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6" r:id="rId4"/>
    <p:sldMasterId id="2147483711" r:id="rId5"/>
  </p:sldMasterIdLst>
  <p:notesMasterIdLst>
    <p:notesMasterId r:id="rId37"/>
  </p:notesMasterIdLst>
  <p:handoutMasterIdLst>
    <p:handoutMasterId r:id="rId38"/>
  </p:handoutMasterIdLst>
  <p:sldIdLst>
    <p:sldId id="2147469429" r:id="rId6"/>
    <p:sldId id="2147469431" r:id="rId7"/>
    <p:sldId id="2147469432" r:id="rId8"/>
    <p:sldId id="2147469434" r:id="rId9"/>
    <p:sldId id="2147469435" r:id="rId10"/>
    <p:sldId id="2147469440" r:id="rId11"/>
    <p:sldId id="2147469441" r:id="rId12"/>
    <p:sldId id="2147469443" r:id="rId13"/>
    <p:sldId id="2147469458" r:id="rId14"/>
    <p:sldId id="2147469442" r:id="rId15"/>
    <p:sldId id="2147469436" r:id="rId16"/>
    <p:sldId id="2147469437" r:id="rId17"/>
    <p:sldId id="2147469439" r:id="rId18"/>
    <p:sldId id="2147469459" r:id="rId19"/>
    <p:sldId id="2147469438" r:id="rId20"/>
    <p:sldId id="2147469448" r:id="rId21"/>
    <p:sldId id="2147469449" r:id="rId22"/>
    <p:sldId id="2147469451" r:id="rId23"/>
    <p:sldId id="2147469460" r:id="rId24"/>
    <p:sldId id="2147469450" r:id="rId25"/>
    <p:sldId id="2147469444" r:id="rId26"/>
    <p:sldId id="2147469445" r:id="rId27"/>
    <p:sldId id="2147469447" r:id="rId28"/>
    <p:sldId id="2147469455" r:id="rId29"/>
    <p:sldId id="2147469461" r:id="rId30"/>
    <p:sldId id="2147469446" r:id="rId31"/>
    <p:sldId id="2147469452" r:id="rId32"/>
    <p:sldId id="2147469454" r:id="rId33"/>
    <p:sldId id="2147469462" r:id="rId34"/>
    <p:sldId id="2147469453" r:id="rId35"/>
    <p:sldId id="2147469463" r:id="rId3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F063AD4C-D43C-46CD-870A-EDE485082C6B}">
          <p14:sldIdLst>
            <p14:sldId id="2147469429"/>
            <p14:sldId id="2147469431"/>
            <p14:sldId id="2147469432"/>
            <p14:sldId id="2147469434"/>
          </p14:sldIdLst>
        </p14:section>
        <p14:section name="Cross Domain Module" id="{2817EC14-DD2F-4554-B461-11186D4DE0FE}">
          <p14:sldIdLst>
            <p14:sldId id="2147469435"/>
          </p14:sldIdLst>
        </p14:section>
        <p14:section name="Schedule Module" id="{91637A39-6473-4AED-BD96-1D746108268F}">
          <p14:sldIdLst>
            <p14:sldId id="2147469440"/>
            <p14:sldId id="2147469441"/>
            <p14:sldId id="2147469443"/>
            <p14:sldId id="2147469458"/>
            <p14:sldId id="2147469442"/>
          </p14:sldIdLst>
        </p14:section>
        <p14:section name="Testing Module" id="{4AE6F8E2-013F-4001-9FAD-0393FD0D6DBB}">
          <p14:sldIdLst>
            <p14:sldId id="2147469436"/>
            <p14:sldId id="2147469437"/>
            <p14:sldId id="2147469439"/>
            <p14:sldId id="2147469459"/>
            <p14:sldId id="2147469438"/>
          </p14:sldIdLst>
        </p14:section>
        <p14:section name="Financials Module" id="{7931782A-665B-4829-8950-D2238DC2B5D0}">
          <p14:sldIdLst>
            <p14:sldId id="2147469448"/>
            <p14:sldId id="2147469449"/>
            <p14:sldId id="2147469451"/>
            <p14:sldId id="2147469460"/>
            <p14:sldId id="2147469450"/>
          </p14:sldIdLst>
        </p14:section>
        <p14:section name="Playbook Module" id="{81CAA773-47CA-446F-9257-8946488095D1}">
          <p14:sldIdLst>
            <p14:sldId id="2147469444"/>
            <p14:sldId id="2147469445"/>
            <p14:sldId id="2147469447"/>
            <p14:sldId id="2147469455"/>
            <p14:sldId id="2147469461"/>
            <p14:sldId id="2147469446"/>
          </p14:sldIdLst>
        </p14:section>
        <p14:section name="Twitter Module" id="{8FCB71F1-2BDC-417C-A122-F52C8121100A}">
          <p14:sldIdLst>
            <p14:sldId id="2147469452"/>
            <p14:sldId id="2147469454"/>
            <p14:sldId id="2147469462"/>
            <p14:sldId id="2147469453"/>
          </p14:sldIdLst>
        </p14:section>
        <p14:section name="End" id="{28673A09-7D33-4E94-ABDF-1922440C75E1}">
          <p14:sldIdLst>
            <p14:sldId id="214746946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4556"/>
    <a:srgbClr val="8988E1"/>
    <a:srgbClr val="974BB7"/>
    <a:srgbClr val="004068"/>
    <a:srgbClr val="F2F2F2"/>
    <a:srgbClr val="6DAEDA"/>
    <a:srgbClr val="EAEAEA"/>
    <a:srgbClr val="0079C1"/>
    <a:srgbClr val="3C93CD"/>
    <a:srgbClr val="9FC9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019919-94B8-453E-8742-AD865FAB0BAC}" v="2" dt="2024-03-14T09:42:57.8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35" autoAdjust="0"/>
    <p:restoredTop sz="95417" autoAdjust="0"/>
  </p:normalViewPr>
  <p:slideViewPr>
    <p:cSldViewPr snapToGrid="0">
      <p:cViewPr varScale="1">
        <p:scale>
          <a:sx n="59" d="100"/>
          <a:sy n="59" d="100"/>
        </p:scale>
        <p:origin x="202" y="6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64" d="100"/>
          <a:sy n="64" d="100"/>
        </p:scale>
        <p:origin x="315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mmi, Rodrigo" userId="b3618862-5d6a-4746-8c32-848d45cae23d" providerId="ADAL" clId="{14E0485E-21C3-4ADF-AF8C-6913828A7CD7}"/>
    <pc:docChg chg="undo redo custSel addSld delSld modSld sldOrd addSection delSection modSection">
      <pc:chgData name="Lemmi, Rodrigo" userId="b3618862-5d6a-4746-8c32-848d45cae23d" providerId="ADAL" clId="{14E0485E-21C3-4ADF-AF8C-6913828A7CD7}" dt="2024-01-31T22:14:12.433" v="2089" actId="47"/>
      <pc:docMkLst>
        <pc:docMk/>
      </pc:docMkLst>
      <pc:sldChg chg="del">
        <pc:chgData name="Lemmi, Rodrigo" userId="b3618862-5d6a-4746-8c32-848d45cae23d" providerId="ADAL" clId="{14E0485E-21C3-4ADF-AF8C-6913828A7CD7}" dt="2024-01-31T22:13:12.215" v="2071" actId="47"/>
        <pc:sldMkLst>
          <pc:docMk/>
          <pc:sldMk cId="2914012610" sldId="262"/>
        </pc:sldMkLst>
      </pc:sldChg>
      <pc:sldChg chg="del">
        <pc:chgData name="Lemmi, Rodrigo" userId="b3618862-5d6a-4746-8c32-848d45cae23d" providerId="ADAL" clId="{14E0485E-21C3-4ADF-AF8C-6913828A7CD7}" dt="2024-01-31T19:55:09.849" v="2" actId="47"/>
        <pc:sldMkLst>
          <pc:docMk/>
          <pc:sldMk cId="0" sldId="264"/>
        </pc:sldMkLst>
      </pc:sldChg>
      <pc:sldChg chg="del">
        <pc:chgData name="Lemmi, Rodrigo" userId="b3618862-5d6a-4746-8c32-848d45cae23d" providerId="ADAL" clId="{14E0485E-21C3-4ADF-AF8C-6913828A7CD7}" dt="2024-01-31T22:14:03.882" v="2080" actId="47"/>
        <pc:sldMkLst>
          <pc:docMk/>
          <pc:sldMk cId="0" sldId="278"/>
        </pc:sldMkLst>
      </pc:sldChg>
      <pc:sldChg chg="del">
        <pc:chgData name="Lemmi, Rodrigo" userId="b3618862-5d6a-4746-8c32-848d45cae23d" providerId="ADAL" clId="{14E0485E-21C3-4ADF-AF8C-6913828A7CD7}" dt="2024-01-31T19:55:09.849" v="2" actId="47"/>
        <pc:sldMkLst>
          <pc:docMk/>
          <pc:sldMk cId="4012749159" sldId="642"/>
        </pc:sldMkLst>
      </pc:sldChg>
      <pc:sldChg chg="del">
        <pc:chgData name="Lemmi, Rodrigo" userId="b3618862-5d6a-4746-8c32-848d45cae23d" providerId="ADAL" clId="{14E0485E-21C3-4ADF-AF8C-6913828A7CD7}" dt="2024-01-31T19:55:09.849" v="2" actId="47"/>
        <pc:sldMkLst>
          <pc:docMk/>
          <pc:sldMk cId="2829615374" sldId="643"/>
        </pc:sldMkLst>
      </pc:sldChg>
      <pc:sldChg chg="del">
        <pc:chgData name="Lemmi, Rodrigo" userId="b3618862-5d6a-4746-8c32-848d45cae23d" providerId="ADAL" clId="{14E0485E-21C3-4ADF-AF8C-6913828A7CD7}" dt="2024-01-31T19:55:09.849" v="2" actId="47"/>
        <pc:sldMkLst>
          <pc:docMk/>
          <pc:sldMk cId="3642744634" sldId="644"/>
        </pc:sldMkLst>
      </pc:sldChg>
      <pc:sldChg chg="del">
        <pc:chgData name="Lemmi, Rodrigo" userId="b3618862-5d6a-4746-8c32-848d45cae23d" providerId="ADAL" clId="{14E0485E-21C3-4ADF-AF8C-6913828A7CD7}" dt="2024-01-31T19:55:09.849" v="2" actId="47"/>
        <pc:sldMkLst>
          <pc:docMk/>
          <pc:sldMk cId="783210648" sldId="645"/>
        </pc:sldMkLst>
      </pc:sldChg>
      <pc:sldChg chg="del">
        <pc:chgData name="Lemmi, Rodrigo" userId="b3618862-5d6a-4746-8c32-848d45cae23d" providerId="ADAL" clId="{14E0485E-21C3-4ADF-AF8C-6913828A7CD7}" dt="2024-01-31T19:55:09.849" v="2" actId="47"/>
        <pc:sldMkLst>
          <pc:docMk/>
          <pc:sldMk cId="583899903" sldId="646"/>
        </pc:sldMkLst>
      </pc:sldChg>
      <pc:sldChg chg="del">
        <pc:chgData name="Lemmi, Rodrigo" userId="b3618862-5d6a-4746-8c32-848d45cae23d" providerId="ADAL" clId="{14E0485E-21C3-4ADF-AF8C-6913828A7CD7}" dt="2024-01-31T19:55:09.849" v="2" actId="47"/>
        <pc:sldMkLst>
          <pc:docMk/>
          <pc:sldMk cId="3443206654" sldId="647"/>
        </pc:sldMkLst>
      </pc:sldChg>
      <pc:sldChg chg="del">
        <pc:chgData name="Lemmi, Rodrigo" userId="b3618862-5d6a-4746-8c32-848d45cae23d" providerId="ADAL" clId="{14E0485E-21C3-4ADF-AF8C-6913828A7CD7}" dt="2024-01-31T19:55:09.849" v="2" actId="47"/>
        <pc:sldMkLst>
          <pc:docMk/>
          <pc:sldMk cId="1442077016" sldId="648"/>
        </pc:sldMkLst>
      </pc:sldChg>
      <pc:sldChg chg="del">
        <pc:chgData name="Lemmi, Rodrigo" userId="b3618862-5d6a-4746-8c32-848d45cae23d" providerId="ADAL" clId="{14E0485E-21C3-4ADF-AF8C-6913828A7CD7}" dt="2024-01-31T19:55:09.849" v="2" actId="47"/>
        <pc:sldMkLst>
          <pc:docMk/>
          <pc:sldMk cId="4053305231" sldId="649"/>
        </pc:sldMkLst>
      </pc:sldChg>
      <pc:sldChg chg="del">
        <pc:chgData name="Lemmi, Rodrigo" userId="b3618862-5d6a-4746-8c32-848d45cae23d" providerId="ADAL" clId="{14E0485E-21C3-4ADF-AF8C-6913828A7CD7}" dt="2024-01-31T19:55:09.849" v="2" actId="47"/>
        <pc:sldMkLst>
          <pc:docMk/>
          <pc:sldMk cId="3965989888" sldId="650"/>
        </pc:sldMkLst>
      </pc:sldChg>
      <pc:sldChg chg="del">
        <pc:chgData name="Lemmi, Rodrigo" userId="b3618862-5d6a-4746-8c32-848d45cae23d" providerId="ADAL" clId="{14E0485E-21C3-4ADF-AF8C-6913828A7CD7}" dt="2024-01-31T19:55:09.849" v="2" actId="47"/>
        <pc:sldMkLst>
          <pc:docMk/>
          <pc:sldMk cId="1629838580" sldId="651"/>
        </pc:sldMkLst>
      </pc:sldChg>
      <pc:sldChg chg="del">
        <pc:chgData name="Lemmi, Rodrigo" userId="b3618862-5d6a-4746-8c32-848d45cae23d" providerId="ADAL" clId="{14E0485E-21C3-4ADF-AF8C-6913828A7CD7}" dt="2024-01-31T19:55:09.849" v="2" actId="47"/>
        <pc:sldMkLst>
          <pc:docMk/>
          <pc:sldMk cId="3281255097" sldId="652"/>
        </pc:sldMkLst>
      </pc:sldChg>
      <pc:sldChg chg="del">
        <pc:chgData name="Lemmi, Rodrigo" userId="b3618862-5d6a-4746-8c32-848d45cae23d" providerId="ADAL" clId="{14E0485E-21C3-4ADF-AF8C-6913828A7CD7}" dt="2024-01-31T19:55:09.849" v="2" actId="47"/>
        <pc:sldMkLst>
          <pc:docMk/>
          <pc:sldMk cId="2462874682" sldId="653"/>
        </pc:sldMkLst>
      </pc:sldChg>
      <pc:sldChg chg="del">
        <pc:chgData name="Lemmi, Rodrigo" userId="b3618862-5d6a-4746-8c32-848d45cae23d" providerId="ADAL" clId="{14E0485E-21C3-4ADF-AF8C-6913828A7CD7}" dt="2024-01-31T22:14:06.166" v="2082" actId="47"/>
        <pc:sldMkLst>
          <pc:docMk/>
          <pc:sldMk cId="2695471029" sldId="654"/>
        </pc:sldMkLst>
      </pc:sldChg>
      <pc:sldChg chg="del">
        <pc:chgData name="Lemmi, Rodrigo" userId="b3618862-5d6a-4746-8c32-848d45cae23d" providerId="ADAL" clId="{14E0485E-21C3-4ADF-AF8C-6913828A7CD7}" dt="2024-01-31T19:55:09.849" v="2" actId="47"/>
        <pc:sldMkLst>
          <pc:docMk/>
          <pc:sldMk cId="846106365" sldId="657"/>
        </pc:sldMkLst>
      </pc:sldChg>
      <pc:sldChg chg="del">
        <pc:chgData name="Lemmi, Rodrigo" userId="b3618862-5d6a-4746-8c32-848d45cae23d" providerId="ADAL" clId="{14E0485E-21C3-4ADF-AF8C-6913828A7CD7}" dt="2024-01-31T22:12:52.230" v="2063" actId="47"/>
        <pc:sldMkLst>
          <pc:docMk/>
          <pc:sldMk cId="4140944821" sldId="3310"/>
        </pc:sldMkLst>
      </pc:sldChg>
      <pc:sldChg chg="del">
        <pc:chgData name="Lemmi, Rodrigo" userId="b3618862-5d6a-4746-8c32-848d45cae23d" providerId="ADAL" clId="{14E0485E-21C3-4ADF-AF8C-6913828A7CD7}" dt="2024-01-31T22:12:44.982" v="2060" actId="47"/>
        <pc:sldMkLst>
          <pc:docMk/>
          <pc:sldMk cId="1512316058" sldId="3312"/>
        </pc:sldMkLst>
      </pc:sldChg>
      <pc:sldChg chg="del">
        <pc:chgData name="Lemmi, Rodrigo" userId="b3618862-5d6a-4746-8c32-848d45cae23d" providerId="ADAL" clId="{14E0485E-21C3-4ADF-AF8C-6913828A7CD7}" dt="2024-01-31T22:12:47.999" v="2061" actId="47"/>
        <pc:sldMkLst>
          <pc:docMk/>
          <pc:sldMk cId="2847045300" sldId="3317"/>
        </pc:sldMkLst>
      </pc:sldChg>
      <pc:sldChg chg="del">
        <pc:chgData name="Lemmi, Rodrigo" userId="b3618862-5d6a-4746-8c32-848d45cae23d" providerId="ADAL" clId="{14E0485E-21C3-4ADF-AF8C-6913828A7CD7}" dt="2024-01-31T22:13:07.321" v="2069" actId="47"/>
        <pc:sldMkLst>
          <pc:docMk/>
          <pc:sldMk cId="3218422633" sldId="3320"/>
        </pc:sldMkLst>
      </pc:sldChg>
      <pc:sldChg chg="del">
        <pc:chgData name="Lemmi, Rodrigo" userId="b3618862-5d6a-4746-8c32-848d45cae23d" providerId="ADAL" clId="{14E0485E-21C3-4ADF-AF8C-6913828A7CD7}" dt="2024-01-31T22:13:47.338" v="2077" actId="47"/>
        <pc:sldMkLst>
          <pc:docMk/>
          <pc:sldMk cId="1752158266" sldId="3326"/>
        </pc:sldMkLst>
      </pc:sldChg>
      <pc:sldChg chg="del">
        <pc:chgData name="Lemmi, Rodrigo" userId="b3618862-5d6a-4746-8c32-848d45cae23d" providerId="ADAL" clId="{14E0485E-21C3-4ADF-AF8C-6913828A7CD7}" dt="2024-01-31T22:12:58.732" v="2066" actId="47"/>
        <pc:sldMkLst>
          <pc:docMk/>
          <pc:sldMk cId="1876309702" sldId="4084"/>
        </pc:sldMkLst>
      </pc:sldChg>
      <pc:sldChg chg="del">
        <pc:chgData name="Lemmi, Rodrigo" userId="b3618862-5d6a-4746-8c32-848d45cae23d" providerId="ADAL" clId="{14E0485E-21C3-4ADF-AF8C-6913828A7CD7}" dt="2024-01-31T22:13:05.422" v="2068" actId="47"/>
        <pc:sldMkLst>
          <pc:docMk/>
          <pc:sldMk cId="659099405" sldId="4097"/>
        </pc:sldMkLst>
      </pc:sldChg>
      <pc:sldChg chg="del">
        <pc:chgData name="Lemmi, Rodrigo" userId="b3618862-5d6a-4746-8c32-848d45cae23d" providerId="ADAL" clId="{14E0485E-21C3-4ADF-AF8C-6913828A7CD7}" dt="2024-01-31T22:13:02.811" v="2067" actId="47"/>
        <pc:sldMkLst>
          <pc:docMk/>
          <pc:sldMk cId="1278840853" sldId="4099"/>
        </pc:sldMkLst>
      </pc:sldChg>
      <pc:sldChg chg="del">
        <pc:chgData name="Lemmi, Rodrigo" userId="b3618862-5d6a-4746-8c32-848d45cae23d" providerId="ADAL" clId="{14E0485E-21C3-4ADF-AF8C-6913828A7CD7}" dt="2024-01-31T22:11:56.965" v="2043" actId="47"/>
        <pc:sldMkLst>
          <pc:docMk/>
          <pc:sldMk cId="2525177885" sldId="10983"/>
        </pc:sldMkLst>
      </pc:sldChg>
      <pc:sldChg chg="del">
        <pc:chgData name="Lemmi, Rodrigo" userId="b3618862-5d6a-4746-8c32-848d45cae23d" providerId="ADAL" clId="{14E0485E-21C3-4ADF-AF8C-6913828A7CD7}" dt="2024-01-31T22:14:12.433" v="2089" actId="47"/>
        <pc:sldMkLst>
          <pc:docMk/>
          <pc:sldMk cId="1310810331" sldId="11047"/>
        </pc:sldMkLst>
      </pc:sldChg>
      <pc:sldChg chg="del">
        <pc:chgData name="Lemmi, Rodrigo" userId="b3618862-5d6a-4746-8c32-848d45cae23d" providerId="ADAL" clId="{14E0485E-21C3-4ADF-AF8C-6913828A7CD7}" dt="2024-01-31T22:11:56.965" v="2043" actId="47"/>
        <pc:sldMkLst>
          <pc:docMk/>
          <pc:sldMk cId="2467419004" sldId="11048"/>
        </pc:sldMkLst>
      </pc:sldChg>
      <pc:sldChg chg="del">
        <pc:chgData name="Lemmi, Rodrigo" userId="b3618862-5d6a-4746-8c32-848d45cae23d" providerId="ADAL" clId="{14E0485E-21C3-4ADF-AF8C-6913828A7CD7}" dt="2024-01-31T22:11:56.965" v="2043" actId="47"/>
        <pc:sldMkLst>
          <pc:docMk/>
          <pc:sldMk cId="1250758139" sldId="11049"/>
        </pc:sldMkLst>
      </pc:sldChg>
      <pc:sldChg chg="del">
        <pc:chgData name="Lemmi, Rodrigo" userId="b3618862-5d6a-4746-8c32-848d45cae23d" providerId="ADAL" clId="{14E0485E-21C3-4ADF-AF8C-6913828A7CD7}" dt="2024-01-31T22:11:56.965" v="2043" actId="47"/>
        <pc:sldMkLst>
          <pc:docMk/>
          <pc:sldMk cId="642530886" sldId="11050"/>
        </pc:sldMkLst>
      </pc:sldChg>
      <pc:sldChg chg="del">
        <pc:chgData name="Lemmi, Rodrigo" userId="b3618862-5d6a-4746-8c32-848d45cae23d" providerId="ADAL" clId="{14E0485E-21C3-4ADF-AF8C-6913828A7CD7}" dt="2024-01-31T22:14:08.316" v="2087" actId="47"/>
        <pc:sldMkLst>
          <pc:docMk/>
          <pc:sldMk cId="656087785" sldId="11053"/>
        </pc:sldMkLst>
      </pc:sldChg>
      <pc:sldChg chg="del">
        <pc:chgData name="Lemmi, Rodrigo" userId="b3618862-5d6a-4746-8c32-848d45cae23d" providerId="ADAL" clId="{14E0485E-21C3-4ADF-AF8C-6913828A7CD7}" dt="2024-01-31T22:14:10.516" v="2088" actId="47"/>
        <pc:sldMkLst>
          <pc:docMk/>
          <pc:sldMk cId="2070985912" sldId="11054"/>
        </pc:sldMkLst>
      </pc:sldChg>
      <pc:sldChg chg="del">
        <pc:chgData name="Lemmi, Rodrigo" userId="b3618862-5d6a-4746-8c32-848d45cae23d" providerId="ADAL" clId="{14E0485E-21C3-4ADF-AF8C-6913828A7CD7}" dt="2024-01-31T22:11:56.965" v="2043" actId="47"/>
        <pc:sldMkLst>
          <pc:docMk/>
          <pc:sldMk cId="2769885907" sldId="11057"/>
        </pc:sldMkLst>
      </pc:sldChg>
      <pc:sldChg chg="del">
        <pc:chgData name="Lemmi, Rodrigo" userId="b3618862-5d6a-4746-8c32-848d45cae23d" providerId="ADAL" clId="{14E0485E-21C3-4ADF-AF8C-6913828A7CD7}" dt="2024-01-31T22:11:56.965" v="2043" actId="47"/>
        <pc:sldMkLst>
          <pc:docMk/>
          <pc:sldMk cId="731627609" sldId="11058"/>
        </pc:sldMkLst>
      </pc:sldChg>
      <pc:sldChg chg="del">
        <pc:chgData name="Lemmi, Rodrigo" userId="b3618862-5d6a-4746-8c32-848d45cae23d" providerId="ADAL" clId="{14E0485E-21C3-4ADF-AF8C-6913828A7CD7}" dt="2024-01-31T19:56:43.878" v="4" actId="47"/>
        <pc:sldMkLst>
          <pc:docMk/>
          <pc:sldMk cId="693397209" sldId="11059"/>
        </pc:sldMkLst>
      </pc:sldChg>
      <pc:sldChg chg="del">
        <pc:chgData name="Lemmi, Rodrigo" userId="b3618862-5d6a-4746-8c32-848d45cae23d" providerId="ADAL" clId="{14E0485E-21C3-4ADF-AF8C-6913828A7CD7}" dt="2024-01-31T22:11:56.965" v="2043" actId="47"/>
        <pc:sldMkLst>
          <pc:docMk/>
          <pc:sldMk cId="3925812013" sldId="11061"/>
        </pc:sldMkLst>
      </pc:sldChg>
      <pc:sldChg chg="del">
        <pc:chgData name="Lemmi, Rodrigo" userId="b3618862-5d6a-4746-8c32-848d45cae23d" providerId="ADAL" clId="{14E0485E-21C3-4ADF-AF8C-6913828A7CD7}" dt="2024-01-31T22:11:56.965" v="2043" actId="47"/>
        <pc:sldMkLst>
          <pc:docMk/>
          <pc:sldMk cId="2236337698" sldId="11062"/>
        </pc:sldMkLst>
      </pc:sldChg>
      <pc:sldChg chg="del">
        <pc:chgData name="Lemmi, Rodrigo" userId="b3618862-5d6a-4746-8c32-848d45cae23d" providerId="ADAL" clId="{14E0485E-21C3-4ADF-AF8C-6913828A7CD7}" dt="2024-01-31T22:11:56.965" v="2043" actId="47"/>
        <pc:sldMkLst>
          <pc:docMk/>
          <pc:sldMk cId="2051399735" sldId="11063"/>
        </pc:sldMkLst>
      </pc:sldChg>
      <pc:sldChg chg="del">
        <pc:chgData name="Lemmi, Rodrigo" userId="b3618862-5d6a-4746-8c32-848d45cae23d" providerId="ADAL" clId="{14E0485E-21C3-4ADF-AF8C-6913828A7CD7}" dt="2024-01-31T22:14:06.649" v="2083" actId="47"/>
        <pc:sldMkLst>
          <pc:docMk/>
          <pc:sldMk cId="1778435711" sldId="11068"/>
        </pc:sldMkLst>
      </pc:sldChg>
      <pc:sldChg chg="del">
        <pc:chgData name="Lemmi, Rodrigo" userId="b3618862-5d6a-4746-8c32-848d45cae23d" providerId="ADAL" clId="{14E0485E-21C3-4ADF-AF8C-6913828A7CD7}" dt="2024-01-31T22:14:06.899" v="2084" actId="47"/>
        <pc:sldMkLst>
          <pc:docMk/>
          <pc:sldMk cId="2200150165" sldId="11070"/>
        </pc:sldMkLst>
      </pc:sldChg>
      <pc:sldChg chg="del">
        <pc:chgData name="Lemmi, Rodrigo" userId="b3618862-5d6a-4746-8c32-848d45cae23d" providerId="ADAL" clId="{14E0485E-21C3-4ADF-AF8C-6913828A7CD7}" dt="2024-01-31T22:14:07.866" v="2086" actId="47"/>
        <pc:sldMkLst>
          <pc:docMk/>
          <pc:sldMk cId="3681497840" sldId="11071"/>
        </pc:sldMkLst>
      </pc:sldChg>
      <pc:sldChg chg="del">
        <pc:chgData name="Lemmi, Rodrigo" userId="b3618862-5d6a-4746-8c32-848d45cae23d" providerId="ADAL" clId="{14E0485E-21C3-4ADF-AF8C-6913828A7CD7}" dt="2024-01-31T22:14:07.482" v="2085" actId="47"/>
        <pc:sldMkLst>
          <pc:docMk/>
          <pc:sldMk cId="1425487562" sldId="11072"/>
        </pc:sldMkLst>
      </pc:sldChg>
      <pc:sldChg chg="del">
        <pc:chgData name="Lemmi, Rodrigo" userId="b3618862-5d6a-4746-8c32-848d45cae23d" providerId="ADAL" clId="{14E0485E-21C3-4ADF-AF8C-6913828A7CD7}" dt="2024-01-31T22:11:56.965" v="2043" actId="47"/>
        <pc:sldMkLst>
          <pc:docMk/>
          <pc:sldMk cId="956278665" sldId="11073"/>
        </pc:sldMkLst>
      </pc:sldChg>
      <pc:sldChg chg="del">
        <pc:chgData name="Lemmi, Rodrigo" userId="b3618862-5d6a-4746-8c32-848d45cae23d" providerId="ADAL" clId="{14E0485E-21C3-4ADF-AF8C-6913828A7CD7}" dt="2024-01-31T22:11:56.965" v="2043" actId="47"/>
        <pc:sldMkLst>
          <pc:docMk/>
          <pc:sldMk cId="1888279828" sldId="11074"/>
        </pc:sldMkLst>
      </pc:sldChg>
      <pc:sldChg chg="del">
        <pc:chgData name="Lemmi, Rodrigo" userId="b3618862-5d6a-4746-8c32-848d45cae23d" providerId="ADAL" clId="{14E0485E-21C3-4ADF-AF8C-6913828A7CD7}" dt="2024-01-31T22:12:03.016" v="2044" actId="47"/>
        <pc:sldMkLst>
          <pc:docMk/>
          <pc:sldMk cId="533674860" sldId="2147469355"/>
        </pc:sldMkLst>
      </pc:sldChg>
      <pc:sldChg chg="del">
        <pc:chgData name="Lemmi, Rodrigo" userId="b3618862-5d6a-4746-8c32-848d45cae23d" providerId="ADAL" clId="{14E0485E-21C3-4ADF-AF8C-6913828A7CD7}" dt="2024-01-31T22:12:40.766" v="2059" actId="47"/>
        <pc:sldMkLst>
          <pc:docMk/>
          <pc:sldMk cId="1318051709" sldId="2147469362"/>
        </pc:sldMkLst>
      </pc:sldChg>
      <pc:sldChg chg="del">
        <pc:chgData name="Lemmi, Rodrigo" userId="b3618862-5d6a-4746-8c32-848d45cae23d" providerId="ADAL" clId="{14E0485E-21C3-4ADF-AF8C-6913828A7CD7}" dt="2024-01-31T22:13:52.636" v="2078" actId="47"/>
        <pc:sldMkLst>
          <pc:docMk/>
          <pc:sldMk cId="1998612172" sldId="2147469363"/>
        </pc:sldMkLst>
      </pc:sldChg>
      <pc:sldChg chg="del">
        <pc:chgData name="Lemmi, Rodrigo" userId="b3618862-5d6a-4746-8c32-848d45cae23d" providerId="ADAL" clId="{14E0485E-21C3-4ADF-AF8C-6913828A7CD7}" dt="2024-01-31T22:13:58.149" v="2079" actId="47"/>
        <pc:sldMkLst>
          <pc:docMk/>
          <pc:sldMk cId="3935338841" sldId="2147469364"/>
        </pc:sldMkLst>
      </pc:sldChg>
      <pc:sldChg chg="del">
        <pc:chgData name="Lemmi, Rodrigo" userId="b3618862-5d6a-4746-8c32-848d45cae23d" providerId="ADAL" clId="{14E0485E-21C3-4ADF-AF8C-6913828A7CD7}" dt="2024-01-31T22:12:49.699" v="2062" actId="47"/>
        <pc:sldMkLst>
          <pc:docMk/>
          <pc:sldMk cId="1799946529" sldId="2147469369"/>
        </pc:sldMkLst>
      </pc:sldChg>
      <pc:sldChg chg="del">
        <pc:chgData name="Lemmi, Rodrigo" userId="b3618862-5d6a-4746-8c32-848d45cae23d" providerId="ADAL" clId="{14E0485E-21C3-4ADF-AF8C-6913828A7CD7}" dt="2024-01-31T19:55:09.849" v="2" actId="47"/>
        <pc:sldMkLst>
          <pc:docMk/>
          <pc:sldMk cId="2273369543" sldId="2147469373"/>
        </pc:sldMkLst>
      </pc:sldChg>
      <pc:sldChg chg="del">
        <pc:chgData name="Lemmi, Rodrigo" userId="b3618862-5d6a-4746-8c32-848d45cae23d" providerId="ADAL" clId="{14E0485E-21C3-4ADF-AF8C-6913828A7CD7}" dt="2024-01-31T22:13:09.449" v="2070" actId="47"/>
        <pc:sldMkLst>
          <pc:docMk/>
          <pc:sldMk cId="1905874346" sldId="2147469376"/>
        </pc:sldMkLst>
      </pc:sldChg>
      <pc:sldChg chg="del">
        <pc:chgData name="Lemmi, Rodrigo" userId="b3618862-5d6a-4746-8c32-848d45cae23d" providerId="ADAL" clId="{14E0485E-21C3-4ADF-AF8C-6913828A7CD7}" dt="2024-01-31T22:13:16.148" v="2072" actId="47"/>
        <pc:sldMkLst>
          <pc:docMk/>
          <pc:sldMk cId="3455875369" sldId="2147469378"/>
        </pc:sldMkLst>
      </pc:sldChg>
      <pc:sldChg chg="del">
        <pc:chgData name="Lemmi, Rodrigo" userId="b3618862-5d6a-4746-8c32-848d45cae23d" providerId="ADAL" clId="{14E0485E-21C3-4ADF-AF8C-6913828A7CD7}" dt="2024-01-31T22:11:14.316" v="2042" actId="47"/>
        <pc:sldMkLst>
          <pc:docMk/>
          <pc:sldMk cId="917487444" sldId="2147469393"/>
        </pc:sldMkLst>
      </pc:sldChg>
      <pc:sldChg chg="del">
        <pc:chgData name="Lemmi, Rodrigo" userId="b3618862-5d6a-4746-8c32-848d45cae23d" providerId="ADAL" clId="{14E0485E-21C3-4ADF-AF8C-6913828A7CD7}" dt="2024-01-31T22:12:10.799" v="2052" actId="47"/>
        <pc:sldMkLst>
          <pc:docMk/>
          <pc:sldMk cId="543583320" sldId="2147469394"/>
        </pc:sldMkLst>
      </pc:sldChg>
      <pc:sldChg chg="del">
        <pc:chgData name="Lemmi, Rodrigo" userId="b3618862-5d6a-4746-8c32-848d45cae23d" providerId="ADAL" clId="{14E0485E-21C3-4ADF-AF8C-6913828A7CD7}" dt="2024-01-31T22:12:11.983" v="2053" actId="47"/>
        <pc:sldMkLst>
          <pc:docMk/>
          <pc:sldMk cId="1955025071" sldId="2147469395"/>
        </pc:sldMkLst>
      </pc:sldChg>
      <pc:sldChg chg="add del">
        <pc:chgData name="Lemmi, Rodrigo" userId="b3618862-5d6a-4746-8c32-848d45cae23d" providerId="ADAL" clId="{14E0485E-21C3-4ADF-AF8C-6913828A7CD7}" dt="2024-01-31T22:12:38.966" v="2056" actId="47"/>
        <pc:sldMkLst>
          <pc:docMk/>
          <pc:sldMk cId="909934818" sldId="2147469396"/>
        </pc:sldMkLst>
      </pc:sldChg>
      <pc:sldChg chg="del">
        <pc:chgData name="Lemmi, Rodrigo" userId="b3618862-5d6a-4746-8c32-848d45cae23d" providerId="ADAL" clId="{14E0485E-21C3-4ADF-AF8C-6913828A7CD7}" dt="2024-01-31T22:12:56.749" v="2065" actId="47"/>
        <pc:sldMkLst>
          <pc:docMk/>
          <pc:sldMk cId="2528103577" sldId="2147469397"/>
        </pc:sldMkLst>
      </pc:sldChg>
      <pc:sldChg chg="del">
        <pc:chgData name="Lemmi, Rodrigo" userId="b3618862-5d6a-4746-8c32-848d45cae23d" providerId="ADAL" clId="{14E0485E-21C3-4ADF-AF8C-6913828A7CD7}" dt="2024-01-31T22:11:56.965" v="2043" actId="47"/>
        <pc:sldMkLst>
          <pc:docMk/>
          <pc:sldMk cId="3028044239" sldId="2147469401"/>
        </pc:sldMkLst>
      </pc:sldChg>
      <pc:sldChg chg="del">
        <pc:chgData name="Lemmi, Rodrigo" userId="b3618862-5d6a-4746-8c32-848d45cae23d" providerId="ADAL" clId="{14E0485E-21C3-4ADF-AF8C-6913828A7CD7}" dt="2024-01-31T19:55:09.849" v="2" actId="47"/>
        <pc:sldMkLst>
          <pc:docMk/>
          <pc:sldMk cId="3542705797" sldId="2147469408"/>
        </pc:sldMkLst>
      </pc:sldChg>
      <pc:sldChg chg="del">
        <pc:chgData name="Lemmi, Rodrigo" userId="b3618862-5d6a-4746-8c32-848d45cae23d" providerId="ADAL" clId="{14E0485E-21C3-4ADF-AF8C-6913828A7CD7}" dt="2024-01-31T22:14:04.399" v="2081" actId="47"/>
        <pc:sldMkLst>
          <pc:docMk/>
          <pc:sldMk cId="2143325898" sldId="2147469409"/>
        </pc:sldMkLst>
      </pc:sldChg>
      <pc:sldChg chg="del">
        <pc:chgData name="Lemmi, Rodrigo" userId="b3618862-5d6a-4746-8c32-848d45cae23d" providerId="ADAL" clId="{14E0485E-21C3-4ADF-AF8C-6913828A7CD7}" dt="2024-01-31T22:12:39.815" v="2058" actId="47"/>
        <pc:sldMkLst>
          <pc:docMk/>
          <pc:sldMk cId="2084655791" sldId="2147469411"/>
        </pc:sldMkLst>
      </pc:sldChg>
      <pc:sldChg chg="del">
        <pc:chgData name="Lemmi, Rodrigo" userId="b3618862-5d6a-4746-8c32-848d45cae23d" providerId="ADAL" clId="{14E0485E-21C3-4ADF-AF8C-6913828A7CD7}" dt="2024-01-31T22:12:03.614" v="2045" actId="47"/>
        <pc:sldMkLst>
          <pc:docMk/>
          <pc:sldMk cId="779583700" sldId="2147469412"/>
        </pc:sldMkLst>
      </pc:sldChg>
      <pc:sldChg chg="del">
        <pc:chgData name="Lemmi, Rodrigo" userId="b3618862-5d6a-4746-8c32-848d45cae23d" providerId="ADAL" clId="{14E0485E-21C3-4ADF-AF8C-6913828A7CD7}" dt="2024-01-31T22:12:04.099" v="2046" actId="47"/>
        <pc:sldMkLst>
          <pc:docMk/>
          <pc:sldMk cId="141155548" sldId="2147469413"/>
        </pc:sldMkLst>
      </pc:sldChg>
      <pc:sldChg chg="del">
        <pc:chgData name="Lemmi, Rodrigo" userId="b3618862-5d6a-4746-8c32-848d45cae23d" providerId="ADAL" clId="{14E0485E-21C3-4ADF-AF8C-6913828A7CD7}" dt="2024-01-31T22:12:05.032" v="2047" actId="47"/>
        <pc:sldMkLst>
          <pc:docMk/>
          <pc:sldMk cId="454784793" sldId="2147469414"/>
        </pc:sldMkLst>
      </pc:sldChg>
      <pc:sldChg chg="del">
        <pc:chgData name="Lemmi, Rodrigo" userId="b3618862-5d6a-4746-8c32-848d45cae23d" providerId="ADAL" clId="{14E0485E-21C3-4ADF-AF8C-6913828A7CD7}" dt="2024-01-31T22:12:05.582" v="2048" actId="47"/>
        <pc:sldMkLst>
          <pc:docMk/>
          <pc:sldMk cId="3976715713" sldId="2147469415"/>
        </pc:sldMkLst>
      </pc:sldChg>
      <pc:sldChg chg="del">
        <pc:chgData name="Lemmi, Rodrigo" userId="b3618862-5d6a-4746-8c32-848d45cae23d" providerId="ADAL" clId="{14E0485E-21C3-4ADF-AF8C-6913828A7CD7}" dt="2024-01-31T22:12:06.927" v="2049" actId="47"/>
        <pc:sldMkLst>
          <pc:docMk/>
          <pc:sldMk cId="3029977520" sldId="2147469416"/>
        </pc:sldMkLst>
      </pc:sldChg>
      <pc:sldChg chg="del">
        <pc:chgData name="Lemmi, Rodrigo" userId="b3618862-5d6a-4746-8c32-848d45cae23d" providerId="ADAL" clId="{14E0485E-21C3-4ADF-AF8C-6913828A7CD7}" dt="2024-01-31T22:12:08.049" v="2050" actId="47"/>
        <pc:sldMkLst>
          <pc:docMk/>
          <pc:sldMk cId="2510405758" sldId="2147469417"/>
        </pc:sldMkLst>
      </pc:sldChg>
      <pc:sldChg chg="del">
        <pc:chgData name="Lemmi, Rodrigo" userId="b3618862-5d6a-4746-8c32-848d45cae23d" providerId="ADAL" clId="{14E0485E-21C3-4ADF-AF8C-6913828A7CD7}" dt="2024-01-31T22:12:09.949" v="2051" actId="47"/>
        <pc:sldMkLst>
          <pc:docMk/>
          <pc:sldMk cId="3165055222" sldId="2147469418"/>
        </pc:sldMkLst>
      </pc:sldChg>
      <pc:sldChg chg="del">
        <pc:chgData name="Lemmi, Rodrigo" userId="b3618862-5d6a-4746-8c32-848d45cae23d" providerId="ADAL" clId="{14E0485E-21C3-4ADF-AF8C-6913828A7CD7}" dt="2024-01-31T22:12:39.399" v="2057" actId="47"/>
        <pc:sldMkLst>
          <pc:docMk/>
          <pc:sldMk cId="1197969430" sldId="2147469419"/>
        </pc:sldMkLst>
      </pc:sldChg>
      <pc:sldChg chg="del">
        <pc:chgData name="Lemmi, Rodrigo" userId="b3618862-5d6a-4746-8c32-848d45cae23d" providerId="ADAL" clId="{14E0485E-21C3-4ADF-AF8C-6913828A7CD7}" dt="2024-01-31T22:12:54.732" v="2064" actId="47"/>
        <pc:sldMkLst>
          <pc:docMk/>
          <pc:sldMk cId="88123275" sldId="2147469420"/>
        </pc:sldMkLst>
      </pc:sldChg>
      <pc:sldChg chg="del">
        <pc:chgData name="Lemmi, Rodrigo" userId="b3618862-5d6a-4746-8c32-848d45cae23d" providerId="ADAL" clId="{14E0485E-21C3-4ADF-AF8C-6913828A7CD7}" dt="2024-01-31T22:13:18.916" v="2073" actId="47"/>
        <pc:sldMkLst>
          <pc:docMk/>
          <pc:sldMk cId="1646240966" sldId="2147469421"/>
        </pc:sldMkLst>
      </pc:sldChg>
      <pc:sldChg chg="del">
        <pc:chgData name="Lemmi, Rodrigo" userId="b3618862-5d6a-4746-8c32-848d45cae23d" providerId="ADAL" clId="{14E0485E-21C3-4ADF-AF8C-6913828A7CD7}" dt="2024-01-31T22:13:21.593" v="2074" actId="47"/>
        <pc:sldMkLst>
          <pc:docMk/>
          <pc:sldMk cId="1409787197" sldId="2147469422"/>
        </pc:sldMkLst>
      </pc:sldChg>
      <pc:sldChg chg="del">
        <pc:chgData name="Lemmi, Rodrigo" userId="b3618862-5d6a-4746-8c32-848d45cae23d" providerId="ADAL" clId="{14E0485E-21C3-4ADF-AF8C-6913828A7CD7}" dt="2024-01-31T22:13:30.599" v="2075" actId="47"/>
        <pc:sldMkLst>
          <pc:docMk/>
          <pc:sldMk cId="2361781856" sldId="2147469423"/>
        </pc:sldMkLst>
      </pc:sldChg>
      <pc:sldChg chg="del">
        <pc:chgData name="Lemmi, Rodrigo" userId="b3618862-5d6a-4746-8c32-848d45cae23d" providerId="ADAL" clId="{14E0485E-21C3-4ADF-AF8C-6913828A7CD7}" dt="2024-01-31T22:13:42.320" v="2076" actId="47"/>
        <pc:sldMkLst>
          <pc:docMk/>
          <pc:sldMk cId="4008563054" sldId="2147469424"/>
        </pc:sldMkLst>
      </pc:sldChg>
      <pc:sldChg chg="del">
        <pc:chgData name="Lemmi, Rodrigo" userId="b3618862-5d6a-4746-8c32-848d45cae23d" providerId="ADAL" clId="{14E0485E-21C3-4ADF-AF8C-6913828A7CD7}" dt="2024-01-31T19:56:48.432" v="5" actId="47"/>
        <pc:sldMkLst>
          <pc:docMk/>
          <pc:sldMk cId="2198168296" sldId="2147469425"/>
        </pc:sldMkLst>
      </pc:sldChg>
      <pc:sldChg chg="del">
        <pc:chgData name="Lemmi, Rodrigo" userId="b3618862-5d6a-4746-8c32-848d45cae23d" providerId="ADAL" clId="{14E0485E-21C3-4ADF-AF8C-6913828A7CD7}" dt="2024-01-31T19:55:09.849" v="2" actId="47"/>
        <pc:sldMkLst>
          <pc:docMk/>
          <pc:sldMk cId="96656921" sldId="2147469426"/>
        </pc:sldMkLst>
      </pc:sldChg>
      <pc:sldChg chg="del">
        <pc:chgData name="Lemmi, Rodrigo" userId="b3618862-5d6a-4746-8c32-848d45cae23d" providerId="ADAL" clId="{14E0485E-21C3-4ADF-AF8C-6913828A7CD7}" dt="2024-01-31T22:11:14.316" v="2042" actId="47"/>
        <pc:sldMkLst>
          <pc:docMk/>
          <pc:sldMk cId="1668781202" sldId="2147469428"/>
        </pc:sldMkLst>
      </pc:sldChg>
      <pc:sldChg chg="addSp delSp modSp add mod">
        <pc:chgData name="Lemmi, Rodrigo" userId="b3618862-5d6a-4746-8c32-848d45cae23d" providerId="ADAL" clId="{14E0485E-21C3-4ADF-AF8C-6913828A7CD7}" dt="2024-01-31T21:47:43.215" v="1458" actId="207"/>
        <pc:sldMkLst>
          <pc:docMk/>
          <pc:sldMk cId="2590625988" sldId="2147469429"/>
        </pc:sldMkLst>
        <pc:spChg chg="mod">
          <ac:chgData name="Lemmi, Rodrigo" userId="b3618862-5d6a-4746-8c32-848d45cae23d" providerId="ADAL" clId="{14E0485E-21C3-4ADF-AF8C-6913828A7CD7}" dt="2024-01-31T21:47:43.215" v="1458" actId="207"/>
          <ac:spMkLst>
            <pc:docMk/>
            <pc:sldMk cId="2590625988" sldId="2147469429"/>
            <ac:spMk id="2" creationId="{7E94362F-138B-4242-B91A-0569C1B93B50}"/>
          </ac:spMkLst>
        </pc:spChg>
        <pc:spChg chg="add del mod">
          <ac:chgData name="Lemmi, Rodrigo" userId="b3618862-5d6a-4746-8c32-848d45cae23d" providerId="ADAL" clId="{14E0485E-21C3-4ADF-AF8C-6913828A7CD7}" dt="2024-01-31T19:58:56.568" v="14" actId="478"/>
          <ac:spMkLst>
            <pc:docMk/>
            <pc:sldMk cId="2590625988" sldId="2147469429"/>
            <ac:spMk id="4" creationId="{F242508C-1C52-0E54-F33E-050035260DC3}"/>
          </ac:spMkLst>
        </pc:spChg>
        <pc:spChg chg="del">
          <ac:chgData name="Lemmi, Rodrigo" userId="b3618862-5d6a-4746-8c32-848d45cae23d" providerId="ADAL" clId="{14E0485E-21C3-4ADF-AF8C-6913828A7CD7}" dt="2024-01-31T19:58:53.642" v="13" actId="478"/>
          <ac:spMkLst>
            <pc:docMk/>
            <pc:sldMk cId="2590625988" sldId="2147469429"/>
            <ac:spMk id="7" creationId="{155927DC-6387-4BAD-BD94-640EEA4A0094}"/>
          </ac:spMkLst>
        </pc:spChg>
      </pc:sldChg>
      <pc:sldChg chg="addSp delSp modSp new mod">
        <pc:chgData name="Lemmi, Rodrigo" userId="b3618862-5d6a-4746-8c32-848d45cae23d" providerId="ADAL" clId="{14E0485E-21C3-4ADF-AF8C-6913828A7CD7}" dt="2024-01-31T20:10:44.534" v="153" actId="21"/>
        <pc:sldMkLst>
          <pc:docMk/>
          <pc:sldMk cId="1464783875" sldId="2147469430"/>
        </pc:sldMkLst>
        <pc:spChg chg="add mod">
          <ac:chgData name="Lemmi, Rodrigo" userId="b3618862-5d6a-4746-8c32-848d45cae23d" providerId="ADAL" clId="{14E0485E-21C3-4ADF-AF8C-6913828A7CD7}" dt="2024-01-31T20:05:48.799" v="97" actId="207"/>
          <ac:spMkLst>
            <pc:docMk/>
            <pc:sldMk cId="1464783875" sldId="2147469430"/>
            <ac:spMk id="2" creationId="{1B9C7BF2-E071-B8DC-5509-3C4A71AE64E7}"/>
          </ac:spMkLst>
        </pc:spChg>
        <pc:spChg chg="add mod">
          <ac:chgData name="Lemmi, Rodrigo" userId="b3618862-5d6a-4746-8c32-848d45cae23d" providerId="ADAL" clId="{14E0485E-21C3-4ADF-AF8C-6913828A7CD7}" dt="2024-01-31T19:59:37.916" v="38" actId="1038"/>
          <ac:spMkLst>
            <pc:docMk/>
            <pc:sldMk cId="1464783875" sldId="2147469430"/>
            <ac:spMk id="3" creationId="{A34F3548-5480-6B51-A5AE-699C6EB26002}"/>
          </ac:spMkLst>
        </pc:spChg>
        <pc:spChg chg="mod">
          <ac:chgData name="Lemmi, Rodrigo" userId="b3618862-5d6a-4746-8c32-848d45cae23d" providerId="ADAL" clId="{14E0485E-21C3-4ADF-AF8C-6913828A7CD7}" dt="2024-01-31T19:59:24.916" v="19"/>
          <ac:spMkLst>
            <pc:docMk/>
            <pc:sldMk cId="1464783875" sldId="2147469430"/>
            <ac:spMk id="5" creationId="{7EEE77C2-4689-39D3-7F87-B06EBF79E8AA}"/>
          </ac:spMkLst>
        </pc:spChg>
        <pc:spChg chg="mod">
          <ac:chgData name="Lemmi, Rodrigo" userId="b3618862-5d6a-4746-8c32-848d45cae23d" providerId="ADAL" clId="{14E0485E-21C3-4ADF-AF8C-6913828A7CD7}" dt="2024-01-31T19:59:24.916" v="19"/>
          <ac:spMkLst>
            <pc:docMk/>
            <pc:sldMk cId="1464783875" sldId="2147469430"/>
            <ac:spMk id="7" creationId="{193FC0B0-E038-9AD3-7F02-D11910F4E291}"/>
          </ac:spMkLst>
        </pc:spChg>
        <pc:spChg chg="mod">
          <ac:chgData name="Lemmi, Rodrigo" userId="b3618862-5d6a-4746-8c32-848d45cae23d" providerId="ADAL" clId="{14E0485E-21C3-4ADF-AF8C-6913828A7CD7}" dt="2024-01-31T19:59:24.916" v="19"/>
          <ac:spMkLst>
            <pc:docMk/>
            <pc:sldMk cId="1464783875" sldId="2147469430"/>
            <ac:spMk id="8" creationId="{CF6AD8CF-75BD-0C7A-0075-074124E47571}"/>
          </ac:spMkLst>
        </pc:spChg>
        <pc:spChg chg="mod">
          <ac:chgData name="Lemmi, Rodrigo" userId="b3618862-5d6a-4746-8c32-848d45cae23d" providerId="ADAL" clId="{14E0485E-21C3-4ADF-AF8C-6913828A7CD7}" dt="2024-01-31T19:59:24.916" v="19"/>
          <ac:spMkLst>
            <pc:docMk/>
            <pc:sldMk cId="1464783875" sldId="2147469430"/>
            <ac:spMk id="9" creationId="{5485E99A-5624-84C8-6F85-FD4FF0FF6BFC}"/>
          </ac:spMkLst>
        </pc:spChg>
        <pc:spChg chg="add mod">
          <ac:chgData name="Lemmi, Rodrigo" userId="b3618862-5d6a-4746-8c32-848d45cae23d" providerId="ADAL" clId="{14E0485E-21C3-4ADF-AF8C-6913828A7CD7}" dt="2024-01-31T20:05:33.049" v="96" actId="207"/>
          <ac:spMkLst>
            <pc:docMk/>
            <pc:sldMk cId="1464783875" sldId="2147469430"/>
            <ac:spMk id="10" creationId="{F211ADFE-ADB8-AE2C-89A6-28C5FC5E64CE}"/>
          </ac:spMkLst>
        </pc:spChg>
        <pc:spChg chg="mod">
          <ac:chgData name="Lemmi, Rodrigo" userId="b3618862-5d6a-4746-8c32-848d45cae23d" providerId="ADAL" clId="{14E0485E-21C3-4ADF-AF8C-6913828A7CD7}" dt="2024-01-31T19:59:24.916" v="19"/>
          <ac:spMkLst>
            <pc:docMk/>
            <pc:sldMk cId="1464783875" sldId="2147469430"/>
            <ac:spMk id="12" creationId="{CAD7A660-235A-4DF6-C4F8-2EC5CFD6EAC9}"/>
          </ac:spMkLst>
        </pc:spChg>
        <pc:spChg chg="mod">
          <ac:chgData name="Lemmi, Rodrigo" userId="b3618862-5d6a-4746-8c32-848d45cae23d" providerId="ADAL" clId="{14E0485E-21C3-4ADF-AF8C-6913828A7CD7}" dt="2024-01-31T19:59:24.916" v="19"/>
          <ac:spMkLst>
            <pc:docMk/>
            <pc:sldMk cId="1464783875" sldId="2147469430"/>
            <ac:spMk id="14" creationId="{0B1DBE15-72EA-3D34-9045-D9CDDE7D020E}"/>
          </ac:spMkLst>
        </pc:spChg>
        <pc:spChg chg="mod">
          <ac:chgData name="Lemmi, Rodrigo" userId="b3618862-5d6a-4746-8c32-848d45cae23d" providerId="ADAL" clId="{14E0485E-21C3-4ADF-AF8C-6913828A7CD7}" dt="2024-01-31T19:59:24.916" v="19"/>
          <ac:spMkLst>
            <pc:docMk/>
            <pc:sldMk cId="1464783875" sldId="2147469430"/>
            <ac:spMk id="15" creationId="{2B57BA27-B024-0756-8023-A676BA5FB6D2}"/>
          </ac:spMkLst>
        </pc:spChg>
        <pc:spChg chg="mod">
          <ac:chgData name="Lemmi, Rodrigo" userId="b3618862-5d6a-4746-8c32-848d45cae23d" providerId="ADAL" clId="{14E0485E-21C3-4ADF-AF8C-6913828A7CD7}" dt="2024-01-31T19:59:24.916" v="19"/>
          <ac:spMkLst>
            <pc:docMk/>
            <pc:sldMk cId="1464783875" sldId="2147469430"/>
            <ac:spMk id="16" creationId="{C18524F1-92C7-0952-9B11-812613DD953C}"/>
          </ac:spMkLst>
        </pc:spChg>
        <pc:spChg chg="mod">
          <ac:chgData name="Lemmi, Rodrigo" userId="b3618862-5d6a-4746-8c32-848d45cae23d" providerId="ADAL" clId="{14E0485E-21C3-4ADF-AF8C-6913828A7CD7}" dt="2024-01-31T19:59:24.916" v="19"/>
          <ac:spMkLst>
            <pc:docMk/>
            <pc:sldMk cId="1464783875" sldId="2147469430"/>
            <ac:spMk id="18" creationId="{52FE53EE-DBD7-4673-FE07-D6173D9FB4E4}"/>
          </ac:spMkLst>
        </pc:spChg>
        <pc:spChg chg="mod">
          <ac:chgData name="Lemmi, Rodrigo" userId="b3618862-5d6a-4746-8c32-848d45cae23d" providerId="ADAL" clId="{14E0485E-21C3-4ADF-AF8C-6913828A7CD7}" dt="2024-01-31T19:59:24.916" v="19"/>
          <ac:spMkLst>
            <pc:docMk/>
            <pc:sldMk cId="1464783875" sldId="2147469430"/>
            <ac:spMk id="20" creationId="{43098064-9C70-DA40-B485-D78580E24EAF}"/>
          </ac:spMkLst>
        </pc:spChg>
        <pc:spChg chg="mod">
          <ac:chgData name="Lemmi, Rodrigo" userId="b3618862-5d6a-4746-8c32-848d45cae23d" providerId="ADAL" clId="{14E0485E-21C3-4ADF-AF8C-6913828A7CD7}" dt="2024-01-31T19:59:24.916" v="19"/>
          <ac:spMkLst>
            <pc:docMk/>
            <pc:sldMk cId="1464783875" sldId="2147469430"/>
            <ac:spMk id="21" creationId="{30E61F58-BD22-CCE4-8A52-9F01441A0274}"/>
          </ac:spMkLst>
        </pc:spChg>
        <pc:spChg chg="mod">
          <ac:chgData name="Lemmi, Rodrigo" userId="b3618862-5d6a-4746-8c32-848d45cae23d" providerId="ADAL" clId="{14E0485E-21C3-4ADF-AF8C-6913828A7CD7}" dt="2024-01-31T19:59:24.916" v="19"/>
          <ac:spMkLst>
            <pc:docMk/>
            <pc:sldMk cId="1464783875" sldId="2147469430"/>
            <ac:spMk id="22" creationId="{7A04ABD5-965D-8AC9-5254-CB36379738EC}"/>
          </ac:spMkLst>
        </pc:spChg>
        <pc:spChg chg="mod">
          <ac:chgData name="Lemmi, Rodrigo" userId="b3618862-5d6a-4746-8c32-848d45cae23d" providerId="ADAL" clId="{14E0485E-21C3-4ADF-AF8C-6913828A7CD7}" dt="2024-01-31T19:59:24.916" v="19"/>
          <ac:spMkLst>
            <pc:docMk/>
            <pc:sldMk cId="1464783875" sldId="2147469430"/>
            <ac:spMk id="24" creationId="{9784D516-D8FC-DE9E-5922-653BE72E63B7}"/>
          </ac:spMkLst>
        </pc:spChg>
        <pc:spChg chg="mod">
          <ac:chgData name="Lemmi, Rodrigo" userId="b3618862-5d6a-4746-8c32-848d45cae23d" providerId="ADAL" clId="{14E0485E-21C3-4ADF-AF8C-6913828A7CD7}" dt="2024-01-31T19:59:24.916" v="19"/>
          <ac:spMkLst>
            <pc:docMk/>
            <pc:sldMk cId="1464783875" sldId="2147469430"/>
            <ac:spMk id="26" creationId="{6C1E0CB2-96C1-4AE0-EA4B-CDE3D3D65684}"/>
          </ac:spMkLst>
        </pc:spChg>
        <pc:spChg chg="mod">
          <ac:chgData name="Lemmi, Rodrigo" userId="b3618862-5d6a-4746-8c32-848d45cae23d" providerId="ADAL" clId="{14E0485E-21C3-4ADF-AF8C-6913828A7CD7}" dt="2024-01-31T19:59:24.916" v="19"/>
          <ac:spMkLst>
            <pc:docMk/>
            <pc:sldMk cId="1464783875" sldId="2147469430"/>
            <ac:spMk id="27" creationId="{5DD85B62-5BB4-B433-BB5E-42DC4FC88996}"/>
          </ac:spMkLst>
        </pc:spChg>
        <pc:spChg chg="mod">
          <ac:chgData name="Lemmi, Rodrigo" userId="b3618862-5d6a-4746-8c32-848d45cae23d" providerId="ADAL" clId="{14E0485E-21C3-4ADF-AF8C-6913828A7CD7}" dt="2024-01-31T19:59:24.916" v="19"/>
          <ac:spMkLst>
            <pc:docMk/>
            <pc:sldMk cId="1464783875" sldId="2147469430"/>
            <ac:spMk id="28" creationId="{49F05E57-DBCF-F907-A154-EE15586BDB20}"/>
          </ac:spMkLst>
        </pc:spChg>
        <pc:spChg chg="mod">
          <ac:chgData name="Lemmi, Rodrigo" userId="b3618862-5d6a-4746-8c32-848d45cae23d" providerId="ADAL" clId="{14E0485E-21C3-4ADF-AF8C-6913828A7CD7}" dt="2024-01-31T19:59:24.916" v="19"/>
          <ac:spMkLst>
            <pc:docMk/>
            <pc:sldMk cId="1464783875" sldId="2147469430"/>
            <ac:spMk id="30" creationId="{D496A737-1806-976E-E3C8-4345CC128CD3}"/>
          </ac:spMkLst>
        </pc:spChg>
        <pc:spChg chg="mod">
          <ac:chgData name="Lemmi, Rodrigo" userId="b3618862-5d6a-4746-8c32-848d45cae23d" providerId="ADAL" clId="{14E0485E-21C3-4ADF-AF8C-6913828A7CD7}" dt="2024-01-31T19:59:24.916" v="19"/>
          <ac:spMkLst>
            <pc:docMk/>
            <pc:sldMk cId="1464783875" sldId="2147469430"/>
            <ac:spMk id="32" creationId="{C0D9908A-0F95-FA65-E9EC-387799DB1054}"/>
          </ac:spMkLst>
        </pc:spChg>
        <pc:spChg chg="mod">
          <ac:chgData name="Lemmi, Rodrigo" userId="b3618862-5d6a-4746-8c32-848d45cae23d" providerId="ADAL" clId="{14E0485E-21C3-4ADF-AF8C-6913828A7CD7}" dt="2024-01-31T19:59:24.916" v="19"/>
          <ac:spMkLst>
            <pc:docMk/>
            <pc:sldMk cId="1464783875" sldId="2147469430"/>
            <ac:spMk id="33" creationId="{459A08DA-14CD-3E08-1DA6-B57183E70A77}"/>
          </ac:spMkLst>
        </pc:spChg>
        <pc:spChg chg="mod">
          <ac:chgData name="Lemmi, Rodrigo" userId="b3618862-5d6a-4746-8c32-848d45cae23d" providerId="ADAL" clId="{14E0485E-21C3-4ADF-AF8C-6913828A7CD7}" dt="2024-01-31T19:59:24.916" v="19"/>
          <ac:spMkLst>
            <pc:docMk/>
            <pc:sldMk cId="1464783875" sldId="2147469430"/>
            <ac:spMk id="34" creationId="{F0C3FEC4-DBA0-D276-DB33-C07635FA21AB}"/>
          </ac:spMkLst>
        </pc:spChg>
        <pc:spChg chg="mod">
          <ac:chgData name="Lemmi, Rodrigo" userId="b3618862-5d6a-4746-8c32-848d45cae23d" providerId="ADAL" clId="{14E0485E-21C3-4ADF-AF8C-6913828A7CD7}" dt="2024-01-31T19:59:24.916" v="19"/>
          <ac:spMkLst>
            <pc:docMk/>
            <pc:sldMk cId="1464783875" sldId="2147469430"/>
            <ac:spMk id="36" creationId="{3FDAB96B-C783-2E5B-3C06-8B660A8FB3D1}"/>
          </ac:spMkLst>
        </pc:spChg>
        <pc:spChg chg="mod">
          <ac:chgData name="Lemmi, Rodrigo" userId="b3618862-5d6a-4746-8c32-848d45cae23d" providerId="ADAL" clId="{14E0485E-21C3-4ADF-AF8C-6913828A7CD7}" dt="2024-01-31T19:59:24.916" v="19"/>
          <ac:spMkLst>
            <pc:docMk/>
            <pc:sldMk cId="1464783875" sldId="2147469430"/>
            <ac:spMk id="38" creationId="{D7066743-6177-D077-811F-871025343D17}"/>
          </ac:spMkLst>
        </pc:spChg>
        <pc:spChg chg="mod">
          <ac:chgData name="Lemmi, Rodrigo" userId="b3618862-5d6a-4746-8c32-848d45cae23d" providerId="ADAL" clId="{14E0485E-21C3-4ADF-AF8C-6913828A7CD7}" dt="2024-01-31T19:59:24.916" v="19"/>
          <ac:spMkLst>
            <pc:docMk/>
            <pc:sldMk cId="1464783875" sldId="2147469430"/>
            <ac:spMk id="39" creationId="{C341A4E6-06B7-8C48-3147-3DB34E12AF9D}"/>
          </ac:spMkLst>
        </pc:spChg>
        <pc:spChg chg="mod">
          <ac:chgData name="Lemmi, Rodrigo" userId="b3618862-5d6a-4746-8c32-848d45cae23d" providerId="ADAL" clId="{14E0485E-21C3-4ADF-AF8C-6913828A7CD7}" dt="2024-01-31T19:59:24.916" v="19"/>
          <ac:spMkLst>
            <pc:docMk/>
            <pc:sldMk cId="1464783875" sldId="2147469430"/>
            <ac:spMk id="40" creationId="{72B31689-F67B-BAF4-EEA1-8FBBE0C87442}"/>
          </ac:spMkLst>
        </pc:spChg>
        <pc:spChg chg="mod">
          <ac:chgData name="Lemmi, Rodrigo" userId="b3618862-5d6a-4746-8c32-848d45cae23d" providerId="ADAL" clId="{14E0485E-21C3-4ADF-AF8C-6913828A7CD7}" dt="2024-01-31T19:59:24.916" v="19"/>
          <ac:spMkLst>
            <pc:docMk/>
            <pc:sldMk cId="1464783875" sldId="2147469430"/>
            <ac:spMk id="42" creationId="{595BBD9D-77BC-9C04-3277-DADBD177F67C}"/>
          </ac:spMkLst>
        </pc:spChg>
        <pc:spChg chg="mod">
          <ac:chgData name="Lemmi, Rodrigo" userId="b3618862-5d6a-4746-8c32-848d45cae23d" providerId="ADAL" clId="{14E0485E-21C3-4ADF-AF8C-6913828A7CD7}" dt="2024-01-31T19:59:24.916" v="19"/>
          <ac:spMkLst>
            <pc:docMk/>
            <pc:sldMk cId="1464783875" sldId="2147469430"/>
            <ac:spMk id="44" creationId="{908E6CFA-1C66-7A1A-2221-132C42E2A2CE}"/>
          </ac:spMkLst>
        </pc:spChg>
        <pc:spChg chg="mod">
          <ac:chgData name="Lemmi, Rodrigo" userId="b3618862-5d6a-4746-8c32-848d45cae23d" providerId="ADAL" clId="{14E0485E-21C3-4ADF-AF8C-6913828A7CD7}" dt="2024-01-31T19:59:24.916" v="19"/>
          <ac:spMkLst>
            <pc:docMk/>
            <pc:sldMk cId="1464783875" sldId="2147469430"/>
            <ac:spMk id="45" creationId="{D591B4EE-C389-E51A-1D0D-8B02A12B201F}"/>
          </ac:spMkLst>
        </pc:spChg>
        <pc:spChg chg="mod">
          <ac:chgData name="Lemmi, Rodrigo" userId="b3618862-5d6a-4746-8c32-848d45cae23d" providerId="ADAL" clId="{14E0485E-21C3-4ADF-AF8C-6913828A7CD7}" dt="2024-01-31T19:59:24.916" v="19"/>
          <ac:spMkLst>
            <pc:docMk/>
            <pc:sldMk cId="1464783875" sldId="2147469430"/>
            <ac:spMk id="46" creationId="{3DDB0E5B-2D66-E404-7A52-40E3579B2013}"/>
          </ac:spMkLst>
        </pc:spChg>
        <pc:spChg chg="add del mod">
          <ac:chgData name="Lemmi, Rodrigo" userId="b3618862-5d6a-4746-8c32-848d45cae23d" providerId="ADAL" clId="{14E0485E-21C3-4ADF-AF8C-6913828A7CD7}" dt="2024-01-31T20:10:44.534" v="153" actId="21"/>
          <ac:spMkLst>
            <pc:docMk/>
            <pc:sldMk cId="1464783875" sldId="2147469430"/>
            <ac:spMk id="47" creationId="{49423C43-38CD-6C6C-FB02-8D9BF1A4CFAD}"/>
          </ac:spMkLst>
        </pc:spChg>
        <pc:grpChg chg="add mod">
          <ac:chgData name="Lemmi, Rodrigo" userId="b3618862-5d6a-4746-8c32-848d45cae23d" providerId="ADAL" clId="{14E0485E-21C3-4ADF-AF8C-6913828A7CD7}" dt="2024-01-31T19:59:55.076" v="49" actId="1037"/>
          <ac:grpSpMkLst>
            <pc:docMk/>
            <pc:sldMk cId="1464783875" sldId="2147469430"/>
            <ac:grpSpMk id="4" creationId="{9BE17887-C4C5-ECB1-4758-20135CF462E7}"/>
          </ac:grpSpMkLst>
        </pc:grpChg>
        <pc:grpChg chg="mod">
          <ac:chgData name="Lemmi, Rodrigo" userId="b3618862-5d6a-4746-8c32-848d45cae23d" providerId="ADAL" clId="{14E0485E-21C3-4ADF-AF8C-6913828A7CD7}" dt="2024-01-31T19:59:24.916" v="19"/>
          <ac:grpSpMkLst>
            <pc:docMk/>
            <pc:sldMk cId="1464783875" sldId="2147469430"/>
            <ac:grpSpMk id="6" creationId="{4AB2BDEF-ADDC-67D1-22D8-191D03FA9D46}"/>
          </ac:grpSpMkLst>
        </pc:grpChg>
        <pc:grpChg chg="add mod">
          <ac:chgData name="Lemmi, Rodrigo" userId="b3618862-5d6a-4746-8c32-848d45cae23d" providerId="ADAL" clId="{14E0485E-21C3-4ADF-AF8C-6913828A7CD7}" dt="2024-01-31T20:01:10.899" v="76" actId="408"/>
          <ac:grpSpMkLst>
            <pc:docMk/>
            <pc:sldMk cId="1464783875" sldId="2147469430"/>
            <ac:grpSpMk id="11" creationId="{7860F088-3C3B-09B2-3D25-3E8BBEEA9C40}"/>
          </ac:grpSpMkLst>
        </pc:grpChg>
        <pc:grpChg chg="mod">
          <ac:chgData name="Lemmi, Rodrigo" userId="b3618862-5d6a-4746-8c32-848d45cae23d" providerId="ADAL" clId="{14E0485E-21C3-4ADF-AF8C-6913828A7CD7}" dt="2024-01-31T19:59:24.916" v="19"/>
          <ac:grpSpMkLst>
            <pc:docMk/>
            <pc:sldMk cId="1464783875" sldId="2147469430"/>
            <ac:grpSpMk id="13" creationId="{F6D85A61-30E4-457C-8D6B-C71BB7965534}"/>
          </ac:grpSpMkLst>
        </pc:grpChg>
        <pc:grpChg chg="add mod">
          <ac:chgData name="Lemmi, Rodrigo" userId="b3618862-5d6a-4746-8c32-848d45cae23d" providerId="ADAL" clId="{14E0485E-21C3-4ADF-AF8C-6913828A7CD7}" dt="2024-01-31T20:01:10.899" v="76" actId="408"/>
          <ac:grpSpMkLst>
            <pc:docMk/>
            <pc:sldMk cId="1464783875" sldId="2147469430"/>
            <ac:grpSpMk id="17" creationId="{9F8988E2-AD6A-5647-FEFC-899777D563C8}"/>
          </ac:grpSpMkLst>
        </pc:grpChg>
        <pc:grpChg chg="mod">
          <ac:chgData name="Lemmi, Rodrigo" userId="b3618862-5d6a-4746-8c32-848d45cae23d" providerId="ADAL" clId="{14E0485E-21C3-4ADF-AF8C-6913828A7CD7}" dt="2024-01-31T19:59:24.916" v="19"/>
          <ac:grpSpMkLst>
            <pc:docMk/>
            <pc:sldMk cId="1464783875" sldId="2147469430"/>
            <ac:grpSpMk id="19" creationId="{17676470-7E86-6A8B-0DBC-65C0C8873B9F}"/>
          </ac:grpSpMkLst>
        </pc:grpChg>
        <pc:grpChg chg="add mod">
          <ac:chgData name="Lemmi, Rodrigo" userId="b3618862-5d6a-4746-8c32-848d45cae23d" providerId="ADAL" clId="{14E0485E-21C3-4ADF-AF8C-6913828A7CD7}" dt="2024-01-31T20:01:10.899" v="76" actId="408"/>
          <ac:grpSpMkLst>
            <pc:docMk/>
            <pc:sldMk cId="1464783875" sldId="2147469430"/>
            <ac:grpSpMk id="23" creationId="{51071236-AC3A-6780-8FFF-A0571997B6BA}"/>
          </ac:grpSpMkLst>
        </pc:grpChg>
        <pc:grpChg chg="mod">
          <ac:chgData name="Lemmi, Rodrigo" userId="b3618862-5d6a-4746-8c32-848d45cae23d" providerId="ADAL" clId="{14E0485E-21C3-4ADF-AF8C-6913828A7CD7}" dt="2024-01-31T19:59:24.916" v="19"/>
          <ac:grpSpMkLst>
            <pc:docMk/>
            <pc:sldMk cId="1464783875" sldId="2147469430"/>
            <ac:grpSpMk id="25" creationId="{7B671122-AF75-FA2F-A8C2-20D1DAD1F494}"/>
          </ac:grpSpMkLst>
        </pc:grpChg>
        <pc:grpChg chg="add mod">
          <ac:chgData name="Lemmi, Rodrigo" userId="b3618862-5d6a-4746-8c32-848d45cae23d" providerId="ADAL" clId="{14E0485E-21C3-4ADF-AF8C-6913828A7CD7}" dt="2024-01-31T20:01:10.899" v="76" actId="408"/>
          <ac:grpSpMkLst>
            <pc:docMk/>
            <pc:sldMk cId="1464783875" sldId="2147469430"/>
            <ac:grpSpMk id="29" creationId="{DB9ABA13-9E2F-2CA9-A739-F8AB7F105CAD}"/>
          </ac:grpSpMkLst>
        </pc:grpChg>
        <pc:grpChg chg="mod">
          <ac:chgData name="Lemmi, Rodrigo" userId="b3618862-5d6a-4746-8c32-848d45cae23d" providerId="ADAL" clId="{14E0485E-21C3-4ADF-AF8C-6913828A7CD7}" dt="2024-01-31T19:59:24.916" v="19"/>
          <ac:grpSpMkLst>
            <pc:docMk/>
            <pc:sldMk cId="1464783875" sldId="2147469430"/>
            <ac:grpSpMk id="31" creationId="{910B5697-EAFA-CCB8-17E6-D570C34B6E52}"/>
          </ac:grpSpMkLst>
        </pc:grpChg>
        <pc:grpChg chg="add mod">
          <ac:chgData name="Lemmi, Rodrigo" userId="b3618862-5d6a-4746-8c32-848d45cae23d" providerId="ADAL" clId="{14E0485E-21C3-4ADF-AF8C-6913828A7CD7}" dt="2024-01-31T20:01:10.899" v="76" actId="408"/>
          <ac:grpSpMkLst>
            <pc:docMk/>
            <pc:sldMk cId="1464783875" sldId="2147469430"/>
            <ac:grpSpMk id="35" creationId="{F0A7F7E9-76AC-08AF-08A2-D94C9E028CD8}"/>
          </ac:grpSpMkLst>
        </pc:grpChg>
        <pc:grpChg chg="mod">
          <ac:chgData name="Lemmi, Rodrigo" userId="b3618862-5d6a-4746-8c32-848d45cae23d" providerId="ADAL" clId="{14E0485E-21C3-4ADF-AF8C-6913828A7CD7}" dt="2024-01-31T19:59:24.916" v="19"/>
          <ac:grpSpMkLst>
            <pc:docMk/>
            <pc:sldMk cId="1464783875" sldId="2147469430"/>
            <ac:grpSpMk id="37" creationId="{01616E98-63B8-DB5B-49E3-0172C9CD2263}"/>
          </ac:grpSpMkLst>
        </pc:grpChg>
        <pc:grpChg chg="add mod">
          <ac:chgData name="Lemmi, Rodrigo" userId="b3618862-5d6a-4746-8c32-848d45cae23d" providerId="ADAL" clId="{14E0485E-21C3-4ADF-AF8C-6913828A7CD7}" dt="2024-01-31T20:01:00.530" v="75" actId="1038"/>
          <ac:grpSpMkLst>
            <pc:docMk/>
            <pc:sldMk cId="1464783875" sldId="2147469430"/>
            <ac:grpSpMk id="41" creationId="{24E7432B-BEA6-7ACD-2B3A-B8AE7B5C1655}"/>
          </ac:grpSpMkLst>
        </pc:grpChg>
        <pc:grpChg chg="mod">
          <ac:chgData name="Lemmi, Rodrigo" userId="b3618862-5d6a-4746-8c32-848d45cae23d" providerId="ADAL" clId="{14E0485E-21C3-4ADF-AF8C-6913828A7CD7}" dt="2024-01-31T19:59:24.916" v="19"/>
          <ac:grpSpMkLst>
            <pc:docMk/>
            <pc:sldMk cId="1464783875" sldId="2147469430"/>
            <ac:grpSpMk id="43" creationId="{7D537128-BFE7-B730-F20E-E40B3B4AAF39}"/>
          </ac:grpSpMkLst>
        </pc:grpChg>
      </pc:sldChg>
      <pc:sldChg chg="addSp modSp new mod">
        <pc:chgData name="Lemmi, Rodrigo" userId="b3618862-5d6a-4746-8c32-848d45cae23d" providerId="ADAL" clId="{14E0485E-21C3-4ADF-AF8C-6913828A7CD7}" dt="2024-01-31T20:06:02.932" v="99" actId="207"/>
        <pc:sldMkLst>
          <pc:docMk/>
          <pc:sldMk cId="1313797387" sldId="2147469431"/>
        </pc:sldMkLst>
        <pc:spChg chg="add mod">
          <ac:chgData name="Lemmi, Rodrigo" userId="b3618862-5d6a-4746-8c32-848d45cae23d" providerId="ADAL" clId="{14E0485E-21C3-4ADF-AF8C-6913828A7CD7}" dt="2024-01-31T20:06:02.932" v="99" actId="207"/>
          <ac:spMkLst>
            <pc:docMk/>
            <pc:sldMk cId="1313797387" sldId="2147469431"/>
            <ac:spMk id="3" creationId="{879FDD6F-4C0D-20F7-59D1-818640857DC3}"/>
          </ac:spMkLst>
        </pc:spChg>
        <pc:spChg chg="add mod">
          <ac:chgData name="Lemmi, Rodrigo" userId="b3618862-5d6a-4746-8c32-848d45cae23d" providerId="ADAL" clId="{14E0485E-21C3-4ADF-AF8C-6913828A7CD7}" dt="2024-01-31T20:05:58.365" v="98" actId="207"/>
          <ac:spMkLst>
            <pc:docMk/>
            <pc:sldMk cId="1313797387" sldId="2147469431"/>
            <ac:spMk id="4" creationId="{47A1B496-7C71-1BCD-C0BF-6FE3F8BD33F1}"/>
          </ac:spMkLst>
        </pc:spChg>
        <pc:spChg chg="add mod">
          <ac:chgData name="Lemmi, Rodrigo" userId="b3618862-5d6a-4746-8c32-848d45cae23d" providerId="ADAL" clId="{14E0485E-21C3-4ADF-AF8C-6913828A7CD7}" dt="2024-01-31T20:02:25.049" v="81" actId="1076"/>
          <ac:spMkLst>
            <pc:docMk/>
            <pc:sldMk cId="1313797387" sldId="2147469431"/>
            <ac:spMk id="5" creationId="{BE478C50-C0D3-5B71-3BB3-3830E279A978}"/>
          </ac:spMkLst>
        </pc:spChg>
        <pc:graphicFrameChg chg="add mod">
          <ac:chgData name="Lemmi, Rodrigo" userId="b3618862-5d6a-4746-8c32-848d45cae23d" providerId="ADAL" clId="{14E0485E-21C3-4ADF-AF8C-6913828A7CD7}" dt="2024-01-31T20:02:11.482" v="80"/>
          <ac:graphicFrameMkLst>
            <pc:docMk/>
            <pc:sldMk cId="1313797387" sldId="2147469431"/>
            <ac:graphicFrameMk id="2" creationId="{B47E01E1-8E45-C20E-B99B-BA7CBA68B5C7}"/>
          </ac:graphicFrameMkLst>
        </pc:graphicFrameChg>
      </pc:sldChg>
      <pc:sldChg chg="new del">
        <pc:chgData name="Lemmi, Rodrigo" userId="b3618862-5d6a-4746-8c32-848d45cae23d" providerId="ADAL" clId="{14E0485E-21C3-4ADF-AF8C-6913828A7CD7}" dt="2024-01-31T20:02:03.696" v="79" actId="47"/>
        <pc:sldMkLst>
          <pc:docMk/>
          <pc:sldMk cId="1195498657" sldId="2147469432"/>
        </pc:sldMkLst>
      </pc:sldChg>
      <pc:sldChg chg="addSp modSp new mod">
        <pc:chgData name="Lemmi, Rodrigo" userId="b3618862-5d6a-4746-8c32-848d45cae23d" providerId="ADAL" clId="{14E0485E-21C3-4ADF-AF8C-6913828A7CD7}" dt="2024-01-31T22:10:55.097" v="2041" actId="1076"/>
        <pc:sldMkLst>
          <pc:docMk/>
          <pc:sldMk cId="4153193199" sldId="2147469432"/>
        </pc:sldMkLst>
        <pc:spChg chg="add mod">
          <ac:chgData name="Lemmi, Rodrigo" userId="b3618862-5d6a-4746-8c32-848d45cae23d" providerId="ADAL" clId="{14E0485E-21C3-4ADF-AF8C-6913828A7CD7}" dt="2024-01-31T20:02:41.449" v="83"/>
          <ac:spMkLst>
            <pc:docMk/>
            <pc:sldMk cId="4153193199" sldId="2147469432"/>
            <ac:spMk id="2" creationId="{C49F33BC-8B5C-D3F3-56B8-BDE3F84F003F}"/>
          </ac:spMkLst>
        </pc:spChg>
        <pc:spChg chg="add mod">
          <ac:chgData name="Lemmi, Rodrigo" userId="b3618862-5d6a-4746-8c32-848d45cae23d" providerId="ADAL" clId="{14E0485E-21C3-4ADF-AF8C-6913828A7CD7}" dt="2024-01-31T20:02:41.449" v="83"/>
          <ac:spMkLst>
            <pc:docMk/>
            <pc:sldMk cId="4153193199" sldId="2147469432"/>
            <ac:spMk id="3" creationId="{0916DBB9-B42D-3143-6674-C855C7D19DE4}"/>
          </ac:spMkLst>
        </pc:spChg>
        <pc:spChg chg="add mod">
          <ac:chgData name="Lemmi, Rodrigo" userId="b3618862-5d6a-4746-8c32-848d45cae23d" providerId="ADAL" clId="{14E0485E-21C3-4ADF-AF8C-6913828A7CD7}" dt="2024-01-31T20:02:41.449" v="83"/>
          <ac:spMkLst>
            <pc:docMk/>
            <pc:sldMk cId="4153193199" sldId="2147469432"/>
            <ac:spMk id="4" creationId="{545EBD76-0752-36E1-EFB8-FCA56BA9D8D2}"/>
          </ac:spMkLst>
        </pc:spChg>
        <pc:spChg chg="add mod">
          <ac:chgData name="Lemmi, Rodrigo" userId="b3618862-5d6a-4746-8c32-848d45cae23d" providerId="ADAL" clId="{14E0485E-21C3-4ADF-AF8C-6913828A7CD7}" dt="2024-01-31T20:02:41.449" v="83"/>
          <ac:spMkLst>
            <pc:docMk/>
            <pc:sldMk cId="4153193199" sldId="2147469432"/>
            <ac:spMk id="5" creationId="{3B1F41DA-2C78-1F16-21D9-34E5A432EAC7}"/>
          </ac:spMkLst>
        </pc:spChg>
        <pc:spChg chg="add mod">
          <ac:chgData name="Lemmi, Rodrigo" userId="b3618862-5d6a-4746-8c32-848d45cae23d" providerId="ADAL" clId="{14E0485E-21C3-4ADF-AF8C-6913828A7CD7}" dt="2024-01-31T20:02:41.449" v="83"/>
          <ac:spMkLst>
            <pc:docMk/>
            <pc:sldMk cId="4153193199" sldId="2147469432"/>
            <ac:spMk id="6" creationId="{A064258F-6AC9-DAFC-DD7E-7841DADDD303}"/>
          </ac:spMkLst>
        </pc:spChg>
        <pc:spChg chg="add mod">
          <ac:chgData name="Lemmi, Rodrigo" userId="b3618862-5d6a-4746-8c32-848d45cae23d" providerId="ADAL" clId="{14E0485E-21C3-4ADF-AF8C-6913828A7CD7}" dt="2024-01-31T20:02:41.449" v="83"/>
          <ac:spMkLst>
            <pc:docMk/>
            <pc:sldMk cId="4153193199" sldId="2147469432"/>
            <ac:spMk id="7" creationId="{9114618B-5556-9FED-13BD-77EEDDCCF582}"/>
          </ac:spMkLst>
        </pc:spChg>
        <pc:spChg chg="add mod">
          <ac:chgData name="Lemmi, Rodrigo" userId="b3618862-5d6a-4746-8c32-848d45cae23d" providerId="ADAL" clId="{14E0485E-21C3-4ADF-AF8C-6913828A7CD7}" dt="2024-01-31T20:02:41.449" v="83"/>
          <ac:spMkLst>
            <pc:docMk/>
            <pc:sldMk cId="4153193199" sldId="2147469432"/>
            <ac:spMk id="8" creationId="{1868FC38-C1C2-1BB3-BAE8-1CC97670E2FF}"/>
          </ac:spMkLst>
        </pc:spChg>
        <pc:spChg chg="mod">
          <ac:chgData name="Lemmi, Rodrigo" userId="b3618862-5d6a-4746-8c32-848d45cae23d" providerId="ADAL" clId="{14E0485E-21C3-4ADF-AF8C-6913828A7CD7}" dt="2024-01-31T20:03:27.132" v="88" actId="207"/>
          <ac:spMkLst>
            <pc:docMk/>
            <pc:sldMk cId="4153193199" sldId="2147469432"/>
            <ac:spMk id="10" creationId="{7CA168A0-3A51-36C0-93EF-72152D15EC24}"/>
          </ac:spMkLst>
        </pc:spChg>
        <pc:spChg chg="mod">
          <ac:chgData name="Lemmi, Rodrigo" userId="b3618862-5d6a-4746-8c32-848d45cae23d" providerId="ADAL" clId="{14E0485E-21C3-4ADF-AF8C-6913828A7CD7}" dt="2024-01-31T20:03:27.132" v="88" actId="207"/>
          <ac:spMkLst>
            <pc:docMk/>
            <pc:sldMk cId="4153193199" sldId="2147469432"/>
            <ac:spMk id="11" creationId="{E263C36D-1F71-0248-53C5-F2ADDBB75A34}"/>
          </ac:spMkLst>
        </pc:spChg>
        <pc:spChg chg="add mod">
          <ac:chgData name="Lemmi, Rodrigo" userId="b3618862-5d6a-4746-8c32-848d45cae23d" providerId="ADAL" clId="{14E0485E-21C3-4ADF-AF8C-6913828A7CD7}" dt="2024-01-31T20:03:27.132" v="88" actId="207"/>
          <ac:spMkLst>
            <pc:docMk/>
            <pc:sldMk cId="4153193199" sldId="2147469432"/>
            <ac:spMk id="12" creationId="{98BF0E0C-671C-6D4C-89DE-C255F3E6668A}"/>
          </ac:spMkLst>
        </pc:spChg>
        <pc:spChg chg="add mod">
          <ac:chgData name="Lemmi, Rodrigo" userId="b3618862-5d6a-4746-8c32-848d45cae23d" providerId="ADAL" clId="{14E0485E-21C3-4ADF-AF8C-6913828A7CD7}" dt="2024-01-31T20:03:27.132" v="88" actId="207"/>
          <ac:spMkLst>
            <pc:docMk/>
            <pc:sldMk cId="4153193199" sldId="2147469432"/>
            <ac:spMk id="13" creationId="{0E7ED44F-501A-FCD6-47A4-6D5B3D255BBE}"/>
          </ac:spMkLst>
        </pc:spChg>
        <pc:spChg chg="add mod">
          <ac:chgData name="Lemmi, Rodrigo" userId="b3618862-5d6a-4746-8c32-848d45cae23d" providerId="ADAL" clId="{14E0485E-21C3-4ADF-AF8C-6913828A7CD7}" dt="2024-01-31T20:03:27.132" v="88" actId="207"/>
          <ac:spMkLst>
            <pc:docMk/>
            <pc:sldMk cId="4153193199" sldId="2147469432"/>
            <ac:spMk id="14" creationId="{4F788C30-98F0-7D3D-5C06-2A6BC418516B}"/>
          </ac:spMkLst>
        </pc:spChg>
        <pc:spChg chg="add mod">
          <ac:chgData name="Lemmi, Rodrigo" userId="b3618862-5d6a-4746-8c32-848d45cae23d" providerId="ADAL" clId="{14E0485E-21C3-4ADF-AF8C-6913828A7CD7}" dt="2024-01-31T20:03:27.132" v="88" actId="207"/>
          <ac:spMkLst>
            <pc:docMk/>
            <pc:sldMk cId="4153193199" sldId="2147469432"/>
            <ac:spMk id="15" creationId="{BD70A22E-8101-0567-2FAB-D4DBCA55A25D}"/>
          </ac:spMkLst>
        </pc:spChg>
        <pc:spChg chg="add mod">
          <ac:chgData name="Lemmi, Rodrigo" userId="b3618862-5d6a-4746-8c32-848d45cae23d" providerId="ADAL" clId="{14E0485E-21C3-4ADF-AF8C-6913828A7CD7}" dt="2024-01-31T20:03:27.132" v="88" actId="207"/>
          <ac:spMkLst>
            <pc:docMk/>
            <pc:sldMk cId="4153193199" sldId="2147469432"/>
            <ac:spMk id="16" creationId="{3BD1FF95-4895-C7C0-3580-245F970241D1}"/>
          </ac:spMkLst>
        </pc:spChg>
        <pc:spChg chg="add mod">
          <ac:chgData name="Lemmi, Rodrigo" userId="b3618862-5d6a-4746-8c32-848d45cae23d" providerId="ADAL" clId="{14E0485E-21C3-4ADF-AF8C-6913828A7CD7}" dt="2024-01-31T20:03:27.132" v="88" actId="207"/>
          <ac:spMkLst>
            <pc:docMk/>
            <pc:sldMk cId="4153193199" sldId="2147469432"/>
            <ac:spMk id="17" creationId="{609FBD27-F08C-6856-D1A5-68DEFE80EFE7}"/>
          </ac:spMkLst>
        </pc:spChg>
        <pc:spChg chg="mod">
          <ac:chgData name="Lemmi, Rodrigo" userId="b3618862-5d6a-4746-8c32-848d45cae23d" providerId="ADAL" clId="{14E0485E-21C3-4ADF-AF8C-6913828A7CD7}" dt="2024-01-31T20:03:27.132" v="88" actId="207"/>
          <ac:spMkLst>
            <pc:docMk/>
            <pc:sldMk cId="4153193199" sldId="2147469432"/>
            <ac:spMk id="19" creationId="{4667D5C3-CDAE-FDFB-BFCE-F1368AFAE53A}"/>
          </ac:spMkLst>
        </pc:spChg>
        <pc:spChg chg="mod">
          <ac:chgData name="Lemmi, Rodrigo" userId="b3618862-5d6a-4746-8c32-848d45cae23d" providerId="ADAL" clId="{14E0485E-21C3-4ADF-AF8C-6913828A7CD7}" dt="2024-01-31T20:03:27.132" v="88" actId="207"/>
          <ac:spMkLst>
            <pc:docMk/>
            <pc:sldMk cId="4153193199" sldId="2147469432"/>
            <ac:spMk id="20" creationId="{84F0CB3A-FB41-EBC2-4E51-DD39032062F6}"/>
          </ac:spMkLst>
        </pc:spChg>
        <pc:spChg chg="mod">
          <ac:chgData name="Lemmi, Rodrigo" userId="b3618862-5d6a-4746-8c32-848d45cae23d" providerId="ADAL" clId="{14E0485E-21C3-4ADF-AF8C-6913828A7CD7}" dt="2024-01-31T20:03:27.132" v="88" actId="207"/>
          <ac:spMkLst>
            <pc:docMk/>
            <pc:sldMk cId="4153193199" sldId="2147469432"/>
            <ac:spMk id="21" creationId="{3B65C657-5CE5-8217-462A-71FB69BEC0C1}"/>
          </ac:spMkLst>
        </pc:spChg>
        <pc:spChg chg="mod">
          <ac:chgData name="Lemmi, Rodrigo" userId="b3618862-5d6a-4746-8c32-848d45cae23d" providerId="ADAL" clId="{14E0485E-21C3-4ADF-AF8C-6913828A7CD7}" dt="2024-01-31T20:03:27.132" v="88" actId="207"/>
          <ac:spMkLst>
            <pc:docMk/>
            <pc:sldMk cId="4153193199" sldId="2147469432"/>
            <ac:spMk id="22" creationId="{CDB094A6-16D4-0A3A-8F76-14945B6B532E}"/>
          </ac:spMkLst>
        </pc:spChg>
        <pc:spChg chg="mod">
          <ac:chgData name="Lemmi, Rodrigo" userId="b3618862-5d6a-4746-8c32-848d45cae23d" providerId="ADAL" clId="{14E0485E-21C3-4ADF-AF8C-6913828A7CD7}" dt="2024-01-31T20:03:27.132" v="88" actId="207"/>
          <ac:spMkLst>
            <pc:docMk/>
            <pc:sldMk cId="4153193199" sldId="2147469432"/>
            <ac:spMk id="24" creationId="{D0C8B836-856B-EDDB-E58E-212BE0DE1E35}"/>
          </ac:spMkLst>
        </pc:spChg>
        <pc:spChg chg="mod">
          <ac:chgData name="Lemmi, Rodrigo" userId="b3618862-5d6a-4746-8c32-848d45cae23d" providerId="ADAL" clId="{14E0485E-21C3-4ADF-AF8C-6913828A7CD7}" dt="2024-01-31T20:03:27.132" v="88" actId="207"/>
          <ac:spMkLst>
            <pc:docMk/>
            <pc:sldMk cId="4153193199" sldId="2147469432"/>
            <ac:spMk id="25" creationId="{5DF106FA-7FF6-0EDC-E7C8-1250A7BA3E68}"/>
          </ac:spMkLst>
        </pc:spChg>
        <pc:spChg chg="mod">
          <ac:chgData name="Lemmi, Rodrigo" userId="b3618862-5d6a-4746-8c32-848d45cae23d" providerId="ADAL" clId="{14E0485E-21C3-4ADF-AF8C-6913828A7CD7}" dt="2024-01-31T20:03:27.132" v="88" actId="207"/>
          <ac:spMkLst>
            <pc:docMk/>
            <pc:sldMk cId="4153193199" sldId="2147469432"/>
            <ac:spMk id="26" creationId="{532B3DAC-E05C-AF96-6863-29D169976A68}"/>
          </ac:spMkLst>
        </pc:spChg>
        <pc:spChg chg="mod">
          <ac:chgData name="Lemmi, Rodrigo" userId="b3618862-5d6a-4746-8c32-848d45cae23d" providerId="ADAL" clId="{14E0485E-21C3-4ADF-AF8C-6913828A7CD7}" dt="2024-01-31T20:03:27.132" v="88" actId="207"/>
          <ac:spMkLst>
            <pc:docMk/>
            <pc:sldMk cId="4153193199" sldId="2147469432"/>
            <ac:spMk id="27" creationId="{43C416B6-0042-2B54-03B4-722394E3E541}"/>
          </ac:spMkLst>
        </pc:spChg>
        <pc:spChg chg="add mod">
          <ac:chgData name="Lemmi, Rodrigo" userId="b3618862-5d6a-4746-8c32-848d45cae23d" providerId="ADAL" clId="{14E0485E-21C3-4ADF-AF8C-6913828A7CD7}" dt="2024-01-31T20:03:27.132" v="88" actId="207"/>
          <ac:spMkLst>
            <pc:docMk/>
            <pc:sldMk cId="4153193199" sldId="2147469432"/>
            <ac:spMk id="28" creationId="{95C2D743-9B8B-28EF-DF2C-DE75F3EECD43}"/>
          </ac:spMkLst>
        </pc:spChg>
        <pc:spChg chg="add mod">
          <ac:chgData name="Lemmi, Rodrigo" userId="b3618862-5d6a-4746-8c32-848d45cae23d" providerId="ADAL" clId="{14E0485E-21C3-4ADF-AF8C-6913828A7CD7}" dt="2024-01-31T20:03:27.132" v="88" actId="207"/>
          <ac:spMkLst>
            <pc:docMk/>
            <pc:sldMk cId="4153193199" sldId="2147469432"/>
            <ac:spMk id="29" creationId="{B09DC263-1969-8C96-B716-E2B4E8F84538}"/>
          </ac:spMkLst>
        </pc:spChg>
        <pc:spChg chg="add mod">
          <ac:chgData name="Lemmi, Rodrigo" userId="b3618862-5d6a-4746-8c32-848d45cae23d" providerId="ADAL" clId="{14E0485E-21C3-4ADF-AF8C-6913828A7CD7}" dt="2024-01-31T20:03:27.132" v="88" actId="207"/>
          <ac:spMkLst>
            <pc:docMk/>
            <pc:sldMk cId="4153193199" sldId="2147469432"/>
            <ac:spMk id="30" creationId="{26C62625-0CBB-675F-F18C-3B6BD6BD9295}"/>
          </ac:spMkLst>
        </pc:spChg>
        <pc:spChg chg="add mod">
          <ac:chgData name="Lemmi, Rodrigo" userId="b3618862-5d6a-4746-8c32-848d45cae23d" providerId="ADAL" clId="{14E0485E-21C3-4ADF-AF8C-6913828A7CD7}" dt="2024-01-31T20:03:27.132" v="88" actId="207"/>
          <ac:spMkLst>
            <pc:docMk/>
            <pc:sldMk cId="4153193199" sldId="2147469432"/>
            <ac:spMk id="31" creationId="{01AB70F8-BD73-952D-2B5B-0F4CCBA5F1A6}"/>
          </ac:spMkLst>
        </pc:spChg>
        <pc:spChg chg="add mod">
          <ac:chgData name="Lemmi, Rodrigo" userId="b3618862-5d6a-4746-8c32-848d45cae23d" providerId="ADAL" clId="{14E0485E-21C3-4ADF-AF8C-6913828A7CD7}" dt="2024-01-31T20:03:27.132" v="88" actId="207"/>
          <ac:spMkLst>
            <pc:docMk/>
            <pc:sldMk cId="4153193199" sldId="2147469432"/>
            <ac:spMk id="32" creationId="{6BDFB4F3-3BCE-7BCA-10E0-5EE1A063E699}"/>
          </ac:spMkLst>
        </pc:spChg>
        <pc:spChg chg="add mod">
          <ac:chgData name="Lemmi, Rodrigo" userId="b3618862-5d6a-4746-8c32-848d45cae23d" providerId="ADAL" clId="{14E0485E-21C3-4ADF-AF8C-6913828A7CD7}" dt="2024-01-31T20:03:27.132" v="88" actId="207"/>
          <ac:spMkLst>
            <pc:docMk/>
            <pc:sldMk cId="4153193199" sldId="2147469432"/>
            <ac:spMk id="33" creationId="{B8CB66E6-0518-0D5F-2001-19F49E5967D8}"/>
          </ac:spMkLst>
        </pc:spChg>
        <pc:spChg chg="add mod">
          <ac:chgData name="Lemmi, Rodrigo" userId="b3618862-5d6a-4746-8c32-848d45cae23d" providerId="ADAL" clId="{14E0485E-21C3-4ADF-AF8C-6913828A7CD7}" dt="2024-01-31T20:03:27.132" v="88" actId="207"/>
          <ac:spMkLst>
            <pc:docMk/>
            <pc:sldMk cId="4153193199" sldId="2147469432"/>
            <ac:spMk id="34" creationId="{2BC9B104-48E6-1CA5-3B46-2BDF3528DA97}"/>
          </ac:spMkLst>
        </pc:spChg>
        <pc:spChg chg="add mod">
          <ac:chgData name="Lemmi, Rodrigo" userId="b3618862-5d6a-4746-8c32-848d45cae23d" providerId="ADAL" clId="{14E0485E-21C3-4ADF-AF8C-6913828A7CD7}" dt="2024-01-31T20:03:27.132" v="88" actId="207"/>
          <ac:spMkLst>
            <pc:docMk/>
            <pc:sldMk cId="4153193199" sldId="2147469432"/>
            <ac:spMk id="35" creationId="{685CBE74-CC4A-58C2-A094-2664B88A1F89}"/>
          </ac:spMkLst>
        </pc:spChg>
        <pc:spChg chg="mod">
          <ac:chgData name="Lemmi, Rodrigo" userId="b3618862-5d6a-4746-8c32-848d45cae23d" providerId="ADAL" clId="{14E0485E-21C3-4ADF-AF8C-6913828A7CD7}" dt="2024-01-31T20:06:10.532" v="100" actId="207"/>
          <ac:spMkLst>
            <pc:docMk/>
            <pc:sldMk cId="4153193199" sldId="2147469432"/>
            <ac:spMk id="37" creationId="{32137992-3106-53EC-ADFD-1287ECD6E15C}"/>
          </ac:spMkLst>
        </pc:spChg>
        <pc:spChg chg="mod">
          <ac:chgData name="Lemmi, Rodrigo" userId="b3618862-5d6a-4746-8c32-848d45cae23d" providerId="ADAL" clId="{14E0485E-21C3-4ADF-AF8C-6913828A7CD7}" dt="2024-01-31T20:06:14.040" v="101" actId="207"/>
          <ac:spMkLst>
            <pc:docMk/>
            <pc:sldMk cId="4153193199" sldId="2147469432"/>
            <ac:spMk id="38" creationId="{9B14A38C-4C03-E39F-2B2B-A2B9ACE32F7E}"/>
          </ac:spMkLst>
        </pc:spChg>
        <pc:spChg chg="mod">
          <ac:chgData name="Lemmi, Rodrigo" userId="b3618862-5d6a-4746-8c32-848d45cae23d" providerId="ADAL" clId="{14E0485E-21C3-4ADF-AF8C-6913828A7CD7}" dt="2024-01-31T20:02:59.282" v="84" actId="207"/>
          <ac:spMkLst>
            <pc:docMk/>
            <pc:sldMk cId="4153193199" sldId="2147469432"/>
            <ac:spMk id="40" creationId="{287A9414-A4E8-C51A-BA4F-9859501F720A}"/>
          </ac:spMkLst>
        </pc:spChg>
        <pc:spChg chg="mod">
          <ac:chgData name="Lemmi, Rodrigo" userId="b3618862-5d6a-4746-8c32-848d45cae23d" providerId="ADAL" clId="{14E0485E-21C3-4ADF-AF8C-6913828A7CD7}" dt="2024-01-31T20:02:59.282" v="84" actId="207"/>
          <ac:spMkLst>
            <pc:docMk/>
            <pc:sldMk cId="4153193199" sldId="2147469432"/>
            <ac:spMk id="41" creationId="{F9361C88-6964-7C4E-4FBB-A65F57C04E70}"/>
          </ac:spMkLst>
        </pc:spChg>
        <pc:spChg chg="mod">
          <ac:chgData name="Lemmi, Rodrigo" userId="b3618862-5d6a-4746-8c32-848d45cae23d" providerId="ADAL" clId="{14E0485E-21C3-4ADF-AF8C-6913828A7CD7}" dt="2024-01-31T20:03:04.065" v="85" actId="207"/>
          <ac:spMkLst>
            <pc:docMk/>
            <pc:sldMk cId="4153193199" sldId="2147469432"/>
            <ac:spMk id="43" creationId="{C17659BB-F893-E06C-4915-B2435BBC8DD0}"/>
          </ac:spMkLst>
        </pc:spChg>
        <pc:spChg chg="mod">
          <ac:chgData name="Lemmi, Rodrigo" userId="b3618862-5d6a-4746-8c32-848d45cae23d" providerId="ADAL" clId="{14E0485E-21C3-4ADF-AF8C-6913828A7CD7}" dt="2024-01-31T20:03:04.065" v="85" actId="207"/>
          <ac:spMkLst>
            <pc:docMk/>
            <pc:sldMk cId="4153193199" sldId="2147469432"/>
            <ac:spMk id="44" creationId="{80E00B06-58D3-DC6A-5B67-4195451DDABF}"/>
          </ac:spMkLst>
        </pc:spChg>
        <pc:spChg chg="mod">
          <ac:chgData name="Lemmi, Rodrigo" userId="b3618862-5d6a-4746-8c32-848d45cae23d" providerId="ADAL" clId="{14E0485E-21C3-4ADF-AF8C-6913828A7CD7}" dt="2024-01-31T20:03:08.532" v="86" actId="207"/>
          <ac:spMkLst>
            <pc:docMk/>
            <pc:sldMk cId="4153193199" sldId="2147469432"/>
            <ac:spMk id="46" creationId="{23FACB4E-1809-7ECF-134F-A6E13D72A69E}"/>
          </ac:spMkLst>
        </pc:spChg>
        <pc:spChg chg="mod">
          <ac:chgData name="Lemmi, Rodrigo" userId="b3618862-5d6a-4746-8c32-848d45cae23d" providerId="ADAL" clId="{14E0485E-21C3-4ADF-AF8C-6913828A7CD7}" dt="2024-01-31T20:03:08.532" v="86" actId="207"/>
          <ac:spMkLst>
            <pc:docMk/>
            <pc:sldMk cId="4153193199" sldId="2147469432"/>
            <ac:spMk id="47" creationId="{72BC1205-EB86-2D59-3BA6-1F187EB9E3EB}"/>
          </ac:spMkLst>
        </pc:spChg>
        <pc:spChg chg="mod">
          <ac:chgData name="Lemmi, Rodrigo" userId="b3618862-5d6a-4746-8c32-848d45cae23d" providerId="ADAL" clId="{14E0485E-21C3-4ADF-AF8C-6913828A7CD7}" dt="2024-01-31T20:03:12.115" v="87" actId="207"/>
          <ac:spMkLst>
            <pc:docMk/>
            <pc:sldMk cId="4153193199" sldId="2147469432"/>
            <ac:spMk id="49" creationId="{68CC73A5-3A8C-9825-F489-97EAF1D0F8C9}"/>
          </ac:spMkLst>
        </pc:spChg>
        <pc:spChg chg="mod">
          <ac:chgData name="Lemmi, Rodrigo" userId="b3618862-5d6a-4746-8c32-848d45cae23d" providerId="ADAL" clId="{14E0485E-21C3-4ADF-AF8C-6913828A7CD7}" dt="2024-01-31T20:03:12.115" v="87" actId="207"/>
          <ac:spMkLst>
            <pc:docMk/>
            <pc:sldMk cId="4153193199" sldId="2147469432"/>
            <ac:spMk id="50" creationId="{5C39C7A6-3474-D0DD-234C-58DE58C8C5DA}"/>
          </ac:spMkLst>
        </pc:spChg>
        <pc:spChg chg="mod">
          <ac:chgData name="Lemmi, Rodrigo" userId="b3618862-5d6a-4746-8c32-848d45cae23d" providerId="ADAL" clId="{14E0485E-21C3-4ADF-AF8C-6913828A7CD7}" dt="2024-01-31T20:03:12.115" v="87" actId="207"/>
          <ac:spMkLst>
            <pc:docMk/>
            <pc:sldMk cId="4153193199" sldId="2147469432"/>
            <ac:spMk id="52" creationId="{B397A9F7-837D-FCB0-7E1B-54C332AF0DF4}"/>
          </ac:spMkLst>
        </pc:spChg>
        <pc:spChg chg="mod">
          <ac:chgData name="Lemmi, Rodrigo" userId="b3618862-5d6a-4746-8c32-848d45cae23d" providerId="ADAL" clId="{14E0485E-21C3-4ADF-AF8C-6913828A7CD7}" dt="2024-01-31T20:03:12.115" v="87" actId="207"/>
          <ac:spMkLst>
            <pc:docMk/>
            <pc:sldMk cId="4153193199" sldId="2147469432"/>
            <ac:spMk id="53" creationId="{A4594157-B427-C2B2-350F-CB54402E309C}"/>
          </ac:spMkLst>
        </pc:spChg>
        <pc:grpChg chg="add mod">
          <ac:chgData name="Lemmi, Rodrigo" userId="b3618862-5d6a-4746-8c32-848d45cae23d" providerId="ADAL" clId="{14E0485E-21C3-4ADF-AF8C-6913828A7CD7}" dt="2024-01-31T20:03:27.132" v="88" actId="207"/>
          <ac:grpSpMkLst>
            <pc:docMk/>
            <pc:sldMk cId="4153193199" sldId="2147469432"/>
            <ac:grpSpMk id="9" creationId="{B742E1DC-C35E-AA3E-0CE8-71279005978D}"/>
          </ac:grpSpMkLst>
        </pc:grpChg>
        <pc:grpChg chg="add mod">
          <ac:chgData name="Lemmi, Rodrigo" userId="b3618862-5d6a-4746-8c32-848d45cae23d" providerId="ADAL" clId="{14E0485E-21C3-4ADF-AF8C-6913828A7CD7}" dt="2024-01-31T20:03:27.132" v="88" actId="207"/>
          <ac:grpSpMkLst>
            <pc:docMk/>
            <pc:sldMk cId="4153193199" sldId="2147469432"/>
            <ac:grpSpMk id="18" creationId="{DFAB2709-5D6F-72E0-CD23-9B53ACE667E1}"/>
          </ac:grpSpMkLst>
        </pc:grpChg>
        <pc:grpChg chg="mod">
          <ac:chgData name="Lemmi, Rodrigo" userId="b3618862-5d6a-4746-8c32-848d45cae23d" providerId="ADAL" clId="{14E0485E-21C3-4ADF-AF8C-6913828A7CD7}" dt="2024-01-31T20:03:27.132" v="88" actId="207"/>
          <ac:grpSpMkLst>
            <pc:docMk/>
            <pc:sldMk cId="4153193199" sldId="2147469432"/>
            <ac:grpSpMk id="23" creationId="{D794528B-C1D2-21DD-F8EE-D57F8FFC8357}"/>
          </ac:grpSpMkLst>
        </pc:grpChg>
        <pc:grpChg chg="add mod">
          <ac:chgData name="Lemmi, Rodrigo" userId="b3618862-5d6a-4746-8c32-848d45cae23d" providerId="ADAL" clId="{14E0485E-21C3-4ADF-AF8C-6913828A7CD7}" dt="2024-01-31T20:02:41.449" v="83"/>
          <ac:grpSpMkLst>
            <pc:docMk/>
            <pc:sldMk cId="4153193199" sldId="2147469432"/>
            <ac:grpSpMk id="36" creationId="{5B92B6C9-5015-A115-52C3-7DC1FE1FFAAE}"/>
          </ac:grpSpMkLst>
        </pc:grpChg>
        <pc:grpChg chg="add mod">
          <ac:chgData name="Lemmi, Rodrigo" userId="b3618862-5d6a-4746-8c32-848d45cae23d" providerId="ADAL" clId="{14E0485E-21C3-4ADF-AF8C-6913828A7CD7}" dt="2024-01-31T20:02:41.449" v="83"/>
          <ac:grpSpMkLst>
            <pc:docMk/>
            <pc:sldMk cId="4153193199" sldId="2147469432"/>
            <ac:grpSpMk id="39" creationId="{4EAA7CC8-FC28-E91B-8108-2A2E8E70B9A2}"/>
          </ac:grpSpMkLst>
        </pc:grpChg>
        <pc:grpChg chg="add mod">
          <ac:chgData name="Lemmi, Rodrigo" userId="b3618862-5d6a-4746-8c32-848d45cae23d" providerId="ADAL" clId="{14E0485E-21C3-4ADF-AF8C-6913828A7CD7}" dt="2024-01-31T20:02:41.449" v="83"/>
          <ac:grpSpMkLst>
            <pc:docMk/>
            <pc:sldMk cId="4153193199" sldId="2147469432"/>
            <ac:grpSpMk id="42" creationId="{0845CCDD-2F29-DD43-DCBF-7A4A1118D131}"/>
          </ac:grpSpMkLst>
        </pc:grpChg>
        <pc:grpChg chg="add mod">
          <ac:chgData name="Lemmi, Rodrigo" userId="b3618862-5d6a-4746-8c32-848d45cae23d" providerId="ADAL" clId="{14E0485E-21C3-4ADF-AF8C-6913828A7CD7}" dt="2024-01-31T20:02:41.449" v="83"/>
          <ac:grpSpMkLst>
            <pc:docMk/>
            <pc:sldMk cId="4153193199" sldId="2147469432"/>
            <ac:grpSpMk id="45" creationId="{48925828-37DE-742E-5364-431FC7229FA0}"/>
          </ac:grpSpMkLst>
        </pc:grpChg>
        <pc:grpChg chg="add mod">
          <ac:chgData name="Lemmi, Rodrigo" userId="b3618862-5d6a-4746-8c32-848d45cae23d" providerId="ADAL" clId="{14E0485E-21C3-4ADF-AF8C-6913828A7CD7}" dt="2024-01-31T20:02:41.449" v="83"/>
          <ac:grpSpMkLst>
            <pc:docMk/>
            <pc:sldMk cId="4153193199" sldId="2147469432"/>
            <ac:grpSpMk id="48" creationId="{EA388717-C6CB-DE2A-12F5-E3A9664AEE3E}"/>
          </ac:grpSpMkLst>
        </pc:grpChg>
        <pc:grpChg chg="add mod">
          <ac:chgData name="Lemmi, Rodrigo" userId="b3618862-5d6a-4746-8c32-848d45cae23d" providerId="ADAL" clId="{14E0485E-21C3-4ADF-AF8C-6913828A7CD7}" dt="2024-01-31T20:02:41.449" v="83"/>
          <ac:grpSpMkLst>
            <pc:docMk/>
            <pc:sldMk cId="4153193199" sldId="2147469432"/>
            <ac:grpSpMk id="51" creationId="{ECAEC3D4-C3A1-948C-8DA2-3F531CE1877F}"/>
          </ac:grpSpMkLst>
        </pc:grpChg>
        <pc:picChg chg="add mod">
          <ac:chgData name="Lemmi, Rodrigo" userId="b3618862-5d6a-4746-8c32-848d45cae23d" providerId="ADAL" clId="{14E0485E-21C3-4ADF-AF8C-6913828A7CD7}" dt="2024-01-31T22:10:55.097" v="2041" actId="1076"/>
          <ac:picMkLst>
            <pc:docMk/>
            <pc:sldMk cId="4153193199" sldId="2147469432"/>
            <ac:picMk id="54" creationId="{DCC824E2-884A-3126-5A1D-A60B57844A19}"/>
          </ac:picMkLst>
        </pc:picChg>
      </pc:sldChg>
      <pc:sldChg chg="addSp delSp modSp new mod">
        <pc:chgData name="Lemmi, Rodrigo" userId="b3618862-5d6a-4746-8c32-848d45cae23d" providerId="ADAL" clId="{14E0485E-21C3-4ADF-AF8C-6913828A7CD7}" dt="2024-01-31T20:30:53.016" v="299" actId="947"/>
        <pc:sldMkLst>
          <pc:docMk/>
          <pc:sldMk cId="3728815537" sldId="2147469433"/>
        </pc:sldMkLst>
        <pc:spChg chg="mod">
          <ac:chgData name="Lemmi, Rodrigo" userId="b3618862-5d6a-4746-8c32-848d45cae23d" providerId="ADAL" clId="{14E0485E-21C3-4ADF-AF8C-6913828A7CD7}" dt="2024-01-31T20:03:47.699" v="90"/>
          <ac:spMkLst>
            <pc:docMk/>
            <pc:sldMk cId="3728815537" sldId="2147469433"/>
            <ac:spMk id="3" creationId="{BE87B055-9989-4CDD-3A1D-DEF9004CDAA8}"/>
          </ac:spMkLst>
        </pc:spChg>
        <pc:spChg chg="mod">
          <ac:chgData name="Lemmi, Rodrigo" userId="b3618862-5d6a-4746-8c32-848d45cae23d" providerId="ADAL" clId="{14E0485E-21C3-4ADF-AF8C-6913828A7CD7}" dt="2024-01-31T20:03:47.699" v="90"/>
          <ac:spMkLst>
            <pc:docMk/>
            <pc:sldMk cId="3728815537" sldId="2147469433"/>
            <ac:spMk id="4" creationId="{9ED244CD-5F91-2A97-EEA8-248946ECEA8F}"/>
          </ac:spMkLst>
        </pc:spChg>
        <pc:spChg chg="mod">
          <ac:chgData name="Lemmi, Rodrigo" userId="b3618862-5d6a-4746-8c32-848d45cae23d" providerId="ADAL" clId="{14E0485E-21C3-4ADF-AF8C-6913828A7CD7}" dt="2024-01-31T20:03:47.699" v="90"/>
          <ac:spMkLst>
            <pc:docMk/>
            <pc:sldMk cId="3728815537" sldId="2147469433"/>
            <ac:spMk id="6" creationId="{8FBCEAF8-E6C7-6DD6-2487-47B3FCD78AB8}"/>
          </ac:spMkLst>
        </pc:spChg>
        <pc:spChg chg="mod">
          <ac:chgData name="Lemmi, Rodrigo" userId="b3618862-5d6a-4746-8c32-848d45cae23d" providerId="ADAL" clId="{14E0485E-21C3-4ADF-AF8C-6913828A7CD7}" dt="2024-01-31T20:03:47.699" v="90"/>
          <ac:spMkLst>
            <pc:docMk/>
            <pc:sldMk cId="3728815537" sldId="2147469433"/>
            <ac:spMk id="7" creationId="{4B9677A2-87AD-6719-1ED6-3D5D2E13F36A}"/>
          </ac:spMkLst>
        </pc:spChg>
        <pc:spChg chg="mod">
          <ac:chgData name="Lemmi, Rodrigo" userId="b3618862-5d6a-4746-8c32-848d45cae23d" providerId="ADAL" clId="{14E0485E-21C3-4ADF-AF8C-6913828A7CD7}" dt="2024-01-31T20:03:47.699" v="90"/>
          <ac:spMkLst>
            <pc:docMk/>
            <pc:sldMk cId="3728815537" sldId="2147469433"/>
            <ac:spMk id="11" creationId="{52CDDD20-32EC-670F-639E-F1A816E9FF16}"/>
          </ac:spMkLst>
        </pc:spChg>
        <pc:spChg chg="mod">
          <ac:chgData name="Lemmi, Rodrigo" userId="b3618862-5d6a-4746-8c32-848d45cae23d" providerId="ADAL" clId="{14E0485E-21C3-4ADF-AF8C-6913828A7CD7}" dt="2024-01-31T20:03:47.699" v="90"/>
          <ac:spMkLst>
            <pc:docMk/>
            <pc:sldMk cId="3728815537" sldId="2147469433"/>
            <ac:spMk id="12" creationId="{21C2512A-8455-5CD6-9528-54580137B406}"/>
          </ac:spMkLst>
        </pc:spChg>
        <pc:spChg chg="mod">
          <ac:chgData name="Lemmi, Rodrigo" userId="b3618862-5d6a-4746-8c32-848d45cae23d" providerId="ADAL" clId="{14E0485E-21C3-4ADF-AF8C-6913828A7CD7}" dt="2024-01-31T20:03:47.699" v="90"/>
          <ac:spMkLst>
            <pc:docMk/>
            <pc:sldMk cId="3728815537" sldId="2147469433"/>
            <ac:spMk id="13" creationId="{C553FF14-F832-4C71-1839-C50EA5E8B8F9}"/>
          </ac:spMkLst>
        </pc:spChg>
        <pc:spChg chg="mod">
          <ac:chgData name="Lemmi, Rodrigo" userId="b3618862-5d6a-4746-8c32-848d45cae23d" providerId="ADAL" clId="{14E0485E-21C3-4ADF-AF8C-6913828A7CD7}" dt="2024-01-31T20:03:47.699" v="90"/>
          <ac:spMkLst>
            <pc:docMk/>
            <pc:sldMk cId="3728815537" sldId="2147469433"/>
            <ac:spMk id="14" creationId="{90FCBB71-1F30-69B6-661C-B0CA05EE6C37}"/>
          </ac:spMkLst>
        </pc:spChg>
        <pc:spChg chg="mod">
          <ac:chgData name="Lemmi, Rodrigo" userId="b3618862-5d6a-4746-8c32-848d45cae23d" providerId="ADAL" clId="{14E0485E-21C3-4ADF-AF8C-6913828A7CD7}" dt="2024-01-31T20:03:47.699" v="90"/>
          <ac:spMkLst>
            <pc:docMk/>
            <pc:sldMk cId="3728815537" sldId="2147469433"/>
            <ac:spMk id="15" creationId="{6AB99D0F-526F-6D1E-917A-3C17319708F0}"/>
          </ac:spMkLst>
        </pc:spChg>
        <pc:spChg chg="mod">
          <ac:chgData name="Lemmi, Rodrigo" userId="b3618862-5d6a-4746-8c32-848d45cae23d" providerId="ADAL" clId="{14E0485E-21C3-4ADF-AF8C-6913828A7CD7}" dt="2024-01-31T20:03:47.699" v="90"/>
          <ac:spMkLst>
            <pc:docMk/>
            <pc:sldMk cId="3728815537" sldId="2147469433"/>
            <ac:spMk id="16" creationId="{D13737C1-47EB-1948-30A7-9A2C7CD05D07}"/>
          </ac:spMkLst>
        </pc:spChg>
        <pc:spChg chg="mod">
          <ac:chgData name="Lemmi, Rodrigo" userId="b3618862-5d6a-4746-8c32-848d45cae23d" providerId="ADAL" clId="{14E0485E-21C3-4ADF-AF8C-6913828A7CD7}" dt="2024-01-31T20:03:47.699" v="90"/>
          <ac:spMkLst>
            <pc:docMk/>
            <pc:sldMk cId="3728815537" sldId="2147469433"/>
            <ac:spMk id="17" creationId="{AF8B1A0A-B5F4-3DE4-81AC-089E1A017769}"/>
          </ac:spMkLst>
        </pc:spChg>
        <pc:spChg chg="mod">
          <ac:chgData name="Lemmi, Rodrigo" userId="b3618862-5d6a-4746-8c32-848d45cae23d" providerId="ADAL" clId="{14E0485E-21C3-4ADF-AF8C-6913828A7CD7}" dt="2024-01-31T20:03:47.699" v="90"/>
          <ac:spMkLst>
            <pc:docMk/>
            <pc:sldMk cId="3728815537" sldId="2147469433"/>
            <ac:spMk id="19" creationId="{ACF1D744-CB5D-8B4F-0EC5-4AAC09FEC0F6}"/>
          </ac:spMkLst>
        </pc:spChg>
        <pc:spChg chg="mod">
          <ac:chgData name="Lemmi, Rodrigo" userId="b3618862-5d6a-4746-8c32-848d45cae23d" providerId="ADAL" clId="{14E0485E-21C3-4ADF-AF8C-6913828A7CD7}" dt="2024-01-31T20:03:47.699" v="90"/>
          <ac:spMkLst>
            <pc:docMk/>
            <pc:sldMk cId="3728815537" sldId="2147469433"/>
            <ac:spMk id="20" creationId="{7F15C46D-84E9-B6C6-92BC-74F5CE739F9B}"/>
          </ac:spMkLst>
        </pc:spChg>
        <pc:spChg chg="mod">
          <ac:chgData name="Lemmi, Rodrigo" userId="b3618862-5d6a-4746-8c32-848d45cae23d" providerId="ADAL" clId="{14E0485E-21C3-4ADF-AF8C-6913828A7CD7}" dt="2024-01-31T20:03:47.699" v="90"/>
          <ac:spMkLst>
            <pc:docMk/>
            <pc:sldMk cId="3728815537" sldId="2147469433"/>
            <ac:spMk id="21" creationId="{988ACC9D-6E85-3772-5103-14881A18BE53}"/>
          </ac:spMkLst>
        </pc:spChg>
        <pc:spChg chg="mod">
          <ac:chgData name="Lemmi, Rodrigo" userId="b3618862-5d6a-4746-8c32-848d45cae23d" providerId="ADAL" clId="{14E0485E-21C3-4ADF-AF8C-6913828A7CD7}" dt="2024-01-31T20:03:47.699" v="90"/>
          <ac:spMkLst>
            <pc:docMk/>
            <pc:sldMk cId="3728815537" sldId="2147469433"/>
            <ac:spMk id="22" creationId="{BFFF48CF-84D3-29D4-74F8-084C94E4EFC4}"/>
          </ac:spMkLst>
        </pc:spChg>
        <pc:spChg chg="mod">
          <ac:chgData name="Lemmi, Rodrigo" userId="b3618862-5d6a-4746-8c32-848d45cae23d" providerId="ADAL" clId="{14E0485E-21C3-4ADF-AF8C-6913828A7CD7}" dt="2024-01-31T20:03:47.699" v="90"/>
          <ac:spMkLst>
            <pc:docMk/>
            <pc:sldMk cId="3728815537" sldId="2147469433"/>
            <ac:spMk id="23" creationId="{4E5BF43C-B402-37E0-0A5E-17376D689FE7}"/>
          </ac:spMkLst>
        </pc:spChg>
        <pc:spChg chg="mod">
          <ac:chgData name="Lemmi, Rodrigo" userId="b3618862-5d6a-4746-8c32-848d45cae23d" providerId="ADAL" clId="{14E0485E-21C3-4ADF-AF8C-6913828A7CD7}" dt="2024-01-31T20:03:47.699" v="90"/>
          <ac:spMkLst>
            <pc:docMk/>
            <pc:sldMk cId="3728815537" sldId="2147469433"/>
            <ac:spMk id="25" creationId="{62309E7A-62A9-CB3D-3C74-A823F77C47FA}"/>
          </ac:spMkLst>
        </pc:spChg>
        <pc:spChg chg="mod">
          <ac:chgData name="Lemmi, Rodrigo" userId="b3618862-5d6a-4746-8c32-848d45cae23d" providerId="ADAL" clId="{14E0485E-21C3-4ADF-AF8C-6913828A7CD7}" dt="2024-01-31T20:03:47.699" v="90"/>
          <ac:spMkLst>
            <pc:docMk/>
            <pc:sldMk cId="3728815537" sldId="2147469433"/>
            <ac:spMk id="26" creationId="{1120C3BC-165A-A810-EA7C-BD7BBF819FCF}"/>
          </ac:spMkLst>
        </pc:spChg>
        <pc:spChg chg="mod">
          <ac:chgData name="Lemmi, Rodrigo" userId="b3618862-5d6a-4746-8c32-848d45cae23d" providerId="ADAL" clId="{14E0485E-21C3-4ADF-AF8C-6913828A7CD7}" dt="2024-01-31T20:03:47.699" v="90"/>
          <ac:spMkLst>
            <pc:docMk/>
            <pc:sldMk cId="3728815537" sldId="2147469433"/>
            <ac:spMk id="30" creationId="{F67E1355-7A7C-72A6-6CF0-4F3C3BB0F018}"/>
          </ac:spMkLst>
        </pc:spChg>
        <pc:spChg chg="mod">
          <ac:chgData name="Lemmi, Rodrigo" userId="b3618862-5d6a-4746-8c32-848d45cae23d" providerId="ADAL" clId="{14E0485E-21C3-4ADF-AF8C-6913828A7CD7}" dt="2024-01-31T20:03:47.699" v="90"/>
          <ac:spMkLst>
            <pc:docMk/>
            <pc:sldMk cId="3728815537" sldId="2147469433"/>
            <ac:spMk id="31" creationId="{21907AB9-A517-9CBA-E9CC-033AB2FC88C9}"/>
          </ac:spMkLst>
        </pc:spChg>
        <pc:spChg chg="mod">
          <ac:chgData name="Lemmi, Rodrigo" userId="b3618862-5d6a-4746-8c32-848d45cae23d" providerId="ADAL" clId="{14E0485E-21C3-4ADF-AF8C-6913828A7CD7}" dt="2024-01-31T20:03:47.699" v="90"/>
          <ac:spMkLst>
            <pc:docMk/>
            <pc:sldMk cId="3728815537" sldId="2147469433"/>
            <ac:spMk id="32" creationId="{B1FE8193-6F05-DB86-0128-CD5F1FA52AF0}"/>
          </ac:spMkLst>
        </pc:spChg>
        <pc:spChg chg="mod">
          <ac:chgData name="Lemmi, Rodrigo" userId="b3618862-5d6a-4746-8c32-848d45cae23d" providerId="ADAL" clId="{14E0485E-21C3-4ADF-AF8C-6913828A7CD7}" dt="2024-01-31T20:03:47.699" v="90"/>
          <ac:spMkLst>
            <pc:docMk/>
            <pc:sldMk cId="3728815537" sldId="2147469433"/>
            <ac:spMk id="33" creationId="{0B480DC6-0F20-3889-7EFF-989560CD8CBC}"/>
          </ac:spMkLst>
        </pc:spChg>
        <pc:spChg chg="mod">
          <ac:chgData name="Lemmi, Rodrigo" userId="b3618862-5d6a-4746-8c32-848d45cae23d" providerId="ADAL" clId="{14E0485E-21C3-4ADF-AF8C-6913828A7CD7}" dt="2024-01-31T20:03:47.699" v="90"/>
          <ac:spMkLst>
            <pc:docMk/>
            <pc:sldMk cId="3728815537" sldId="2147469433"/>
            <ac:spMk id="34" creationId="{EE7E8904-ACAA-9169-061D-DA8EDF6D781F}"/>
          </ac:spMkLst>
        </pc:spChg>
        <pc:spChg chg="mod">
          <ac:chgData name="Lemmi, Rodrigo" userId="b3618862-5d6a-4746-8c32-848d45cae23d" providerId="ADAL" clId="{14E0485E-21C3-4ADF-AF8C-6913828A7CD7}" dt="2024-01-31T20:03:47.699" v="90"/>
          <ac:spMkLst>
            <pc:docMk/>
            <pc:sldMk cId="3728815537" sldId="2147469433"/>
            <ac:spMk id="35" creationId="{D528BA02-9316-FBA5-15BD-AD90473DB8EE}"/>
          </ac:spMkLst>
        </pc:spChg>
        <pc:spChg chg="mod">
          <ac:chgData name="Lemmi, Rodrigo" userId="b3618862-5d6a-4746-8c32-848d45cae23d" providerId="ADAL" clId="{14E0485E-21C3-4ADF-AF8C-6913828A7CD7}" dt="2024-01-31T20:03:47.699" v="90"/>
          <ac:spMkLst>
            <pc:docMk/>
            <pc:sldMk cId="3728815537" sldId="2147469433"/>
            <ac:spMk id="36" creationId="{4C7B89AB-9403-E188-B57B-0CED557024B8}"/>
          </ac:spMkLst>
        </pc:spChg>
        <pc:spChg chg="mod">
          <ac:chgData name="Lemmi, Rodrigo" userId="b3618862-5d6a-4746-8c32-848d45cae23d" providerId="ADAL" clId="{14E0485E-21C3-4ADF-AF8C-6913828A7CD7}" dt="2024-01-31T20:03:47.699" v="90"/>
          <ac:spMkLst>
            <pc:docMk/>
            <pc:sldMk cId="3728815537" sldId="2147469433"/>
            <ac:spMk id="38" creationId="{3C782D3F-9B93-305D-BFD7-A00AE0949714}"/>
          </ac:spMkLst>
        </pc:spChg>
        <pc:spChg chg="mod">
          <ac:chgData name="Lemmi, Rodrigo" userId="b3618862-5d6a-4746-8c32-848d45cae23d" providerId="ADAL" clId="{14E0485E-21C3-4ADF-AF8C-6913828A7CD7}" dt="2024-01-31T20:03:47.699" v="90"/>
          <ac:spMkLst>
            <pc:docMk/>
            <pc:sldMk cId="3728815537" sldId="2147469433"/>
            <ac:spMk id="39" creationId="{3ECC4E4E-55C6-C51F-16A3-9AC25EEDBD40}"/>
          </ac:spMkLst>
        </pc:spChg>
        <pc:spChg chg="mod">
          <ac:chgData name="Lemmi, Rodrigo" userId="b3618862-5d6a-4746-8c32-848d45cae23d" providerId="ADAL" clId="{14E0485E-21C3-4ADF-AF8C-6913828A7CD7}" dt="2024-01-31T20:03:47.699" v="90"/>
          <ac:spMkLst>
            <pc:docMk/>
            <pc:sldMk cId="3728815537" sldId="2147469433"/>
            <ac:spMk id="40" creationId="{FB505BEA-6216-215C-8820-412266D445BA}"/>
          </ac:spMkLst>
        </pc:spChg>
        <pc:spChg chg="mod">
          <ac:chgData name="Lemmi, Rodrigo" userId="b3618862-5d6a-4746-8c32-848d45cae23d" providerId="ADAL" clId="{14E0485E-21C3-4ADF-AF8C-6913828A7CD7}" dt="2024-01-31T20:03:47.699" v="90"/>
          <ac:spMkLst>
            <pc:docMk/>
            <pc:sldMk cId="3728815537" sldId="2147469433"/>
            <ac:spMk id="41" creationId="{7A8D8AAB-1B63-0CE7-540A-6C5CCC881CC0}"/>
          </ac:spMkLst>
        </pc:spChg>
        <pc:spChg chg="mod">
          <ac:chgData name="Lemmi, Rodrigo" userId="b3618862-5d6a-4746-8c32-848d45cae23d" providerId="ADAL" clId="{14E0485E-21C3-4ADF-AF8C-6913828A7CD7}" dt="2024-01-31T20:03:47.699" v="90"/>
          <ac:spMkLst>
            <pc:docMk/>
            <pc:sldMk cId="3728815537" sldId="2147469433"/>
            <ac:spMk id="42" creationId="{DA2005AF-EE68-B1B1-AB50-971BA77CB208}"/>
          </ac:spMkLst>
        </pc:spChg>
        <pc:spChg chg="mod">
          <ac:chgData name="Lemmi, Rodrigo" userId="b3618862-5d6a-4746-8c32-848d45cae23d" providerId="ADAL" clId="{14E0485E-21C3-4ADF-AF8C-6913828A7CD7}" dt="2024-01-31T20:03:47.699" v="90"/>
          <ac:spMkLst>
            <pc:docMk/>
            <pc:sldMk cId="3728815537" sldId="2147469433"/>
            <ac:spMk id="47" creationId="{79A1174E-8AA4-3B12-3620-736198D53EE7}"/>
          </ac:spMkLst>
        </pc:spChg>
        <pc:spChg chg="mod">
          <ac:chgData name="Lemmi, Rodrigo" userId="b3618862-5d6a-4746-8c32-848d45cae23d" providerId="ADAL" clId="{14E0485E-21C3-4ADF-AF8C-6913828A7CD7}" dt="2024-01-31T20:03:47.699" v="90"/>
          <ac:spMkLst>
            <pc:docMk/>
            <pc:sldMk cId="3728815537" sldId="2147469433"/>
            <ac:spMk id="49" creationId="{EFAA8462-4B04-7A58-91DA-36C246714C5B}"/>
          </ac:spMkLst>
        </pc:spChg>
        <pc:spChg chg="mod">
          <ac:chgData name="Lemmi, Rodrigo" userId="b3618862-5d6a-4746-8c32-848d45cae23d" providerId="ADAL" clId="{14E0485E-21C3-4ADF-AF8C-6913828A7CD7}" dt="2024-01-31T20:03:47.699" v="90"/>
          <ac:spMkLst>
            <pc:docMk/>
            <pc:sldMk cId="3728815537" sldId="2147469433"/>
            <ac:spMk id="50" creationId="{1B679D33-DE78-5780-7637-E72DA60FC2A3}"/>
          </ac:spMkLst>
        </pc:spChg>
        <pc:spChg chg="mod">
          <ac:chgData name="Lemmi, Rodrigo" userId="b3618862-5d6a-4746-8c32-848d45cae23d" providerId="ADAL" clId="{14E0485E-21C3-4ADF-AF8C-6913828A7CD7}" dt="2024-01-31T20:03:47.699" v="90"/>
          <ac:spMkLst>
            <pc:docMk/>
            <pc:sldMk cId="3728815537" sldId="2147469433"/>
            <ac:spMk id="51" creationId="{8D349844-B1C9-0464-4AD7-EF7F99EE05E3}"/>
          </ac:spMkLst>
        </pc:spChg>
        <pc:spChg chg="mod">
          <ac:chgData name="Lemmi, Rodrigo" userId="b3618862-5d6a-4746-8c32-848d45cae23d" providerId="ADAL" clId="{14E0485E-21C3-4ADF-AF8C-6913828A7CD7}" dt="2024-01-31T20:03:47.699" v="90"/>
          <ac:spMkLst>
            <pc:docMk/>
            <pc:sldMk cId="3728815537" sldId="2147469433"/>
            <ac:spMk id="52" creationId="{6A2DB1BB-D47F-081E-A7AA-B9C199019645}"/>
          </ac:spMkLst>
        </pc:spChg>
        <pc:spChg chg="mod">
          <ac:chgData name="Lemmi, Rodrigo" userId="b3618862-5d6a-4746-8c32-848d45cae23d" providerId="ADAL" clId="{14E0485E-21C3-4ADF-AF8C-6913828A7CD7}" dt="2024-01-31T20:03:47.699" v="90"/>
          <ac:spMkLst>
            <pc:docMk/>
            <pc:sldMk cId="3728815537" sldId="2147469433"/>
            <ac:spMk id="53" creationId="{BD8DAE35-5F3E-FB36-B808-873995E70089}"/>
          </ac:spMkLst>
        </pc:spChg>
        <pc:spChg chg="mod">
          <ac:chgData name="Lemmi, Rodrigo" userId="b3618862-5d6a-4746-8c32-848d45cae23d" providerId="ADAL" clId="{14E0485E-21C3-4ADF-AF8C-6913828A7CD7}" dt="2024-01-31T20:03:47.699" v="90"/>
          <ac:spMkLst>
            <pc:docMk/>
            <pc:sldMk cId="3728815537" sldId="2147469433"/>
            <ac:spMk id="54" creationId="{E5077BCB-9372-7FC1-79BF-3FCC1D5BC96B}"/>
          </ac:spMkLst>
        </pc:spChg>
        <pc:spChg chg="mod">
          <ac:chgData name="Lemmi, Rodrigo" userId="b3618862-5d6a-4746-8c32-848d45cae23d" providerId="ADAL" clId="{14E0485E-21C3-4ADF-AF8C-6913828A7CD7}" dt="2024-01-31T20:03:47.699" v="90"/>
          <ac:spMkLst>
            <pc:docMk/>
            <pc:sldMk cId="3728815537" sldId="2147469433"/>
            <ac:spMk id="56" creationId="{9EF0AB83-9212-B3F5-DAAA-8ADBB43240DA}"/>
          </ac:spMkLst>
        </pc:spChg>
        <pc:spChg chg="mod">
          <ac:chgData name="Lemmi, Rodrigo" userId="b3618862-5d6a-4746-8c32-848d45cae23d" providerId="ADAL" clId="{14E0485E-21C3-4ADF-AF8C-6913828A7CD7}" dt="2024-01-31T20:03:47.699" v="90"/>
          <ac:spMkLst>
            <pc:docMk/>
            <pc:sldMk cId="3728815537" sldId="2147469433"/>
            <ac:spMk id="57" creationId="{9ECECCAC-DBA8-E369-CC7B-DBB98C2BA307}"/>
          </ac:spMkLst>
        </pc:spChg>
        <pc:spChg chg="mod">
          <ac:chgData name="Lemmi, Rodrigo" userId="b3618862-5d6a-4746-8c32-848d45cae23d" providerId="ADAL" clId="{14E0485E-21C3-4ADF-AF8C-6913828A7CD7}" dt="2024-01-31T20:03:47.699" v="90"/>
          <ac:spMkLst>
            <pc:docMk/>
            <pc:sldMk cId="3728815537" sldId="2147469433"/>
            <ac:spMk id="58" creationId="{58AE698F-A749-2E49-8812-C110902B20A9}"/>
          </ac:spMkLst>
        </pc:spChg>
        <pc:spChg chg="mod">
          <ac:chgData name="Lemmi, Rodrigo" userId="b3618862-5d6a-4746-8c32-848d45cae23d" providerId="ADAL" clId="{14E0485E-21C3-4ADF-AF8C-6913828A7CD7}" dt="2024-01-31T20:03:47.699" v="90"/>
          <ac:spMkLst>
            <pc:docMk/>
            <pc:sldMk cId="3728815537" sldId="2147469433"/>
            <ac:spMk id="59" creationId="{30324313-6CC5-D4A0-B79F-EFF95C01958B}"/>
          </ac:spMkLst>
        </pc:spChg>
        <pc:spChg chg="mod">
          <ac:chgData name="Lemmi, Rodrigo" userId="b3618862-5d6a-4746-8c32-848d45cae23d" providerId="ADAL" clId="{14E0485E-21C3-4ADF-AF8C-6913828A7CD7}" dt="2024-01-31T20:03:47.699" v="90"/>
          <ac:spMkLst>
            <pc:docMk/>
            <pc:sldMk cId="3728815537" sldId="2147469433"/>
            <ac:spMk id="60" creationId="{4468D4AF-9DB9-5DF5-5A23-07536EA2A402}"/>
          </ac:spMkLst>
        </pc:spChg>
        <pc:spChg chg="add del mod">
          <ac:chgData name="Lemmi, Rodrigo" userId="b3618862-5d6a-4746-8c32-848d45cae23d" providerId="ADAL" clId="{14E0485E-21C3-4ADF-AF8C-6913828A7CD7}" dt="2024-01-31T20:03:56.265" v="91"/>
          <ac:spMkLst>
            <pc:docMk/>
            <pc:sldMk cId="3728815537" sldId="2147469433"/>
            <ac:spMk id="63" creationId="{2879514D-1ADA-CEDA-1729-B244753E22BF}"/>
          </ac:spMkLst>
        </pc:spChg>
        <pc:spChg chg="mod">
          <ac:chgData name="Lemmi, Rodrigo" userId="b3618862-5d6a-4746-8c32-848d45cae23d" providerId="ADAL" clId="{14E0485E-21C3-4ADF-AF8C-6913828A7CD7}" dt="2024-01-31T20:06:20.498" v="102" actId="207"/>
          <ac:spMkLst>
            <pc:docMk/>
            <pc:sldMk cId="3728815537" sldId="2147469433"/>
            <ac:spMk id="65" creationId="{587BF5F4-E67B-661A-843F-2545C85975C4}"/>
          </ac:spMkLst>
        </pc:spChg>
        <pc:spChg chg="mod">
          <ac:chgData name="Lemmi, Rodrigo" userId="b3618862-5d6a-4746-8c32-848d45cae23d" providerId="ADAL" clId="{14E0485E-21C3-4ADF-AF8C-6913828A7CD7}" dt="2024-01-31T20:04:08.082" v="92"/>
          <ac:spMkLst>
            <pc:docMk/>
            <pc:sldMk cId="3728815537" sldId="2147469433"/>
            <ac:spMk id="66" creationId="{CC62FD7B-318A-A7D8-4049-E0F36D604AF0}"/>
          </ac:spMkLst>
        </pc:spChg>
        <pc:spChg chg="mod">
          <ac:chgData name="Lemmi, Rodrigo" userId="b3618862-5d6a-4746-8c32-848d45cae23d" providerId="ADAL" clId="{14E0485E-21C3-4ADF-AF8C-6913828A7CD7}" dt="2024-01-31T20:04:08.082" v="92"/>
          <ac:spMkLst>
            <pc:docMk/>
            <pc:sldMk cId="3728815537" sldId="2147469433"/>
            <ac:spMk id="68" creationId="{78266C8C-A6EA-1483-9CF8-417B23889156}"/>
          </ac:spMkLst>
        </pc:spChg>
        <pc:spChg chg="mod">
          <ac:chgData name="Lemmi, Rodrigo" userId="b3618862-5d6a-4746-8c32-848d45cae23d" providerId="ADAL" clId="{14E0485E-21C3-4ADF-AF8C-6913828A7CD7}" dt="2024-01-31T20:04:08.082" v="92"/>
          <ac:spMkLst>
            <pc:docMk/>
            <pc:sldMk cId="3728815537" sldId="2147469433"/>
            <ac:spMk id="69" creationId="{5119620E-70B9-CA2E-B081-9412B0857FCD}"/>
          </ac:spMkLst>
        </pc:spChg>
        <pc:spChg chg="mod">
          <ac:chgData name="Lemmi, Rodrigo" userId="b3618862-5d6a-4746-8c32-848d45cae23d" providerId="ADAL" clId="{14E0485E-21C3-4ADF-AF8C-6913828A7CD7}" dt="2024-01-31T20:04:08.082" v="92"/>
          <ac:spMkLst>
            <pc:docMk/>
            <pc:sldMk cId="3728815537" sldId="2147469433"/>
            <ac:spMk id="73" creationId="{65043A55-BAA4-642C-0980-8948A91D1723}"/>
          </ac:spMkLst>
        </pc:spChg>
        <pc:spChg chg="mod">
          <ac:chgData name="Lemmi, Rodrigo" userId="b3618862-5d6a-4746-8c32-848d45cae23d" providerId="ADAL" clId="{14E0485E-21C3-4ADF-AF8C-6913828A7CD7}" dt="2024-01-31T20:04:08.082" v="92"/>
          <ac:spMkLst>
            <pc:docMk/>
            <pc:sldMk cId="3728815537" sldId="2147469433"/>
            <ac:spMk id="74" creationId="{DEEF2EBE-BAA1-9D43-6A6C-1E46B3661B88}"/>
          </ac:spMkLst>
        </pc:spChg>
        <pc:spChg chg="mod">
          <ac:chgData name="Lemmi, Rodrigo" userId="b3618862-5d6a-4746-8c32-848d45cae23d" providerId="ADAL" clId="{14E0485E-21C3-4ADF-AF8C-6913828A7CD7}" dt="2024-01-31T20:04:08.082" v="92"/>
          <ac:spMkLst>
            <pc:docMk/>
            <pc:sldMk cId="3728815537" sldId="2147469433"/>
            <ac:spMk id="75" creationId="{C6C3AB97-0D2A-FDC8-50CD-B1A31B83E325}"/>
          </ac:spMkLst>
        </pc:spChg>
        <pc:spChg chg="mod">
          <ac:chgData name="Lemmi, Rodrigo" userId="b3618862-5d6a-4746-8c32-848d45cae23d" providerId="ADAL" clId="{14E0485E-21C3-4ADF-AF8C-6913828A7CD7}" dt="2024-01-31T20:04:08.082" v="92"/>
          <ac:spMkLst>
            <pc:docMk/>
            <pc:sldMk cId="3728815537" sldId="2147469433"/>
            <ac:spMk id="76" creationId="{9175E430-0A59-5826-8D8B-0BC04946CD18}"/>
          </ac:spMkLst>
        </pc:spChg>
        <pc:spChg chg="mod">
          <ac:chgData name="Lemmi, Rodrigo" userId="b3618862-5d6a-4746-8c32-848d45cae23d" providerId="ADAL" clId="{14E0485E-21C3-4ADF-AF8C-6913828A7CD7}" dt="2024-01-31T20:04:08.082" v="92"/>
          <ac:spMkLst>
            <pc:docMk/>
            <pc:sldMk cId="3728815537" sldId="2147469433"/>
            <ac:spMk id="77" creationId="{1E7A732E-FA24-BE8F-F8BD-84268E04C726}"/>
          </ac:spMkLst>
        </pc:spChg>
        <pc:spChg chg="mod">
          <ac:chgData name="Lemmi, Rodrigo" userId="b3618862-5d6a-4746-8c32-848d45cae23d" providerId="ADAL" clId="{14E0485E-21C3-4ADF-AF8C-6913828A7CD7}" dt="2024-01-31T20:04:08.082" v="92"/>
          <ac:spMkLst>
            <pc:docMk/>
            <pc:sldMk cId="3728815537" sldId="2147469433"/>
            <ac:spMk id="78" creationId="{E9CBA8FA-FCBA-D761-B718-ECEBC103722D}"/>
          </ac:spMkLst>
        </pc:spChg>
        <pc:spChg chg="mod">
          <ac:chgData name="Lemmi, Rodrigo" userId="b3618862-5d6a-4746-8c32-848d45cae23d" providerId="ADAL" clId="{14E0485E-21C3-4ADF-AF8C-6913828A7CD7}" dt="2024-01-31T20:04:08.082" v="92"/>
          <ac:spMkLst>
            <pc:docMk/>
            <pc:sldMk cId="3728815537" sldId="2147469433"/>
            <ac:spMk id="79" creationId="{9AA83237-E4F5-A70C-1873-29F0699564E4}"/>
          </ac:spMkLst>
        </pc:spChg>
        <pc:spChg chg="mod">
          <ac:chgData name="Lemmi, Rodrigo" userId="b3618862-5d6a-4746-8c32-848d45cae23d" providerId="ADAL" clId="{14E0485E-21C3-4ADF-AF8C-6913828A7CD7}" dt="2024-01-31T20:04:08.082" v="92"/>
          <ac:spMkLst>
            <pc:docMk/>
            <pc:sldMk cId="3728815537" sldId="2147469433"/>
            <ac:spMk id="81" creationId="{6E683FB6-5D2C-F426-65A3-E078D328571B}"/>
          </ac:spMkLst>
        </pc:spChg>
        <pc:spChg chg="mod">
          <ac:chgData name="Lemmi, Rodrigo" userId="b3618862-5d6a-4746-8c32-848d45cae23d" providerId="ADAL" clId="{14E0485E-21C3-4ADF-AF8C-6913828A7CD7}" dt="2024-01-31T20:04:08.082" v="92"/>
          <ac:spMkLst>
            <pc:docMk/>
            <pc:sldMk cId="3728815537" sldId="2147469433"/>
            <ac:spMk id="82" creationId="{17A11848-F1B8-E84F-6D8E-0EF38BF45CD6}"/>
          </ac:spMkLst>
        </pc:spChg>
        <pc:spChg chg="mod">
          <ac:chgData name="Lemmi, Rodrigo" userId="b3618862-5d6a-4746-8c32-848d45cae23d" providerId="ADAL" clId="{14E0485E-21C3-4ADF-AF8C-6913828A7CD7}" dt="2024-01-31T20:04:08.082" v="92"/>
          <ac:spMkLst>
            <pc:docMk/>
            <pc:sldMk cId="3728815537" sldId="2147469433"/>
            <ac:spMk id="83" creationId="{8725A85E-BED5-0A47-C712-65855C14E5BF}"/>
          </ac:spMkLst>
        </pc:spChg>
        <pc:spChg chg="mod">
          <ac:chgData name="Lemmi, Rodrigo" userId="b3618862-5d6a-4746-8c32-848d45cae23d" providerId="ADAL" clId="{14E0485E-21C3-4ADF-AF8C-6913828A7CD7}" dt="2024-01-31T20:04:08.082" v="92"/>
          <ac:spMkLst>
            <pc:docMk/>
            <pc:sldMk cId="3728815537" sldId="2147469433"/>
            <ac:spMk id="84" creationId="{46BF793D-51D0-124C-7407-24E468C4551C}"/>
          </ac:spMkLst>
        </pc:spChg>
        <pc:spChg chg="mod">
          <ac:chgData name="Lemmi, Rodrigo" userId="b3618862-5d6a-4746-8c32-848d45cae23d" providerId="ADAL" clId="{14E0485E-21C3-4ADF-AF8C-6913828A7CD7}" dt="2024-01-31T20:04:08.082" v="92"/>
          <ac:spMkLst>
            <pc:docMk/>
            <pc:sldMk cId="3728815537" sldId="2147469433"/>
            <ac:spMk id="85" creationId="{ADAE0C13-B9D4-12F0-1B5C-FB779A9A8CE9}"/>
          </ac:spMkLst>
        </pc:spChg>
        <pc:spChg chg="mod">
          <ac:chgData name="Lemmi, Rodrigo" userId="b3618862-5d6a-4746-8c32-848d45cae23d" providerId="ADAL" clId="{14E0485E-21C3-4ADF-AF8C-6913828A7CD7}" dt="2024-01-31T20:04:08.082" v="92"/>
          <ac:spMkLst>
            <pc:docMk/>
            <pc:sldMk cId="3728815537" sldId="2147469433"/>
            <ac:spMk id="87" creationId="{ADD88877-DA0A-C037-0769-DD1944531082}"/>
          </ac:spMkLst>
        </pc:spChg>
        <pc:spChg chg="mod">
          <ac:chgData name="Lemmi, Rodrigo" userId="b3618862-5d6a-4746-8c32-848d45cae23d" providerId="ADAL" clId="{14E0485E-21C3-4ADF-AF8C-6913828A7CD7}" dt="2024-01-31T20:04:08.082" v="92"/>
          <ac:spMkLst>
            <pc:docMk/>
            <pc:sldMk cId="3728815537" sldId="2147469433"/>
            <ac:spMk id="88" creationId="{3556B4BF-2867-7D38-E9AA-DF8FCE3B9155}"/>
          </ac:spMkLst>
        </pc:spChg>
        <pc:spChg chg="mod">
          <ac:chgData name="Lemmi, Rodrigo" userId="b3618862-5d6a-4746-8c32-848d45cae23d" providerId="ADAL" clId="{14E0485E-21C3-4ADF-AF8C-6913828A7CD7}" dt="2024-01-31T20:04:08.082" v="92"/>
          <ac:spMkLst>
            <pc:docMk/>
            <pc:sldMk cId="3728815537" sldId="2147469433"/>
            <ac:spMk id="92" creationId="{2E2377E3-77CD-D360-C565-16DE09EDA306}"/>
          </ac:spMkLst>
        </pc:spChg>
        <pc:spChg chg="mod">
          <ac:chgData name="Lemmi, Rodrigo" userId="b3618862-5d6a-4746-8c32-848d45cae23d" providerId="ADAL" clId="{14E0485E-21C3-4ADF-AF8C-6913828A7CD7}" dt="2024-01-31T20:04:08.082" v="92"/>
          <ac:spMkLst>
            <pc:docMk/>
            <pc:sldMk cId="3728815537" sldId="2147469433"/>
            <ac:spMk id="93" creationId="{E8C5B61A-E75F-7378-46AA-924623FFF5D0}"/>
          </ac:spMkLst>
        </pc:spChg>
        <pc:spChg chg="mod">
          <ac:chgData name="Lemmi, Rodrigo" userId="b3618862-5d6a-4746-8c32-848d45cae23d" providerId="ADAL" clId="{14E0485E-21C3-4ADF-AF8C-6913828A7CD7}" dt="2024-01-31T20:04:08.082" v="92"/>
          <ac:spMkLst>
            <pc:docMk/>
            <pc:sldMk cId="3728815537" sldId="2147469433"/>
            <ac:spMk id="94" creationId="{D6B450D7-60D2-DB23-30D0-ABE44563B6EA}"/>
          </ac:spMkLst>
        </pc:spChg>
        <pc:spChg chg="mod">
          <ac:chgData name="Lemmi, Rodrigo" userId="b3618862-5d6a-4746-8c32-848d45cae23d" providerId="ADAL" clId="{14E0485E-21C3-4ADF-AF8C-6913828A7CD7}" dt="2024-01-31T20:04:08.082" v="92"/>
          <ac:spMkLst>
            <pc:docMk/>
            <pc:sldMk cId="3728815537" sldId="2147469433"/>
            <ac:spMk id="95" creationId="{89A52EB9-AFCB-A185-328C-1BAA9913F240}"/>
          </ac:spMkLst>
        </pc:spChg>
        <pc:spChg chg="mod">
          <ac:chgData name="Lemmi, Rodrigo" userId="b3618862-5d6a-4746-8c32-848d45cae23d" providerId="ADAL" clId="{14E0485E-21C3-4ADF-AF8C-6913828A7CD7}" dt="2024-01-31T20:04:08.082" v="92"/>
          <ac:spMkLst>
            <pc:docMk/>
            <pc:sldMk cId="3728815537" sldId="2147469433"/>
            <ac:spMk id="96" creationId="{B51D3C7E-AC21-30BE-A068-D609CED5D3E3}"/>
          </ac:spMkLst>
        </pc:spChg>
        <pc:spChg chg="mod">
          <ac:chgData name="Lemmi, Rodrigo" userId="b3618862-5d6a-4746-8c32-848d45cae23d" providerId="ADAL" clId="{14E0485E-21C3-4ADF-AF8C-6913828A7CD7}" dt="2024-01-31T20:04:08.082" v="92"/>
          <ac:spMkLst>
            <pc:docMk/>
            <pc:sldMk cId="3728815537" sldId="2147469433"/>
            <ac:spMk id="97" creationId="{330D8E1B-8AC0-2AB4-EEE0-1374182C9450}"/>
          </ac:spMkLst>
        </pc:spChg>
        <pc:spChg chg="mod">
          <ac:chgData name="Lemmi, Rodrigo" userId="b3618862-5d6a-4746-8c32-848d45cae23d" providerId="ADAL" clId="{14E0485E-21C3-4ADF-AF8C-6913828A7CD7}" dt="2024-01-31T20:04:08.082" v="92"/>
          <ac:spMkLst>
            <pc:docMk/>
            <pc:sldMk cId="3728815537" sldId="2147469433"/>
            <ac:spMk id="98" creationId="{4EB087F4-AE83-4275-7AFA-2E65535B3AB4}"/>
          </ac:spMkLst>
        </pc:spChg>
        <pc:spChg chg="mod">
          <ac:chgData name="Lemmi, Rodrigo" userId="b3618862-5d6a-4746-8c32-848d45cae23d" providerId="ADAL" clId="{14E0485E-21C3-4ADF-AF8C-6913828A7CD7}" dt="2024-01-31T20:28:16.133" v="234" actId="20577"/>
          <ac:spMkLst>
            <pc:docMk/>
            <pc:sldMk cId="3728815537" sldId="2147469433"/>
            <ac:spMk id="100" creationId="{A00214CC-A929-CFD5-51C5-A922CBCFB03C}"/>
          </ac:spMkLst>
        </pc:spChg>
        <pc:spChg chg="mod">
          <ac:chgData name="Lemmi, Rodrigo" userId="b3618862-5d6a-4746-8c32-848d45cae23d" providerId="ADAL" clId="{14E0485E-21C3-4ADF-AF8C-6913828A7CD7}" dt="2024-01-31T20:29:41.413" v="277"/>
          <ac:spMkLst>
            <pc:docMk/>
            <pc:sldMk cId="3728815537" sldId="2147469433"/>
            <ac:spMk id="101" creationId="{92D5645B-9B4B-D51E-5EB6-B5448A16675C}"/>
          </ac:spMkLst>
        </pc:spChg>
        <pc:spChg chg="mod">
          <ac:chgData name="Lemmi, Rodrigo" userId="b3618862-5d6a-4746-8c32-848d45cae23d" providerId="ADAL" clId="{14E0485E-21C3-4ADF-AF8C-6913828A7CD7}" dt="2024-01-31T20:30:53.016" v="299" actId="947"/>
          <ac:spMkLst>
            <pc:docMk/>
            <pc:sldMk cId="3728815537" sldId="2147469433"/>
            <ac:spMk id="102" creationId="{753B9FC0-76C6-A641-96AB-6CBEF2936CB8}"/>
          </ac:spMkLst>
        </pc:spChg>
        <pc:spChg chg="mod">
          <ac:chgData name="Lemmi, Rodrigo" userId="b3618862-5d6a-4746-8c32-848d45cae23d" providerId="ADAL" clId="{14E0485E-21C3-4ADF-AF8C-6913828A7CD7}" dt="2024-01-31T20:04:08.082" v="92"/>
          <ac:spMkLst>
            <pc:docMk/>
            <pc:sldMk cId="3728815537" sldId="2147469433"/>
            <ac:spMk id="103" creationId="{B71178C0-3063-A9D7-2BFC-9FBD74EA9C2A}"/>
          </ac:spMkLst>
        </pc:spChg>
        <pc:spChg chg="mod">
          <ac:chgData name="Lemmi, Rodrigo" userId="b3618862-5d6a-4746-8c32-848d45cae23d" providerId="ADAL" clId="{14E0485E-21C3-4ADF-AF8C-6913828A7CD7}" dt="2024-01-31T20:04:08.082" v="92"/>
          <ac:spMkLst>
            <pc:docMk/>
            <pc:sldMk cId="3728815537" sldId="2147469433"/>
            <ac:spMk id="104" creationId="{AE73E48D-117C-C783-A3C3-F3D15DD9CD35}"/>
          </ac:spMkLst>
        </pc:spChg>
        <pc:spChg chg="mod">
          <ac:chgData name="Lemmi, Rodrigo" userId="b3618862-5d6a-4746-8c32-848d45cae23d" providerId="ADAL" clId="{14E0485E-21C3-4ADF-AF8C-6913828A7CD7}" dt="2024-01-31T20:04:08.082" v="92"/>
          <ac:spMkLst>
            <pc:docMk/>
            <pc:sldMk cId="3728815537" sldId="2147469433"/>
            <ac:spMk id="109" creationId="{0646C72C-60CF-FF21-4FE0-8F09BA67248D}"/>
          </ac:spMkLst>
        </pc:spChg>
        <pc:spChg chg="mod">
          <ac:chgData name="Lemmi, Rodrigo" userId="b3618862-5d6a-4746-8c32-848d45cae23d" providerId="ADAL" clId="{14E0485E-21C3-4ADF-AF8C-6913828A7CD7}" dt="2024-01-31T20:04:08.082" v="92"/>
          <ac:spMkLst>
            <pc:docMk/>
            <pc:sldMk cId="3728815537" sldId="2147469433"/>
            <ac:spMk id="111" creationId="{7307B9D3-EA48-4BE3-4201-BECE4F10E636}"/>
          </ac:spMkLst>
        </pc:spChg>
        <pc:spChg chg="mod">
          <ac:chgData name="Lemmi, Rodrigo" userId="b3618862-5d6a-4746-8c32-848d45cae23d" providerId="ADAL" clId="{14E0485E-21C3-4ADF-AF8C-6913828A7CD7}" dt="2024-01-31T20:04:08.082" v="92"/>
          <ac:spMkLst>
            <pc:docMk/>
            <pc:sldMk cId="3728815537" sldId="2147469433"/>
            <ac:spMk id="112" creationId="{34310B74-125A-8E4A-EBB7-ACB336D7C13C}"/>
          </ac:spMkLst>
        </pc:spChg>
        <pc:spChg chg="mod">
          <ac:chgData name="Lemmi, Rodrigo" userId="b3618862-5d6a-4746-8c32-848d45cae23d" providerId="ADAL" clId="{14E0485E-21C3-4ADF-AF8C-6913828A7CD7}" dt="2024-01-31T20:04:08.082" v="92"/>
          <ac:spMkLst>
            <pc:docMk/>
            <pc:sldMk cId="3728815537" sldId="2147469433"/>
            <ac:spMk id="113" creationId="{A51AC633-3AFB-1706-8EAD-361157771417}"/>
          </ac:spMkLst>
        </pc:spChg>
        <pc:spChg chg="mod">
          <ac:chgData name="Lemmi, Rodrigo" userId="b3618862-5d6a-4746-8c32-848d45cae23d" providerId="ADAL" clId="{14E0485E-21C3-4ADF-AF8C-6913828A7CD7}" dt="2024-01-31T20:04:08.082" v="92"/>
          <ac:spMkLst>
            <pc:docMk/>
            <pc:sldMk cId="3728815537" sldId="2147469433"/>
            <ac:spMk id="114" creationId="{441218FF-C72C-169E-BC9D-CC7F690C9B7B}"/>
          </ac:spMkLst>
        </pc:spChg>
        <pc:spChg chg="mod">
          <ac:chgData name="Lemmi, Rodrigo" userId="b3618862-5d6a-4746-8c32-848d45cae23d" providerId="ADAL" clId="{14E0485E-21C3-4ADF-AF8C-6913828A7CD7}" dt="2024-01-31T20:04:08.082" v="92"/>
          <ac:spMkLst>
            <pc:docMk/>
            <pc:sldMk cId="3728815537" sldId="2147469433"/>
            <ac:spMk id="115" creationId="{9E9CDBE6-1509-B297-08CB-DF9A05A39872}"/>
          </ac:spMkLst>
        </pc:spChg>
        <pc:spChg chg="mod">
          <ac:chgData name="Lemmi, Rodrigo" userId="b3618862-5d6a-4746-8c32-848d45cae23d" providerId="ADAL" clId="{14E0485E-21C3-4ADF-AF8C-6913828A7CD7}" dt="2024-01-31T20:04:08.082" v="92"/>
          <ac:spMkLst>
            <pc:docMk/>
            <pc:sldMk cId="3728815537" sldId="2147469433"/>
            <ac:spMk id="116" creationId="{365D86C7-C1AE-01A0-2689-4DB2980E6F38}"/>
          </ac:spMkLst>
        </pc:spChg>
        <pc:spChg chg="mod">
          <ac:chgData name="Lemmi, Rodrigo" userId="b3618862-5d6a-4746-8c32-848d45cae23d" providerId="ADAL" clId="{14E0485E-21C3-4ADF-AF8C-6913828A7CD7}" dt="2024-01-31T20:04:08.082" v="92"/>
          <ac:spMkLst>
            <pc:docMk/>
            <pc:sldMk cId="3728815537" sldId="2147469433"/>
            <ac:spMk id="118" creationId="{6D877D10-83E4-F9F7-56E9-9912927D77F4}"/>
          </ac:spMkLst>
        </pc:spChg>
        <pc:spChg chg="mod">
          <ac:chgData name="Lemmi, Rodrigo" userId="b3618862-5d6a-4746-8c32-848d45cae23d" providerId="ADAL" clId="{14E0485E-21C3-4ADF-AF8C-6913828A7CD7}" dt="2024-01-31T20:04:08.082" v="92"/>
          <ac:spMkLst>
            <pc:docMk/>
            <pc:sldMk cId="3728815537" sldId="2147469433"/>
            <ac:spMk id="119" creationId="{480AA3A3-EF5D-CCA3-C0CC-2E95E0A2D3AB}"/>
          </ac:spMkLst>
        </pc:spChg>
        <pc:spChg chg="mod">
          <ac:chgData name="Lemmi, Rodrigo" userId="b3618862-5d6a-4746-8c32-848d45cae23d" providerId="ADAL" clId="{14E0485E-21C3-4ADF-AF8C-6913828A7CD7}" dt="2024-01-31T20:04:08.082" v="92"/>
          <ac:spMkLst>
            <pc:docMk/>
            <pc:sldMk cId="3728815537" sldId="2147469433"/>
            <ac:spMk id="120" creationId="{D30AADE4-22DA-AF8C-6E0E-CA3E06D8225D}"/>
          </ac:spMkLst>
        </pc:spChg>
        <pc:spChg chg="mod">
          <ac:chgData name="Lemmi, Rodrigo" userId="b3618862-5d6a-4746-8c32-848d45cae23d" providerId="ADAL" clId="{14E0485E-21C3-4ADF-AF8C-6913828A7CD7}" dt="2024-01-31T20:04:08.082" v="92"/>
          <ac:spMkLst>
            <pc:docMk/>
            <pc:sldMk cId="3728815537" sldId="2147469433"/>
            <ac:spMk id="121" creationId="{186364CE-225D-3B62-91DA-A475908BFD23}"/>
          </ac:spMkLst>
        </pc:spChg>
        <pc:spChg chg="mod">
          <ac:chgData name="Lemmi, Rodrigo" userId="b3618862-5d6a-4746-8c32-848d45cae23d" providerId="ADAL" clId="{14E0485E-21C3-4ADF-AF8C-6913828A7CD7}" dt="2024-01-31T20:04:08.082" v="92"/>
          <ac:spMkLst>
            <pc:docMk/>
            <pc:sldMk cId="3728815537" sldId="2147469433"/>
            <ac:spMk id="122" creationId="{5417B85D-A8AB-08F9-5B31-00A3E306A19D}"/>
          </ac:spMkLst>
        </pc:spChg>
        <pc:spChg chg="add mod">
          <ac:chgData name="Lemmi, Rodrigo" userId="b3618862-5d6a-4746-8c32-848d45cae23d" providerId="ADAL" clId="{14E0485E-21C3-4ADF-AF8C-6913828A7CD7}" dt="2024-01-31T20:30:12.126" v="296"/>
          <ac:spMkLst>
            <pc:docMk/>
            <pc:sldMk cId="3728815537" sldId="2147469433"/>
            <ac:spMk id="125" creationId="{5510D45E-C6DB-DAB3-FA6C-447309D5B388}"/>
          </ac:spMkLst>
        </pc:spChg>
        <pc:spChg chg="add del mod">
          <ac:chgData name="Lemmi, Rodrigo" userId="b3618862-5d6a-4746-8c32-848d45cae23d" providerId="ADAL" clId="{14E0485E-21C3-4ADF-AF8C-6913828A7CD7}" dt="2024-01-31T20:11:11.365" v="160" actId="21"/>
          <ac:spMkLst>
            <pc:docMk/>
            <pc:sldMk cId="3728815537" sldId="2147469433"/>
            <ac:spMk id="126" creationId="{4CC98E1C-4DD9-8633-8C7B-9A33995C1CFA}"/>
          </ac:spMkLst>
        </pc:spChg>
        <pc:grpChg chg="add del mod">
          <ac:chgData name="Lemmi, Rodrigo" userId="b3618862-5d6a-4746-8c32-848d45cae23d" providerId="ADAL" clId="{14E0485E-21C3-4ADF-AF8C-6913828A7CD7}" dt="2024-01-31T20:03:56.265" v="91"/>
          <ac:grpSpMkLst>
            <pc:docMk/>
            <pc:sldMk cId="3728815537" sldId="2147469433"/>
            <ac:grpSpMk id="2" creationId="{5022C324-0E99-0FEA-D17A-9E902E743A97}"/>
          </ac:grpSpMkLst>
        </pc:grpChg>
        <pc:grpChg chg="add del mod">
          <ac:chgData name="Lemmi, Rodrigo" userId="b3618862-5d6a-4746-8c32-848d45cae23d" providerId="ADAL" clId="{14E0485E-21C3-4ADF-AF8C-6913828A7CD7}" dt="2024-01-31T20:03:56.265" v="91"/>
          <ac:grpSpMkLst>
            <pc:docMk/>
            <pc:sldMk cId="3728815537" sldId="2147469433"/>
            <ac:grpSpMk id="5" creationId="{FACB0AA3-FB75-AB95-5BB2-5CFD81E9AC77}"/>
          </ac:grpSpMkLst>
        </pc:grpChg>
        <pc:grpChg chg="add del mod">
          <ac:chgData name="Lemmi, Rodrigo" userId="b3618862-5d6a-4746-8c32-848d45cae23d" providerId="ADAL" clId="{14E0485E-21C3-4ADF-AF8C-6913828A7CD7}" dt="2024-01-31T20:03:56.265" v="91"/>
          <ac:grpSpMkLst>
            <pc:docMk/>
            <pc:sldMk cId="3728815537" sldId="2147469433"/>
            <ac:grpSpMk id="8" creationId="{55362F66-DF5F-3324-97ED-EDB6C5596BD7}"/>
          </ac:grpSpMkLst>
        </pc:grpChg>
        <pc:grpChg chg="mod">
          <ac:chgData name="Lemmi, Rodrigo" userId="b3618862-5d6a-4746-8c32-848d45cae23d" providerId="ADAL" clId="{14E0485E-21C3-4ADF-AF8C-6913828A7CD7}" dt="2024-01-31T20:03:47.699" v="90"/>
          <ac:grpSpMkLst>
            <pc:docMk/>
            <pc:sldMk cId="3728815537" sldId="2147469433"/>
            <ac:grpSpMk id="9" creationId="{2D794C3F-A9DB-2C1D-2CB5-107F734D0C1D}"/>
          </ac:grpSpMkLst>
        </pc:grpChg>
        <pc:grpChg chg="mod">
          <ac:chgData name="Lemmi, Rodrigo" userId="b3618862-5d6a-4746-8c32-848d45cae23d" providerId="ADAL" clId="{14E0485E-21C3-4ADF-AF8C-6913828A7CD7}" dt="2024-01-31T20:03:47.699" v="90"/>
          <ac:grpSpMkLst>
            <pc:docMk/>
            <pc:sldMk cId="3728815537" sldId="2147469433"/>
            <ac:grpSpMk id="10" creationId="{5B32C201-3071-3CAF-8B93-019F87AE5738}"/>
          </ac:grpSpMkLst>
        </pc:grpChg>
        <pc:grpChg chg="mod">
          <ac:chgData name="Lemmi, Rodrigo" userId="b3618862-5d6a-4746-8c32-848d45cae23d" providerId="ADAL" clId="{14E0485E-21C3-4ADF-AF8C-6913828A7CD7}" dt="2024-01-31T20:03:47.699" v="90"/>
          <ac:grpSpMkLst>
            <pc:docMk/>
            <pc:sldMk cId="3728815537" sldId="2147469433"/>
            <ac:grpSpMk id="18" creationId="{E8A00C39-F25C-7486-ED31-FE1028477A8D}"/>
          </ac:grpSpMkLst>
        </pc:grpChg>
        <pc:grpChg chg="add del mod">
          <ac:chgData name="Lemmi, Rodrigo" userId="b3618862-5d6a-4746-8c32-848d45cae23d" providerId="ADAL" clId="{14E0485E-21C3-4ADF-AF8C-6913828A7CD7}" dt="2024-01-31T20:03:56.265" v="91"/>
          <ac:grpSpMkLst>
            <pc:docMk/>
            <pc:sldMk cId="3728815537" sldId="2147469433"/>
            <ac:grpSpMk id="24" creationId="{9A4250DF-2105-695F-77F0-7693B821DEF7}"/>
          </ac:grpSpMkLst>
        </pc:grpChg>
        <pc:grpChg chg="add del mod">
          <ac:chgData name="Lemmi, Rodrigo" userId="b3618862-5d6a-4746-8c32-848d45cae23d" providerId="ADAL" clId="{14E0485E-21C3-4ADF-AF8C-6913828A7CD7}" dt="2024-01-31T20:03:56.265" v="91"/>
          <ac:grpSpMkLst>
            <pc:docMk/>
            <pc:sldMk cId="3728815537" sldId="2147469433"/>
            <ac:grpSpMk id="27" creationId="{DF6881D0-20D6-B727-E88B-4FBF8388334D}"/>
          </ac:grpSpMkLst>
        </pc:grpChg>
        <pc:grpChg chg="mod">
          <ac:chgData name="Lemmi, Rodrigo" userId="b3618862-5d6a-4746-8c32-848d45cae23d" providerId="ADAL" clId="{14E0485E-21C3-4ADF-AF8C-6913828A7CD7}" dt="2024-01-31T20:03:47.699" v="90"/>
          <ac:grpSpMkLst>
            <pc:docMk/>
            <pc:sldMk cId="3728815537" sldId="2147469433"/>
            <ac:grpSpMk id="28" creationId="{75D4DEC0-9900-7AA6-1AAB-C776AD0FF2B5}"/>
          </ac:grpSpMkLst>
        </pc:grpChg>
        <pc:grpChg chg="mod">
          <ac:chgData name="Lemmi, Rodrigo" userId="b3618862-5d6a-4746-8c32-848d45cae23d" providerId="ADAL" clId="{14E0485E-21C3-4ADF-AF8C-6913828A7CD7}" dt="2024-01-31T20:03:47.699" v="90"/>
          <ac:grpSpMkLst>
            <pc:docMk/>
            <pc:sldMk cId="3728815537" sldId="2147469433"/>
            <ac:grpSpMk id="29" creationId="{A45503A6-50DD-9C60-2670-5D4A1DDBD559}"/>
          </ac:grpSpMkLst>
        </pc:grpChg>
        <pc:grpChg chg="mod">
          <ac:chgData name="Lemmi, Rodrigo" userId="b3618862-5d6a-4746-8c32-848d45cae23d" providerId="ADAL" clId="{14E0485E-21C3-4ADF-AF8C-6913828A7CD7}" dt="2024-01-31T20:03:47.699" v="90"/>
          <ac:grpSpMkLst>
            <pc:docMk/>
            <pc:sldMk cId="3728815537" sldId="2147469433"/>
            <ac:grpSpMk id="37" creationId="{8B766CE7-8E9A-C39B-0E0C-A99E733C648E}"/>
          </ac:grpSpMkLst>
        </pc:grpChg>
        <pc:grpChg chg="add del mod">
          <ac:chgData name="Lemmi, Rodrigo" userId="b3618862-5d6a-4746-8c32-848d45cae23d" providerId="ADAL" clId="{14E0485E-21C3-4ADF-AF8C-6913828A7CD7}" dt="2024-01-31T20:03:56.265" v="91"/>
          <ac:grpSpMkLst>
            <pc:docMk/>
            <pc:sldMk cId="3728815537" sldId="2147469433"/>
            <ac:grpSpMk id="43" creationId="{977EEB7F-1E46-E718-482A-BF9389EA83AF}"/>
          </ac:grpSpMkLst>
        </pc:grpChg>
        <pc:grpChg chg="mod">
          <ac:chgData name="Lemmi, Rodrigo" userId="b3618862-5d6a-4746-8c32-848d45cae23d" providerId="ADAL" clId="{14E0485E-21C3-4ADF-AF8C-6913828A7CD7}" dt="2024-01-31T20:03:47.699" v="90"/>
          <ac:grpSpMkLst>
            <pc:docMk/>
            <pc:sldMk cId="3728815537" sldId="2147469433"/>
            <ac:grpSpMk id="44" creationId="{874BB7D6-D479-D6D3-5530-7D7AC274315A}"/>
          </ac:grpSpMkLst>
        </pc:grpChg>
        <pc:grpChg chg="mod">
          <ac:chgData name="Lemmi, Rodrigo" userId="b3618862-5d6a-4746-8c32-848d45cae23d" providerId="ADAL" clId="{14E0485E-21C3-4ADF-AF8C-6913828A7CD7}" dt="2024-01-31T20:03:47.699" v="90"/>
          <ac:grpSpMkLst>
            <pc:docMk/>
            <pc:sldMk cId="3728815537" sldId="2147469433"/>
            <ac:grpSpMk id="45" creationId="{AD224593-6FDF-BA7D-AAB6-508B7315E3B9}"/>
          </ac:grpSpMkLst>
        </pc:grpChg>
        <pc:grpChg chg="mod">
          <ac:chgData name="Lemmi, Rodrigo" userId="b3618862-5d6a-4746-8c32-848d45cae23d" providerId="ADAL" clId="{14E0485E-21C3-4ADF-AF8C-6913828A7CD7}" dt="2024-01-31T20:03:47.699" v="90"/>
          <ac:grpSpMkLst>
            <pc:docMk/>
            <pc:sldMk cId="3728815537" sldId="2147469433"/>
            <ac:grpSpMk id="46" creationId="{E0EE0A3C-40B5-4867-B704-97448947BFC1}"/>
          </ac:grpSpMkLst>
        </pc:grpChg>
        <pc:grpChg chg="mod">
          <ac:chgData name="Lemmi, Rodrigo" userId="b3618862-5d6a-4746-8c32-848d45cae23d" providerId="ADAL" clId="{14E0485E-21C3-4ADF-AF8C-6913828A7CD7}" dt="2024-01-31T20:03:47.699" v="90"/>
          <ac:grpSpMkLst>
            <pc:docMk/>
            <pc:sldMk cId="3728815537" sldId="2147469433"/>
            <ac:grpSpMk id="55" creationId="{93EA5033-A6E2-0A35-3FCB-D6DE27D5E1C8}"/>
          </ac:grpSpMkLst>
        </pc:grpChg>
        <pc:grpChg chg="add mod">
          <ac:chgData name="Lemmi, Rodrigo" userId="b3618862-5d6a-4746-8c32-848d45cae23d" providerId="ADAL" clId="{14E0485E-21C3-4ADF-AF8C-6913828A7CD7}" dt="2024-01-31T20:04:08.082" v="92"/>
          <ac:grpSpMkLst>
            <pc:docMk/>
            <pc:sldMk cId="3728815537" sldId="2147469433"/>
            <ac:grpSpMk id="64" creationId="{E99CE9FF-777F-2307-9C3D-3E199590E5F0}"/>
          </ac:grpSpMkLst>
        </pc:grpChg>
        <pc:grpChg chg="add mod">
          <ac:chgData name="Lemmi, Rodrigo" userId="b3618862-5d6a-4746-8c32-848d45cae23d" providerId="ADAL" clId="{14E0485E-21C3-4ADF-AF8C-6913828A7CD7}" dt="2024-01-31T20:11:03.148" v="159" actId="408"/>
          <ac:grpSpMkLst>
            <pc:docMk/>
            <pc:sldMk cId="3728815537" sldId="2147469433"/>
            <ac:grpSpMk id="67" creationId="{305AF2F8-5B9E-1303-F33E-0B926988F7AA}"/>
          </ac:grpSpMkLst>
        </pc:grpChg>
        <pc:grpChg chg="add mod">
          <ac:chgData name="Lemmi, Rodrigo" userId="b3618862-5d6a-4746-8c32-848d45cae23d" providerId="ADAL" clId="{14E0485E-21C3-4ADF-AF8C-6913828A7CD7}" dt="2024-01-31T20:11:03.148" v="159" actId="408"/>
          <ac:grpSpMkLst>
            <pc:docMk/>
            <pc:sldMk cId="3728815537" sldId="2147469433"/>
            <ac:grpSpMk id="70" creationId="{DA3C0FCC-4BDC-5700-A45A-4B26A6ABAD9D}"/>
          </ac:grpSpMkLst>
        </pc:grpChg>
        <pc:grpChg chg="mod">
          <ac:chgData name="Lemmi, Rodrigo" userId="b3618862-5d6a-4746-8c32-848d45cae23d" providerId="ADAL" clId="{14E0485E-21C3-4ADF-AF8C-6913828A7CD7}" dt="2024-01-31T20:04:08.082" v="92"/>
          <ac:grpSpMkLst>
            <pc:docMk/>
            <pc:sldMk cId="3728815537" sldId="2147469433"/>
            <ac:grpSpMk id="71" creationId="{33C1EFB3-33A1-78BC-6006-5FFBCFBA39A0}"/>
          </ac:grpSpMkLst>
        </pc:grpChg>
        <pc:grpChg chg="mod">
          <ac:chgData name="Lemmi, Rodrigo" userId="b3618862-5d6a-4746-8c32-848d45cae23d" providerId="ADAL" clId="{14E0485E-21C3-4ADF-AF8C-6913828A7CD7}" dt="2024-01-31T20:04:08.082" v="92"/>
          <ac:grpSpMkLst>
            <pc:docMk/>
            <pc:sldMk cId="3728815537" sldId="2147469433"/>
            <ac:grpSpMk id="72" creationId="{307950E7-DCE2-0CD3-326E-F95E7CEC6BB5}"/>
          </ac:grpSpMkLst>
        </pc:grpChg>
        <pc:grpChg chg="mod">
          <ac:chgData name="Lemmi, Rodrigo" userId="b3618862-5d6a-4746-8c32-848d45cae23d" providerId="ADAL" clId="{14E0485E-21C3-4ADF-AF8C-6913828A7CD7}" dt="2024-01-31T20:04:08.082" v="92"/>
          <ac:grpSpMkLst>
            <pc:docMk/>
            <pc:sldMk cId="3728815537" sldId="2147469433"/>
            <ac:grpSpMk id="80" creationId="{61EBA212-1549-EDD5-334A-9EAE3C9D3134}"/>
          </ac:grpSpMkLst>
        </pc:grpChg>
        <pc:grpChg chg="add mod">
          <ac:chgData name="Lemmi, Rodrigo" userId="b3618862-5d6a-4746-8c32-848d45cae23d" providerId="ADAL" clId="{14E0485E-21C3-4ADF-AF8C-6913828A7CD7}" dt="2024-01-31T20:11:03.148" v="159" actId="408"/>
          <ac:grpSpMkLst>
            <pc:docMk/>
            <pc:sldMk cId="3728815537" sldId="2147469433"/>
            <ac:grpSpMk id="86" creationId="{E3BC870C-6657-6092-08BF-ACF5EEA7C78A}"/>
          </ac:grpSpMkLst>
        </pc:grpChg>
        <pc:grpChg chg="add mod">
          <ac:chgData name="Lemmi, Rodrigo" userId="b3618862-5d6a-4746-8c32-848d45cae23d" providerId="ADAL" clId="{14E0485E-21C3-4ADF-AF8C-6913828A7CD7}" dt="2024-01-31T20:10:55.765" v="158" actId="1038"/>
          <ac:grpSpMkLst>
            <pc:docMk/>
            <pc:sldMk cId="3728815537" sldId="2147469433"/>
            <ac:grpSpMk id="89" creationId="{402117CF-7CB0-0812-934E-DDA322440C43}"/>
          </ac:grpSpMkLst>
        </pc:grpChg>
        <pc:grpChg chg="mod">
          <ac:chgData name="Lemmi, Rodrigo" userId="b3618862-5d6a-4746-8c32-848d45cae23d" providerId="ADAL" clId="{14E0485E-21C3-4ADF-AF8C-6913828A7CD7}" dt="2024-01-31T20:04:08.082" v="92"/>
          <ac:grpSpMkLst>
            <pc:docMk/>
            <pc:sldMk cId="3728815537" sldId="2147469433"/>
            <ac:grpSpMk id="90" creationId="{1BB8412F-8920-DEC2-5B59-3A92D7F8CFB8}"/>
          </ac:grpSpMkLst>
        </pc:grpChg>
        <pc:grpChg chg="mod">
          <ac:chgData name="Lemmi, Rodrigo" userId="b3618862-5d6a-4746-8c32-848d45cae23d" providerId="ADAL" clId="{14E0485E-21C3-4ADF-AF8C-6913828A7CD7}" dt="2024-01-31T20:04:08.082" v="92"/>
          <ac:grpSpMkLst>
            <pc:docMk/>
            <pc:sldMk cId="3728815537" sldId="2147469433"/>
            <ac:grpSpMk id="91" creationId="{99075C62-DB1C-FF62-685F-5469F6A551FC}"/>
          </ac:grpSpMkLst>
        </pc:grpChg>
        <pc:grpChg chg="mod">
          <ac:chgData name="Lemmi, Rodrigo" userId="b3618862-5d6a-4746-8c32-848d45cae23d" providerId="ADAL" clId="{14E0485E-21C3-4ADF-AF8C-6913828A7CD7}" dt="2024-01-31T20:04:08.082" v="92"/>
          <ac:grpSpMkLst>
            <pc:docMk/>
            <pc:sldMk cId="3728815537" sldId="2147469433"/>
            <ac:grpSpMk id="99" creationId="{F605A7CD-14A0-E651-2387-59767EF46B04}"/>
          </ac:grpSpMkLst>
        </pc:grpChg>
        <pc:grpChg chg="add mod">
          <ac:chgData name="Lemmi, Rodrigo" userId="b3618862-5d6a-4746-8c32-848d45cae23d" providerId="ADAL" clId="{14E0485E-21C3-4ADF-AF8C-6913828A7CD7}" dt="2024-01-31T20:10:35.631" v="152" actId="1037"/>
          <ac:grpSpMkLst>
            <pc:docMk/>
            <pc:sldMk cId="3728815537" sldId="2147469433"/>
            <ac:grpSpMk id="105" creationId="{1C2ABEA1-8827-4B66-8A37-0DDCA7C4B2E7}"/>
          </ac:grpSpMkLst>
        </pc:grpChg>
        <pc:grpChg chg="mod">
          <ac:chgData name="Lemmi, Rodrigo" userId="b3618862-5d6a-4746-8c32-848d45cae23d" providerId="ADAL" clId="{14E0485E-21C3-4ADF-AF8C-6913828A7CD7}" dt="2024-01-31T20:04:08.082" v="92"/>
          <ac:grpSpMkLst>
            <pc:docMk/>
            <pc:sldMk cId="3728815537" sldId="2147469433"/>
            <ac:grpSpMk id="106" creationId="{A527F0B6-F806-FB2F-043D-A0E149DE3B40}"/>
          </ac:grpSpMkLst>
        </pc:grpChg>
        <pc:grpChg chg="mod">
          <ac:chgData name="Lemmi, Rodrigo" userId="b3618862-5d6a-4746-8c32-848d45cae23d" providerId="ADAL" clId="{14E0485E-21C3-4ADF-AF8C-6913828A7CD7}" dt="2024-01-31T20:04:08.082" v="92"/>
          <ac:grpSpMkLst>
            <pc:docMk/>
            <pc:sldMk cId="3728815537" sldId="2147469433"/>
            <ac:grpSpMk id="107" creationId="{1E1F80E1-A770-3857-A023-6FFD82851A59}"/>
          </ac:grpSpMkLst>
        </pc:grpChg>
        <pc:grpChg chg="mod">
          <ac:chgData name="Lemmi, Rodrigo" userId="b3618862-5d6a-4746-8c32-848d45cae23d" providerId="ADAL" clId="{14E0485E-21C3-4ADF-AF8C-6913828A7CD7}" dt="2024-01-31T20:04:08.082" v="92"/>
          <ac:grpSpMkLst>
            <pc:docMk/>
            <pc:sldMk cId="3728815537" sldId="2147469433"/>
            <ac:grpSpMk id="108" creationId="{DF74D384-E9FA-F26F-89EC-67056E7E16A7}"/>
          </ac:grpSpMkLst>
        </pc:grpChg>
        <pc:grpChg chg="mod">
          <ac:chgData name="Lemmi, Rodrigo" userId="b3618862-5d6a-4746-8c32-848d45cae23d" providerId="ADAL" clId="{14E0485E-21C3-4ADF-AF8C-6913828A7CD7}" dt="2024-01-31T20:04:08.082" v="92"/>
          <ac:grpSpMkLst>
            <pc:docMk/>
            <pc:sldMk cId="3728815537" sldId="2147469433"/>
            <ac:grpSpMk id="117" creationId="{5C0ACBD4-3076-7938-7855-1825F28ABBFF}"/>
          </ac:grpSpMkLst>
        </pc:grpChg>
        <pc:picChg chg="mod">
          <ac:chgData name="Lemmi, Rodrigo" userId="b3618862-5d6a-4746-8c32-848d45cae23d" providerId="ADAL" clId="{14E0485E-21C3-4ADF-AF8C-6913828A7CD7}" dt="2024-01-31T20:03:47.699" v="90"/>
          <ac:picMkLst>
            <pc:docMk/>
            <pc:sldMk cId="3728815537" sldId="2147469433"/>
            <ac:picMk id="48" creationId="{C2918F1F-D76E-003C-8618-123C1077CCF1}"/>
          </ac:picMkLst>
        </pc:picChg>
        <pc:picChg chg="add del mod">
          <ac:chgData name="Lemmi, Rodrigo" userId="b3618862-5d6a-4746-8c32-848d45cae23d" providerId="ADAL" clId="{14E0485E-21C3-4ADF-AF8C-6913828A7CD7}" dt="2024-01-31T20:03:56.265" v="91"/>
          <ac:picMkLst>
            <pc:docMk/>
            <pc:sldMk cId="3728815537" sldId="2147469433"/>
            <ac:picMk id="61" creationId="{957A3931-C1D9-B66B-4061-3872794B2F89}"/>
          </ac:picMkLst>
        </pc:picChg>
        <pc:picChg chg="add del mod">
          <ac:chgData name="Lemmi, Rodrigo" userId="b3618862-5d6a-4746-8c32-848d45cae23d" providerId="ADAL" clId="{14E0485E-21C3-4ADF-AF8C-6913828A7CD7}" dt="2024-01-31T20:03:56.265" v="91"/>
          <ac:picMkLst>
            <pc:docMk/>
            <pc:sldMk cId="3728815537" sldId="2147469433"/>
            <ac:picMk id="62" creationId="{D1BBB137-FB38-10E2-6C89-D390945F02FB}"/>
          </ac:picMkLst>
        </pc:picChg>
        <pc:picChg chg="mod">
          <ac:chgData name="Lemmi, Rodrigo" userId="b3618862-5d6a-4746-8c32-848d45cae23d" providerId="ADAL" clId="{14E0485E-21C3-4ADF-AF8C-6913828A7CD7}" dt="2024-01-31T20:04:08.082" v="92"/>
          <ac:picMkLst>
            <pc:docMk/>
            <pc:sldMk cId="3728815537" sldId="2147469433"/>
            <ac:picMk id="110" creationId="{2C01F619-4578-20CF-414E-FCA7A0339851}"/>
          </ac:picMkLst>
        </pc:picChg>
        <pc:picChg chg="add mod">
          <ac:chgData name="Lemmi, Rodrigo" userId="b3618862-5d6a-4746-8c32-848d45cae23d" providerId="ADAL" clId="{14E0485E-21C3-4ADF-AF8C-6913828A7CD7}" dt="2024-01-31T20:11:55.603" v="175" actId="1038"/>
          <ac:picMkLst>
            <pc:docMk/>
            <pc:sldMk cId="3728815537" sldId="2147469433"/>
            <ac:picMk id="123" creationId="{F9659BFC-0F7D-CAFD-1044-E76F7EE78FBB}"/>
          </ac:picMkLst>
        </pc:picChg>
        <pc:picChg chg="add mod">
          <ac:chgData name="Lemmi, Rodrigo" userId="b3618862-5d6a-4746-8c32-848d45cae23d" providerId="ADAL" clId="{14E0485E-21C3-4ADF-AF8C-6913828A7CD7}" dt="2024-01-31T20:12:01.332" v="179" actId="1038"/>
          <ac:picMkLst>
            <pc:docMk/>
            <pc:sldMk cId="3728815537" sldId="2147469433"/>
            <ac:picMk id="124" creationId="{EC0AEDBA-4A03-B5B7-CB2A-389CC8ADFB27}"/>
          </ac:picMkLst>
        </pc:picChg>
      </pc:sldChg>
      <pc:sldChg chg="addSp delSp modSp new mod">
        <pc:chgData name="Lemmi, Rodrigo" userId="b3618862-5d6a-4746-8c32-848d45cae23d" providerId="ADAL" clId="{14E0485E-21C3-4ADF-AF8C-6913828A7CD7}" dt="2024-01-31T21:47:53.204" v="1459" actId="478"/>
        <pc:sldMkLst>
          <pc:docMk/>
          <pc:sldMk cId="2791750562" sldId="2147469434"/>
        </pc:sldMkLst>
        <pc:spChg chg="add mod">
          <ac:chgData name="Lemmi, Rodrigo" userId="b3618862-5d6a-4746-8c32-848d45cae23d" providerId="ADAL" clId="{14E0485E-21C3-4ADF-AF8C-6913828A7CD7}" dt="2024-01-31T20:04:25.119" v="94"/>
          <ac:spMkLst>
            <pc:docMk/>
            <pc:sldMk cId="2791750562" sldId="2147469434"/>
            <ac:spMk id="2" creationId="{3C528376-6835-0515-E8C4-B66F96DF93E8}"/>
          </ac:spMkLst>
        </pc:spChg>
        <pc:spChg chg="add mod">
          <ac:chgData name="Lemmi, Rodrigo" userId="b3618862-5d6a-4746-8c32-848d45cae23d" providerId="ADAL" clId="{14E0485E-21C3-4ADF-AF8C-6913828A7CD7}" dt="2024-01-31T20:04:25.119" v="94"/>
          <ac:spMkLst>
            <pc:docMk/>
            <pc:sldMk cId="2791750562" sldId="2147469434"/>
            <ac:spMk id="3" creationId="{82392EF6-E08A-332D-0C59-957E73EC86E0}"/>
          </ac:spMkLst>
        </pc:spChg>
        <pc:spChg chg="add mod">
          <ac:chgData name="Lemmi, Rodrigo" userId="b3618862-5d6a-4746-8c32-848d45cae23d" providerId="ADAL" clId="{14E0485E-21C3-4ADF-AF8C-6913828A7CD7}" dt="2024-01-31T20:04:25.119" v="94"/>
          <ac:spMkLst>
            <pc:docMk/>
            <pc:sldMk cId="2791750562" sldId="2147469434"/>
            <ac:spMk id="4" creationId="{9807FB50-CA0D-31D2-3482-443142368332}"/>
          </ac:spMkLst>
        </pc:spChg>
        <pc:spChg chg="add mod">
          <ac:chgData name="Lemmi, Rodrigo" userId="b3618862-5d6a-4746-8c32-848d45cae23d" providerId="ADAL" clId="{14E0485E-21C3-4ADF-AF8C-6913828A7CD7}" dt="2024-01-31T20:04:25.119" v="94"/>
          <ac:spMkLst>
            <pc:docMk/>
            <pc:sldMk cId="2791750562" sldId="2147469434"/>
            <ac:spMk id="5" creationId="{62ABC58F-3AC2-6EB8-832C-9A94B791C23F}"/>
          </ac:spMkLst>
        </pc:spChg>
        <pc:spChg chg="add mod">
          <ac:chgData name="Lemmi, Rodrigo" userId="b3618862-5d6a-4746-8c32-848d45cae23d" providerId="ADAL" clId="{14E0485E-21C3-4ADF-AF8C-6913828A7CD7}" dt="2024-01-31T20:04:25.119" v="94"/>
          <ac:spMkLst>
            <pc:docMk/>
            <pc:sldMk cId="2791750562" sldId="2147469434"/>
            <ac:spMk id="6" creationId="{4B4D486A-4708-54BC-873A-AAF8333C0506}"/>
          </ac:spMkLst>
        </pc:spChg>
        <pc:spChg chg="add mod">
          <ac:chgData name="Lemmi, Rodrigo" userId="b3618862-5d6a-4746-8c32-848d45cae23d" providerId="ADAL" clId="{14E0485E-21C3-4ADF-AF8C-6913828A7CD7}" dt="2024-01-31T20:04:25.119" v="94"/>
          <ac:spMkLst>
            <pc:docMk/>
            <pc:sldMk cId="2791750562" sldId="2147469434"/>
            <ac:spMk id="7" creationId="{3195C67D-3B30-447E-4CC3-AD4615EEE555}"/>
          </ac:spMkLst>
        </pc:spChg>
        <pc:spChg chg="add mod">
          <ac:chgData name="Lemmi, Rodrigo" userId="b3618862-5d6a-4746-8c32-848d45cae23d" providerId="ADAL" clId="{14E0485E-21C3-4ADF-AF8C-6913828A7CD7}" dt="2024-01-31T20:04:25.119" v="94"/>
          <ac:spMkLst>
            <pc:docMk/>
            <pc:sldMk cId="2791750562" sldId="2147469434"/>
            <ac:spMk id="9" creationId="{2280BB57-B092-98E4-1E3D-7108B4A79C2A}"/>
          </ac:spMkLst>
        </pc:spChg>
        <pc:spChg chg="add mod">
          <ac:chgData name="Lemmi, Rodrigo" userId="b3618862-5d6a-4746-8c32-848d45cae23d" providerId="ADAL" clId="{14E0485E-21C3-4ADF-AF8C-6913828A7CD7}" dt="2024-01-31T20:04:25.119" v="94"/>
          <ac:spMkLst>
            <pc:docMk/>
            <pc:sldMk cId="2791750562" sldId="2147469434"/>
            <ac:spMk id="10" creationId="{47F3E789-8C93-896E-C562-3FD624EC05E5}"/>
          </ac:spMkLst>
        </pc:spChg>
        <pc:spChg chg="add mod">
          <ac:chgData name="Lemmi, Rodrigo" userId="b3618862-5d6a-4746-8c32-848d45cae23d" providerId="ADAL" clId="{14E0485E-21C3-4ADF-AF8C-6913828A7CD7}" dt="2024-01-31T20:04:25.119" v="94"/>
          <ac:spMkLst>
            <pc:docMk/>
            <pc:sldMk cId="2791750562" sldId="2147469434"/>
            <ac:spMk id="11" creationId="{53FA729F-0E0F-EB4C-DF42-5D04CE32E0D1}"/>
          </ac:spMkLst>
        </pc:spChg>
        <pc:spChg chg="add mod">
          <ac:chgData name="Lemmi, Rodrigo" userId="b3618862-5d6a-4746-8c32-848d45cae23d" providerId="ADAL" clId="{14E0485E-21C3-4ADF-AF8C-6913828A7CD7}" dt="2024-01-31T20:04:25.119" v="94"/>
          <ac:spMkLst>
            <pc:docMk/>
            <pc:sldMk cId="2791750562" sldId="2147469434"/>
            <ac:spMk id="12" creationId="{D16B815C-B37D-555D-28FF-FEF8FB929EC8}"/>
          </ac:spMkLst>
        </pc:spChg>
        <pc:spChg chg="add mod">
          <ac:chgData name="Lemmi, Rodrigo" userId="b3618862-5d6a-4746-8c32-848d45cae23d" providerId="ADAL" clId="{14E0485E-21C3-4ADF-AF8C-6913828A7CD7}" dt="2024-01-31T20:04:25.119" v="94"/>
          <ac:spMkLst>
            <pc:docMk/>
            <pc:sldMk cId="2791750562" sldId="2147469434"/>
            <ac:spMk id="13" creationId="{427D5DA4-E7AD-A163-EDA0-A5B024D57CD6}"/>
          </ac:spMkLst>
        </pc:spChg>
        <pc:spChg chg="add mod">
          <ac:chgData name="Lemmi, Rodrigo" userId="b3618862-5d6a-4746-8c32-848d45cae23d" providerId="ADAL" clId="{14E0485E-21C3-4ADF-AF8C-6913828A7CD7}" dt="2024-01-31T20:04:25.119" v="94"/>
          <ac:spMkLst>
            <pc:docMk/>
            <pc:sldMk cId="2791750562" sldId="2147469434"/>
            <ac:spMk id="14" creationId="{3ECDA750-4B4A-A5EF-879C-C440FF042993}"/>
          </ac:spMkLst>
        </pc:spChg>
        <pc:spChg chg="add mod">
          <ac:chgData name="Lemmi, Rodrigo" userId="b3618862-5d6a-4746-8c32-848d45cae23d" providerId="ADAL" clId="{14E0485E-21C3-4ADF-AF8C-6913828A7CD7}" dt="2024-01-31T20:04:25.119" v="94"/>
          <ac:spMkLst>
            <pc:docMk/>
            <pc:sldMk cId="2791750562" sldId="2147469434"/>
            <ac:spMk id="15" creationId="{D95A7621-9945-82EB-2880-902EB330D5EB}"/>
          </ac:spMkLst>
        </pc:spChg>
        <pc:spChg chg="add mod">
          <ac:chgData name="Lemmi, Rodrigo" userId="b3618862-5d6a-4746-8c32-848d45cae23d" providerId="ADAL" clId="{14E0485E-21C3-4ADF-AF8C-6913828A7CD7}" dt="2024-01-31T20:04:25.119" v="94"/>
          <ac:spMkLst>
            <pc:docMk/>
            <pc:sldMk cId="2791750562" sldId="2147469434"/>
            <ac:spMk id="16" creationId="{4498C289-1708-57B2-CB72-A2575BD32DC6}"/>
          </ac:spMkLst>
        </pc:spChg>
        <pc:spChg chg="add mod">
          <ac:chgData name="Lemmi, Rodrigo" userId="b3618862-5d6a-4746-8c32-848d45cae23d" providerId="ADAL" clId="{14E0485E-21C3-4ADF-AF8C-6913828A7CD7}" dt="2024-01-31T20:04:25.119" v="94"/>
          <ac:spMkLst>
            <pc:docMk/>
            <pc:sldMk cId="2791750562" sldId="2147469434"/>
            <ac:spMk id="17" creationId="{784E0F7C-11A8-2E21-E21E-8620C626A91A}"/>
          </ac:spMkLst>
        </pc:spChg>
        <pc:spChg chg="add mod">
          <ac:chgData name="Lemmi, Rodrigo" userId="b3618862-5d6a-4746-8c32-848d45cae23d" providerId="ADAL" clId="{14E0485E-21C3-4ADF-AF8C-6913828A7CD7}" dt="2024-01-31T20:04:25.119" v="94"/>
          <ac:spMkLst>
            <pc:docMk/>
            <pc:sldMk cId="2791750562" sldId="2147469434"/>
            <ac:spMk id="18" creationId="{9B673C15-CAC6-6CDB-2466-526DAAA3963B}"/>
          </ac:spMkLst>
        </pc:spChg>
        <pc:spChg chg="add mod">
          <ac:chgData name="Lemmi, Rodrigo" userId="b3618862-5d6a-4746-8c32-848d45cae23d" providerId="ADAL" clId="{14E0485E-21C3-4ADF-AF8C-6913828A7CD7}" dt="2024-01-31T20:04:25.119" v="94"/>
          <ac:spMkLst>
            <pc:docMk/>
            <pc:sldMk cId="2791750562" sldId="2147469434"/>
            <ac:spMk id="19" creationId="{B09BD9A3-F4CA-6F09-C82E-A6E537650A58}"/>
          </ac:spMkLst>
        </pc:spChg>
        <pc:spChg chg="add mod">
          <ac:chgData name="Lemmi, Rodrigo" userId="b3618862-5d6a-4746-8c32-848d45cae23d" providerId="ADAL" clId="{14E0485E-21C3-4ADF-AF8C-6913828A7CD7}" dt="2024-01-31T20:04:25.119" v="94"/>
          <ac:spMkLst>
            <pc:docMk/>
            <pc:sldMk cId="2791750562" sldId="2147469434"/>
            <ac:spMk id="20" creationId="{66C6F11E-9896-4A11-5737-2CBB7C2FE383}"/>
          </ac:spMkLst>
        </pc:spChg>
        <pc:spChg chg="add mod">
          <ac:chgData name="Lemmi, Rodrigo" userId="b3618862-5d6a-4746-8c32-848d45cae23d" providerId="ADAL" clId="{14E0485E-21C3-4ADF-AF8C-6913828A7CD7}" dt="2024-01-31T20:04:25.119" v="94"/>
          <ac:spMkLst>
            <pc:docMk/>
            <pc:sldMk cId="2791750562" sldId="2147469434"/>
            <ac:spMk id="21" creationId="{DB3B634B-17A0-9205-283A-1DEE8A6834C4}"/>
          </ac:spMkLst>
        </pc:spChg>
        <pc:spChg chg="add mod">
          <ac:chgData name="Lemmi, Rodrigo" userId="b3618862-5d6a-4746-8c32-848d45cae23d" providerId="ADAL" clId="{14E0485E-21C3-4ADF-AF8C-6913828A7CD7}" dt="2024-01-31T20:04:25.119" v="94"/>
          <ac:spMkLst>
            <pc:docMk/>
            <pc:sldMk cId="2791750562" sldId="2147469434"/>
            <ac:spMk id="22" creationId="{F4E7A92E-377A-73E1-FA12-9162D1A7EF25}"/>
          </ac:spMkLst>
        </pc:spChg>
        <pc:spChg chg="add mod">
          <ac:chgData name="Lemmi, Rodrigo" userId="b3618862-5d6a-4746-8c32-848d45cae23d" providerId="ADAL" clId="{14E0485E-21C3-4ADF-AF8C-6913828A7CD7}" dt="2024-01-31T20:04:25.119" v="94"/>
          <ac:spMkLst>
            <pc:docMk/>
            <pc:sldMk cId="2791750562" sldId="2147469434"/>
            <ac:spMk id="23" creationId="{D19DC17B-0338-5256-FB5A-34908910C16C}"/>
          </ac:spMkLst>
        </pc:spChg>
        <pc:spChg chg="add mod">
          <ac:chgData name="Lemmi, Rodrigo" userId="b3618862-5d6a-4746-8c32-848d45cae23d" providerId="ADAL" clId="{14E0485E-21C3-4ADF-AF8C-6913828A7CD7}" dt="2024-01-31T20:04:25.119" v="94"/>
          <ac:spMkLst>
            <pc:docMk/>
            <pc:sldMk cId="2791750562" sldId="2147469434"/>
            <ac:spMk id="24" creationId="{A5FFAE58-67CC-1439-4D8A-B56EBB730166}"/>
          </ac:spMkLst>
        </pc:spChg>
        <pc:spChg chg="add mod">
          <ac:chgData name="Lemmi, Rodrigo" userId="b3618862-5d6a-4746-8c32-848d45cae23d" providerId="ADAL" clId="{14E0485E-21C3-4ADF-AF8C-6913828A7CD7}" dt="2024-01-31T20:04:25.119" v="94"/>
          <ac:spMkLst>
            <pc:docMk/>
            <pc:sldMk cId="2791750562" sldId="2147469434"/>
            <ac:spMk id="25" creationId="{50B0D91B-0FE4-A420-5932-AE47A35CB5C9}"/>
          </ac:spMkLst>
        </pc:spChg>
        <pc:spChg chg="add mod">
          <ac:chgData name="Lemmi, Rodrigo" userId="b3618862-5d6a-4746-8c32-848d45cae23d" providerId="ADAL" clId="{14E0485E-21C3-4ADF-AF8C-6913828A7CD7}" dt="2024-01-31T20:04:25.119" v="94"/>
          <ac:spMkLst>
            <pc:docMk/>
            <pc:sldMk cId="2791750562" sldId="2147469434"/>
            <ac:spMk id="26" creationId="{2EAC0219-D573-C6E3-4F5C-D6BEA8CF62A8}"/>
          </ac:spMkLst>
        </pc:spChg>
        <pc:spChg chg="add mod">
          <ac:chgData name="Lemmi, Rodrigo" userId="b3618862-5d6a-4746-8c32-848d45cae23d" providerId="ADAL" clId="{14E0485E-21C3-4ADF-AF8C-6913828A7CD7}" dt="2024-01-31T20:04:25.119" v="94"/>
          <ac:spMkLst>
            <pc:docMk/>
            <pc:sldMk cId="2791750562" sldId="2147469434"/>
            <ac:spMk id="27" creationId="{A5E73265-94BC-2A7D-A433-DEA23AB12647}"/>
          </ac:spMkLst>
        </pc:spChg>
        <pc:spChg chg="add mod">
          <ac:chgData name="Lemmi, Rodrigo" userId="b3618862-5d6a-4746-8c32-848d45cae23d" providerId="ADAL" clId="{14E0485E-21C3-4ADF-AF8C-6913828A7CD7}" dt="2024-01-31T20:04:25.119" v="94"/>
          <ac:spMkLst>
            <pc:docMk/>
            <pc:sldMk cId="2791750562" sldId="2147469434"/>
            <ac:spMk id="28" creationId="{5A0DFE5A-A0E6-4741-A75C-148D730FBCE4}"/>
          </ac:spMkLst>
        </pc:spChg>
        <pc:spChg chg="add mod">
          <ac:chgData name="Lemmi, Rodrigo" userId="b3618862-5d6a-4746-8c32-848d45cae23d" providerId="ADAL" clId="{14E0485E-21C3-4ADF-AF8C-6913828A7CD7}" dt="2024-01-31T20:04:25.119" v="94"/>
          <ac:spMkLst>
            <pc:docMk/>
            <pc:sldMk cId="2791750562" sldId="2147469434"/>
            <ac:spMk id="29" creationId="{7446AFCD-3B93-9329-D5AD-8CD7330CF631}"/>
          </ac:spMkLst>
        </pc:spChg>
        <pc:spChg chg="add mod">
          <ac:chgData name="Lemmi, Rodrigo" userId="b3618862-5d6a-4746-8c32-848d45cae23d" providerId="ADAL" clId="{14E0485E-21C3-4ADF-AF8C-6913828A7CD7}" dt="2024-01-31T20:04:25.119" v="94"/>
          <ac:spMkLst>
            <pc:docMk/>
            <pc:sldMk cId="2791750562" sldId="2147469434"/>
            <ac:spMk id="30" creationId="{CC1F01FC-F482-C533-BBA9-1BB527967EB5}"/>
          </ac:spMkLst>
        </pc:spChg>
        <pc:spChg chg="add mod">
          <ac:chgData name="Lemmi, Rodrigo" userId="b3618862-5d6a-4746-8c32-848d45cae23d" providerId="ADAL" clId="{14E0485E-21C3-4ADF-AF8C-6913828A7CD7}" dt="2024-01-31T20:04:25.119" v="94"/>
          <ac:spMkLst>
            <pc:docMk/>
            <pc:sldMk cId="2791750562" sldId="2147469434"/>
            <ac:spMk id="31" creationId="{6AE0042C-6C8F-B68B-8D38-55345E6F2281}"/>
          </ac:spMkLst>
        </pc:spChg>
        <pc:spChg chg="add mod">
          <ac:chgData name="Lemmi, Rodrigo" userId="b3618862-5d6a-4746-8c32-848d45cae23d" providerId="ADAL" clId="{14E0485E-21C3-4ADF-AF8C-6913828A7CD7}" dt="2024-01-31T20:04:25.119" v="94"/>
          <ac:spMkLst>
            <pc:docMk/>
            <pc:sldMk cId="2791750562" sldId="2147469434"/>
            <ac:spMk id="32" creationId="{E385A266-4A00-DB6F-1503-2100E47EDAA6}"/>
          </ac:spMkLst>
        </pc:spChg>
        <pc:spChg chg="add mod">
          <ac:chgData name="Lemmi, Rodrigo" userId="b3618862-5d6a-4746-8c32-848d45cae23d" providerId="ADAL" clId="{14E0485E-21C3-4ADF-AF8C-6913828A7CD7}" dt="2024-01-31T20:04:25.119" v="94"/>
          <ac:spMkLst>
            <pc:docMk/>
            <pc:sldMk cId="2791750562" sldId="2147469434"/>
            <ac:spMk id="33" creationId="{F5F61E1C-9337-4DE3-BAE2-67F0D399BAA3}"/>
          </ac:spMkLst>
        </pc:spChg>
        <pc:spChg chg="add mod">
          <ac:chgData name="Lemmi, Rodrigo" userId="b3618862-5d6a-4746-8c32-848d45cae23d" providerId="ADAL" clId="{14E0485E-21C3-4ADF-AF8C-6913828A7CD7}" dt="2024-01-31T20:04:25.119" v="94"/>
          <ac:spMkLst>
            <pc:docMk/>
            <pc:sldMk cId="2791750562" sldId="2147469434"/>
            <ac:spMk id="34" creationId="{624E85FD-991C-1A14-38C3-BB35ACAD20E0}"/>
          </ac:spMkLst>
        </pc:spChg>
        <pc:spChg chg="add mod">
          <ac:chgData name="Lemmi, Rodrigo" userId="b3618862-5d6a-4746-8c32-848d45cae23d" providerId="ADAL" clId="{14E0485E-21C3-4ADF-AF8C-6913828A7CD7}" dt="2024-01-31T20:04:25.119" v="94"/>
          <ac:spMkLst>
            <pc:docMk/>
            <pc:sldMk cId="2791750562" sldId="2147469434"/>
            <ac:spMk id="35" creationId="{449C3653-C8DD-47F8-38F9-BDA62CBAD04D}"/>
          </ac:spMkLst>
        </pc:spChg>
        <pc:spChg chg="add mod">
          <ac:chgData name="Lemmi, Rodrigo" userId="b3618862-5d6a-4746-8c32-848d45cae23d" providerId="ADAL" clId="{14E0485E-21C3-4ADF-AF8C-6913828A7CD7}" dt="2024-01-31T20:04:25.119" v="94"/>
          <ac:spMkLst>
            <pc:docMk/>
            <pc:sldMk cId="2791750562" sldId="2147469434"/>
            <ac:spMk id="36" creationId="{EE7CB3F6-3159-9CFA-BFD3-A51E47FD2268}"/>
          </ac:spMkLst>
        </pc:spChg>
        <pc:spChg chg="add mod">
          <ac:chgData name="Lemmi, Rodrigo" userId="b3618862-5d6a-4746-8c32-848d45cae23d" providerId="ADAL" clId="{14E0485E-21C3-4ADF-AF8C-6913828A7CD7}" dt="2024-01-31T20:04:25.119" v="94"/>
          <ac:spMkLst>
            <pc:docMk/>
            <pc:sldMk cId="2791750562" sldId="2147469434"/>
            <ac:spMk id="37" creationId="{DBC534EF-2BF8-1B56-5D4C-55BB82621275}"/>
          </ac:spMkLst>
        </pc:spChg>
        <pc:spChg chg="add mod">
          <ac:chgData name="Lemmi, Rodrigo" userId="b3618862-5d6a-4746-8c32-848d45cae23d" providerId="ADAL" clId="{14E0485E-21C3-4ADF-AF8C-6913828A7CD7}" dt="2024-01-31T20:04:25.119" v="94"/>
          <ac:spMkLst>
            <pc:docMk/>
            <pc:sldMk cId="2791750562" sldId="2147469434"/>
            <ac:spMk id="38" creationId="{5399801C-E907-3B69-9D88-8C54316257A9}"/>
          </ac:spMkLst>
        </pc:spChg>
        <pc:spChg chg="add mod">
          <ac:chgData name="Lemmi, Rodrigo" userId="b3618862-5d6a-4746-8c32-848d45cae23d" providerId="ADAL" clId="{14E0485E-21C3-4ADF-AF8C-6913828A7CD7}" dt="2024-01-31T20:04:25.119" v="94"/>
          <ac:spMkLst>
            <pc:docMk/>
            <pc:sldMk cId="2791750562" sldId="2147469434"/>
            <ac:spMk id="39" creationId="{9FF66FF5-33F6-7454-1385-8AE9375CBE9D}"/>
          </ac:spMkLst>
        </pc:spChg>
        <pc:spChg chg="add mod">
          <ac:chgData name="Lemmi, Rodrigo" userId="b3618862-5d6a-4746-8c32-848d45cae23d" providerId="ADAL" clId="{14E0485E-21C3-4ADF-AF8C-6913828A7CD7}" dt="2024-01-31T20:04:25.119" v="94"/>
          <ac:spMkLst>
            <pc:docMk/>
            <pc:sldMk cId="2791750562" sldId="2147469434"/>
            <ac:spMk id="40" creationId="{AD40AC91-32F5-FC26-FB46-86F0FBEF9870}"/>
          </ac:spMkLst>
        </pc:spChg>
        <pc:spChg chg="add mod">
          <ac:chgData name="Lemmi, Rodrigo" userId="b3618862-5d6a-4746-8c32-848d45cae23d" providerId="ADAL" clId="{14E0485E-21C3-4ADF-AF8C-6913828A7CD7}" dt="2024-01-31T20:04:25.119" v="94"/>
          <ac:spMkLst>
            <pc:docMk/>
            <pc:sldMk cId="2791750562" sldId="2147469434"/>
            <ac:spMk id="41" creationId="{B4A3C704-4740-5746-8901-7DFBD69A878F}"/>
          </ac:spMkLst>
        </pc:spChg>
        <pc:spChg chg="add mod">
          <ac:chgData name="Lemmi, Rodrigo" userId="b3618862-5d6a-4746-8c32-848d45cae23d" providerId="ADAL" clId="{14E0485E-21C3-4ADF-AF8C-6913828A7CD7}" dt="2024-01-31T20:04:25.119" v="94"/>
          <ac:spMkLst>
            <pc:docMk/>
            <pc:sldMk cId="2791750562" sldId="2147469434"/>
            <ac:spMk id="42" creationId="{A09FC0D0-420C-4246-1471-26854ACE53C8}"/>
          </ac:spMkLst>
        </pc:spChg>
        <pc:spChg chg="add mod">
          <ac:chgData name="Lemmi, Rodrigo" userId="b3618862-5d6a-4746-8c32-848d45cae23d" providerId="ADAL" clId="{14E0485E-21C3-4ADF-AF8C-6913828A7CD7}" dt="2024-01-31T20:04:25.119" v="94"/>
          <ac:spMkLst>
            <pc:docMk/>
            <pc:sldMk cId="2791750562" sldId="2147469434"/>
            <ac:spMk id="43" creationId="{33F6B3E0-E7BD-B3A9-E7B1-EE61145939FE}"/>
          </ac:spMkLst>
        </pc:spChg>
        <pc:spChg chg="add mod">
          <ac:chgData name="Lemmi, Rodrigo" userId="b3618862-5d6a-4746-8c32-848d45cae23d" providerId="ADAL" clId="{14E0485E-21C3-4ADF-AF8C-6913828A7CD7}" dt="2024-01-31T20:04:25.119" v="94"/>
          <ac:spMkLst>
            <pc:docMk/>
            <pc:sldMk cId="2791750562" sldId="2147469434"/>
            <ac:spMk id="44" creationId="{CEFEB5E0-332E-A162-3043-1B134BE3F6C0}"/>
          </ac:spMkLst>
        </pc:spChg>
        <pc:spChg chg="add mod">
          <ac:chgData name="Lemmi, Rodrigo" userId="b3618862-5d6a-4746-8c32-848d45cae23d" providerId="ADAL" clId="{14E0485E-21C3-4ADF-AF8C-6913828A7CD7}" dt="2024-01-31T20:04:25.119" v="94"/>
          <ac:spMkLst>
            <pc:docMk/>
            <pc:sldMk cId="2791750562" sldId="2147469434"/>
            <ac:spMk id="45" creationId="{9DD6F3CF-570F-913B-4180-1DADCDCD7787}"/>
          </ac:spMkLst>
        </pc:spChg>
        <pc:spChg chg="add mod">
          <ac:chgData name="Lemmi, Rodrigo" userId="b3618862-5d6a-4746-8c32-848d45cae23d" providerId="ADAL" clId="{14E0485E-21C3-4ADF-AF8C-6913828A7CD7}" dt="2024-01-31T20:04:25.119" v="94"/>
          <ac:spMkLst>
            <pc:docMk/>
            <pc:sldMk cId="2791750562" sldId="2147469434"/>
            <ac:spMk id="46" creationId="{FC7CA380-4CF2-0EE0-4FEB-64869883198A}"/>
          </ac:spMkLst>
        </pc:spChg>
        <pc:spChg chg="add mod">
          <ac:chgData name="Lemmi, Rodrigo" userId="b3618862-5d6a-4746-8c32-848d45cae23d" providerId="ADAL" clId="{14E0485E-21C3-4ADF-AF8C-6913828A7CD7}" dt="2024-01-31T20:04:25.119" v="94"/>
          <ac:spMkLst>
            <pc:docMk/>
            <pc:sldMk cId="2791750562" sldId="2147469434"/>
            <ac:spMk id="47" creationId="{254DCCDD-A0F8-D0F0-E316-69586A229051}"/>
          </ac:spMkLst>
        </pc:spChg>
        <pc:spChg chg="add mod">
          <ac:chgData name="Lemmi, Rodrigo" userId="b3618862-5d6a-4746-8c32-848d45cae23d" providerId="ADAL" clId="{14E0485E-21C3-4ADF-AF8C-6913828A7CD7}" dt="2024-01-31T20:04:25.119" v="94"/>
          <ac:spMkLst>
            <pc:docMk/>
            <pc:sldMk cId="2791750562" sldId="2147469434"/>
            <ac:spMk id="48" creationId="{B6ADBD96-F7EF-FAAE-A3A3-23C3BED952D8}"/>
          </ac:spMkLst>
        </pc:spChg>
        <pc:spChg chg="add mod">
          <ac:chgData name="Lemmi, Rodrigo" userId="b3618862-5d6a-4746-8c32-848d45cae23d" providerId="ADAL" clId="{14E0485E-21C3-4ADF-AF8C-6913828A7CD7}" dt="2024-01-31T20:04:25.119" v="94"/>
          <ac:spMkLst>
            <pc:docMk/>
            <pc:sldMk cId="2791750562" sldId="2147469434"/>
            <ac:spMk id="49" creationId="{5C912A33-4F34-0A73-143F-DCFD135B2E61}"/>
          </ac:spMkLst>
        </pc:spChg>
        <pc:spChg chg="add mod">
          <ac:chgData name="Lemmi, Rodrigo" userId="b3618862-5d6a-4746-8c32-848d45cae23d" providerId="ADAL" clId="{14E0485E-21C3-4ADF-AF8C-6913828A7CD7}" dt="2024-01-31T20:04:25.119" v="94"/>
          <ac:spMkLst>
            <pc:docMk/>
            <pc:sldMk cId="2791750562" sldId="2147469434"/>
            <ac:spMk id="50" creationId="{01E9212D-4399-F3EC-55DB-BB64805313F6}"/>
          </ac:spMkLst>
        </pc:spChg>
        <pc:spChg chg="mod">
          <ac:chgData name="Lemmi, Rodrigo" userId="b3618862-5d6a-4746-8c32-848d45cae23d" providerId="ADAL" clId="{14E0485E-21C3-4ADF-AF8C-6913828A7CD7}" dt="2024-01-31T20:04:25.119" v="94"/>
          <ac:spMkLst>
            <pc:docMk/>
            <pc:sldMk cId="2791750562" sldId="2147469434"/>
            <ac:spMk id="52" creationId="{951E9D53-4CB0-DCAD-3BF6-0FE59B6B5996}"/>
          </ac:spMkLst>
        </pc:spChg>
        <pc:spChg chg="mod">
          <ac:chgData name="Lemmi, Rodrigo" userId="b3618862-5d6a-4746-8c32-848d45cae23d" providerId="ADAL" clId="{14E0485E-21C3-4ADF-AF8C-6913828A7CD7}" dt="2024-01-31T20:04:25.119" v="94"/>
          <ac:spMkLst>
            <pc:docMk/>
            <pc:sldMk cId="2791750562" sldId="2147469434"/>
            <ac:spMk id="53" creationId="{9FC8A5F1-269F-16AA-2752-16ADE277FB63}"/>
          </ac:spMkLst>
        </pc:spChg>
        <pc:spChg chg="mod">
          <ac:chgData name="Lemmi, Rodrigo" userId="b3618862-5d6a-4746-8c32-848d45cae23d" providerId="ADAL" clId="{14E0485E-21C3-4ADF-AF8C-6913828A7CD7}" dt="2024-01-31T20:04:25.119" v="94"/>
          <ac:spMkLst>
            <pc:docMk/>
            <pc:sldMk cId="2791750562" sldId="2147469434"/>
            <ac:spMk id="55" creationId="{1C0A8533-D44A-246D-7A39-627B434719D1}"/>
          </ac:spMkLst>
        </pc:spChg>
        <pc:spChg chg="mod">
          <ac:chgData name="Lemmi, Rodrigo" userId="b3618862-5d6a-4746-8c32-848d45cae23d" providerId="ADAL" clId="{14E0485E-21C3-4ADF-AF8C-6913828A7CD7}" dt="2024-01-31T20:04:25.119" v="94"/>
          <ac:spMkLst>
            <pc:docMk/>
            <pc:sldMk cId="2791750562" sldId="2147469434"/>
            <ac:spMk id="56" creationId="{44D01D6D-7489-2C89-4D8D-0E217C43A686}"/>
          </ac:spMkLst>
        </pc:spChg>
        <pc:spChg chg="mod">
          <ac:chgData name="Lemmi, Rodrigo" userId="b3618862-5d6a-4746-8c32-848d45cae23d" providerId="ADAL" clId="{14E0485E-21C3-4ADF-AF8C-6913828A7CD7}" dt="2024-01-31T20:04:25.119" v="94"/>
          <ac:spMkLst>
            <pc:docMk/>
            <pc:sldMk cId="2791750562" sldId="2147469434"/>
            <ac:spMk id="58" creationId="{C327E970-69CC-2237-97F8-6F9630AEAADC}"/>
          </ac:spMkLst>
        </pc:spChg>
        <pc:spChg chg="mod">
          <ac:chgData name="Lemmi, Rodrigo" userId="b3618862-5d6a-4746-8c32-848d45cae23d" providerId="ADAL" clId="{14E0485E-21C3-4ADF-AF8C-6913828A7CD7}" dt="2024-01-31T20:04:25.119" v="94"/>
          <ac:spMkLst>
            <pc:docMk/>
            <pc:sldMk cId="2791750562" sldId="2147469434"/>
            <ac:spMk id="59" creationId="{3C809498-8EBB-9486-D993-6E761882ADE5}"/>
          </ac:spMkLst>
        </pc:spChg>
        <pc:spChg chg="mod">
          <ac:chgData name="Lemmi, Rodrigo" userId="b3618862-5d6a-4746-8c32-848d45cae23d" providerId="ADAL" clId="{14E0485E-21C3-4ADF-AF8C-6913828A7CD7}" dt="2024-01-31T20:04:25.119" v="94"/>
          <ac:spMkLst>
            <pc:docMk/>
            <pc:sldMk cId="2791750562" sldId="2147469434"/>
            <ac:spMk id="61" creationId="{6342848F-FAFB-0CFC-8A82-F84D55D528D7}"/>
          </ac:spMkLst>
        </pc:spChg>
        <pc:spChg chg="mod">
          <ac:chgData name="Lemmi, Rodrigo" userId="b3618862-5d6a-4746-8c32-848d45cae23d" providerId="ADAL" clId="{14E0485E-21C3-4ADF-AF8C-6913828A7CD7}" dt="2024-01-31T20:04:25.119" v="94"/>
          <ac:spMkLst>
            <pc:docMk/>
            <pc:sldMk cId="2791750562" sldId="2147469434"/>
            <ac:spMk id="62" creationId="{B9DE8936-FF2F-110C-2ABA-4DAE2516822D}"/>
          </ac:spMkLst>
        </pc:spChg>
        <pc:spChg chg="mod">
          <ac:chgData name="Lemmi, Rodrigo" userId="b3618862-5d6a-4746-8c32-848d45cae23d" providerId="ADAL" clId="{14E0485E-21C3-4ADF-AF8C-6913828A7CD7}" dt="2024-01-31T20:04:25.119" v="94"/>
          <ac:spMkLst>
            <pc:docMk/>
            <pc:sldMk cId="2791750562" sldId="2147469434"/>
            <ac:spMk id="64" creationId="{12D4AB2D-1606-00CC-BF40-1371A02D6654}"/>
          </ac:spMkLst>
        </pc:spChg>
        <pc:spChg chg="mod">
          <ac:chgData name="Lemmi, Rodrigo" userId="b3618862-5d6a-4746-8c32-848d45cae23d" providerId="ADAL" clId="{14E0485E-21C3-4ADF-AF8C-6913828A7CD7}" dt="2024-01-31T20:04:25.119" v="94"/>
          <ac:spMkLst>
            <pc:docMk/>
            <pc:sldMk cId="2791750562" sldId="2147469434"/>
            <ac:spMk id="65" creationId="{278DF5BF-42C3-802D-83DC-9CF8EB4B9BE6}"/>
          </ac:spMkLst>
        </pc:spChg>
        <pc:spChg chg="mod">
          <ac:chgData name="Lemmi, Rodrigo" userId="b3618862-5d6a-4746-8c32-848d45cae23d" providerId="ADAL" clId="{14E0485E-21C3-4ADF-AF8C-6913828A7CD7}" dt="2024-01-31T20:04:25.119" v="94"/>
          <ac:spMkLst>
            <pc:docMk/>
            <pc:sldMk cId="2791750562" sldId="2147469434"/>
            <ac:spMk id="67" creationId="{1579EC89-1093-6AAA-79B0-98598D844602}"/>
          </ac:spMkLst>
        </pc:spChg>
        <pc:spChg chg="mod">
          <ac:chgData name="Lemmi, Rodrigo" userId="b3618862-5d6a-4746-8c32-848d45cae23d" providerId="ADAL" clId="{14E0485E-21C3-4ADF-AF8C-6913828A7CD7}" dt="2024-01-31T20:04:25.119" v="94"/>
          <ac:spMkLst>
            <pc:docMk/>
            <pc:sldMk cId="2791750562" sldId="2147469434"/>
            <ac:spMk id="68" creationId="{B0321D73-336B-C3FE-4EF0-280D46DEC640}"/>
          </ac:spMkLst>
        </pc:spChg>
        <pc:spChg chg="mod">
          <ac:chgData name="Lemmi, Rodrigo" userId="b3618862-5d6a-4746-8c32-848d45cae23d" providerId="ADAL" clId="{14E0485E-21C3-4ADF-AF8C-6913828A7CD7}" dt="2024-01-31T20:04:25.119" v="94"/>
          <ac:spMkLst>
            <pc:docMk/>
            <pc:sldMk cId="2791750562" sldId="2147469434"/>
            <ac:spMk id="70" creationId="{D23DB046-DC51-99B2-46B7-56FADDB67F92}"/>
          </ac:spMkLst>
        </pc:spChg>
        <pc:spChg chg="mod">
          <ac:chgData name="Lemmi, Rodrigo" userId="b3618862-5d6a-4746-8c32-848d45cae23d" providerId="ADAL" clId="{14E0485E-21C3-4ADF-AF8C-6913828A7CD7}" dt="2024-01-31T20:04:25.119" v="94"/>
          <ac:spMkLst>
            <pc:docMk/>
            <pc:sldMk cId="2791750562" sldId="2147469434"/>
            <ac:spMk id="71" creationId="{C3788CFD-1D3A-2E51-49D0-D9DEBEFBF901}"/>
          </ac:spMkLst>
        </pc:spChg>
        <pc:spChg chg="mod">
          <ac:chgData name="Lemmi, Rodrigo" userId="b3618862-5d6a-4746-8c32-848d45cae23d" providerId="ADAL" clId="{14E0485E-21C3-4ADF-AF8C-6913828A7CD7}" dt="2024-01-31T20:04:25.119" v="94"/>
          <ac:spMkLst>
            <pc:docMk/>
            <pc:sldMk cId="2791750562" sldId="2147469434"/>
            <ac:spMk id="73" creationId="{D289A03F-3206-C657-9DA5-F935683A4350}"/>
          </ac:spMkLst>
        </pc:spChg>
        <pc:spChg chg="mod">
          <ac:chgData name="Lemmi, Rodrigo" userId="b3618862-5d6a-4746-8c32-848d45cae23d" providerId="ADAL" clId="{14E0485E-21C3-4ADF-AF8C-6913828A7CD7}" dt="2024-01-31T20:04:25.119" v="94"/>
          <ac:spMkLst>
            <pc:docMk/>
            <pc:sldMk cId="2791750562" sldId="2147469434"/>
            <ac:spMk id="74" creationId="{B3B7BF28-A057-9116-34EE-B1429A39AFF9}"/>
          </ac:spMkLst>
        </pc:spChg>
        <pc:spChg chg="mod">
          <ac:chgData name="Lemmi, Rodrigo" userId="b3618862-5d6a-4746-8c32-848d45cae23d" providerId="ADAL" clId="{14E0485E-21C3-4ADF-AF8C-6913828A7CD7}" dt="2024-01-31T20:04:25.119" v="94"/>
          <ac:spMkLst>
            <pc:docMk/>
            <pc:sldMk cId="2791750562" sldId="2147469434"/>
            <ac:spMk id="75" creationId="{F900C105-C86E-E6FE-DACC-7B2202CFB0CF}"/>
          </ac:spMkLst>
        </pc:spChg>
        <pc:spChg chg="mod">
          <ac:chgData name="Lemmi, Rodrigo" userId="b3618862-5d6a-4746-8c32-848d45cae23d" providerId="ADAL" clId="{14E0485E-21C3-4ADF-AF8C-6913828A7CD7}" dt="2024-01-31T20:04:25.119" v="94"/>
          <ac:spMkLst>
            <pc:docMk/>
            <pc:sldMk cId="2791750562" sldId="2147469434"/>
            <ac:spMk id="76" creationId="{178BB89D-F962-6720-5792-ABB6115BF760}"/>
          </ac:spMkLst>
        </pc:spChg>
        <pc:spChg chg="mod">
          <ac:chgData name="Lemmi, Rodrigo" userId="b3618862-5d6a-4746-8c32-848d45cae23d" providerId="ADAL" clId="{14E0485E-21C3-4ADF-AF8C-6913828A7CD7}" dt="2024-01-31T20:04:25.119" v="94"/>
          <ac:spMkLst>
            <pc:docMk/>
            <pc:sldMk cId="2791750562" sldId="2147469434"/>
            <ac:spMk id="77" creationId="{CB8536EB-7515-6E72-007C-80FA13CCEA23}"/>
          </ac:spMkLst>
        </pc:spChg>
        <pc:spChg chg="mod">
          <ac:chgData name="Lemmi, Rodrigo" userId="b3618862-5d6a-4746-8c32-848d45cae23d" providerId="ADAL" clId="{14E0485E-21C3-4ADF-AF8C-6913828A7CD7}" dt="2024-01-31T20:04:25.119" v="94"/>
          <ac:spMkLst>
            <pc:docMk/>
            <pc:sldMk cId="2791750562" sldId="2147469434"/>
            <ac:spMk id="78" creationId="{68EC1099-3650-9158-D6A0-3D1EC73CBF82}"/>
          </ac:spMkLst>
        </pc:spChg>
        <pc:spChg chg="mod">
          <ac:chgData name="Lemmi, Rodrigo" userId="b3618862-5d6a-4746-8c32-848d45cae23d" providerId="ADAL" clId="{14E0485E-21C3-4ADF-AF8C-6913828A7CD7}" dt="2024-01-31T20:04:25.119" v="94"/>
          <ac:spMkLst>
            <pc:docMk/>
            <pc:sldMk cId="2791750562" sldId="2147469434"/>
            <ac:spMk id="79" creationId="{F2EF5732-3DBE-6721-5E0A-4920CECFBDDA}"/>
          </ac:spMkLst>
        </pc:spChg>
        <pc:spChg chg="mod">
          <ac:chgData name="Lemmi, Rodrigo" userId="b3618862-5d6a-4746-8c32-848d45cae23d" providerId="ADAL" clId="{14E0485E-21C3-4ADF-AF8C-6913828A7CD7}" dt="2024-01-31T20:04:25.119" v="94"/>
          <ac:spMkLst>
            <pc:docMk/>
            <pc:sldMk cId="2791750562" sldId="2147469434"/>
            <ac:spMk id="80" creationId="{6AFF6CEF-F8DE-51FC-05E6-B5A769BEE5C3}"/>
          </ac:spMkLst>
        </pc:spChg>
        <pc:spChg chg="mod">
          <ac:chgData name="Lemmi, Rodrigo" userId="b3618862-5d6a-4746-8c32-848d45cae23d" providerId="ADAL" clId="{14E0485E-21C3-4ADF-AF8C-6913828A7CD7}" dt="2024-01-31T20:04:25.119" v="94"/>
          <ac:spMkLst>
            <pc:docMk/>
            <pc:sldMk cId="2791750562" sldId="2147469434"/>
            <ac:spMk id="81" creationId="{F8A47CE2-67D8-78F7-C04A-D7BE27F702A1}"/>
          </ac:spMkLst>
        </pc:spChg>
        <pc:spChg chg="mod">
          <ac:chgData name="Lemmi, Rodrigo" userId="b3618862-5d6a-4746-8c32-848d45cae23d" providerId="ADAL" clId="{14E0485E-21C3-4ADF-AF8C-6913828A7CD7}" dt="2024-01-31T20:04:25.119" v="94"/>
          <ac:spMkLst>
            <pc:docMk/>
            <pc:sldMk cId="2791750562" sldId="2147469434"/>
            <ac:spMk id="82" creationId="{DC22006E-6E6B-6CD4-9927-21C2ABC9E40D}"/>
          </ac:spMkLst>
        </pc:spChg>
        <pc:spChg chg="mod">
          <ac:chgData name="Lemmi, Rodrigo" userId="b3618862-5d6a-4746-8c32-848d45cae23d" providerId="ADAL" clId="{14E0485E-21C3-4ADF-AF8C-6913828A7CD7}" dt="2024-01-31T20:04:25.119" v="94"/>
          <ac:spMkLst>
            <pc:docMk/>
            <pc:sldMk cId="2791750562" sldId="2147469434"/>
            <ac:spMk id="83" creationId="{E12FFFE5-C3C5-03A0-2AB6-B29FEA2D6507}"/>
          </ac:spMkLst>
        </pc:spChg>
        <pc:spChg chg="mod">
          <ac:chgData name="Lemmi, Rodrigo" userId="b3618862-5d6a-4746-8c32-848d45cae23d" providerId="ADAL" clId="{14E0485E-21C3-4ADF-AF8C-6913828A7CD7}" dt="2024-01-31T20:04:25.119" v="94"/>
          <ac:spMkLst>
            <pc:docMk/>
            <pc:sldMk cId="2791750562" sldId="2147469434"/>
            <ac:spMk id="84" creationId="{7D80FA10-EA47-51BE-2128-19F58EAABD35}"/>
          </ac:spMkLst>
        </pc:spChg>
        <pc:spChg chg="mod">
          <ac:chgData name="Lemmi, Rodrigo" userId="b3618862-5d6a-4746-8c32-848d45cae23d" providerId="ADAL" clId="{14E0485E-21C3-4ADF-AF8C-6913828A7CD7}" dt="2024-01-31T20:06:31.299" v="103" actId="207"/>
          <ac:spMkLst>
            <pc:docMk/>
            <pc:sldMk cId="2791750562" sldId="2147469434"/>
            <ac:spMk id="86" creationId="{1D23BD8D-3372-8F09-EB55-6C751BFFE520}"/>
          </ac:spMkLst>
        </pc:spChg>
        <pc:spChg chg="mod">
          <ac:chgData name="Lemmi, Rodrigo" userId="b3618862-5d6a-4746-8c32-848d45cae23d" providerId="ADAL" clId="{14E0485E-21C3-4ADF-AF8C-6913828A7CD7}" dt="2024-01-31T20:06:36.015" v="104" actId="207"/>
          <ac:spMkLst>
            <pc:docMk/>
            <pc:sldMk cId="2791750562" sldId="2147469434"/>
            <ac:spMk id="87" creationId="{B29FA9D7-0109-50AD-D1F5-58F97D01C26F}"/>
          </ac:spMkLst>
        </pc:spChg>
        <pc:spChg chg="add del mod">
          <ac:chgData name="Lemmi, Rodrigo" userId="b3618862-5d6a-4746-8c32-848d45cae23d" providerId="ADAL" clId="{14E0485E-21C3-4ADF-AF8C-6913828A7CD7}" dt="2024-01-31T20:11:14.399" v="162" actId="21"/>
          <ac:spMkLst>
            <pc:docMk/>
            <pc:sldMk cId="2791750562" sldId="2147469434"/>
            <ac:spMk id="88" creationId="{4699C56A-DE8C-2962-6939-677DA3EE7E16}"/>
          </ac:spMkLst>
        </pc:spChg>
        <pc:spChg chg="add del mod">
          <ac:chgData name="Lemmi, Rodrigo" userId="b3618862-5d6a-4746-8c32-848d45cae23d" providerId="ADAL" clId="{14E0485E-21C3-4ADF-AF8C-6913828A7CD7}" dt="2024-01-31T21:47:53.204" v="1459" actId="478"/>
          <ac:spMkLst>
            <pc:docMk/>
            <pc:sldMk cId="2791750562" sldId="2147469434"/>
            <ac:spMk id="89" creationId="{99F33454-D3FF-3357-8901-29747AA93FCF}"/>
          </ac:spMkLst>
        </pc:spChg>
        <pc:grpChg chg="add mod">
          <ac:chgData name="Lemmi, Rodrigo" userId="b3618862-5d6a-4746-8c32-848d45cae23d" providerId="ADAL" clId="{14E0485E-21C3-4ADF-AF8C-6913828A7CD7}" dt="2024-01-31T20:04:25.119" v="94"/>
          <ac:grpSpMkLst>
            <pc:docMk/>
            <pc:sldMk cId="2791750562" sldId="2147469434"/>
            <ac:grpSpMk id="51" creationId="{AD8D4F5B-31BA-B972-0D45-CBCFF5639F08}"/>
          </ac:grpSpMkLst>
        </pc:grpChg>
        <pc:grpChg chg="add mod">
          <ac:chgData name="Lemmi, Rodrigo" userId="b3618862-5d6a-4746-8c32-848d45cae23d" providerId="ADAL" clId="{14E0485E-21C3-4ADF-AF8C-6913828A7CD7}" dt="2024-01-31T20:04:25.119" v="94"/>
          <ac:grpSpMkLst>
            <pc:docMk/>
            <pc:sldMk cId="2791750562" sldId="2147469434"/>
            <ac:grpSpMk id="54" creationId="{3756303B-262A-0892-269E-4CF442BA4128}"/>
          </ac:grpSpMkLst>
        </pc:grpChg>
        <pc:grpChg chg="add mod">
          <ac:chgData name="Lemmi, Rodrigo" userId="b3618862-5d6a-4746-8c32-848d45cae23d" providerId="ADAL" clId="{14E0485E-21C3-4ADF-AF8C-6913828A7CD7}" dt="2024-01-31T20:04:25.119" v="94"/>
          <ac:grpSpMkLst>
            <pc:docMk/>
            <pc:sldMk cId="2791750562" sldId="2147469434"/>
            <ac:grpSpMk id="57" creationId="{61E95E89-EB91-FBFB-FB1F-97D7E8801809}"/>
          </ac:grpSpMkLst>
        </pc:grpChg>
        <pc:grpChg chg="add mod">
          <ac:chgData name="Lemmi, Rodrigo" userId="b3618862-5d6a-4746-8c32-848d45cae23d" providerId="ADAL" clId="{14E0485E-21C3-4ADF-AF8C-6913828A7CD7}" dt="2024-01-31T20:04:25.119" v="94"/>
          <ac:grpSpMkLst>
            <pc:docMk/>
            <pc:sldMk cId="2791750562" sldId="2147469434"/>
            <ac:grpSpMk id="60" creationId="{D8D6D2C4-CCA0-4133-FE33-D02773241E49}"/>
          </ac:grpSpMkLst>
        </pc:grpChg>
        <pc:grpChg chg="add mod">
          <ac:chgData name="Lemmi, Rodrigo" userId="b3618862-5d6a-4746-8c32-848d45cae23d" providerId="ADAL" clId="{14E0485E-21C3-4ADF-AF8C-6913828A7CD7}" dt="2024-01-31T20:04:25.119" v="94"/>
          <ac:grpSpMkLst>
            <pc:docMk/>
            <pc:sldMk cId="2791750562" sldId="2147469434"/>
            <ac:grpSpMk id="63" creationId="{3DA6D973-8129-5CAE-4F8C-F5DBB4ED027B}"/>
          </ac:grpSpMkLst>
        </pc:grpChg>
        <pc:grpChg chg="add mod">
          <ac:chgData name="Lemmi, Rodrigo" userId="b3618862-5d6a-4746-8c32-848d45cae23d" providerId="ADAL" clId="{14E0485E-21C3-4ADF-AF8C-6913828A7CD7}" dt="2024-01-31T20:04:25.119" v="94"/>
          <ac:grpSpMkLst>
            <pc:docMk/>
            <pc:sldMk cId="2791750562" sldId="2147469434"/>
            <ac:grpSpMk id="66" creationId="{BE9C3AEE-84F5-D592-E30F-F73130E66A2A}"/>
          </ac:grpSpMkLst>
        </pc:grpChg>
        <pc:grpChg chg="add mod">
          <ac:chgData name="Lemmi, Rodrigo" userId="b3618862-5d6a-4746-8c32-848d45cae23d" providerId="ADAL" clId="{14E0485E-21C3-4ADF-AF8C-6913828A7CD7}" dt="2024-01-31T20:04:25.119" v="94"/>
          <ac:grpSpMkLst>
            <pc:docMk/>
            <pc:sldMk cId="2791750562" sldId="2147469434"/>
            <ac:grpSpMk id="69" creationId="{8BCD7DF8-22C7-C8EA-3176-8CDD24C35002}"/>
          </ac:grpSpMkLst>
        </pc:grpChg>
        <pc:grpChg chg="add mod">
          <ac:chgData name="Lemmi, Rodrigo" userId="b3618862-5d6a-4746-8c32-848d45cae23d" providerId="ADAL" clId="{14E0485E-21C3-4ADF-AF8C-6913828A7CD7}" dt="2024-01-31T20:04:25.119" v="94"/>
          <ac:grpSpMkLst>
            <pc:docMk/>
            <pc:sldMk cId="2791750562" sldId="2147469434"/>
            <ac:grpSpMk id="72" creationId="{66CA7E32-8440-14D9-EEA4-2558843469BD}"/>
          </ac:grpSpMkLst>
        </pc:grpChg>
        <pc:grpChg chg="add mod">
          <ac:chgData name="Lemmi, Rodrigo" userId="b3618862-5d6a-4746-8c32-848d45cae23d" providerId="ADAL" clId="{14E0485E-21C3-4ADF-AF8C-6913828A7CD7}" dt="2024-01-31T20:04:25.119" v="94"/>
          <ac:grpSpMkLst>
            <pc:docMk/>
            <pc:sldMk cId="2791750562" sldId="2147469434"/>
            <ac:grpSpMk id="85" creationId="{B7201F2A-B427-4DDC-C2B5-8DCA45BFADC5}"/>
          </ac:grpSpMkLst>
        </pc:grpChg>
        <pc:picChg chg="add mod">
          <ac:chgData name="Lemmi, Rodrigo" userId="b3618862-5d6a-4746-8c32-848d45cae23d" providerId="ADAL" clId="{14E0485E-21C3-4ADF-AF8C-6913828A7CD7}" dt="2024-01-31T20:04:25.119" v="94"/>
          <ac:picMkLst>
            <pc:docMk/>
            <pc:sldMk cId="2791750562" sldId="2147469434"/>
            <ac:picMk id="8" creationId="{1BEE8B12-C860-E610-505D-268AF9620832}"/>
          </ac:picMkLst>
        </pc:picChg>
      </pc:sldChg>
      <pc:sldChg chg="addSp modSp new mod">
        <pc:chgData name="Lemmi, Rodrigo" userId="b3618862-5d6a-4746-8c32-848d45cae23d" providerId="ADAL" clId="{14E0485E-21C3-4ADF-AF8C-6913828A7CD7}" dt="2024-01-31T21:34:10.827" v="1363" actId="20577"/>
        <pc:sldMkLst>
          <pc:docMk/>
          <pc:sldMk cId="3258240244" sldId="2147469435"/>
        </pc:sldMkLst>
        <pc:spChg chg="mod">
          <ac:chgData name="Lemmi, Rodrigo" userId="b3618862-5d6a-4746-8c32-848d45cae23d" providerId="ADAL" clId="{14E0485E-21C3-4ADF-AF8C-6913828A7CD7}" dt="2024-01-31T20:06:51.115" v="106"/>
          <ac:spMkLst>
            <pc:docMk/>
            <pc:sldMk cId="3258240244" sldId="2147469435"/>
            <ac:spMk id="3" creationId="{726EB705-1F65-306A-8B39-119E6614A193}"/>
          </ac:spMkLst>
        </pc:spChg>
        <pc:spChg chg="mod">
          <ac:chgData name="Lemmi, Rodrigo" userId="b3618862-5d6a-4746-8c32-848d45cae23d" providerId="ADAL" clId="{14E0485E-21C3-4ADF-AF8C-6913828A7CD7}" dt="2024-01-31T20:06:51.115" v="106"/>
          <ac:spMkLst>
            <pc:docMk/>
            <pc:sldMk cId="3258240244" sldId="2147469435"/>
            <ac:spMk id="4" creationId="{4E0AD112-F74A-F59B-EC3E-B236599433B4}"/>
          </ac:spMkLst>
        </pc:spChg>
        <pc:spChg chg="mod">
          <ac:chgData name="Lemmi, Rodrigo" userId="b3618862-5d6a-4746-8c32-848d45cae23d" providerId="ADAL" clId="{14E0485E-21C3-4ADF-AF8C-6913828A7CD7}" dt="2024-01-31T20:06:51.115" v="106"/>
          <ac:spMkLst>
            <pc:docMk/>
            <pc:sldMk cId="3258240244" sldId="2147469435"/>
            <ac:spMk id="5" creationId="{81B772A0-61E9-3FE0-BE10-542282788DA9}"/>
          </ac:spMkLst>
        </pc:spChg>
        <pc:spChg chg="mod">
          <ac:chgData name="Lemmi, Rodrigo" userId="b3618862-5d6a-4746-8c32-848d45cae23d" providerId="ADAL" clId="{14E0485E-21C3-4ADF-AF8C-6913828A7CD7}" dt="2024-01-31T20:06:51.115" v="106"/>
          <ac:spMkLst>
            <pc:docMk/>
            <pc:sldMk cId="3258240244" sldId="2147469435"/>
            <ac:spMk id="6" creationId="{56F1E9EF-B59B-FF2E-DBD7-56E3AA727B17}"/>
          </ac:spMkLst>
        </pc:spChg>
        <pc:spChg chg="mod">
          <ac:chgData name="Lemmi, Rodrigo" userId="b3618862-5d6a-4746-8c32-848d45cae23d" providerId="ADAL" clId="{14E0485E-21C3-4ADF-AF8C-6913828A7CD7}" dt="2024-01-31T20:06:51.115" v="106"/>
          <ac:spMkLst>
            <pc:docMk/>
            <pc:sldMk cId="3258240244" sldId="2147469435"/>
            <ac:spMk id="7" creationId="{41AF86EF-CC3A-4C68-A6AE-AFE80802E52F}"/>
          </ac:spMkLst>
        </pc:spChg>
        <pc:spChg chg="mod">
          <ac:chgData name="Lemmi, Rodrigo" userId="b3618862-5d6a-4746-8c32-848d45cae23d" providerId="ADAL" clId="{14E0485E-21C3-4ADF-AF8C-6913828A7CD7}" dt="2024-01-31T20:06:51.115" v="106"/>
          <ac:spMkLst>
            <pc:docMk/>
            <pc:sldMk cId="3258240244" sldId="2147469435"/>
            <ac:spMk id="8" creationId="{AC613025-CDFD-C1B6-A274-5B2995C4720D}"/>
          </ac:spMkLst>
        </pc:spChg>
        <pc:spChg chg="mod">
          <ac:chgData name="Lemmi, Rodrigo" userId="b3618862-5d6a-4746-8c32-848d45cae23d" providerId="ADAL" clId="{14E0485E-21C3-4ADF-AF8C-6913828A7CD7}" dt="2024-01-31T20:06:51.115" v="106"/>
          <ac:spMkLst>
            <pc:docMk/>
            <pc:sldMk cId="3258240244" sldId="2147469435"/>
            <ac:spMk id="9" creationId="{946F8AE2-8343-656B-080C-19519CC9F555}"/>
          </ac:spMkLst>
        </pc:spChg>
        <pc:spChg chg="mod">
          <ac:chgData name="Lemmi, Rodrigo" userId="b3618862-5d6a-4746-8c32-848d45cae23d" providerId="ADAL" clId="{14E0485E-21C3-4ADF-AF8C-6913828A7CD7}" dt="2024-01-31T20:06:51.115" v="106"/>
          <ac:spMkLst>
            <pc:docMk/>
            <pc:sldMk cId="3258240244" sldId="2147469435"/>
            <ac:spMk id="10" creationId="{44FBD242-9525-3651-2B87-A274FF6BDF81}"/>
          </ac:spMkLst>
        </pc:spChg>
        <pc:spChg chg="mod">
          <ac:chgData name="Lemmi, Rodrigo" userId="b3618862-5d6a-4746-8c32-848d45cae23d" providerId="ADAL" clId="{14E0485E-21C3-4ADF-AF8C-6913828A7CD7}" dt="2024-01-31T20:06:51.115" v="106"/>
          <ac:spMkLst>
            <pc:docMk/>
            <pc:sldMk cId="3258240244" sldId="2147469435"/>
            <ac:spMk id="11" creationId="{87156517-B6BC-BE08-0105-41115BCF748F}"/>
          </ac:spMkLst>
        </pc:spChg>
        <pc:spChg chg="mod">
          <ac:chgData name="Lemmi, Rodrigo" userId="b3618862-5d6a-4746-8c32-848d45cae23d" providerId="ADAL" clId="{14E0485E-21C3-4ADF-AF8C-6913828A7CD7}" dt="2024-01-31T20:06:51.115" v="106"/>
          <ac:spMkLst>
            <pc:docMk/>
            <pc:sldMk cId="3258240244" sldId="2147469435"/>
            <ac:spMk id="12" creationId="{389B585D-B865-FFA8-ADAC-C965C60A5C03}"/>
          </ac:spMkLst>
        </pc:spChg>
        <pc:spChg chg="mod">
          <ac:chgData name="Lemmi, Rodrigo" userId="b3618862-5d6a-4746-8c32-848d45cae23d" providerId="ADAL" clId="{14E0485E-21C3-4ADF-AF8C-6913828A7CD7}" dt="2024-01-31T20:06:51.115" v="106"/>
          <ac:spMkLst>
            <pc:docMk/>
            <pc:sldMk cId="3258240244" sldId="2147469435"/>
            <ac:spMk id="13" creationId="{52FB6A2B-C479-7A3F-D4D6-6650682319EF}"/>
          </ac:spMkLst>
        </pc:spChg>
        <pc:spChg chg="mod">
          <ac:chgData name="Lemmi, Rodrigo" userId="b3618862-5d6a-4746-8c32-848d45cae23d" providerId="ADAL" clId="{14E0485E-21C3-4ADF-AF8C-6913828A7CD7}" dt="2024-01-31T20:06:51.115" v="106"/>
          <ac:spMkLst>
            <pc:docMk/>
            <pc:sldMk cId="3258240244" sldId="2147469435"/>
            <ac:spMk id="14" creationId="{7F4977AB-804E-F319-B3B9-DD6AF15ACEC9}"/>
          </ac:spMkLst>
        </pc:spChg>
        <pc:spChg chg="mod">
          <ac:chgData name="Lemmi, Rodrigo" userId="b3618862-5d6a-4746-8c32-848d45cae23d" providerId="ADAL" clId="{14E0485E-21C3-4ADF-AF8C-6913828A7CD7}" dt="2024-01-31T20:06:51.115" v="106"/>
          <ac:spMkLst>
            <pc:docMk/>
            <pc:sldMk cId="3258240244" sldId="2147469435"/>
            <ac:spMk id="15" creationId="{4CAD7135-DA3F-54C4-7856-AC837B3A6C8C}"/>
          </ac:spMkLst>
        </pc:spChg>
        <pc:spChg chg="mod">
          <ac:chgData name="Lemmi, Rodrigo" userId="b3618862-5d6a-4746-8c32-848d45cae23d" providerId="ADAL" clId="{14E0485E-21C3-4ADF-AF8C-6913828A7CD7}" dt="2024-01-31T20:06:51.115" v="106"/>
          <ac:spMkLst>
            <pc:docMk/>
            <pc:sldMk cId="3258240244" sldId="2147469435"/>
            <ac:spMk id="16" creationId="{D7B79992-DD13-57E0-010E-0A375E9AA6AF}"/>
          </ac:spMkLst>
        </pc:spChg>
        <pc:spChg chg="mod">
          <ac:chgData name="Lemmi, Rodrigo" userId="b3618862-5d6a-4746-8c32-848d45cae23d" providerId="ADAL" clId="{14E0485E-21C3-4ADF-AF8C-6913828A7CD7}" dt="2024-01-31T20:06:51.115" v="106"/>
          <ac:spMkLst>
            <pc:docMk/>
            <pc:sldMk cId="3258240244" sldId="2147469435"/>
            <ac:spMk id="17" creationId="{758911D8-CFCE-2B09-3DFB-4B1082EF2963}"/>
          </ac:spMkLst>
        </pc:spChg>
        <pc:spChg chg="mod">
          <ac:chgData name="Lemmi, Rodrigo" userId="b3618862-5d6a-4746-8c32-848d45cae23d" providerId="ADAL" clId="{14E0485E-21C3-4ADF-AF8C-6913828A7CD7}" dt="2024-01-31T20:06:51.115" v="106"/>
          <ac:spMkLst>
            <pc:docMk/>
            <pc:sldMk cId="3258240244" sldId="2147469435"/>
            <ac:spMk id="18" creationId="{E3CC2994-058B-B30F-E02E-3481BAD41763}"/>
          </ac:spMkLst>
        </pc:spChg>
        <pc:spChg chg="mod">
          <ac:chgData name="Lemmi, Rodrigo" userId="b3618862-5d6a-4746-8c32-848d45cae23d" providerId="ADAL" clId="{14E0485E-21C3-4ADF-AF8C-6913828A7CD7}" dt="2024-01-31T20:06:51.115" v="106"/>
          <ac:spMkLst>
            <pc:docMk/>
            <pc:sldMk cId="3258240244" sldId="2147469435"/>
            <ac:spMk id="19" creationId="{87FBBFFC-4756-0C84-25FA-7539852218B4}"/>
          </ac:spMkLst>
        </pc:spChg>
        <pc:spChg chg="mod">
          <ac:chgData name="Lemmi, Rodrigo" userId="b3618862-5d6a-4746-8c32-848d45cae23d" providerId="ADAL" clId="{14E0485E-21C3-4ADF-AF8C-6913828A7CD7}" dt="2024-01-31T20:06:51.115" v="106"/>
          <ac:spMkLst>
            <pc:docMk/>
            <pc:sldMk cId="3258240244" sldId="2147469435"/>
            <ac:spMk id="20" creationId="{A2F54760-4410-04F6-F537-8DB48D59D47B}"/>
          </ac:spMkLst>
        </pc:spChg>
        <pc:spChg chg="mod">
          <ac:chgData name="Lemmi, Rodrigo" userId="b3618862-5d6a-4746-8c32-848d45cae23d" providerId="ADAL" clId="{14E0485E-21C3-4ADF-AF8C-6913828A7CD7}" dt="2024-01-31T20:06:51.115" v="106"/>
          <ac:spMkLst>
            <pc:docMk/>
            <pc:sldMk cId="3258240244" sldId="2147469435"/>
            <ac:spMk id="21" creationId="{CF03B4CB-93E3-D1A1-42D2-9F64864768FB}"/>
          </ac:spMkLst>
        </pc:spChg>
        <pc:spChg chg="mod">
          <ac:chgData name="Lemmi, Rodrigo" userId="b3618862-5d6a-4746-8c32-848d45cae23d" providerId="ADAL" clId="{14E0485E-21C3-4ADF-AF8C-6913828A7CD7}" dt="2024-01-31T20:06:51.115" v="106"/>
          <ac:spMkLst>
            <pc:docMk/>
            <pc:sldMk cId="3258240244" sldId="2147469435"/>
            <ac:spMk id="22" creationId="{0EE7AEEF-3BB6-9DBD-276F-5A14B0312ED6}"/>
          </ac:spMkLst>
        </pc:spChg>
        <pc:spChg chg="mod">
          <ac:chgData name="Lemmi, Rodrigo" userId="b3618862-5d6a-4746-8c32-848d45cae23d" providerId="ADAL" clId="{14E0485E-21C3-4ADF-AF8C-6913828A7CD7}" dt="2024-01-31T20:06:51.115" v="106"/>
          <ac:spMkLst>
            <pc:docMk/>
            <pc:sldMk cId="3258240244" sldId="2147469435"/>
            <ac:spMk id="23" creationId="{7F5B0E22-0AEF-7779-3932-60799A47F8B4}"/>
          </ac:spMkLst>
        </pc:spChg>
        <pc:spChg chg="mod">
          <ac:chgData name="Lemmi, Rodrigo" userId="b3618862-5d6a-4746-8c32-848d45cae23d" providerId="ADAL" clId="{14E0485E-21C3-4ADF-AF8C-6913828A7CD7}" dt="2024-01-31T20:06:51.115" v="106"/>
          <ac:spMkLst>
            <pc:docMk/>
            <pc:sldMk cId="3258240244" sldId="2147469435"/>
            <ac:spMk id="24" creationId="{A5F643C6-5C72-BB40-1BB6-366BE34B43C9}"/>
          </ac:spMkLst>
        </pc:spChg>
        <pc:spChg chg="mod">
          <ac:chgData name="Lemmi, Rodrigo" userId="b3618862-5d6a-4746-8c32-848d45cae23d" providerId="ADAL" clId="{14E0485E-21C3-4ADF-AF8C-6913828A7CD7}" dt="2024-01-31T20:06:51.115" v="106"/>
          <ac:spMkLst>
            <pc:docMk/>
            <pc:sldMk cId="3258240244" sldId="2147469435"/>
            <ac:spMk id="25" creationId="{BEF10674-FC63-085C-9AE7-901AF54664E1}"/>
          </ac:spMkLst>
        </pc:spChg>
        <pc:spChg chg="mod">
          <ac:chgData name="Lemmi, Rodrigo" userId="b3618862-5d6a-4746-8c32-848d45cae23d" providerId="ADAL" clId="{14E0485E-21C3-4ADF-AF8C-6913828A7CD7}" dt="2024-01-31T20:06:51.115" v="106"/>
          <ac:spMkLst>
            <pc:docMk/>
            <pc:sldMk cId="3258240244" sldId="2147469435"/>
            <ac:spMk id="26" creationId="{1079DEF0-22BC-B52C-0C27-E034636FD44F}"/>
          </ac:spMkLst>
        </pc:spChg>
        <pc:spChg chg="mod">
          <ac:chgData name="Lemmi, Rodrigo" userId="b3618862-5d6a-4746-8c32-848d45cae23d" providerId="ADAL" clId="{14E0485E-21C3-4ADF-AF8C-6913828A7CD7}" dt="2024-01-31T20:06:51.115" v="106"/>
          <ac:spMkLst>
            <pc:docMk/>
            <pc:sldMk cId="3258240244" sldId="2147469435"/>
            <ac:spMk id="27" creationId="{3546EA50-A9B8-B9A5-C788-6F1FEDAFA8B3}"/>
          </ac:spMkLst>
        </pc:spChg>
        <pc:spChg chg="mod">
          <ac:chgData name="Lemmi, Rodrigo" userId="b3618862-5d6a-4746-8c32-848d45cae23d" providerId="ADAL" clId="{14E0485E-21C3-4ADF-AF8C-6913828A7CD7}" dt="2024-01-31T20:06:51.115" v="106"/>
          <ac:spMkLst>
            <pc:docMk/>
            <pc:sldMk cId="3258240244" sldId="2147469435"/>
            <ac:spMk id="28" creationId="{54FBF82A-F931-C9F3-38B5-F233A1F237E3}"/>
          </ac:spMkLst>
        </pc:spChg>
        <pc:spChg chg="mod">
          <ac:chgData name="Lemmi, Rodrigo" userId="b3618862-5d6a-4746-8c32-848d45cae23d" providerId="ADAL" clId="{14E0485E-21C3-4ADF-AF8C-6913828A7CD7}" dt="2024-01-31T20:06:51.115" v="106"/>
          <ac:spMkLst>
            <pc:docMk/>
            <pc:sldMk cId="3258240244" sldId="2147469435"/>
            <ac:spMk id="29" creationId="{88D1D0B6-C2C2-7B77-4AE1-5B3815EE4CBC}"/>
          </ac:spMkLst>
        </pc:spChg>
        <pc:spChg chg="mod">
          <ac:chgData name="Lemmi, Rodrigo" userId="b3618862-5d6a-4746-8c32-848d45cae23d" providerId="ADAL" clId="{14E0485E-21C3-4ADF-AF8C-6913828A7CD7}" dt="2024-01-31T20:06:51.115" v="106"/>
          <ac:spMkLst>
            <pc:docMk/>
            <pc:sldMk cId="3258240244" sldId="2147469435"/>
            <ac:spMk id="30" creationId="{E961D9F9-7A0D-DE35-31D6-A45953E7A160}"/>
          </ac:spMkLst>
        </pc:spChg>
        <pc:spChg chg="mod">
          <ac:chgData name="Lemmi, Rodrigo" userId="b3618862-5d6a-4746-8c32-848d45cae23d" providerId="ADAL" clId="{14E0485E-21C3-4ADF-AF8C-6913828A7CD7}" dt="2024-01-31T20:06:51.115" v="106"/>
          <ac:spMkLst>
            <pc:docMk/>
            <pc:sldMk cId="3258240244" sldId="2147469435"/>
            <ac:spMk id="31" creationId="{BB53E8C4-BD5D-ECE6-0E7A-9283BEE98EF6}"/>
          </ac:spMkLst>
        </pc:spChg>
        <pc:spChg chg="mod">
          <ac:chgData name="Lemmi, Rodrigo" userId="b3618862-5d6a-4746-8c32-848d45cae23d" providerId="ADAL" clId="{14E0485E-21C3-4ADF-AF8C-6913828A7CD7}" dt="2024-01-31T20:06:51.115" v="106"/>
          <ac:spMkLst>
            <pc:docMk/>
            <pc:sldMk cId="3258240244" sldId="2147469435"/>
            <ac:spMk id="32" creationId="{902E00B6-3C14-A3E6-958B-B09600BFD023}"/>
          </ac:spMkLst>
        </pc:spChg>
        <pc:spChg chg="mod">
          <ac:chgData name="Lemmi, Rodrigo" userId="b3618862-5d6a-4746-8c32-848d45cae23d" providerId="ADAL" clId="{14E0485E-21C3-4ADF-AF8C-6913828A7CD7}" dt="2024-01-31T20:06:51.115" v="106"/>
          <ac:spMkLst>
            <pc:docMk/>
            <pc:sldMk cId="3258240244" sldId="2147469435"/>
            <ac:spMk id="33" creationId="{FD02C4E3-58B6-8892-091A-BD047881C037}"/>
          </ac:spMkLst>
        </pc:spChg>
        <pc:spChg chg="mod">
          <ac:chgData name="Lemmi, Rodrigo" userId="b3618862-5d6a-4746-8c32-848d45cae23d" providerId="ADAL" clId="{14E0485E-21C3-4ADF-AF8C-6913828A7CD7}" dt="2024-01-31T20:06:51.115" v="106"/>
          <ac:spMkLst>
            <pc:docMk/>
            <pc:sldMk cId="3258240244" sldId="2147469435"/>
            <ac:spMk id="34" creationId="{5FDA0BD9-CC47-22FF-88C3-27AC39679354}"/>
          </ac:spMkLst>
        </pc:spChg>
        <pc:spChg chg="mod">
          <ac:chgData name="Lemmi, Rodrigo" userId="b3618862-5d6a-4746-8c32-848d45cae23d" providerId="ADAL" clId="{14E0485E-21C3-4ADF-AF8C-6913828A7CD7}" dt="2024-01-31T20:06:51.115" v="106"/>
          <ac:spMkLst>
            <pc:docMk/>
            <pc:sldMk cId="3258240244" sldId="2147469435"/>
            <ac:spMk id="35" creationId="{4DADDDC5-EEE0-BC66-A5E8-C333F67C2F44}"/>
          </ac:spMkLst>
        </pc:spChg>
        <pc:spChg chg="mod">
          <ac:chgData name="Lemmi, Rodrigo" userId="b3618862-5d6a-4746-8c32-848d45cae23d" providerId="ADAL" clId="{14E0485E-21C3-4ADF-AF8C-6913828A7CD7}" dt="2024-01-31T20:06:51.115" v="106"/>
          <ac:spMkLst>
            <pc:docMk/>
            <pc:sldMk cId="3258240244" sldId="2147469435"/>
            <ac:spMk id="36" creationId="{328C6B77-C06F-275C-C545-6CF21D359D03}"/>
          </ac:spMkLst>
        </pc:spChg>
        <pc:spChg chg="mod">
          <ac:chgData name="Lemmi, Rodrigo" userId="b3618862-5d6a-4746-8c32-848d45cae23d" providerId="ADAL" clId="{14E0485E-21C3-4ADF-AF8C-6913828A7CD7}" dt="2024-01-31T21:34:10.827" v="1363" actId="20577"/>
          <ac:spMkLst>
            <pc:docMk/>
            <pc:sldMk cId="3258240244" sldId="2147469435"/>
            <ac:spMk id="37" creationId="{FC79A497-8CF3-270C-1A09-8575E6E78687}"/>
          </ac:spMkLst>
        </pc:spChg>
        <pc:spChg chg="mod">
          <ac:chgData name="Lemmi, Rodrigo" userId="b3618862-5d6a-4746-8c32-848d45cae23d" providerId="ADAL" clId="{14E0485E-21C3-4ADF-AF8C-6913828A7CD7}" dt="2024-01-31T20:06:51.115" v="106"/>
          <ac:spMkLst>
            <pc:docMk/>
            <pc:sldMk cId="3258240244" sldId="2147469435"/>
            <ac:spMk id="38" creationId="{335E4C1E-886B-58D9-01D0-135F0232162A}"/>
          </ac:spMkLst>
        </pc:spChg>
        <pc:spChg chg="mod">
          <ac:chgData name="Lemmi, Rodrigo" userId="b3618862-5d6a-4746-8c32-848d45cae23d" providerId="ADAL" clId="{14E0485E-21C3-4ADF-AF8C-6913828A7CD7}" dt="2024-01-31T20:06:51.115" v="106"/>
          <ac:spMkLst>
            <pc:docMk/>
            <pc:sldMk cId="3258240244" sldId="2147469435"/>
            <ac:spMk id="39" creationId="{EE212CCE-528A-0BBB-8386-45F9CB8894BA}"/>
          </ac:spMkLst>
        </pc:spChg>
        <pc:spChg chg="mod">
          <ac:chgData name="Lemmi, Rodrigo" userId="b3618862-5d6a-4746-8c32-848d45cae23d" providerId="ADAL" clId="{14E0485E-21C3-4ADF-AF8C-6913828A7CD7}" dt="2024-01-31T20:06:51.115" v="106"/>
          <ac:spMkLst>
            <pc:docMk/>
            <pc:sldMk cId="3258240244" sldId="2147469435"/>
            <ac:spMk id="40" creationId="{08F9ABAF-58FF-698F-37E0-3E1BA3A7755F}"/>
          </ac:spMkLst>
        </pc:spChg>
        <pc:spChg chg="mod">
          <ac:chgData name="Lemmi, Rodrigo" userId="b3618862-5d6a-4746-8c32-848d45cae23d" providerId="ADAL" clId="{14E0485E-21C3-4ADF-AF8C-6913828A7CD7}" dt="2024-01-31T20:06:51.115" v="106"/>
          <ac:spMkLst>
            <pc:docMk/>
            <pc:sldMk cId="3258240244" sldId="2147469435"/>
            <ac:spMk id="41" creationId="{A232510F-AFA9-55D6-E57D-4076A2534B44}"/>
          </ac:spMkLst>
        </pc:spChg>
        <pc:spChg chg="add mod">
          <ac:chgData name="Lemmi, Rodrigo" userId="b3618862-5d6a-4746-8c32-848d45cae23d" providerId="ADAL" clId="{14E0485E-21C3-4ADF-AF8C-6913828A7CD7}" dt="2024-01-31T20:06:51.115" v="106"/>
          <ac:spMkLst>
            <pc:docMk/>
            <pc:sldMk cId="3258240244" sldId="2147469435"/>
            <ac:spMk id="42" creationId="{D920E302-FDBC-A5B7-D5B8-B5F882ED16C4}"/>
          </ac:spMkLst>
        </pc:spChg>
        <pc:spChg chg="add mod">
          <ac:chgData name="Lemmi, Rodrigo" userId="b3618862-5d6a-4746-8c32-848d45cae23d" providerId="ADAL" clId="{14E0485E-21C3-4ADF-AF8C-6913828A7CD7}" dt="2024-01-31T20:06:51.115" v="106"/>
          <ac:spMkLst>
            <pc:docMk/>
            <pc:sldMk cId="3258240244" sldId="2147469435"/>
            <ac:spMk id="43" creationId="{95FD8166-E869-702B-5EA5-AB3EAFF40E5A}"/>
          </ac:spMkLst>
        </pc:spChg>
        <pc:spChg chg="add mod">
          <ac:chgData name="Lemmi, Rodrigo" userId="b3618862-5d6a-4746-8c32-848d45cae23d" providerId="ADAL" clId="{14E0485E-21C3-4ADF-AF8C-6913828A7CD7}" dt="2024-01-31T20:06:51.115" v="106"/>
          <ac:spMkLst>
            <pc:docMk/>
            <pc:sldMk cId="3258240244" sldId="2147469435"/>
            <ac:spMk id="48" creationId="{42EA7433-38A6-E553-7FC6-2E76A0E882C7}"/>
          </ac:spMkLst>
        </pc:spChg>
        <pc:spChg chg="add mod">
          <ac:chgData name="Lemmi, Rodrigo" userId="b3618862-5d6a-4746-8c32-848d45cae23d" providerId="ADAL" clId="{14E0485E-21C3-4ADF-AF8C-6913828A7CD7}" dt="2024-01-31T20:06:51.115" v="106"/>
          <ac:spMkLst>
            <pc:docMk/>
            <pc:sldMk cId="3258240244" sldId="2147469435"/>
            <ac:spMk id="51" creationId="{5ADB6FB2-510B-AB61-4DEA-10BCEEF026FB}"/>
          </ac:spMkLst>
        </pc:spChg>
        <pc:grpChg chg="add mod">
          <ac:chgData name="Lemmi, Rodrigo" userId="b3618862-5d6a-4746-8c32-848d45cae23d" providerId="ADAL" clId="{14E0485E-21C3-4ADF-AF8C-6913828A7CD7}" dt="2024-01-31T20:06:51.115" v="106"/>
          <ac:grpSpMkLst>
            <pc:docMk/>
            <pc:sldMk cId="3258240244" sldId="2147469435"/>
            <ac:grpSpMk id="2" creationId="{B7FC48AE-8EF3-237D-6198-C0BC7AB671E2}"/>
          </ac:grpSpMkLst>
        </pc:grpChg>
        <pc:picChg chg="add mod">
          <ac:chgData name="Lemmi, Rodrigo" userId="b3618862-5d6a-4746-8c32-848d45cae23d" providerId="ADAL" clId="{14E0485E-21C3-4ADF-AF8C-6913828A7CD7}" dt="2024-01-31T20:06:51.115" v="106"/>
          <ac:picMkLst>
            <pc:docMk/>
            <pc:sldMk cId="3258240244" sldId="2147469435"/>
            <ac:picMk id="46" creationId="{1E240B1E-2B4D-D140-4B54-838F5C738F0C}"/>
          </ac:picMkLst>
        </pc:picChg>
        <pc:picChg chg="add mod">
          <ac:chgData name="Lemmi, Rodrigo" userId="b3618862-5d6a-4746-8c32-848d45cae23d" providerId="ADAL" clId="{14E0485E-21C3-4ADF-AF8C-6913828A7CD7}" dt="2024-01-31T20:06:51.115" v="106"/>
          <ac:picMkLst>
            <pc:docMk/>
            <pc:sldMk cId="3258240244" sldId="2147469435"/>
            <ac:picMk id="47" creationId="{FF7B4A29-A27C-E395-3F9D-A297B578C6F2}"/>
          </ac:picMkLst>
        </pc:picChg>
        <pc:picChg chg="add mod">
          <ac:chgData name="Lemmi, Rodrigo" userId="b3618862-5d6a-4746-8c32-848d45cae23d" providerId="ADAL" clId="{14E0485E-21C3-4ADF-AF8C-6913828A7CD7}" dt="2024-01-31T20:07:35.432" v="109" actId="1076"/>
          <ac:picMkLst>
            <pc:docMk/>
            <pc:sldMk cId="3258240244" sldId="2147469435"/>
            <ac:picMk id="49" creationId="{DCC62CF2-BC34-2AF2-E1AE-5D55832B1318}"/>
          </ac:picMkLst>
        </pc:picChg>
        <pc:picChg chg="add mod">
          <ac:chgData name="Lemmi, Rodrigo" userId="b3618862-5d6a-4746-8c32-848d45cae23d" providerId="ADAL" clId="{14E0485E-21C3-4ADF-AF8C-6913828A7CD7}" dt="2024-01-31T20:07:23.825" v="108" actId="1076"/>
          <ac:picMkLst>
            <pc:docMk/>
            <pc:sldMk cId="3258240244" sldId="2147469435"/>
            <ac:picMk id="50" creationId="{EBA581B0-EF29-941D-5E55-4C918D1DB248}"/>
          </ac:picMkLst>
        </pc:picChg>
        <pc:cxnChg chg="add mod">
          <ac:chgData name="Lemmi, Rodrigo" userId="b3618862-5d6a-4746-8c32-848d45cae23d" providerId="ADAL" clId="{14E0485E-21C3-4ADF-AF8C-6913828A7CD7}" dt="2024-01-31T20:06:51.115" v="106"/>
          <ac:cxnSpMkLst>
            <pc:docMk/>
            <pc:sldMk cId="3258240244" sldId="2147469435"/>
            <ac:cxnSpMk id="44" creationId="{23B33923-746D-C921-350A-4929E10D390B}"/>
          </ac:cxnSpMkLst>
        </pc:cxnChg>
        <pc:cxnChg chg="add mod">
          <ac:chgData name="Lemmi, Rodrigo" userId="b3618862-5d6a-4746-8c32-848d45cae23d" providerId="ADAL" clId="{14E0485E-21C3-4ADF-AF8C-6913828A7CD7}" dt="2024-01-31T20:06:51.115" v="106"/>
          <ac:cxnSpMkLst>
            <pc:docMk/>
            <pc:sldMk cId="3258240244" sldId="2147469435"/>
            <ac:cxnSpMk id="45" creationId="{C46D7F27-2628-D8F8-F393-062434AC2865}"/>
          </ac:cxnSpMkLst>
        </pc:cxnChg>
      </pc:sldChg>
      <pc:sldChg chg="addSp delSp modSp new add del mod">
        <pc:chgData name="Lemmi, Rodrigo" userId="b3618862-5d6a-4746-8c32-848d45cae23d" providerId="ADAL" clId="{14E0485E-21C3-4ADF-AF8C-6913828A7CD7}" dt="2024-01-31T20:47:14.289" v="704" actId="571"/>
        <pc:sldMkLst>
          <pc:docMk/>
          <pc:sldMk cId="1946016316" sldId="2147469436"/>
        </pc:sldMkLst>
        <pc:spChg chg="add mod">
          <ac:chgData name="Lemmi, Rodrigo" userId="b3618862-5d6a-4746-8c32-848d45cae23d" providerId="ADAL" clId="{14E0485E-21C3-4ADF-AF8C-6913828A7CD7}" dt="2024-01-31T20:08:46.821" v="121" actId="1038"/>
          <ac:spMkLst>
            <pc:docMk/>
            <pc:sldMk cId="1946016316" sldId="2147469436"/>
            <ac:spMk id="2" creationId="{1D1E897E-545E-865F-C0DD-DDE8BF6041A6}"/>
          </ac:spMkLst>
        </pc:spChg>
        <pc:spChg chg="add mod topLvl">
          <ac:chgData name="Lemmi, Rodrigo" userId="b3618862-5d6a-4746-8c32-848d45cae23d" providerId="ADAL" clId="{14E0485E-21C3-4ADF-AF8C-6913828A7CD7}" dt="2024-01-31T20:46:44.083" v="697" actId="165"/>
          <ac:spMkLst>
            <pc:docMk/>
            <pc:sldMk cId="1946016316" sldId="2147469436"/>
            <ac:spMk id="3" creationId="{8E627A7A-C587-41B7-A68B-BF7AFCE7DC34}"/>
          </ac:spMkLst>
        </pc:spChg>
        <pc:spChg chg="add mod topLvl">
          <ac:chgData name="Lemmi, Rodrigo" userId="b3618862-5d6a-4746-8c32-848d45cae23d" providerId="ADAL" clId="{14E0485E-21C3-4ADF-AF8C-6913828A7CD7}" dt="2024-01-31T20:46:47.643" v="698" actId="165"/>
          <ac:spMkLst>
            <pc:docMk/>
            <pc:sldMk cId="1946016316" sldId="2147469436"/>
            <ac:spMk id="4" creationId="{5295F910-28D4-AF38-E364-D5ED5B195CBA}"/>
          </ac:spMkLst>
        </pc:spChg>
        <pc:spChg chg="add mod topLvl">
          <ac:chgData name="Lemmi, Rodrigo" userId="b3618862-5d6a-4746-8c32-848d45cae23d" providerId="ADAL" clId="{14E0485E-21C3-4ADF-AF8C-6913828A7CD7}" dt="2024-01-31T20:46:50.133" v="699" actId="165"/>
          <ac:spMkLst>
            <pc:docMk/>
            <pc:sldMk cId="1946016316" sldId="2147469436"/>
            <ac:spMk id="5" creationId="{303ADC7C-6DD2-93D2-E42C-047FEA847632}"/>
          </ac:spMkLst>
        </pc:spChg>
        <pc:spChg chg="mod">
          <ac:chgData name="Lemmi, Rodrigo" userId="b3618862-5d6a-4746-8c32-848d45cae23d" providerId="ADAL" clId="{14E0485E-21C3-4ADF-AF8C-6913828A7CD7}" dt="2024-01-31T20:46:44.083" v="697" actId="165"/>
          <ac:spMkLst>
            <pc:docMk/>
            <pc:sldMk cId="1946016316" sldId="2147469436"/>
            <ac:spMk id="7" creationId="{5EE1A05D-FA9F-0F21-04BD-ECFE7F4C590B}"/>
          </ac:spMkLst>
        </pc:spChg>
        <pc:spChg chg="mod">
          <ac:chgData name="Lemmi, Rodrigo" userId="b3618862-5d6a-4746-8c32-848d45cae23d" providerId="ADAL" clId="{14E0485E-21C3-4ADF-AF8C-6913828A7CD7}" dt="2024-01-31T20:46:44.083" v="697" actId="165"/>
          <ac:spMkLst>
            <pc:docMk/>
            <pc:sldMk cId="1946016316" sldId="2147469436"/>
            <ac:spMk id="8" creationId="{0AA308D6-A71B-5C3D-12CA-9C92CBFFB75C}"/>
          </ac:spMkLst>
        </pc:spChg>
        <pc:spChg chg="mod">
          <ac:chgData name="Lemmi, Rodrigo" userId="b3618862-5d6a-4746-8c32-848d45cae23d" providerId="ADAL" clId="{14E0485E-21C3-4ADF-AF8C-6913828A7CD7}" dt="2024-01-31T20:46:47.643" v="698" actId="165"/>
          <ac:spMkLst>
            <pc:docMk/>
            <pc:sldMk cId="1946016316" sldId="2147469436"/>
            <ac:spMk id="10" creationId="{D1AF2504-0567-B4C8-6E4A-696A0218600B}"/>
          </ac:spMkLst>
        </pc:spChg>
        <pc:spChg chg="mod">
          <ac:chgData name="Lemmi, Rodrigo" userId="b3618862-5d6a-4746-8c32-848d45cae23d" providerId="ADAL" clId="{14E0485E-21C3-4ADF-AF8C-6913828A7CD7}" dt="2024-01-31T20:46:47.643" v="698" actId="165"/>
          <ac:spMkLst>
            <pc:docMk/>
            <pc:sldMk cId="1946016316" sldId="2147469436"/>
            <ac:spMk id="11" creationId="{681BF804-FFD0-4DA2-009D-57A5C18DBCB3}"/>
          </ac:spMkLst>
        </pc:spChg>
        <pc:spChg chg="mod">
          <ac:chgData name="Lemmi, Rodrigo" userId="b3618862-5d6a-4746-8c32-848d45cae23d" providerId="ADAL" clId="{14E0485E-21C3-4ADF-AF8C-6913828A7CD7}" dt="2024-01-31T20:46:50.133" v="699" actId="165"/>
          <ac:spMkLst>
            <pc:docMk/>
            <pc:sldMk cId="1946016316" sldId="2147469436"/>
            <ac:spMk id="13" creationId="{83748896-3E02-BE0F-196C-3D8BAA4518BB}"/>
          </ac:spMkLst>
        </pc:spChg>
        <pc:spChg chg="mod">
          <ac:chgData name="Lemmi, Rodrigo" userId="b3618862-5d6a-4746-8c32-848d45cae23d" providerId="ADAL" clId="{14E0485E-21C3-4ADF-AF8C-6913828A7CD7}" dt="2024-01-31T20:46:50.133" v="699" actId="165"/>
          <ac:spMkLst>
            <pc:docMk/>
            <pc:sldMk cId="1946016316" sldId="2147469436"/>
            <ac:spMk id="14" creationId="{1D076889-5DA4-A1C4-1CA5-ABB44E6C5890}"/>
          </ac:spMkLst>
        </pc:spChg>
        <pc:spChg chg="mod">
          <ac:chgData name="Lemmi, Rodrigo" userId="b3618862-5d6a-4746-8c32-848d45cae23d" providerId="ADAL" clId="{14E0485E-21C3-4ADF-AF8C-6913828A7CD7}" dt="2024-01-31T20:35:29.083" v="315" actId="20577"/>
          <ac:spMkLst>
            <pc:docMk/>
            <pc:sldMk cId="1946016316" sldId="2147469436"/>
            <ac:spMk id="16" creationId="{EA0CECAC-FFE2-1857-2EBA-27E05650E64F}"/>
          </ac:spMkLst>
        </pc:spChg>
        <pc:spChg chg="mod">
          <ac:chgData name="Lemmi, Rodrigo" userId="b3618862-5d6a-4746-8c32-848d45cae23d" providerId="ADAL" clId="{14E0485E-21C3-4ADF-AF8C-6913828A7CD7}" dt="2024-01-31T20:35:35.532" v="316"/>
          <ac:spMkLst>
            <pc:docMk/>
            <pc:sldMk cId="1946016316" sldId="2147469436"/>
            <ac:spMk id="17" creationId="{ACBBF5C7-EEBE-3772-264A-87B658351BED}"/>
          </ac:spMkLst>
        </pc:spChg>
        <pc:spChg chg="mod">
          <ac:chgData name="Lemmi, Rodrigo" userId="b3618862-5d6a-4746-8c32-848d45cae23d" providerId="ADAL" clId="{14E0485E-21C3-4ADF-AF8C-6913828A7CD7}" dt="2024-01-31T20:08:46.821" v="121" actId="1038"/>
          <ac:spMkLst>
            <pc:docMk/>
            <pc:sldMk cId="1946016316" sldId="2147469436"/>
            <ac:spMk id="19" creationId="{B12137DF-3C1A-7DD5-127D-37FBE98B9584}"/>
          </ac:spMkLst>
        </pc:spChg>
        <pc:spChg chg="mod">
          <ac:chgData name="Lemmi, Rodrigo" userId="b3618862-5d6a-4746-8c32-848d45cae23d" providerId="ADAL" clId="{14E0485E-21C3-4ADF-AF8C-6913828A7CD7}" dt="2024-01-31T20:08:46.821" v="121" actId="1038"/>
          <ac:spMkLst>
            <pc:docMk/>
            <pc:sldMk cId="1946016316" sldId="2147469436"/>
            <ac:spMk id="22" creationId="{69EF6EF9-9E9A-8AED-1AD1-EF0B5F90BD71}"/>
          </ac:spMkLst>
        </pc:spChg>
        <pc:spChg chg="mod">
          <ac:chgData name="Lemmi, Rodrigo" userId="b3618862-5d6a-4746-8c32-848d45cae23d" providerId="ADAL" clId="{14E0485E-21C3-4ADF-AF8C-6913828A7CD7}" dt="2024-01-31T20:08:46.821" v="121" actId="1038"/>
          <ac:spMkLst>
            <pc:docMk/>
            <pc:sldMk cId="1946016316" sldId="2147469436"/>
            <ac:spMk id="23" creationId="{35DBFFA3-7746-20F5-0305-8AD466D51554}"/>
          </ac:spMkLst>
        </pc:spChg>
        <pc:spChg chg="mod">
          <ac:chgData name="Lemmi, Rodrigo" userId="b3618862-5d6a-4746-8c32-848d45cae23d" providerId="ADAL" clId="{14E0485E-21C3-4ADF-AF8C-6913828A7CD7}" dt="2024-01-31T20:08:46.821" v="121" actId="1038"/>
          <ac:spMkLst>
            <pc:docMk/>
            <pc:sldMk cId="1946016316" sldId="2147469436"/>
            <ac:spMk id="24" creationId="{987FF447-4AC5-8642-DB23-BA31A91D9333}"/>
          </ac:spMkLst>
        </pc:spChg>
        <pc:spChg chg="mod">
          <ac:chgData name="Lemmi, Rodrigo" userId="b3618862-5d6a-4746-8c32-848d45cae23d" providerId="ADAL" clId="{14E0485E-21C3-4ADF-AF8C-6913828A7CD7}" dt="2024-01-31T20:08:46.821" v="121" actId="1038"/>
          <ac:spMkLst>
            <pc:docMk/>
            <pc:sldMk cId="1946016316" sldId="2147469436"/>
            <ac:spMk id="25" creationId="{E61128BB-CC07-C7DC-6D02-C5031CF4B820}"/>
          </ac:spMkLst>
        </pc:spChg>
        <pc:spChg chg="add del mod">
          <ac:chgData name="Lemmi, Rodrigo" userId="b3618862-5d6a-4746-8c32-848d45cae23d" providerId="ADAL" clId="{14E0485E-21C3-4ADF-AF8C-6913828A7CD7}" dt="2024-01-31T20:37:28.049" v="371" actId="478"/>
          <ac:spMkLst>
            <pc:docMk/>
            <pc:sldMk cId="1946016316" sldId="2147469436"/>
            <ac:spMk id="26" creationId="{69FDC316-F331-C757-BC90-35C43BCD2BC0}"/>
          </ac:spMkLst>
        </pc:spChg>
        <pc:spChg chg="mod">
          <ac:chgData name="Lemmi, Rodrigo" userId="b3618862-5d6a-4746-8c32-848d45cae23d" providerId="ADAL" clId="{14E0485E-21C3-4ADF-AF8C-6913828A7CD7}" dt="2024-01-31T20:08:46.821" v="121" actId="1038"/>
          <ac:spMkLst>
            <pc:docMk/>
            <pc:sldMk cId="1946016316" sldId="2147469436"/>
            <ac:spMk id="28" creationId="{E1F5FC6A-28E5-81E7-5A85-7BB6AA271197}"/>
          </ac:spMkLst>
        </pc:spChg>
        <pc:spChg chg="mod">
          <ac:chgData name="Lemmi, Rodrigo" userId="b3618862-5d6a-4746-8c32-848d45cae23d" providerId="ADAL" clId="{14E0485E-21C3-4ADF-AF8C-6913828A7CD7}" dt="2024-01-31T20:08:46.821" v="121" actId="1038"/>
          <ac:spMkLst>
            <pc:docMk/>
            <pc:sldMk cId="1946016316" sldId="2147469436"/>
            <ac:spMk id="29" creationId="{723F6023-80E7-B51A-2B59-A599CD07662F}"/>
          </ac:spMkLst>
        </pc:spChg>
        <pc:spChg chg="mod">
          <ac:chgData name="Lemmi, Rodrigo" userId="b3618862-5d6a-4746-8c32-848d45cae23d" providerId="ADAL" clId="{14E0485E-21C3-4ADF-AF8C-6913828A7CD7}" dt="2024-01-31T20:08:46.821" v="121" actId="1038"/>
          <ac:spMkLst>
            <pc:docMk/>
            <pc:sldMk cId="1946016316" sldId="2147469436"/>
            <ac:spMk id="30" creationId="{8E50B29A-FFC7-DA3B-B125-9DA7388A9A7C}"/>
          </ac:spMkLst>
        </pc:spChg>
        <pc:spChg chg="mod">
          <ac:chgData name="Lemmi, Rodrigo" userId="b3618862-5d6a-4746-8c32-848d45cae23d" providerId="ADAL" clId="{14E0485E-21C3-4ADF-AF8C-6913828A7CD7}" dt="2024-01-31T20:08:46.821" v="121" actId="1038"/>
          <ac:spMkLst>
            <pc:docMk/>
            <pc:sldMk cId="1946016316" sldId="2147469436"/>
            <ac:spMk id="31" creationId="{357740B4-9F33-6EC1-9161-C1F94E9BB945}"/>
          </ac:spMkLst>
        </pc:spChg>
        <pc:spChg chg="mod">
          <ac:chgData name="Lemmi, Rodrigo" userId="b3618862-5d6a-4746-8c32-848d45cae23d" providerId="ADAL" clId="{14E0485E-21C3-4ADF-AF8C-6913828A7CD7}" dt="2024-01-31T20:08:46.821" v="121" actId="1038"/>
          <ac:spMkLst>
            <pc:docMk/>
            <pc:sldMk cId="1946016316" sldId="2147469436"/>
            <ac:spMk id="32" creationId="{22885030-4440-6313-672F-8C4D86695C4A}"/>
          </ac:spMkLst>
        </pc:spChg>
        <pc:spChg chg="mod">
          <ac:chgData name="Lemmi, Rodrigo" userId="b3618862-5d6a-4746-8c32-848d45cae23d" providerId="ADAL" clId="{14E0485E-21C3-4ADF-AF8C-6913828A7CD7}" dt="2024-01-31T20:08:46.821" v="121" actId="1038"/>
          <ac:spMkLst>
            <pc:docMk/>
            <pc:sldMk cId="1946016316" sldId="2147469436"/>
            <ac:spMk id="33" creationId="{878793AF-F1BE-0395-E006-4E15ABA5F9D2}"/>
          </ac:spMkLst>
        </pc:spChg>
        <pc:spChg chg="mod">
          <ac:chgData name="Lemmi, Rodrigo" userId="b3618862-5d6a-4746-8c32-848d45cae23d" providerId="ADAL" clId="{14E0485E-21C3-4ADF-AF8C-6913828A7CD7}" dt="2024-01-31T20:08:46.821" v="121" actId="1038"/>
          <ac:spMkLst>
            <pc:docMk/>
            <pc:sldMk cId="1946016316" sldId="2147469436"/>
            <ac:spMk id="34" creationId="{D0CF787E-7233-5E4B-7BEE-D5EA402D3571}"/>
          </ac:spMkLst>
        </pc:spChg>
        <pc:spChg chg="mod">
          <ac:chgData name="Lemmi, Rodrigo" userId="b3618862-5d6a-4746-8c32-848d45cae23d" providerId="ADAL" clId="{14E0485E-21C3-4ADF-AF8C-6913828A7CD7}" dt="2024-01-31T20:08:46.821" v="121" actId="1038"/>
          <ac:spMkLst>
            <pc:docMk/>
            <pc:sldMk cId="1946016316" sldId="2147469436"/>
            <ac:spMk id="36" creationId="{A7FA0EB4-90BB-D92B-8C26-4B6BE1488674}"/>
          </ac:spMkLst>
        </pc:spChg>
        <pc:spChg chg="mod">
          <ac:chgData name="Lemmi, Rodrigo" userId="b3618862-5d6a-4746-8c32-848d45cae23d" providerId="ADAL" clId="{14E0485E-21C3-4ADF-AF8C-6913828A7CD7}" dt="2024-01-31T20:08:46.821" v="121" actId="1038"/>
          <ac:spMkLst>
            <pc:docMk/>
            <pc:sldMk cId="1946016316" sldId="2147469436"/>
            <ac:spMk id="37" creationId="{3C58CFDB-9DE2-4467-392F-E1204DFFC99B}"/>
          </ac:spMkLst>
        </pc:spChg>
        <pc:spChg chg="mod">
          <ac:chgData name="Lemmi, Rodrigo" userId="b3618862-5d6a-4746-8c32-848d45cae23d" providerId="ADAL" clId="{14E0485E-21C3-4ADF-AF8C-6913828A7CD7}" dt="2024-01-31T20:08:46.821" v="121" actId="1038"/>
          <ac:spMkLst>
            <pc:docMk/>
            <pc:sldMk cId="1946016316" sldId="2147469436"/>
            <ac:spMk id="38" creationId="{480EFD53-BE64-48D0-AFE8-FA1123418B24}"/>
          </ac:spMkLst>
        </pc:spChg>
        <pc:spChg chg="mod">
          <ac:chgData name="Lemmi, Rodrigo" userId="b3618862-5d6a-4746-8c32-848d45cae23d" providerId="ADAL" clId="{14E0485E-21C3-4ADF-AF8C-6913828A7CD7}" dt="2024-01-31T20:08:46.821" v="121" actId="1038"/>
          <ac:spMkLst>
            <pc:docMk/>
            <pc:sldMk cId="1946016316" sldId="2147469436"/>
            <ac:spMk id="39" creationId="{614E4CAD-55E4-F185-B469-9465A48D12EC}"/>
          </ac:spMkLst>
        </pc:spChg>
        <pc:spChg chg="add mod topLvl">
          <ac:chgData name="Lemmi, Rodrigo" userId="b3618862-5d6a-4746-8c32-848d45cae23d" providerId="ADAL" clId="{14E0485E-21C3-4ADF-AF8C-6913828A7CD7}" dt="2024-01-31T20:46:53.534" v="700" actId="165"/>
          <ac:spMkLst>
            <pc:docMk/>
            <pc:sldMk cId="1946016316" sldId="2147469436"/>
            <ac:spMk id="40" creationId="{BBA3DBAF-A275-0C92-175B-CD537EC2005D}"/>
          </ac:spMkLst>
        </pc:spChg>
        <pc:spChg chg="mod">
          <ac:chgData name="Lemmi, Rodrigo" userId="b3618862-5d6a-4746-8c32-848d45cae23d" providerId="ADAL" clId="{14E0485E-21C3-4ADF-AF8C-6913828A7CD7}" dt="2024-01-31T20:46:53.534" v="700" actId="165"/>
          <ac:spMkLst>
            <pc:docMk/>
            <pc:sldMk cId="1946016316" sldId="2147469436"/>
            <ac:spMk id="42" creationId="{BE041B09-A401-94CC-7668-2154146FA39B}"/>
          </ac:spMkLst>
        </pc:spChg>
        <pc:spChg chg="mod">
          <ac:chgData name="Lemmi, Rodrigo" userId="b3618862-5d6a-4746-8c32-848d45cae23d" providerId="ADAL" clId="{14E0485E-21C3-4ADF-AF8C-6913828A7CD7}" dt="2024-01-31T20:46:53.534" v="700" actId="165"/>
          <ac:spMkLst>
            <pc:docMk/>
            <pc:sldMk cId="1946016316" sldId="2147469436"/>
            <ac:spMk id="43" creationId="{F21D7F4B-8131-22B8-26B1-E97EE46A6B24}"/>
          </ac:spMkLst>
        </pc:spChg>
        <pc:spChg chg="add mod">
          <ac:chgData name="Lemmi, Rodrigo" userId="b3618862-5d6a-4746-8c32-848d45cae23d" providerId="ADAL" clId="{14E0485E-21C3-4ADF-AF8C-6913828A7CD7}" dt="2024-01-31T20:47:14.289" v="704" actId="571"/>
          <ac:spMkLst>
            <pc:docMk/>
            <pc:sldMk cId="1946016316" sldId="2147469436"/>
            <ac:spMk id="57" creationId="{18B159E3-237E-2883-1390-531E6BF7B144}"/>
          </ac:spMkLst>
        </pc:spChg>
        <pc:grpChg chg="add mod topLvl">
          <ac:chgData name="Lemmi, Rodrigo" userId="b3618862-5d6a-4746-8c32-848d45cae23d" providerId="ADAL" clId="{14E0485E-21C3-4ADF-AF8C-6913828A7CD7}" dt="2024-01-31T20:46:44.083" v="697" actId="165"/>
          <ac:grpSpMkLst>
            <pc:docMk/>
            <pc:sldMk cId="1946016316" sldId="2147469436"/>
            <ac:grpSpMk id="6" creationId="{29A66274-A90B-A60A-A70A-FED5538FD9BA}"/>
          </ac:grpSpMkLst>
        </pc:grpChg>
        <pc:grpChg chg="add mod topLvl">
          <ac:chgData name="Lemmi, Rodrigo" userId="b3618862-5d6a-4746-8c32-848d45cae23d" providerId="ADAL" clId="{14E0485E-21C3-4ADF-AF8C-6913828A7CD7}" dt="2024-01-31T20:46:47.643" v="698" actId="165"/>
          <ac:grpSpMkLst>
            <pc:docMk/>
            <pc:sldMk cId="1946016316" sldId="2147469436"/>
            <ac:grpSpMk id="9" creationId="{D73190AE-410A-CDF5-406E-C890E29EC8B7}"/>
          </ac:grpSpMkLst>
        </pc:grpChg>
        <pc:grpChg chg="add mod topLvl">
          <ac:chgData name="Lemmi, Rodrigo" userId="b3618862-5d6a-4746-8c32-848d45cae23d" providerId="ADAL" clId="{14E0485E-21C3-4ADF-AF8C-6913828A7CD7}" dt="2024-01-31T20:46:50.133" v="699" actId="165"/>
          <ac:grpSpMkLst>
            <pc:docMk/>
            <pc:sldMk cId="1946016316" sldId="2147469436"/>
            <ac:grpSpMk id="12" creationId="{E59C36C9-6F43-DA59-66D5-3FDEC29C6F29}"/>
          </ac:grpSpMkLst>
        </pc:grpChg>
        <pc:grpChg chg="add mod">
          <ac:chgData name="Lemmi, Rodrigo" userId="b3618862-5d6a-4746-8c32-848d45cae23d" providerId="ADAL" clId="{14E0485E-21C3-4ADF-AF8C-6913828A7CD7}" dt="2024-01-31T20:08:46.821" v="121" actId="1038"/>
          <ac:grpSpMkLst>
            <pc:docMk/>
            <pc:sldMk cId="1946016316" sldId="2147469436"/>
            <ac:grpSpMk id="15" creationId="{5A7E7A04-E0C0-6D43-AFC4-C7A67DAD5007}"/>
          </ac:grpSpMkLst>
        </pc:grpChg>
        <pc:grpChg chg="add mod">
          <ac:chgData name="Lemmi, Rodrigo" userId="b3618862-5d6a-4746-8c32-848d45cae23d" providerId="ADAL" clId="{14E0485E-21C3-4ADF-AF8C-6913828A7CD7}" dt="2024-01-31T20:08:46.821" v="121" actId="1038"/>
          <ac:grpSpMkLst>
            <pc:docMk/>
            <pc:sldMk cId="1946016316" sldId="2147469436"/>
            <ac:grpSpMk id="18" creationId="{C70A6D91-1BD7-E71A-B71C-1C2CA57F00F0}"/>
          </ac:grpSpMkLst>
        </pc:grpChg>
        <pc:grpChg chg="add mod">
          <ac:chgData name="Lemmi, Rodrigo" userId="b3618862-5d6a-4746-8c32-848d45cae23d" providerId="ADAL" clId="{14E0485E-21C3-4ADF-AF8C-6913828A7CD7}" dt="2024-01-31T20:08:46.821" v="121" actId="1038"/>
          <ac:grpSpMkLst>
            <pc:docMk/>
            <pc:sldMk cId="1946016316" sldId="2147469436"/>
            <ac:grpSpMk id="21" creationId="{15E6C3F1-4CEF-9BCE-385D-7B500AA03A32}"/>
          </ac:grpSpMkLst>
        </pc:grpChg>
        <pc:grpChg chg="add del mod">
          <ac:chgData name="Lemmi, Rodrigo" userId="b3618862-5d6a-4746-8c32-848d45cae23d" providerId="ADAL" clId="{14E0485E-21C3-4ADF-AF8C-6913828A7CD7}" dt="2024-01-31T20:37:29.431" v="372" actId="478"/>
          <ac:grpSpMkLst>
            <pc:docMk/>
            <pc:sldMk cId="1946016316" sldId="2147469436"/>
            <ac:grpSpMk id="27" creationId="{98EC5E36-9C9A-3040-22EB-6A4813B669C7}"/>
          </ac:grpSpMkLst>
        </pc:grpChg>
        <pc:grpChg chg="add del mod">
          <ac:chgData name="Lemmi, Rodrigo" userId="b3618862-5d6a-4746-8c32-848d45cae23d" providerId="ADAL" clId="{14E0485E-21C3-4ADF-AF8C-6913828A7CD7}" dt="2024-01-31T20:37:32.399" v="373" actId="478"/>
          <ac:grpSpMkLst>
            <pc:docMk/>
            <pc:sldMk cId="1946016316" sldId="2147469436"/>
            <ac:grpSpMk id="35" creationId="{4DB6A603-89C9-5248-C2A6-30E31B243A68}"/>
          </ac:grpSpMkLst>
        </pc:grpChg>
        <pc:grpChg chg="add mod topLvl">
          <ac:chgData name="Lemmi, Rodrigo" userId="b3618862-5d6a-4746-8c32-848d45cae23d" providerId="ADAL" clId="{14E0485E-21C3-4ADF-AF8C-6913828A7CD7}" dt="2024-01-31T20:46:53.534" v="700" actId="165"/>
          <ac:grpSpMkLst>
            <pc:docMk/>
            <pc:sldMk cId="1946016316" sldId="2147469436"/>
            <ac:grpSpMk id="41" creationId="{F81EB013-30DC-44BB-73DE-7EDA19BF8A77}"/>
          </ac:grpSpMkLst>
        </pc:grpChg>
        <pc:grpChg chg="add del mod">
          <ac:chgData name="Lemmi, Rodrigo" userId="b3618862-5d6a-4746-8c32-848d45cae23d" providerId="ADAL" clId="{14E0485E-21C3-4ADF-AF8C-6913828A7CD7}" dt="2024-01-31T20:46:44.083" v="697" actId="165"/>
          <ac:grpSpMkLst>
            <pc:docMk/>
            <pc:sldMk cId="1946016316" sldId="2147469436"/>
            <ac:grpSpMk id="44" creationId="{7D791769-7F73-9362-B1D0-AFB94D57C456}"/>
          </ac:grpSpMkLst>
        </pc:grpChg>
        <pc:grpChg chg="add mod">
          <ac:chgData name="Lemmi, Rodrigo" userId="b3618862-5d6a-4746-8c32-848d45cae23d" providerId="ADAL" clId="{14E0485E-21C3-4ADF-AF8C-6913828A7CD7}" dt="2024-01-31T20:36:37.183" v="359" actId="164"/>
          <ac:grpSpMkLst>
            <pc:docMk/>
            <pc:sldMk cId="1946016316" sldId="2147469436"/>
            <ac:grpSpMk id="45" creationId="{7F7CB714-5A9B-BCBB-A280-060BF228A0BF}"/>
          </ac:grpSpMkLst>
        </pc:grpChg>
        <pc:grpChg chg="add del mod">
          <ac:chgData name="Lemmi, Rodrigo" userId="b3618862-5d6a-4746-8c32-848d45cae23d" providerId="ADAL" clId="{14E0485E-21C3-4ADF-AF8C-6913828A7CD7}" dt="2024-01-31T20:46:47.643" v="698" actId="165"/>
          <ac:grpSpMkLst>
            <pc:docMk/>
            <pc:sldMk cId="1946016316" sldId="2147469436"/>
            <ac:grpSpMk id="46" creationId="{021AE54D-CE2A-C19A-1E36-AD26D3D7201B}"/>
          </ac:grpSpMkLst>
        </pc:grpChg>
        <pc:grpChg chg="add del mod">
          <ac:chgData name="Lemmi, Rodrigo" userId="b3618862-5d6a-4746-8c32-848d45cae23d" providerId="ADAL" clId="{14E0485E-21C3-4ADF-AF8C-6913828A7CD7}" dt="2024-01-31T20:46:50.133" v="699" actId="165"/>
          <ac:grpSpMkLst>
            <pc:docMk/>
            <pc:sldMk cId="1946016316" sldId="2147469436"/>
            <ac:grpSpMk id="47" creationId="{2B042B06-2049-CE87-DB51-FCABC015B39C}"/>
          </ac:grpSpMkLst>
        </pc:grpChg>
        <pc:grpChg chg="add del mod">
          <ac:chgData name="Lemmi, Rodrigo" userId="b3618862-5d6a-4746-8c32-848d45cae23d" providerId="ADAL" clId="{14E0485E-21C3-4ADF-AF8C-6913828A7CD7}" dt="2024-01-31T20:46:53.534" v="700" actId="165"/>
          <ac:grpSpMkLst>
            <pc:docMk/>
            <pc:sldMk cId="1946016316" sldId="2147469436"/>
            <ac:grpSpMk id="48" creationId="{393CD55C-3BCC-6D2A-6FCB-AB3420E94A0C}"/>
          </ac:grpSpMkLst>
        </pc:grpChg>
        <pc:picChg chg="mod">
          <ac:chgData name="Lemmi, Rodrigo" userId="b3618862-5d6a-4746-8c32-848d45cae23d" providerId="ADAL" clId="{14E0485E-21C3-4ADF-AF8C-6913828A7CD7}" dt="2024-01-31T20:08:46.821" v="121" actId="1038"/>
          <ac:picMkLst>
            <pc:docMk/>
            <pc:sldMk cId="1946016316" sldId="2147469436"/>
            <ac:picMk id="20" creationId="{5127EE79-2430-F385-5EA7-3C62D058B372}"/>
          </ac:picMkLst>
        </pc:picChg>
        <pc:picChg chg="add mod">
          <ac:chgData name="Lemmi, Rodrigo" userId="b3618862-5d6a-4746-8c32-848d45cae23d" providerId="ADAL" clId="{14E0485E-21C3-4ADF-AF8C-6913828A7CD7}" dt="2024-01-31T20:45:34.058" v="691" actId="1076"/>
          <ac:picMkLst>
            <pc:docMk/>
            <pc:sldMk cId="1946016316" sldId="2147469436"/>
            <ac:picMk id="50" creationId="{628CA721-FF5E-B5EC-0C66-D8DD035BF229}"/>
          </ac:picMkLst>
        </pc:picChg>
        <pc:picChg chg="add mod">
          <ac:chgData name="Lemmi, Rodrigo" userId="b3618862-5d6a-4746-8c32-848d45cae23d" providerId="ADAL" clId="{14E0485E-21C3-4ADF-AF8C-6913828A7CD7}" dt="2024-01-31T20:45:56.868" v="694" actId="1035"/>
          <ac:picMkLst>
            <pc:docMk/>
            <pc:sldMk cId="1946016316" sldId="2147469436"/>
            <ac:picMk id="52" creationId="{6BB57AAE-611F-7E36-1ABB-D77CC52C4AF3}"/>
          </ac:picMkLst>
        </pc:picChg>
        <pc:picChg chg="add mod">
          <ac:chgData name="Lemmi, Rodrigo" userId="b3618862-5d6a-4746-8c32-848d45cae23d" providerId="ADAL" clId="{14E0485E-21C3-4ADF-AF8C-6913828A7CD7}" dt="2024-01-31T20:45:46.577" v="692" actId="1076"/>
          <ac:picMkLst>
            <pc:docMk/>
            <pc:sldMk cId="1946016316" sldId="2147469436"/>
            <ac:picMk id="54" creationId="{8A466F7B-A383-BC4B-305C-3003C5571E12}"/>
          </ac:picMkLst>
        </pc:picChg>
        <pc:picChg chg="add mod">
          <ac:chgData name="Lemmi, Rodrigo" userId="b3618862-5d6a-4746-8c32-848d45cae23d" providerId="ADAL" clId="{14E0485E-21C3-4ADF-AF8C-6913828A7CD7}" dt="2024-01-31T20:45:28.338" v="690" actId="1076"/>
          <ac:picMkLst>
            <pc:docMk/>
            <pc:sldMk cId="1946016316" sldId="2147469436"/>
            <ac:picMk id="56" creationId="{4E36F0A9-A12A-846F-2968-0657AD01CEA9}"/>
          </ac:picMkLst>
        </pc:picChg>
        <pc:picChg chg="add mod">
          <ac:chgData name="Lemmi, Rodrigo" userId="b3618862-5d6a-4746-8c32-848d45cae23d" providerId="ADAL" clId="{14E0485E-21C3-4ADF-AF8C-6913828A7CD7}" dt="2024-01-31T20:47:14.289" v="704" actId="571"/>
          <ac:picMkLst>
            <pc:docMk/>
            <pc:sldMk cId="1946016316" sldId="2147469436"/>
            <ac:picMk id="58" creationId="{C17F21C7-D060-DB63-F534-285781AB2590}"/>
          </ac:picMkLst>
        </pc:picChg>
      </pc:sldChg>
      <pc:sldChg chg="addSp delSp modSp new add del mod">
        <pc:chgData name="Lemmi, Rodrigo" userId="b3618862-5d6a-4746-8c32-848d45cae23d" providerId="ADAL" clId="{14E0485E-21C3-4ADF-AF8C-6913828A7CD7}" dt="2024-01-31T21:36:49.131" v="1366" actId="1076"/>
        <pc:sldMkLst>
          <pc:docMk/>
          <pc:sldMk cId="2243867235" sldId="2147469437"/>
        </pc:sldMkLst>
        <pc:spChg chg="mod">
          <ac:chgData name="Lemmi, Rodrigo" userId="b3618862-5d6a-4746-8c32-848d45cae23d" providerId="ADAL" clId="{14E0485E-21C3-4ADF-AF8C-6913828A7CD7}" dt="2024-01-31T20:46:31.296" v="695"/>
          <ac:spMkLst>
            <pc:docMk/>
            <pc:sldMk cId="2243867235" sldId="2147469437"/>
            <ac:spMk id="3" creationId="{5DCA9B16-3C28-50A7-F248-6E7827621B8A}"/>
          </ac:spMkLst>
        </pc:spChg>
        <pc:spChg chg="mod">
          <ac:chgData name="Lemmi, Rodrigo" userId="b3618862-5d6a-4746-8c32-848d45cae23d" providerId="ADAL" clId="{14E0485E-21C3-4ADF-AF8C-6913828A7CD7}" dt="2024-01-31T20:46:36.247" v="696"/>
          <ac:spMkLst>
            <pc:docMk/>
            <pc:sldMk cId="2243867235" sldId="2147469437"/>
            <ac:spMk id="4" creationId="{F3A2DB3F-5208-53FB-7381-47A9D1065337}"/>
          </ac:spMkLst>
        </pc:spChg>
        <pc:spChg chg="mod">
          <ac:chgData name="Lemmi, Rodrigo" userId="b3618862-5d6a-4746-8c32-848d45cae23d" providerId="ADAL" clId="{14E0485E-21C3-4ADF-AF8C-6913828A7CD7}" dt="2024-01-31T20:08:58.048" v="122"/>
          <ac:spMkLst>
            <pc:docMk/>
            <pc:sldMk cId="2243867235" sldId="2147469437"/>
            <ac:spMk id="6" creationId="{A5CB875E-03A0-BAA7-3AC1-DF6ACAF8AB59}"/>
          </ac:spMkLst>
        </pc:spChg>
        <pc:spChg chg="mod">
          <ac:chgData name="Lemmi, Rodrigo" userId="b3618862-5d6a-4746-8c32-848d45cae23d" providerId="ADAL" clId="{14E0485E-21C3-4ADF-AF8C-6913828A7CD7}" dt="2024-01-31T20:08:58.048" v="122"/>
          <ac:spMkLst>
            <pc:docMk/>
            <pc:sldMk cId="2243867235" sldId="2147469437"/>
            <ac:spMk id="7" creationId="{C9FA510A-11F6-8CC3-B5B7-226734D63553}"/>
          </ac:spMkLst>
        </pc:spChg>
        <pc:spChg chg="mod">
          <ac:chgData name="Lemmi, Rodrigo" userId="b3618862-5d6a-4746-8c32-848d45cae23d" providerId="ADAL" clId="{14E0485E-21C3-4ADF-AF8C-6913828A7CD7}" dt="2024-01-31T20:08:58.048" v="122"/>
          <ac:spMkLst>
            <pc:docMk/>
            <pc:sldMk cId="2243867235" sldId="2147469437"/>
            <ac:spMk id="8" creationId="{5FE10A72-38FF-2F13-4C70-FA2244FE576F}"/>
          </ac:spMkLst>
        </pc:spChg>
        <pc:spChg chg="mod">
          <ac:chgData name="Lemmi, Rodrigo" userId="b3618862-5d6a-4746-8c32-848d45cae23d" providerId="ADAL" clId="{14E0485E-21C3-4ADF-AF8C-6913828A7CD7}" dt="2024-01-31T20:08:58.048" v="122"/>
          <ac:spMkLst>
            <pc:docMk/>
            <pc:sldMk cId="2243867235" sldId="2147469437"/>
            <ac:spMk id="9" creationId="{4D99D868-7DA8-00D2-ADED-E9B6B9EC6E3E}"/>
          </ac:spMkLst>
        </pc:spChg>
        <pc:spChg chg="mod">
          <ac:chgData name="Lemmi, Rodrigo" userId="b3618862-5d6a-4746-8c32-848d45cae23d" providerId="ADAL" clId="{14E0485E-21C3-4ADF-AF8C-6913828A7CD7}" dt="2024-01-31T20:08:58.048" v="122"/>
          <ac:spMkLst>
            <pc:docMk/>
            <pc:sldMk cId="2243867235" sldId="2147469437"/>
            <ac:spMk id="10" creationId="{746DE371-0E67-77F8-B1EB-E644FB43C20C}"/>
          </ac:spMkLst>
        </pc:spChg>
        <pc:spChg chg="mod">
          <ac:chgData name="Lemmi, Rodrigo" userId="b3618862-5d6a-4746-8c32-848d45cae23d" providerId="ADAL" clId="{14E0485E-21C3-4ADF-AF8C-6913828A7CD7}" dt="2024-01-31T20:08:58.048" v="122"/>
          <ac:spMkLst>
            <pc:docMk/>
            <pc:sldMk cId="2243867235" sldId="2147469437"/>
            <ac:spMk id="11" creationId="{FAF8E8AF-5F10-EC7A-90A4-3CDA177FCFAD}"/>
          </ac:spMkLst>
        </pc:spChg>
        <pc:spChg chg="mod">
          <ac:chgData name="Lemmi, Rodrigo" userId="b3618862-5d6a-4746-8c32-848d45cae23d" providerId="ADAL" clId="{14E0485E-21C3-4ADF-AF8C-6913828A7CD7}" dt="2024-01-31T21:32:12.713" v="1284" actId="207"/>
          <ac:spMkLst>
            <pc:docMk/>
            <pc:sldMk cId="2243867235" sldId="2147469437"/>
            <ac:spMk id="12" creationId="{20D06589-BB0F-7996-2131-9C25476E045C}"/>
          </ac:spMkLst>
        </pc:spChg>
        <pc:spChg chg="mod">
          <ac:chgData name="Lemmi, Rodrigo" userId="b3618862-5d6a-4746-8c32-848d45cae23d" providerId="ADAL" clId="{14E0485E-21C3-4ADF-AF8C-6913828A7CD7}" dt="2024-01-31T20:08:58.048" v="122"/>
          <ac:spMkLst>
            <pc:docMk/>
            <pc:sldMk cId="2243867235" sldId="2147469437"/>
            <ac:spMk id="13" creationId="{9D425607-2BAE-5F98-A12D-31A5346AF967}"/>
          </ac:spMkLst>
        </pc:spChg>
        <pc:spChg chg="mod">
          <ac:chgData name="Lemmi, Rodrigo" userId="b3618862-5d6a-4746-8c32-848d45cae23d" providerId="ADAL" clId="{14E0485E-21C3-4ADF-AF8C-6913828A7CD7}" dt="2024-01-31T20:08:58.048" v="122"/>
          <ac:spMkLst>
            <pc:docMk/>
            <pc:sldMk cId="2243867235" sldId="2147469437"/>
            <ac:spMk id="14" creationId="{A3A7E064-9484-94EE-69D6-F0056B31CB4C}"/>
          </ac:spMkLst>
        </pc:spChg>
        <pc:spChg chg="mod">
          <ac:chgData name="Lemmi, Rodrigo" userId="b3618862-5d6a-4746-8c32-848d45cae23d" providerId="ADAL" clId="{14E0485E-21C3-4ADF-AF8C-6913828A7CD7}" dt="2024-01-31T20:08:58.048" v="122"/>
          <ac:spMkLst>
            <pc:docMk/>
            <pc:sldMk cId="2243867235" sldId="2147469437"/>
            <ac:spMk id="15" creationId="{1C613C01-AD39-BE54-A4DA-CCE10432F695}"/>
          </ac:spMkLst>
        </pc:spChg>
        <pc:spChg chg="mod">
          <ac:chgData name="Lemmi, Rodrigo" userId="b3618862-5d6a-4746-8c32-848d45cae23d" providerId="ADAL" clId="{14E0485E-21C3-4ADF-AF8C-6913828A7CD7}" dt="2024-01-31T20:08:58.048" v="122"/>
          <ac:spMkLst>
            <pc:docMk/>
            <pc:sldMk cId="2243867235" sldId="2147469437"/>
            <ac:spMk id="16" creationId="{31591B13-8028-4BCE-50E3-47CD667BEDED}"/>
          </ac:spMkLst>
        </pc:spChg>
        <pc:spChg chg="mod">
          <ac:chgData name="Lemmi, Rodrigo" userId="b3618862-5d6a-4746-8c32-848d45cae23d" providerId="ADAL" clId="{14E0485E-21C3-4ADF-AF8C-6913828A7CD7}" dt="2024-01-31T21:32:12.713" v="1284" actId="207"/>
          <ac:spMkLst>
            <pc:docMk/>
            <pc:sldMk cId="2243867235" sldId="2147469437"/>
            <ac:spMk id="17" creationId="{F9ED5097-C89F-9B5C-9E35-F6F69154A667}"/>
          </ac:spMkLst>
        </pc:spChg>
        <pc:spChg chg="mod">
          <ac:chgData name="Lemmi, Rodrigo" userId="b3618862-5d6a-4746-8c32-848d45cae23d" providerId="ADAL" clId="{14E0485E-21C3-4ADF-AF8C-6913828A7CD7}" dt="2024-01-31T20:08:58.048" v="122"/>
          <ac:spMkLst>
            <pc:docMk/>
            <pc:sldMk cId="2243867235" sldId="2147469437"/>
            <ac:spMk id="18" creationId="{E2662E5A-7D29-F0A2-D0E3-6C0D1C3BFA18}"/>
          </ac:spMkLst>
        </pc:spChg>
        <pc:spChg chg="mod">
          <ac:chgData name="Lemmi, Rodrigo" userId="b3618862-5d6a-4746-8c32-848d45cae23d" providerId="ADAL" clId="{14E0485E-21C3-4ADF-AF8C-6913828A7CD7}" dt="2024-01-31T20:08:58.048" v="122"/>
          <ac:spMkLst>
            <pc:docMk/>
            <pc:sldMk cId="2243867235" sldId="2147469437"/>
            <ac:spMk id="19" creationId="{CDF2EF47-4187-15A1-288E-CABC2A065D51}"/>
          </ac:spMkLst>
        </pc:spChg>
        <pc:spChg chg="mod">
          <ac:chgData name="Lemmi, Rodrigo" userId="b3618862-5d6a-4746-8c32-848d45cae23d" providerId="ADAL" clId="{14E0485E-21C3-4ADF-AF8C-6913828A7CD7}" dt="2024-01-31T20:08:58.048" v="122"/>
          <ac:spMkLst>
            <pc:docMk/>
            <pc:sldMk cId="2243867235" sldId="2147469437"/>
            <ac:spMk id="20" creationId="{77E4785E-48CF-AB89-EF4E-C50F8277021C}"/>
          </ac:spMkLst>
        </pc:spChg>
        <pc:spChg chg="mod">
          <ac:chgData name="Lemmi, Rodrigo" userId="b3618862-5d6a-4746-8c32-848d45cae23d" providerId="ADAL" clId="{14E0485E-21C3-4ADF-AF8C-6913828A7CD7}" dt="2024-01-31T20:08:58.048" v="122"/>
          <ac:spMkLst>
            <pc:docMk/>
            <pc:sldMk cId="2243867235" sldId="2147469437"/>
            <ac:spMk id="21" creationId="{F52D60E1-F3B3-12E4-F6D0-2FB052399882}"/>
          </ac:spMkLst>
        </pc:spChg>
        <pc:spChg chg="mod">
          <ac:chgData name="Lemmi, Rodrigo" userId="b3618862-5d6a-4746-8c32-848d45cae23d" providerId="ADAL" clId="{14E0485E-21C3-4ADF-AF8C-6913828A7CD7}" dt="2024-01-31T21:32:12.713" v="1284" actId="207"/>
          <ac:spMkLst>
            <pc:docMk/>
            <pc:sldMk cId="2243867235" sldId="2147469437"/>
            <ac:spMk id="22" creationId="{A920AA77-9B09-4C8A-CB10-FEFB76112DAC}"/>
          </ac:spMkLst>
        </pc:spChg>
        <pc:spChg chg="mod">
          <ac:chgData name="Lemmi, Rodrigo" userId="b3618862-5d6a-4746-8c32-848d45cae23d" providerId="ADAL" clId="{14E0485E-21C3-4ADF-AF8C-6913828A7CD7}" dt="2024-01-31T20:08:58.048" v="122"/>
          <ac:spMkLst>
            <pc:docMk/>
            <pc:sldMk cId="2243867235" sldId="2147469437"/>
            <ac:spMk id="23" creationId="{AE4D4A36-9EE7-35EA-F395-941F4242387C}"/>
          </ac:spMkLst>
        </pc:spChg>
        <pc:spChg chg="mod">
          <ac:chgData name="Lemmi, Rodrigo" userId="b3618862-5d6a-4746-8c32-848d45cae23d" providerId="ADAL" clId="{14E0485E-21C3-4ADF-AF8C-6913828A7CD7}" dt="2024-01-31T20:08:58.048" v="122"/>
          <ac:spMkLst>
            <pc:docMk/>
            <pc:sldMk cId="2243867235" sldId="2147469437"/>
            <ac:spMk id="24" creationId="{689A8196-1DB9-ED8A-D458-B304C05DB969}"/>
          </ac:spMkLst>
        </pc:spChg>
        <pc:spChg chg="mod">
          <ac:chgData name="Lemmi, Rodrigo" userId="b3618862-5d6a-4746-8c32-848d45cae23d" providerId="ADAL" clId="{14E0485E-21C3-4ADF-AF8C-6913828A7CD7}" dt="2024-01-31T20:08:58.048" v="122"/>
          <ac:spMkLst>
            <pc:docMk/>
            <pc:sldMk cId="2243867235" sldId="2147469437"/>
            <ac:spMk id="25" creationId="{4A6967F5-9C57-F556-DCD7-2052CBA94D3C}"/>
          </ac:spMkLst>
        </pc:spChg>
        <pc:spChg chg="mod">
          <ac:chgData name="Lemmi, Rodrigo" userId="b3618862-5d6a-4746-8c32-848d45cae23d" providerId="ADAL" clId="{14E0485E-21C3-4ADF-AF8C-6913828A7CD7}" dt="2024-01-31T20:08:58.048" v="122"/>
          <ac:spMkLst>
            <pc:docMk/>
            <pc:sldMk cId="2243867235" sldId="2147469437"/>
            <ac:spMk id="26" creationId="{CDE81999-4AF5-BFF0-9DA0-B22DD990A4DB}"/>
          </ac:spMkLst>
        </pc:spChg>
        <pc:spChg chg="mod">
          <ac:chgData name="Lemmi, Rodrigo" userId="b3618862-5d6a-4746-8c32-848d45cae23d" providerId="ADAL" clId="{14E0485E-21C3-4ADF-AF8C-6913828A7CD7}" dt="2024-01-31T21:32:12.713" v="1284" actId="207"/>
          <ac:spMkLst>
            <pc:docMk/>
            <pc:sldMk cId="2243867235" sldId="2147469437"/>
            <ac:spMk id="27" creationId="{ABD7B4E3-8D43-5F63-3255-A3929DCF20FB}"/>
          </ac:spMkLst>
        </pc:spChg>
        <pc:spChg chg="mod">
          <ac:chgData name="Lemmi, Rodrigo" userId="b3618862-5d6a-4746-8c32-848d45cae23d" providerId="ADAL" clId="{14E0485E-21C3-4ADF-AF8C-6913828A7CD7}" dt="2024-01-31T20:08:58.048" v="122"/>
          <ac:spMkLst>
            <pc:docMk/>
            <pc:sldMk cId="2243867235" sldId="2147469437"/>
            <ac:spMk id="28" creationId="{2CB3606E-1971-D2ED-CB69-5678F18E8CF2}"/>
          </ac:spMkLst>
        </pc:spChg>
        <pc:spChg chg="mod">
          <ac:chgData name="Lemmi, Rodrigo" userId="b3618862-5d6a-4746-8c32-848d45cae23d" providerId="ADAL" clId="{14E0485E-21C3-4ADF-AF8C-6913828A7CD7}" dt="2024-01-31T20:08:58.048" v="122"/>
          <ac:spMkLst>
            <pc:docMk/>
            <pc:sldMk cId="2243867235" sldId="2147469437"/>
            <ac:spMk id="29" creationId="{0AB33966-7F1A-758B-0DBC-BBAE0DD79F5B}"/>
          </ac:spMkLst>
        </pc:spChg>
        <pc:spChg chg="mod">
          <ac:chgData name="Lemmi, Rodrigo" userId="b3618862-5d6a-4746-8c32-848d45cae23d" providerId="ADAL" clId="{14E0485E-21C3-4ADF-AF8C-6913828A7CD7}" dt="2024-01-31T20:08:58.048" v="122"/>
          <ac:spMkLst>
            <pc:docMk/>
            <pc:sldMk cId="2243867235" sldId="2147469437"/>
            <ac:spMk id="30" creationId="{78F6F82D-6276-B814-96C4-B941270DCDCD}"/>
          </ac:spMkLst>
        </pc:spChg>
        <pc:spChg chg="mod">
          <ac:chgData name="Lemmi, Rodrigo" userId="b3618862-5d6a-4746-8c32-848d45cae23d" providerId="ADAL" clId="{14E0485E-21C3-4ADF-AF8C-6913828A7CD7}" dt="2024-01-31T20:08:58.048" v="122"/>
          <ac:spMkLst>
            <pc:docMk/>
            <pc:sldMk cId="2243867235" sldId="2147469437"/>
            <ac:spMk id="31" creationId="{71C99ECB-AED5-0805-8FE8-A845AF1ED212}"/>
          </ac:spMkLst>
        </pc:spChg>
        <pc:spChg chg="mod">
          <ac:chgData name="Lemmi, Rodrigo" userId="b3618862-5d6a-4746-8c32-848d45cae23d" providerId="ADAL" clId="{14E0485E-21C3-4ADF-AF8C-6913828A7CD7}" dt="2024-01-31T21:32:12.713" v="1284" actId="207"/>
          <ac:spMkLst>
            <pc:docMk/>
            <pc:sldMk cId="2243867235" sldId="2147469437"/>
            <ac:spMk id="32" creationId="{905D5029-3A40-B034-61B2-CB3C7E65E624}"/>
          </ac:spMkLst>
        </pc:spChg>
        <pc:spChg chg="mod">
          <ac:chgData name="Lemmi, Rodrigo" userId="b3618862-5d6a-4746-8c32-848d45cae23d" providerId="ADAL" clId="{14E0485E-21C3-4ADF-AF8C-6913828A7CD7}" dt="2024-01-31T20:08:58.048" v="122"/>
          <ac:spMkLst>
            <pc:docMk/>
            <pc:sldMk cId="2243867235" sldId="2147469437"/>
            <ac:spMk id="33" creationId="{157CCE46-AE04-8F84-4BDF-6B1E8287E650}"/>
          </ac:spMkLst>
        </pc:spChg>
        <pc:spChg chg="mod">
          <ac:chgData name="Lemmi, Rodrigo" userId="b3618862-5d6a-4746-8c32-848d45cae23d" providerId="ADAL" clId="{14E0485E-21C3-4ADF-AF8C-6913828A7CD7}" dt="2024-01-31T20:08:58.048" v="122"/>
          <ac:spMkLst>
            <pc:docMk/>
            <pc:sldMk cId="2243867235" sldId="2147469437"/>
            <ac:spMk id="34" creationId="{4225D39B-385A-7FFB-A735-C5C8819C531B}"/>
          </ac:spMkLst>
        </pc:spChg>
        <pc:spChg chg="mod">
          <ac:chgData name="Lemmi, Rodrigo" userId="b3618862-5d6a-4746-8c32-848d45cae23d" providerId="ADAL" clId="{14E0485E-21C3-4ADF-AF8C-6913828A7CD7}" dt="2024-01-31T20:08:58.048" v="122"/>
          <ac:spMkLst>
            <pc:docMk/>
            <pc:sldMk cId="2243867235" sldId="2147469437"/>
            <ac:spMk id="35" creationId="{697E0C1F-F43D-96C7-10D3-2BC3CAB20E46}"/>
          </ac:spMkLst>
        </pc:spChg>
        <pc:spChg chg="mod">
          <ac:chgData name="Lemmi, Rodrigo" userId="b3618862-5d6a-4746-8c32-848d45cae23d" providerId="ADAL" clId="{14E0485E-21C3-4ADF-AF8C-6913828A7CD7}" dt="2024-01-31T20:08:58.048" v="122"/>
          <ac:spMkLst>
            <pc:docMk/>
            <pc:sldMk cId="2243867235" sldId="2147469437"/>
            <ac:spMk id="36" creationId="{58A874B5-E366-E8EA-1AF9-A51C389C83F5}"/>
          </ac:spMkLst>
        </pc:spChg>
        <pc:spChg chg="mod">
          <ac:chgData name="Lemmi, Rodrigo" userId="b3618862-5d6a-4746-8c32-848d45cae23d" providerId="ADAL" clId="{14E0485E-21C3-4ADF-AF8C-6913828A7CD7}" dt="2024-01-31T20:08:58.048" v="122"/>
          <ac:spMkLst>
            <pc:docMk/>
            <pc:sldMk cId="2243867235" sldId="2147469437"/>
            <ac:spMk id="37" creationId="{D48AD287-24DD-C450-A318-7C93D8571C20}"/>
          </ac:spMkLst>
        </pc:spChg>
        <pc:spChg chg="mod">
          <ac:chgData name="Lemmi, Rodrigo" userId="b3618862-5d6a-4746-8c32-848d45cae23d" providerId="ADAL" clId="{14E0485E-21C3-4ADF-AF8C-6913828A7CD7}" dt="2024-01-31T20:08:58.048" v="122"/>
          <ac:spMkLst>
            <pc:docMk/>
            <pc:sldMk cId="2243867235" sldId="2147469437"/>
            <ac:spMk id="38" creationId="{D5465B82-A637-454F-DECE-DAE236DCD3A0}"/>
          </ac:spMkLst>
        </pc:spChg>
        <pc:spChg chg="mod">
          <ac:chgData name="Lemmi, Rodrigo" userId="b3618862-5d6a-4746-8c32-848d45cae23d" providerId="ADAL" clId="{14E0485E-21C3-4ADF-AF8C-6913828A7CD7}" dt="2024-01-31T20:08:58.048" v="122"/>
          <ac:spMkLst>
            <pc:docMk/>
            <pc:sldMk cId="2243867235" sldId="2147469437"/>
            <ac:spMk id="39" creationId="{2199C8D8-44A3-DE84-24FB-5267D43CF4A9}"/>
          </ac:spMkLst>
        </pc:spChg>
        <pc:spChg chg="mod">
          <ac:chgData name="Lemmi, Rodrigo" userId="b3618862-5d6a-4746-8c32-848d45cae23d" providerId="ADAL" clId="{14E0485E-21C3-4ADF-AF8C-6913828A7CD7}" dt="2024-01-31T21:33:54.178" v="1351" actId="14100"/>
          <ac:spMkLst>
            <pc:docMk/>
            <pc:sldMk cId="2243867235" sldId="2147469437"/>
            <ac:spMk id="40" creationId="{15178720-B399-47CA-AA71-05CDBC2E6403}"/>
          </ac:spMkLst>
        </pc:spChg>
        <pc:spChg chg="mod">
          <ac:chgData name="Lemmi, Rodrigo" userId="b3618862-5d6a-4746-8c32-848d45cae23d" providerId="ADAL" clId="{14E0485E-21C3-4ADF-AF8C-6913828A7CD7}" dt="2024-01-31T20:08:58.048" v="122"/>
          <ac:spMkLst>
            <pc:docMk/>
            <pc:sldMk cId="2243867235" sldId="2147469437"/>
            <ac:spMk id="41" creationId="{D92A8F20-2D34-761D-F874-1829AEBA7860}"/>
          </ac:spMkLst>
        </pc:spChg>
        <pc:spChg chg="mod">
          <ac:chgData name="Lemmi, Rodrigo" userId="b3618862-5d6a-4746-8c32-848d45cae23d" providerId="ADAL" clId="{14E0485E-21C3-4ADF-AF8C-6913828A7CD7}" dt="2024-01-31T20:08:58.048" v="122"/>
          <ac:spMkLst>
            <pc:docMk/>
            <pc:sldMk cId="2243867235" sldId="2147469437"/>
            <ac:spMk id="42" creationId="{6AB448A8-B70E-C3DA-377A-32B6E7F96ED0}"/>
          </ac:spMkLst>
        </pc:spChg>
        <pc:spChg chg="mod">
          <ac:chgData name="Lemmi, Rodrigo" userId="b3618862-5d6a-4746-8c32-848d45cae23d" providerId="ADAL" clId="{14E0485E-21C3-4ADF-AF8C-6913828A7CD7}" dt="2024-01-31T20:08:58.048" v="122"/>
          <ac:spMkLst>
            <pc:docMk/>
            <pc:sldMk cId="2243867235" sldId="2147469437"/>
            <ac:spMk id="43" creationId="{6EB10579-EDF3-2125-8B87-5D1F77FEB6A1}"/>
          </ac:spMkLst>
        </pc:spChg>
        <pc:spChg chg="mod">
          <ac:chgData name="Lemmi, Rodrigo" userId="b3618862-5d6a-4746-8c32-848d45cae23d" providerId="ADAL" clId="{14E0485E-21C3-4ADF-AF8C-6913828A7CD7}" dt="2024-01-31T20:08:58.048" v="122"/>
          <ac:spMkLst>
            <pc:docMk/>
            <pc:sldMk cId="2243867235" sldId="2147469437"/>
            <ac:spMk id="44" creationId="{3374358D-94B6-7590-3CC0-1D8AB7AD2CBA}"/>
          </ac:spMkLst>
        </pc:spChg>
        <pc:spChg chg="mod">
          <ac:chgData name="Lemmi, Rodrigo" userId="b3618862-5d6a-4746-8c32-848d45cae23d" providerId="ADAL" clId="{14E0485E-21C3-4ADF-AF8C-6913828A7CD7}" dt="2024-01-31T20:08:58.048" v="122"/>
          <ac:spMkLst>
            <pc:docMk/>
            <pc:sldMk cId="2243867235" sldId="2147469437"/>
            <ac:spMk id="46" creationId="{8220CAE9-01C3-C18A-6ABE-D7E108ACE647}"/>
          </ac:spMkLst>
        </pc:spChg>
        <pc:spChg chg="mod">
          <ac:chgData name="Lemmi, Rodrigo" userId="b3618862-5d6a-4746-8c32-848d45cae23d" providerId="ADAL" clId="{14E0485E-21C3-4ADF-AF8C-6913828A7CD7}" dt="2024-01-31T20:08:58.048" v="122"/>
          <ac:spMkLst>
            <pc:docMk/>
            <pc:sldMk cId="2243867235" sldId="2147469437"/>
            <ac:spMk id="48" creationId="{A75280DD-2B18-F83A-DB16-C2DE60855486}"/>
          </ac:spMkLst>
        </pc:spChg>
        <pc:spChg chg="mod">
          <ac:chgData name="Lemmi, Rodrigo" userId="b3618862-5d6a-4746-8c32-848d45cae23d" providerId="ADAL" clId="{14E0485E-21C3-4ADF-AF8C-6913828A7CD7}" dt="2024-01-31T20:08:58.048" v="122"/>
          <ac:spMkLst>
            <pc:docMk/>
            <pc:sldMk cId="2243867235" sldId="2147469437"/>
            <ac:spMk id="49" creationId="{DF5BE6F3-465B-5BCF-BCE5-702573C8CB6F}"/>
          </ac:spMkLst>
        </pc:spChg>
        <pc:spChg chg="mod">
          <ac:chgData name="Lemmi, Rodrigo" userId="b3618862-5d6a-4746-8c32-848d45cae23d" providerId="ADAL" clId="{14E0485E-21C3-4ADF-AF8C-6913828A7CD7}" dt="2024-01-31T20:08:58.048" v="122"/>
          <ac:spMkLst>
            <pc:docMk/>
            <pc:sldMk cId="2243867235" sldId="2147469437"/>
            <ac:spMk id="51" creationId="{17B3A295-499A-749F-78A6-237B826F0DC8}"/>
          </ac:spMkLst>
        </pc:spChg>
        <pc:spChg chg="mod">
          <ac:chgData name="Lemmi, Rodrigo" userId="b3618862-5d6a-4746-8c32-848d45cae23d" providerId="ADAL" clId="{14E0485E-21C3-4ADF-AF8C-6913828A7CD7}" dt="2024-01-31T20:08:58.048" v="122"/>
          <ac:spMkLst>
            <pc:docMk/>
            <pc:sldMk cId="2243867235" sldId="2147469437"/>
            <ac:spMk id="53" creationId="{1EC9ABC6-E7EA-BB5C-8393-B24CE955BE4B}"/>
          </ac:spMkLst>
        </pc:spChg>
        <pc:spChg chg="mod">
          <ac:chgData name="Lemmi, Rodrigo" userId="b3618862-5d6a-4746-8c32-848d45cae23d" providerId="ADAL" clId="{14E0485E-21C3-4ADF-AF8C-6913828A7CD7}" dt="2024-01-31T20:08:58.048" v="122"/>
          <ac:spMkLst>
            <pc:docMk/>
            <pc:sldMk cId="2243867235" sldId="2147469437"/>
            <ac:spMk id="55" creationId="{5A801ACD-77D0-D173-5C52-E38EACA399EE}"/>
          </ac:spMkLst>
        </pc:spChg>
        <pc:spChg chg="mod">
          <ac:chgData name="Lemmi, Rodrigo" userId="b3618862-5d6a-4746-8c32-848d45cae23d" providerId="ADAL" clId="{14E0485E-21C3-4ADF-AF8C-6913828A7CD7}" dt="2024-01-31T20:08:58.048" v="122"/>
          <ac:spMkLst>
            <pc:docMk/>
            <pc:sldMk cId="2243867235" sldId="2147469437"/>
            <ac:spMk id="56" creationId="{837D2706-988E-A6FC-B06D-847C6A4DA185}"/>
          </ac:spMkLst>
        </pc:spChg>
        <pc:spChg chg="mod">
          <ac:chgData name="Lemmi, Rodrigo" userId="b3618862-5d6a-4746-8c32-848d45cae23d" providerId="ADAL" clId="{14E0485E-21C3-4ADF-AF8C-6913828A7CD7}" dt="2024-01-31T20:08:58.048" v="122"/>
          <ac:spMkLst>
            <pc:docMk/>
            <pc:sldMk cId="2243867235" sldId="2147469437"/>
            <ac:spMk id="57" creationId="{175D5F8B-B744-9B30-140D-FB216419156A}"/>
          </ac:spMkLst>
        </pc:spChg>
        <pc:spChg chg="mod">
          <ac:chgData name="Lemmi, Rodrigo" userId="b3618862-5d6a-4746-8c32-848d45cae23d" providerId="ADAL" clId="{14E0485E-21C3-4ADF-AF8C-6913828A7CD7}" dt="2024-01-31T20:08:58.048" v="122"/>
          <ac:spMkLst>
            <pc:docMk/>
            <pc:sldMk cId="2243867235" sldId="2147469437"/>
            <ac:spMk id="58" creationId="{02637F89-A2DF-A76E-F69A-44F8F0B43310}"/>
          </ac:spMkLst>
        </pc:spChg>
        <pc:spChg chg="mod">
          <ac:chgData name="Lemmi, Rodrigo" userId="b3618862-5d6a-4746-8c32-848d45cae23d" providerId="ADAL" clId="{14E0485E-21C3-4ADF-AF8C-6913828A7CD7}" dt="2024-01-31T20:08:58.048" v="122"/>
          <ac:spMkLst>
            <pc:docMk/>
            <pc:sldMk cId="2243867235" sldId="2147469437"/>
            <ac:spMk id="59" creationId="{E5FB581F-C4A2-6FBE-A4DF-FD358353C7E2}"/>
          </ac:spMkLst>
        </pc:spChg>
        <pc:spChg chg="mod">
          <ac:chgData name="Lemmi, Rodrigo" userId="b3618862-5d6a-4746-8c32-848d45cae23d" providerId="ADAL" clId="{14E0485E-21C3-4ADF-AF8C-6913828A7CD7}" dt="2024-01-31T20:08:58.048" v="122"/>
          <ac:spMkLst>
            <pc:docMk/>
            <pc:sldMk cId="2243867235" sldId="2147469437"/>
            <ac:spMk id="60" creationId="{042C3055-3ACE-4DD3-75DE-4E6F2BD29080}"/>
          </ac:spMkLst>
        </pc:spChg>
        <pc:spChg chg="mod">
          <ac:chgData name="Lemmi, Rodrigo" userId="b3618862-5d6a-4746-8c32-848d45cae23d" providerId="ADAL" clId="{14E0485E-21C3-4ADF-AF8C-6913828A7CD7}" dt="2024-01-31T20:08:58.048" v="122"/>
          <ac:spMkLst>
            <pc:docMk/>
            <pc:sldMk cId="2243867235" sldId="2147469437"/>
            <ac:spMk id="61" creationId="{FFAF546B-FFB3-32DE-81CF-A9C80DE5F53D}"/>
          </ac:spMkLst>
        </pc:spChg>
        <pc:spChg chg="mod">
          <ac:chgData name="Lemmi, Rodrigo" userId="b3618862-5d6a-4746-8c32-848d45cae23d" providerId="ADAL" clId="{14E0485E-21C3-4ADF-AF8C-6913828A7CD7}" dt="2024-01-31T20:08:58.048" v="122"/>
          <ac:spMkLst>
            <pc:docMk/>
            <pc:sldMk cId="2243867235" sldId="2147469437"/>
            <ac:spMk id="63" creationId="{08932FC1-5372-DA19-A53E-B1ED98760ED9}"/>
          </ac:spMkLst>
        </pc:spChg>
        <pc:spChg chg="mod">
          <ac:chgData name="Lemmi, Rodrigo" userId="b3618862-5d6a-4746-8c32-848d45cae23d" providerId="ADAL" clId="{14E0485E-21C3-4ADF-AF8C-6913828A7CD7}" dt="2024-01-31T20:08:58.048" v="122"/>
          <ac:spMkLst>
            <pc:docMk/>
            <pc:sldMk cId="2243867235" sldId="2147469437"/>
            <ac:spMk id="65" creationId="{11DE2E68-B2D3-51AD-9A70-3925189CBF04}"/>
          </ac:spMkLst>
        </pc:spChg>
        <pc:spChg chg="mod">
          <ac:chgData name="Lemmi, Rodrigo" userId="b3618862-5d6a-4746-8c32-848d45cae23d" providerId="ADAL" clId="{14E0485E-21C3-4ADF-AF8C-6913828A7CD7}" dt="2024-01-31T20:08:58.048" v="122"/>
          <ac:spMkLst>
            <pc:docMk/>
            <pc:sldMk cId="2243867235" sldId="2147469437"/>
            <ac:spMk id="67" creationId="{95BE0B83-0414-F144-1F2C-1FAC641BAC2A}"/>
          </ac:spMkLst>
        </pc:spChg>
        <pc:spChg chg="mod">
          <ac:chgData name="Lemmi, Rodrigo" userId="b3618862-5d6a-4746-8c32-848d45cae23d" providerId="ADAL" clId="{14E0485E-21C3-4ADF-AF8C-6913828A7CD7}" dt="2024-01-31T20:08:58.048" v="122"/>
          <ac:spMkLst>
            <pc:docMk/>
            <pc:sldMk cId="2243867235" sldId="2147469437"/>
            <ac:spMk id="68" creationId="{FC3DDD37-D76B-CF28-C6B7-741FC6FAFD7F}"/>
          </ac:spMkLst>
        </pc:spChg>
        <pc:spChg chg="mod">
          <ac:chgData name="Lemmi, Rodrigo" userId="b3618862-5d6a-4746-8c32-848d45cae23d" providerId="ADAL" clId="{14E0485E-21C3-4ADF-AF8C-6913828A7CD7}" dt="2024-01-31T20:08:58.048" v="122"/>
          <ac:spMkLst>
            <pc:docMk/>
            <pc:sldMk cId="2243867235" sldId="2147469437"/>
            <ac:spMk id="69" creationId="{F0500636-0762-43D5-C897-08509E2E1B3E}"/>
          </ac:spMkLst>
        </pc:spChg>
        <pc:spChg chg="mod">
          <ac:chgData name="Lemmi, Rodrigo" userId="b3618862-5d6a-4746-8c32-848d45cae23d" providerId="ADAL" clId="{14E0485E-21C3-4ADF-AF8C-6913828A7CD7}" dt="2024-01-31T20:08:58.048" v="122"/>
          <ac:spMkLst>
            <pc:docMk/>
            <pc:sldMk cId="2243867235" sldId="2147469437"/>
            <ac:spMk id="70" creationId="{719B89FB-2770-78F0-4FED-A81573730701}"/>
          </ac:spMkLst>
        </pc:spChg>
        <pc:spChg chg="mod">
          <ac:chgData name="Lemmi, Rodrigo" userId="b3618862-5d6a-4746-8c32-848d45cae23d" providerId="ADAL" clId="{14E0485E-21C3-4ADF-AF8C-6913828A7CD7}" dt="2024-01-31T20:08:58.048" v="122"/>
          <ac:spMkLst>
            <pc:docMk/>
            <pc:sldMk cId="2243867235" sldId="2147469437"/>
            <ac:spMk id="75" creationId="{93D56F82-EC5C-0315-99DA-E4C081F1D706}"/>
          </ac:spMkLst>
        </pc:spChg>
        <pc:spChg chg="mod">
          <ac:chgData name="Lemmi, Rodrigo" userId="b3618862-5d6a-4746-8c32-848d45cae23d" providerId="ADAL" clId="{14E0485E-21C3-4ADF-AF8C-6913828A7CD7}" dt="2024-01-31T20:08:58.048" v="122"/>
          <ac:spMkLst>
            <pc:docMk/>
            <pc:sldMk cId="2243867235" sldId="2147469437"/>
            <ac:spMk id="77" creationId="{5535A2CE-D465-912D-F14A-41BB60D6BA8C}"/>
          </ac:spMkLst>
        </pc:spChg>
        <pc:spChg chg="mod">
          <ac:chgData name="Lemmi, Rodrigo" userId="b3618862-5d6a-4746-8c32-848d45cae23d" providerId="ADAL" clId="{14E0485E-21C3-4ADF-AF8C-6913828A7CD7}" dt="2024-01-31T20:08:58.048" v="122"/>
          <ac:spMkLst>
            <pc:docMk/>
            <pc:sldMk cId="2243867235" sldId="2147469437"/>
            <ac:spMk id="78" creationId="{C312FC20-856E-E1A6-E51E-DEB69488F089}"/>
          </ac:spMkLst>
        </pc:spChg>
        <pc:spChg chg="mod">
          <ac:chgData name="Lemmi, Rodrigo" userId="b3618862-5d6a-4746-8c32-848d45cae23d" providerId="ADAL" clId="{14E0485E-21C3-4ADF-AF8C-6913828A7CD7}" dt="2024-01-31T20:08:58.048" v="122"/>
          <ac:spMkLst>
            <pc:docMk/>
            <pc:sldMk cId="2243867235" sldId="2147469437"/>
            <ac:spMk id="79" creationId="{3B04E777-3758-0796-CC3E-5655B56DE89F}"/>
          </ac:spMkLst>
        </pc:spChg>
        <pc:spChg chg="mod">
          <ac:chgData name="Lemmi, Rodrigo" userId="b3618862-5d6a-4746-8c32-848d45cae23d" providerId="ADAL" clId="{14E0485E-21C3-4ADF-AF8C-6913828A7CD7}" dt="2024-01-31T20:08:58.048" v="122"/>
          <ac:spMkLst>
            <pc:docMk/>
            <pc:sldMk cId="2243867235" sldId="2147469437"/>
            <ac:spMk id="80" creationId="{3CE7A88C-4322-2F18-382A-F10BFF67B48A}"/>
          </ac:spMkLst>
        </pc:spChg>
        <pc:spChg chg="mod">
          <ac:chgData name="Lemmi, Rodrigo" userId="b3618862-5d6a-4746-8c32-848d45cae23d" providerId="ADAL" clId="{14E0485E-21C3-4ADF-AF8C-6913828A7CD7}" dt="2024-01-31T20:08:58.048" v="122"/>
          <ac:spMkLst>
            <pc:docMk/>
            <pc:sldMk cId="2243867235" sldId="2147469437"/>
            <ac:spMk id="81" creationId="{923C36AE-C220-C565-25FE-2E7C80B4236B}"/>
          </ac:spMkLst>
        </pc:spChg>
        <pc:spChg chg="mod">
          <ac:chgData name="Lemmi, Rodrigo" userId="b3618862-5d6a-4746-8c32-848d45cae23d" providerId="ADAL" clId="{14E0485E-21C3-4ADF-AF8C-6913828A7CD7}" dt="2024-01-31T20:08:58.048" v="122"/>
          <ac:spMkLst>
            <pc:docMk/>
            <pc:sldMk cId="2243867235" sldId="2147469437"/>
            <ac:spMk id="83" creationId="{07C2934A-38CD-C400-BF04-2637ECD58509}"/>
          </ac:spMkLst>
        </pc:spChg>
        <pc:spChg chg="mod">
          <ac:chgData name="Lemmi, Rodrigo" userId="b3618862-5d6a-4746-8c32-848d45cae23d" providerId="ADAL" clId="{14E0485E-21C3-4ADF-AF8C-6913828A7CD7}" dt="2024-01-31T20:08:58.048" v="122"/>
          <ac:spMkLst>
            <pc:docMk/>
            <pc:sldMk cId="2243867235" sldId="2147469437"/>
            <ac:spMk id="84" creationId="{EC09799E-EBFE-FB82-41FA-A078BAD7DEC4}"/>
          </ac:spMkLst>
        </pc:spChg>
        <pc:spChg chg="mod">
          <ac:chgData name="Lemmi, Rodrigo" userId="b3618862-5d6a-4746-8c32-848d45cae23d" providerId="ADAL" clId="{14E0485E-21C3-4ADF-AF8C-6913828A7CD7}" dt="2024-01-31T20:08:58.048" v="122"/>
          <ac:spMkLst>
            <pc:docMk/>
            <pc:sldMk cId="2243867235" sldId="2147469437"/>
            <ac:spMk id="85" creationId="{B294BF8D-C3A2-FDCD-85F4-A23A70560194}"/>
          </ac:spMkLst>
        </pc:spChg>
        <pc:spChg chg="mod">
          <ac:chgData name="Lemmi, Rodrigo" userId="b3618862-5d6a-4746-8c32-848d45cae23d" providerId="ADAL" clId="{14E0485E-21C3-4ADF-AF8C-6913828A7CD7}" dt="2024-01-31T20:08:58.048" v="122"/>
          <ac:spMkLst>
            <pc:docMk/>
            <pc:sldMk cId="2243867235" sldId="2147469437"/>
            <ac:spMk id="86" creationId="{23287314-C263-935A-C73D-861ACB6D0BE1}"/>
          </ac:spMkLst>
        </pc:spChg>
        <pc:spChg chg="mod">
          <ac:chgData name="Lemmi, Rodrigo" userId="b3618862-5d6a-4746-8c32-848d45cae23d" providerId="ADAL" clId="{14E0485E-21C3-4ADF-AF8C-6913828A7CD7}" dt="2024-01-31T20:08:58.048" v="122"/>
          <ac:spMkLst>
            <pc:docMk/>
            <pc:sldMk cId="2243867235" sldId="2147469437"/>
            <ac:spMk id="87" creationId="{549715F1-177E-37E0-858C-FF9181C9496F}"/>
          </ac:spMkLst>
        </pc:spChg>
        <pc:spChg chg="mod">
          <ac:chgData name="Lemmi, Rodrigo" userId="b3618862-5d6a-4746-8c32-848d45cae23d" providerId="ADAL" clId="{14E0485E-21C3-4ADF-AF8C-6913828A7CD7}" dt="2024-01-31T20:08:58.048" v="122"/>
          <ac:spMkLst>
            <pc:docMk/>
            <pc:sldMk cId="2243867235" sldId="2147469437"/>
            <ac:spMk id="88" creationId="{C67F6073-1F20-8349-61EC-7FD8D9737E9F}"/>
          </ac:spMkLst>
        </pc:spChg>
        <pc:spChg chg="mod">
          <ac:chgData name="Lemmi, Rodrigo" userId="b3618862-5d6a-4746-8c32-848d45cae23d" providerId="ADAL" clId="{14E0485E-21C3-4ADF-AF8C-6913828A7CD7}" dt="2024-01-31T20:08:58.048" v="122"/>
          <ac:spMkLst>
            <pc:docMk/>
            <pc:sldMk cId="2243867235" sldId="2147469437"/>
            <ac:spMk id="89" creationId="{18D8FD2A-5A2F-B866-969B-D5160CB15356}"/>
          </ac:spMkLst>
        </pc:spChg>
        <pc:spChg chg="mod">
          <ac:chgData name="Lemmi, Rodrigo" userId="b3618862-5d6a-4746-8c32-848d45cae23d" providerId="ADAL" clId="{14E0485E-21C3-4ADF-AF8C-6913828A7CD7}" dt="2024-01-31T20:08:58.048" v="122"/>
          <ac:spMkLst>
            <pc:docMk/>
            <pc:sldMk cId="2243867235" sldId="2147469437"/>
            <ac:spMk id="90" creationId="{76A89916-C134-63BE-CA6A-522B3935B316}"/>
          </ac:spMkLst>
        </pc:spChg>
        <pc:spChg chg="mod">
          <ac:chgData name="Lemmi, Rodrigo" userId="b3618862-5d6a-4746-8c32-848d45cae23d" providerId="ADAL" clId="{14E0485E-21C3-4ADF-AF8C-6913828A7CD7}" dt="2024-01-31T20:08:58.048" v="122"/>
          <ac:spMkLst>
            <pc:docMk/>
            <pc:sldMk cId="2243867235" sldId="2147469437"/>
            <ac:spMk id="91" creationId="{93625E58-5000-1AA5-C718-651C925A9D2F}"/>
          </ac:spMkLst>
        </pc:spChg>
        <pc:spChg chg="mod">
          <ac:chgData name="Lemmi, Rodrigo" userId="b3618862-5d6a-4746-8c32-848d45cae23d" providerId="ADAL" clId="{14E0485E-21C3-4ADF-AF8C-6913828A7CD7}" dt="2024-01-31T20:08:58.048" v="122"/>
          <ac:spMkLst>
            <pc:docMk/>
            <pc:sldMk cId="2243867235" sldId="2147469437"/>
            <ac:spMk id="96" creationId="{DE812C3E-D9EC-37D9-3DB1-A48D879E9917}"/>
          </ac:spMkLst>
        </pc:spChg>
        <pc:spChg chg="mod">
          <ac:chgData name="Lemmi, Rodrigo" userId="b3618862-5d6a-4746-8c32-848d45cae23d" providerId="ADAL" clId="{14E0485E-21C3-4ADF-AF8C-6913828A7CD7}" dt="2024-01-31T20:08:58.048" v="122"/>
          <ac:spMkLst>
            <pc:docMk/>
            <pc:sldMk cId="2243867235" sldId="2147469437"/>
            <ac:spMk id="98" creationId="{47A249C2-593D-90A4-661D-3ABFEA94F08C}"/>
          </ac:spMkLst>
        </pc:spChg>
        <pc:spChg chg="mod">
          <ac:chgData name="Lemmi, Rodrigo" userId="b3618862-5d6a-4746-8c32-848d45cae23d" providerId="ADAL" clId="{14E0485E-21C3-4ADF-AF8C-6913828A7CD7}" dt="2024-01-31T20:08:58.048" v="122"/>
          <ac:spMkLst>
            <pc:docMk/>
            <pc:sldMk cId="2243867235" sldId="2147469437"/>
            <ac:spMk id="99" creationId="{2D2CAA27-8B02-FB3C-A518-07CDCB9E2D8E}"/>
          </ac:spMkLst>
        </pc:spChg>
        <pc:spChg chg="mod">
          <ac:chgData name="Lemmi, Rodrigo" userId="b3618862-5d6a-4746-8c32-848d45cae23d" providerId="ADAL" clId="{14E0485E-21C3-4ADF-AF8C-6913828A7CD7}" dt="2024-01-31T20:08:58.048" v="122"/>
          <ac:spMkLst>
            <pc:docMk/>
            <pc:sldMk cId="2243867235" sldId="2147469437"/>
            <ac:spMk id="100" creationId="{C283DFAD-2652-62E9-4097-14F08B9EC102}"/>
          </ac:spMkLst>
        </pc:spChg>
        <pc:spChg chg="mod">
          <ac:chgData name="Lemmi, Rodrigo" userId="b3618862-5d6a-4746-8c32-848d45cae23d" providerId="ADAL" clId="{14E0485E-21C3-4ADF-AF8C-6913828A7CD7}" dt="2024-01-31T20:08:58.048" v="122"/>
          <ac:spMkLst>
            <pc:docMk/>
            <pc:sldMk cId="2243867235" sldId="2147469437"/>
            <ac:spMk id="101" creationId="{6B35123A-1595-AB44-11AD-FF5E361BFB7F}"/>
          </ac:spMkLst>
        </pc:spChg>
        <pc:spChg chg="mod">
          <ac:chgData name="Lemmi, Rodrigo" userId="b3618862-5d6a-4746-8c32-848d45cae23d" providerId="ADAL" clId="{14E0485E-21C3-4ADF-AF8C-6913828A7CD7}" dt="2024-01-31T20:08:58.048" v="122"/>
          <ac:spMkLst>
            <pc:docMk/>
            <pc:sldMk cId="2243867235" sldId="2147469437"/>
            <ac:spMk id="102" creationId="{73226C8E-211B-E061-E3EA-70B4AF98833B}"/>
          </ac:spMkLst>
        </pc:spChg>
        <pc:spChg chg="mod">
          <ac:chgData name="Lemmi, Rodrigo" userId="b3618862-5d6a-4746-8c32-848d45cae23d" providerId="ADAL" clId="{14E0485E-21C3-4ADF-AF8C-6913828A7CD7}" dt="2024-01-31T20:08:58.048" v="122"/>
          <ac:spMkLst>
            <pc:docMk/>
            <pc:sldMk cId="2243867235" sldId="2147469437"/>
            <ac:spMk id="104" creationId="{6EDD8E2C-A696-BDAF-F5FB-B754970D0706}"/>
          </ac:spMkLst>
        </pc:spChg>
        <pc:spChg chg="mod">
          <ac:chgData name="Lemmi, Rodrigo" userId="b3618862-5d6a-4746-8c32-848d45cae23d" providerId="ADAL" clId="{14E0485E-21C3-4ADF-AF8C-6913828A7CD7}" dt="2024-01-31T20:08:58.048" v="122"/>
          <ac:spMkLst>
            <pc:docMk/>
            <pc:sldMk cId="2243867235" sldId="2147469437"/>
            <ac:spMk id="105" creationId="{7F6C90DF-0229-AB63-E996-379F22872E97}"/>
          </ac:spMkLst>
        </pc:spChg>
        <pc:spChg chg="mod">
          <ac:chgData name="Lemmi, Rodrigo" userId="b3618862-5d6a-4746-8c32-848d45cae23d" providerId="ADAL" clId="{14E0485E-21C3-4ADF-AF8C-6913828A7CD7}" dt="2024-01-31T20:08:58.048" v="122"/>
          <ac:spMkLst>
            <pc:docMk/>
            <pc:sldMk cId="2243867235" sldId="2147469437"/>
            <ac:spMk id="106" creationId="{79B2DA1E-A344-82AD-8541-FCE02BB44B46}"/>
          </ac:spMkLst>
        </pc:spChg>
        <pc:spChg chg="mod">
          <ac:chgData name="Lemmi, Rodrigo" userId="b3618862-5d6a-4746-8c32-848d45cae23d" providerId="ADAL" clId="{14E0485E-21C3-4ADF-AF8C-6913828A7CD7}" dt="2024-01-31T20:08:58.048" v="122"/>
          <ac:spMkLst>
            <pc:docMk/>
            <pc:sldMk cId="2243867235" sldId="2147469437"/>
            <ac:spMk id="107" creationId="{99F9EBBF-DB38-D7A6-C72E-5165F256FDCA}"/>
          </ac:spMkLst>
        </pc:spChg>
        <pc:spChg chg="mod">
          <ac:chgData name="Lemmi, Rodrigo" userId="b3618862-5d6a-4746-8c32-848d45cae23d" providerId="ADAL" clId="{14E0485E-21C3-4ADF-AF8C-6913828A7CD7}" dt="2024-01-31T20:08:58.048" v="122"/>
          <ac:spMkLst>
            <pc:docMk/>
            <pc:sldMk cId="2243867235" sldId="2147469437"/>
            <ac:spMk id="108" creationId="{92FA5708-47E6-3148-DA03-7D910FBEF60E}"/>
          </ac:spMkLst>
        </pc:spChg>
        <pc:spChg chg="mod">
          <ac:chgData name="Lemmi, Rodrigo" userId="b3618862-5d6a-4746-8c32-848d45cae23d" providerId="ADAL" clId="{14E0485E-21C3-4ADF-AF8C-6913828A7CD7}" dt="2024-01-31T20:08:58.048" v="122"/>
          <ac:spMkLst>
            <pc:docMk/>
            <pc:sldMk cId="2243867235" sldId="2147469437"/>
            <ac:spMk id="109" creationId="{31A329C0-3DA0-8032-0AA5-DCCA93970D40}"/>
          </ac:spMkLst>
        </pc:spChg>
        <pc:spChg chg="mod">
          <ac:chgData name="Lemmi, Rodrigo" userId="b3618862-5d6a-4746-8c32-848d45cae23d" providerId="ADAL" clId="{14E0485E-21C3-4ADF-AF8C-6913828A7CD7}" dt="2024-01-31T20:08:58.048" v="122"/>
          <ac:spMkLst>
            <pc:docMk/>
            <pc:sldMk cId="2243867235" sldId="2147469437"/>
            <ac:spMk id="110" creationId="{B0D026AF-D948-949A-68F9-1C219578A482}"/>
          </ac:spMkLst>
        </pc:spChg>
        <pc:spChg chg="mod">
          <ac:chgData name="Lemmi, Rodrigo" userId="b3618862-5d6a-4746-8c32-848d45cae23d" providerId="ADAL" clId="{14E0485E-21C3-4ADF-AF8C-6913828A7CD7}" dt="2024-01-31T20:08:58.048" v="122"/>
          <ac:spMkLst>
            <pc:docMk/>
            <pc:sldMk cId="2243867235" sldId="2147469437"/>
            <ac:spMk id="111" creationId="{60F9BC90-42E9-7DDD-B920-91D15618D802}"/>
          </ac:spMkLst>
        </pc:spChg>
        <pc:spChg chg="mod">
          <ac:chgData name="Lemmi, Rodrigo" userId="b3618862-5d6a-4746-8c32-848d45cae23d" providerId="ADAL" clId="{14E0485E-21C3-4ADF-AF8C-6913828A7CD7}" dt="2024-01-31T20:08:58.048" v="122"/>
          <ac:spMkLst>
            <pc:docMk/>
            <pc:sldMk cId="2243867235" sldId="2147469437"/>
            <ac:spMk id="112" creationId="{4CAD0342-E1A0-677E-A292-73302DC84E8E}"/>
          </ac:spMkLst>
        </pc:spChg>
        <pc:spChg chg="mod">
          <ac:chgData name="Lemmi, Rodrigo" userId="b3618862-5d6a-4746-8c32-848d45cae23d" providerId="ADAL" clId="{14E0485E-21C3-4ADF-AF8C-6913828A7CD7}" dt="2024-01-31T20:08:58.048" v="122"/>
          <ac:spMkLst>
            <pc:docMk/>
            <pc:sldMk cId="2243867235" sldId="2147469437"/>
            <ac:spMk id="117" creationId="{DBDBE089-46C4-6C62-3E7E-DA6F7FE7D426}"/>
          </ac:spMkLst>
        </pc:spChg>
        <pc:spChg chg="mod">
          <ac:chgData name="Lemmi, Rodrigo" userId="b3618862-5d6a-4746-8c32-848d45cae23d" providerId="ADAL" clId="{14E0485E-21C3-4ADF-AF8C-6913828A7CD7}" dt="2024-01-31T20:08:58.048" v="122"/>
          <ac:spMkLst>
            <pc:docMk/>
            <pc:sldMk cId="2243867235" sldId="2147469437"/>
            <ac:spMk id="119" creationId="{ED67B673-0284-A5F7-9326-09F142546E01}"/>
          </ac:spMkLst>
        </pc:spChg>
        <pc:spChg chg="mod">
          <ac:chgData name="Lemmi, Rodrigo" userId="b3618862-5d6a-4746-8c32-848d45cae23d" providerId="ADAL" clId="{14E0485E-21C3-4ADF-AF8C-6913828A7CD7}" dt="2024-01-31T20:08:58.048" v="122"/>
          <ac:spMkLst>
            <pc:docMk/>
            <pc:sldMk cId="2243867235" sldId="2147469437"/>
            <ac:spMk id="120" creationId="{CF4F07B3-F2D7-9BA8-5377-D78581A8A84F}"/>
          </ac:spMkLst>
        </pc:spChg>
        <pc:spChg chg="mod">
          <ac:chgData name="Lemmi, Rodrigo" userId="b3618862-5d6a-4746-8c32-848d45cae23d" providerId="ADAL" clId="{14E0485E-21C3-4ADF-AF8C-6913828A7CD7}" dt="2024-01-31T20:08:58.048" v="122"/>
          <ac:spMkLst>
            <pc:docMk/>
            <pc:sldMk cId="2243867235" sldId="2147469437"/>
            <ac:spMk id="121" creationId="{9F839CA2-5C68-97C7-A54A-9F39BC374592}"/>
          </ac:spMkLst>
        </pc:spChg>
        <pc:spChg chg="mod">
          <ac:chgData name="Lemmi, Rodrigo" userId="b3618862-5d6a-4746-8c32-848d45cae23d" providerId="ADAL" clId="{14E0485E-21C3-4ADF-AF8C-6913828A7CD7}" dt="2024-01-31T20:08:58.048" v="122"/>
          <ac:spMkLst>
            <pc:docMk/>
            <pc:sldMk cId="2243867235" sldId="2147469437"/>
            <ac:spMk id="122" creationId="{F734DE59-2CAE-F54A-D676-03749EA2213F}"/>
          </ac:spMkLst>
        </pc:spChg>
        <pc:spChg chg="mod">
          <ac:chgData name="Lemmi, Rodrigo" userId="b3618862-5d6a-4746-8c32-848d45cae23d" providerId="ADAL" clId="{14E0485E-21C3-4ADF-AF8C-6913828A7CD7}" dt="2024-01-31T20:08:58.048" v="122"/>
          <ac:spMkLst>
            <pc:docMk/>
            <pc:sldMk cId="2243867235" sldId="2147469437"/>
            <ac:spMk id="123" creationId="{E9F5D195-A8C8-7D4F-2FE4-CAB5FABF19B9}"/>
          </ac:spMkLst>
        </pc:spChg>
        <pc:spChg chg="mod">
          <ac:chgData name="Lemmi, Rodrigo" userId="b3618862-5d6a-4746-8c32-848d45cae23d" providerId="ADAL" clId="{14E0485E-21C3-4ADF-AF8C-6913828A7CD7}" dt="2024-01-31T20:08:58.048" v="122"/>
          <ac:spMkLst>
            <pc:docMk/>
            <pc:sldMk cId="2243867235" sldId="2147469437"/>
            <ac:spMk id="125" creationId="{85477889-F69E-01EA-3CD8-5B44E827DD27}"/>
          </ac:spMkLst>
        </pc:spChg>
        <pc:spChg chg="mod">
          <ac:chgData name="Lemmi, Rodrigo" userId="b3618862-5d6a-4746-8c32-848d45cae23d" providerId="ADAL" clId="{14E0485E-21C3-4ADF-AF8C-6913828A7CD7}" dt="2024-01-31T20:08:58.048" v="122"/>
          <ac:spMkLst>
            <pc:docMk/>
            <pc:sldMk cId="2243867235" sldId="2147469437"/>
            <ac:spMk id="126" creationId="{1F2E693B-CC59-3082-FD6D-A294EE6D6A0A}"/>
          </ac:spMkLst>
        </pc:spChg>
        <pc:spChg chg="mod">
          <ac:chgData name="Lemmi, Rodrigo" userId="b3618862-5d6a-4746-8c32-848d45cae23d" providerId="ADAL" clId="{14E0485E-21C3-4ADF-AF8C-6913828A7CD7}" dt="2024-01-31T20:08:58.048" v="122"/>
          <ac:spMkLst>
            <pc:docMk/>
            <pc:sldMk cId="2243867235" sldId="2147469437"/>
            <ac:spMk id="127" creationId="{1E0ACD45-0063-FD7E-BC25-490E86B9DBB8}"/>
          </ac:spMkLst>
        </pc:spChg>
        <pc:spChg chg="mod">
          <ac:chgData name="Lemmi, Rodrigo" userId="b3618862-5d6a-4746-8c32-848d45cae23d" providerId="ADAL" clId="{14E0485E-21C3-4ADF-AF8C-6913828A7CD7}" dt="2024-01-31T20:08:58.048" v="122"/>
          <ac:spMkLst>
            <pc:docMk/>
            <pc:sldMk cId="2243867235" sldId="2147469437"/>
            <ac:spMk id="128" creationId="{B1AD909C-2673-8CF1-3AAD-99DCBD2C1D85}"/>
          </ac:spMkLst>
        </pc:spChg>
        <pc:spChg chg="mod">
          <ac:chgData name="Lemmi, Rodrigo" userId="b3618862-5d6a-4746-8c32-848d45cae23d" providerId="ADAL" clId="{14E0485E-21C3-4ADF-AF8C-6913828A7CD7}" dt="2024-01-31T20:08:58.048" v="122"/>
          <ac:spMkLst>
            <pc:docMk/>
            <pc:sldMk cId="2243867235" sldId="2147469437"/>
            <ac:spMk id="129" creationId="{5D7FF2F6-550A-D746-0AAD-BFDBA86908DA}"/>
          </ac:spMkLst>
        </pc:spChg>
        <pc:spChg chg="mod">
          <ac:chgData name="Lemmi, Rodrigo" userId="b3618862-5d6a-4746-8c32-848d45cae23d" providerId="ADAL" clId="{14E0485E-21C3-4ADF-AF8C-6913828A7CD7}" dt="2024-01-31T20:08:58.048" v="122"/>
          <ac:spMkLst>
            <pc:docMk/>
            <pc:sldMk cId="2243867235" sldId="2147469437"/>
            <ac:spMk id="130" creationId="{09E3D9AD-DD0B-A4F1-BF6E-012FDA2AE8CB}"/>
          </ac:spMkLst>
        </pc:spChg>
        <pc:spChg chg="mod">
          <ac:chgData name="Lemmi, Rodrigo" userId="b3618862-5d6a-4746-8c32-848d45cae23d" providerId="ADAL" clId="{14E0485E-21C3-4ADF-AF8C-6913828A7CD7}" dt="2024-01-31T20:08:58.048" v="122"/>
          <ac:spMkLst>
            <pc:docMk/>
            <pc:sldMk cId="2243867235" sldId="2147469437"/>
            <ac:spMk id="131" creationId="{A4254572-EB4C-C913-3231-743319E250BE}"/>
          </ac:spMkLst>
        </pc:spChg>
        <pc:spChg chg="mod">
          <ac:chgData name="Lemmi, Rodrigo" userId="b3618862-5d6a-4746-8c32-848d45cae23d" providerId="ADAL" clId="{14E0485E-21C3-4ADF-AF8C-6913828A7CD7}" dt="2024-01-31T20:08:58.048" v="122"/>
          <ac:spMkLst>
            <pc:docMk/>
            <pc:sldMk cId="2243867235" sldId="2147469437"/>
            <ac:spMk id="132" creationId="{E03D20BD-9E78-DED5-D853-A7CCBFBDBCD3}"/>
          </ac:spMkLst>
        </pc:spChg>
        <pc:spChg chg="mod">
          <ac:chgData name="Lemmi, Rodrigo" userId="b3618862-5d6a-4746-8c32-848d45cae23d" providerId="ADAL" clId="{14E0485E-21C3-4ADF-AF8C-6913828A7CD7}" dt="2024-01-31T20:08:58.048" v="122"/>
          <ac:spMkLst>
            <pc:docMk/>
            <pc:sldMk cId="2243867235" sldId="2147469437"/>
            <ac:spMk id="133" creationId="{9F2C4FCC-E31E-F499-E9D4-F118FD91EDA0}"/>
          </ac:spMkLst>
        </pc:spChg>
        <pc:spChg chg="mod">
          <ac:chgData name="Lemmi, Rodrigo" userId="b3618862-5d6a-4746-8c32-848d45cae23d" providerId="ADAL" clId="{14E0485E-21C3-4ADF-AF8C-6913828A7CD7}" dt="2024-01-31T20:08:58.048" v="122"/>
          <ac:spMkLst>
            <pc:docMk/>
            <pc:sldMk cId="2243867235" sldId="2147469437"/>
            <ac:spMk id="138" creationId="{4BB7BEFB-3DB9-AAD4-3632-2FF5836CAD87}"/>
          </ac:spMkLst>
        </pc:spChg>
        <pc:spChg chg="mod">
          <ac:chgData name="Lemmi, Rodrigo" userId="b3618862-5d6a-4746-8c32-848d45cae23d" providerId="ADAL" clId="{14E0485E-21C3-4ADF-AF8C-6913828A7CD7}" dt="2024-01-31T20:08:58.048" v="122"/>
          <ac:spMkLst>
            <pc:docMk/>
            <pc:sldMk cId="2243867235" sldId="2147469437"/>
            <ac:spMk id="140" creationId="{687BB379-CFAB-1E59-4059-370396FDB5BE}"/>
          </ac:spMkLst>
        </pc:spChg>
        <pc:spChg chg="mod">
          <ac:chgData name="Lemmi, Rodrigo" userId="b3618862-5d6a-4746-8c32-848d45cae23d" providerId="ADAL" clId="{14E0485E-21C3-4ADF-AF8C-6913828A7CD7}" dt="2024-01-31T20:08:58.048" v="122"/>
          <ac:spMkLst>
            <pc:docMk/>
            <pc:sldMk cId="2243867235" sldId="2147469437"/>
            <ac:spMk id="141" creationId="{2171F6A9-525A-438E-C86C-CAB93B2A9E3C}"/>
          </ac:spMkLst>
        </pc:spChg>
        <pc:spChg chg="mod">
          <ac:chgData name="Lemmi, Rodrigo" userId="b3618862-5d6a-4746-8c32-848d45cae23d" providerId="ADAL" clId="{14E0485E-21C3-4ADF-AF8C-6913828A7CD7}" dt="2024-01-31T20:08:58.048" v="122"/>
          <ac:spMkLst>
            <pc:docMk/>
            <pc:sldMk cId="2243867235" sldId="2147469437"/>
            <ac:spMk id="142" creationId="{D4F513A2-E9FB-617D-D0D0-B1745B145A61}"/>
          </ac:spMkLst>
        </pc:spChg>
        <pc:spChg chg="mod">
          <ac:chgData name="Lemmi, Rodrigo" userId="b3618862-5d6a-4746-8c32-848d45cae23d" providerId="ADAL" clId="{14E0485E-21C3-4ADF-AF8C-6913828A7CD7}" dt="2024-01-31T20:08:58.048" v="122"/>
          <ac:spMkLst>
            <pc:docMk/>
            <pc:sldMk cId="2243867235" sldId="2147469437"/>
            <ac:spMk id="143" creationId="{8AC0F4FE-6218-771A-E9A3-E0466346F988}"/>
          </ac:spMkLst>
        </pc:spChg>
        <pc:spChg chg="mod">
          <ac:chgData name="Lemmi, Rodrigo" userId="b3618862-5d6a-4746-8c32-848d45cae23d" providerId="ADAL" clId="{14E0485E-21C3-4ADF-AF8C-6913828A7CD7}" dt="2024-01-31T20:08:58.048" v="122"/>
          <ac:spMkLst>
            <pc:docMk/>
            <pc:sldMk cId="2243867235" sldId="2147469437"/>
            <ac:spMk id="144" creationId="{9AFB3EFF-5B65-BDB3-6F9D-861AB861A369}"/>
          </ac:spMkLst>
        </pc:spChg>
        <pc:spChg chg="mod">
          <ac:chgData name="Lemmi, Rodrigo" userId="b3618862-5d6a-4746-8c32-848d45cae23d" providerId="ADAL" clId="{14E0485E-21C3-4ADF-AF8C-6913828A7CD7}" dt="2024-01-31T20:08:58.048" v="122"/>
          <ac:spMkLst>
            <pc:docMk/>
            <pc:sldMk cId="2243867235" sldId="2147469437"/>
            <ac:spMk id="146" creationId="{46ED3F2B-435B-1E44-10A8-7ADF8DC819D6}"/>
          </ac:spMkLst>
        </pc:spChg>
        <pc:spChg chg="mod">
          <ac:chgData name="Lemmi, Rodrigo" userId="b3618862-5d6a-4746-8c32-848d45cae23d" providerId="ADAL" clId="{14E0485E-21C3-4ADF-AF8C-6913828A7CD7}" dt="2024-01-31T20:08:58.048" v="122"/>
          <ac:spMkLst>
            <pc:docMk/>
            <pc:sldMk cId="2243867235" sldId="2147469437"/>
            <ac:spMk id="147" creationId="{C73AD3D4-BC98-4600-1E20-6B2B67E95FF2}"/>
          </ac:spMkLst>
        </pc:spChg>
        <pc:spChg chg="mod">
          <ac:chgData name="Lemmi, Rodrigo" userId="b3618862-5d6a-4746-8c32-848d45cae23d" providerId="ADAL" clId="{14E0485E-21C3-4ADF-AF8C-6913828A7CD7}" dt="2024-01-31T20:08:58.048" v="122"/>
          <ac:spMkLst>
            <pc:docMk/>
            <pc:sldMk cId="2243867235" sldId="2147469437"/>
            <ac:spMk id="148" creationId="{0125B697-56A3-F2F8-2241-BA3F944D4E7C}"/>
          </ac:spMkLst>
        </pc:spChg>
        <pc:spChg chg="mod">
          <ac:chgData name="Lemmi, Rodrigo" userId="b3618862-5d6a-4746-8c32-848d45cae23d" providerId="ADAL" clId="{14E0485E-21C3-4ADF-AF8C-6913828A7CD7}" dt="2024-01-31T20:08:58.048" v="122"/>
          <ac:spMkLst>
            <pc:docMk/>
            <pc:sldMk cId="2243867235" sldId="2147469437"/>
            <ac:spMk id="149" creationId="{ADC57E53-79B0-2113-C208-E9736D6ED9DE}"/>
          </ac:spMkLst>
        </pc:spChg>
        <pc:spChg chg="mod">
          <ac:chgData name="Lemmi, Rodrigo" userId="b3618862-5d6a-4746-8c32-848d45cae23d" providerId="ADAL" clId="{14E0485E-21C3-4ADF-AF8C-6913828A7CD7}" dt="2024-01-31T20:08:58.048" v="122"/>
          <ac:spMkLst>
            <pc:docMk/>
            <pc:sldMk cId="2243867235" sldId="2147469437"/>
            <ac:spMk id="150" creationId="{5FFA7F8E-376E-175E-1516-950EF035E366}"/>
          </ac:spMkLst>
        </pc:spChg>
        <pc:spChg chg="mod">
          <ac:chgData name="Lemmi, Rodrigo" userId="b3618862-5d6a-4746-8c32-848d45cae23d" providerId="ADAL" clId="{14E0485E-21C3-4ADF-AF8C-6913828A7CD7}" dt="2024-01-31T20:08:58.048" v="122"/>
          <ac:spMkLst>
            <pc:docMk/>
            <pc:sldMk cId="2243867235" sldId="2147469437"/>
            <ac:spMk id="151" creationId="{8CB17E95-360A-D91C-9EB6-AE30F3684939}"/>
          </ac:spMkLst>
        </pc:spChg>
        <pc:spChg chg="mod">
          <ac:chgData name="Lemmi, Rodrigo" userId="b3618862-5d6a-4746-8c32-848d45cae23d" providerId="ADAL" clId="{14E0485E-21C3-4ADF-AF8C-6913828A7CD7}" dt="2024-01-31T20:08:58.048" v="122"/>
          <ac:spMkLst>
            <pc:docMk/>
            <pc:sldMk cId="2243867235" sldId="2147469437"/>
            <ac:spMk id="152" creationId="{77DBA1E8-0693-DD77-E8FB-E67D0EDD7FD7}"/>
          </ac:spMkLst>
        </pc:spChg>
        <pc:spChg chg="mod">
          <ac:chgData name="Lemmi, Rodrigo" userId="b3618862-5d6a-4746-8c32-848d45cae23d" providerId="ADAL" clId="{14E0485E-21C3-4ADF-AF8C-6913828A7CD7}" dt="2024-01-31T20:08:58.048" v="122"/>
          <ac:spMkLst>
            <pc:docMk/>
            <pc:sldMk cId="2243867235" sldId="2147469437"/>
            <ac:spMk id="153" creationId="{B8518907-2691-EA5E-0E55-FB699E00F0F1}"/>
          </ac:spMkLst>
        </pc:spChg>
        <pc:spChg chg="mod">
          <ac:chgData name="Lemmi, Rodrigo" userId="b3618862-5d6a-4746-8c32-848d45cae23d" providerId="ADAL" clId="{14E0485E-21C3-4ADF-AF8C-6913828A7CD7}" dt="2024-01-31T20:08:58.048" v="122"/>
          <ac:spMkLst>
            <pc:docMk/>
            <pc:sldMk cId="2243867235" sldId="2147469437"/>
            <ac:spMk id="154" creationId="{60B262FC-7AA9-E617-7DED-F61B5AA9F0CF}"/>
          </ac:spMkLst>
        </pc:spChg>
        <pc:spChg chg="mod">
          <ac:chgData name="Lemmi, Rodrigo" userId="b3618862-5d6a-4746-8c32-848d45cae23d" providerId="ADAL" clId="{14E0485E-21C3-4ADF-AF8C-6913828A7CD7}" dt="2024-01-31T20:08:58.048" v="122"/>
          <ac:spMkLst>
            <pc:docMk/>
            <pc:sldMk cId="2243867235" sldId="2147469437"/>
            <ac:spMk id="159" creationId="{00C07416-A18E-87F5-34EE-06BB25FB354B}"/>
          </ac:spMkLst>
        </pc:spChg>
        <pc:spChg chg="mod">
          <ac:chgData name="Lemmi, Rodrigo" userId="b3618862-5d6a-4746-8c32-848d45cae23d" providerId="ADAL" clId="{14E0485E-21C3-4ADF-AF8C-6913828A7CD7}" dt="2024-01-31T20:08:58.048" v="122"/>
          <ac:spMkLst>
            <pc:docMk/>
            <pc:sldMk cId="2243867235" sldId="2147469437"/>
            <ac:spMk id="161" creationId="{F0DBE637-36EC-98D0-CDD6-72A57E07A330}"/>
          </ac:spMkLst>
        </pc:spChg>
        <pc:spChg chg="mod">
          <ac:chgData name="Lemmi, Rodrigo" userId="b3618862-5d6a-4746-8c32-848d45cae23d" providerId="ADAL" clId="{14E0485E-21C3-4ADF-AF8C-6913828A7CD7}" dt="2024-01-31T20:08:58.048" v="122"/>
          <ac:spMkLst>
            <pc:docMk/>
            <pc:sldMk cId="2243867235" sldId="2147469437"/>
            <ac:spMk id="162" creationId="{7C2AB5C6-D1DB-968A-648D-03B4B5648C56}"/>
          </ac:spMkLst>
        </pc:spChg>
        <pc:spChg chg="mod">
          <ac:chgData name="Lemmi, Rodrigo" userId="b3618862-5d6a-4746-8c32-848d45cae23d" providerId="ADAL" clId="{14E0485E-21C3-4ADF-AF8C-6913828A7CD7}" dt="2024-01-31T20:08:58.048" v="122"/>
          <ac:spMkLst>
            <pc:docMk/>
            <pc:sldMk cId="2243867235" sldId="2147469437"/>
            <ac:spMk id="163" creationId="{77044E0D-F164-E4BB-32FB-956B71BB9CE3}"/>
          </ac:spMkLst>
        </pc:spChg>
        <pc:spChg chg="mod">
          <ac:chgData name="Lemmi, Rodrigo" userId="b3618862-5d6a-4746-8c32-848d45cae23d" providerId="ADAL" clId="{14E0485E-21C3-4ADF-AF8C-6913828A7CD7}" dt="2024-01-31T20:08:58.048" v="122"/>
          <ac:spMkLst>
            <pc:docMk/>
            <pc:sldMk cId="2243867235" sldId="2147469437"/>
            <ac:spMk id="164" creationId="{A5FD76E4-6BD7-D80C-7BDD-B45FE6CB9E0C}"/>
          </ac:spMkLst>
        </pc:spChg>
        <pc:spChg chg="mod">
          <ac:chgData name="Lemmi, Rodrigo" userId="b3618862-5d6a-4746-8c32-848d45cae23d" providerId="ADAL" clId="{14E0485E-21C3-4ADF-AF8C-6913828A7CD7}" dt="2024-01-31T20:08:58.048" v="122"/>
          <ac:spMkLst>
            <pc:docMk/>
            <pc:sldMk cId="2243867235" sldId="2147469437"/>
            <ac:spMk id="165" creationId="{72E94AF8-69C9-8367-2C8F-059B0BE4BC41}"/>
          </ac:spMkLst>
        </pc:spChg>
        <pc:spChg chg="mod">
          <ac:chgData name="Lemmi, Rodrigo" userId="b3618862-5d6a-4746-8c32-848d45cae23d" providerId="ADAL" clId="{14E0485E-21C3-4ADF-AF8C-6913828A7CD7}" dt="2024-01-31T20:08:58.048" v="122"/>
          <ac:spMkLst>
            <pc:docMk/>
            <pc:sldMk cId="2243867235" sldId="2147469437"/>
            <ac:spMk id="167" creationId="{F3CE8873-D97F-7F48-9430-3E7DEC730573}"/>
          </ac:spMkLst>
        </pc:spChg>
        <pc:spChg chg="mod">
          <ac:chgData name="Lemmi, Rodrigo" userId="b3618862-5d6a-4746-8c32-848d45cae23d" providerId="ADAL" clId="{14E0485E-21C3-4ADF-AF8C-6913828A7CD7}" dt="2024-01-31T20:08:58.048" v="122"/>
          <ac:spMkLst>
            <pc:docMk/>
            <pc:sldMk cId="2243867235" sldId="2147469437"/>
            <ac:spMk id="168" creationId="{31FA563A-BF39-5DC2-F91C-526977ADC054}"/>
          </ac:spMkLst>
        </pc:spChg>
        <pc:spChg chg="mod">
          <ac:chgData name="Lemmi, Rodrigo" userId="b3618862-5d6a-4746-8c32-848d45cae23d" providerId="ADAL" clId="{14E0485E-21C3-4ADF-AF8C-6913828A7CD7}" dt="2024-01-31T20:08:58.048" v="122"/>
          <ac:spMkLst>
            <pc:docMk/>
            <pc:sldMk cId="2243867235" sldId="2147469437"/>
            <ac:spMk id="169" creationId="{9941A377-299B-D4A9-4C9B-E8D2794B47CB}"/>
          </ac:spMkLst>
        </pc:spChg>
        <pc:spChg chg="mod">
          <ac:chgData name="Lemmi, Rodrigo" userId="b3618862-5d6a-4746-8c32-848d45cae23d" providerId="ADAL" clId="{14E0485E-21C3-4ADF-AF8C-6913828A7CD7}" dt="2024-01-31T20:08:58.048" v="122"/>
          <ac:spMkLst>
            <pc:docMk/>
            <pc:sldMk cId="2243867235" sldId="2147469437"/>
            <ac:spMk id="170" creationId="{409C0402-4366-890A-5319-3F9FACDED77B}"/>
          </ac:spMkLst>
        </pc:spChg>
        <pc:spChg chg="mod">
          <ac:chgData name="Lemmi, Rodrigo" userId="b3618862-5d6a-4746-8c32-848d45cae23d" providerId="ADAL" clId="{14E0485E-21C3-4ADF-AF8C-6913828A7CD7}" dt="2024-01-31T20:08:58.048" v="122"/>
          <ac:spMkLst>
            <pc:docMk/>
            <pc:sldMk cId="2243867235" sldId="2147469437"/>
            <ac:spMk id="171" creationId="{28AA8E89-E0B0-4567-BD50-3DDA14C57290}"/>
          </ac:spMkLst>
        </pc:spChg>
        <pc:spChg chg="mod">
          <ac:chgData name="Lemmi, Rodrigo" userId="b3618862-5d6a-4746-8c32-848d45cae23d" providerId="ADAL" clId="{14E0485E-21C3-4ADF-AF8C-6913828A7CD7}" dt="2024-01-31T20:08:58.048" v="122"/>
          <ac:spMkLst>
            <pc:docMk/>
            <pc:sldMk cId="2243867235" sldId="2147469437"/>
            <ac:spMk id="172" creationId="{B9BA8812-CCC5-0196-7F9E-72440BEE7D76}"/>
          </ac:spMkLst>
        </pc:spChg>
        <pc:spChg chg="mod">
          <ac:chgData name="Lemmi, Rodrigo" userId="b3618862-5d6a-4746-8c32-848d45cae23d" providerId="ADAL" clId="{14E0485E-21C3-4ADF-AF8C-6913828A7CD7}" dt="2024-01-31T20:08:58.048" v="122"/>
          <ac:spMkLst>
            <pc:docMk/>
            <pc:sldMk cId="2243867235" sldId="2147469437"/>
            <ac:spMk id="173" creationId="{88DB5BCF-CFFC-A3F6-62BF-3AA67FDA2613}"/>
          </ac:spMkLst>
        </pc:spChg>
        <pc:spChg chg="mod">
          <ac:chgData name="Lemmi, Rodrigo" userId="b3618862-5d6a-4746-8c32-848d45cae23d" providerId="ADAL" clId="{14E0485E-21C3-4ADF-AF8C-6913828A7CD7}" dt="2024-01-31T20:08:58.048" v="122"/>
          <ac:spMkLst>
            <pc:docMk/>
            <pc:sldMk cId="2243867235" sldId="2147469437"/>
            <ac:spMk id="174" creationId="{AAFD2CD2-7641-C46C-1F83-BAC919D846C3}"/>
          </ac:spMkLst>
        </pc:spChg>
        <pc:spChg chg="mod">
          <ac:chgData name="Lemmi, Rodrigo" userId="b3618862-5d6a-4746-8c32-848d45cae23d" providerId="ADAL" clId="{14E0485E-21C3-4ADF-AF8C-6913828A7CD7}" dt="2024-01-31T20:08:58.048" v="122"/>
          <ac:spMkLst>
            <pc:docMk/>
            <pc:sldMk cId="2243867235" sldId="2147469437"/>
            <ac:spMk id="175" creationId="{038C98CF-FF36-93F4-8CB2-C978CF40AF0C}"/>
          </ac:spMkLst>
        </pc:spChg>
        <pc:spChg chg="mod">
          <ac:chgData name="Lemmi, Rodrigo" userId="b3618862-5d6a-4746-8c32-848d45cae23d" providerId="ADAL" clId="{14E0485E-21C3-4ADF-AF8C-6913828A7CD7}" dt="2024-01-31T20:08:58.048" v="122"/>
          <ac:spMkLst>
            <pc:docMk/>
            <pc:sldMk cId="2243867235" sldId="2147469437"/>
            <ac:spMk id="180" creationId="{B2FA67C0-5305-2F38-8E67-E16A8F461CF2}"/>
          </ac:spMkLst>
        </pc:spChg>
        <pc:spChg chg="mod">
          <ac:chgData name="Lemmi, Rodrigo" userId="b3618862-5d6a-4746-8c32-848d45cae23d" providerId="ADAL" clId="{14E0485E-21C3-4ADF-AF8C-6913828A7CD7}" dt="2024-01-31T20:08:58.048" v="122"/>
          <ac:spMkLst>
            <pc:docMk/>
            <pc:sldMk cId="2243867235" sldId="2147469437"/>
            <ac:spMk id="182" creationId="{2DBF78E5-C334-2AA2-00BD-9209E9EEDEB6}"/>
          </ac:spMkLst>
        </pc:spChg>
        <pc:spChg chg="mod">
          <ac:chgData name="Lemmi, Rodrigo" userId="b3618862-5d6a-4746-8c32-848d45cae23d" providerId="ADAL" clId="{14E0485E-21C3-4ADF-AF8C-6913828A7CD7}" dt="2024-01-31T20:08:58.048" v="122"/>
          <ac:spMkLst>
            <pc:docMk/>
            <pc:sldMk cId="2243867235" sldId="2147469437"/>
            <ac:spMk id="183" creationId="{C86B2E42-0DCF-E1AB-F768-273EF808961A}"/>
          </ac:spMkLst>
        </pc:spChg>
        <pc:spChg chg="mod">
          <ac:chgData name="Lemmi, Rodrigo" userId="b3618862-5d6a-4746-8c32-848d45cae23d" providerId="ADAL" clId="{14E0485E-21C3-4ADF-AF8C-6913828A7CD7}" dt="2024-01-31T20:08:58.048" v="122"/>
          <ac:spMkLst>
            <pc:docMk/>
            <pc:sldMk cId="2243867235" sldId="2147469437"/>
            <ac:spMk id="184" creationId="{82354F8F-FE5F-176D-081E-B1A1D0A54E05}"/>
          </ac:spMkLst>
        </pc:spChg>
        <pc:spChg chg="mod">
          <ac:chgData name="Lemmi, Rodrigo" userId="b3618862-5d6a-4746-8c32-848d45cae23d" providerId="ADAL" clId="{14E0485E-21C3-4ADF-AF8C-6913828A7CD7}" dt="2024-01-31T20:08:58.048" v="122"/>
          <ac:spMkLst>
            <pc:docMk/>
            <pc:sldMk cId="2243867235" sldId="2147469437"/>
            <ac:spMk id="185" creationId="{D34FA1D2-0244-0CAC-F322-ECC52F3E7073}"/>
          </ac:spMkLst>
        </pc:spChg>
        <pc:spChg chg="mod">
          <ac:chgData name="Lemmi, Rodrigo" userId="b3618862-5d6a-4746-8c32-848d45cae23d" providerId="ADAL" clId="{14E0485E-21C3-4ADF-AF8C-6913828A7CD7}" dt="2024-01-31T20:08:58.048" v="122"/>
          <ac:spMkLst>
            <pc:docMk/>
            <pc:sldMk cId="2243867235" sldId="2147469437"/>
            <ac:spMk id="186" creationId="{CFBFB5B2-E305-B194-0B97-2F86B1DE4087}"/>
          </ac:spMkLst>
        </pc:spChg>
        <pc:spChg chg="mod">
          <ac:chgData name="Lemmi, Rodrigo" userId="b3618862-5d6a-4746-8c32-848d45cae23d" providerId="ADAL" clId="{14E0485E-21C3-4ADF-AF8C-6913828A7CD7}" dt="2024-01-31T20:08:58.048" v="122"/>
          <ac:spMkLst>
            <pc:docMk/>
            <pc:sldMk cId="2243867235" sldId="2147469437"/>
            <ac:spMk id="188" creationId="{D9697329-FE48-AC3C-7B75-FA5D22C95787}"/>
          </ac:spMkLst>
        </pc:spChg>
        <pc:spChg chg="mod">
          <ac:chgData name="Lemmi, Rodrigo" userId="b3618862-5d6a-4746-8c32-848d45cae23d" providerId="ADAL" clId="{14E0485E-21C3-4ADF-AF8C-6913828A7CD7}" dt="2024-01-31T20:08:58.048" v="122"/>
          <ac:spMkLst>
            <pc:docMk/>
            <pc:sldMk cId="2243867235" sldId="2147469437"/>
            <ac:spMk id="189" creationId="{42A95E5C-316C-951A-F109-E47EAD82C445}"/>
          </ac:spMkLst>
        </pc:spChg>
        <pc:spChg chg="mod">
          <ac:chgData name="Lemmi, Rodrigo" userId="b3618862-5d6a-4746-8c32-848d45cae23d" providerId="ADAL" clId="{14E0485E-21C3-4ADF-AF8C-6913828A7CD7}" dt="2024-01-31T20:08:58.048" v="122"/>
          <ac:spMkLst>
            <pc:docMk/>
            <pc:sldMk cId="2243867235" sldId="2147469437"/>
            <ac:spMk id="190" creationId="{03DB5367-2B75-9B31-3FF4-6CBE4B22E933}"/>
          </ac:spMkLst>
        </pc:spChg>
        <pc:spChg chg="mod">
          <ac:chgData name="Lemmi, Rodrigo" userId="b3618862-5d6a-4746-8c32-848d45cae23d" providerId="ADAL" clId="{14E0485E-21C3-4ADF-AF8C-6913828A7CD7}" dt="2024-01-31T20:08:58.048" v="122"/>
          <ac:spMkLst>
            <pc:docMk/>
            <pc:sldMk cId="2243867235" sldId="2147469437"/>
            <ac:spMk id="191" creationId="{1A7AE7B2-1525-E0C4-5A16-0FF054402CBE}"/>
          </ac:spMkLst>
        </pc:spChg>
        <pc:spChg chg="mod">
          <ac:chgData name="Lemmi, Rodrigo" userId="b3618862-5d6a-4746-8c32-848d45cae23d" providerId="ADAL" clId="{14E0485E-21C3-4ADF-AF8C-6913828A7CD7}" dt="2024-01-31T20:08:58.048" v="122"/>
          <ac:spMkLst>
            <pc:docMk/>
            <pc:sldMk cId="2243867235" sldId="2147469437"/>
            <ac:spMk id="192" creationId="{476787C4-95EF-A5DA-FCD6-FA34E65EF2C1}"/>
          </ac:spMkLst>
        </pc:spChg>
        <pc:spChg chg="mod">
          <ac:chgData name="Lemmi, Rodrigo" userId="b3618862-5d6a-4746-8c32-848d45cae23d" providerId="ADAL" clId="{14E0485E-21C3-4ADF-AF8C-6913828A7CD7}" dt="2024-01-31T20:08:58.048" v="122"/>
          <ac:spMkLst>
            <pc:docMk/>
            <pc:sldMk cId="2243867235" sldId="2147469437"/>
            <ac:spMk id="193" creationId="{A00BA414-CAE4-E379-8356-674B4128694C}"/>
          </ac:spMkLst>
        </pc:spChg>
        <pc:spChg chg="mod">
          <ac:chgData name="Lemmi, Rodrigo" userId="b3618862-5d6a-4746-8c32-848d45cae23d" providerId="ADAL" clId="{14E0485E-21C3-4ADF-AF8C-6913828A7CD7}" dt="2024-01-31T20:08:58.048" v="122"/>
          <ac:spMkLst>
            <pc:docMk/>
            <pc:sldMk cId="2243867235" sldId="2147469437"/>
            <ac:spMk id="194" creationId="{3F15A650-9FF0-E6C8-E7CC-808DE000ABF3}"/>
          </ac:spMkLst>
        </pc:spChg>
        <pc:spChg chg="mod">
          <ac:chgData name="Lemmi, Rodrigo" userId="b3618862-5d6a-4746-8c32-848d45cae23d" providerId="ADAL" clId="{14E0485E-21C3-4ADF-AF8C-6913828A7CD7}" dt="2024-01-31T20:08:58.048" v="122"/>
          <ac:spMkLst>
            <pc:docMk/>
            <pc:sldMk cId="2243867235" sldId="2147469437"/>
            <ac:spMk id="195" creationId="{6CA52404-97D6-5744-537A-C9B534249A73}"/>
          </ac:spMkLst>
        </pc:spChg>
        <pc:spChg chg="mod">
          <ac:chgData name="Lemmi, Rodrigo" userId="b3618862-5d6a-4746-8c32-848d45cae23d" providerId="ADAL" clId="{14E0485E-21C3-4ADF-AF8C-6913828A7CD7}" dt="2024-01-31T20:08:58.048" v="122"/>
          <ac:spMkLst>
            <pc:docMk/>
            <pc:sldMk cId="2243867235" sldId="2147469437"/>
            <ac:spMk id="196" creationId="{D4DF2C5A-1475-8F36-5AAC-753277EC4BFE}"/>
          </ac:spMkLst>
        </pc:spChg>
        <pc:spChg chg="mod">
          <ac:chgData name="Lemmi, Rodrigo" userId="b3618862-5d6a-4746-8c32-848d45cae23d" providerId="ADAL" clId="{14E0485E-21C3-4ADF-AF8C-6913828A7CD7}" dt="2024-01-31T20:08:58.048" v="122"/>
          <ac:spMkLst>
            <pc:docMk/>
            <pc:sldMk cId="2243867235" sldId="2147469437"/>
            <ac:spMk id="201" creationId="{45CE3418-7690-3A33-C971-82DA046ADAF9}"/>
          </ac:spMkLst>
        </pc:spChg>
        <pc:spChg chg="mod">
          <ac:chgData name="Lemmi, Rodrigo" userId="b3618862-5d6a-4746-8c32-848d45cae23d" providerId="ADAL" clId="{14E0485E-21C3-4ADF-AF8C-6913828A7CD7}" dt="2024-01-31T20:08:58.048" v="122"/>
          <ac:spMkLst>
            <pc:docMk/>
            <pc:sldMk cId="2243867235" sldId="2147469437"/>
            <ac:spMk id="203" creationId="{904A3294-DC92-58F6-571C-777235ED7B35}"/>
          </ac:spMkLst>
        </pc:spChg>
        <pc:spChg chg="mod">
          <ac:chgData name="Lemmi, Rodrigo" userId="b3618862-5d6a-4746-8c32-848d45cae23d" providerId="ADAL" clId="{14E0485E-21C3-4ADF-AF8C-6913828A7CD7}" dt="2024-01-31T20:08:58.048" v="122"/>
          <ac:spMkLst>
            <pc:docMk/>
            <pc:sldMk cId="2243867235" sldId="2147469437"/>
            <ac:spMk id="204" creationId="{D50B3658-DB9E-097F-DFD2-90DB83BDC985}"/>
          </ac:spMkLst>
        </pc:spChg>
        <pc:spChg chg="mod">
          <ac:chgData name="Lemmi, Rodrigo" userId="b3618862-5d6a-4746-8c32-848d45cae23d" providerId="ADAL" clId="{14E0485E-21C3-4ADF-AF8C-6913828A7CD7}" dt="2024-01-31T20:08:58.048" v="122"/>
          <ac:spMkLst>
            <pc:docMk/>
            <pc:sldMk cId="2243867235" sldId="2147469437"/>
            <ac:spMk id="205" creationId="{839D6734-58D5-389F-231C-A8713845BD38}"/>
          </ac:spMkLst>
        </pc:spChg>
        <pc:spChg chg="mod">
          <ac:chgData name="Lemmi, Rodrigo" userId="b3618862-5d6a-4746-8c32-848d45cae23d" providerId="ADAL" clId="{14E0485E-21C3-4ADF-AF8C-6913828A7CD7}" dt="2024-01-31T20:08:58.048" v="122"/>
          <ac:spMkLst>
            <pc:docMk/>
            <pc:sldMk cId="2243867235" sldId="2147469437"/>
            <ac:spMk id="206" creationId="{442FE7CD-CC0B-98BF-AD13-9D675BDB0057}"/>
          </ac:spMkLst>
        </pc:spChg>
        <pc:spChg chg="mod">
          <ac:chgData name="Lemmi, Rodrigo" userId="b3618862-5d6a-4746-8c32-848d45cae23d" providerId="ADAL" clId="{14E0485E-21C3-4ADF-AF8C-6913828A7CD7}" dt="2024-01-31T20:08:58.048" v="122"/>
          <ac:spMkLst>
            <pc:docMk/>
            <pc:sldMk cId="2243867235" sldId="2147469437"/>
            <ac:spMk id="207" creationId="{600F0EFE-F80F-12B9-C5A9-72C5CBB172E3}"/>
          </ac:spMkLst>
        </pc:spChg>
        <pc:spChg chg="mod">
          <ac:chgData name="Lemmi, Rodrigo" userId="b3618862-5d6a-4746-8c32-848d45cae23d" providerId="ADAL" clId="{14E0485E-21C3-4ADF-AF8C-6913828A7CD7}" dt="2024-01-31T20:08:58.048" v="122"/>
          <ac:spMkLst>
            <pc:docMk/>
            <pc:sldMk cId="2243867235" sldId="2147469437"/>
            <ac:spMk id="209" creationId="{FEA38973-452E-8001-E3A0-E45294125059}"/>
          </ac:spMkLst>
        </pc:spChg>
        <pc:spChg chg="mod">
          <ac:chgData name="Lemmi, Rodrigo" userId="b3618862-5d6a-4746-8c32-848d45cae23d" providerId="ADAL" clId="{14E0485E-21C3-4ADF-AF8C-6913828A7CD7}" dt="2024-01-31T20:08:58.048" v="122"/>
          <ac:spMkLst>
            <pc:docMk/>
            <pc:sldMk cId="2243867235" sldId="2147469437"/>
            <ac:spMk id="210" creationId="{B1BC2E34-D7DC-1439-8A11-8EE39172E135}"/>
          </ac:spMkLst>
        </pc:spChg>
        <pc:spChg chg="mod">
          <ac:chgData name="Lemmi, Rodrigo" userId="b3618862-5d6a-4746-8c32-848d45cae23d" providerId="ADAL" clId="{14E0485E-21C3-4ADF-AF8C-6913828A7CD7}" dt="2024-01-31T20:08:58.048" v="122"/>
          <ac:spMkLst>
            <pc:docMk/>
            <pc:sldMk cId="2243867235" sldId="2147469437"/>
            <ac:spMk id="211" creationId="{1ADD9D73-572A-7E22-75A5-546619C2B161}"/>
          </ac:spMkLst>
        </pc:spChg>
        <pc:spChg chg="mod">
          <ac:chgData name="Lemmi, Rodrigo" userId="b3618862-5d6a-4746-8c32-848d45cae23d" providerId="ADAL" clId="{14E0485E-21C3-4ADF-AF8C-6913828A7CD7}" dt="2024-01-31T20:08:58.048" v="122"/>
          <ac:spMkLst>
            <pc:docMk/>
            <pc:sldMk cId="2243867235" sldId="2147469437"/>
            <ac:spMk id="212" creationId="{2FC4B3BE-76A6-F225-8388-BA0746F7F5F4}"/>
          </ac:spMkLst>
        </pc:spChg>
        <pc:spChg chg="mod">
          <ac:chgData name="Lemmi, Rodrigo" userId="b3618862-5d6a-4746-8c32-848d45cae23d" providerId="ADAL" clId="{14E0485E-21C3-4ADF-AF8C-6913828A7CD7}" dt="2024-01-31T20:08:58.048" v="122"/>
          <ac:spMkLst>
            <pc:docMk/>
            <pc:sldMk cId="2243867235" sldId="2147469437"/>
            <ac:spMk id="213" creationId="{E45CC277-8EB8-C942-4545-17C81551DB75}"/>
          </ac:spMkLst>
        </pc:spChg>
        <pc:spChg chg="mod">
          <ac:chgData name="Lemmi, Rodrigo" userId="b3618862-5d6a-4746-8c32-848d45cae23d" providerId="ADAL" clId="{14E0485E-21C3-4ADF-AF8C-6913828A7CD7}" dt="2024-01-31T20:08:58.048" v="122"/>
          <ac:spMkLst>
            <pc:docMk/>
            <pc:sldMk cId="2243867235" sldId="2147469437"/>
            <ac:spMk id="214" creationId="{D99CCB6F-60D3-3F8E-8CAC-0ED19FEEE9F7}"/>
          </ac:spMkLst>
        </pc:spChg>
        <pc:spChg chg="mod">
          <ac:chgData name="Lemmi, Rodrigo" userId="b3618862-5d6a-4746-8c32-848d45cae23d" providerId="ADAL" clId="{14E0485E-21C3-4ADF-AF8C-6913828A7CD7}" dt="2024-01-31T20:08:58.048" v="122"/>
          <ac:spMkLst>
            <pc:docMk/>
            <pc:sldMk cId="2243867235" sldId="2147469437"/>
            <ac:spMk id="215" creationId="{EA7F8CAC-A658-D2BE-9323-56E81CF1153D}"/>
          </ac:spMkLst>
        </pc:spChg>
        <pc:spChg chg="mod">
          <ac:chgData name="Lemmi, Rodrigo" userId="b3618862-5d6a-4746-8c32-848d45cae23d" providerId="ADAL" clId="{14E0485E-21C3-4ADF-AF8C-6913828A7CD7}" dt="2024-01-31T20:08:58.048" v="122"/>
          <ac:spMkLst>
            <pc:docMk/>
            <pc:sldMk cId="2243867235" sldId="2147469437"/>
            <ac:spMk id="216" creationId="{C9BF8B19-194F-C248-5926-2F4EEE72DB16}"/>
          </ac:spMkLst>
        </pc:spChg>
        <pc:spChg chg="mod">
          <ac:chgData name="Lemmi, Rodrigo" userId="b3618862-5d6a-4746-8c32-848d45cae23d" providerId="ADAL" clId="{14E0485E-21C3-4ADF-AF8C-6913828A7CD7}" dt="2024-01-31T20:08:58.048" v="122"/>
          <ac:spMkLst>
            <pc:docMk/>
            <pc:sldMk cId="2243867235" sldId="2147469437"/>
            <ac:spMk id="217" creationId="{40E7A147-257F-F382-BCB6-C4BDF7EEF71B}"/>
          </ac:spMkLst>
        </pc:spChg>
        <pc:spChg chg="mod">
          <ac:chgData name="Lemmi, Rodrigo" userId="b3618862-5d6a-4746-8c32-848d45cae23d" providerId="ADAL" clId="{14E0485E-21C3-4ADF-AF8C-6913828A7CD7}" dt="2024-01-31T20:08:58.048" v="122"/>
          <ac:spMkLst>
            <pc:docMk/>
            <pc:sldMk cId="2243867235" sldId="2147469437"/>
            <ac:spMk id="222" creationId="{1CABE45F-8B3B-AA24-AE9E-590BC9E21A98}"/>
          </ac:spMkLst>
        </pc:spChg>
        <pc:spChg chg="mod">
          <ac:chgData name="Lemmi, Rodrigo" userId="b3618862-5d6a-4746-8c32-848d45cae23d" providerId="ADAL" clId="{14E0485E-21C3-4ADF-AF8C-6913828A7CD7}" dt="2024-01-31T20:08:58.048" v="122"/>
          <ac:spMkLst>
            <pc:docMk/>
            <pc:sldMk cId="2243867235" sldId="2147469437"/>
            <ac:spMk id="224" creationId="{AC8C95D4-AE1E-768D-376F-279FC769848F}"/>
          </ac:spMkLst>
        </pc:spChg>
        <pc:spChg chg="mod">
          <ac:chgData name="Lemmi, Rodrigo" userId="b3618862-5d6a-4746-8c32-848d45cae23d" providerId="ADAL" clId="{14E0485E-21C3-4ADF-AF8C-6913828A7CD7}" dt="2024-01-31T20:08:58.048" v="122"/>
          <ac:spMkLst>
            <pc:docMk/>
            <pc:sldMk cId="2243867235" sldId="2147469437"/>
            <ac:spMk id="225" creationId="{8804614C-9E6F-79A2-9500-13806F2D2EC7}"/>
          </ac:spMkLst>
        </pc:spChg>
        <pc:spChg chg="mod">
          <ac:chgData name="Lemmi, Rodrigo" userId="b3618862-5d6a-4746-8c32-848d45cae23d" providerId="ADAL" clId="{14E0485E-21C3-4ADF-AF8C-6913828A7CD7}" dt="2024-01-31T20:08:58.048" v="122"/>
          <ac:spMkLst>
            <pc:docMk/>
            <pc:sldMk cId="2243867235" sldId="2147469437"/>
            <ac:spMk id="226" creationId="{42ED35CE-CA4A-45D8-F8D8-A46840EF46E5}"/>
          </ac:spMkLst>
        </pc:spChg>
        <pc:spChg chg="mod">
          <ac:chgData name="Lemmi, Rodrigo" userId="b3618862-5d6a-4746-8c32-848d45cae23d" providerId="ADAL" clId="{14E0485E-21C3-4ADF-AF8C-6913828A7CD7}" dt="2024-01-31T20:08:58.048" v="122"/>
          <ac:spMkLst>
            <pc:docMk/>
            <pc:sldMk cId="2243867235" sldId="2147469437"/>
            <ac:spMk id="227" creationId="{14C894BE-C473-02B2-E27E-B1B1E7F888E0}"/>
          </ac:spMkLst>
        </pc:spChg>
        <pc:spChg chg="mod">
          <ac:chgData name="Lemmi, Rodrigo" userId="b3618862-5d6a-4746-8c32-848d45cae23d" providerId="ADAL" clId="{14E0485E-21C3-4ADF-AF8C-6913828A7CD7}" dt="2024-01-31T20:08:58.048" v="122"/>
          <ac:spMkLst>
            <pc:docMk/>
            <pc:sldMk cId="2243867235" sldId="2147469437"/>
            <ac:spMk id="228" creationId="{70CAD586-451D-E5BD-D44E-7F0DAA249E8F}"/>
          </ac:spMkLst>
        </pc:spChg>
        <pc:spChg chg="mod">
          <ac:chgData name="Lemmi, Rodrigo" userId="b3618862-5d6a-4746-8c32-848d45cae23d" providerId="ADAL" clId="{14E0485E-21C3-4ADF-AF8C-6913828A7CD7}" dt="2024-01-31T20:08:58.048" v="122"/>
          <ac:spMkLst>
            <pc:docMk/>
            <pc:sldMk cId="2243867235" sldId="2147469437"/>
            <ac:spMk id="230" creationId="{337957BC-DAA6-FE89-50C4-124C64EC19A7}"/>
          </ac:spMkLst>
        </pc:spChg>
        <pc:spChg chg="mod">
          <ac:chgData name="Lemmi, Rodrigo" userId="b3618862-5d6a-4746-8c32-848d45cae23d" providerId="ADAL" clId="{14E0485E-21C3-4ADF-AF8C-6913828A7CD7}" dt="2024-01-31T20:08:58.048" v="122"/>
          <ac:spMkLst>
            <pc:docMk/>
            <pc:sldMk cId="2243867235" sldId="2147469437"/>
            <ac:spMk id="231" creationId="{856F8284-DE89-7843-D80C-8BB6DAEDFC04}"/>
          </ac:spMkLst>
        </pc:spChg>
        <pc:spChg chg="mod">
          <ac:chgData name="Lemmi, Rodrigo" userId="b3618862-5d6a-4746-8c32-848d45cae23d" providerId="ADAL" clId="{14E0485E-21C3-4ADF-AF8C-6913828A7CD7}" dt="2024-01-31T20:08:58.048" v="122"/>
          <ac:spMkLst>
            <pc:docMk/>
            <pc:sldMk cId="2243867235" sldId="2147469437"/>
            <ac:spMk id="232" creationId="{B2A219B2-1585-AD42-A07B-A08C1A2BEA94}"/>
          </ac:spMkLst>
        </pc:spChg>
        <pc:spChg chg="mod">
          <ac:chgData name="Lemmi, Rodrigo" userId="b3618862-5d6a-4746-8c32-848d45cae23d" providerId="ADAL" clId="{14E0485E-21C3-4ADF-AF8C-6913828A7CD7}" dt="2024-01-31T20:08:58.048" v="122"/>
          <ac:spMkLst>
            <pc:docMk/>
            <pc:sldMk cId="2243867235" sldId="2147469437"/>
            <ac:spMk id="233" creationId="{DC880C5A-97D0-9C57-6555-8434775C402E}"/>
          </ac:spMkLst>
        </pc:spChg>
        <pc:spChg chg="mod">
          <ac:chgData name="Lemmi, Rodrigo" userId="b3618862-5d6a-4746-8c32-848d45cae23d" providerId="ADAL" clId="{14E0485E-21C3-4ADF-AF8C-6913828A7CD7}" dt="2024-01-31T20:08:58.048" v="122"/>
          <ac:spMkLst>
            <pc:docMk/>
            <pc:sldMk cId="2243867235" sldId="2147469437"/>
            <ac:spMk id="234" creationId="{ACA4C08E-57BC-7DB2-B764-0D2035ED268C}"/>
          </ac:spMkLst>
        </pc:spChg>
        <pc:spChg chg="mod">
          <ac:chgData name="Lemmi, Rodrigo" userId="b3618862-5d6a-4746-8c32-848d45cae23d" providerId="ADAL" clId="{14E0485E-21C3-4ADF-AF8C-6913828A7CD7}" dt="2024-01-31T20:08:58.048" v="122"/>
          <ac:spMkLst>
            <pc:docMk/>
            <pc:sldMk cId="2243867235" sldId="2147469437"/>
            <ac:spMk id="235" creationId="{86320461-09FF-211E-B567-FC0813245624}"/>
          </ac:spMkLst>
        </pc:spChg>
        <pc:spChg chg="mod">
          <ac:chgData name="Lemmi, Rodrigo" userId="b3618862-5d6a-4746-8c32-848d45cae23d" providerId="ADAL" clId="{14E0485E-21C3-4ADF-AF8C-6913828A7CD7}" dt="2024-01-31T20:08:58.048" v="122"/>
          <ac:spMkLst>
            <pc:docMk/>
            <pc:sldMk cId="2243867235" sldId="2147469437"/>
            <ac:spMk id="236" creationId="{17A8B9A7-B04B-B390-D73F-9D2D4F065100}"/>
          </ac:spMkLst>
        </pc:spChg>
        <pc:spChg chg="mod">
          <ac:chgData name="Lemmi, Rodrigo" userId="b3618862-5d6a-4746-8c32-848d45cae23d" providerId="ADAL" clId="{14E0485E-21C3-4ADF-AF8C-6913828A7CD7}" dt="2024-01-31T20:08:58.048" v="122"/>
          <ac:spMkLst>
            <pc:docMk/>
            <pc:sldMk cId="2243867235" sldId="2147469437"/>
            <ac:spMk id="237" creationId="{5126A7C6-3926-8E90-3373-CC3AD5705DB1}"/>
          </ac:spMkLst>
        </pc:spChg>
        <pc:spChg chg="mod">
          <ac:chgData name="Lemmi, Rodrigo" userId="b3618862-5d6a-4746-8c32-848d45cae23d" providerId="ADAL" clId="{14E0485E-21C3-4ADF-AF8C-6913828A7CD7}" dt="2024-01-31T20:08:58.048" v="122"/>
          <ac:spMkLst>
            <pc:docMk/>
            <pc:sldMk cId="2243867235" sldId="2147469437"/>
            <ac:spMk id="238" creationId="{9D61CD67-D074-10C7-A24A-80B3BFF36DF5}"/>
          </ac:spMkLst>
        </pc:spChg>
        <pc:spChg chg="mod">
          <ac:chgData name="Lemmi, Rodrigo" userId="b3618862-5d6a-4746-8c32-848d45cae23d" providerId="ADAL" clId="{14E0485E-21C3-4ADF-AF8C-6913828A7CD7}" dt="2024-01-31T20:08:58.048" v="122"/>
          <ac:spMkLst>
            <pc:docMk/>
            <pc:sldMk cId="2243867235" sldId="2147469437"/>
            <ac:spMk id="243" creationId="{740C3262-8B86-0BC1-DA6C-D563D18B6C02}"/>
          </ac:spMkLst>
        </pc:spChg>
        <pc:spChg chg="mod">
          <ac:chgData name="Lemmi, Rodrigo" userId="b3618862-5d6a-4746-8c32-848d45cae23d" providerId="ADAL" clId="{14E0485E-21C3-4ADF-AF8C-6913828A7CD7}" dt="2024-01-31T20:08:58.048" v="122"/>
          <ac:spMkLst>
            <pc:docMk/>
            <pc:sldMk cId="2243867235" sldId="2147469437"/>
            <ac:spMk id="245" creationId="{E9FD10F0-BDE0-761C-2824-1FF8971D3436}"/>
          </ac:spMkLst>
        </pc:spChg>
        <pc:spChg chg="mod">
          <ac:chgData name="Lemmi, Rodrigo" userId="b3618862-5d6a-4746-8c32-848d45cae23d" providerId="ADAL" clId="{14E0485E-21C3-4ADF-AF8C-6913828A7CD7}" dt="2024-01-31T20:08:58.048" v="122"/>
          <ac:spMkLst>
            <pc:docMk/>
            <pc:sldMk cId="2243867235" sldId="2147469437"/>
            <ac:spMk id="246" creationId="{4BC9992E-FB81-1615-6FCD-32E966FA54F3}"/>
          </ac:spMkLst>
        </pc:spChg>
        <pc:spChg chg="mod">
          <ac:chgData name="Lemmi, Rodrigo" userId="b3618862-5d6a-4746-8c32-848d45cae23d" providerId="ADAL" clId="{14E0485E-21C3-4ADF-AF8C-6913828A7CD7}" dt="2024-01-31T20:08:58.048" v="122"/>
          <ac:spMkLst>
            <pc:docMk/>
            <pc:sldMk cId="2243867235" sldId="2147469437"/>
            <ac:spMk id="247" creationId="{EA608539-7F04-1AEB-7B99-DB5228F37FB0}"/>
          </ac:spMkLst>
        </pc:spChg>
        <pc:spChg chg="mod">
          <ac:chgData name="Lemmi, Rodrigo" userId="b3618862-5d6a-4746-8c32-848d45cae23d" providerId="ADAL" clId="{14E0485E-21C3-4ADF-AF8C-6913828A7CD7}" dt="2024-01-31T20:08:58.048" v="122"/>
          <ac:spMkLst>
            <pc:docMk/>
            <pc:sldMk cId="2243867235" sldId="2147469437"/>
            <ac:spMk id="248" creationId="{8142D9A0-E297-E800-F9A1-CC056C4513F0}"/>
          </ac:spMkLst>
        </pc:spChg>
        <pc:spChg chg="mod">
          <ac:chgData name="Lemmi, Rodrigo" userId="b3618862-5d6a-4746-8c32-848d45cae23d" providerId="ADAL" clId="{14E0485E-21C3-4ADF-AF8C-6913828A7CD7}" dt="2024-01-31T20:08:58.048" v="122"/>
          <ac:spMkLst>
            <pc:docMk/>
            <pc:sldMk cId="2243867235" sldId="2147469437"/>
            <ac:spMk id="249" creationId="{C9458FC7-A4CF-CCB2-11FA-D7A7F0A41356}"/>
          </ac:spMkLst>
        </pc:spChg>
        <pc:spChg chg="mod">
          <ac:chgData name="Lemmi, Rodrigo" userId="b3618862-5d6a-4746-8c32-848d45cae23d" providerId="ADAL" clId="{14E0485E-21C3-4ADF-AF8C-6913828A7CD7}" dt="2024-01-31T20:08:58.048" v="122"/>
          <ac:spMkLst>
            <pc:docMk/>
            <pc:sldMk cId="2243867235" sldId="2147469437"/>
            <ac:spMk id="251" creationId="{17B23773-24D0-E4F2-FF90-423A807FEFBE}"/>
          </ac:spMkLst>
        </pc:spChg>
        <pc:spChg chg="mod">
          <ac:chgData name="Lemmi, Rodrigo" userId="b3618862-5d6a-4746-8c32-848d45cae23d" providerId="ADAL" clId="{14E0485E-21C3-4ADF-AF8C-6913828A7CD7}" dt="2024-01-31T20:08:58.048" v="122"/>
          <ac:spMkLst>
            <pc:docMk/>
            <pc:sldMk cId="2243867235" sldId="2147469437"/>
            <ac:spMk id="252" creationId="{8F7CB1BD-7C6F-4CE4-CC76-2E44F7EBD307}"/>
          </ac:spMkLst>
        </pc:spChg>
        <pc:spChg chg="mod">
          <ac:chgData name="Lemmi, Rodrigo" userId="b3618862-5d6a-4746-8c32-848d45cae23d" providerId="ADAL" clId="{14E0485E-21C3-4ADF-AF8C-6913828A7CD7}" dt="2024-01-31T20:08:58.048" v="122"/>
          <ac:spMkLst>
            <pc:docMk/>
            <pc:sldMk cId="2243867235" sldId="2147469437"/>
            <ac:spMk id="253" creationId="{4FF76DD8-F936-98BA-9550-BBC02EBE7117}"/>
          </ac:spMkLst>
        </pc:spChg>
        <pc:spChg chg="mod">
          <ac:chgData name="Lemmi, Rodrigo" userId="b3618862-5d6a-4746-8c32-848d45cae23d" providerId="ADAL" clId="{14E0485E-21C3-4ADF-AF8C-6913828A7CD7}" dt="2024-01-31T20:08:58.048" v="122"/>
          <ac:spMkLst>
            <pc:docMk/>
            <pc:sldMk cId="2243867235" sldId="2147469437"/>
            <ac:spMk id="254" creationId="{233225C3-0076-29AB-0EC1-18A3AA92DC9A}"/>
          </ac:spMkLst>
        </pc:spChg>
        <pc:spChg chg="mod">
          <ac:chgData name="Lemmi, Rodrigo" userId="b3618862-5d6a-4746-8c32-848d45cae23d" providerId="ADAL" clId="{14E0485E-21C3-4ADF-AF8C-6913828A7CD7}" dt="2024-01-31T20:08:58.048" v="122"/>
          <ac:spMkLst>
            <pc:docMk/>
            <pc:sldMk cId="2243867235" sldId="2147469437"/>
            <ac:spMk id="255" creationId="{3CDC031E-2E36-77FE-115B-189A464C8AE1}"/>
          </ac:spMkLst>
        </pc:spChg>
        <pc:spChg chg="mod">
          <ac:chgData name="Lemmi, Rodrigo" userId="b3618862-5d6a-4746-8c32-848d45cae23d" providerId="ADAL" clId="{14E0485E-21C3-4ADF-AF8C-6913828A7CD7}" dt="2024-01-31T20:08:58.048" v="122"/>
          <ac:spMkLst>
            <pc:docMk/>
            <pc:sldMk cId="2243867235" sldId="2147469437"/>
            <ac:spMk id="256" creationId="{4EFC53AE-72C9-5287-CB82-D79B4E027335}"/>
          </ac:spMkLst>
        </pc:spChg>
        <pc:spChg chg="mod">
          <ac:chgData name="Lemmi, Rodrigo" userId="b3618862-5d6a-4746-8c32-848d45cae23d" providerId="ADAL" clId="{14E0485E-21C3-4ADF-AF8C-6913828A7CD7}" dt="2024-01-31T20:08:58.048" v="122"/>
          <ac:spMkLst>
            <pc:docMk/>
            <pc:sldMk cId="2243867235" sldId="2147469437"/>
            <ac:spMk id="257" creationId="{EA08BE7F-F912-85C2-1511-48F14BEF7AE4}"/>
          </ac:spMkLst>
        </pc:spChg>
        <pc:spChg chg="mod">
          <ac:chgData name="Lemmi, Rodrigo" userId="b3618862-5d6a-4746-8c32-848d45cae23d" providerId="ADAL" clId="{14E0485E-21C3-4ADF-AF8C-6913828A7CD7}" dt="2024-01-31T20:08:58.048" v="122"/>
          <ac:spMkLst>
            <pc:docMk/>
            <pc:sldMk cId="2243867235" sldId="2147469437"/>
            <ac:spMk id="258" creationId="{085BC5B6-E6AD-A8EB-C6B4-8362EB207010}"/>
          </ac:spMkLst>
        </pc:spChg>
        <pc:spChg chg="mod">
          <ac:chgData name="Lemmi, Rodrigo" userId="b3618862-5d6a-4746-8c32-848d45cae23d" providerId="ADAL" clId="{14E0485E-21C3-4ADF-AF8C-6913828A7CD7}" dt="2024-01-31T20:08:58.048" v="122"/>
          <ac:spMkLst>
            <pc:docMk/>
            <pc:sldMk cId="2243867235" sldId="2147469437"/>
            <ac:spMk id="259" creationId="{A1A82609-21E8-74C3-5460-9946061E97E4}"/>
          </ac:spMkLst>
        </pc:spChg>
        <pc:spChg chg="mod">
          <ac:chgData name="Lemmi, Rodrigo" userId="b3618862-5d6a-4746-8c32-848d45cae23d" providerId="ADAL" clId="{14E0485E-21C3-4ADF-AF8C-6913828A7CD7}" dt="2024-01-31T20:08:58.048" v="122"/>
          <ac:spMkLst>
            <pc:docMk/>
            <pc:sldMk cId="2243867235" sldId="2147469437"/>
            <ac:spMk id="264" creationId="{6DF3C806-7F65-E82D-37DF-7214259F7376}"/>
          </ac:spMkLst>
        </pc:spChg>
        <pc:spChg chg="mod">
          <ac:chgData name="Lemmi, Rodrigo" userId="b3618862-5d6a-4746-8c32-848d45cae23d" providerId="ADAL" clId="{14E0485E-21C3-4ADF-AF8C-6913828A7CD7}" dt="2024-01-31T20:08:58.048" v="122"/>
          <ac:spMkLst>
            <pc:docMk/>
            <pc:sldMk cId="2243867235" sldId="2147469437"/>
            <ac:spMk id="266" creationId="{7F2AF4B3-0C90-50B0-E8DC-93B84A89647F}"/>
          </ac:spMkLst>
        </pc:spChg>
        <pc:spChg chg="mod">
          <ac:chgData name="Lemmi, Rodrigo" userId="b3618862-5d6a-4746-8c32-848d45cae23d" providerId="ADAL" clId="{14E0485E-21C3-4ADF-AF8C-6913828A7CD7}" dt="2024-01-31T20:08:58.048" v="122"/>
          <ac:spMkLst>
            <pc:docMk/>
            <pc:sldMk cId="2243867235" sldId="2147469437"/>
            <ac:spMk id="267" creationId="{270B737D-5074-8C0E-A1A6-1571FCCA5803}"/>
          </ac:spMkLst>
        </pc:spChg>
        <pc:spChg chg="mod">
          <ac:chgData name="Lemmi, Rodrigo" userId="b3618862-5d6a-4746-8c32-848d45cae23d" providerId="ADAL" clId="{14E0485E-21C3-4ADF-AF8C-6913828A7CD7}" dt="2024-01-31T20:08:58.048" v="122"/>
          <ac:spMkLst>
            <pc:docMk/>
            <pc:sldMk cId="2243867235" sldId="2147469437"/>
            <ac:spMk id="268" creationId="{5F81EEF9-A175-0D76-672E-E39B57C23225}"/>
          </ac:spMkLst>
        </pc:spChg>
        <pc:spChg chg="mod">
          <ac:chgData name="Lemmi, Rodrigo" userId="b3618862-5d6a-4746-8c32-848d45cae23d" providerId="ADAL" clId="{14E0485E-21C3-4ADF-AF8C-6913828A7CD7}" dt="2024-01-31T20:08:58.048" v="122"/>
          <ac:spMkLst>
            <pc:docMk/>
            <pc:sldMk cId="2243867235" sldId="2147469437"/>
            <ac:spMk id="269" creationId="{5FB66E48-C9DA-7A80-C1D7-3766F5497238}"/>
          </ac:spMkLst>
        </pc:spChg>
        <pc:spChg chg="mod">
          <ac:chgData name="Lemmi, Rodrigo" userId="b3618862-5d6a-4746-8c32-848d45cae23d" providerId="ADAL" clId="{14E0485E-21C3-4ADF-AF8C-6913828A7CD7}" dt="2024-01-31T20:08:58.048" v="122"/>
          <ac:spMkLst>
            <pc:docMk/>
            <pc:sldMk cId="2243867235" sldId="2147469437"/>
            <ac:spMk id="270" creationId="{B8E1206D-6688-1FF5-BD49-28F5E2A3E1F2}"/>
          </ac:spMkLst>
        </pc:spChg>
        <pc:spChg chg="mod">
          <ac:chgData name="Lemmi, Rodrigo" userId="b3618862-5d6a-4746-8c32-848d45cae23d" providerId="ADAL" clId="{14E0485E-21C3-4ADF-AF8C-6913828A7CD7}" dt="2024-01-31T20:08:58.048" v="122"/>
          <ac:spMkLst>
            <pc:docMk/>
            <pc:sldMk cId="2243867235" sldId="2147469437"/>
            <ac:spMk id="272" creationId="{4CB6F6C1-8A9F-05DD-9BAC-A90863BF8D22}"/>
          </ac:spMkLst>
        </pc:spChg>
        <pc:spChg chg="mod">
          <ac:chgData name="Lemmi, Rodrigo" userId="b3618862-5d6a-4746-8c32-848d45cae23d" providerId="ADAL" clId="{14E0485E-21C3-4ADF-AF8C-6913828A7CD7}" dt="2024-01-31T20:08:58.048" v="122"/>
          <ac:spMkLst>
            <pc:docMk/>
            <pc:sldMk cId="2243867235" sldId="2147469437"/>
            <ac:spMk id="273" creationId="{D2E029B2-D996-1E1F-1482-D7FD1E34B957}"/>
          </ac:spMkLst>
        </pc:spChg>
        <pc:spChg chg="mod">
          <ac:chgData name="Lemmi, Rodrigo" userId="b3618862-5d6a-4746-8c32-848d45cae23d" providerId="ADAL" clId="{14E0485E-21C3-4ADF-AF8C-6913828A7CD7}" dt="2024-01-31T20:08:58.048" v="122"/>
          <ac:spMkLst>
            <pc:docMk/>
            <pc:sldMk cId="2243867235" sldId="2147469437"/>
            <ac:spMk id="274" creationId="{997ED785-55A9-74BD-B8DF-9C7447147095}"/>
          </ac:spMkLst>
        </pc:spChg>
        <pc:spChg chg="mod">
          <ac:chgData name="Lemmi, Rodrigo" userId="b3618862-5d6a-4746-8c32-848d45cae23d" providerId="ADAL" clId="{14E0485E-21C3-4ADF-AF8C-6913828A7CD7}" dt="2024-01-31T20:08:58.048" v="122"/>
          <ac:spMkLst>
            <pc:docMk/>
            <pc:sldMk cId="2243867235" sldId="2147469437"/>
            <ac:spMk id="275" creationId="{B54294BA-287D-A6F6-89A4-3D8C0D99A3AE}"/>
          </ac:spMkLst>
        </pc:spChg>
        <pc:spChg chg="mod">
          <ac:chgData name="Lemmi, Rodrigo" userId="b3618862-5d6a-4746-8c32-848d45cae23d" providerId="ADAL" clId="{14E0485E-21C3-4ADF-AF8C-6913828A7CD7}" dt="2024-01-31T20:08:58.048" v="122"/>
          <ac:spMkLst>
            <pc:docMk/>
            <pc:sldMk cId="2243867235" sldId="2147469437"/>
            <ac:spMk id="276" creationId="{9A725190-2E3B-9599-04EB-FA93B351C305}"/>
          </ac:spMkLst>
        </pc:spChg>
        <pc:spChg chg="mod">
          <ac:chgData name="Lemmi, Rodrigo" userId="b3618862-5d6a-4746-8c32-848d45cae23d" providerId="ADAL" clId="{14E0485E-21C3-4ADF-AF8C-6913828A7CD7}" dt="2024-01-31T20:08:58.048" v="122"/>
          <ac:spMkLst>
            <pc:docMk/>
            <pc:sldMk cId="2243867235" sldId="2147469437"/>
            <ac:spMk id="277" creationId="{D8AF0E9A-7FF9-20A3-5D7F-38BDBA8032E2}"/>
          </ac:spMkLst>
        </pc:spChg>
        <pc:spChg chg="mod">
          <ac:chgData name="Lemmi, Rodrigo" userId="b3618862-5d6a-4746-8c32-848d45cae23d" providerId="ADAL" clId="{14E0485E-21C3-4ADF-AF8C-6913828A7CD7}" dt="2024-01-31T20:08:58.048" v="122"/>
          <ac:spMkLst>
            <pc:docMk/>
            <pc:sldMk cId="2243867235" sldId="2147469437"/>
            <ac:spMk id="278" creationId="{E4D4E79C-A9C4-118F-ED33-0758947E6BFA}"/>
          </ac:spMkLst>
        </pc:spChg>
        <pc:spChg chg="mod">
          <ac:chgData name="Lemmi, Rodrigo" userId="b3618862-5d6a-4746-8c32-848d45cae23d" providerId="ADAL" clId="{14E0485E-21C3-4ADF-AF8C-6913828A7CD7}" dt="2024-01-31T20:08:58.048" v="122"/>
          <ac:spMkLst>
            <pc:docMk/>
            <pc:sldMk cId="2243867235" sldId="2147469437"/>
            <ac:spMk id="279" creationId="{E9DB17F7-ED0E-2A02-1FD3-A0C14AB3AED5}"/>
          </ac:spMkLst>
        </pc:spChg>
        <pc:spChg chg="mod">
          <ac:chgData name="Lemmi, Rodrigo" userId="b3618862-5d6a-4746-8c32-848d45cae23d" providerId="ADAL" clId="{14E0485E-21C3-4ADF-AF8C-6913828A7CD7}" dt="2024-01-31T20:08:58.048" v="122"/>
          <ac:spMkLst>
            <pc:docMk/>
            <pc:sldMk cId="2243867235" sldId="2147469437"/>
            <ac:spMk id="280" creationId="{68B6FE3F-072A-568D-02D0-3BCF10270C07}"/>
          </ac:spMkLst>
        </pc:spChg>
        <pc:spChg chg="mod">
          <ac:chgData name="Lemmi, Rodrigo" userId="b3618862-5d6a-4746-8c32-848d45cae23d" providerId="ADAL" clId="{14E0485E-21C3-4ADF-AF8C-6913828A7CD7}" dt="2024-01-31T20:08:58.048" v="122"/>
          <ac:spMkLst>
            <pc:docMk/>
            <pc:sldMk cId="2243867235" sldId="2147469437"/>
            <ac:spMk id="285" creationId="{B6715DF6-DE00-3B3D-AE87-6D49872DB2AC}"/>
          </ac:spMkLst>
        </pc:spChg>
        <pc:spChg chg="mod">
          <ac:chgData name="Lemmi, Rodrigo" userId="b3618862-5d6a-4746-8c32-848d45cae23d" providerId="ADAL" clId="{14E0485E-21C3-4ADF-AF8C-6913828A7CD7}" dt="2024-01-31T20:08:58.048" v="122"/>
          <ac:spMkLst>
            <pc:docMk/>
            <pc:sldMk cId="2243867235" sldId="2147469437"/>
            <ac:spMk id="287" creationId="{A2AB57DE-796B-332C-FDE5-FAB14C05285B}"/>
          </ac:spMkLst>
        </pc:spChg>
        <pc:spChg chg="mod">
          <ac:chgData name="Lemmi, Rodrigo" userId="b3618862-5d6a-4746-8c32-848d45cae23d" providerId="ADAL" clId="{14E0485E-21C3-4ADF-AF8C-6913828A7CD7}" dt="2024-01-31T20:08:58.048" v="122"/>
          <ac:spMkLst>
            <pc:docMk/>
            <pc:sldMk cId="2243867235" sldId="2147469437"/>
            <ac:spMk id="288" creationId="{B24C2544-91F0-83B3-70C2-8B235BEC8A85}"/>
          </ac:spMkLst>
        </pc:spChg>
        <pc:spChg chg="mod">
          <ac:chgData name="Lemmi, Rodrigo" userId="b3618862-5d6a-4746-8c32-848d45cae23d" providerId="ADAL" clId="{14E0485E-21C3-4ADF-AF8C-6913828A7CD7}" dt="2024-01-31T20:08:58.048" v="122"/>
          <ac:spMkLst>
            <pc:docMk/>
            <pc:sldMk cId="2243867235" sldId="2147469437"/>
            <ac:spMk id="289" creationId="{9E24A331-6B16-946B-C8BE-9B51A984B9BD}"/>
          </ac:spMkLst>
        </pc:spChg>
        <pc:spChg chg="mod">
          <ac:chgData name="Lemmi, Rodrigo" userId="b3618862-5d6a-4746-8c32-848d45cae23d" providerId="ADAL" clId="{14E0485E-21C3-4ADF-AF8C-6913828A7CD7}" dt="2024-01-31T20:08:58.048" v="122"/>
          <ac:spMkLst>
            <pc:docMk/>
            <pc:sldMk cId="2243867235" sldId="2147469437"/>
            <ac:spMk id="290" creationId="{881CE3CE-1D11-AEE6-359B-0FB7C98CAA71}"/>
          </ac:spMkLst>
        </pc:spChg>
        <pc:spChg chg="mod">
          <ac:chgData name="Lemmi, Rodrigo" userId="b3618862-5d6a-4746-8c32-848d45cae23d" providerId="ADAL" clId="{14E0485E-21C3-4ADF-AF8C-6913828A7CD7}" dt="2024-01-31T20:08:58.048" v="122"/>
          <ac:spMkLst>
            <pc:docMk/>
            <pc:sldMk cId="2243867235" sldId="2147469437"/>
            <ac:spMk id="291" creationId="{8675C5B0-8732-2A65-99A5-3CEEDE14E720}"/>
          </ac:spMkLst>
        </pc:spChg>
        <pc:spChg chg="mod">
          <ac:chgData name="Lemmi, Rodrigo" userId="b3618862-5d6a-4746-8c32-848d45cae23d" providerId="ADAL" clId="{14E0485E-21C3-4ADF-AF8C-6913828A7CD7}" dt="2024-01-31T20:08:58.048" v="122"/>
          <ac:spMkLst>
            <pc:docMk/>
            <pc:sldMk cId="2243867235" sldId="2147469437"/>
            <ac:spMk id="293" creationId="{4540373D-847B-DA4A-F88A-EAECAE51FCB0}"/>
          </ac:spMkLst>
        </pc:spChg>
        <pc:spChg chg="mod">
          <ac:chgData name="Lemmi, Rodrigo" userId="b3618862-5d6a-4746-8c32-848d45cae23d" providerId="ADAL" clId="{14E0485E-21C3-4ADF-AF8C-6913828A7CD7}" dt="2024-01-31T20:08:58.048" v="122"/>
          <ac:spMkLst>
            <pc:docMk/>
            <pc:sldMk cId="2243867235" sldId="2147469437"/>
            <ac:spMk id="294" creationId="{FCCEC3BC-2E19-9592-B3F2-23D459B8A5FE}"/>
          </ac:spMkLst>
        </pc:spChg>
        <pc:spChg chg="mod">
          <ac:chgData name="Lemmi, Rodrigo" userId="b3618862-5d6a-4746-8c32-848d45cae23d" providerId="ADAL" clId="{14E0485E-21C3-4ADF-AF8C-6913828A7CD7}" dt="2024-01-31T20:08:58.048" v="122"/>
          <ac:spMkLst>
            <pc:docMk/>
            <pc:sldMk cId="2243867235" sldId="2147469437"/>
            <ac:spMk id="295" creationId="{36A286A0-0C4F-7DE1-CA13-2B7668127BB9}"/>
          </ac:spMkLst>
        </pc:spChg>
        <pc:spChg chg="mod">
          <ac:chgData name="Lemmi, Rodrigo" userId="b3618862-5d6a-4746-8c32-848d45cae23d" providerId="ADAL" clId="{14E0485E-21C3-4ADF-AF8C-6913828A7CD7}" dt="2024-01-31T20:08:58.048" v="122"/>
          <ac:spMkLst>
            <pc:docMk/>
            <pc:sldMk cId="2243867235" sldId="2147469437"/>
            <ac:spMk id="296" creationId="{4BADF2F8-47C9-B086-11FD-9934DB3337A0}"/>
          </ac:spMkLst>
        </pc:spChg>
        <pc:spChg chg="mod">
          <ac:chgData name="Lemmi, Rodrigo" userId="b3618862-5d6a-4746-8c32-848d45cae23d" providerId="ADAL" clId="{14E0485E-21C3-4ADF-AF8C-6913828A7CD7}" dt="2024-01-31T20:08:58.048" v="122"/>
          <ac:spMkLst>
            <pc:docMk/>
            <pc:sldMk cId="2243867235" sldId="2147469437"/>
            <ac:spMk id="297" creationId="{02A2D26C-8B3A-3488-B4F0-3C210F53BC2F}"/>
          </ac:spMkLst>
        </pc:spChg>
        <pc:spChg chg="mod">
          <ac:chgData name="Lemmi, Rodrigo" userId="b3618862-5d6a-4746-8c32-848d45cae23d" providerId="ADAL" clId="{14E0485E-21C3-4ADF-AF8C-6913828A7CD7}" dt="2024-01-31T20:08:58.048" v="122"/>
          <ac:spMkLst>
            <pc:docMk/>
            <pc:sldMk cId="2243867235" sldId="2147469437"/>
            <ac:spMk id="298" creationId="{7B7B5CE6-7DDE-3CC7-EA9B-110CF14949E7}"/>
          </ac:spMkLst>
        </pc:spChg>
        <pc:spChg chg="mod">
          <ac:chgData name="Lemmi, Rodrigo" userId="b3618862-5d6a-4746-8c32-848d45cae23d" providerId="ADAL" clId="{14E0485E-21C3-4ADF-AF8C-6913828A7CD7}" dt="2024-01-31T20:08:58.048" v="122"/>
          <ac:spMkLst>
            <pc:docMk/>
            <pc:sldMk cId="2243867235" sldId="2147469437"/>
            <ac:spMk id="299" creationId="{A3A5BB7A-7780-52FE-83C1-338516D41B1A}"/>
          </ac:spMkLst>
        </pc:spChg>
        <pc:spChg chg="mod">
          <ac:chgData name="Lemmi, Rodrigo" userId="b3618862-5d6a-4746-8c32-848d45cae23d" providerId="ADAL" clId="{14E0485E-21C3-4ADF-AF8C-6913828A7CD7}" dt="2024-01-31T20:08:58.048" v="122"/>
          <ac:spMkLst>
            <pc:docMk/>
            <pc:sldMk cId="2243867235" sldId="2147469437"/>
            <ac:spMk id="300" creationId="{F8EE164D-0599-8601-FF64-C472E5BCCDCE}"/>
          </ac:spMkLst>
        </pc:spChg>
        <pc:spChg chg="mod">
          <ac:chgData name="Lemmi, Rodrigo" userId="b3618862-5d6a-4746-8c32-848d45cae23d" providerId="ADAL" clId="{14E0485E-21C3-4ADF-AF8C-6913828A7CD7}" dt="2024-01-31T20:08:58.048" v="122"/>
          <ac:spMkLst>
            <pc:docMk/>
            <pc:sldMk cId="2243867235" sldId="2147469437"/>
            <ac:spMk id="301" creationId="{D9923B40-0F1A-84E2-C9CE-1D2107A23B0A}"/>
          </ac:spMkLst>
        </pc:spChg>
        <pc:spChg chg="mod">
          <ac:chgData name="Lemmi, Rodrigo" userId="b3618862-5d6a-4746-8c32-848d45cae23d" providerId="ADAL" clId="{14E0485E-21C3-4ADF-AF8C-6913828A7CD7}" dt="2024-01-31T20:08:58.048" v="122"/>
          <ac:spMkLst>
            <pc:docMk/>
            <pc:sldMk cId="2243867235" sldId="2147469437"/>
            <ac:spMk id="306" creationId="{89BBD71B-9C64-4210-7DFA-4CE915BD197D}"/>
          </ac:spMkLst>
        </pc:spChg>
        <pc:spChg chg="mod">
          <ac:chgData name="Lemmi, Rodrigo" userId="b3618862-5d6a-4746-8c32-848d45cae23d" providerId="ADAL" clId="{14E0485E-21C3-4ADF-AF8C-6913828A7CD7}" dt="2024-01-31T20:08:58.048" v="122"/>
          <ac:spMkLst>
            <pc:docMk/>
            <pc:sldMk cId="2243867235" sldId="2147469437"/>
            <ac:spMk id="308" creationId="{D4B9439F-8BE5-219A-1F85-308B4ED8086A}"/>
          </ac:spMkLst>
        </pc:spChg>
        <pc:spChg chg="mod">
          <ac:chgData name="Lemmi, Rodrigo" userId="b3618862-5d6a-4746-8c32-848d45cae23d" providerId="ADAL" clId="{14E0485E-21C3-4ADF-AF8C-6913828A7CD7}" dt="2024-01-31T20:08:58.048" v="122"/>
          <ac:spMkLst>
            <pc:docMk/>
            <pc:sldMk cId="2243867235" sldId="2147469437"/>
            <ac:spMk id="309" creationId="{16200CE4-E3C3-78AE-0DAC-A8CC3C8B2EEE}"/>
          </ac:spMkLst>
        </pc:spChg>
        <pc:spChg chg="mod">
          <ac:chgData name="Lemmi, Rodrigo" userId="b3618862-5d6a-4746-8c32-848d45cae23d" providerId="ADAL" clId="{14E0485E-21C3-4ADF-AF8C-6913828A7CD7}" dt="2024-01-31T20:08:58.048" v="122"/>
          <ac:spMkLst>
            <pc:docMk/>
            <pc:sldMk cId="2243867235" sldId="2147469437"/>
            <ac:spMk id="310" creationId="{8B53AC5A-604A-EC42-5858-E0A9DD5CEF5E}"/>
          </ac:spMkLst>
        </pc:spChg>
        <pc:spChg chg="mod">
          <ac:chgData name="Lemmi, Rodrigo" userId="b3618862-5d6a-4746-8c32-848d45cae23d" providerId="ADAL" clId="{14E0485E-21C3-4ADF-AF8C-6913828A7CD7}" dt="2024-01-31T20:08:58.048" v="122"/>
          <ac:spMkLst>
            <pc:docMk/>
            <pc:sldMk cId="2243867235" sldId="2147469437"/>
            <ac:spMk id="311" creationId="{8AEA94D2-21B5-3738-8FE2-0A78D5864D93}"/>
          </ac:spMkLst>
        </pc:spChg>
        <pc:spChg chg="mod">
          <ac:chgData name="Lemmi, Rodrigo" userId="b3618862-5d6a-4746-8c32-848d45cae23d" providerId="ADAL" clId="{14E0485E-21C3-4ADF-AF8C-6913828A7CD7}" dt="2024-01-31T20:08:58.048" v="122"/>
          <ac:spMkLst>
            <pc:docMk/>
            <pc:sldMk cId="2243867235" sldId="2147469437"/>
            <ac:spMk id="312" creationId="{124C6D93-C43A-61F8-80C5-B0214CA39D5B}"/>
          </ac:spMkLst>
        </pc:spChg>
        <pc:spChg chg="mod">
          <ac:chgData name="Lemmi, Rodrigo" userId="b3618862-5d6a-4746-8c32-848d45cae23d" providerId="ADAL" clId="{14E0485E-21C3-4ADF-AF8C-6913828A7CD7}" dt="2024-01-31T20:08:58.048" v="122"/>
          <ac:spMkLst>
            <pc:docMk/>
            <pc:sldMk cId="2243867235" sldId="2147469437"/>
            <ac:spMk id="314" creationId="{8B55F82B-365A-933D-A870-723CCE4705BC}"/>
          </ac:spMkLst>
        </pc:spChg>
        <pc:spChg chg="mod">
          <ac:chgData name="Lemmi, Rodrigo" userId="b3618862-5d6a-4746-8c32-848d45cae23d" providerId="ADAL" clId="{14E0485E-21C3-4ADF-AF8C-6913828A7CD7}" dt="2024-01-31T20:08:58.048" v="122"/>
          <ac:spMkLst>
            <pc:docMk/>
            <pc:sldMk cId="2243867235" sldId="2147469437"/>
            <ac:spMk id="315" creationId="{2F797065-371A-E225-3A7F-FAE0166CD24D}"/>
          </ac:spMkLst>
        </pc:spChg>
        <pc:spChg chg="mod">
          <ac:chgData name="Lemmi, Rodrigo" userId="b3618862-5d6a-4746-8c32-848d45cae23d" providerId="ADAL" clId="{14E0485E-21C3-4ADF-AF8C-6913828A7CD7}" dt="2024-01-31T20:08:58.048" v="122"/>
          <ac:spMkLst>
            <pc:docMk/>
            <pc:sldMk cId="2243867235" sldId="2147469437"/>
            <ac:spMk id="316" creationId="{DA759551-8E2C-0229-F230-E355EE4FD95A}"/>
          </ac:spMkLst>
        </pc:spChg>
        <pc:spChg chg="mod">
          <ac:chgData name="Lemmi, Rodrigo" userId="b3618862-5d6a-4746-8c32-848d45cae23d" providerId="ADAL" clId="{14E0485E-21C3-4ADF-AF8C-6913828A7CD7}" dt="2024-01-31T20:08:58.048" v="122"/>
          <ac:spMkLst>
            <pc:docMk/>
            <pc:sldMk cId="2243867235" sldId="2147469437"/>
            <ac:spMk id="317" creationId="{4D1EC6A8-FC97-7E86-307B-3A176867CBA1}"/>
          </ac:spMkLst>
        </pc:spChg>
        <pc:spChg chg="mod">
          <ac:chgData name="Lemmi, Rodrigo" userId="b3618862-5d6a-4746-8c32-848d45cae23d" providerId="ADAL" clId="{14E0485E-21C3-4ADF-AF8C-6913828A7CD7}" dt="2024-01-31T20:08:58.048" v="122"/>
          <ac:spMkLst>
            <pc:docMk/>
            <pc:sldMk cId="2243867235" sldId="2147469437"/>
            <ac:spMk id="318" creationId="{29B86BF7-5217-8018-A071-B83F554AE5DB}"/>
          </ac:spMkLst>
        </pc:spChg>
        <pc:spChg chg="mod">
          <ac:chgData name="Lemmi, Rodrigo" userId="b3618862-5d6a-4746-8c32-848d45cae23d" providerId="ADAL" clId="{14E0485E-21C3-4ADF-AF8C-6913828A7CD7}" dt="2024-01-31T20:08:58.048" v="122"/>
          <ac:spMkLst>
            <pc:docMk/>
            <pc:sldMk cId="2243867235" sldId="2147469437"/>
            <ac:spMk id="319" creationId="{5E3F4875-98B2-D21A-26A6-4681C7CCFA0C}"/>
          </ac:spMkLst>
        </pc:spChg>
        <pc:spChg chg="mod">
          <ac:chgData name="Lemmi, Rodrigo" userId="b3618862-5d6a-4746-8c32-848d45cae23d" providerId="ADAL" clId="{14E0485E-21C3-4ADF-AF8C-6913828A7CD7}" dt="2024-01-31T20:08:58.048" v="122"/>
          <ac:spMkLst>
            <pc:docMk/>
            <pc:sldMk cId="2243867235" sldId="2147469437"/>
            <ac:spMk id="320" creationId="{B65313F0-C0BB-50FF-E49A-7CD4715BDCB4}"/>
          </ac:spMkLst>
        </pc:spChg>
        <pc:spChg chg="mod">
          <ac:chgData name="Lemmi, Rodrigo" userId="b3618862-5d6a-4746-8c32-848d45cae23d" providerId="ADAL" clId="{14E0485E-21C3-4ADF-AF8C-6913828A7CD7}" dt="2024-01-31T20:08:58.048" v="122"/>
          <ac:spMkLst>
            <pc:docMk/>
            <pc:sldMk cId="2243867235" sldId="2147469437"/>
            <ac:spMk id="321" creationId="{52B2BDCE-DF60-904D-6F29-313C4837035D}"/>
          </ac:spMkLst>
        </pc:spChg>
        <pc:spChg chg="mod">
          <ac:chgData name="Lemmi, Rodrigo" userId="b3618862-5d6a-4746-8c32-848d45cae23d" providerId="ADAL" clId="{14E0485E-21C3-4ADF-AF8C-6913828A7CD7}" dt="2024-01-31T20:08:58.048" v="122"/>
          <ac:spMkLst>
            <pc:docMk/>
            <pc:sldMk cId="2243867235" sldId="2147469437"/>
            <ac:spMk id="322" creationId="{004112D7-2324-DEE4-4CC5-259D639B558D}"/>
          </ac:spMkLst>
        </pc:spChg>
        <pc:spChg chg="mod">
          <ac:chgData name="Lemmi, Rodrigo" userId="b3618862-5d6a-4746-8c32-848d45cae23d" providerId="ADAL" clId="{14E0485E-21C3-4ADF-AF8C-6913828A7CD7}" dt="2024-01-31T20:08:58.048" v="122"/>
          <ac:spMkLst>
            <pc:docMk/>
            <pc:sldMk cId="2243867235" sldId="2147469437"/>
            <ac:spMk id="327" creationId="{C6E2FC4F-A2EA-A9DC-F1EC-F3DB56FF8ACD}"/>
          </ac:spMkLst>
        </pc:spChg>
        <pc:spChg chg="mod">
          <ac:chgData name="Lemmi, Rodrigo" userId="b3618862-5d6a-4746-8c32-848d45cae23d" providerId="ADAL" clId="{14E0485E-21C3-4ADF-AF8C-6913828A7CD7}" dt="2024-01-31T20:08:58.048" v="122"/>
          <ac:spMkLst>
            <pc:docMk/>
            <pc:sldMk cId="2243867235" sldId="2147469437"/>
            <ac:spMk id="329" creationId="{5DB93D33-8CDF-0012-BEB1-97F06974B45F}"/>
          </ac:spMkLst>
        </pc:spChg>
        <pc:spChg chg="mod">
          <ac:chgData name="Lemmi, Rodrigo" userId="b3618862-5d6a-4746-8c32-848d45cae23d" providerId="ADAL" clId="{14E0485E-21C3-4ADF-AF8C-6913828A7CD7}" dt="2024-01-31T20:08:58.048" v="122"/>
          <ac:spMkLst>
            <pc:docMk/>
            <pc:sldMk cId="2243867235" sldId="2147469437"/>
            <ac:spMk id="330" creationId="{4B6985AE-043B-BF65-7F4E-00E525BE3CC4}"/>
          </ac:spMkLst>
        </pc:spChg>
        <pc:spChg chg="mod">
          <ac:chgData name="Lemmi, Rodrigo" userId="b3618862-5d6a-4746-8c32-848d45cae23d" providerId="ADAL" clId="{14E0485E-21C3-4ADF-AF8C-6913828A7CD7}" dt="2024-01-31T20:08:58.048" v="122"/>
          <ac:spMkLst>
            <pc:docMk/>
            <pc:sldMk cId="2243867235" sldId="2147469437"/>
            <ac:spMk id="331" creationId="{CB22A240-7B47-08EE-0F16-71FE9C0FBC16}"/>
          </ac:spMkLst>
        </pc:spChg>
        <pc:spChg chg="mod">
          <ac:chgData name="Lemmi, Rodrigo" userId="b3618862-5d6a-4746-8c32-848d45cae23d" providerId="ADAL" clId="{14E0485E-21C3-4ADF-AF8C-6913828A7CD7}" dt="2024-01-31T20:08:58.048" v="122"/>
          <ac:spMkLst>
            <pc:docMk/>
            <pc:sldMk cId="2243867235" sldId="2147469437"/>
            <ac:spMk id="332" creationId="{1F0ED095-EB58-A782-8F4C-7413B60294BD}"/>
          </ac:spMkLst>
        </pc:spChg>
        <pc:spChg chg="mod">
          <ac:chgData name="Lemmi, Rodrigo" userId="b3618862-5d6a-4746-8c32-848d45cae23d" providerId="ADAL" clId="{14E0485E-21C3-4ADF-AF8C-6913828A7CD7}" dt="2024-01-31T20:08:58.048" v="122"/>
          <ac:spMkLst>
            <pc:docMk/>
            <pc:sldMk cId="2243867235" sldId="2147469437"/>
            <ac:spMk id="333" creationId="{25C33138-E6CE-F74A-F095-EA944F7072EB}"/>
          </ac:spMkLst>
        </pc:spChg>
        <pc:spChg chg="mod">
          <ac:chgData name="Lemmi, Rodrigo" userId="b3618862-5d6a-4746-8c32-848d45cae23d" providerId="ADAL" clId="{14E0485E-21C3-4ADF-AF8C-6913828A7CD7}" dt="2024-01-31T20:08:58.048" v="122"/>
          <ac:spMkLst>
            <pc:docMk/>
            <pc:sldMk cId="2243867235" sldId="2147469437"/>
            <ac:spMk id="335" creationId="{FA9E3DF0-A98C-EEC2-C03D-38084EEB7D7E}"/>
          </ac:spMkLst>
        </pc:spChg>
        <pc:spChg chg="mod">
          <ac:chgData name="Lemmi, Rodrigo" userId="b3618862-5d6a-4746-8c32-848d45cae23d" providerId="ADAL" clId="{14E0485E-21C3-4ADF-AF8C-6913828A7CD7}" dt="2024-01-31T20:08:58.048" v="122"/>
          <ac:spMkLst>
            <pc:docMk/>
            <pc:sldMk cId="2243867235" sldId="2147469437"/>
            <ac:spMk id="336" creationId="{4339DEFF-5806-7E5B-4A29-19DB8699EC89}"/>
          </ac:spMkLst>
        </pc:spChg>
        <pc:spChg chg="mod">
          <ac:chgData name="Lemmi, Rodrigo" userId="b3618862-5d6a-4746-8c32-848d45cae23d" providerId="ADAL" clId="{14E0485E-21C3-4ADF-AF8C-6913828A7CD7}" dt="2024-01-31T20:08:58.048" v="122"/>
          <ac:spMkLst>
            <pc:docMk/>
            <pc:sldMk cId="2243867235" sldId="2147469437"/>
            <ac:spMk id="337" creationId="{6C5B842B-E32E-5C9A-BB71-FD81CC6FB9BB}"/>
          </ac:spMkLst>
        </pc:spChg>
        <pc:spChg chg="mod">
          <ac:chgData name="Lemmi, Rodrigo" userId="b3618862-5d6a-4746-8c32-848d45cae23d" providerId="ADAL" clId="{14E0485E-21C3-4ADF-AF8C-6913828A7CD7}" dt="2024-01-31T20:08:58.048" v="122"/>
          <ac:spMkLst>
            <pc:docMk/>
            <pc:sldMk cId="2243867235" sldId="2147469437"/>
            <ac:spMk id="338" creationId="{F2FFC171-6BF4-28FD-D656-135914C04448}"/>
          </ac:spMkLst>
        </pc:spChg>
        <pc:spChg chg="mod">
          <ac:chgData name="Lemmi, Rodrigo" userId="b3618862-5d6a-4746-8c32-848d45cae23d" providerId="ADAL" clId="{14E0485E-21C3-4ADF-AF8C-6913828A7CD7}" dt="2024-01-31T20:08:58.048" v="122"/>
          <ac:spMkLst>
            <pc:docMk/>
            <pc:sldMk cId="2243867235" sldId="2147469437"/>
            <ac:spMk id="339" creationId="{D7305D7D-E6D5-2648-089B-F1D3BDBA309A}"/>
          </ac:spMkLst>
        </pc:spChg>
        <pc:spChg chg="mod">
          <ac:chgData name="Lemmi, Rodrigo" userId="b3618862-5d6a-4746-8c32-848d45cae23d" providerId="ADAL" clId="{14E0485E-21C3-4ADF-AF8C-6913828A7CD7}" dt="2024-01-31T20:08:58.048" v="122"/>
          <ac:spMkLst>
            <pc:docMk/>
            <pc:sldMk cId="2243867235" sldId="2147469437"/>
            <ac:spMk id="340" creationId="{B14E83F1-0119-9171-AA1C-90BF521F7F91}"/>
          </ac:spMkLst>
        </pc:spChg>
        <pc:spChg chg="mod">
          <ac:chgData name="Lemmi, Rodrigo" userId="b3618862-5d6a-4746-8c32-848d45cae23d" providerId="ADAL" clId="{14E0485E-21C3-4ADF-AF8C-6913828A7CD7}" dt="2024-01-31T20:08:58.048" v="122"/>
          <ac:spMkLst>
            <pc:docMk/>
            <pc:sldMk cId="2243867235" sldId="2147469437"/>
            <ac:spMk id="341" creationId="{A6A637FC-E57F-D116-389E-BF55ABAB647A}"/>
          </ac:spMkLst>
        </pc:spChg>
        <pc:spChg chg="mod">
          <ac:chgData name="Lemmi, Rodrigo" userId="b3618862-5d6a-4746-8c32-848d45cae23d" providerId="ADAL" clId="{14E0485E-21C3-4ADF-AF8C-6913828A7CD7}" dt="2024-01-31T20:08:58.048" v="122"/>
          <ac:spMkLst>
            <pc:docMk/>
            <pc:sldMk cId="2243867235" sldId="2147469437"/>
            <ac:spMk id="342" creationId="{11DE66CE-05E0-84FF-5F97-83BC6DD4FE46}"/>
          </ac:spMkLst>
        </pc:spChg>
        <pc:spChg chg="mod">
          <ac:chgData name="Lemmi, Rodrigo" userId="b3618862-5d6a-4746-8c32-848d45cae23d" providerId="ADAL" clId="{14E0485E-21C3-4ADF-AF8C-6913828A7CD7}" dt="2024-01-31T20:08:58.048" v="122"/>
          <ac:spMkLst>
            <pc:docMk/>
            <pc:sldMk cId="2243867235" sldId="2147469437"/>
            <ac:spMk id="343" creationId="{5902075D-DE94-EA39-4DC2-078F8ED596AE}"/>
          </ac:spMkLst>
        </pc:spChg>
        <pc:spChg chg="mod">
          <ac:chgData name="Lemmi, Rodrigo" userId="b3618862-5d6a-4746-8c32-848d45cae23d" providerId="ADAL" clId="{14E0485E-21C3-4ADF-AF8C-6913828A7CD7}" dt="2024-01-31T20:08:58.048" v="122"/>
          <ac:spMkLst>
            <pc:docMk/>
            <pc:sldMk cId="2243867235" sldId="2147469437"/>
            <ac:spMk id="348" creationId="{85B222EC-7DA1-3DBB-2278-940736DC2F86}"/>
          </ac:spMkLst>
        </pc:spChg>
        <pc:spChg chg="mod">
          <ac:chgData name="Lemmi, Rodrigo" userId="b3618862-5d6a-4746-8c32-848d45cae23d" providerId="ADAL" clId="{14E0485E-21C3-4ADF-AF8C-6913828A7CD7}" dt="2024-01-31T20:08:58.048" v="122"/>
          <ac:spMkLst>
            <pc:docMk/>
            <pc:sldMk cId="2243867235" sldId="2147469437"/>
            <ac:spMk id="350" creationId="{E9DB1987-7B62-94EF-5567-14134D078F62}"/>
          </ac:spMkLst>
        </pc:spChg>
        <pc:spChg chg="mod">
          <ac:chgData name="Lemmi, Rodrigo" userId="b3618862-5d6a-4746-8c32-848d45cae23d" providerId="ADAL" clId="{14E0485E-21C3-4ADF-AF8C-6913828A7CD7}" dt="2024-01-31T20:08:58.048" v="122"/>
          <ac:spMkLst>
            <pc:docMk/>
            <pc:sldMk cId="2243867235" sldId="2147469437"/>
            <ac:spMk id="351" creationId="{C127F2B6-9F55-3A5E-8600-0BCF694C62EE}"/>
          </ac:spMkLst>
        </pc:spChg>
        <pc:spChg chg="mod">
          <ac:chgData name="Lemmi, Rodrigo" userId="b3618862-5d6a-4746-8c32-848d45cae23d" providerId="ADAL" clId="{14E0485E-21C3-4ADF-AF8C-6913828A7CD7}" dt="2024-01-31T20:08:58.048" v="122"/>
          <ac:spMkLst>
            <pc:docMk/>
            <pc:sldMk cId="2243867235" sldId="2147469437"/>
            <ac:spMk id="352" creationId="{62EBB245-E40B-61A6-4FCF-B5D44D1E00C1}"/>
          </ac:spMkLst>
        </pc:spChg>
        <pc:spChg chg="mod">
          <ac:chgData name="Lemmi, Rodrigo" userId="b3618862-5d6a-4746-8c32-848d45cae23d" providerId="ADAL" clId="{14E0485E-21C3-4ADF-AF8C-6913828A7CD7}" dt="2024-01-31T20:08:58.048" v="122"/>
          <ac:spMkLst>
            <pc:docMk/>
            <pc:sldMk cId="2243867235" sldId="2147469437"/>
            <ac:spMk id="353" creationId="{2A2B445D-B0D7-9AC1-3478-7252B41CC423}"/>
          </ac:spMkLst>
        </pc:spChg>
        <pc:spChg chg="mod">
          <ac:chgData name="Lemmi, Rodrigo" userId="b3618862-5d6a-4746-8c32-848d45cae23d" providerId="ADAL" clId="{14E0485E-21C3-4ADF-AF8C-6913828A7CD7}" dt="2024-01-31T20:08:58.048" v="122"/>
          <ac:spMkLst>
            <pc:docMk/>
            <pc:sldMk cId="2243867235" sldId="2147469437"/>
            <ac:spMk id="354" creationId="{04FFD42C-C3F0-78E1-4FDE-918A2006937D}"/>
          </ac:spMkLst>
        </pc:spChg>
        <pc:spChg chg="mod">
          <ac:chgData name="Lemmi, Rodrigo" userId="b3618862-5d6a-4746-8c32-848d45cae23d" providerId="ADAL" clId="{14E0485E-21C3-4ADF-AF8C-6913828A7CD7}" dt="2024-01-31T20:08:58.048" v="122"/>
          <ac:spMkLst>
            <pc:docMk/>
            <pc:sldMk cId="2243867235" sldId="2147469437"/>
            <ac:spMk id="356" creationId="{E409E34A-FC8F-9538-4992-C393D46CBDC9}"/>
          </ac:spMkLst>
        </pc:spChg>
        <pc:spChg chg="mod">
          <ac:chgData name="Lemmi, Rodrigo" userId="b3618862-5d6a-4746-8c32-848d45cae23d" providerId="ADAL" clId="{14E0485E-21C3-4ADF-AF8C-6913828A7CD7}" dt="2024-01-31T20:08:58.048" v="122"/>
          <ac:spMkLst>
            <pc:docMk/>
            <pc:sldMk cId="2243867235" sldId="2147469437"/>
            <ac:spMk id="357" creationId="{A4175F2C-B06C-AED7-BCCC-24398431ACD8}"/>
          </ac:spMkLst>
        </pc:spChg>
        <pc:spChg chg="mod">
          <ac:chgData name="Lemmi, Rodrigo" userId="b3618862-5d6a-4746-8c32-848d45cae23d" providerId="ADAL" clId="{14E0485E-21C3-4ADF-AF8C-6913828A7CD7}" dt="2024-01-31T20:08:58.048" v="122"/>
          <ac:spMkLst>
            <pc:docMk/>
            <pc:sldMk cId="2243867235" sldId="2147469437"/>
            <ac:spMk id="358" creationId="{D90366AA-7B4B-B9F2-6572-206147066CE8}"/>
          </ac:spMkLst>
        </pc:spChg>
        <pc:spChg chg="mod">
          <ac:chgData name="Lemmi, Rodrigo" userId="b3618862-5d6a-4746-8c32-848d45cae23d" providerId="ADAL" clId="{14E0485E-21C3-4ADF-AF8C-6913828A7CD7}" dt="2024-01-31T20:08:58.048" v="122"/>
          <ac:spMkLst>
            <pc:docMk/>
            <pc:sldMk cId="2243867235" sldId="2147469437"/>
            <ac:spMk id="359" creationId="{53B6D51A-90FF-84D2-41B1-B4E59CDF88A9}"/>
          </ac:spMkLst>
        </pc:spChg>
        <pc:spChg chg="mod">
          <ac:chgData name="Lemmi, Rodrigo" userId="b3618862-5d6a-4746-8c32-848d45cae23d" providerId="ADAL" clId="{14E0485E-21C3-4ADF-AF8C-6913828A7CD7}" dt="2024-01-31T20:08:58.048" v="122"/>
          <ac:spMkLst>
            <pc:docMk/>
            <pc:sldMk cId="2243867235" sldId="2147469437"/>
            <ac:spMk id="360" creationId="{8C704553-D8A5-899C-E99C-A72E0ECA94A7}"/>
          </ac:spMkLst>
        </pc:spChg>
        <pc:spChg chg="mod">
          <ac:chgData name="Lemmi, Rodrigo" userId="b3618862-5d6a-4746-8c32-848d45cae23d" providerId="ADAL" clId="{14E0485E-21C3-4ADF-AF8C-6913828A7CD7}" dt="2024-01-31T20:08:58.048" v="122"/>
          <ac:spMkLst>
            <pc:docMk/>
            <pc:sldMk cId="2243867235" sldId="2147469437"/>
            <ac:spMk id="361" creationId="{880AC6A5-B47B-A509-ABE6-BCC9AF7D8DCE}"/>
          </ac:spMkLst>
        </pc:spChg>
        <pc:spChg chg="mod">
          <ac:chgData name="Lemmi, Rodrigo" userId="b3618862-5d6a-4746-8c32-848d45cae23d" providerId="ADAL" clId="{14E0485E-21C3-4ADF-AF8C-6913828A7CD7}" dt="2024-01-31T20:08:58.048" v="122"/>
          <ac:spMkLst>
            <pc:docMk/>
            <pc:sldMk cId="2243867235" sldId="2147469437"/>
            <ac:spMk id="362" creationId="{D619A065-CEB7-CB8C-69CE-26062EF0A499}"/>
          </ac:spMkLst>
        </pc:spChg>
        <pc:spChg chg="mod">
          <ac:chgData name="Lemmi, Rodrigo" userId="b3618862-5d6a-4746-8c32-848d45cae23d" providerId="ADAL" clId="{14E0485E-21C3-4ADF-AF8C-6913828A7CD7}" dt="2024-01-31T20:08:58.048" v="122"/>
          <ac:spMkLst>
            <pc:docMk/>
            <pc:sldMk cId="2243867235" sldId="2147469437"/>
            <ac:spMk id="363" creationId="{E0178B2A-0B18-2F4E-0A21-04587C522F6A}"/>
          </ac:spMkLst>
        </pc:spChg>
        <pc:spChg chg="mod">
          <ac:chgData name="Lemmi, Rodrigo" userId="b3618862-5d6a-4746-8c32-848d45cae23d" providerId="ADAL" clId="{14E0485E-21C3-4ADF-AF8C-6913828A7CD7}" dt="2024-01-31T20:08:58.048" v="122"/>
          <ac:spMkLst>
            <pc:docMk/>
            <pc:sldMk cId="2243867235" sldId="2147469437"/>
            <ac:spMk id="364" creationId="{4748772A-A051-923D-8DD7-71ECFAB04E2A}"/>
          </ac:spMkLst>
        </pc:spChg>
        <pc:spChg chg="mod">
          <ac:chgData name="Lemmi, Rodrigo" userId="b3618862-5d6a-4746-8c32-848d45cae23d" providerId="ADAL" clId="{14E0485E-21C3-4ADF-AF8C-6913828A7CD7}" dt="2024-01-31T20:08:58.048" v="122"/>
          <ac:spMkLst>
            <pc:docMk/>
            <pc:sldMk cId="2243867235" sldId="2147469437"/>
            <ac:spMk id="369" creationId="{18196AA7-AEF8-F8B8-36E4-365B233D1326}"/>
          </ac:spMkLst>
        </pc:spChg>
        <pc:spChg chg="mod">
          <ac:chgData name="Lemmi, Rodrigo" userId="b3618862-5d6a-4746-8c32-848d45cae23d" providerId="ADAL" clId="{14E0485E-21C3-4ADF-AF8C-6913828A7CD7}" dt="2024-01-31T20:08:58.048" v="122"/>
          <ac:spMkLst>
            <pc:docMk/>
            <pc:sldMk cId="2243867235" sldId="2147469437"/>
            <ac:spMk id="371" creationId="{930BBEF2-9450-209B-7BB8-0E0ADE76F6B3}"/>
          </ac:spMkLst>
        </pc:spChg>
        <pc:spChg chg="mod">
          <ac:chgData name="Lemmi, Rodrigo" userId="b3618862-5d6a-4746-8c32-848d45cae23d" providerId="ADAL" clId="{14E0485E-21C3-4ADF-AF8C-6913828A7CD7}" dt="2024-01-31T20:08:58.048" v="122"/>
          <ac:spMkLst>
            <pc:docMk/>
            <pc:sldMk cId="2243867235" sldId="2147469437"/>
            <ac:spMk id="372" creationId="{F7E9BB5F-D609-34D4-3A01-314B5F82F464}"/>
          </ac:spMkLst>
        </pc:spChg>
        <pc:spChg chg="mod">
          <ac:chgData name="Lemmi, Rodrigo" userId="b3618862-5d6a-4746-8c32-848d45cae23d" providerId="ADAL" clId="{14E0485E-21C3-4ADF-AF8C-6913828A7CD7}" dt="2024-01-31T20:08:58.048" v="122"/>
          <ac:spMkLst>
            <pc:docMk/>
            <pc:sldMk cId="2243867235" sldId="2147469437"/>
            <ac:spMk id="373" creationId="{CDDF5352-5CB6-E8C2-1FA6-56330C752C03}"/>
          </ac:spMkLst>
        </pc:spChg>
        <pc:spChg chg="mod">
          <ac:chgData name="Lemmi, Rodrigo" userId="b3618862-5d6a-4746-8c32-848d45cae23d" providerId="ADAL" clId="{14E0485E-21C3-4ADF-AF8C-6913828A7CD7}" dt="2024-01-31T20:08:58.048" v="122"/>
          <ac:spMkLst>
            <pc:docMk/>
            <pc:sldMk cId="2243867235" sldId="2147469437"/>
            <ac:spMk id="374" creationId="{F6F737B5-12CE-0C91-66A7-0C52E8C4FEB6}"/>
          </ac:spMkLst>
        </pc:spChg>
        <pc:spChg chg="mod">
          <ac:chgData name="Lemmi, Rodrigo" userId="b3618862-5d6a-4746-8c32-848d45cae23d" providerId="ADAL" clId="{14E0485E-21C3-4ADF-AF8C-6913828A7CD7}" dt="2024-01-31T20:08:58.048" v="122"/>
          <ac:spMkLst>
            <pc:docMk/>
            <pc:sldMk cId="2243867235" sldId="2147469437"/>
            <ac:spMk id="375" creationId="{B513232B-FE9C-01BB-8296-F98EED106ADC}"/>
          </ac:spMkLst>
        </pc:spChg>
        <pc:spChg chg="mod">
          <ac:chgData name="Lemmi, Rodrigo" userId="b3618862-5d6a-4746-8c32-848d45cae23d" providerId="ADAL" clId="{14E0485E-21C3-4ADF-AF8C-6913828A7CD7}" dt="2024-01-31T20:08:58.048" v="122"/>
          <ac:spMkLst>
            <pc:docMk/>
            <pc:sldMk cId="2243867235" sldId="2147469437"/>
            <ac:spMk id="377" creationId="{7F01C4EB-3741-80B1-F541-49515087F7C9}"/>
          </ac:spMkLst>
        </pc:spChg>
        <pc:spChg chg="mod">
          <ac:chgData name="Lemmi, Rodrigo" userId="b3618862-5d6a-4746-8c32-848d45cae23d" providerId="ADAL" clId="{14E0485E-21C3-4ADF-AF8C-6913828A7CD7}" dt="2024-01-31T20:08:58.048" v="122"/>
          <ac:spMkLst>
            <pc:docMk/>
            <pc:sldMk cId="2243867235" sldId="2147469437"/>
            <ac:spMk id="378" creationId="{807DBC61-901E-8E07-403F-0359F5FEE39B}"/>
          </ac:spMkLst>
        </pc:spChg>
        <pc:spChg chg="mod">
          <ac:chgData name="Lemmi, Rodrigo" userId="b3618862-5d6a-4746-8c32-848d45cae23d" providerId="ADAL" clId="{14E0485E-21C3-4ADF-AF8C-6913828A7CD7}" dt="2024-01-31T20:08:58.048" v="122"/>
          <ac:spMkLst>
            <pc:docMk/>
            <pc:sldMk cId="2243867235" sldId="2147469437"/>
            <ac:spMk id="379" creationId="{F902CCDB-610F-0833-DDE4-03D290543F43}"/>
          </ac:spMkLst>
        </pc:spChg>
        <pc:spChg chg="mod">
          <ac:chgData name="Lemmi, Rodrigo" userId="b3618862-5d6a-4746-8c32-848d45cae23d" providerId="ADAL" clId="{14E0485E-21C3-4ADF-AF8C-6913828A7CD7}" dt="2024-01-31T20:08:58.048" v="122"/>
          <ac:spMkLst>
            <pc:docMk/>
            <pc:sldMk cId="2243867235" sldId="2147469437"/>
            <ac:spMk id="380" creationId="{2C300412-0865-41D6-7089-556E157D6345}"/>
          </ac:spMkLst>
        </pc:spChg>
        <pc:spChg chg="mod">
          <ac:chgData name="Lemmi, Rodrigo" userId="b3618862-5d6a-4746-8c32-848d45cae23d" providerId="ADAL" clId="{14E0485E-21C3-4ADF-AF8C-6913828A7CD7}" dt="2024-01-31T20:08:58.048" v="122"/>
          <ac:spMkLst>
            <pc:docMk/>
            <pc:sldMk cId="2243867235" sldId="2147469437"/>
            <ac:spMk id="381" creationId="{C5204703-91F5-A4B4-EC2B-13D8EB6A4822}"/>
          </ac:spMkLst>
        </pc:spChg>
        <pc:spChg chg="mod">
          <ac:chgData name="Lemmi, Rodrigo" userId="b3618862-5d6a-4746-8c32-848d45cae23d" providerId="ADAL" clId="{14E0485E-21C3-4ADF-AF8C-6913828A7CD7}" dt="2024-01-31T20:08:58.048" v="122"/>
          <ac:spMkLst>
            <pc:docMk/>
            <pc:sldMk cId="2243867235" sldId="2147469437"/>
            <ac:spMk id="382" creationId="{1C4A6492-D641-98B7-550A-97F1E221DBEE}"/>
          </ac:spMkLst>
        </pc:spChg>
        <pc:spChg chg="mod">
          <ac:chgData name="Lemmi, Rodrigo" userId="b3618862-5d6a-4746-8c32-848d45cae23d" providerId="ADAL" clId="{14E0485E-21C3-4ADF-AF8C-6913828A7CD7}" dt="2024-01-31T20:08:58.048" v="122"/>
          <ac:spMkLst>
            <pc:docMk/>
            <pc:sldMk cId="2243867235" sldId="2147469437"/>
            <ac:spMk id="383" creationId="{D540D3BD-A64C-72D5-791A-E96C4AA975D9}"/>
          </ac:spMkLst>
        </pc:spChg>
        <pc:spChg chg="mod">
          <ac:chgData name="Lemmi, Rodrigo" userId="b3618862-5d6a-4746-8c32-848d45cae23d" providerId="ADAL" clId="{14E0485E-21C3-4ADF-AF8C-6913828A7CD7}" dt="2024-01-31T20:08:58.048" v="122"/>
          <ac:spMkLst>
            <pc:docMk/>
            <pc:sldMk cId="2243867235" sldId="2147469437"/>
            <ac:spMk id="384" creationId="{062054A5-A22C-3BA5-ED4C-0A875A73340C}"/>
          </ac:spMkLst>
        </pc:spChg>
        <pc:spChg chg="mod">
          <ac:chgData name="Lemmi, Rodrigo" userId="b3618862-5d6a-4746-8c32-848d45cae23d" providerId="ADAL" clId="{14E0485E-21C3-4ADF-AF8C-6913828A7CD7}" dt="2024-01-31T20:08:58.048" v="122"/>
          <ac:spMkLst>
            <pc:docMk/>
            <pc:sldMk cId="2243867235" sldId="2147469437"/>
            <ac:spMk id="385" creationId="{FBAC3744-3DFC-BDAD-3C71-2CBA39382969}"/>
          </ac:spMkLst>
        </pc:spChg>
        <pc:spChg chg="mod">
          <ac:chgData name="Lemmi, Rodrigo" userId="b3618862-5d6a-4746-8c32-848d45cae23d" providerId="ADAL" clId="{14E0485E-21C3-4ADF-AF8C-6913828A7CD7}" dt="2024-01-31T20:08:58.048" v="122"/>
          <ac:spMkLst>
            <pc:docMk/>
            <pc:sldMk cId="2243867235" sldId="2147469437"/>
            <ac:spMk id="390" creationId="{5B8BA162-30B0-862E-5BFC-B0E3836F1655}"/>
          </ac:spMkLst>
        </pc:spChg>
        <pc:spChg chg="mod">
          <ac:chgData name="Lemmi, Rodrigo" userId="b3618862-5d6a-4746-8c32-848d45cae23d" providerId="ADAL" clId="{14E0485E-21C3-4ADF-AF8C-6913828A7CD7}" dt="2024-01-31T20:08:58.048" v="122"/>
          <ac:spMkLst>
            <pc:docMk/>
            <pc:sldMk cId="2243867235" sldId="2147469437"/>
            <ac:spMk id="392" creationId="{B5A9A585-8396-2BF8-56ED-2BED8CC313DA}"/>
          </ac:spMkLst>
        </pc:spChg>
        <pc:spChg chg="mod">
          <ac:chgData name="Lemmi, Rodrigo" userId="b3618862-5d6a-4746-8c32-848d45cae23d" providerId="ADAL" clId="{14E0485E-21C3-4ADF-AF8C-6913828A7CD7}" dt="2024-01-31T20:08:58.048" v="122"/>
          <ac:spMkLst>
            <pc:docMk/>
            <pc:sldMk cId="2243867235" sldId="2147469437"/>
            <ac:spMk id="393" creationId="{522878EE-CF91-DF19-163E-9A975CC7981B}"/>
          </ac:spMkLst>
        </pc:spChg>
        <pc:spChg chg="mod">
          <ac:chgData name="Lemmi, Rodrigo" userId="b3618862-5d6a-4746-8c32-848d45cae23d" providerId="ADAL" clId="{14E0485E-21C3-4ADF-AF8C-6913828A7CD7}" dt="2024-01-31T20:08:58.048" v="122"/>
          <ac:spMkLst>
            <pc:docMk/>
            <pc:sldMk cId="2243867235" sldId="2147469437"/>
            <ac:spMk id="394" creationId="{2B136CE9-A994-9D64-A392-6567C7D44BF1}"/>
          </ac:spMkLst>
        </pc:spChg>
        <pc:spChg chg="mod">
          <ac:chgData name="Lemmi, Rodrigo" userId="b3618862-5d6a-4746-8c32-848d45cae23d" providerId="ADAL" clId="{14E0485E-21C3-4ADF-AF8C-6913828A7CD7}" dt="2024-01-31T20:08:58.048" v="122"/>
          <ac:spMkLst>
            <pc:docMk/>
            <pc:sldMk cId="2243867235" sldId="2147469437"/>
            <ac:spMk id="395" creationId="{9D7E2892-FAA2-5B24-46B1-637B2678C154}"/>
          </ac:spMkLst>
        </pc:spChg>
        <pc:spChg chg="mod">
          <ac:chgData name="Lemmi, Rodrigo" userId="b3618862-5d6a-4746-8c32-848d45cae23d" providerId="ADAL" clId="{14E0485E-21C3-4ADF-AF8C-6913828A7CD7}" dt="2024-01-31T20:08:58.048" v="122"/>
          <ac:spMkLst>
            <pc:docMk/>
            <pc:sldMk cId="2243867235" sldId="2147469437"/>
            <ac:spMk id="396" creationId="{E070E9C6-706B-C9C0-E300-A089AE40C302}"/>
          </ac:spMkLst>
        </pc:spChg>
        <pc:spChg chg="mod">
          <ac:chgData name="Lemmi, Rodrigo" userId="b3618862-5d6a-4746-8c32-848d45cae23d" providerId="ADAL" clId="{14E0485E-21C3-4ADF-AF8C-6913828A7CD7}" dt="2024-01-31T20:08:58.048" v="122"/>
          <ac:spMkLst>
            <pc:docMk/>
            <pc:sldMk cId="2243867235" sldId="2147469437"/>
            <ac:spMk id="398" creationId="{E52F9DB3-BEB5-C6A7-9160-C3CB6DB4CF4B}"/>
          </ac:spMkLst>
        </pc:spChg>
        <pc:spChg chg="mod">
          <ac:chgData name="Lemmi, Rodrigo" userId="b3618862-5d6a-4746-8c32-848d45cae23d" providerId="ADAL" clId="{14E0485E-21C3-4ADF-AF8C-6913828A7CD7}" dt="2024-01-31T20:08:58.048" v="122"/>
          <ac:spMkLst>
            <pc:docMk/>
            <pc:sldMk cId="2243867235" sldId="2147469437"/>
            <ac:spMk id="399" creationId="{41A7C289-5597-BA2D-C3C0-D0594CE2BE60}"/>
          </ac:spMkLst>
        </pc:spChg>
        <pc:spChg chg="mod">
          <ac:chgData name="Lemmi, Rodrigo" userId="b3618862-5d6a-4746-8c32-848d45cae23d" providerId="ADAL" clId="{14E0485E-21C3-4ADF-AF8C-6913828A7CD7}" dt="2024-01-31T20:08:58.048" v="122"/>
          <ac:spMkLst>
            <pc:docMk/>
            <pc:sldMk cId="2243867235" sldId="2147469437"/>
            <ac:spMk id="400" creationId="{45C7F4BF-07B4-20A1-76AD-A7A3CCB50DF3}"/>
          </ac:spMkLst>
        </pc:spChg>
        <pc:spChg chg="mod">
          <ac:chgData name="Lemmi, Rodrigo" userId="b3618862-5d6a-4746-8c32-848d45cae23d" providerId="ADAL" clId="{14E0485E-21C3-4ADF-AF8C-6913828A7CD7}" dt="2024-01-31T20:08:58.048" v="122"/>
          <ac:spMkLst>
            <pc:docMk/>
            <pc:sldMk cId="2243867235" sldId="2147469437"/>
            <ac:spMk id="401" creationId="{FD350FE7-9F5D-DD0C-9695-26A019A01840}"/>
          </ac:spMkLst>
        </pc:spChg>
        <pc:spChg chg="mod">
          <ac:chgData name="Lemmi, Rodrigo" userId="b3618862-5d6a-4746-8c32-848d45cae23d" providerId="ADAL" clId="{14E0485E-21C3-4ADF-AF8C-6913828A7CD7}" dt="2024-01-31T20:08:58.048" v="122"/>
          <ac:spMkLst>
            <pc:docMk/>
            <pc:sldMk cId="2243867235" sldId="2147469437"/>
            <ac:spMk id="402" creationId="{6FA00B88-0BDB-D3E2-73BA-6C3B86302FCB}"/>
          </ac:spMkLst>
        </pc:spChg>
        <pc:spChg chg="mod">
          <ac:chgData name="Lemmi, Rodrigo" userId="b3618862-5d6a-4746-8c32-848d45cae23d" providerId="ADAL" clId="{14E0485E-21C3-4ADF-AF8C-6913828A7CD7}" dt="2024-01-31T20:08:58.048" v="122"/>
          <ac:spMkLst>
            <pc:docMk/>
            <pc:sldMk cId="2243867235" sldId="2147469437"/>
            <ac:spMk id="403" creationId="{3C6A3EDB-CFC6-4631-C025-4C045F5ED91D}"/>
          </ac:spMkLst>
        </pc:spChg>
        <pc:spChg chg="mod">
          <ac:chgData name="Lemmi, Rodrigo" userId="b3618862-5d6a-4746-8c32-848d45cae23d" providerId="ADAL" clId="{14E0485E-21C3-4ADF-AF8C-6913828A7CD7}" dt="2024-01-31T20:08:58.048" v="122"/>
          <ac:spMkLst>
            <pc:docMk/>
            <pc:sldMk cId="2243867235" sldId="2147469437"/>
            <ac:spMk id="404" creationId="{B1A245E1-5C36-3A2E-D00C-13EC373A1C53}"/>
          </ac:spMkLst>
        </pc:spChg>
        <pc:spChg chg="mod">
          <ac:chgData name="Lemmi, Rodrigo" userId="b3618862-5d6a-4746-8c32-848d45cae23d" providerId="ADAL" clId="{14E0485E-21C3-4ADF-AF8C-6913828A7CD7}" dt="2024-01-31T20:08:58.048" v="122"/>
          <ac:spMkLst>
            <pc:docMk/>
            <pc:sldMk cId="2243867235" sldId="2147469437"/>
            <ac:spMk id="405" creationId="{EA1FD85A-D68D-0C3B-7424-DEF2606DC146}"/>
          </ac:spMkLst>
        </pc:spChg>
        <pc:spChg chg="mod">
          <ac:chgData name="Lemmi, Rodrigo" userId="b3618862-5d6a-4746-8c32-848d45cae23d" providerId="ADAL" clId="{14E0485E-21C3-4ADF-AF8C-6913828A7CD7}" dt="2024-01-31T20:08:58.048" v="122"/>
          <ac:spMkLst>
            <pc:docMk/>
            <pc:sldMk cId="2243867235" sldId="2147469437"/>
            <ac:spMk id="406" creationId="{627B1AAE-60D0-C32F-BAEC-6CDC166C206C}"/>
          </ac:spMkLst>
        </pc:spChg>
        <pc:spChg chg="mod">
          <ac:chgData name="Lemmi, Rodrigo" userId="b3618862-5d6a-4746-8c32-848d45cae23d" providerId="ADAL" clId="{14E0485E-21C3-4ADF-AF8C-6913828A7CD7}" dt="2024-01-31T20:08:58.048" v="122"/>
          <ac:spMkLst>
            <pc:docMk/>
            <pc:sldMk cId="2243867235" sldId="2147469437"/>
            <ac:spMk id="411" creationId="{DABA8835-9F0B-7C10-6029-17CBE8C5BF8C}"/>
          </ac:spMkLst>
        </pc:spChg>
        <pc:spChg chg="mod">
          <ac:chgData name="Lemmi, Rodrigo" userId="b3618862-5d6a-4746-8c32-848d45cae23d" providerId="ADAL" clId="{14E0485E-21C3-4ADF-AF8C-6913828A7CD7}" dt="2024-01-31T20:08:58.048" v="122"/>
          <ac:spMkLst>
            <pc:docMk/>
            <pc:sldMk cId="2243867235" sldId="2147469437"/>
            <ac:spMk id="413" creationId="{5DD9748F-9E19-42C2-55CF-3DD9079DC19E}"/>
          </ac:spMkLst>
        </pc:spChg>
        <pc:spChg chg="mod">
          <ac:chgData name="Lemmi, Rodrigo" userId="b3618862-5d6a-4746-8c32-848d45cae23d" providerId="ADAL" clId="{14E0485E-21C3-4ADF-AF8C-6913828A7CD7}" dt="2024-01-31T20:08:58.048" v="122"/>
          <ac:spMkLst>
            <pc:docMk/>
            <pc:sldMk cId="2243867235" sldId="2147469437"/>
            <ac:spMk id="414" creationId="{A5E4188C-8F4A-AF2E-73E3-D16ABE739CB6}"/>
          </ac:spMkLst>
        </pc:spChg>
        <pc:spChg chg="mod">
          <ac:chgData name="Lemmi, Rodrigo" userId="b3618862-5d6a-4746-8c32-848d45cae23d" providerId="ADAL" clId="{14E0485E-21C3-4ADF-AF8C-6913828A7CD7}" dt="2024-01-31T20:08:58.048" v="122"/>
          <ac:spMkLst>
            <pc:docMk/>
            <pc:sldMk cId="2243867235" sldId="2147469437"/>
            <ac:spMk id="415" creationId="{52FCF0B5-87E9-91C6-72F5-830DB21CF176}"/>
          </ac:spMkLst>
        </pc:spChg>
        <pc:spChg chg="mod">
          <ac:chgData name="Lemmi, Rodrigo" userId="b3618862-5d6a-4746-8c32-848d45cae23d" providerId="ADAL" clId="{14E0485E-21C3-4ADF-AF8C-6913828A7CD7}" dt="2024-01-31T20:08:58.048" v="122"/>
          <ac:spMkLst>
            <pc:docMk/>
            <pc:sldMk cId="2243867235" sldId="2147469437"/>
            <ac:spMk id="416" creationId="{31A9B189-9D3C-99E7-A226-2418782E8622}"/>
          </ac:spMkLst>
        </pc:spChg>
        <pc:spChg chg="mod">
          <ac:chgData name="Lemmi, Rodrigo" userId="b3618862-5d6a-4746-8c32-848d45cae23d" providerId="ADAL" clId="{14E0485E-21C3-4ADF-AF8C-6913828A7CD7}" dt="2024-01-31T20:08:58.048" v="122"/>
          <ac:spMkLst>
            <pc:docMk/>
            <pc:sldMk cId="2243867235" sldId="2147469437"/>
            <ac:spMk id="417" creationId="{3007386B-D041-3F82-C6AD-A0EB1D6DFB86}"/>
          </ac:spMkLst>
        </pc:spChg>
        <pc:spChg chg="mod">
          <ac:chgData name="Lemmi, Rodrigo" userId="b3618862-5d6a-4746-8c32-848d45cae23d" providerId="ADAL" clId="{14E0485E-21C3-4ADF-AF8C-6913828A7CD7}" dt="2024-01-31T20:08:58.048" v="122"/>
          <ac:spMkLst>
            <pc:docMk/>
            <pc:sldMk cId="2243867235" sldId="2147469437"/>
            <ac:spMk id="419" creationId="{52F69C95-6922-C7AB-9CAC-B4A0D2B9C8D4}"/>
          </ac:spMkLst>
        </pc:spChg>
        <pc:spChg chg="mod">
          <ac:chgData name="Lemmi, Rodrigo" userId="b3618862-5d6a-4746-8c32-848d45cae23d" providerId="ADAL" clId="{14E0485E-21C3-4ADF-AF8C-6913828A7CD7}" dt="2024-01-31T20:08:58.048" v="122"/>
          <ac:spMkLst>
            <pc:docMk/>
            <pc:sldMk cId="2243867235" sldId="2147469437"/>
            <ac:spMk id="420" creationId="{B6C31698-6BF8-E570-66EC-8838FBDB39F9}"/>
          </ac:spMkLst>
        </pc:spChg>
        <pc:spChg chg="mod">
          <ac:chgData name="Lemmi, Rodrigo" userId="b3618862-5d6a-4746-8c32-848d45cae23d" providerId="ADAL" clId="{14E0485E-21C3-4ADF-AF8C-6913828A7CD7}" dt="2024-01-31T20:08:58.048" v="122"/>
          <ac:spMkLst>
            <pc:docMk/>
            <pc:sldMk cId="2243867235" sldId="2147469437"/>
            <ac:spMk id="421" creationId="{DF3A5B0B-0FBB-8CA1-F683-AC111E6CC0D9}"/>
          </ac:spMkLst>
        </pc:spChg>
        <pc:spChg chg="mod">
          <ac:chgData name="Lemmi, Rodrigo" userId="b3618862-5d6a-4746-8c32-848d45cae23d" providerId="ADAL" clId="{14E0485E-21C3-4ADF-AF8C-6913828A7CD7}" dt="2024-01-31T20:08:58.048" v="122"/>
          <ac:spMkLst>
            <pc:docMk/>
            <pc:sldMk cId="2243867235" sldId="2147469437"/>
            <ac:spMk id="422" creationId="{A08460C3-5AC3-60CC-FC1C-7D230F508BC8}"/>
          </ac:spMkLst>
        </pc:spChg>
        <pc:spChg chg="mod">
          <ac:chgData name="Lemmi, Rodrigo" userId="b3618862-5d6a-4746-8c32-848d45cae23d" providerId="ADAL" clId="{14E0485E-21C3-4ADF-AF8C-6913828A7CD7}" dt="2024-01-31T20:08:58.048" v="122"/>
          <ac:spMkLst>
            <pc:docMk/>
            <pc:sldMk cId="2243867235" sldId="2147469437"/>
            <ac:spMk id="423" creationId="{B2A5541D-760D-E2F7-FEC2-AEA000430D22}"/>
          </ac:spMkLst>
        </pc:spChg>
        <pc:spChg chg="mod">
          <ac:chgData name="Lemmi, Rodrigo" userId="b3618862-5d6a-4746-8c32-848d45cae23d" providerId="ADAL" clId="{14E0485E-21C3-4ADF-AF8C-6913828A7CD7}" dt="2024-01-31T20:08:58.048" v="122"/>
          <ac:spMkLst>
            <pc:docMk/>
            <pc:sldMk cId="2243867235" sldId="2147469437"/>
            <ac:spMk id="424" creationId="{EA32B340-5557-30C4-A223-C822E7C0DE59}"/>
          </ac:spMkLst>
        </pc:spChg>
        <pc:spChg chg="mod">
          <ac:chgData name="Lemmi, Rodrigo" userId="b3618862-5d6a-4746-8c32-848d45cae23d" providerId="ADAL" clId="{14E0485E-21C3-4ADF-AF8C-6913828A7CD7}" dt="2024-01-31T20:08:58.048" v="122"/>
          <ac:spMkLst>
            <pc:docMk/>
            <pc:sldMk cId="2243867235" sldId="2147469437"/>
            <ac:spMk id="425" creationId="{09970C29-B5CD-4548-AB64-4CD50677C2BC}"/>
          </ac:spMkLst>
        </pc:spChg>
        <pc:spChg chg="mod">
          <ac:chgData name="Lemmi, Rodrigo" userId="b3618862-5d6a-4746-8c32-848d45cae23d" providerId="ADAL" clId="{14E0485E-21C3-4ADF-AF8C-6913828A7CD7}" dt="2024-01-31T20:08:58.048" v="122"/>
          <ac:spMkLst>
            <pc:docMk/>
            <pc:sldMk cId="2243867235" sldId="2147469437"/>
            <ac:spMk id="426" creationId="{C5D80F0B-0FAE-D8CB-62D0-84E321A78A71}"/>
          </ac:spMkLst>
        </pc:spChg>
        <pc:spChg chg="mod">
          <ac:chgData name="Lemmi, Rodrigo" userId="b3618862-5d6a-4746-8c32-848d45cae23d" providerId="ADAL" clId="{14E0485E-21C3-4ADF-AF8C-6913828A7CD7}" dt="2024-01-31T20:08:58.048" v="122"/>
          <ac:spMkLst>
            <pc:docMk/>
            <pc:sldMk cId="2243867235" sldId="2147469437"/>
            <ac:spMk id="427" creationId="{C102B5F9-5FE3-3D4D-0DBD-BBAA40AA0EE6}"/>
          </ac:spMkLst>
        </pc:spChg>
        <pc:spChg chg="mod">
          <ac:chgData name="Lemmi, Rodrigo" userId="b3618862-5d6a-4746-8c32-848d45cae23d" providerId="ADAL" clId="{14E0485E-21C3-4ADF-AF8C-6913828A7CD7}" dt="2024-01-31T20:08:58.048" v="122"/>
          <ac:spMkLst>
            <pc:docMk/>
            <pc:sldMk cId="2243867235" sldId="2147469437"/>
            <ac:spMk id="432" creationId="{A602A0A6-A9CA-3CD7-F067-9262217F20F5}"/>
          </ac:spMkLst>
        </pc:spChg>
        <pc:spChg chg="mod">
          <ac:chgData name="Lemmi, Rodrigo" userId="b3618862-5d6a-4746-8c32-848d45cae23d" providerId="ADAL" clId="{14E0485E-21C3-4ADF-AF8C-6913828A7CD7}" dt="2024-01-31T20:08:58.048" v="122"/>
          <ac:spMkLst>
            <pc:docMk/>
            <pc:sldMk cId="2243867235" sldId="2147469437"/>
            <ac:spMk id="434" creationId="{BD74BAB4-5535-E8D6-7D2E-8015B07AA58D}"/>
          </ac:spMkLst>
        </pc:spChg>
        <pc:spChg chg="mod">
          <ac:chgData name="Lemmi, Rodrigo" userId="b3618862-5d6a-4746-8c32-848d45cae23d" providerId="ADAL" clId="{14E0485E-21C3-4ADF-AF8C-6913828A7CD7}" dt="2024-01-31T20:08:58.048" v="122"/>
          <ac:spMkLst>
            <pc:docMk/>
            <pc:sldMk cId="2243867235" sldId="2147469437"/>
            <ac:spMk id="435" creationId="{27FB1F0C-23EE-0840-697E-16C90EFD13B9}"/>
          </ac:spMkLst>
        </pc:spChg>
        <pc:spChg chg="mod">
          <ac:chgData name="Lemmi, Rodrigo" userId="b3618862-5d6a-4746-8c32-848d45cae23d" providerId="ADAL" clId="{14E0485E-21C3-4ADF-AF8C-6913828A7CD7}" dt="2024-01-31T20:08:58.048" v="122"/>
          <ac:spMkLst>
            <pc:docMk/>
            <pc:sldMk cId="2243867235" sldId="2147469437"/>
            <ac:spMk id="436" creationId="{71EF6BA8-5274-DD24-DE20-57F7CFE581FC}"/>
          </ac:spMkLst>
        </pc:spChg>
        <pc:spChg chg="mod">
          <ac:chgData name="Lemmi, Rodrigo" userId="b3618862-5d6a-4746-8c32-848d45cae23d" providerId="ADAL" clId="{14E0485E-21C3-4ADF-AF8C-6913828A7CD7}" dt="2024-01-31T20:08:58.048" v="122"/>
          <ac:spMkLst>
            <pc:docMk/>
            <pc:sldMk cId="2243867235" sldId="2147469437"/>
            <ac:spMk id="437" creationId="{FF22AE59-DE46-500F-330D-67EFB43FCAEC}"/>
          </ac:spMkLst>
        </pc:spChg>
        <pc:spChg chg="mod">
          <ac:chgData name="Lemmi, Rodrigo" userId="b3618862-5d6a-4746-8c32-848d45cae23d" providerId="ADAL" clId="{14E0485E-21C3-4ADF-AF8C-6913828A7CD7}" dt="2024-01-31T20:08:58.048" v="122"/>
          <ac:spMkLst>
            <pc:docMk/>
            <pc:sldMk cId="2243867235" sldId="2147469437"/>
            <ac:spMk id="438" creationId="{20C99137-E8C7-038A-B60E-FFBCD62C77BA}"/>
          </ac:spMkLst>
        </pc:spChg>
        <pc:spChg chg="mod">
          <ac:chgData name="Lemmi, Rodrigo" userId="b3618862-5d6a-4746-8c32-848d45cae23d" providerId="ADAL" clId="{14E0485E-21C3-4ADF-AF8C-6913828A7CD7}" dt="2024-01-31T20:08:58.048" v="122"/>
          <ac:spMkLst>
            <pc:docMk/>
            <pc:sldMk cId="2243867235" sldId="2147469437"/>
            <ac:spMk id="440" creationId="{B22A6B74-A18C-7C72-555B-9BE615AD821A}"/>
          </ac:spMkLst>
        </pc:spChg>
        <pc:spChg chg="mod">
          <ac:chgData name="Lemmi, Rodrigo" userId="b3618862-5d6a-4746-8c32-848d45cae23d" providerId="ADAL" clId="{14E0485E-21C3-4ADF-AF8C-6913828A7CD7}" dt="2024-01-31T20:08:58.048" v="122"/>
          <ac:spMkLst>
            <pc:docMk/>
            <pc:sldMk cId="2243867235" sldId="2147469437"/>
            <ac:spMk id="441" creationId="{9C38D4B7-3D98-FADB-BA1F-3304BC27B530}"/>
          </ac:spMkLst>
        </pc:spChg>
        <pc:spChg chg="mod">
          <ac:chgData name="Lemmi, Rodrigo" userId="b3618862-5d6a-4746-8c32-848d45cae23d" providerId="ADAL" clId="{14E0485E-21C3-4ADF-AF8C-6913828A7CD7}" dt="2024-01-31T20:08:58.048" v="122"/>
          <ac:spMkLst>
            <pc:docMk/>
            <pc:sldMk cId="2243867235" sldId="2147469437"/>
            <ac:spMk id="442" creationId="{A253DD51-FE17-A512-591A-4C12D91ECA25}"/>
          </ac:spMkLst>
        </pc:spChg>
        <pc:spChg chg="mod">
          <ac:chgData name="Lemmi, Rodrigo" userId="b3618862-5d6a-4746-8c32-848d45cae23d" providerId="ADAL" clId="{14E0485E-21C3-4ADF-AF8C-6913828A7CD7}" dt="2024-01-31T20:08:58.048" v="122"/>
          <ac:spMkLst>
            <pc:docMk/>
            <pc:sldMk cId="2243867235" sldId="2147469437"/>
            <ac:spMk id="443" creationId="{DECF7E9F-40A0-CA69-882B-AD140118BB93}"/>
          </ac:spMkLst>
        </pc:spChg>
        <pc:spChg chg="mod">
          <ac:chgData name="Lemmi, Rodrigo" userId="b3618862-5d6a-4746-8c32-848d45cae23d" providerId="ADAL" clId="{14E0485E-21C3-4ADF-AF8C-6913828A7CD7}" dt="2024-01-31T20:08:58.048" v="122"/>
          <ac:spMkLst>
            <pc:docMk/>
            <pc:sldMk cId="2243867235" sldId="2147469437"/>
            <ac:spMk id="444" creationId="{41760E9D-1E44-207C-3B55-9F483FF6DC95}"/>
          </ac:spMkLst>
        </pc:spChg>
        <pc:spChg chg="mod">
          <ac:chgData name="Lemmi, Rodrigo" userId="b3618862-5d6a-4746-8c32-848d45cae23d" providerId="ADAL" clId="{14E0485E-21C3-4ADF-AF8C-6913828A7CD7}" dt="2024-01-31T20:08:58.048" v="122"/>
          <ac:spMkLst>
            <pc:docMk/>
            <pc:sldMk cId="2243867235" sldId="2147469437"/>
            <ac:spMk id="445" creationId="{3872DF4C-9BF4-B67F-949D-5949C0E9E92E}"/>
          </ac:spMkLst>
        </pc:spChg>
        <pc:spChg chg="mod">
          <ac:chgData name="Lemmi, Rodrigo" userId="b3618862-5d6a-4746-8c32-848d45cae23d" providerId="ADAL" clId="{14E0485E-21C3-4ADF-AF8C-6913828A7CD7}" dt="2024-01-31T20:08:58.048" v="122"/>
          <ac:spMkLst>
            <pc:docMk/>
            <pc:sldMk cId="2243867235" sldId="2147469437"/>
            <ac:spMk id="446" creationId="{F6126662-3859-C1AE-727A-11BC27C78AC2}"/>
          </ac:spMkLst>
        </pc:spChg>
        <pc:spChg chg="mod">
          <ac:chgData name="Lemmi, Rodrigo" userId="b3618862-5d6a-4746-8c32-848d45cae23d" providerId="ADAL" clId="{14E0485E-21C3-4ADF-AF8C-6913828A7CD7}" dt="2024-01-31T20:08:58.048" v="122"/>
          <ac:spMkLst>
            <pc:docMk/>
            <pc:sldMk cId="2243867235" sldId="2147469437"/>
            <ac:spMk id="447" creationId="{5E34EAD8-B05E-6F95-ACE0-CA165DC47BDB}"/>
          </ac:spMkLst>
        </pc:spChg>
        <pc:spChg chg="mod">
          <ac:chgData name="Lemmi, Rodrigo" userId="b3618862-5d6a-4746-8c32-848d45cae23d" providerId="ADAL" clId="{14E0485E-21C3-4ADF-AF8C-6913828A7CD7}" dt="2024-01-31T20:08:58.048" v="122"/>
          <ac:spMkLst>
            <pc:docMk/>
            <pc:sldMk cId="2243867235" sldId="2147469437"/>
            <ac:spMk id="448" creationId="{935C38D1-DB3F-F0C6-185B-422286D384B9}"/>
          </ac:spMkLst>
        </pc:spChg>
        <pc:spChg chg="mod">
          <ac:chgData name="Lemmi, Rodrigo" userId="b3618862-5d6a-4746-8c32-848d45cae23d" providerId="ADAL" clId="{14E0485E-21C3-4ADF-AF8C-6913828A7CD7}" dt="2024-01-31T20:08:58.048" v="122"/>
          <ac:spMkLst>
            <pc:docMk/>
            <pc:sldMk cId="2243867235" sldId="2147469437"/>
            <ac:spMk id="453" creationId="{ADF0B61B-4D39-B003-F4F8-A2A7EBF4B88C}"/>
          </ac:spMkLst>
        </pc:spChg>
        <pc:spChg chg="mod">
          <ac:chgData name="Lemmi, Rodrigo" userId="b3618862-5d6a-4746-8c32-848d45cae23d" providerId="ADAL" clId="{14E0485E-21C3-4ADF-AF8C-6913828A7CD7}" dt="2024-01-31T20:08:58.048" v="122"/>
          <ac:spMkLst>
            <pc:docMk/>
            <pc:sldMk cId="2243867235" sldId="2147469437"/>
            <ac:spMk id="455" creationId="{FCF33E08-56B1-FF69-FE9C-626A045A839C}"/>
          </ac:spMkLst>
        </pc:spChg>
        <pc:spChg chg="mod">
          <ac:chgData name="Lemmi, Rodrigo" userId="b3618862-5d6a-4746-8c32-848d45cae23d" providerId="ADAL" clId="{14E0485E-21C3-4ADF-AF8C-6913828A7CD7}" dt="2024-01-31T20:08:58.048" v="122"/>
          <ac:spMkLst>
            <pc:docMk/>
            <pc:sldMk cId="2243867235" sldId="2147469437"/>
            <ac:spMk id="456" creationId="{342CA8C3-ACBE-F508-C410-2AC2C48F1041}"/>
          </ac:spMkLst>
        </pc:spChg>
        <pc:spChg chg="mod">
          <ac:chgData name="Lemmi, Rodrigo" userId="b3618862-5d6a-4746-8c32-848d45cae23d" providerId="ADAL" clId="{14E0485E-21C3-4ADF-AF8C-6913828A7CD7}" dt="2024-01-31T20:08:58.048" v="122"/>
          <ac:spMkLst>
            <pc:docMk/>
            <pc:sldMk cId="2243867235" sldId="2147469437"/>
            <ac:spMk id="457" creationId="{2F9EA03B-81D3-C468-7291-9573702BC133}"/>
          </ac:spMkLst>
        </pc:spChg>
        <pc:spChg chg="mod">
          <ac:chgData name="Lemmi, Rodrigo" userId="b3618862-5d6a-4746-8c32-848d45cae23d" providerId="ADAL" clId="{14E0485E-21C3-4ADF-AF8C-6913828A7CD7}" dt="2024-01-31T20:08:58.048" v="122"/>
          <ac:spMkLst>
            <pc:docMk/>
            <pc:sldMk cId="2243867235" sldId="2147469437"/>
            <ac:spMk id="458" creationId="{FF822FB3-111B-C513-06A7-4E91DF2C939A}"/>
          </ac:spMkLst>
        </pc:spChg>
        <pc:spChg chg="mod">
          <ac:chgData name="Lemmi, Rodrigo" userId="b3618862-5d6a-4746-8c32-848d45cae23d" providerId="ADAL" clId="{14E0485E-21C3-4ADF-AF8C-6913828A7CD7}" dt="2024-01-31T20:08:58.048" v="122"/>
          <ac:spMkLst>
            <pc:docMk/>
            <pc:sldMk cId="2243867235" sldId="2147469437"/>
            <ac:spMk id="459" creationId="{88371E1B-5CD2-1827-55E6-C848BDACCBDF}"/>
          </ac:spMkLst>
        </pc:spChg>
        <pc:spChg chg="mod">
          <ac:chgData name="Lemmi, Rodrigo" userId="b3618862-5d6a-4746-8c32-848d45cae23d" providerId="ADAL" clId="{14E0485E-21C3-4ADF-AF8C-6913828A7CD7}" dt="2024-01-31T20:08:58.048" v="122"/>
          <ac:spMkLst>
            <pc:docMk/>
            <pc:sldMk cId="2243867235" sldId="2147469437"/>
            <ac:spMk id="461" creationId="{17AE2263-CA62-4057-1E8E-58104016ACFB}"/>
          </ac:spMkLst>
        </pc:spChg>
        <pc:spChg chg="mod">
          <ac:chgData name="Lemmi, Rodrigo" userId="b3618862-5d6a-4746-8c32-848d45cae23d" providerId="ADAL" clId="{14E0485E-21C3-4ADF-AF8C-6913828A7CD7}" dt="2024-01-31T20:08:58.048" v="122"/>
          <ac:spMkLst>
            <pc:docMk/>
            <pc:sldMk cId="2243867235" sldId="2147469437"/>
            <ac:spMk id="462" creationId="{B7901298-436E-FF46-6A32-E80D0735C6B4}"/>
          </ac:spMkLst>
        </pc:spChg>
        <pc:spChg chg="mod">
          <ac:chgData name="Lemmi, Rodrigo" userId="b3618862-5d6a-4746-8c32-848d45cae23d" providerId="ADAL" clId="{14E0485E-21C3-4ADF-AF8C-6913828A7CD7}" dt="2024-01-31T20:08:58.048" v="122"/>
          <ac:spMkLst>
            <pc:docMk/>
            <pc:sldMk cId="2243867235" sldId="2147469437"/>
            <ac:spMk id="463" creationId="{63B2D0DB-1B8D-1E49-86C9-E1D5719C2AAD}"/>
          </ac:spMkLst>
        </pc:spChg>
        <pc:spChg chg="mod">
          <ac:chgData name="Lemmi, Rodrigo" userId="b3618862-5d6a-4746-8c32-848d45cae23d" providerId="ADAL" clId="{14E0485E-21C3-4ADF-AF8C-6913828A7CD7}" dt="2024-01-31T20:08:58.048" v="122"/>
          <ac:spMkLst>
            <pc:docMk/>
            <pc:sldMk cId="2243867235" sldId="2147469437"/>
            <ac:spMk id="464" creationId="{E732CAD4-E511-0CF0-B1DF-94F91F1DE27D}"/>
          </ac:spMkLst>
        </pc:spChg>
        <pc:spChg chg="mod">
          <ac:chgData name="Lemmi, Rodrigo" userId="b3618862-5d6a-4746-8c32-848d45cae23d" providerId="ADAL" clId="{14E0485E-21C3-4ADF-AF8C-6913828A7CD7}" dt="2024-01-31T20:08:58.048" v="122"/>
          <ac:spMkLst>
            <pc:docMk/>
            <pc:sldMk cId="2243867235" sldId="2147469437"/>
            <ac:spMk id="465" creationId="{C99EC255-21DD-96F2-A543-74D133913850}"/>
          </ac:spMkLst>
        </pc:spChg>
        <pc:spChg chg="mod">
          <ac:chgData name="Lemmi, Rodrigo" userId="b3618862-5d6a-4746-8c32-848d45cae23d" providerId="ADAL" clId="{14E0485E-21C3-4ADF-AF8C-6913828A7CD7}" dt="2024-01-31T20:08:58.048" v="122"/>
          <ac:spMkLst>
            <pc:docMk/>
            <pc:sldMk cId="2243867235" sldId="2147469437"/>
            <ac:spMk id="466" creationId="{DC20D9CF-CB97-36CE-6DBC-46A9AFAD0490}"/>
          </ac:spMkLst>
        </pc:spChg>
        <pc:spChg chg="mod">
          <ac:chgData name="Lemmi, Rodrigo" userId="b3618862-5d6a-4746-8c32-848d45cae23d" providerId="ADAL" clId="{14E0485E-21C3-4ADF-AF8C-6913828A7CD7}" dt="2024-01-31T20:08:58.048" v="122"/>
          <ac:spMkLst>
            <pc:docMk/>
            <pc:sldMk cId="2243867235" sldId="2147469437"/>
            <ac:spMk id="467" creationId="{F78D11B9-7605-75DF-D422-2C05A703EB46}"/>
          </ac:spMkLst>
        </pc:spChg>
        <pc:spChg chg="mod">
          <ac:chgData name="Lemmi, Rodrigo" userId="b3618862-5d6a-4746-8c32-848d45cae23d" providerId="ADAL" clId="{14E0485E-21C3-4ADF-AF8C-6913828A7CD7}" dt="2024-01-31T20:08:58.048" v="122"/>
          <ac:spMkLst>
            <pc:docMk/>
            <pc:sldMk cId="2243867235" sldId="2147469437"/>
            <ac:spMk id="468" creationId="{421A9B30-AD66-389D-AAC4-4B9E4E9035EE}"/>
          </ac:spMkLst>
        </pc:spChg>
        <pc:spChg chg="mod">
          <ac:chgData name="Lemmi, Rodrigo" userId="b3618862-5d6a-4746-8c32-848d45cae23d" providerId="ADAL" clId="{14E0485E-21C3-4ADF-AF8C-6913828A7CD7}" dt="2024-01-31T20:08:58.048" v="122"/>
          <ac:spMkLst>
            <pc:docMk/>
            <pc:sldMk cId="2243867235" sldId="2147469437"/>
            <ac:spMk id="469" creationId="{32B6EFA7-D566-C6C3-A5E0-A7CD1DD5E76A}"/>
          </ac:spMkLst>
        </pc:spChg>
        <pc:spChg chg="mod">
          <ac:chgData name="Lemmi, Rodrigo" userId="b3618862-5d6a-4746-8c32-848d45cae23d" providerId="ADAL" clId="{14E0485E-21C3-4ADF-AF8C-6913828A7CD7}" dt="2024-01-31T20:08:58.048" v="122"/>
          <ac:spMkLst>
            <pc:docMk/>
            <pc:sldMk cId="2243867235" sldId="2147469437"/>
            <ac:spMk id="474" creationId="{BE21BD25-863E-9864-D77B-568CFC8E5429}"/>
          </ac:spMkLst>
        </pc:spChg>
        <pc:spChg chg="mod">
          <ac:chgData name="Lemmi, Rodrigo" userId="b3618862-5d6a-4746-8c32-848d45cae23d" providerId="ADAL" clId="{14E0485E-21C3-4ADF-AF8C-6913828A7CD7}" dt="2024-01-31T20:08:58.048" v="122"/>
          <ac:spMkLst>
            <pc:docMk/>
            <pc:sldMk cId="2243867235" sldId="2147469437"/>
            <ac:spMk id="476" creationId="{6056B83B-E386-FE36-4005-76E369D8182B}"/>
          </ac:spMkLst>
        </pc:spChg>
        <pc:spChg chg="mod">
          <ac:chgData name="Lemmi, Rodrigo" userId="b3618862-5d6a-4746-8c32-848d45cae23d" providerId="ADAL" clId="{14E0485E-21C3-4ADF-AF8C-6913828A7CD7}" dt="2024-01-31T20:08:58.048" v="122"/>
          <ac:spMkLst>
            <pc:docMk/>
            <pc:sldMk cId="2243867235" sldId="2147469437"/>
            <ac:spMk id="477" creationId="{8BD9E32A-374C-809A-7A09-F4837C711D47}"/>
          </ac:spMkLst>
        </pc:spChg>
        <pc:spChg chg="mod">
          <ac:chgData name="Lemmi, Rodrigo" userId="b3618862-5d6a-4746-8c32-848d45cae23d" providerId="ADAL" clId="{14E0485E-21C3-4ADF-AF8C-6913828A7CD7}" dt="2024-01-31T20:08:58.048" v="122"/>
          <ac:spMkLst>
            <pc:docMk/>
            <pc:sldMk cId="2243867235" sldId="2147469437"/>
            <ac:spMk id="478" creationId="{765869FE-C50F-9876-5662-F4A08DEDAABD}"/>
          </ac:spMkLst>
        </pc:spChg>
        <pc:spChg chg="mod">
          <ac:chgData name="Lemmi, Rodrigo" userId="b3618862-5d6a-4746-8c32-848d45cae23d" providerId="ADAL" clId="{14E0485E-21C3-4ADF-AF8C-6913828A7CD7}" dt="2024-01-31T20:08:58.048" v="122"/>
          <ac:spMkLst>
            <pc:docMk/>
            <pc:sldMk cId="2243867235" sldId="2147469437"/>
            <ac:spMk id="479" creationId="{9A6E3D3D-8187-E981-A799-388181925CA9}"/>
          </ac:spMkLst>
        </pc:spChg>
        <pc:spChg chg="mod">
          <ac:chgData name="Lemmi, Rodrigo" userId="b3618862-5d6a-4746-8c32-848d45cae23d" providerId="ADAL" clId="{14E0485E-21C3-4ADF-AF8C-6913828A7CD7}" dt="2024-01-31T20:08:58.048" v="122"/>
          <ac:spMkLst>
            <pc:docMk/>
            <pc:sldMk cId="2243867235" sldId="2147469437"/>
            <ac:spMk id="480" creationId="{68D4BE17-B05D-E3D7-35E7-2D2C60E96E80}"/>
          </ac:spMkLst>
        </pc:spChg>
        <pc:spChg chg="mod">
          <ac:chgData name="Lemmi, Rodrigo" userId="b3618862-5d6a-4746-8c32-848d45cae23d" providerId="ADAL" clId="{14E0485E-21C3-4ADF-AF8C-6913828A7CD7}" dt="2024-01-31T20:08:58.048" v="122"/>
          <ac:spMkLst>
            <pc:docMk/>
            <pc:sldMk cId="2243867235" sldId="2147469437"/>
            <ac:spMk id="482" creationId="{0D160910-95F7-F3DE-52BE-962C9087A03E}"/>
          </ac:spMkLst>
        </pc:spChg>
        <pc:spChg chg="mod">
          <ac:chgData name="Lemmi, Rodrigo" userId="b3618862-5d6a-4746-8c32-848d45cae23d" providerId="ADAL" clId="{14E0485E-21C3-4ADF-AF8C-6913828A7CD7}" dt="2024-01-31T20:08:58.048" v="122"/>
          <ac:spMkLst>
            <pc:docMk/>
            <pc:sldMk cId="2243867235" sldId="2147469437"/>
            <ac:spMk id="483" creationId="{3F20A3D0-7260-5452-F986-EA8932B964C5}"/>
          </ac:spMkLst>
        </pc:spChg>
        <pc:spChg chg="mod">
          <ac:chgData name="Lemmi, Rodrigo" userId="b3618862-5d6a-4746-8c32-848d45cae23d" providerId="ADAL" clId="{14E0485E-21C3-4ADF-AF8C-6913828A7CD7}" dt="2024-01-31T20:08:58.048" v="122"/>
          <ac:spMkLst>
            <pc:docMk/>
            <pc:sldMk cId="2243867235" sldId="2147469437"/>
            <ac:spMk id="484" creationId="{73F53CE9-7DCF-0422-B5BB-C451F872391B}"/>
          </ac:spMkLst>
        </pc:spChg>
        <pc:spChg chg="mod">
          <ac:chgData name="Lemmi, Rodrigo" userId="b3618862-5d6a-4746-8c32-848d45cae23d" providerId="ADAL" clId="{14E0485E-21C3-4ADF-AF8C-6913828A7CD7}" dt="2024-01-31T20:08:58.048" v="122"/>
          <ac:spMkLst>
            <pc:docMk/>
            <pc:sldMk cId="2243867235" sldId="2147469437"/>
            <ac:spMk id="485" creationId="{33FF8FC1-B989-0688-5265-BE3FEFE57875}"/>
          </ac:spMkLst>
        </pc:spChg>
        <pc:spChg chg="mod">
          <ac:chgData name="Lemmi, Rodrigo" userId="b3618862-5d6a-4746-8c32-848d45cae23d" providerId="ADAL" clId="{14E0485E-21C3-4ADF-AF8C-6913828A7CD7}" dt="2024-01-31T20:08:58.048" v="122"/>
          <ac:spMkLst>
            <pc:docMk/>
            <pc:sldMk cId="2243867235" sldId="2147469437"/>
            <ac:spMk id="486" creationId="{09AE856A-E72A-E4A3-4775-4EA5A6190BB6}"/>
          </ac:spMkLst>
        </pc:spChg>
        <pc:spChg chg="mod">
          <ac:chgData name="Lemmi, Rodrigo" userId="b3618862-5d6a-4746-8c32-848d45cae23d" providerId="ADAL" clId="{14E0485E-21C3-4ADF-AF8C-6913828A7CD7}" dt="2024-01-31T20:08:58.048" v="122"/>
          <ac:spMkLst>
            <pc:docMk/>
            <pc:sldMk cId="2243867235" sldId="2147469437"/>
            <ac:spMk id="487" creationId="{31E8083C-C84D-FBC2-5AA0-537306637DC6}"/>
          </ac:spMkLst>
        </pc:spChg>
        <pc:spChg chg="mod">
          <ac:chgData name="Lemmi, Rodrigo" userId="b3618862-5d6a-4746-8c32-848d45cae23d" providerId="ADAL" clId="{14E0485E-21C3-4ADF-AF8C-6913828A7CD7}" dt="2024-01-31T20:08:58.048" v="122"/>
          <ac:spMkLst>
            <pc:docMk/>
            <pc:sldMk cId="2243867235" sldId="2147469437"/>
            <ac:spMk id="488" creationId="{4E8BEE48-3433-8003-2A7B-BB3DD88EF318}"/>
          </ac:spMkLst>
        </pc:spChg>
        <pc:spChg chg="mod">
          <ac:chgData name="Lemmi, Rodrigo" userId="b3618862-5d6a-4746-8c32-848d45cae23d" providerId="ADAL" clId="{14E0485E-21C3-4ADF-AF8C-6913828A7CD7}" dt="2024-01-31T20:08:58.048" v="122"/>
          <ac:spMkLst>
            <pc:docMk/>
            <pc:sldMk cId="2243867235" sldId="2147469437"/>
            <ac:spMk id="489" creationId="{0599E636-3313-35BF-8777-A2C9863DADB8}"/>
          </ac:spMkLst>
        </pc:spChg>
        <pc:spChg chg="mod">
          <ac:chgData name="Lemmi, Rodrigo" userId="b3618862-5d6a-4746-8c32-848d45cae23d" providerId="ADAL" clId="{14E0485E-21C3-4ADF-AF8C-6913828A7CD7}" dt="2024-01-31T20:08:58.048" v="122"/>
          <ac:spMkLst>
            <pc:docMk/>
            <pc:sldMk cId="2243867235" sldId="2147469437"/>
            <ac:spMk id="490" creationId="{F0EF41C4-8C70-39A5-C795-75046B4D9EB3}"/>
          </ac:spMkLst>
        </pc:spChg>
        <pc:spChg chg="add del mod">
          <ac:chgData name="Lemmi, Rodrigo" userId="b3618862-5d6a-4746-8c32-848d45cae23d" providerId="ADAL" clId="{14E0485E-21C3-4ADF-AF8C-6913828A7CD7}" dt="2024-01-31T20:11:17.415" v="164" actId="21"/>
          <ac:spMkLst>
            <pc:docMk/>
            <pc:sldMk cId="2243867235" sldId="2147469437"/>
            <ac:spMk id="491" creationId="{BA8A987E-86B6-E436-FC35-D13C7AB7C969}"/>
          </ac:spMkLst>
        </pc:spChg>
        <pc:spChg chg="add mod">
          <ac:chgData name="Lemmi, Rodrigo" userId="b3618862-5d6a-4746-8c32-848d45cae23d" providerId="ADAL" clId="{14E0485E-21C3-4ADF-AF8C-6913828A7CD7}" dt="2024-01-31T20:47:11.835" v="703" actId="164"/>
          <ac:spMkLst>
            <pc:docMk/>
            <pc:sldMk cId="2243867235" sldId="2147469437"/>
            <ac:spMk id="492" creationId="{E9D76DF7-99E5-4936-9BC7-4A57642F11EC}"/>
          </ac:spMkLst>
        </pc:spChg>
        <pc:spChg chg="add mod">
          <ac:chgData name="Lemmi, Rodrigo" userId="b3618862-5d6a-4746-8c32-848d45cae23d" providerId="ADAL" clId="{14E0485E-21C3-4ADF-AF8C-6913828A7CD7}" dt="2024-01-31T20:47:20.451" v="707" actId="164"/>
          <ac:spMkLst>
            <pc:docMk/>
            <pc:sldMk cId="2243867235" sldId="2147469437"/>
            <ac:spMk id="495" creationId="{3580E5B6-2B65-4775-B11D-C60F7A909CF4}"/>
          </ac:spMkLst>
        </pc:spChg>
        <pc:spChg chg="add mod">
          <ac:chgData name="Lemmi, Rodrigo" userId="b3618862-5d6a-4746-8c32-848d45cae23d" providerId="ADAL" clId="{14E0485E-21C3-4ADF-AF8C-6913828A7CD7}" dt="2024-01-31T20:47:27.955" v="710" actId="164"/>
          <ac:spMkLst>
            <pc:docMk/>
            <pc:sldMk cId="2243867235" sldId="2147469437"/>
            <ac:spMk id="498" creationId="{111EC5FD-3C0D-383B-5F05-5819BE528A44}"/>
          </ac:spMkLst>
        </pc:spChg>
        <pc:spChg chg="add mod">
          <ac:chgData name="Lemmi, Rodrigo" userId="b3618862-5d6a-4746-8c32-848d45cae23d" providerId="ADAL" clId="{14E0485E-21C3-4ADF-AF8C-6913828A7CD7}" dt="2024-01-31T20:47:36.162" v="712" actId="164"/>
          <ac:spMkLst>
            <pc:docMk/>
            <pc:sldMk cId="2243867235" sldId="2147469437"/>
            <ac:spMk id="501" creationId="{7BAEBD45-BED6-501B-6C58-C6603C4F6873}"/>
          </ac:spMkLst>
        </pc:spChg>
        <pc:spChg chg="add mod">
          <ac:chgData name="Lemmi, Rodrigo" userId="b3618862-5d6a-4746-8c32-848d45cae23d" providerId="ADAL" clId="{14E0485E-21C3-4ADF-AF8C-6913828A7CD7}" dt="2024-01-31T20:50:42.996" v="831" actId="1076"/>
          <ac:spMkLst>
            <pc:docMk/>
            <pc:sldMk cId="2243867235" sldId="2147469437"/>
            <ac:spMk id="504" creationId="{F04590D5-4F32-99D0-C94E-DDF270965498}"/>
          </ac:spMkLst>
        </pc:spChg>
        <pc:spChg chg="add mod">
          <ac:chgData name="Lemmi, Rodrigo" userId="b3618862-5d6a-4746-8c32-848d45cae23d" providerId="ADAL" clId="{14E0485E-21C3-4ADF-AF8C-6913828A7CD7}" dt="2024-01-31T20:50:42.996" v="831" actId="1076"/>
          <ac:spMkLst>
            <pc:docMk/>
            <pc:sldMk cId="2243867235" sldId="2147469437"/>
            <ac:spMk id="505" creationId="{3CC526EF-BA09-3340-5938-B42DD82131E8}"/>
          </ac:spMkLst>
        </pc:spChg>
        <pc:spChg chg="add mod">
          <ac:chgData name="Lemmi, Rodrigo" userId="b3618862-5d6a-4746-8c32-848d45cae23d" providerId="ADAL" clId="{14E0485E-21C3-4ADF-AF8C-6913828A7CD7}" dt="2024-01-31T20:50:42.996" v="831" actId="1076"/>
          <ac:spMkLst>
            <pc:docMk/>
            <pc:sldMk cId="2243867235" sldId="2147469437"/>
            <ac:spMk id="506" creationId="{D604755F-559D-9C7B-1562-0142C3A3AD6D}"/>
          </ac:spMkLst>
        </pc:spChg>
        <pc:spChg chg="add mod">
          <ac:chgData name="Lemmi, Rodrigo" userId="b3618862-5d6a-4746-8c32-848d45cae23d" providerId="ADAL" clId="{14E0485E-21C3-4ADF-AF8C-6913828A7CD7}" dt="2024-01-31T20:50:42.996" v="831" actId="1076"/>
          <ac:spMkLst>
            <pc:docMk/>
            <pc:sldMk cId="2243867235" sldId="2147469437"/>
            <ac:spMk id="507" creationId="{AAF4E640-8493-15F6-3038-B3CF95BF8B7A}"/>
          </ac:spMkLst>
        </pc:spChg>
        <pc:spChg chg="mod">
          <ac:chgData name="Lemmi, Rodrigo" userId="b3618862-5d6a-4746-8c32-848d45cae23d" providerId="ADAL" clId="{14E0485E-21C3-4ADF-AF8C-6913828A7CD7}" dt="2024-01-31T20:56:14.551" v="888" actId="571"/>
          <ac:spMkLst>
            <pc:docMk/>
            <pc:sldMk cId="2243867235" sldId="2147469437"/>
            <ac:spMk id="509" creationId="{2AE2D55A-CCE2-7C3F-486B-424BCF382EC0}"/>
          </ac:spMkLst>
        </pc:spChg>
        <pc:spChg chg="mod">
          <ac:chgData name="Lemmi, Rodrigo" userId="b3618862-5d6a-4746-8c32-848d45cae23d" providerId="ADAL" clId="{14E0485E-21C3-4ADF-AF8C-6913828A7CD7}" dt="2024-01-31T20:56:14.551" v="888" actId="571"/>
          <ac:spMkLst>
            <pc:docMk/>
            <pc:sldMk cId="2243867235" sldId="2147469437"/>
            <ac:spMk id="512" creationId="{D55DB185-4028-6346-D626-1951B9AC4AA8}"/>
          </ac:spMkLst>
        </pc:spChg>
        <pc:spChg chg="mod">
          <ac:chgData name="Lemmi, Rodrigo" userId="b3618862-5d6a-4746-8c32-848d45cae23d" providerId="ADAL" clId="{14E0485E-21C3-4ADF-AF8C-6913828A7CD7}" dt="2024-01-31T20:56:14.551" v="888" actId="571"/>
          <ac:spMkLst>
            <pc:docMk/>
            <pc:sldMk cId="2243867235" sldId="2147469437"/>
            <ac:spMk id="515" creationId="{9315284C-E1D6-AEA2-B29B-36F916FF1F29}"/>
          </ac:spMkLst>
        </pc:spChg>
        <pc:spChg chg="mod">
          <ac:chgData name="Lemmi, Rodrigo" userId="b3618862-5d6a-4746-8c32-848d45cae23d" providerId="ADAL" clId="{14E0485E-21C3-4ADF-AF8C-6913828A7CD7}" dt="2024-01-31T20:56:14.551" v="888" actId="571"/>
          <ac:spMkLst>
            <pc:docMk/>
            <pc:sldMk cId="2243867235" sldId="2147469437"/>
            <ac:spMk id="518" creationId="{5ABA02BF-6814-77C6-B84D-C520CEA1BF46}"/>
          </ac:spMkLst>
        </pc:spChg>
        <pc:spChg chg="mod">
          <ac:chgData name="Lemmi, Rodrigo" userId="b3618862-5d6a-4746-8c32-848d45cae23d" providerId="ADAL" clId="{14E0485E-21C3-4ADF-AF8C-6913828A7CD7}" dt="2024-01-31T20:52:02.309" v="850" actId="571"/>
          <ac:spMkLst>
            <pc:docMk/>
            <pc:sldMk cId="2243867235" sldId="2147469437"/>
            <ac:spMk id="522" creationId="{86F9A435-C024-64B8-0230-8B22871AFEA8}"/>
          </ac:spMkLst>
        </pc:spChg>
        <pc:spChg chg="mod">
          <ac:chgData name="Lemmi, Rodrigo" userId="b3618862-5d6a-4746-8c32-848d45cae23d" providerId="ADAL" clId="{14E0485E-21C3-4ADF-AF8C-6913828A7CD7}" dt="2024-01-31T20:52:02.309" v="850" actId="571"/>
          <ac:spMkLst>
            <pc:docMk/>
            <pc:sldMk cId="2243867235" sldId="2147469437"/>
            <ac:spMk id="523" creationId="{238090A2-BCA7-778B-4712-3C9C0745B6AD}"/>
          </ac:spMkLst>
        </pc:spChg>
        <pc:spChg chg="mod">
          <ac:chgData name="Lemmi, Rodrigo" userId="b3618862-5d6a-4746-8c32-848d45cae23d" providerId="ADAL" clId="{14E0485E-21C3-4ADF-AF8C-6913828A7CD7}" dt="2024-01-31T20:52:02.309" v="850" actId="571"/>
          <ac:spMkLst>
            <pc:docMk/>
            <pc:sldMk cId="2243867235" sldId="2147469437"/>
            <ac:spMk id="524" creationId="{2755EB6F-F77C-9321-8861-4EDAAC0C31C6}"/>
          </ac:spMkLst>
        </pc:spChg>
        <pc:spChg chg="mod">
          <ac:chgData name="Lemmi, Rodrigo" userId="b3618862-5d6a-4746-8c32-848d45cae23d" providerId="ADAL" clId="{14E0485E-21C3-4ADF-AF8C-6913828A7CD7}" dt="2024-01-31T20:52:02.309" v="850" actId="571"/>
          <ac:spMkLst>
            <pc:docMk/>
            <pc:sldMk cId="2243867235" sldId="2147469437"/>
            <ac:spMk id="525" creationId="{9DBB6538-F36D-BDA3-65E5-68811098D9C8}"/>
          </ac:spMkLst>
        </pc:spChg>
        <pc:spChg chg="mod">
          <ac:chgData name="Lemmi, Rodrigo" userId="b3618862-5d6a-4746-8c32-848d45cae23d" providerId="ADAL" clId="{14E0485E-21C3-4ADF-AF8C-6913828A7CD7}" dt="2024-01-31T20:52:02.309" v="850" actId="571"/>
          <ac:spMkLst>
            <pc:docMk/>
            <pc:sldMk cId="2243867235" sldId="2147469437"/>
            <ac:spMk id="526" creationId="{395C79E4-D80B-DE15-E779-14DB5381D682}"/>
          </ac:spMkLst>
        </pc:spChg>
        <pc:spChg chg="mod">
          <ac:chgData name="Lemmi, Rodrigo" userId="b3618862-5d6a-4746-8c32-848d45cae23d" providerId="ADAL" clId="{14E0485E-21C3-4ADF-AF8C-6913828A7CD7}" dt="2024-01-31T20:52:02.309" v="850" actId="571"/>
          <ac:spMkLst>
            <pc:docMk/>
            <pc:sldMk cId="2243867235" sldId="2147469437"/>
            <ac:spMk id="527" creationId="{F3D96FED-4AC1-4EDF-7F84-2A13B25236AE}"/>
          </ac:spMkLst>
        </pc:spChg>
        <pc:spChg chg="mod">
          <ac:chgData name="Lemmi, Rodrigo" userId="b3618862-5d6a-4746-8c32-848d45cae23d" providerId="ADAL" clId="{14E0485E-21C3-4ADF-AF8C-6913828A7CD7}" dt="2024-01-31T20:52:02.309" v="850" actId="571"/>
          <ac:spMkLst>
            <pc:docMk/>
            <pc:sldMk cId="2243867235" sldId="2147469437"/>
            <ac:spMk id="528" creationId="{BB297232-AFC9-EBFF-2916-EA4DDEBC6C6B}"/>
          </ac:spMkLst>
        </pc:spChg>
        <pc:spChg chg="mod">
          <ac:chgData name="Lemmi, Rodrigo" userId="b3618862-5d6a-4746-8c32-848d45cae23d" providerId="ADAL" clId="{14E0485E-21C3-4ADF-AF8C-6913828A7CD7}" dt="2024-01-31T20:52:02.309" v="850" actId="571"/>
          <ac:spMkLst>
            <pc:docMk/>
            <pc:sldMk cId="2243867235" sldId="2147469437"/>
            <ac:spMk id="529" creationId="{1662B7EB-EA04-5C63-B684-485B9EA37877}"/>
          </ac:spMkLst>
        </pc:spChg>
        <pc:spChg chg="mod">
          <ac:chgData name="Lemmi, Rodrigo" userId="b3618862-5d6a-4746-8c32-848d45cae23d" providerId="ADAL" clId="{14E0485E-21C3-4ADF-AF8C-6913828A7CD7}" dt="2024-01-31T20:52:02.309" v="850" actId="571"/>
          <ac:spMkLst>
            <pc:docMk/>
            <pc:sldMk cId="2243867235" sldId="2147469437"/>
            <ac:spMk id="530" creationId="{B8E5A536-11F9-1FE0-888F-6356085EDA5E}"/>
          </ac:spMkLst>
        </pc:spChg>
        <pc:spChg chg="mod">
          <ac:chgData name="Lemmi, Rodrigo" userId="b3618862-5d6a-4746-8c32-848d45cae23d" providerId="ADAL" clId="{14E0485E-21C3-4ADF-AF8C-6913828A7CD7}" dt="2024-01-31T20:52:02.309" v="850" actId="571"/>
          <ac:spMkLst>
            <pc:docMk/>
            <pc:sldMk cId="2243867235" sldId="2147469437"/>
            <ac:spMk id="531" creationId="{1CE19E37-FF2D-1CC6-887E-183EFF324551}"/>
          </ac:spMkLst>
        </pc:spChg>
        <pc:spChg chg="mod">
          <ac:chgData name="Lemmi, Rodrigo" userId="b3618862-5d6a-4746-8c32-848d45cae23d" providerId="ADAL" clId="{14E0485E-21C3-4ADF-AF8C-6913828A7CD7}" dt="2024-01-31T20:52:02.309" v="850" actId="571"/>
          <ac:spMkLst>
            <pc:docMk/>
            <pc:sldMk cId="2243867235" sldId="2147469437"/>
            <ac:spMk id="532" creationId="{0498B7D5-0D84-35B4-FE8B-9BF3A8276B81}"/>
          </ac:spMkLst>
        </pc:spChg>
        <pc:spChg chg="mod">
          <ac:chgData name="Lemmi, Rodrigo" userId="b3618862-5d6a-4746-8c32-848d45cae23d" providerId="ADAL" clId="{14E0485E-21C3-4ADF-AF8C-6913828A7CD7}" dt="2024-01-31T20:52:02.309" v="850" actId="571"/>
          <ac:spMkLst>
            <pc:docMk/>
            <pc:sldMk cId="2243867235" sldId="2147469437"/>
            <ac:spMk id="533" creationId="{5147E246-D839-F421-8FDF-F9608ABFA786}"/>
          </ac:spMkLst>
        </pc:spChg>
        <pc:spChg chg="mod">
          <ac:chgData name="Lemmi, Rodrigo" userId="b3618862-5d6a-4746-8c32-848d45cae23d" providerId="ADAL" clId="{14E0485E-21C3-4ADF-AF8C-6913828A7CD7}" dt="2024-01-31T20:52:02.309" v="850" actId="571"/>
          <ac:spMkLst>
            <pc:docMk/>
            <pc:sldMk cId="2243867235" sldId="2147469437"/>
            <ac:spMk id="534" creationId="{DFB4C5F3-8C00-79EA-2911-2693035D550F}"/>
          </ac:spMkLst>
        </pc:spChg>
        <pc:spChg chg="mod">
          <ac:chgData name="Lemmi, Rodrigo" userId="b3618862-5d6a-4746-8c32-848d45cae23d" providerId="ADAL" clId="{14E0485E-21C3-4ADF-AF8C-6913828A7CD7}" dt="2024-01-31T20:52:02.309" v="850" actId="571"/>
          <ac:spMkLst>
            <pc:docMk/>
            <pc:sldMk cId="2243867235" sldId="2147469437"/>
            <ac:spMk id="535" creationId="{7C6DD7F1-EB41-63D7-30D4-73CB3869E24A}"/>
          </ac:spMkLst>
        </pc:spChg>
        <pc:spChg chg="mod">
          <ac:chgData name="Lemmi, Rodrigo" userId="b3618862-5d6a-4746-8c32-848d45cae23d" providerId="ADAL" clId="{14E0485E-21C3-4ADF-AF8C-6913828A7CD7}" dt="2024-01-31T20:52:02.309" v="850" actId="571"/>
          <ac:spMkLst>
            <pc:docMk/>
            <pc:sldMk cId="2243867235" sldId="2147469437"/>
            <ac:spMk id="536" creationId="{A8D28FED-3096-77D3-E4E6-7E5F5A09EA87}"/>
          </ac:spMkLst>
        </pc:spChg>
        <pc:spChg chg="mod">
          <ac:chgData name="Lemmi, Rodrigo" userId="b3618862-5d6a-4746-8c32-848d45cae23d" providerId="ADAL" clId="{14E0485E-21C3-4ADF-AF8C-6913828A7CD7}" dt="2024-01-31T20:52:02.309" v="850" actId="571"/>
          <ac:spMkLst>
            <pc:docMk/>
            <pc:sldMk cId="2243867235" sldId="2147469437"/>
            <ac:spMk id="537" creationId="{399C1887-1433-D772-80D4-439034D4BA5C}"/>
          </ac:spMkLst>
        </pc:spChg>
        <pc:spChg chg="mod">
          <ac:chgData name="Lemmi, Rodrigo" userId="b3618862-5d6a-4746-8c32-848d45cae23d" providerId="ADAL" clId="{14E0485E-21C3-4ADF-AF8C-6913828A7CD7}" dt="2024-01-31T20:52:02.309" v="850" actId="571"/>
          <ac:spMkLst>
            <pc:docMk/>
            <pc:sldMk cId="2243867235" sldId="2147469437"/>
            <ac:spMk id="538" creationId="{E9C529E7-F26C-925E-6D71-CB7A5AA66789}"/>
          </ac:spMkLst>
        </pc:spChg>
        <pc:spChg chg="mod">
          <ac:chgData name="Lemmi, Rodrigo" userId="b3618862-5d6a-4746-8c32-848d45cae23d" providerId="ADAL" clId="{14E0485E-21C3-4ADF-AF8C-6913828A7CD7}" dt="2024-01-31T20:52:02.309" v="850" actId="571"/>
          <ac:spMkLst>
            <pc:docMk/>
            <pc:sldMk cId="2243867235" sldId="2147469437"/>
            <ac:spMk id="539" creationId="{DA880B71-B197-958E-50FE-119C327938D2}"/>
          </ac:spMkLst>
        </pc:spChg>
        <pc:spChg chg="mod">
          <ac:chgData name="Lemmi, Rodrigo" userId="b3618862-5d6a-4746-8c32-848d45cae23d" providerId="ADAL" clId="{14E0485E-21C3-4ADF-AF8C-6913828A7CD7}" dt="2024-01-31T20:52:02.309" v="850" actId="571"/>
          <ac:spMkLst>
            <pc:docMk/>
            <pc:sldMk cId="2243867235" sldId="2147469437"/>
            <ac:spMk id="540" creationId="{3BE5443F-2955-BDD6-3AEE-6E28AAD8DB47}"/>
          </ac:spMkLst>
        </pc:spChg>
        <pc:spChg chg="mod">
          <ac:chgData name="Lemmi, Rodrigo" userId="b3618862-5d6a-4746-8c32-848d45cae23d" providerId="ADAL" clId="{14E0485E-21C3-4ADF-AF8C-6913828A7CD7}" dt="2024-01-31T20:52:02.309" v="850" actId="571"/>
          <ac:spMkLst>
            <pc:docMk/>
            <pc:sldMk cId="2243867235" sldId="2147469437"/>
            <ac:spMk id="541" creationId="{8B7C88B9-A074-4857-5D42-AEB3AC4737F6}"/>
          </ac:spMkLst>
        </pc:spChg>
        <pc:spChg chg="mod">
          <ac:chgData name="Lemmi, Rodrigo" userId="b3618862-5d6a-4746-8c32-848d45cae23d" providerId="ADAL" clId="{14E0485E-21C3-4ADF-AF8C-6913828A7CD7}" dt="2024-01-31T20:52:02.309" v="850" actId="571"/>
          <ac:spMkLst>
            <pc:docMk/>
            <pc:sldMk cId="2243867235" sldId="2147469437"/>
            <ac:spMk id="542" creationId="{24600E45-01AE-C528-2D5A-9444FA0F9F1D}"/>
          </ac:spMkLst>
        </pc:spChg>
        <pc:spChg chg="mod">
          <ac:chgData name="Lemmi, Rodrigo" userId="b3618862-5d6a-4746-8c32-848d45cae23d" providerId="ADAL" clId="{14E0485E-21C3-4ADF-AF8C-6913828A7CD7}" dt="2024-01-31T20:52:02.309" v="850" actId="571"/>
          <ac:spMkLst>
            <pc:docMk/>
            <pc:sldMk cId="2243867235" sldId="2147469437"/>
            <ac:spMk id="543" creationId="{21854D82-0CD3-DEA1-EC9F-2E6F59D000AA}"/>
          </ac:spMkLst>
        </pc:spChg>
        <pc:spChg chg="mod">
          <ac:chgData name="Lemmi, Rodrigo" userId="b3618862-5d6a-4746-8c32-848d45cae23d" providerId="ADAL" clId="{14E0485E-21C3-4ADF-AF8C-6913828A7CD7}" dt="2024-01-31T20:52:02.309" v="850" actId="571"/>
          <ac:spMkLst>
            <pc:docMk/>
            <pc:sldMk cId="2243867235" sldId="2147469437"/>
            <ac:spMk id="544" creationId="{2370FEFB-2E5B-B069-6DF4-3B732475839F}"/>
          </ac:spMkLst>
        </pc:spChg>
        <pc:spChg chg="mod">
          <ac:chgData name="Lemmi, Rodrigo" userId="b3618862-5d6a-4746-8c32-848d45cae23d" providerId="ADAL" clId="{14E0485E-21C3-4ADF-AF8C-6913828A7CD7}" dt="2024-01-31T20:52:02.309" v="850" actId="571"/>
          <ac:spMkLst>
            <pc:docMk/>
            <pc:sldMk cId="2243867235" sldId="2147469437"/>
            <ac:spMk id="545" creationId="{1591A889-00C6-210B-3113-6E9B3FF8AC15}"/>
          </ac:spMkLst>
        </pc:spChg>
        <pc:spChg chg="mod">
          <ac:chgData name="Lemmi, Rodrigo" userId="b3618862-5d6a-4746-8c32-848d45cae23d" providerId="ADAL" clId="{14E0485E-21C3-4ADF-AF8C-6913828A7CD7}" dt="2024-01-31T20:52:02.309" v="850" actId="571"/>
          <ac:spMkLst>
            <pc:docMk/>
            <pc:sldMk cId="2243867235" sldId="2147469437"/>
            <ac:spMk id="546" creationId="{E0B2E292-235B-21BE-E943-5B11A797F2E9}"/>
          </ac:spMkLst>
        </pc:spChg>
        <pc:spChg chg="mod">
          <ac:chgData name="Lemmi, Rodrigo" userId="b3618862-5d6a-4746-8c32-848d45cae23d" providerId="ADAL" clId="{14E0485E-21C3-4ADF-AF8C-6913828A7CD7}" dt="2024-01-31T20:52:02.309" v="850" actId="571"/>
          <ac:spMkLst>
            <pc:docMk/>
            <pc:sldMk cId="2243867235" sldId="2147469437"/>
            <ac:spMk id="547" creationId="{2607A82C-6448-37D3-7C00-855838671268}"/>
          </ac:spMkLst>
        </pc:spChg>
        <pc:spChg chg="mod">
          <ac:chgData name="Lemmi, Rodrigo" userId="b3618862-5d6a-4746-8c32-848d45cae23d" providerId="ADAL" clId="{14E0485E-21C3-4ADF-AF8C-6913828A7CD7}" dt="2024-01-31T20:52:02.309" v="850" actId="571"/>
          <ac:spMkLst>
            <pc:docMk/>
            <pc:sldMk cId="2243867235" sldId="2147469437"/>
            <ac:spMk id="548" creationId="{D8FEC07A-EAF2-EB53-04AE-51518534C19B}"/>
          </ac:spMkLst>
        </pc:spChg>
        <pc:spChg chg="mod">
          <ac:chgData name="Lemmi, Rodrigo" userId="b3618862-5d6a-4746-8c32-848d45cae23d" providerId="ADAL" clId="{14E0485E-21C3-4ADF-AF8C-6913828A7CD7}" dt="2024-01-31T20:52:02.309" v="850" actId="571"/>
          <ac:spMkLst>
            <pc:docMk/>
            <pc:sldMk cId="2243867235" sldId="2147469437"/>
            <ac:spMk id="549" creationId="{E0A0DCFD-A52E-08FF-2E29-25505CE0AA6F}"/>
          </ac:spMkLst>
        </pc:spChg>
        <pc:spChg chg="mod">
          <ac:chgData name="Lemmi, Rodrigo" userId="b3618862-5d6a-4746-8c32-848d45cae23d" providerId="ADAL" clId="{14E0485E-21C3-4ADF-AF8C-6913828A7CD7}" dt="2024-01-31T20:52:02.309" v="850" actId="571"/>
          <ac:spMkLst>
            <pc:docMk/>
            <pc:sldMk cId="2243867235" sldId="2147469437"/>
            <ac:spMk id="550" creationId="{FD1ECA2E-EB74-DFEA-152E-1F2EBBDCE4A9}"/>
          </ac:spMkLst>
        </pc:spChg>
        <pc:spChg chg="mod">
          <ac:chgData name="Lemmi, Rodrigo" userId="b3618862-5d6a-4746-8c32-848d45cae23d" providerId="ADAL" clId="{14E0485E-21C3-4ADF-AF8C-6913828A7CD7}" dt="2024-01-31T20:52:02.309" v="850" actId="571"/>
          <ac:spMkLst>
            <pc:docMk/>
            <pc:sldMk cId="2243867235" sldId="2147469437"/>
            <ac:spMk id="551" creationId="{C0256639-7D04-AC1C-33E6-1A67727F4E13}"/>
          </ac:spMkLst>
        </pc:spChg>
        <pc:spChg chg="mod">
          <ac:chgData name="Lemmi, Rodrigo" userId="b3618862-5d6a-4746-8c32-848d45cae23d" providerId="ADAL" clId="{14E0485E-21C3-4ADF-AF8C-6913828A7CD7}" dt="2024-01-31T20:52:02.309" v="850" actId="571"/>
          <ac:spMkLst>
            <pc:docMk/>
            <pc:sldMk cId="2243867235" sldId="2147469437"/>
            <ac:spMk id="552" creationId="{BCD3778A-0684-B480-57CE-F0D4DD80B714}"/>
          </ac:spMkLst>
        </pc:spChg>
        <pc:spChg chg="mod">
          <ac:chgData name="Lemmi, Rodrigo" userId="b3618862-5d6a-4746-8c32-848d45cae23d" providerId="ADAL" clId="{14E0485E-21C3-4ADF-AF8C-6913828A7CD7}" dt="2024-01-31T20:52:02.309" v="850" actId="571"/>
          <ac:spMkLst>
            <pc:docMk/>
            <pc:sldMk cId="2243867235" sldId="2147469437"/>
            <ac:spMk id="553" creationId="{769C0BED-96E6-D519-7DBB-60EDFA0CDB83}"/>
          </ac:spMkLst>
        </pc:spChg>
        <pc:spChg chg="mod">
          <ac:chgData name="Lemmi, Rodrigo" userId="b3618862-5d6a-4746-8c32-848d45cae23d" providerId="ADAL" clId="{14E0485E-21C3-4ADF-AF8C-6913828A7CD7}" dt="2024-01-31T20:52:02.309" v="850" actId="571"/>
          <ac:spMkLst>
            <pc:docMk/>
            <pc:sldMk cId="2243867235" sldId="2147469437"/>
            <ac:spMk id="554" creationId="{38D171EA-8CF5-DA1F-6998-88E20B8EE066}"/>
          </ac:spMkLst>
        </pc:spChg>
        <pc:spChg chg="mod">
          <ac:chgData name="Lemmi, Rodrigo" userId="b3618862-5d6a-4746-8c32-848d45cae23d" providerId="ADAL" clId="{14E0485E-21C3-4ADF-AF8C-6913828A7CD7}" dt="2024-01-31T20:52:02.309" v="850" actId="571"/>
          <ac:spMkLst>
            <pc:docMk/>
            <pc:sldMk cId="2243867235" sldId="2147469437"/>
            <ac:spMk id="555" creationId="{EB9E2F96-95B3-5612-B017-DDFDD94DFAD0}"/>
          </ac:spMkLst>
        </pc:spChg>
        <pc:spChg chg="mod">
          <ac:chgData name="Lemmi, Rodrigo" userId="b3618862-5d6a-4746-8c32-848d45cae23d" providerId="ADAL" clId="{14E0485E-21C3-4ADF-AF8C-6913828A7CD7}" dt="2024-01-31T20:52:02.309" v="850" actId="571"/>
          <ac:spMkLst>
            <pc:docMk/>
            <pc:sldMk cId="2243867235" sldId="2147469437"/>
            <ac:spMk id="556" creationId="{36C835DC-56A4-F6FC-63E6-7381AD73A1BE}"/>
          </ac:spMkLst>
        </pc:spChg>
        <pc:spChg chg="mod">
          <ac:chgData name="Lemmi, Rodrigo" userId="b3618862-5d6a-4746-8c32-848d45cae23d" providerId="ADAL" clId="{14E0485E-21C3-4ADF-AF8C-6913828A7CD7}" dt="2024-01-31T20:52:02.309" v="850" actId="571"/>
          <ac:spMkLst>
            <pc:docMk/>
            <pc:sldMk cId="2243867235" sldId="2147469437"/>
            <ac:spMk id="557" creationId="{575EE429-D6BD-D47C-E731-5D5EAA80F822}"/>
          </ac:spMkLst>
        </pc:spChg>
        <pc:spChg chg="mod">
          <ac:chgData name="Lemmi, Rodrigo" userId="b3618862-5d6a-4746-8c32-848d45cae23d" providerId="ADAL" clId="{14E0485E-21C3-4ADF-AF8C-6913828A7CD7}" dt="2024-01-31T20:52:02.309" v="850" actId="571"/>
          <ac:spMkLst>
            <pc:docMk/>
            <pc:sldMk cId="2243867235" sldId="2147469437"/>
            <ac:spMk id="558" creationId="{4EFF39CE-8850-609E-4312-977A6F5BB755}"/>
          </ac:spMkLst>
        </pc:spChg>
        <pc:spChg chg="mod">
          <ac:chgData name="Lemmi, Rodrigo" userId="b3618862-5d6a-4746-8c32-848d45cae23d" providerId="ADAL" clId="{14E0485E-21C3-4ADF-AF8C-6913828A7CD7}" dt="2024-01-31T20:52:02.309" v="850" actId="571"/>
          <ac:spMkLst>
            <pc:docMk/>
            <pc:sldMk cId="2243867235" sldId="2147469437"/>
            <ac:spMk id="559" creationId="{2DDB97F6-B22C-6883-C8FC-7FB974440A32}"/>
          </ac:spMkLst>
        </pc:spChg>
        <pc:spChg chg="mod">
          <ac:chgData name="Lemmi, Rodrigo" userId="b3618862-5d6a-4746-8c32-848d45cae23d" providerId="ADAL" clId="{14E0485E-21C3-4ADF-AF8C-6913828A7CD7}" dt="2024-01-31T20:52:02.309" v="850" actId="571"/>
          <ac:spMkLst>
            <pc:docMk/>
            <pc:sldMk cId="2243867235" sldId="2147469437"/>
            <ac:spMk id="560" creationId="{082DD6A4-DC20-DFE2-88D6-36D341E5ACB0}"/>
          </ac:spMkLst>
        </pc:spChg>
        <pc:spChg chg="mod">
          <ac:chgData name="Lemmi, Rodrigo" userId="b3618862-5d6a-4746-8c32-848d45cae23d" providerId="ADAL" clId="{14E0485E-21C3-4ADF-AF8C-6913828A7CD7}" dt="2024-01-31T20:56:14.551" v="888" actId="571"/>
          <ac:spMkLst>
            <pc:docMk/>
            <pc:sldMk cId="2243867235" sldId="2147469437"/>
            <ac:spMk id="566" creationId="{1934B6F3-8A29-0397-A1E7-3634DDDD66F0}"/>
          </ac:spMkLst>
        </pc:spChg>
        <pc:spChg chg="mod">
          <ac:chgData name="Lemmi, Rodrigo" userId="b3618862-5d6a-4746-8c32-848d45cae23d" providerId="ADAL" clId="{14E0485E-21C3-4ADF-AF8C-6913828A7CD7}" dt="2024-01-31T20:56:14.551" v="888" actId="571"/>
          <ac:spMkLst>
            <pc:docMk/>
            <pc:sldMk cId="2243867235" sldId="2147469437"/>
            <ac:spMk id="568" creationId="{08489572-2DBF-2C26-A193-0258901F8F1D}"/>
          </ac:spMkLst>
        </pc:spChg>
        <pc:spChg chg="mod">
          <ac:chgData name="Lemmi, Rodrigo" userId="b3618862-5d6a-4746-8c32-848d45cae23d" providerId="ADAL" clId="{14E0485E-21C3-4ADF-AF8C-6913828A7CD7}" dt="2024-01-31T20:56:14.551" v="888" actId="571"/>
          <ac:spMkLst>
            <pc:docMk/>
            <pc:sldMk cId="2243867235" sldId="2147469437"/>
            <ac:spMk id="570" creationId="{5A5D833D-286F-4FD4-41B3-30EFA01D5589}"/>
          </ac:spMkLst>
        </pc:spChg>
        <pc:spChg chg="mod">
          <ac:chgData name="Lemmi, Rodrigo" userId="b3618862-5d6a-4746-8c32-848d45cae23d" providerId="ADAL" clId="{14E0485E-21C3-4ADF-AF8C-6913828A7CD7}" dt="2024-01-31T20:56:14.551" v="888" actId="571"/>
          <ac:spMkLst>
            <pc:docMk/>
            <pc:sldMk cId="2243867235" sldId="2147469437"/>
            <ac:spMk id="572" creationId="{C77BE61A-9E93-41B6-20FE-B25FFE2EA330}"/>
          </ac:spMkLst>
        </pc:spChg>
        <pc:spChg chg="mod">
          <ac:chgData name="Lemmi, Rodrigo" userId="b3618862-5d6a-4746-8c32-848d45cae23d" providerId="ADAL" clId="{14E0485E-21C3-4ADF-AF8C-6913828A7CD7}" dt="2024-01-31T20:56:14.551" v="888" actId="571"/>
          <ac:spMkLst>
            <pc:docMk/>
            <pc:sldMk cId="2243867235" sldId="2147469437"/>
            <ac:spMk id="579" creationId="{59B41AFA-91E3-005E-168F-24AA08E667A6}"/>
          </ac:spMkLst>
        </pc:spChg>
        <pc:spChg chg="mod">
          <ac:chgData name="Lemmi, Rodrigo" userId="b3618862-5d6a-4746-8c32-848d45cae23d" providerId="ADAL" clId="{14E0485E-21C3-4ADF-AF8C-6913828A7CD7}" dt="2024-01-31T20:56:14.551" v="888" actId="571"/>
          <ac:spMkLst>
            <pc:docMk/>
            <pc:sldMk cId="2243867235" sldId="2147469437"/>
            <ac:spMk id="581" creationId="{5ABE0B53-69BB-E70E-0A1D-D2F4545829AD}"/>
          </ac:spMkLst>
        </pc:spChg>
        <pc:spChg chg="mod">
          <ac:chgData name="Lemmi, Rodrigo" userId="b3618862-5d6a-4746-8c32-848d45cae23d" providerId="ADAL" clId="{14E0485E-21C3-4ADF-AF8C-6913828A7CD7}" dt="2024-01-31T20:56:14.551" v="888" actId="571"/>
          <ac:spMkLst>
            <pc:docMk/>
            <pc:sldMk cId="2243867235" sldId="2147469437"/>
            <ac:spMk id="583" creationId="{EA0B40F3-7049-E155-6CC3-DFCA3B5867E2}"/>
          </ac:spMkLst>
        </pc:spChg>
        <pc:spChg chg="mod">
          <ac:chgData name="Lemmi, Rodrigo" userId="b3618862-5d6a-4746-8c32-848d45cae23d" providerId="ADAL" clId="{14E0485E-21C3-4ADF-AF8C-6913828A7CD7}" dt="2024-01-31T20:56:14.551" v="888" actId="571"/>
          <ac:spMkLst>
            <pc:docMk/>
            <pc:sldMk cId="2243867235" sldId="2147469437"/>
            <ac:spMk id="585" creationId="{B35F3A89-4C91-801B-61D9-04AB259AB4DA}"/>
          </ac:spMkLst>
        </pc:spChg>
        <pc:spChg chg="mod">
          <ac:chgData name="Lemmi, Rodrigo" userId="b3618862-5d6a-4746-8c32-848d45cae23d" providerId="ADAL" clId="{14E0485E-21C3-4ADF-AF8C-6913828A7CD7}" dt="2024-01-31T20:56:14.551" v="888" actId="571"/>
          <ac:spMkLst>
            <pc:docMk/>
            <pc:sldMk cId="2243867235" sldId="2147469437"/>
            <ac:spMk id="592" creationId="{A28F9468-4118-6443-D2E3-0595E67B8C88}"/>
          </ac:spMkLst>
        </pc:spChg>
        <pc:spChg chg="mod">
          <ac:chgData name="Lemmi, Rodrigo" userId="b3618862-5d6a-4746-8c32-848d45cae23d" providerId="ADAL" clId="{14E0485E-21C3-4ADF-AF8C-6913828A7CD7}" dt="2024-01-31T20:56:14.551" v="888" actId="571"/>
          <ac:spMkLst>
            <pc:docMk/>
            <pc:sldMk cId="2243867235" sldId="2147469437"/>
            <ac:spMk id="594" creationId="{77675420-69D5-DB20-00A9-532655D4238E}"/>
          </ac:spMkLst>
        </pc:spChg>
        <pc:spChg chg="mod">
          <ac:chgData name="Lemmi, Rodrigo" userId="b3618862-5d6a-4746-8c32-848d45cae23d" providerId="ADAL" clId="{14E0485E-21C3-4ADF-AF8C-6913828A7CD7}" dt="2024-01-31T20:56:14.551" v="888" actId="571"/>
          <ac:spMkLst>
            <pc:docMk/>
            <pc:sldMk cId="2243867235" sldId="2147469437"/>
            <ac:spMk id="596" creationId="{D0983D5D-B566-19EB-73D2-B9EF069AC796}"/>
          </ac:spMkLst>
        </pc:spChg>
        <pc:spChg chg="mod">
          <ac:chgData name="Lemmi, Rodrigo" userId="b3618862-5d6a-4746-8c32-848d45cae23d" providerId="ADAL" clId="{14E0485E-21C3-4ADF-AF8C-6913828A7CD7}" dt="2024-01-31T20:56:14.551" v="888" actId="571"/>
          <ac:spMkLst>
            <pc:docMk/>
            <pc:sldMk cId="2243867235" sldId="2147469437"/>
            <ac:spMk id="598" creationId="{668A325C-3CF0-CA22-4666-74CC488D4EDD}"/>
          </ac:spMkLst>
        </pc:spChg>
        <pc:spChg chg="mod">
          <ac:chgData name="Lemmi, Rodrigo" userId="b3618862-5d6a-4746-8c32-848d45cae23d" providerId="ADAL" clId="{14E0485E-21C3-4ADF-AF8C-6913828A7CD7}" dt="2024-01-31T20:56:19.042" v="889" actId="555"/>
          <ac:spMkLst>
            <pc:docMk/>
            <pc:sldMk cId="2243867235" sldId="2147469437"/>
            <ac:spMk id="605" creationId="{C4F2D67B-4E74-D5FE-8816-FA57559F1F46}"/>
          </ac:spMkLst>
        </pc:spChg>
        <pc:spChg chg="mod">
          <ac:chgData name="Lemmi, Rodrigo" userId="b3618862-5d6a-4746-8c32-848d45cae23d" providerId="ADAL" clId="{14E0485E-21C3-4ADF-AF8C-6913828A7CD7}" dt="2024-01-31T20:56:19.042" v="889" actId="555"/>
          <ac:spMkLst>
            <pc:docMk/>
            <pc:sldMk cId="2243867235" sldId="2147469437"/>
            <ac:spMk id="607" creationId="{4E6C3B46-2446-AE11-FE2C-DC690E2BB5EF}"/>
          </ac:spMkLst>
        </pc:spChg>
        <pc:spChg chg="mod">
          <ac:chgData name="Lemmi, Rodrigo" userId="b3618862-5d6a-4746-8c32-848d45cae23d" providerId="ADAL" clId="{14E0485E-21C3-4ADF-AF8C-6913828A7CD7}" dt="2024-01-31T20:56:19.042" v="889" actId="555"/>
          <ac:spMkLst>
            <pc:docMk/>
            <pc:sldMk cId="2243867235" sldId="2147469437"/>
            <ac:spMk id="609" creationId="{880385E8-A7F9-493D-C9EB-0D2951D122CA}"/>
          </ac:spMkLst>
        </pc:spChg>
        <pc:spChg chg="mod">
          <ac:chgData name="Lemmi, Rodrigo" userId="b3618862-5d6a-4746-8c32-848d45cae23d" providerId="ADAL" clId="{14E0485E-21C3-4ADF-AF8C-6913828A7CD7}" dt="2024-01-31T20:56:19.042" v="889" actId="555"/>
          <ac:spMkLst>
            <pc:docMk/>
            <pc:sldMk cId="2243867235" sldId="2147469437"/>
            <ac:spMk id="611" creationId="{604E0892-9C30-9B00-CD0D-33F5C03B6E31}"/>
          </ac:spMkLst>
        </pc:spChg>
        <pc:spChg chg="mod">
          <ac:chgData name="Lemmi, Rodrigo" userId="b3618862-5d6a-4746-8c32-848d45cae23d" providerId="ADAL" clId="{14E0485E-21C3-4ADF-AF8C-6913828A7CD7}" dt="2024-01-31T20:53:31.192" v="868"/>
          <ac:spMkLst>
            <pc:docMk/>
            <pc:sldMk cId="2243867235" sldId="2147469437"/>
            <ac:spMk id="624" creationId="{2E2E6BFB-9D5C-5130-5806-08B377030E3F}"/>
          </ac:spMkLst>
        </pc:spChg>
        <pc:spChg chg="mod">
          <ac:chgData name="Lemmi, Rodrigo" userId="b3618862-5d6a-4746-8c32-848d45cae23d" providerId="ADAL" clId="{14E0485E-21C3-4ADF-AF8C-6913828A7CD7}" dt="2024-01-31T20:53:31.192" v="868"/>
          <ac:spMkLst>
            <pc:docMk/>
            <pc:sldMk cId="2243867235" sldId="2147469437"/>
            <ac:spMk id="626" creationId="{14FE58FF-7683-78EC-EBBB-D7F0111361B8}"/>
          </ac:spMkLst>
        </pc:spChg>
        <pc:spChg chg="mod">
          <ac:chgData name="Lemmi, Rodrigo" userId="b3618862-5d6a-4746-8c32-848d45cae23d" providerId="ADAL" clId="{14E0485E-21C3-4ADF-AF8C-6913828A7CD7}" dt="2024-01-31T20:53:31.192" v="868"/>
          <ac:spMkLst>
            <pc:docMk/>
            <pc:sldMk cId="2243867235" sldId="2147469437"/>
            <ac:spMk id="628" creationId="{A5944C25-7131-4B18-1D76-5D52C5FA08DB}"/>
          </ac:spMkLst>
        </pc:spChg>
        <pc:spChg chg="mod">
          <ac:chgData name="Lemmi, Rodrigo" userId="b3618862-5d6a-4746-8c32-848d45cae23d" providerId="ADAL" clId="{14E0485E-21C3-4ADF-AF8C-6913828A7CD7}" dt="2024-01-31T20:53:31.192" v="868"/>
          <ac:spMkLst>
            <pc:docMk/>
            <pc:sldMk cId="2243867235" sldId="2147469437"/>
            <ac:spMk id="630" creationId="{E7D2B688-348A-5C1A-11C6-53594D2DB58B}"/>
          </ac:spMkLst>
        </pc:spChg>
        <pc:spChg chg="mod">
          <ac:chgData name="Lemmi, Rodrigo" userId="b3618862-5d6a-4746-8c32-848d45cae23d" providerId="ADAL" clId="{14E0485E-21C3-4ADF-AF8C-6913828A7CD7}" dt="2024-01-31T20:53:31.192" v="868"/>
          <ac:spMkLst>
            <pc:docMk/>
            <pc:sldMk cId="2243867235" sldId="2147469437"/>
            <ac:spMk id="636" creationId="{EF3109A4-A3F1-85E0-4A9F-5ED5C8C2CF20}"/>
          </ac:spMkLst>
        </pc:spChg>
        <pc:spChg chg="mod">
          <ac:chgData name="Lemmi, Rodrigo" userId="b3618862-5d6a-4746-8c32-848d45cae23d" providerId="ADAL" clId="{14E0485E-21C3-4ADF-AF8C-6913828A7CD7}" dt="2024-01-31T20:53:31.192" v="868"/>
          <ac:spMkLst>
            <pc:docMk/>
            <pc:sldMk cId="2243867235" sldId="2147469437"/>
            <ac:spMk id="638" creationId="{D56ECA82-E3A5-3760-9EDC-89E7E68205A3}"/>
          </ac:spMkLst>
        </pc:spChg>
        <pc:spChg chg="mod">
          <ac:chgData name="Lemmi, Rodrigo" userId="b3618862-5d6a-4746-8c32-848d45cae23d" providerId="ADAL" clId="{14E0485E-21C3-4ADF-AF8C-6913828A7CD7}" dt="2024-01-31T20:53:31.192" v="868"/>
          <ac:spMkLst>
            <pc:docMk/>
            <pc:sldMk cId="2243867235" sldId="2147469437"/>
            <ac:spMk id="640" creationId="{60F40F48-C23C-4E9B-D4D1-256202A6E7A8}"/>
          </ac:spMkLst>
        </pc:spChg>
        <pc:spChg chg="mod">
          <ac:chgData name="Lemmi, Rodrigo" userId="b3618862-5d6a-4746-8c32-848d45cae23d" providerId="ADAL" clId="{14E0485E-21C3-4ADF-AF8C-6913828A7CD7}" dt="2024-01-31T20:53:31.192" v="868"/>
          <ac:spMkLst>
            <pc:docMk/>
            <pc:sldMk cId="2243867235" sldId="2147469437"/>
            <ac:spMk id="642" creationId="{C86B2E15-5006-9D4B-7874-6BE7DD46E4B2}"/>
          </ac:spMkLst>
        </pc:spChg>
        <pc:spChg chg="mod">
          <ac:chgData name="Lemmi, Rodrigo" userId="b3618862-5d6a-4746-8c32-848d45cae23d" providerId="ADAL" clId="{14E0485E-21C3-4ADF-AF8C-6913828A7CD7}" dt="2024-01-31T20:53:31.192" v="868"/>
          <ac:spMkLst>
            <pc:docMk/>
            <pc:sldMk cId="2243867235" sldId="2147469437"/>
            <ac:spMk id="648" creationId="{F28347BC-B341-3720-2B12-F9A60410B3E0}"/>
          </ac:spMkLst>
        </pc:spChg>
        <pc:spChg chg="mod">
          <ac:chgData name="Lemmi, Rodrigo" userId="b3618862-5d6a-4746-8c32-848d45cae23d" providerId="ADAL" clId="{14E0485E-21C3-4ADF-AF8C-6913828A7CD7}" dt="2024-01-31T20:53:31.192" v="868"/>
          <ac:spMkLst>
            <pc:docMk/>
            <pc:sldMk cId="2243867235" sldId="2147469437"/>
            <ac:spMk id="650" creationId="{9407468D-3486-959E-5CA4-E2C285540222}"/>
          </ac:spMkLst>
        </pc:spChg>
        <pc:spChg chg="mod">
          <ac:chgData name="Lemmi, Rodrigo" userId="b3618862-5d6a-4746-8c32-848d45cae23d" providerId="ADAL" clId="{14E0485E-21C3-4ADF-AF8C-6913828A7CD7}" dt="2024-01-31T20:53:31.192" v="868"/>
          <ac:spMkLst>
            <pc:docMk/>
            <pc:sldMk cId="2243867235" sldId="2147469437"/>
            <ac:spMk id="652" creationId="{12188F7B-4DDE-833A-44BE-3483C6405B6E}"/>
          </ac:spMkLst>
        </pc:spChg>
        <pc:spChg chg="mod">
          <ac:chgData name="Lemmi, Rodrigo" userId="b3618862-5d6a-4746-8c32-848d45cae23d" providerId="ADAL" clId="{14E0485E-21C3-4ADF-AF8C-6913828A7CD7}" dt="2024-01-31T20:53:31.192" v="868"/>
          <ac:spMkLst>
            <pc:docMk/>
            <pc:sldMk cId="2243867235" sldId="2147469437"/>
            <ac:spMk id="654" creationId="{3B6A61CE-1D70-400B-B0E8-46871CA8F9CB}"/>
          </ac:spMkLst>
        </pc:spChg>
        <pc:spChg chg="mod">
          <ac:chgData name="Lemmi, Rodrigo" userId="b3618862-5d6a-4746-8c32-848d45cae23d" providerId="ADAL" clId="{14E0485E-21C3-4ADF-AF8C-6913828A7CD7}" dt="2024-01-31T20:53:31.192" v="868"/>
          <ac:spMkLst>
            <pc:docMk/>
            <pc:sldMk cId="2243867235" sldId="2147469437"/>
            <ac:spMk id="660" creationId="{6D34A817-0336-47B9-4C34-5DB6EAFD1994}"/>
          </ac:spMkLst>
        </pc:spChg>
        <pc:spChg chg="mod">
          <ac:chgData name="Lemmi, Rodrigo" userId="b3618862-5d6a-4746-8c32-848d45cae23d" providerId="ADAL" clId="{14E0485E-21C3-4ADF-AF8C-6913828A7CD7}" dt="2024-01-31T20:53:31.192" v="868"/>
          <ac:spMkLst>
            <pc:docMk/>
            <pc:sldMk cId="2243867235" sldId="2147469437"/>
            <ac:spMk id="662" creationId="{B1BA0B59-5379-F0B7-A9FE-EBBADB8D165B}"/>
          </ac:spMkLst>
        </pc:spChg>
        <pc:spChg chg="mod">
          <ac:chgData name="Lemmi, Rodrigo" userId="b3618862-5d6a-4746-8c32-848d45cae23d" providerId="ADAL" clId="{14E0485E-21C3-4ADF-AF8C-6913828A7CD7}" dt="2024-01-31T20:53:31.192" v="868"/>
          <ac:spMkLst>
            <pc:docMk/>
            <pc:sldMk cId="2243867235" sldId="2147469437"/>
            <ac:spMk id="664" creationId="{1BA0BFF8-B96C-E593-363F-6BA436339F69}"/>
          </ac:spMkLst>
        </pc:spChg>
        <pc:spChg chg="mod">
          <ac:chgData name="Lemmi, Rodrigo" userId="b3618862-5d6a-4746-8c32-848d45cae23d" providerId="ADAL" clId="{14E0485E-21C3-4ADF-AF8C-6913828A7CD7}" dt="2024-01-31T20:53:31.192" v="868"/>
          <ac:spMkLst>
            <pc:docMk/>
            <pc:sldMk cId="2243867235" sldId="2147469437"/>
            <ac:spMk id="666" creationId="{6B861CD7-F3E5-A0DD-5775-D804CEE3C6FC}"/>
          </ac:spMkLst>
        </pc:spChg>
        <pc:spChg chg="mod">
          <ac:chgData name="Lemmi, Rodrigo" userId="b3618862-5d6a-4746-8c32-848d45cae23d" providerId="ADAL" clId="{14E0485E-21C3-4ADF-AF8C-6913828A7CD7}" dt="2024-01-31T20:53:31.192" v="868"/>
          <ac:spMkLst>
            <pc:docMk/>
            <pc:sldMk cId="2243867235" sldId="2147469437"/>
            <ac:spMk id="672" creationId="{9C3B273E-F872-4D9F-B83C-3619F154C0BB}"/>
          </ac:spMkLst>
        </pc:spChg>
        <pc:spChg chg="mod">
          <ac:chgData name="Lemmi, Rodrigo" userId="b3618862-5d6a-4746-8c32-848d45cae23d" providerId="ADAL" clId="{14E0485E-21C3-4ADF-AF8C-6913828A7CD7}" dt="2024-01-31T20:53:31.192" v="868"/>
          <ac:spMkLst>
            <pc:docMk/>
            <pc:sldMk cId="2243867235" sldId="2147469437"/>
            <ac:spMk id="674" creationId="{F345473B-3AB9-A415-F122-BC78B065C5C6}"/>
          </ac:spMkLst>
        </pc:spChg>
        <pc:spChg chg="mod">
          <ac:chgData name="Lemmi, Rodrigo" userId="b3618862-5d6a-4746-8c32-848d45cae23d" providerId="ADAL" clId="{14E0485E-21C3-4ADF-AF8C-6913828A7CD7}" dt="2024-01-31T20:53:31.192" v="868"/>
          <ac:spMkLst>
            <pc:docMk/>
            <pc:sldMk cId="2243867235" sldId="2147469437"/>
            <ac:spMk id="676" creationId="{26026917-4B55-191F-D0DB-D931883FF93E}"/>
          </ac:spMkLst>
        </pc:spChg>
        <pc:spChg chg="mod">
          <ac:chgData name="Lemmi, Rodrigo" userId="b3618862-5d6a-4746-8c32-848d45cae23d" providerId="ADAL" clId="{14E0485E-21C3-4ADF-AF8C-6913828A7CD7}" dt="2024-01-31T20:53:31.192" v="868"/>
          <ac:spMkLst>
            <pc:docMk/>
            <pc:sldMk cId="2243867235" sldId="2147469437"/>
            <ac:spMk id="678" creationId="{89331B81-59B5-175A-7650-C853364C0C4A}"/>
          </ac:spMkLst>
        </pc:spChg>
        <pc:spChg chg="mod">
          <ac:chgData name="Lemmi, Rodrigo" userId="b3618862-5d6a-4746-8c32-848d45cae23d" providerId="ADAL" clId="{14E0485E-21C3-4ADF-AF8C-6913828A7CD7}" dt="2024-01-31T20:53:33.959" v="870"/>
          <ac:spMkLst>
            <pc:docMk/>
            <pc:sldMk cId="2243867235" sldId="2147469437"/>
            <ac:spMk id="690" creationId="{303C15A7-AB1B-979D-C954-0101C8659A80}"/>
          </ac:spMkLst>
        </pc:spChg>
        <pc:spChg chg="mod">
          <ac:chgData name="Lemmi, Rodrigo" userId="b3618862-5d6a-4746-8c32-848d45cae23d" providerId="ADAL" clId="{14E0485E-21C3-4ADF-AF8C-6913828A7CD7}" dt="2024-01-31T20:53:33.959" v="870"/>
          <ac:spMkLst>
            <pc:docMk/>
            <pc:sldMk cId="2243867235" sldId="2147469437"/>
            <ac:spMk id="692" creationId="{2BBAEE7E-1C54-A0CF-B2B6-87738F632A2E}"/>
          </ac:spMkLst>
        </pc:spChg>
        <pc:spChg chg="mod">
          <ac:chgData name="Lemmi, Rodrigo" userId="b3618862-5d6a-4746-8c32-848d45cae23d" providerId="ADAL" clId="{14E0485E-21C3-4ADF-AF8C-6913828A7CD7}" dt="2024-01-31T20:53:33.959" v="870"/>
          <ac:spMkLst>
            <pc:docMk/>
            <pc:sldMk cId="2243867235" sldId="2147469437"/>
            <ac:spMk id="694" creationId="{180C2049-FB9F-BF42-AE3A-ED912C7E2A07}"/>
          </ac:spMkLst>
        </pc:spChg>
        <pc:spChg chg="mod">
          <ac:chgData name="Lemmi, Rodrigo" userId="b3618862-5d6a-4746-8c32-848d45cae23d" providerId="ADAL" clId="{14E0485E-21C3-4ADF-AF8C-6913828A7CD7}" dt="2024-01-31T20:53:33.959" v="870"/>
          <ac:spMkLst>
            <pc:docMk/>
            <pc:sldMk cId="2243867235" sldId="2147469437"/>
            <ac:spMk id="696" creationId="{466A6DFA-FB9C-C3DD-46EA-833A56DA60F1}"/>
          </ac:spMkLst>
        </pc:spChg>
        <pc:spChg chg="mod">
          <ac:chgData name="Lemmi, Rodrigo" userId="b3618862-5d6a-4746-8c32-848d45cae23d" providerId="ADAL" clId="{14E0485E-21C3-4ADF-AF8C-6913828A7CD7}" dt="2024-01-31T20:53:33.959" v="870"/>
          <ac:spMkLst>
            <pc:docMk/>
            <pc:sldMk cId="2243867235" sldId="2147469437"/>
            <ac:spMk id="702" creationId="{ED25282F-7373-5AA6-2E09-438DF608016D}"/>
          </ac:spMkLst>
        </pc:spChg>
        <pc:spChg chg="mod">
          <ac:chgData name="Lemmi, Rodrigo" userId="b3618862-5d6a-4746-8c32-848d45cae23d" providerId="ADAL" clId="{14E0485E-21C3-4ADF-AF8C-6913828A7CD7}" dt="2024-01-31T20:53:33.959" v="870"/>
          <ac:spMkLst>
            <pc:docMk/>
            <pc:sldMk cId="2243867235" sldId="2147469437"/>
            <ac:spMk id="704" creationId="{9504A69D-7EC0-A4C0-FD98-BB68718C6EFB}"/>
          </ac:spMkLst>
        </pc:spChg>
        <pc:spChg chg="mod">
          <ac:chgData name="Lemmi, Rodrigo" userId="b3618862-5d6a-4746-8c32-848d45cae23d" providerId="ADAL" clId="{14E0485E-21C3-4ADF-AF8C-6913828A7CD7}" dt="2024-01-31T20:53:33.959" v="870"/>
          <ac:spMkLst>
            <pc:docMk/>
            <pc:sldMk cId="2243867235" sldId="2147469437"/>
            <ac:spMk id="706" creationId="{3B03A01C-84E6-40EB-5B49-04176853340F}"/>
          </ac:spMkLst>
        </pc:spChg>
        <pc:spChg chg="mod">
          <ac:chgData name="Lemmi, Rodrigo" userId="b3618862-5d6a-4746-8c32-848d45cae23d" providerId="ADAL" clId="{14E0485E-21C3-4ADF-AF8C-6913828A7CD7}" dt="2024-01-31T20:53:33.959" v="870"/>
          <ac:spMkLst>
            <pc:docMk/>
            <pc:sldMk cId="2243867235" sldId="2147469437"/>
            <ac:spMk id="708" creationId="{4F583BF1-9E40-DF07-3AEC-2081A4AE0A77}"/>
          </ac:spMkLst>
        </pc:spChg>
        <pc:spChg chg="mod">
          <ac:chgData name="Lemmi, Rodrigo" userId="b3618862-5d6a-4746-8c32-848d45cae23d" providerId="ADAL" clId="{14E0485E-21C3-4ADF-AF8C-6913828A7CD7}" dt="2024-01-31T20:53:33.959" v="870"/>
          <ac:spMkLst>
            <pc:docMk/>
            <pc:sldMk cId="2243867235" sldId="2147469437"/>
            <ac:spMk id="714" creationId="{C5486457-93B3-5BB4-7FC5-02D5B502D107}"/>
          </ac:spMkLst>
        </pc:spChg>
        <pc:spChg chg="mod">
          <ac:chgData name="Lemmi, Rodrigo" userId="b3618862-5d6a-4746-8c32-848d45cae23d" providerId="ADAL" clId="{14E0485E-21C3-4ADF-AF8C-6913828A7CD7}" dt="2024-01-31T20:53:33.959" v="870"/>
          <ac:spMkLst>
            <pc:docMk/>
            <pc:sldMk cId="2243867235" sldId="2147469437"/>
            <ac:spMk id="716" creationId="{9CBC3381-FB4C-7CFA-CDC1-5DF31C5E0C63}"/>
          </ac:spMkLst>
        </pc:spChg>
        <pc:spChg chg="mod">
          <ac:chgData name="Lemmi, Rodrigo" userId="b3618862-5d6a-4746-8c32-848d45cae23d" providerId="ADAL" clId="{14E0485E-21C3-4ADF-AF8C-6913828A7CD7}" dt="2024-01-31T20:53:33.959" v="870"/>
          <ac:spMkLst>
            <pc:docMk/>
            <pc:sldMk cId="2243867235" sldId="2147469437"/>
            <ac:spMk id="718" creationId="{2B078F57-2AE8-5623-E348-469529AC5980}"/>
          </ac:spMkLst>
        </pc:spChg>
        <pc:spChg chg="mod">
          <ac:chgData name="Lemmi, Rodrigo" userId="b3618862-5d6a-4746-8c32-848d45cae23d" providerId="ADAL" clId="{14E0485E-21C3-4ADF-AF8C-6913828A7CD7}" dt="2024-01-31T20:53:33.959" v="870"/>
          <ac:spMkLst>
            <pc:docMk/>
            <pc:sldMk cId="2243867235" sldId="2147469437"/>
            <ac:spMk id="720" creationId="{255300CF-5324-107F-B954-51733DDB2887}"/>
          </ac:spMkLst>
        </pc:spChg>
        <pc:spChg chg="mod">
          <ac:chgData name="Lemmi, Rodrigo" userId="b3618862-5d6a-4746-8c32-848d45cae23d" providerId="ADAL" clId="{14E0485E-21C3-4ADF-AF8C-6913828A7CD7}" dt="2024-01-31T20:53:33.959" v="870"/>
          <ac:spMkLst>
            <pc:docMk/>
            <pc:sldMk cId="2243867235" sldId="2147469437"/>
            <ac:spMk id="726" creationId="{397B5946-5EEC-F3D5-2AF0-829E7C7ED327}"/>
          </ac:spMkLst>
        </pc:spChg>
        <pc:spChg chg="mod">
          <ac:chgData name="Lemmi, Rodrigo" userId="b3618862-5d6a-4746-8c32-848d45cae23d" providerId="ADAL" clId="{14E0485E-21C3-4ADF-AF8C-6913828A7CD7}" dt="2024-01-31T20:53:33.959" v="870"/>
          <ac:spMkLst>
            <pc:docMk/>
            <pc:sldMk cId="2243867235" sldId="2147469437"/>
            <ac:spMk id="728" creationId="{41456F93-6E14-57A9-2A86-ED7BF0BBA892}"/>
          </ac:spMkLst>
        </pc:spChg>
        <pc:spChg chg="mod">
          <ac:chgData name="Lemmi, Rodrigo" userId="b3618862-5d6a-4746-8c32-848d45cae23d" providerId="ADAL" clId="{14E0485E-21C3-4ADF-AF8C-6913828A7CD7}" dt="2024-01-31T20:53:33.959" v="870"/>
          <ac:spMkLst>
            <pc:docMk/>
            <pc:sldMk cId="2243867235" sldId="2147469437"/>
            <ac:spMk id="730" creationId="{E92BB154-D76C-0DBC-5D6C-7A53D624393E}"/>
          </ac:spMkLst>
        </pc:spChg>
        <pc:spChg chg="mod">
          <ac:chgData name="Lemmi, Rodrigo" userId="b3618862-5d6a-4746-8c32-848d45cae23d" providerId="ADAL" clId="{14E0485E-21C3-4ADF-AF8C-6913828A7CD7}" dt="2024-01-31T20:53:33.959" v="870"/>
          <ac:spMkLst>
            <pc:docMk/>
            <pc:sldMk cId="2243867235" sldId="2147469437"/>
            <ac:spMk id="732" creationId="{1B22DD87-F16A-722C-F42D-2AE71DE60579}"/>
          </ac:spMkLst>
        </pc:spChg>
        <pc:spChg chg="mod">
          <ac:chgData name="Lemmi, Rodrigo" userId="b3618862-5d6a-4746-8c32-848d45cae23d" providerId="ADAL" clId="{14E0485E-21C3-4ADF-AF8C-6913828A7CD7}" dt="2024-01-31T20:53:33.959" v="870"/>
          <ac:spMkLst>
            <pc:docMk/>
            <pc:sldMk cId="2243867235" sldId="2147469437"/>
            <ac:spMk id="738" creationId="{3D84CCBF-B7DA-87FE-24EA-4D3212F141EE}"/>
          </ac:spMkLst>
        </pc:spChg>
        <pc:spChg chg="mod">
          <ac:chgData name="Lemmi, Rodrigo" userId="b3618862-5d6a-4746-8c32-848d45cae23d" providerId="ADAL" clId="{14E0485E-21C3-4ADF-AF8C-6913828A7CD7}" dt="2024-01-31T20:53:33.959" v="870"/>
          <ac:spMkLst>
            <pc:docMk/>
            <pc:sldMk cId="2243867235" sldId="2147469437"/>
            <ac:spMk id="740" creationId="{21A918C6-2369-89DD-942D-C7CF0593BAAB}"/>
          </ac:spMkLst>
        </pc:spChg>
        <pc:spChg chg="mod">
          <ac:chgData name="Lemmi, Rodrigo" userId="b3618862-5d6a-4746-8c32-848d45cae23d" providerId="ADAL" clId="{14E0485E-21C3-4ADF-AF8C-6913828A7CD7}" dt="2024-01-31T20:53:33.959" v="870"/>
          <ac:spMkLst>
            <pc:docMk/>
            <pc:sldMk cId="2243867235" sldId="2147469437"/>
            <ac:spMk id="742" creationId="{C8E05C1D-C441-7083-4C17-5B5D9C7E1ABC}"/>
          </ac:spMkLst>
        </pc:spChg>
        <pc:spChg chg="mod">
          <ac:chgData name="Lemmi, Rodrigo" userId="b3618862-5d6a-4746-8c32-848d45cae23d" providerId="ADAL" clId="{14E0485E-21C3-4ADF-AF8C-6913828A7CD7}" dt="2024-01-31T20:53:33.959" v="870"/>
          <ac:spMkLst>
            <pc:docMk/>
            <pc:sldMk cId="2243867235" sldId="2147469437"/>
            <ac:spMk id="744" creationId="{AF952DAD-D4BA-8C39-37CC-602F83CD1F3C}"/>
          </ac:spMkLst>
        </pc:spChg>
        <pc:spChg chg="mod">
          <ac:chgData name="Lemmi, Rodrigo" userId="b3618862-5d6a-4746-8c32-848d45cae23d" providerId="ADAL" clId="{14E0485E-21C3-4ADF-AF8C-6913828A7CD7}" dt="2024-01-31T20:53:37.257" v="872"/>
          <ac:spMkLst>
            <pc:docMk/>
            <pc:sldMk cId="2243867235" sldId="2147469437"/>
            <ac:spMk id="756" creationId="{EB33BDFC-3BF8-39AD-72EA-B895EAF08804}"/>
          </ac:spMkLst>
        </pc:spChg>
        <pc:spChg chg="mod">
          <ac:chgData name="Lemmi, Rodrigo" userId="b3618862-5d6a-4746-8c32-848d45cae23d" providerId="ADAL" clId="{14E0485E-21C3-4ADF-AF8C-6913828A7CD7}" dt="2024-01-31T20:53:37.257" v="872"/>
          <ac:spMkLst>
            <pc:docMk/>
            <pc:sldMk cId="2243867235" sldId="2147469437"/>
            <ac:spMk id="758" creationId="{A57360FD-12AE-4912-5CAD-204C10012D10}"/>
          </ac:spMkLst>
        </pc:spChg>
        <pc:spChg chg="mod">
          <ac:chgData name="Lemmi, Rodrigo" userId="b3618862-5d6a-4746-8c32-848d45cae23d" providerId="ADAL" clId="{14E0485E-21C3-4ADF-AF8C-6913828A7CD7}" dt="2024-01-31T20:53:37.257" v="872"/>
          <ac:spMkLst>
            <pc:docMk/>
            <pc:sldMk cId="2243867235" sldId="2147469437"/>
            <ac:spMk id="760" creationId="{B34F5229-99E3-C7F8-5496-028386972A57}"/>
          </ac:spMkLst>
        </pc:spChg>
        <pc:spChg chg="mod">
          <ac:chgData name="Lemmi, Rodrigo" userId="b3618862-5d6a-4746-8c32-848d45cae23d" providerId="ADAL" clId="{14E0485E-21C3-4ADF-AF8C-6913828A7CD7}" dt="2024-01-31T20:53:37.257" v="872"/>
          <ac:spMkLst>
            <pc:docMk/>
            <pc:sldMk cId="2243867235" sldId="2147469437"/>
            <ac:spMk id="762" creationId="{2B89BAC3-5AA6-A3D6-921E-D78121426FFF}"/>
          </ac:spMkLst>
        </pc:spChg>
        <pc:spChg chg="mod">
          <ac:chgData name="Lemmi, Rodrigo" userId="b3618862-5d6a-4746-8c32-848d45cae23d" providerId="ADAL" clId="{14E0485E-21C3-4ADF-AF8C-6913828A7CD7}" dt="2024-01-31T20:53:37.257" v="872"/>
          <ac:spMkLst>
            <pc:docMk/>
            <pc:sldMk cId="2243867235" sldId="2147469437"/>
            <ac:spMk id="768" creationId="{8F3834F6-35E1-8C3B-0E65-4A67A0459C34}"/>
          </ac:spMkLst>
        </pc:spChg>
        <pc:spChg chg="mod">
          <ac:chgData name="Lemmi, Rodrigo" userId="b3618862-5d6a-4746-8c32-848d45cae23d" providerId="ADAL" clId="{14E0485E-21C3-4ADF-AF8C-6913828A7CD7}" dt="2024-01-31T20:53:37.257" v="872"/>
          <ac:spMkLst>
            <pc:docMk/>
            <pc:sldMk cId="2243867235" sldId="2147469437"/>
            <ac:spMk id="770" creationId="{115A85F0-9CFA-68C3-CC2E-F2300B47EBC0}"/>
          </ac:spMkLst>
        </pc:spChg>
        <pc:spChg chg="mod">
          <ac:chgData name="Lemmi, Rodrigo" userId="b3618862-5d6a-4746-8c32-848d45cae23d" providerId="ADAL" clId="{14E0485E-21C3-4ADF-AF8C-6913828A7CD7}" dt="2024-01-31T20:53:37.257" v="872"/>
          <ac:spMkLst>
            <pc:docMk/>
            <pc:sldMk cId="2243867235" sldId="2147469437"/>
            <ac:spMk id="772" creationId="{69D7B865-8864-3A65-67C6-202F650ED77E}"/>
          </ac:spMkLst>
        </pc:spChg>
        <pc:spChg chg="mod">
          <ac:chgData name="Lemmi, Rodrigo" userId="b3618862-5d6a-4746-8c32-848d45cae23d" providerId="ADAL" clId="{14E0485E-21C3-4ADF-AF8C-6913828A7CD7}" dt="2024-01-31T20:53:37.257" v="872"/>
          <ac:spMkLst>
            <pc:docMk/>
            <pc:sldMk cId="2243867235" sldId="2147469437"/>
            <ac:spMk id="774" creationId="{72024B06-65B0-F8A0-10B6-9F3C658A56D7}"/>
          </ac:spMkLst>
        </pc:spChg>
        <pc:spChg chg="mod">
          <ac:chgData name="Lemmi, Rodrigo" userId="b3618862-5d6a-4746-8c32-848d45cae23d" providerId="ADAL" clId="{14E0485E-21C3-4ADF-AF8C-6913828A7CD7}" dt="2024-01-31T20:53:37.257" v="872"/>
          <ac:spMkLst>
            <pc:docMk/>
            <pc:sldMk cId="2243867235" sldId="2147469437"/>
            <ac:spMk id="780" creationId="{4D6859E7-BBF8-E0F3-D0BB-66DFC2F21FB0}"/>
          </ac:spMkLst>
        </pc:spChg>
        <pc:spChg chg="mod">
          <ac:chgData name="Lemmi, Rodrigo" userId="b3618862-5d6a-4746-8c32-848d45cae23d" providerId="ADAL" clId="{14E0485E-21C3-4ADF-AF8C-6913828A7CD7}" dt="2024-01-31T20:53:37.257" v="872"/>
          <ac:spMkLst>
            <pc:docMk/>
            <pc:sldMk cId="2243867235" sldId="2147469437"/>
            <ac:spMk id="782" creationId="{CBB1986C-F397-F956-387E-287FB3989518}"/>
          </ac:spMkLst>
        </pc:spChg>
        <pc:spChg chg="mod">
          <ac:chgData name="Lemmi, Rodrigo" userId="b3618862-5d6a-4746-8c32-848d45cae23d" providerId="ADAL" clId="{14E0485E-21C3-4ADF-AF8C-6913828A7CD7}" dt="2024-01-31T20:53:37.257" v="872"/>
          <ac:spMkLst>
            <pc:docMk/>
            <pc:sldMk cId="2243867235" sldId="2147469437"/>
            <ac:spMk id="784" creationId="{D03026AD-7DBA-8C43-D5DA-E2D6117640F2}"/>
          </ac:spMkLst>
        </pc:spChg>
        <pc:spChg chg="mod">
          <ac:chgData name="Lemmi, Rodrigo" userId="b3618862-5d6a-4746-8c32-848d45cae23d" providerId="ADAL" clId="{14E0485E-21C3-4ADF-AF8C-6913828A7CD7}" dt="2024-01-31T20:53:37.257" v="872"/>
          <ac:spMkLst>
            <pc:docMk/>
            <pc:sldMk cId="2243867235" sldId="2147469437"/>
            <ac:spMk id="786" creationId="{C8745832-9512-4A69-C004-4D61F2B3D256}"/>
          </ac:spMkLst>
        </pc:spChg>
        <pc:spChg chg="mod">
          <ac:chgData name="Lemmi, Rodrigo" userId="b3618862-5d6a-4746-8c32-848d45cae23d" providerId="ADAL" clId="{14E0485E-21C3-4ADF-AF8C-6913828A7CD7}" dt="2024-01-31T20:53:37.257" v="872"/>
          <ac:spMkLst>
            <pc:docMk/>
            <pc:sldMk cId="2243867235" sldId="2147469437"/>
            <ac:spMk id="792" creationId="{6B5300A0-E2E6-D0A7-E63B-F3D695A98B63}"/>
          </ac:spMkLst>
        </pc:spChg>
        <pc:spChg chg="mod">
          <ac:chgData name="Lemmi, Rodrigo" userId="b3618862-5d6a-4746-8c32-848d45cae23d" providerId="ADAL" clId="{14E0485E-21C3-4ADF-AF8C-6913828A7CD7}" dt="2024-01-31T20:53:37.257" v="872"/>
          <ac:spMkLst>
            <pc:docMk/>
            <pc:sldMk cId="2243867235" sldId="2147469437"/>
            <ac:spMk id="794" creationId="{3F468F56-64EE-8323-B59E-79BA2C8A724A}"/>
          </ac:spMkLst>
        </pc:spChg>
        <pc:spChg chg="mod">
          <ac:chgData name="Lemmi, Rodrigo" userId="b3618862-5d6a-4746-8c32-848d45cae23d" providerId="ADAL" clId="{14E0485E-21C3-4ADF-AF8C-6913828A7CD7}" dt="2024-01-31T20:53:37.257" v="872"/>
          <ac:spMkLst>
            <pc:docMk/>
            <pc:sldMk cId="2243867235" sldId="2147469437"/>
            <ac:spMk id="796" creationId="{6933A2D0-7E99-0FCF-9BA3-5D6FAE1976C4}"/>
          </ac:spMkLst>
        </pc:spChg>
        <pc:spChg chg="mod">
          <ac:chgData name="Lemmi, Rodrigo" userId="b3618862-5d6a-4746-8c32-848d45cae23d" providerId="ADAL" clId="{14E0485E-21C3-4ADF-AF8C-6913828A7CD7}" dt="2024-01-31T20:53:37.257" v="872"/>
          <ac:spMkLst>
            <pc:docMk/>
            <pc:sldMk cId="2243867235" sldId="2147469437"/>
            <ac:spMk id="798" creationId="{088F3D27-10A2-0652-F928-AA45EE636729}"/>
          </ac:spMkLst>
        </pc:spChg>
        <pc:spChg chg="mod">
          <ac:chgData name="Lemmi, Rodrigo" userId="b3618862-5d6a-4746-8c32-848d45cae23d" providerId="ADAL" clId="{14E0485E-21C3-4ADF-AF8C-6913828A7CD7}" dt="2024-01-31T20:53:37.257" v="872"/>
          <ac:spMkLst>
            <pc:docMk/>
            <pc:sldMk cId="2243867235" sldId="2147469437"/>
            <ac:spMk id="804" creationId="{94CA75EC-00AC-2AEF-F2EB-8D55E3CA16E5}"/>
          </ac:spMkLst>
        </pc:spChg>
        <pc:spChg chg="mod">
          <ac:chgData name="Lemmi, Rodrigo" userId="b3618862-5d6a-4746-8c32-848d45cae23d" providerId="ADAL" clId="{14E0485E-21C3-4ADF-AF8C-6913828A7CD7}" dt="2024-01-31T20:53:37.257" v="872"/>
          <ac:spMkLst>
            <pc:docMk/>
            <pc:sldMk cId="2243867235" sldId="2147469437"/>
            <ac:spMk id="806" creationId="{6940BCB7-AFF8-4988-C7BD-7F05604E6DC2}"/>
          </ac:spMkLst>
        </pc:spChg>
        <pc:spChg chg="mod">
          <ac:chgData name="Lemmi, Rodrigo" userId="b3618862-5d6a-4746-8c32-848d45cae23d" providerId="ADAL" clId="{14E0485E-21C3-4ADF-AF8C-6913828A7CD7}" dt="2024-01-31T20:53:37.257" v="872"/>
          <ac:spMkLst>
            <pc:docMk/>
            <pc:sldMk cId="2243867235" sldId="2147469437"/>
            <ac:spMk id="808" creationId="{F69B3420-BD04-EFF1-ACDA-BAD170409A30}"/>
          </ac:spMkLst>
        </pc:spChg>
        <pc:spChg chg="mod">
          <ac:chgData name="Lemmi, Rodrigo" userId="b3618862-5d6a-4746-8c32-848d45cae23d" providerId="ADAL" clId="{14E0485E-21C3-4ADF-AF8C-6913828A7CD7}" dt="2024-01-31T20:53:37.257" v="872"/>
          <ac:spMkLst>
            <pc:docMk/>
            <pc:sldMk cId="2243867235" sldId="2147469437"/>
            <ac:spMk id="810" creationId="{0C61E566-91B7-99D7-B2BD-63CF31419AAD}"/>
          </ac:spMkLst>
        </pc:spChg>
        <pc:spChg chg="add mod">
          <ac:chgData name="Lemmi, Rodrigo" userId="b3618862-5d6a-4746-8c32-848d45cae23d" providerId="ADAL" clId="{14E0485E-21C3-4ADF-AF8C-6913828A7CD7}" dt="2024-01-31T20:56:14.551" v="888" actId="571"/>
          <ac:spMkLst>
            <pc:docMk/>
            <pc:sldMk cId="2243867235" sldId="2147469437"/>
            <ac:spMk id="812" creationId="{C2FA4C2B-25C1-2F6D-CFB6-E275855E768A}"/>
          </ac:spMkLst>
        </pc:spChg>
        <pc:spChg chg="add mod">
          <ac:chgData name="Lemmi, Rodrigo" userId="b3618862-5d6a-4746-8c32-848d45cae23d" providerId="ADAL" clId="{14E0485E-21C3-4ADF-AF8C-6913828A7CD7}" dt="2024-01-31T20:56:14.551" v="888" actId="571"/>
          <ac:spMkLst>
            <pc:docMk/>
            <pc:sldMk cId="2243867235" sldId="2147469437"/>
            <ac:spMk id="813" creationId="{431E88C6-B71E-F553-ADBB-EA223AD0FBE4}"/>
          </ac:spMkLst>
        </pc:spChg>
        <pc:spChg chg="add mod">
          <ac:chgData name="Lemmi, Rodrigo" userId="b3618862-5d6a-4746-8c32-848d45cae23d" providerId="ADAL" clId="{14E0485E-21C3-4ADF-AF8C-6913828A7CD7}" dt="2024-01-31T20:56:14.551" v="888" actId="571"/>
          <ac:spMkLst>
            <pc:docMk/>
            <pc:sldMk cId="2243867235" sldId="2147469437"/>
            <ac:spMk id="814" creationId="{D39532C9-F272-2094-8F0B-A5526A0A2153}"/>
          </ac:spMkLst>
        </pc:spChg>
        <pc:spChg chg="add mod">
          <ac:chgData name="Lemmi, Rodrigo" userId="b3618862-5d6a-4746-8c32-848d45cae23d" providerId="ADAL" clId="{14E0485E-21C3-4ADF-AF8C-6913828A7CD7}" dt="2024-01-31T20:56:14.551" v="888" actId="571"/>
          <ac:spMkLst>
            <pc:docMk/>
            <pc:sldMk cId="2243867235" sldId="2147469437"/>
            <ac:spMk id="815" creationId="{BE8F666F-284B-B2F0-ADF7-799483256C35}"/>
          </ac:spMkLst>
        </pc:spChg>
        <pc:spChg chg="mod">
          <ac:chgData name="Lemmi, Rodrigo" userId="b3618862-5d6a-4746-8c32-848d45cae23d" providerId="ADAL" clId="{14E0485E-21C3-4ADF-AF8C-6913828A7CD7}" dt="2024-01-31T20:56:29.272" v="890"/>
          <ac:spMkLst>
            <pc:docMk/>
            <pc:sldMk cId="2243867235" sldId="2147469437"/>
            <ac:spMk id="826" creationId="{8B4C179C-1A2E-7D80-5C8E-84C55A26102E}"/>
          </ac:spMkLst>
        </pc:spChg>
        <pc:spChg chg="mod">
          <ac:chgData name="Lemmi, Rodrigo" userId="b3618862-5d6a-4746-8c32-848d45cae23d" providerId="ADAL" clId="{14E0485E-21C3-4ADF-AF8C-6913828A7CD7}" dt="2024-01-31T20:56:29.272" v="890"/>
          <ac:spMkLst>
            <pc:docMk/>
            <pc:sldMk cId="2243867235" sldId="2147469437"/>
            <ac:spMk id="828" creationId="{DE1E993B-AC57-E45C-D17D-8C1D89A46965}"/>
          </ac:spMkLst>
        </pc:spChg>
        <pc:spChg chg="mod">
          <ac:chgData name="Lemmi, Rodrigo" userId="b3618862-5d6a-4746-8c32-848d45cae23d" providerId="ADAL" clId="{14E0485E-21C3-4ADF-AF8C-6913828A7CD7}" dt="2024-01-31T20:56:29.272" v="890"/>
          <ac:spMkLst>
            <pc:docMk/>
            <pc:sldMk cId="2243867235" sldId="2147469437"/>
            <ac:spMk id="830" creationId="{CC3A29EA-09D5-859F-B263-0D06EBCCDE2F}"/>
          </ac:spMkLst>
        </pc:spChg>
        <pc:spChg chg="mod">
          <ac:chgData name="Lemmi, Rodrigo" userId="b3618862-5d6a-4746-8c32-848d45cae23d" providerId="ADAL" clId="{14E0485E-21C3-4ADF-AF8C-6913828A7CD7}" dt="2024-01-31T20:56:29.272" v="890"/>
          <ac:spMkLst>
            <pc:docMk/>
            <pc:sldMk cId="2243867235" sldId="2147469437"/>
            <ac:spMk id="832" creationId="{9ED534DC-5611-B01F-60D1-5E591B4525C0}"/>
          </ac:spMkLst>
        </pc:spChg>
        <pc:spChg chg="mod">
          <ac:chgData name="Lemmi, Rodrigo" userId="b3618862-5d6a-4746-8c32-848d45cae23d" providerId="ADAL" clId="{14E0485E-21C3-4ADF-AF8C-6913828A7CD7}" dt="2024-01-31T20:56:29.272" v="890"/>
          <ac:spMkLst>
            <pc:docMk/>
            <pc:sldMk cId="2243867235" sldId="2147469437"/>
            <ac:spMk id="838" creationId="{DEF0BE88-6F96-7FFA-5D67-07E6F8B501BD}"/>
          </ac:spMkLst>
        </pc:spChg>
        <pc:spChg chg="mod">
          <ac:chgData name="Lemmi, Rodrigo" userId="b3618862-5d6a-4746-8c32-848d45cae23d" providerId="ADAL" clId="{14E0485E-21C3-4ADF-AF8C-6913828A7CD7}" dt="2024-01-31T20:56:29.272" v="890"/>
          <ac:spMkLst>
            <pc:docMk/>
            <pc:sldMk cId="2243867235" sldId="2147469437"/>
            <ac:spMk id="840" creationId="{37E10F81-931D-1383-9916-8D35AE380650}"/>
          </ac:spMkLst>
        </pc:spChg>
        <pc:spChg chg="mod">
          <ac:chgData name="Lemmi, Rodrigo" userId="b3618862-5d6a-4746-8c32-848d45cae23d" providerId="ADAL" clId="{14E0485E-21C3-4ADF-AF8C-6913828A7CD7}" dt="2024-01-31T20:56:29.272" v="890"/>
          <ac:spMkLst>
            <pc:docMk/>
            <pc:sldMk cId="2243867235" sldId="2147469437"/>
            <ac:spMk id="842" creationId="{988078CD-26F0-07CF-CF3C-DF707BB1BDCF}"/>
          </ac:spMkLst>
        </pc:spChg>
        <pc:spChg chg="mod">
          <ac:chgData name="Lemmi, Rodrigo" userId="b3618862-5d6a-4746-8c32-848d45cae23d" providerId="ADAL" clId="{14E0485E-21C3-4ADF-AF8C-6913828A7CD7}" dt="2024-01-31T20:56:29.272" v="890"/>
          <ac:spMkLst>
            <pc:docMk/>
            <pc:sldMk cId="2243867235" sldId="2147469437"/>
            <ac:spMk id="844" creationId="{AFA0C7F3-6CE2-77AF-B842-45649F43AC2E}"/>
          </ac:spMkLst>
        </pc:spChg>
        <pc:spChg chg="del mod">
          <ac:chgData name="Lemmi, Rodrigo" userId="b3618862-5d6a-4746-8c32-848d45cae23d" providerId="ADAL" clId="{14E0485E-21C3-4ADF-AF8C-6913828A7CD7}" dt="2024-01-31T21:32:46.339" v="1289" actId="478"/>
          <ac:spMkLst>
            <pc:docMk/>
            <pc:sldMk cId="2243867235" sldId="2147469437"/>
            <ac:spMk id="850" creationId="{76BC0AF0-B6E9-E950-78B7-922152547A60}"/>
          </ac:spMkLst>
        </pc:spChg>
        <pc:spChg chg="del mod">
          <ac:chgData name="Lemmi, Rodrigo" userId="b3618862-5d6a-4746-8c32-848d45cae23d" providerId="ADAL" clId="{14E0485E-21C3-4ADF-AF8C-6913828A7CD7}" dt="2024-01-31T21:32:44.116" v="1288" actId="478"/>
          <ac:spMkLst>
            <pc:docMk/>
            <pc:sldMk cId="2243867235" sldId="2147469437"/>
            <ac:spMk id="852" creationId="{6ADB2804-47B5-438C-66E5-953D6125DAD5}"/>
          </ac:spMkLst>
        </pc:spChg>
        <pc:spChg chg="del mod">
          <ac:chgData name="Lemmi, Rodrigo" userId="b3618862-5d6a-4746-8c32-848d45cae23d" providerId="ADAL" clId="{14E0485E-21C3-4ADF-AF8C-6913828A7CD7}" dt="2024-01-31T21:32:42.362" v="1287" actId="478"/>
          <ac:spMkLst>
            <pc:docMk/>
            <pc:sldMk cId="2243867235" sldId="2147469437"/>
            <ac:spMk id="854" creationId="{55CFA649-F574-B4D4-F052-502FCFDACFBF}"/>
          </ac:spMkLst>
        </pc:spChg>
        <pc:spChg chg="del mod">
          <ac:chgData name="Lemmi, Rodrigo" userId="b3618862-5d6a-4746-8c32-848d45cae23d" providerId="ADAL" clId="{14E0485E-21C3-4ADF-AF8C-6913828A7CD7}" dt="2024-01-31T21:32:38.619" v="1285" actId="478"/>
          <ac:spMkLst>
            <pc:docMk/>
            <pc:sldMk cId="2243867235" sldId="2147469437"/>
            <ac:spMk id="856" creationId="{458B5E21-5119-AF39-0894-F288B762560C}"/>
          </ac:spMkLst>
        </pc:spChg>
        <pc:spChg chg="mod">
          <ac:chgData name="Lemmi, Rodrigo" userId="b3618862-5d6a-4746-8c32-848d45cae23d" providerId="ADAL" clId="{14E0485E-21C3-4ADF-AF8C-6913828A7CD7}" dt="2024-01-31T20:56:29.272" v="890"/>
          <ac:spMkLst>
            <pc:docMk/>
            <pc:sldMk cId="2243867235" sldId="2147469437"/>
            <ac:spMk id="862" creationId="{8DEF8723-0767-692B-31FC-479FD8730223}"/>
          </ac:spMkLst>
        </pc:spChg>
        <pc:spChg chg="mod">
          <ac:chgData name="Lemmi, Rodrigo" userId="b3618862-5d6a-4746-8c32-848d45cae23d" providerId="ADAL" clId="{14E0485E-21C3-4ADF-AF8C-6913828A7CD7}" dt="2024-01-31T20:56:29.272" v="890"/>
          <ac:spMkLst>
            <pc:docMk/>
            <pc:sldMk cId="2243867235" sldId="2147469437"/>
            <ac:spMk id="864" creationId="{32E38A6D-8405-3463-1D7E-705FF6D3021C}"/>
          </ac:spMkLst>
        </pc:spChg>
        <pc:spChg chg="mod">
          <ac:chgData name="Lemmi, Rodrigo" userId="b3618862-5d6a-4746-8c32-848d45cae23d" providerId="ADAL" clId="{14E0485E-21C3-4ADF-AF8C-6913828A7CD7}" dt="2024-01-31T20:56:29.272" v="890"/>
          <ac:spMkLst>
            <pc:docMk/>
            <pc:sldMk cId="2243867235" sldId="2147469437"/>
            <ac:spMk id="866" creationId="{194CEF4B-B1B0-CF27-2D77-870B4AEABE78}"/>
          </ac:spMkLst>
        </pc:spChg>
        <pc:spChg chg="mod">
          <ac:chgData name="Lemmi, Rodrigo" userId="b3618862-5d6a-4746-8c32-848d45cae23d" providerId="ADAL" clId="{14E0485E-21C3-4ADF-AF8C-6913828A7CD7}" dt="2024-01-31T20:56:29.272" v="890"/>
          <ac:spMkLst>
            <pc:docMk/>
            <pc:sldMk cId="2243867235" sldId="2147469437"/>
            <ac:spMk id="868" creationId="{A9169429-E105-3B6A-D356-64FC54A6F9FB}"/>
          </ac:spMkLst>
        </pc:spChg>
        <pc:spChg chg="mod">
          <ac:chgData name="Lemmi, Rodrigo" userId="b3618862-5d6a-4746-8c32-848d45cae23d" providerId="ADAL" clId="{14E0485E-21C3-4ADF-AF8C-6913828A7CD7}" dt="2024-01-31T20:56:29.272" v="890"/>
          <ac:spMkLst>
            <pc:docMk/>
            <pc:sldMk cId="2243867235" sldId="2147469437"/>
            <ac:spMk id="874" creationId="{6816538D-4917-367F-473A-15700BA345A1}"/>
          </ac:spMkLst>
        </pc:spChg>
        <pc:spChg chg="mod">
          <ac:chgData name="Lemmi, Rodrigo" userId="b3618862-5d6a-4746-8c32-848d45cae23d" providerId="ADAL" clId="{14E0485E-21C3-4ADF-AF8C-6913828A7CD7}" dt="2024-01-31T20:56:29.272" v="890"/>
          <ac:spMkLst>
            <pc:docMk/>
            <pc:sldMk cId="2243867235" sldId="2147469437"/>
            <ac:spMk id="876" creationId="{06F7134A-B5F5-2599-948E-1DC6E47E0B2C}"/>
          </ac:spMkLst>
        </pc:spChg>
        <pc:spChg chg="mod">
          <ac:chgData name="Lemmi, Rodrigo" userId="b3618862-5d6a-4746-8c32-848d45cae23d" providerId="ADAL" clId="{14E0485E-21C3-4ADF-AF8C-6913828A7CD7}" dt="2024-01-31T20:56:29.272" v="890"/>
          <ac:spMkLst>
            <pc:docMk/>
            <pc:sldMk cId="2243867235" sldId="2147469437"/>
            <ac:spMk id="878" creationId="{768B1ED5-4749-46E1-7F74-43E5CAF74FE7}"/>
          </ac:spMkLst>
        </pc:spChg>
        <pc:spChg chg="mod">
          <ac:chgData name="Lemmi, Rodrigo" userId="b3618862-5d6a-4746-8c32-848d45cae23d" providerId="ADAL" clId="{14E0485E-21C3-4ADF-AF8C-6913828A7CD7}" dt="2024-01-31T20:56:29.272" v="890"/>
          <ac:spMkLst>
            <pc:docMk/>
            <pc:sldMk cId="2243867235" sldId="2147469437"/>
            <ac:spMk id="880" creationId="{8B559DD3-4B78-1ACB-812B-79786DC18823}"/>
          </ac:spMkLst>
        </pc:spChg>
        <pc:spChg chg="mod">
          <ac:chgData name="Lemmi, Rodrigo" userId="b3618862-5d6a-4746-8c32-848d45cae23d" providerId="ADAL" clId="{14E0485E-21C3-4ADF-AF8C-6913828A7CD7}" dt="2024-01-31T20:56:45.224" v="896"/>
          <ac:spMkLst>
            <pc:docMk/>
            <pc:sldMk cId="2243867235" sldId="2147469437"/>
            <ac:spMk id="892" creationId="{1347A749-B6AA-F92B-024C-8B10BDA9DB09}"/>
          </ac:spMkLst>
        </pc:spChg>
        <pc:spChg chg="mod">
          <ac:chgData name="Lemmi, Rodrigo" userId="b3618862-5d6a-4746-8c32-848d45cae23d" providerId="ADAL" clId="{14E0485E-21C3-4ADF-AF8C-6913828A7CD7}" dt="2024-01-31T20:56:45.224" v="896"/>
          <ac:spMkLst>
            <pc:docMk/>
            <pc:sldMk cId="2243867235" sldId="2147469437"/>
            <ac:spMk id="894" creationId="{B4FD9C19-85B9-D3CA-C23B-84C87F8B9587}"/>
          </ac:spMkLst>
        </pc:spChg>
        <pc:spChg chg="mod">
          <ac:chgData name="Lemmi, Rodrigo" userId="b3618862-5d6a-4746-8c32-848d45cae23d" providerId="ADAL" clId="{14E0485E-21C3-4ADF-AF8C-6913828A7CD7}" dt="2024-01-31T20:56:45.224" v="896"/>
          <ac:spMkLst>
            <pc:docMk/>
            <pc:sldMk cId="2243867235" sldId="2147469437"/>
            <ac:spMk id="896" creationId="{632FF675-1DB4-CA12-03BC-180B969BD0D1}"/>
          </ac:spMkLst>
        </pc:spChg>
        <pc:spChg chg="mod">
          <ac:chgData name="Lemmi, Rodrigo" userId="b3618862-5d6a-4746-8c32-848d45cae23d" providerId="ADAL" clId="{14E0485E-21C3-4ADF-AF8C-6913828A7CD7}" dt="2024-01-31T20:56:45.224" v="896"/>
          <ac:spMkLst>
            <pc:docMk/>
            <pc:sldMk cId="2243867235" sldId="2147469437"/>
            <ac:spMk id="898" creationId="{6B479D95-4065-9B7A-DA0C-530915F933D1}"/>
          </ac:spMkLst>
        </pc:spChg>
        <pc:spChg chg="mod">
          <ac:chgData name="Lemmi, Rodrigo" userId="b3618862-5d6a-4746-8c32-848d45cae23d" providerId="ADAL" clId="{14E0485E-21C3-4ADF-AF8C-6913828A7CD7}" dt="2024-01-31T20:56:45.224" v="896"/>
          <ac:spMkLst>
            <pc:docMk/>
            <pc:sldMk cId="2243867235" sldId="2147469437"/>
            <ac:spMk id="904" creationId="{17CA11E2-91D8-5B97-44AF-DD058D16B3C7}"/>
          </ac:spMkLst>
        </pc:spChg>
        <pc:spChg chg="mod">
          <ac:chgData name="Lemmi, Rodrigo" userId="b3618862-5d6a-4746-8c32-848d45cae23d" providerId="ADAL" clId="{14E0485E-21C3-4ADF-AF8C-6913828A7CD7}" dt="2024-01-31T20:56:45.224" v="896"/>
          <ac:spMkLst>
            <pc:docMk/>
            <pc:sldMk cId="2243867235" sldId="2147469437"/>
            <ac:spMk id="906" creationId="{EB42F797-3461-FBE3-F979-D24EEFFD71F3}"/>
          </ac:spMkLst>
        </pc:spChg>
        <pc:spChg chg="mod">
          <ac:chgData name="Lemmi, Rodrigo" userId="b3618862-5d6a-4746-8c32-848d45cae23d" providerId="ADAL" clId="{14E0485E-21C3-4ADF-AF8C-6913828A7CD7}" dt="2024-01-31T20:56:45.224" v="896"/>
          <ac:spMkLst>
            <pc:docMk/>
            <pc:sldMk cId="2243867235" sldId="2147469437"/>
            <ac:spMk id="908" creationId="{79496CFD-E481-3318-B2E8-0C06D1BADE05}"/>
          </ac:spMkLst>
        </pc:spChg>
        <pc:spChg chg="mod">
          <ac:chgData name="Lemmi, Rodrigo" userId="b3618862-5d6a-4746-8c32-848d45cae23d" providerId="ADAL" clId="{14E0485E-21C3-4ADF-AF8C-6913828A7CD7}" dt="2024-01-31T20:56:45.224" v="896"/>
          <ac:spMkLst>
            <pc:docMk/>
            <pc:sldMk cId="2243867235" sldId="2147469437"/>
            <ac:spMk id="910" creationId="{A814AC7C-B8B6-1A99-6700-202854D19D26}"/>
          </ac:spMkLst>
        </pc:spChg>
        <pc:spChg chg="mod">
          <ac:chgData name="Lemmi, Rodrigo" userId="b3618862-5d6a-4746-8c32-848d45cae23d" providerId="ADAL" clId="{14E0485E-21C3-4ADF-AF8C-6913828A7CD7}" dt="2024-01-31T20:56:45.224" v="896"/>
          <ac:spMkLst>
            <pc:docMk/>
            <pc:sldMk cId="2243867235" sldId="2147469437"/>
            <ac:spMk id="916" creationId="{6830CC8E-3B0A-1A7B-9831-CD4AD8D84F29}"/>
          </ac:spMkLst>
        </pc:spChg>
        <pc:spChg chg="mod">
          <ac:chgData name="Lemmi, Rodrigo" userId="b3618862-5d6a-4746-8c32-848d45cae23d" providerId="ADAL" clId="{14E0485E-21C3-4ADF-AF8C-6913828A7CD7}" dt="2024-01-31T20:56:45.224" v="896"/>
          <ac:spMkLst>
            <pc:docMk/>
            <pc:sldMk cId="2243867235" sldId="2147469437"/>
            <ac:spMk id="918" creationId="{31079C6B-B3A8-5E34-CB96-73AF000FBE67}"/>
          </ac:spMkLst>
        </pc:spChg>
        <pc:spChg chg="mod">
          <ac:chgData name="Lemmi, Rodrigo" userId="b3618862-5d6a-4746-8c32-848d45cae23d" providerId="ADAL" clId="{14E0485E-21C3-4ADF-AF8C-6913828A7CD7}" dt="2024-01-31T21:33:06.541" v="1298" actId="478"/>
          <ac:spMkLst>
            <pc:docMk/>
            <pc:sldMk cId="2243867235" sldId="2147469437"/>
            <ac:spMk id="920" creationId="{2CCD4A16-203E-D173-6B0D-5117B4F61A87}"/>
          </ac:spMkLst>
        </pc:spChg>
        <pc:spChg chg="mod">
          <ac:chgData name="Lemmi, Rodrigo" userId="b3618862-5d6a-4746-8c32-848d45cae23d" providerId="ADAL" clId="{14E0485E-21C3-4ADF-AF8C-6913828A7CD7}" dt="2024-01-31T21:33:06.229" v="1297" actId="478"/>
          <ac:spMkLst>
            <pc:docMk/>
            <pc:sldMk cId="2243867235" sldId="2147469437"/>
            <ac:spMk id="922" creationId="{2DC044F2-149F-5E4C-9D03-EB787003FF7C}"/>
          </ac:spMkLst>
        </pc:spChg>
        <pc:spChg chg="mod">
          <ac:chgData name="Lemmi, Rodrigo" userId="b3618862-5d6a-4746-8c32-848d45cae23d" providerId="ADAL" clId="{14E0485E-21C3-4ADF-AF8C-6913828A7CD7}" dt="2024-01-31T20:56:45.224" v="896"/>
          <ac:spMkLst>
            <pc:docMk/>
            <pc:sldMk cId="2243867235" sldId="2147469437"/>
            <ac:spMk id="928" creationId="{CAA68354-F866-98BB-6D76-CC6DEAD91633}"/>
          </ac:spMkLst>
        </pc:spChg>
        <pc:spChg chg="mod">
          <ac:chgData name="Lemmi, Rodrigo" userId="b3618862-5d6a-4746-8c32-848d45cae23d" providerId="ADAL" clId="{14E0485E-21C3-4ADF-AF8C-6913828A7CD7}" dt="2024-01-31T20:56:45.224" v="896"/>
          <ac:spMkLst>
            <pc:docMk/>
            <pc:sldMk cId="2243867235" sldId="2147469437"/>
            <ac:spMk id="930" creationId="{BA40EA7B-EDAA-C067-9618-699BF2AF8933}"/>
          </ac:spMkLst>
        </pc:spChg>
        <pc:spChg chg="mod">
          <ac:chgData name="Lemmi, Rodrigo" userId="b3618862-5d6a-4746-8c32-848d45cae23d" providerId="ADAL" clId="{14E0485E-21C3-4ADF-AF8C-6913828A7CD7}" dt="2024-01-31T20:56:45.224" v="896"/>
          <ac:spMkLst>
            <pc:docMk/>
            <pc:sldMk cId="2243867235" sldId="2147469437"/>
            <ac:spMk id="932" creationId="{92AC4B9D-C55B-FE25-C3C9-564E09F4F430}"/>
          </ac:spMkLst>
        </pc:spChg>
        <pc:spChg chg="mod">
          <ac:chgData name="Lemmi, Rodrigo" userId="b3618862-5d6a-4746-8c32-848d45cae23d" providerId="ADAL" clId="{14E0485E-21C3-4ADF-AF8C-6913828A7CD7}" dt="2024-01-31T20:56:45.224" v="896"/>
          <ac:spMkLst>
            <pc:docMk/>
            <pc:sldMk cId="2243867235" sldId="2147469437"/>
            <ac:spMk id="934" creationId="{D65E4B21-7C45-B27E-639F-BA8490450490}"/>
          </ac:spMkLst>
        </pc:spChg>
        <pc:spChg chg="mod">
          <ac:chgData name="Lemmi, Rodrigo" userId="b3618862-5d6a-4746-8c32-848d45cae23d" providerId="ADAL" clId="{14E0485E-21C3-4ADF-AF8C-6913828A7CD7}" dt="2024-01-31T20:56:45.224" v="896"/>
          <ac:spMkLst>
            <pc:docMk/>
            <pc:sldMk cId="2243867235" sldId="2147469437"/>
            <ac:spMk id="940" creationId="{490E62AD-CB49-2D5E-354D-E90688C771D5}"/>
          </ac:spMkLst>
        </pc:spChg>
        <pc:spChg chg="mod">
          <ac:chgData name="Lemmi, Rodrigo" userId="b3618862-5d6a-4746-8c32-848d45cae23d" providerId="ADAL" clId="{14E0485E-21C3-4ADF-AF8C-6913828A7CD7}" dt="2024-01-31T20:56:45.224" v="896"/>
          <ac:spMkLst>
            <pc:docMk/>
            <pc:sldMk cId="2243867235" sldId="2147469437"/>
            <ac:spMk id="942" creationId="{9A2079B4-3529-9D41-97DF-D122FC4695A3}"/>
          </ac:spMkLst>
        </pc:spChg>
        <pc:spChg chg="mod">
          <ac:chgData name="Lemmi, Rodrigo" userId="b3618862-5d6a-4746-8c32-848d45cae23d" providerId="ADAL" clId="{14E0485E-21C3-4ADF-AF8C-6913828A7CD7}" dt="2024-01-31T20:56:45.224" v="896"/>
          <ac:spMkLst>
            <pc:docMk/>
            <pc:sldMk cId="2243867235" sldId="2147469437"/>
            <ac:spMk id="944" creationId="{8EE9A286-5446-5974-93C2-EE3E8CC8D889}"/>
          </ac:spMkLst>
        </pc:spChg>
        <pc:spChg chg="mod">
          <ac:chgData name="Lemmi, Rodrigo" userId="b3618862-5d6a-4746-8c32-848d45cae23d" providerId="ADAL" clId="{14E0485E-21C3-4ADF-AF8C-6913828A7CD7}" dt="2024-01-31T20:56:45.224" v="896"/>
          <ac:spMkLst>
            <pc:docMk/>
            <pc:sldMk cId="2243867235" sldId="2147469437"/>
            <ac:spMk id="946" creationId="{151299F0-32D0-76E3-379E-665C37B6FA01}"/>
          </ac:spMkLst>
        </pc:spChg>
        <pc:spChg chg="mod">
          <ac:chgData name="Lemmi, Rodrigo" userId="b3618862-5d6a-4746-8c32-848d45cae23d" providerId="ADAL" clId="{14E0485E-21C3-4ADF-AF8C-6913828A7CD7}" dt="2024-01-31T20:57:01.263" v="898"/>
          <ac:spMkLst>
            <pc:docMk/>
            <pc:sldMk cId="2243867235" sldId="2147469437"/>
            <ac:spMk id="958" creationId="{979C7987-B57F-4D8B-A377-DD545ED39889}"/>
          </ac:spMkLst>
        </pc:spChg>
        <pc:spChg chg="mod">
          <ac:chgData name="Lemmi, Rodrigo" userId="b3618862-5d6a-4746-8c32-848d45cae23d" providerId="ADAL" clId="{14E0485E-21C3-4ADF-AF8C-6913828A7CD7}" dt="2024-01-31T20:57:01.263" v="898"/>
          <ac:spMkLst>
            <pc:docMk/>
            <pc:sldMk cId="2243867235" sldId="2147469437"/>
            <ac:spMk id="960" creationId="{2A11F7A3-C12D-1CB5-6BE4-D16809005994}"/>
          </ac:spMkLst>
        </pc:spChg>
        <pc:spChg chg="mod">
          <ac:chgData name="Lemmi, Rodrigo" userId="b3618862-5d6a-4746-8c32-848d45cae23d" providerId="ADAL" clId="{14E0485E-21C3-4ADF-AF8C-6913828A7CD7}" dt="2024-01-31T20:57:01.263" v="898"/>
          <ac:spMkLst>
            <pc:docMk/>
            <pc:sldMk cId="2243867235" sldId="2147469437"/>
            <ac:spMk id="962" creationId="{1659C982-4EA7-F5D0-36ED-5DF4C136BE89}"/>
          </ac:spMkLst>
        </pc:spChg>
        <pc:spChg chg="mod">
          <ac:chgData name="Lemmi, Rodrigo" userId="b3618862-5d6a-4746-8c32-848d45cae23d" providerId="ADAL" clId="{14E0485E-21C3-4ADF-AF8C-6913828A7CD7}" dt="2024-01-31T20:57:01.263" v="898"/>
          <ac:spMkLst>
            <pc:docMk/>
            <pc:sldMk cId="2243867235" sldId="2147469437"/>
            <ac:spMk id="964" creationId="{A6B622EE-030D-3081-D6BA-1D058AFA2AA6}"/>
          </ac:spMkLst>
        </pc:spChg>
        <pc:spChg chg="mod">
          <ac:chgData name="Lemmi, Rodrigo" userId="b3618862-5d6a-4746-8c32-848d45cae23d" providerId="ADAL" clId="{14E0485E-21C3-4ADF-AF8C-6913828A7CD7}" dt="2024-01-31T20:57:01.263" v="898"/>
          <ac:spMkLst>
            <pc:docMk/>
            <pc:sldMk cId="2243867235" sldId="2147469437"/>
            <ac:spMk id="970" creationId="{5444842F-C591-812A-90E5-BBABB55DDF94}"/>
          </ac:spMkLst>
        </pc:spChg>
        <pc:spChg chg="mod">
          <ac:chgData name="Lemmi, Rodrigo" userId="b3618862-5d6a-4746-8c32-848d45cae23d" providerId="ADAL" clId="{14E0485E-21C3-4ADF-AF8C-6913828A7CD7}" dt="2024-01-31T20:57:01.263" v="898"/>
          <ac:spMkLst>
            <pc:docMk/>
            <pc:sldMk cId="2243867235" sldId="2147469437"/>
            <ac:spMk id="972" creationId="{16003449-343E-C657-7755-2AF3B5B346E0}"/>
          </ac:spMkLst>
        </pc:spChg>
        <pc:spChg chg="mod">
          <ac:chgData name="Lemmi, Rodrigo" userId="b3618862-5d6a-4746-8c32-848d45cae23d" providerId="ADAL" clId="{14E0485E-21C3-4ADF-AF8C-6913828A7CD7}" dt="2024-01-31T20:57:01.263" v="898"/>
          <ac:spMkLst>
            <pc:docMk/>
            <pc:sldMk cId="2243867235" sldId="2147469437"/>
            <ac:spMk id="974" creationId="{4C345766-166D-2241-25BB-61A488C7FD9C}"/>
          </ac:spMkLst>
        </pc:spChg>
        <pc:spChg chg="mod">
          <ac:chgData name="Lemmi, Rodrigo" userId="b3618862-5d6a-4746-8c32-848d45cae23d" providerId="ADAL" clId="{14E0485E-21C3-4ADF-AF8C-6913828A7CD7}" dt="2024-01-31T20:57:01.263" v="898"/>
          <ac:spMkLst>
            <pc:docMk/>
            <pc:sldMk cId="2243867235" sldId="2147469437"/>
            <ac:spMk id="976" creationId="{37CB78C5-AE7C-7C78-122F-1C41C2313D83}"/>
          </ac:spMkLst>
        </pc:spChg>
        <pc:spChg chg="mod">
          <ac:chgData name="Lemmi, Rodrigo" userId="b3618862-5d6a-4746-8c32-848d45cae23d" providerId="ADAL" clId="{14E0485E-21C3-4ADF-AF8C-6913828A7CD7}" dt="2024-01-31T20:57:01.263" v="898"/>
          <ac:spMkLst>
            <pc:docMk/>
            <pc:sldMk cId="2243867235" sldId="2147469437"/>
            <ac:spMk id="982" creationId="{A4E2DA1E-1E7E-6DE3-24E5-286A9A323F9B}"/>
          </ac:spMkLst>
        </pc:spChg>
        <pc:spChg chg="mod">
          <ac:chgData name="Lemmi, Rodrigo" userId="b3618862-5d6a-4746-8c32-848d45cae23d" providerId="ADAL" clId="{14E0485E-21C3-4ADF-AF8C-6913828A7CD7}" dt="2024-01-31T20:57:01.263" v="898"/>
          <ac:spMkLst>
            <pc:docMk/>
            <pc:sldMk cId="2243867235" sldId="2147469437"/>
            <ac:spMk id="984" creationId="{7EBA1908-E3CB-0C09-46F5-022BC9A78B1A}"/>
          </ac:spMkLst>
        </pc:spChg>
        <pc:spChg chg="mod">
          <ac:chgData name="Lemmi, Rodrigo" userId="b3618862-5d6a-4746-8c32-848d45cae23d" providerId="ADAL" clId="{14E0485E-21C3-4ADF-AF8C-6913828A7CD7}" dt="2024-01-31T20:57:01.263" v="898"/>
          <ac:spMkLst>
            <pc:docMk/>
            <pc:sldMk cId="2243867235" sldId="2147469437"/>
            <ac:spMk id="986" creationId="{4C974369-575F-4786-1EE4-80DE579D7246}"/>
          </ac:spMkLst>
        </pc:spChg>
        <pc:spChg chg="mod">
          <ac:chgData name="Lemmi, Rodrigo" userId="b3618862-5d6a-4746-8c32-848d45cae23d" providerId="ADAL" clId="{14E0485E-21C3-4ADF-AF8C-6913828A7CD7}" dt="2024-01-31T20:57:01.263" v="898"/>
          <ac:spMkLst>
            <pc:docMk/>
            <pc:sldMk cId="2243867235" sldId="2147469437"/>
            <ac:spMk id="988" creationId="{E8B4587E-AFEA-06D3-0E5E-4E96972C4436}"/>
          </ac:spMkLst>
        </pc:spChg>
        <pc:spChg chg="mod">
          <ac:chgData name="Lemmi, Rodrigo" userId="b3618862-5d6a-4746-8c32-848d45cae23d" providerId="ADAL" clId="{14E0485E-21C3-4ADF-AF8C-6913828A7CD7}" dt="2024-01-31T20:57:01.263" v="898"/>
          <ac:spMkLst>
            <pc:docMk/>
            <pc:sldMk cId="2243867235" sldId="2147469437"/>
            <ac:spMk id="994" creationId="{4CD94352-309F-19B1-E729-25DF130DA8FC}"/>
          </ac:spMkLst>
        </pc:spChg>
        <pc:spChg chg="mod">
          <ac:chgData name="Lemmi, Rodrigo" userId="b3618862-5d6a-4746-8c32-848d45cae23d" providerId="ADAL" clId="{14E0485E-21C3-4ADF-AF8C-6913828A7CD7}" dt="2024-01-31T20:57:01.263" v="898"/>
          <ac:spMkLst>
            <pc:docMk/>
            <pc:sldMk cId="2243867235" sldId="2147469437"/>
            <ac:spMk id="996" creationId="{451F3AF8-8D0A-2882-B1C4-561E21819BBE}"/>
          </ac:spMkLst>
        </pc:spChg>
        <pc:spChg chg="mod">
          <ac:chgData name="Lemmi, Rodrigo" userId="b3618862-5d6a-4746-8c32-848d45cae23d" providerId="ADAL" clId="{14E0485E-21C3-4ADF-AF8C-6913828A7CD7}" dt="2024-01-31T20:57:01.263" v="898"/>
          <ac:spMkLst>
            <pc:docMk/>
            <pc:sldMk cId="2243867235" sldId="2147469437"/>
            <ac:spMk id="998" creationId="{8C87CAD8-EE6A-4C68-7976-4A7B58FA3691}"/>
          </ac:spMkLst>
        </pc:spChg>
        <pc:spChg chg="mod">
          <ac:chgData name="Lemmi, Rodrigo" userId="b3618862-5d6a-4746-8c32-848d45cae23d" providerId="ADAL" clId="{14E0485E-21C3-4ADF-AF8C-6913828A7CD7}" dt="2024-01-31T20:57:01.263" v="898"/>
          <ac:spMkLst>
            <pc:docMk/>
            <pc:sldMk cId="2243867235" sldId="2147469437"/>
            <ac:spMk id="1000" creationId="{96FB4210-2829-03E5-4AC9-613E2D2100E9}"/>
          </ac:spMkLst>
        </pc:spChg>
        <pc:spChg chg="mod">
          <ac:chgData name="Lemmi, Rodrigo" userId="b3618862-5d6a-4746-8c32-848d45cae23d" providerId="ADAL" clId="{14E0485E-21C3-4ADF-AF8C-6913828A7CD7}" dt="2024-01-31T20:57:01.263" v="898"/>
          <ac:spMkLst>
            <pc:docMk/>
            <pc:sldMk cId="2243867235" sldId="2147469437"/>
            <ac:spMk id="1006" creationId="{EBF68462-2655-4D8A-42D0-259A58EB515D}"/>
          </ac:spMkLst>
        </pc:spChg>
        <pc:spChg chg="mod">
          <ac:chgData name="Lemmi, Rodrigo" userId="b3618862-5d6a-4746-8c32-848d45cae23d" providerId="ADAL" clId="{14E0485E-21C3-4ADF-AF8C-6913828A7CD7}" dt="2024-01-31T20:57:01.263" v="898"/>
          <ac:spMkLst>
            <pc:docMk/>
            <pc:sldMk cId="2243867235" sldId="2147469437"/>
            <ac:spMk id="1008" creationId="{F497D9CB-C911-CEC1-6773-34EAA8E778C6}"/>
          </ac:spMkLst>
        </pc:spChg>
        <pc:spChg chg="mod">
          <ac:chgData name="Lemmi, Rodrigo" userId="b3618862-5d6a-4746-8c32-848d45cae23d" providerId="ADAL" clId="{14E0485E-21C3-4ADF-AF8C-6913828A7CD7}" dt="2024-01-31T20:57:01.263" v="898"/>
          <ac:spMkLst>
            <pc:docMk/>
            <pc:sldMk cId="2243867235" sldId="2147469437"/>
            <ac:spMk id="1010" creationId="{33DF27C2-0D0A-2412-11B9-5889490ADD88}"/>
          </ac:spMkLst>
        </pc:spChg>
        <pc:spChg chg="mod">
          <ac:chgData name="Lemmi, Rodrigo" userId="b3618862-5d6a-4746-8c32-848d45cae23d" providerId="ADAL" clId="{14E0485E-21C3-4ADF-AF8C-6913828A7CD7}" dt="2024-01-31T20:57:01.263" v="898"/>
          <ac:spMkLst>
            <pc:docMk/>
            <pc:sldMk cId="2243867235" sldId="2147469437"/>
            <ac:spMk id="1012" creationId="{5F77BAE4-D529-0D5F-A5B9-61AE851FAED1}"/>
          </ac:spMkLst>
        </pc:spChg>
        <pc:spChg chg="mod">
          <ac:chgData name="Lemmi, Rodrigo" userId="b3618862-5d6a-4746-8c32-848d45cae23d" providerId="ADAL" clId="{14E0485E-21C3-4ADF-AF8C-6913828A7CD7}" dt="2024-01-31T21:36:39.239" v="1365"/>
          <ac:spMkLst>
            <pc:docMk/>
            <pc:sldMk cId="2243867235" sldId="2147469437"/>
            <ac:spMk id="1024" creationId="{ADFC3D2F-D7D3-9F9B-5107-D61D4D270806}"/>
          </ac:spMkLst>
        </pc:spChg>
        <pc:spChg chg="mod">
          <ac:chgData name="Lemmi, Rodrigo" userId="b3618862-5d6a-4746-8c32-848d45cae23d" providerId="ADAL" clId="{14E0485E-21C3-4ADF-AF8C-6913828A7CD7}" dt="2024-01-31T21:36:39.239" v="1365"/>
          <ac:spMkLst>
            <pc:docMk/>
            <pc:sldMk cId="2243867235" sldId="2147469437"/>
            <ac:spMk id="1026" creationId="{C6100898-E7FB-A9FF-0B5A-31053155484A}"/>
          </ac:spMkLst>
        </pc:spChg>
        <pc:spChg chg="mod">
          <ac:chgData name="Lemmi, Rodrigo" userId="b3618862-5d6a-4746-8c32-848d45cae23d" providerId="ADAL" clId="{14E0485E-21C3-4ADF-AF8C-6913828A7CD7}" dt="2024-01-31T21:36:39.239" v="1365"/>
          <ac:spMkLst>
            <pc:docMk/>
            <pc:sldMk cId="2243867235" sldId="2147469437"/>
            <ac:spMk id="1028" creationId="{F26C72C4-D0DF-2454-3E29-FFED742C03FB}"/>
          </ac:spMkLst>
        </pc:spChg>
        <pc:spChg chg="mod">
          <ac:chgData name="Lemmi, Rodrigo" userId="b3618862-5d6a-4746-8c32-848d45cae23d" providerId="ADAL" clId="{14E0485E-21C3-4ADF-AF8C-6913828A7CD7}" dt="2024-01-31T21:36:39.239" v="1365"/>
          <ac:spMkLst>
            <pc:docMk/>
            <pc:sldMk cId="2243867235" sldId="2147469437"/>
            <ac:spMk id="1030" creationId="{B9FA7E27-DDB4-A7AD-15D9-68169E450162}"/>
          </ac:spMkLst>
        </pc:spChg>
        <pc:spChg chg="mod">
          <ac:chgData name="Lemmi, Rodrigo" userId="b3618862-5d6a-4746-8c32-848d45cae23d" providerId="ADAL" clId="{14E0485E-21C3-4ADF-AF8C-6913828A7CD7}" dt="2024-01-31T21:36:39.239" v="1365"/>
          <ac:spMkLst>
            <pc:docMk/>
            <pc:sldMk cId="2243867235" sldId="2147469437"/>
            <ac:spMk id="1036" creationId="{99C61BFB-C7F1-69E6-AE66-78DF6B9E5E81}"/>
          </ac:spMkLst>
        </pc:spChg>
        <pc:spChg chg="mod">
          <ac:chgData name="Lemmi, Rodrigo" userId="b3618862-5d6a-4746-8c32-848d45cae23d" providerId="ADAL" clId="{14E0485E-21C3-4ADF-AF8C-6913828A7CD7}" dt="2024-01-31T21:36:39.239" v="1365"/>
          <ac:spMkLst>
            <pc:docMk/>
            <pc:sldMk cId="2243867235" sldId="2147469437"/>
            <ac:spMk id="1038" creationId="{9F78587A-96AF-5DB5-F755-499BD0A192E9}"/>
          </ac:spMkLst>
        </pc:spChg>
        <pc:spChg chg="mod">
          <ac:chgData name="Lemmi, Rodrigo" userId="b3618862-5d6a-4746-8c32-848d45cae23d" providerId="ADAL" clId="{14E0485E-21C3-4ADF-AF8C-6913828A7CD7}" dt="2024-01-31T21:36:39.239" v="1365"/>
          <ac:spMkLst>
            <pc:docMk/>
            <pc:sldMk cId="2243867235" sldId="2147469437"/>
            <ac:spMk id="1040" creationId="{44382447-C60F-245D-B303-74F8FB86C233}"/>
          </ac:spMkLst>
        </pc:spChg>
        <pc:spChg chg="mod">
          <ac:chgData name="Lemmi, Rodrigo" userId="b3618862-5d6a-4746-8c32-848d45cae23d" providerId="ADAL" clId="{14E0485E-21C3-4ADF-AF8C-6913828A7CD7}" dt="2024-01-31T21:36:39.239" v="1365"/>
          <ac:spMkLst>
            <pc:docMk/>
            <pc:sldMk cId="2243867235" sldId="2147469437"/>
            <ac:spMk id="1042" creationId="{EF85671B-4B82-0BD8-5DDC-17601ECC1967}"/>
          </ac:spMkLst>
        </pc:spChg>
        <pc:spChg chg="mod">
          <ac:chgData name="Lemmi, Rodrigo" userId="b3618862-5d6a-4746-8c32-848d45cae23d" providerId="ADAL" clId="{14E0485E-21C3-4ADF-AF8C-6913828A7CD7}" dt="2024-01-31T21:36:39.239" v="1365"/>
          <ac:spMkLst>
            <pc:docMk/>
            <pc:sldMk cId="2243867235" sldId="2147469437"/>
            <ac:spMk id="1048" creationId="{82D994BA-3AA3-124D-31AF-485DBF4AEC1B}"/>
          </ac:spMkLst>
        </pc:spChg>
        <pc:spChg chg="mod">
          <ac:chgData name="Lemmi, Rodrigo" userId="b3618862-5d6a-4746-8c32-848d45cae23d" providerId="ADAL" clId="{14E0485E-21C3-4ADF-AF8C-6913828A7CD7}" dt="2024-01-31T21:36:39.239" v="1365"/>
          <ac:spMkLst>
            <pc:docMk/>
            <pc:sldMk cId="2243867235" sldId="2147469437"/>
            <ac:spMk id="1050" creationId="{C52679CC-0038-9B0A-171A-732CFF7B9EE6}"/>
          </ac:spMkLst>
        </pc:spChg>
        <pc:spChg chg="mod">
          <ac:chgData name="Lemmi, Rodrigo" userId="b3618862-5d6a-4746-8c32-848d45cae23d" providerId="ADAL" clId="{14E0485E-21C3-4ADF-AF8C-6913828A7CD7}" dt="2024-01-31T21:36:39.239" v="1365"/>
          <ac:spMkLst>
            <pc:docMk/>
            <pc:sldMk cId="2243867235" sldId="2147469437"/>
            <ac:spMk id="1052" creationId="{6EE5061A-F71E-3634-1F24-003A0CFF4527}"/>
          </ac:spMkLst>
        </pc:spChg>
        <pc:spChg chg="mod">
          <ac:chgData name="Lemmi, Rodrigo" userId="b3618862-5d6a-4746-8c32-848d45cae23d" providerId="ADAL" clId="{14E0485E-21C3-4ADF-AF8C-6913828A7CD7}" dt="2024-01-31T21:36:39.239" v="1365"/>
          <ac:spMkLst>
            <pc:docMk/>
            <pc:sldMk cId="2243867235" sldId="2147469437"/>
            <ac:spMk id="1054" creationId="{DD28FAA8-4BDF-70FA-8A98-FFAABD2671C8}"/>
          </ac:spMkLst>
        </pc:spChg>
        <pc:spChg chg="mod">
          <ac:chgData name="Lemmi, Rodrigo" userId="b3618862-5d6a-4746-8c32-848d45cae23d" providerId="ADAL" clId="{14E0485E-21C3-4ADF-AF8C-6913828A7CD7}" dt="2024-01-31T21:36:39.239" v="1365"/>
          <ac:spMkLst>
            <pc:docMk/>
            <pc:sldMk cId="2243867235" sldId="2147469437"/>
            <ac:spMk id="1060" creationId="{773672EE-0AB5-D2D8-6963-3371E1571E6E}"/>
          </ac:spMkLst>
        </pc:spChg>
        <pc:spChg chg="mod">
          <ac:chgData name="Lemmi, Rodrigo" userId="b3618862-5d6a-4746-8c32-848d45cae23d" providerId="ADAL" clId="{14E0485E-21C3-4ADF-AF8C-6913828A7CD7}" dt="2024-01-31T21:36:39.239" v="1365"/>
          <ac:spMkLst>
            <pc:docMk/>
            <pc:sldMk cId="2243867235" sldId="2147469437"/>
            <ac:spMk id="1062" creationId="{2A31959B-C97E-3311-F78A-4623296E2E18}"/>
          </ac:spMkLst>
        </pc:spChg>
        <pc:spChg chg="mod">
          <ac:chgData name="Lemmi, Rodrigo" userId="b3618862-5d6a-4746-8c32-848d45cae23d" providerId="ADAL" clId="{14E0485E-21C3-4ADF-AF8C-6913828A7CD7}" dt="2024-01-31T21:36:39.239" v="1365"/>
          <ac:spMkLst>
            <pc:docMk/>
            <pc:sldMk cId="2243867235" sldId="2147469437"/>
            <ac:spMk id="1064" creationId="{4BA84C08-4FEA-AE57-D7BA-6E6E4619B2A9}"/>
          </ac:spMkLst>
        </pc:spChg>
        <pc:spChg chg="mod">
          <ac:chgData name="Lemmi, Rodrigo" userId="b3618862-5d6a-4746-8c32-848d45cae23d" providerId="ADAL" clId="{14E0485E-21C3-4ADF-AF8C-6913828A7CD7}" dt="2024-01-31T21:36:39.239" v="1365"/>
          <ac:spMkLst>
            <pc:docMk/>
            <pc:sldMk cId="2243867235" sldId="2147469437"/>
            <ac:spMk id="1066" creationId="{D159446E-58CA-154D-CC6E-FCAC3985679B}"/>
          </ac:spMkLst>
        </pc:spChg>
        <pc:spChg chg="mod">
          <ac:chgData name="Lemmi, Rodrigo" userId="b3618862-5d6a-4746-8c32-848d45cae23d" providerId="ADAL" clId="{14E0485E-21C3-4ADF-AF8C-6913828A7CD7}" dt="2024-01-31T21:36:39.239" v="1365"/>
          <ac:spMkLst>
            <pc:docMk/>
            <pc:sldMk cId="2243867235" sldId="2147469437"/>
            <ac:spMk id="1072" creationId="{FE360904-ADC1-85DB-4165-7AEBEFABCC54}"/>
          </ac:spMkLst>
        </pc:spChg>
        <pc:spChg chg="mod">
          <ac:chgData name="Lemmi, Rodrigo" userId="b3618862-5d6a-4746-8c32-848d45cae23d" providerId="ADAL" clId="{14E0485E-21C3-4ADF-AF8C-6913828A7CD7}" dt="2024-01-31T21:36:39.239" v="1365"/>
          <ac:spMkLst>
            <pc:docMk/>
            <pc:sldMk cId="2243867235" sldId="2147469437"/>
            <ac:spMk id="1074" creationId="{F57B365E-7577-11AE-B5CC-806294DF2E9D}"/>
          </ac:spMkLst>
        </pc:spChg>
        <pc:spChg chg="mod">
          <ac:chgData name="Lemmi, Rodrigo" userId="b3618862-5d6a-4746-8c32-848d45cae23d" providerId="ADAL" clId="{14E0485E-21C3-4ADF-AF8C-6913828A7CD7}" dt="2024-01-31T21:36:39.239" v="1365"/>
          <ac:spMkLst>
            <pc:docMk/>
            <pc:sldMk cId="2243867235" sldId="2147469437"/>
            <ac:spMk id="1076" creationId="{2A485A37-B956-B009-6C6B-A45AB3B071D3}"/>
          </ac:spMkLst>
        </pc:spChg>
        <pc:spChg chg="mod">
          <ac:chgData name="Lemmi, Rodrigo" userId="b3618862-5d6a-4746-8c32-848d45cae23d" providerId="ADAL" clId="{14E0485E-21C3-4ADF-AF8C-6913828A7CD7}" dt="2024-01-31T21:36:39.239" v="1365"/>
          <ac:spMkLst>
            <pc:docMk/>
            <pc:sldMk cId="2243867235" sldId="2147469437"/>
            <ac:spMk id="1078" creationId="{016FEB6F-EE6C-1A96-4EB7-C85E18BF3B05}"/>
          </ac:spMkLst>
        </pc:spChg>
        <pc:grpChg chg="add mod">
          <ac:chgData name="Lemmi, Rodrigo" userId="b3618862-5d6a-4746-8c32-848d45cae23d" providerId="ADAL" clId="{14E0485E-21C3-4ADF-AF8C-6913828A7CD7}" dt="2024-01-31T20:53:15.763" v="865" actId="1076"/>
          <ac:grpSpMkLst>
            <pc:docMk/>
            <pc:sldMk cId="2243867235" sldId="2147469437"/>
            <ac:grpSpMk id="2" creationId="{7EC15D77-A870-6264-7432-10FAF7DB5AAC}"/>
          </ac:grpSpMkLst>
        </pc:grpChg>
        <pc:grpChg chg="add mod">
          <ac:chgData name="Lemmi, Rodrigo" userId="b3618862-5d6a-4746-8c32-848d45cae23d" providerId="ADAL" clId="{14E0485E-21C3-4ADF-AF8C-6913828A7CD7}" dt="2024-01-31T20:08:58.048" v="122"/>
          <ac:grpSpMkLst>
            <pc:docMk/>
            <pc:sldMk cId="2243867235" sldId="2147469437"/>
            <ac:grpSpMk id="5" creationId="{60CB5F20-1A92-2BA4-1332-A392C2488030}"/>
          </ac:grpSpMkLst>
        </pc:grpChg>
        <pc:grpChg chg="add del mod">
          <ac:chgData name="Lemmi, Rodrigo" userId="b3618862-5d6a-4746-8c32-848d45cae23d" providerId="ADAL" clId="{14E0485E-21C3-4ADF-AF8C-6913828A7CD7}" dt="2024-01-31T20:50:31.786" v="830" actId="478"/>
          <ac:grpSpMkLst>
            <pc:docMk/>
            <pc:sldMk cId="2243867235" sldId="2147469437"/>
            <ac:grpSpMk id="45" creationId="{3580F4FB-1179-46FC-2316-9E04B20A5F2B}"/>
          </ac:grpSpMkLst>
        </pc:grpChg>
        <pc:grpChg chg="mod">
          <ac:chgData name="Lemmi, Rodrigo" userId="b3618862-5d6a-4746-8c32-848d45cae23d" providerId="ADAL" clId="{14E0485E-21C3-4ADF-AF8C-6913828A7CD7}" dt="2024-01-31T20:08:58.048" v="122"/>
          <ac:grpSpMkLst>
            <pc:docMk/>
            <pc:sldMk cId="2243867235" sldId="2147469437"/>
            <ac:grpSpMk id="47" creationId="{688F6A86-3529-5CF3-1FE0-999306C2CD38}"/>
          </ac:grpSpMkLst>
        </pc:grpChg>
        <pc:grpChg chg="add del mod">
          <ac:chgData name="Lemmi, Rodrigo" userId="b3618862-5d6a-4746-8c32-848d45cae23d" providerId="ADAL" clId="{14E0485E-21C3-4ADF-AF8C-6913828A7CD7}" dt="2024-01-31T20:50:31.786" v="830" actId="478"/>
          <ac:grpSpMkLst>
            <pc:docMk/>
            <pc:sldMk cId="2243867235" sldId="2147469437"/>
            <ac:grpSpMk id="50" creationId="{9869EBA6-4EAB-789D-904D-F3426B8BA642}"/>
          </ac:grpSpMkLst>
        </pc:grpChg>
        <pc:grpChg chg="mod">
          <ac:chgData name="Lemmi, Rodrigo" userId="b3618862-5d6a-4746-8c32-848d45cae23d" providerId="ADAL" clId="{14E0485E-21C3-4ADF-AF8C-6913828A7CD7}" dt="2024-01-31T20:08:58.048" v="122"/>
          <ac:grpSpMkLst>
            <pc:docMk/>
            <pc:sldMk cId="2243867235" sldId="2147469437"/>
            <ac:grpSpMk id="52" creationId="{8CC5F4A2-C1B1-6349-33C8-1D5FD7AFBF4F}"/>
          </ac:grpSpMkLst>
        </pc:grpChg>
        <pc:grpChg chg="mod">
          <ac:chgData name="Lemmi, Rodrigo" userId="b3618862-5d6a-4746-8c32-848d45cae23d" providerId="ADAL" clId="{14E0485E-21C3-4ADF-AF8C-6913828A7CD7}" dt="2024-01-31T20:08:58.048" v="122"/>
          <ac:grpSpMkLst>
            <pc:docMk/>
            <pc:sldMk cId="2243867235" sldId="2147469437"/>
            <ac:grpSpMk id="54" creationId="{6446A915-9133-B589-133C-50139932593C}"/>
          </ac:grpSpMkLst>
        </pc:grpChg>
        <pc:grpChg chg="add del mod">
          <ac:chgData name="Lemmi, Rodrigo" userId="b3618862-5d6a-4746-8c32-848d45cae23d" providerId="ADAL" clId="{14E0485E-21C3-4ADF-AF8C-6913828A7CD7}" dt="2024-01-31T20:50:31.786" v="830" actId="478"/>
          <ac:grpSpMkLst>
            <pc:docMk/>
            <pc:sldMk cId="2243867235" sldId="2147469437"/>
            <ac:grpSpMk id="62" creationId="{CE49A1C0-ED80-437C-68E1-A6D9C81006DD}"/>
          </ac:grpSpMkLst>
        </pc:grpChg>
        <pc:grpChg chg="mod">
          <ac:chgData name="Lemmi, Rodrigo" userId="b3618862-5d6a-4746-8c32-848d45cae23d" providerId="ADAL" clId="{14E0485E-21C3-4ADF-AF8C-6913828A7CD7}" dt="2024-01-31T20:08:58.048" v="122"/>
          <ac:grpSpMkLst>
            <pc:docMk/>
            <pc:sldMk cId="2243867235" sldId="2147469437"/>
            <ac:grpSpMk id="64" creationId="{BCC1C2D9-05ED-DEFC-08C5-9F787A881BA3}"/>
          </ac:grpSpMkLst>
        </pc:grpChg>
        <pc:grpChg chg="mod">
          <ac:chgData name="Lemmi, Rodrigo" userId="b3618862-5d6a-4746-8c32-848d45cae23d" providerId="ADAL" clId="{14E0485E-21C3-4ADF-AF8C-6913828A7CD7}" dt="2024-01-31T20:08:58.048" v="122"/>
          <ac:grpSpMkLst>
            <pc:docMk/>
            <pc:sldMk cId="2243867235" sldId="2147469437"/>
            <ac:grpSpMk id="66" creationId="{9B8ED933-2C92-28C6-FCB2-70BCB6276943}"/>
          </ac:grpSpMkLst>
        </pc:grpChg>
        <pc:grpChg chg="add del mod">
          <ac:chgData name="Lemmi, Rodrigo" userId="b3618862-5d6a-4746-8c32-848d45cae23d" providerId="ADAL" clId="{14E0485E-21C3-4ADF-AF8C-6913828A7CD7}" dt="2024-01-31T20:53:19.108" v="866" actId="478"/>
          <ac:grpSpMkLst>
            <pc:docMk/>
            <pc:sldMk cId="2243867235" sldId="2147469437"/>
            <ac:grpSpMk id="71" creationId="{2FFC2DF6-B10B-7FE2-6A6B-BE36748BF0A2}"/>
          </ac:grpSpMkLst>
        </pc:grpChg>
        <pc:grpChg chg="mod">
          <ac:chgData name="Lemmi, Rodrigo" userId="b3618862-5d6a-4746-8c32-848d45cae23d" providerId="ADAL" clId="{14E0485E-21C3-4ADF-AF8C-6913828A7CD7}" dt="2024-01-31T20:08:58.048" v="122"/>
          <ac:grpSpMkLst>
            <pc:docMk/>
            <pc:sldMk cId="2243867235" sldId="2147469437"/>
            <ac:grpSpMk id="72" creationId="{BBC62A8F-8EE5-4F61-F525-3A6E9F7EA81A}"/>
          </ac:grpSpMkLst>
        </pc:grpChg>
        <pc:grpChg chg="mod">
          <ac:chgData name="Lemmi, Rodrigo" userId="b3618862-5d6a-4746-8c32-848d45cae23d" providerId="ADAL" clId="{14E0485E-21C3-4ADF-AF8C-6913828A7CD7}" dt="2024-01-31T20:08:58.048" v="122"/>
          <ac:grpSpMkLst>
            <pc:docMk/>
            <pc:sldMk cId="2243867235" sldId="2147469437"/>
            <ac:grpSpMk id="73" creationId="{47DBCD13-7781-139B-E09C-555C5708FCAC}"/>
          </ac:grpSpMkLst>
        </pc:grpChg>
        <pc:grpChg chg="mod">
          <ac:chgData name="Lemmi, Rodrigo" userId="b3618862-5d6a-4746-8c32-848d45cae23d" providerId="ADAL" clId="{14E0485E-21C3-4ADF-AF8C-6913828A7CD7}" dt="2024-01-31T20:08:58.048" v="122"/>
          <ac:grpSpMkLst>
            <pc:docMk/>
            <pc:sldMk cId="2243867235" sldId="2147469437"/>
            <ac:grpSpMk id="74" creationId="{51D46174-1847-4B48-5B49-50DFBFD38897}"/>
          </ac:grpSpMkLst>
        </pc:grpChg>
        <pc:grpChg chg="mod">
          <ac:chgData name="Lemmi, Rodrigo" userId="b3618862-5d6a-4746-8c32-848d45cae23d" providerId="ADAL" clId="{14E0485E-21C3-4ADF-AF8C-6913828A7CD7}" dt="2024-01-31T20:08:58.048" v="122"/>
          <ac:grpSpMkLst>
            <pc:docMk/>
            <pc:sldMk cId="2243867235" sldId="2147469437"/>
            <ac:grpSpMk id="76" creationId="{6B90929E-6220-576E-C6CA-4DA8355DFB55}"/>
          </ac:grpSpMkLst>
        </pc:grpChg>
        <pc:grpChg chg="mod">
          <ac:chgData name="Lemmi, Rodrigo" userId="b3618862-5d6a-4746-8c32-848d45cae23d" providerId="ADAL" clId="{14E0485E-21C3-4ADF-AF8C-6913828A7CD7}" dt="2024-01-31T20:08:58.048" v="122"/>
          <ac:grpSpMkLst>
            <pc:docMk/>
            <pc:sldMk cId="2243867235" sldId="2147469437"/>
            <ac:grpSpMk id="82" creationId="{A7EEA4D5-F3A5-B5B4-91E4-3F6DD868A0F8}"/>
          </ac:grpSpMkLst>
        </pc:grpChg>
        <pc:grpChg chg="add del mod">
          <ac:chgData name="Lemmi, Rodrigo" userId="b3618862-5d6a-4746-8c32-848d45cae23d" providerId="ADAL" clId="{14E0485E-21C3-4ADF-AF8C-6913828A7CD7}" dt="2024-01-31T20:53:19.108" v="866" actId="478"/>
          <ac:grpSpMkLst>
            <pc:docMk/>
            <pc:sldMk cId="2243867235" sldId="2147469437"/>
            <ac:grpSpMk id="92" creationId="{FB9A652C-FA13-09C4-780B-D1516885D3EB}"/>
          </ac:grpSpMkLst>
        </pc:grpChg>
        <pc:grpChg chg="mod">
          <ac:chgData name="Lemmi, Rodrigo" userId="b3618862-5d6a-4746-8c32-848d45cae23d" providerId="ADAL" clId="{14E0485E-21C3-4ADF-AF8C-6913828A7CD7}" dt="2024-01-31T20:08:58.048" v="122"/>
          <ac:grpSpMkLst>
            <pc:docMk/>
            <pc:sldMk cId="2243867235" sldId="2147469437"/>
            <ac:grpSpMk id="93" creationId="{8D3482F7-FED4-3D2D-0A2D-9C0B23E37BEE}"/>
          </ac:grpSpMkLst>
        </pc:grpChg>
        <pc:grpChg chg="mod">
          <ac:chgData name="Lemmi, Rodrigo" userId="b3618862-5d6a-4746-8c32-848d45cae23d" providerId="ADAL" clId="{14E0485E-21C3-4ADF-AF8C-6913828A7CD7}" dt="2024-01-31T20:08:58.048" v="122"/>
          <ac:grpSpMkLst>
            <pc:docMk/>
            <pc:sldMk cId="2243867235" sldId="2147469437"/>
            <ac:grpSpMk id="94" creationId="{10DAAC4C-25A5-E2A4-7AFE-E55DCA37A225}"/>
          </ac:grpSpMkLst>
        </pc:grpChg>
        <pc:grpChg chg="mod">
          <ac:chgData name="Lemmi, Rodrigo" userId="b3618862-5d6a-4746-8c32-848d45cae23d" providerId="ADAL" clId="{14E0485E-21C3-4ADF-AF8C-6913828A7CD7}" dt="2024-01-31T20:08:58.048" v="122"/>
          <ac:grpSpMkLst>
            <pc:docMk/>
            <pc:sldMk cId="2243867235" sldId="2147469437"/>
            <ac:grpSpMk id="95" creationId="{28DE8B95-41E7-4F2D-FA21-E7DF07275415}"/>
          </ac:grpSpMkLst>
        </pc:grpChg>
        <pc:grpChg chg="mod">
          <ac:chgData name="Lemmi, Rodrigo" userId="b3618862-5d6a-4746-8c32-848d45cae23d" providerId="ADAL" clId="{14E0485E-21C3-4ADF-AF8C-6913828A7CD7}" dt="2024-01-31T20:08:58.048" v="122"/>
          <ac:grpSpMkLst>
            <pc:docMk/>
            <pc:sldMk cId="2243867235" sldId="2147469437"/>
            <ac:grpSpMk id="97" creationId="{7B7CB7E4-E6BC-A1AF-7C90-49D215AA27DE}"/>
          </ac:grpSpMkLst>
        </pc:grpChg>
        <pc:grpChg chg="mod">
          <ac:chgData name="Lemmi, Rodrigo" userId="b3618862-5d6a-4746-8c32-848d45cae23d" providerId="ADAL" clId="{14E0485E-21C3-4ADF-AF8C-6913828A7CD7}" dt="2024-01-31T20:08:58.048" v="122"/>
          <ac:grpSpMkLst>
            <pc:docMk/>
            <pc:sldMk cId="2243867235" sldId="2147469437"/>
            <ac:grpSpMk id="103" creationId="{01D81D1E-4197-ACD1-B5BB-727F538B5E75}"/>
          </ac:grpSpMkLst>
        </pc:grpChg>
        <pc:grpChg chg="add del mod">
          <ac:chgData name="Lemmi, Rodrigo" userId="b3618862-5d6a-4746-8c32-848d45cae23d" providerId="ADAL" clId="{14E0485E-21C3-4ADF-AF8C-6913828A7CD7}" dt="2024-01-31T20:53:19.108" v="866" actId="478"/>
          <ac:grpSpMkLst>
            <pc:docMk/>
            <pc:sldMk cId="2243867235" sldId="2147469437"/>
            <ac:grpSpMk id="113" creationId="{27DB01F1-64E3-E201-3FA2-6B6CEE6C1665}"/>
          </ac:grpSpMkLst>
        </pc:grpChg>
        <pc:grpChg chg="mod">
          <ac:chgData name="Lemmi, Rodrigo" userId="b3618862-5d6a-4746-8c32-848d45cae23d" providerId="ADAL" clId="{14E0485E-21C3-4ADF-AF8C-6913828A7CD7}" dt="2024-01-31T20:08:58.048" v="122"/>
          <ac:grpSpMkLst>
            <pc:docMk/>
            <pc:sldMk cId="2243867235" sldId="2147469437"/>
            <ac:grpSpMk id="114" creationId="{8336F566-7615-1C08-FD0F-05B9F7844891}"/>
          </ac:grpSpMkLst>
        </pc:grpChg>
        <pc:grpChg chg="mod">
          <ac:chgData name="Lemmi, Rodrigo" userId="b3618862-5d6a-4746-8c32-848d45cae23d" providerId="ADAL" clId="{14E0485E-21C3-4ADF-AF8C-6913828A7CD7}" dt="2024-01-31T20:08:58.048" v="122"/>
          <ac:grpSpMkLst>
            <pc:docMk/>
            <pc:sldMk cId="2243867235" sldId="2147469437"/>
            <ac:grpSpMk id="115" creationId="{FE4069E6-0000-15F2-D12A-B13814607220}"/>
          </ac:grpSpMkLst>
        </pc:grpChg>
        <pc:grpChg chg="mod">
          <ac:chgData name="Lemmi, Rodrigo" userId="b3618862-5d6a-4746-8c32-848d45cae23d" providerId="ADAL" clId="{14E0485E-21C3-4ADF-AF8C-6913828A7CD7}" dt="2024-01-31T20:08:58.048" v="122"/>
          <ac:grpSpMkLst>
            <pc:docMk/>
            <pc:sldMk cId="2243867235" sldId="2147469437"/>
            <ac:grpSpMk id="116" creationId="{E0B58B6E-62FD-6D11-791F-00EE012F0438}"/>
          </ac:grpSpMkLst>
        </pc:grpChg>
        <pc:grpChg chg="mod">
          <ac:chgData name="Lemmi, Rodrigo" userId="b3618862-5d6a-4746-8c32-848d45cae23d" providerId="ADAL" clId="{14E0485E-21C3-4ADF-AF8C-6913828A7CD7}" dt="2024-01-31T20:08:58.048" v="122"/>
          <ac:grpSpMkLst>
            <pc:docMk/>
            <pc:sldMk cId="2243867235" sldId="2147469437"/>
            <ac:grpSpMk id="118" creationId="{F145A546-24D1-2510-8504-4C11F11F88AB}"/>
          </ac:grpSpMkLst>
        </pc:grpChg>
        <pc:grpChg chg="mod">
          <ac:chgData name="Lemmi, Rodrigo" userId="b3618862-5d6a-4746-8c32-848d45cae23d" providerId="ADAL" clId="{14E0485E-21C3-4ADF-AF8C-6913828A7CD7}" dt="2024-01-31T20:08:58.048" v="122"/>
          <ac:grpSpMkLst>
            <pc:docMk/>
            <pc:sldMk cId="2243867235" sldId="2147469437"/>
            <ac:grpSpMk id="124" creationId="{78239E86-2746-26A8-CCB6-D27E7CF52EE8}"/>
          </ac:grpSpMkLst>
        </pc:grpChg>
        <pc:grpChg chg="add del mod">
          <ac:chgData name="Lemmi, Rodrigo" userId="b3618862-5d6a-4746-8c32-848d45cae23d" providerId="ADAL" clId="{14E0485E-21C3-4ADF-AF8C-6913828A7CD7}" dt="2024-01-31T20:53:19.108" v="866" actId="478"/>
          <ac:grpSpMkLst>
            <pc:docMk/>
            <pc:sldMk cId="2243867235" sldId="2147469437"/>
            <ac:grpSpMk id="134" creationId="{31048C90-EA08-DE08-BF96-72BA58D6D121}"/>
          </ac:grpSpMkLst>
        </pc:grpChg>
        <pc:grpChg chg="mod">
          <ac:chgData name="Lemmi, Rodrigo" userId="b3618862-5d6a-4746-8c32-848d45cae23d" providerId="ADAL" clId="{14E0485E-21C3-4ADF-AF8C-6913828A7CD7}" dt="2024-01-31T20:08:58.048" v="122"/>
          <ac:grpSpMkLst>
            <pc:docMk/>
            <pc:sldMk cId="2243867235" sldId="2147469437"/>
            <ac:grpSpMk id="135" creationId="{44ED5CF5-275F-E51B-A2E6-80243B1F8468}"/>
          </ac:grpSpMkLst>
        </pc:grpChg>
        <pc:grpChg chg="mod">
          <ac:chgData name="Lemmi, Rodrigo" userId="b3618862-5d6a-4746-8c32-848d45cae23d" providerId="ADAL" clId="{14E0485E-21C3-4ADF-AF8C-6913828A7CD7}" dt="2024-01-31T20:08:58.048" v="122"/>
          <ac:grpSpMkLst>
            <pc:docMk/>
            <pc:sldMk cId="2243867235" sldId="2147469437"/>
            <ac:grpSpMk id="136" creationId="{9A6B43D0-CCF3-7BD0-1DDF-703947722A1D}"/>
          </ac:grpSpMkLst>
        </pc:grpChg>
        <pc:grpChg chg="mod">
          <ac:chgData name="Lemmi, Rodrigo" userId="b3618862-5d6a-4746-8c32-848d45cae23d" providerId="ADAL" clId="{14E0485E-21C3-4ADF-AF8C-6913828A7CD7}" dt="2024-01-31T20:08:58.048" v="122"/>
          <ac:grpSpMkLst>
            <pc:docMk/>
            <pc:sldMk cId="2243867235" sldId="2147469437"/>
            <ac:grpSpMk id="137" creationId="{4610659C-9FAE-1254-B482-A2FF343C2DF7}"/>
          </ac:grpSpMkLst>
        </pc:grpChg>
        <pc:grpChg chg="mod">
          <ac:chgData name="Lemmi, Rodrigo" userId="b3618862-5d6a-4746-8c32-848d45cae23d" providerId="ADAL" clId="{14E0485E-21C3-4ADF-AF8C-6913828A7CD7}" dt="2024-01-31T20:08:58.048" v="122"/>
          <ac:grpSpMkLst>
            <pc:docMk/>
            <pc:sldMk cId="2243867235" sldId="2147469437"/>
            <ac:grpSpMk id="139" creationId="{C1AD5EDB-BA60-4EFC-2548-200F7768C69D}"/>
          </ac:grpSpMkLst>
        </pc:grpChg>
        <pc:grpChg chg="mod">
          <ac:chgData name="Lemmi, Rodrigo" userId="b3618862-5d6a-4746-8c32-848d45cae23d" providerId="ADAL" clId="{14E0485E-21C3-4ADF-AF8C-6913828A7CD7}" dt="2024-01-31T20:08:58.048" v="122"/>
          <ac:grpSpMkLst>
            <pc:docMk/>
            <pc:sldMk cId="2243867235" sldId="2147469437"/>
            <ac:grpSpMk id="145" creationId="{D618CE22-6B3E-3ED0-372F-5695D53CBB90}"/>
          </ac:grpSpMkLst>
        </pc:grpChg>
        <pc:grpChg chg="add del mod">
          <ac:chgData name="Lemmi, Rodrigo" userId="b3618862-5d6a-4746-8c32-848d45cae23d" providerId="ADAL" clId="{14E0485E-21C3-4ADF-AF8C-6913828A7CD7}" dt="2024-01-31T20:53:19.108" v="866" actId="478"/>
          <ac:grpSpMkLst>
            <pc:docMk/>
            <pc:sldMk cId="2243867235" sldId="2147469437"/>
            <ac:grpSpMk id="155" creationId="{2A6FA776-237C-8D61-2B92-2FBDED1E895E}"/>
          </ac:grpSpMkLst>
        </pc:grpChg>
        <pc:grpChg chg="mod">
          <ac:chgData name="Lemmi, Rodrigo" userId="b3618862-5d6a-4746-8c32-848d45cae23d" providerId="ADAL" clId="{14E0485E-21C3-4ADF-AF8C-6913828A7CD7}" dt="2024-01-31T20:08:58.048" v="122"/>
          <ac:grpSpMkLst>
            <pc:docMk/>
            <pc:sldMk cId="2243867235" sldId="2147469437"/>
            <ac:grpSpMk id="156" creationId="{A99AC34C-2FC7-95B3-7393-85A97E52ECB6}"/>
          </ac:grpSpMkLst>
        </pc:grpChg>
        <pc:grpChg chg="mod">
          <ac:chgData name="Lemmi, Rodrigo" userId="b3618862-5d6a-4746-8c32-848d45cae23d" providerId="ADAL" clId="{14E0485E-21C3-4ADF-AF8C-6913828A7CD7}" dt="2024-01-31T20:08:58.048" v="122"/>
          <ac:grpSpMkLst>
            <pc:docMk/>
            <pc:sldMk cId="2243867235" sldId="2147469437"/>
            <ac:grpSpMk id="157" creationId="{620E013A-8B4F-84E3-F623-6DB10A6E41DA}"/>
          </ac:grpSpMkLst>
        </pc:grpChg>
        <pc:grpChg chg="mod">
          <ac:chgData name="Lemmi, Rodrigo" userId="b3618862-5d6a-4746-8c32-848d45cae23d" providerId="ADAL" clId="{14E0485E-21C3-4ADF-AF8C-6913828A7CD7}" dt="2024-01-31T20:08:58.048" v="122"/>
          <ac:grpSpMkLst>
            <pc:docMk/>
            <pc:sldMk cId="2243867235" sldId="2147469437"/>
            <ac:grpSpMk id="158" creationId="{64F6686A-6764-9FAC-56F8-E8DE73773D66}"/>
          </ac:grpSpMkLst>
        </pc:grpChg>
        <pc:grpChg chg="mod">
          <ac:chgData name="Lemmi, Rodrigo" userId="b3618862-5d6a-4746-8c32-848d45cae23d" providerId="ADAL" clId="{14E0485E-21C3-4ADF-AF8C-6913828A7CD7}" dt="2024-01-31T20:08:58.048" v="122"/>
          <ac:grpSpMkLst>
            <pc:docMk/>
            <pc:sldMk cId="2243867235" sldId="2147469437"/>
            <ac:grpSpMk id="160" creationId="{0DA2FA0D-955A-479D-D7E7-4D4CFBD5A3DF}"/>
          </ac:grpSpMkLst>
        </pc:grpChg>
        <pc:grpChg chg="mod">
          <ac:chgData name="Lemmi, Rodrigo" userId="b3618862-5d6a-4746-8c32-848d45cae23d" providerId="ADAL" clId="{14E0485E-21C3-4ADF-AF8C-6913828A7CD7}" dt="2024-01-31T20:08:58.048" v="122"/>
          <ac:grpSpMkLst>
            <pc:docMk/>
            <pc:sldMk cId="2243867235" sldId="2147469437"/>
            <ac:grpSpMk id="166" creationId="{C17A94E8-E3C9-697D-463B-E957EFAE79BA}"/>
          </ac:grpSpMkLst>
        </pc:grpChg>
        <pc:grpChg chg="add del mod">
          <ac:chgData name="Lemmi, Rodrigo" userId="b3618862-5d6a-4746-8c32-848d45cae23d" providerId="ADAL" clId="{14E0485E-21C3-4ADF-AF8C-6913828A7CD7}" dt="2024-01-31T20:53:50.548" v="874" actId="478"/>
          <ac:grpSpMkLst>
            <pc:docMk/>
            <pc:sldMk cId="2243867235" sldId="2147469437"/>
            <ac:grpSpMk id="176" creationId="{25FBB6D5-6BBE-0AB1-8370-7F648C249538}"/>
          </ac:grpSpMkLst>
        </pc:grpChg>
        <pc:grpChg chg="mod">
          <ac:chgData name="Lemmi, Rodrigo" userId="b3618862-5d6a-4746-8c32-848d45cae23d" providerId="ADAL" clId="{14E0485E-21C3-4ADF-AF8C-6913828A7CD7}" dt="2024-01-31T20:08:58.048" v="122"/>
          <ac:grpSpMkLst>
            <pc:docMk/>
            <pc:sldMk cId="2243867235" sldId="2147469437"/>
            <ac:grpSpMk id="177" creationId="{F852E537-392C-8774-5366-1DBA89EF8744}"/>
          </ac:grpSpMkLst>
        </pc:grpChg>
        <pc:grpChg chg="mod">
          <ac:chgData name="Lemmi, Rodrigo" userId="b3618862-5d6a-4746-8c32-848d45cae23d" providerId="ADAL" clId="{14E0485E-21C3-4ADF-AF8C-6913828A7CD7}" dt="2024-01-31T20:08:58.048" v="122"/>
          <ac:grpSpMkLst>
            <pc:docMk/>
            <pc:sldMk cId="2243867235" sldId="2147469437"/>
            <ac:grpSpMk id="178" creationId="{257CB47C-5823-B63A-2C79-48C3F643E8A9}"/>
          </ac:grpSpMkLst>
        </pc:grpChg>
        <pc:grpChg chg="mod">
          <ac:chgData name="Lemmi, Rodrigo" userId="b3618862-5d6a-4746-8c32-848d45cae23d" providerId="ADAL" clId="{14E0485E-21C3-4ADF-AF8C-6913828A7CD7}" dt="2024-01-31T20:08:58.048" v="122"/>
          <ac:grpSpMkLst>
            <pc:docMk/>
            <pc:sldMk cId="2243867235" sldId="2147469437"/>
            <ac:grpSpMk id="179" creationId="{AC45F23A-3344-9561-6B71-C88FEE9EAC48}"/>
          </ac:grpSpMkLst>
        </pc:grpChg>
        <pc:grpChg chg="mod">
          <ac:chgData name="Lemmi, Rodrigo" userId="b3618862-5d6a-4746-8c32-848d45cae23d" providerId="ADAL" clId="{14E0485E-21C3-4ADF-AF8C-6913828A7CD7}" dt="2024-01-31T20:08:58.048" v="122"/>
          <ac:grpSpMkLst>
            <pc:docMk/>
            <pc:sldMk cId="2243867235" sldId="2147469437"/>
            <ac:grpSpMk id="181" creationId="{9477EABE-7AC2-ABEC-020D-D542F69A89D1}"/>
          </ac:grpSpMkLst>
        </pc:grpChg>
        <pc:grpChg chg="mod">
          <ac:chgData name="Lemmi, Rodrigo" userId="b3618862-5d6a-4746-8c32-848d45cae23d" providerId="ADAL" clId="{14E0485E-21C3-4ADF-AF8C-6913828A7CD7}" dt="2024-01-31T20:08:58.048" v="122"/>
          <ac:grpSpMkLst>
            <pc:docMk/>
            <pc:sldMk cId="2243867235" sldId="2147469437"/>
            <ac:grpSpMk id="187" creationId="{224F673F-4CAC-9D14-A8AA-89E0C5E891F5}"/>
          </ac:grpSpMkLst>
        </pc:grpChg>
        <pc:grpChg chg="add del mod">
          <ac:chgData name="Lemmi, Rodrigo" userId="b3618862-5d6a-4746-8c32-848d45cae23d" providerId="ADAL" clId="{14E0485E-21C3-4ADF-AF8C-6913828A7CD7}" dt="2024-01-31T20:53:50.548" v="874" actId="478"/>
          <ac:grpSpMkLst>
            <pc:docMk/>
            <pc:sldMk cId="2243867235" sldId="2147469437"/>
            <ac:grpSpMk id="197" creationId="{42A8BD38-6B14-A996-C474-8F360B4287C5}"/>
          </ac:grpSpMkLst>
        </pc:grpChg>
        <pc:grpChg chg="mod">
          <ac:chgData name="Lemmi, Rodrigo" userId="b3618862-5d6a-4746-8c32-848d45cae23d" providerId="ADAL" clId="{14E0485E-21C3-4ADF-AF8C-6913828A7CD7}" dt="2024-01-31T20:08:58.048" v="122"/>
          <ac:grpSpMkLst>
            <pc:docMk/>
            <pc:sldMk cId="2243867235" sldId="2147469437"/>
            <ac:grpSpMk id="198" creationId="{85442D12-FBAD-F9B3-EC1A-059381116249}"/>
          </ac:grpSpMkLst>
        </pc:grpChg>
        <pc:grpChg chg="mod">
          <ac:chgData name="Lemmi, Rodrigo" userId="b3618862-5d6a-4746-8c32-848d45cae23d" providerId="ADAL" clId="{14E0485E-21C3-4ADF-AF8C-6913828A7CD7}" dt="2024-01-31T20:08:58.048" v="122"/>
          <ac:grpSpMkLst>
            <pc:docMk/>
            <pc:sldMk cId="2243867235" sldId="2147469437"/>
            <ac:grpSpMk id="199" creationId="{54CD3C08-F48C-0BAD-EFEC-81E50ED67828}"/>
          </ac:grpSpMkLst>
        </pc:grpChg>
        <pc:grpChg chg="mod">
          <ac:chgData name="Lemmi, Rodrigo" userId="b3618862-5d6a-4746-8c32-848d45cae23d" providerId="ADAL" clId="{14E0485E-21C3-4ADF-AF8C-6913828A7CD7}" dt="2024-01-31T20:08:58.048" v="122"/>
          <ac:grpSpMkLst>
            <pc:docMk/>
            <pc:sldMk cId="2243867235" sldId="2147469437"/>
            <ac:grpSpMk id="200" creationId="{A8A48E48-2C76-E873-A272-26A10CEBCAED}"/>
          </ac:grpSpMkLst>
        </pc:grpChg>
        <pc:grpChg chg="mod">
          <ac:chgData name="Lemmi, Rodrigo" userId="b3618862-5d6a-4746-8c32-848d45cae23d" providerId="ADAL" clId="{14E0485E-21C3-4ADF-AF8C-6913828A7CD7}" dt="2024-01-31T20:08:58.048" v="122"/>
          <ac:grpSpMkLst>
            <pc:docMk/>
            <pc:sldMk cId="2243867235" sldId="2147469437"/>
            <ac:grpSpMk id="202" creationId="{1518C46A-EA4B-EB96-882F-2BD9324BDF4A}"/>
          </ac:grpSpMkLst>
        </pc:grpChg>
        <pc:grpChg chg="mod">
          <ac:chgData name="Lemmi, Rodrigo" userId="b3618862-5d6a-4746-8c32-848d45cae23d" providerId="ADAL" clId="{14E0485E-21C3-4ADF-AF8C-6913828A7CD7}" dt="2024-01-31T20:08:58.048" v="122"/>
          <ac:grpSpMkLst>
            <pc:docMk/>
            <pc:sldMk cId="2243867235" sldId="2147469437"/>
            <ac:grpSpMk id="208" creationId="{DDF37EFD-DE44-F265-D0D0-C062D3395D1D}"/>
          </ac:grpSpMkLst>
        </pc:grpChg>
        <pc:grpChg chg="add del mod">
          <ac:chgData name="Lemmi, Rodrigo" userId="b3618862-5d6a-4746-8c32-848d45cae23d" providerId="ADAL" clId="{14E0485E-21C3-4ADF-AF8C-6913828A7CD7}" dt="2024-01-31T20:53:50.548" v="874" actId="478"/>
          <ac:grpSpMkLst>
            <pc:docMk/>
            <pc:sldMk cId="2243867235" sldId="2147469437"/>
            <ac:grpSpMk id="218" creationId="{4C682C83-1782-799C-84E4-904E6D1D62BF}"/>
          </ac:grpSpMkLst>
        </pc:grpChg>
        <pc:grpChg chg="mod">
          <ac:chgData name="Lemmi, Rodrigo" userId="b3618862-5d6a-4746-8c32-848d45cae23d" providerId="ADAL" clId="{14E0485E-21C3-4ADF-AF8C-6913828A7CD7}" dt="2024-01-31T20:08:58.048" v="122"/>
          <ac:grpSpMkLst>
            <pc:docMk/>
            <pc:sldMk cId="2243867235" sldId="2147469437"/>
            <ac:grpSpMk id="219" creationId="{5959C61B-CDB8-BE4D-67BE-65B8D5C26805}"/>
          </ac:grpSpMkLst>
        </pc:grpChg>
        <pc:grpChg chg="mod">
          <ac:chgData name="Lemmi, Rodrigo" userId="b3618862-5d6a-4746-8c32-848d45cae23d" providerId="ADAL" clId="{14E0485E-21C3-4ADF-AF8C-6913828A7CD7}" dt="2024-01-31T20:08:58.048" v="122"/>
          <ac:grpSpMkLst>
            <pc:docMk/>
            <pc:sldMk cId="2243867235" sldId="2147469437"/>
            <ac:grpSpMk id="220" creationId="{C60492AA-3090-7C8F-4E99-29F12F33A2F4}"/>
          </ac:grpSpMkLst>
        </pc:grpChg>
        <pc:grpChg chg="mod">
          <ac:chgData name="Lemmi, Rodrigo" userId="b3618862-5d6a-4746-8c32-848d45cae23d" providerId="ADAL" clId="{14E0485E-21C3-4ADF-AF8C-6913828A7CD7}" dt="2024-01-31T20:08:58.048" v="122"/>
          <ac:grpSpMkLst>
            <pc:docMk/>
            <pc:sldMk cId="2243867235" sldId="2147469437"/>
            <ac:grpSpMk id="221" creationId="{935438A1-3E23-4393-254B-ABD6D04882C3}"/>
          </ac:grpSpMkLst>
        </pc:grpChg>
        <pc:grpChg chg="mod">
          <ac:chgData name="Lemmi, Rodrigo" userId="b3618862-5d6a-4746-8c32-848d45cae23d" providerId="ADAL" clId="{14E0485E-21C3-4ADF-AF8C-6913828A7CD7}" dt="2024-01-31T20:08:58.048" v="122"/>
          <ac:grpSpMkLst>
            <pc:docMk/>
            <pc:sldMk cId="2243867235" sldId="2147469437"/>
            <ac:grpSpMk id="223" creationId="{AAF98CDD-A3DC-7E4D-8C02-7B86B4125CDF}"/>
          </ac:grpSpMkLst>
        </pc:grpChg>
        <pc:grpChg chg="mod">
          <ac:chgData name="Lemmi, Rodrigo" userId="b3618862-5d6a-4746-8c32-848d45cae23d" providerId="ADAL" clId="{14E0485E-21C3-4ADF-AF8C-6913828A7CD7}" dt="2024-01-31T20:08:58.048" v="122"/>
          <ac:grpSpMkLst>
            <pc:docMk/>
            <pc:sldMk cId="2243867235" sldId="2147469437"/>
            <ac:grpSpMk id="229" creationId="{0F164144-47CC-2DF8-F321-1609CD71C37E}"/>
          </ac:grpSpMkLst>
        </pc:grpChg>
        <pc:grpChg chg="add del mod">
          <ac:chgData name="Lemmi, Rodrigo" userId="b3618862-5d6a-4746-8c32-848d45cae23d" providerId="ADAL" clId="{14E0485E-21C3-4ADF-AF8C-6913828A7CD7}" dt="2024-01-31T20:53:50.548" v="874" actId="478"/>
          <ac:grpSpMkLst>
            <pc:docMk/>
            <pc:sldMk cId="2243867235" sldId="2147469437"/>
            <ac:grpSpMk id="239" creationId="{2C28870C-EA31-F3CD-FB32-52DA040D82D2}"/>
          </ac:grpSpMkLst>
        </pc:grpChg>
        <pc:grpChg chg="mod">
          <ac:chgData name="Lemmi, Rodrigo" userId="b3618862-5d6a-4746-8c32-848d45cae23d" providerId="ADAL" clId="{14E0485E-21C3-4ADF-AF8C-6913828A7CD7}" dt="2024-01-31T20:08:58.048" v="122"/>
          <ac:grpSpMkLst>
            <pc:docMk/>
            <pc:sldMk cId="2243867235" sldId="2147469437"/>
            <ac:grpSpMk id="240" creationId="{9E18AFED-4DB8-E9D2-FCB2-628345F713EE}"/>
          </ac:grpSpMkLst>
        </pc:grpChg>
        <pc:grpChg chg="mod">
          <ac:chgData name="Lemmi, Rodrigo" userId="b3618862-5d6a-4746-8c32-848d45cae23d" providerId="ADAL" clId="{14E0485E-21C3-4ADF-AF8C-6913828A7CD7}" dt="2024-01-31T20:08:58.048" v="122"/>
          <ac:grpSpMkLst>
            <pc:docMk/>
            <pc:sldMk cId="2243867235" sldId="2147469437"/>
            <ac:grpSpMk id="241" creationId="{CABF6512-64D1-E1AF-33CE-1AC06DF28693}"/>
          </ac:grpSpMkLst>
        </pc:grpChg>
        <pc:grpChg chg="mod">
          <ac:chgData name="Lemmi, Rodrigo" userId="b3618862-5d6a-4746-8c32-848d45cae23d" providerId="ADAL" clId="{14E0485E-21C3-4ADF-AF8C-6913828A7CD7}" dt="2024-01-31T20:08:58.048" v="122"/>
          <ac:grpSpMkLst>
            <pc:docMk/>
            <pc:sldMk cId="2243867235" sldId="2147469437"/>
            <ac:grpSpMk id="242" creationId="{044B6E88-97C3-F8C9-DDA2-4ED014A0EB56}"/>
          </ac:grpSpMkLst>
        </pc:grpChg>
        <pc:grpChg chg="mod">
          <ac:chgData name="Lemmi, Rodrigo" userId="b3618862-5d6a-4746-8c32-848d45cae23d" providerId="ADAL" clId="{14E0485E-21C3-4ADF-AF8C-6913828A7CD7}" dt="2024-01-31T20:08:58.048" v="122"/>
          <ac:grpSpMkLst>
            <pc:docMk/>
            <pc:sldMk cId="2243867235" sldId="2147469437"/>
            <ac:grpSpMk id="244" creationId="{B699BB02-043D-0B92-1A7D-726D239F67B0}"/>
          </ac:grpSpMkLst>
        </pc:grpChg>
        <pc:grpChg chg="mod">
          <ac:chgData name="Lemmi, Rodrigo" userId="b3618862-5d6a-4746-8c32-848d45cae23d" providerId="ADAL" clId="{14E0485E-21C3-4ADF-AF8C-6913828A7CD7}" dt="2024-01-31T20:08:58.048" v="122"/>
          <ac:grpSpMkLst>
            <pc:docMk/>
            <pc:sldMk cId="2243867235" sldId="2147469437"/>
            <ac:grpSpMk id="250" creationId="{6A31B4BF-3754-E8F6-9C7B-B6267B501B06}"/>
          </ac:grpSpMkLst>
        </pc:grpChg>
        <pc:grpChg chg="add del mod">
          <ac:chgData name="Lemmi, Rodrigo" userId="b3618862-5d6a-4746-8c32-848d45cae23d" providerId="ADAL" clId="{14E0485E-21C3-4ADF-AF8C-6913828A7CD7}" dt="2024-01-31T20:53:50.548" v="874" actId="478"/>
          <ac:grpSpMkLst>
            <pc:docMk/>
            <pc:sldMk cId="2243867235" sldId="2147469437"/>
            <ac:grpSpMk id="260" creationId="{75A529A2-8147-89B1-F810-4C0836867DE0}"/>
          </ac:grpSpMkLst>
        </pc:grpChg>
        <pc:grpChg chg="mod">
          <ac:chgData name="Lemmi, Rodrigo" userId="b3618862-5d6a-4746-8c32-848d45cae23d" providerId="ADAL" clId="{14E0485E-21C3-4ADF-AF8C-6913828A7CD7}" dt="2024-01-31T20:08:58.048" v="122"/>
          <ac:grpSpMkLst>
            <pc:docMk/>
            <pc:sldMk cId="2243867235" sldId="2147469437"/>
            <ac:grpSpMk id="261" creationId="{D0693382-4199-B80F-0015-4D109FDFF8A4}"/>
          </ac:grpSpMkLst>
        </pc:grpChg>
        <pc:grpChg chg="mod">
          <ac:chgData name="Lemmi, Rodrigo" userId="b3618862-5d6a-4746-8c32-848d45cae23d" providerId="ADAL" clId="{14E0485E-21C3-4ADF-AF8C-6913828A7CD7}" dt="2024-01-31T20:08:58.048" v="122"/>
          <ac:grpSpMkLst>
            <pc:docMk/>
            <pc:sldMk cId="2243867235" sldId="2147469437"/>
            <ac:grpSpMk id="262" creationId="{AC06CA68-29CD-1ACB-7785-94D7B1468ED1}"/>
          </ac:grpSpMkLst>
        </pc:grpChg>
        <pc:grpChg chg="mod">
          <ac:chgData name="Lemmi, Rodrigo" userId="b3618862-5d6a-4746-8c32-848d45cae23d" providerId="ADAL" clId="{14E0485E-21C3-4ADF-AF8C-6913828A7CD7}" dt="2024-01-31T20:08:58.048" v="122"/>
          <ac:grpSpMkLst>
            <pc:docMk/>
            <pc:sldMk cId="2243867235" sldId="2147469437"/>
            <ac:grpSpMk id="263" creationId="{BC6A5AFF-834C-1B7F-3DE0-40451D947AD2}"/>
          </ac:grpSpMkLst>
        </pc:grpChg>
        <pc:grpChg chg="mod">
          <ac:chgData name="Lemmi, Rodrigo" userId="b3618862-5d6a-4746-8c32-848d45cae23d" providerId="ADAL" clId="{14E0485E-21C3-4ADF-AF8C-6913828A7CD7}" dt="2024-01-31T20:08:58.048" v="122"/>
          <ac:grpSpMkLst>
            <pc:docMk/>
            <pc:sldMk cId="2243867235" sldId="2147469437"/>
            <ac:grpSpMk id="265" creationId="{456EE84F-6201-2110-E981-84006DC26E73}"/>
          </ac:grpSpMkLst>
        </pc:grpChg>
        <pc:grpChg chg="mod">
          <ac:chgData name="Lemmi, Rodrigo" userId="b3618862-5d6a-4746-8c32-848d45cae23d" providerId="ADAL" clId="{14E0485E-21C3-4ADF-AF8C-6913828A7CD7}" dt="2024-01-31T20:08:58.048" v="122"/>
          <ac:grpSpMkLst>
            <pc:docMk/>
            <pc:sldMk cId="2243867235" sldId="2147469437"/>
            <ac:grpSpMk id="271" creationId="{080A24E1-3D73-3915-4155-6376B0B4CE79}"/>
          </ac:grpSpMkLst>
        </pc:grpChg>
        <pc:grpChg chg="add del mod">
          <ac:chgData name="Lemmi, Rodrigo" userId="b3618862-5d6a-4746-8c32-848d45cae23d" providerId="ADAL" clId="{14E0485E-21C3-4ADF-AF8C-6913828A7CD7}" dt="2024-01-31T20:53:50.548" v="874" actId="478"/>
          <ac:grpSpMkLst>
            <pc:docMk/>
            <pc:sldMk cId="2243867235" sldId="2147469437"/>
            <ac:grpSpMk id="281" creationId="{62EE46B0-9ED3-3378-D521-6EEE26DC8ECE}"/>
          </ac:grpSpMkLst>
        </pc:grpChg>
        <pc:grpChg chg="mod">
          <ac:chgData name="Lemmi, Rodrigo" userId="b3618862-5d6a-4746-8c32-848d45cae23d" providerId="ADAL" clId="{14E0485E-21C3-4ADF-AF8C-6913828A7CD7}" dt="2024-01-31T20:08:58.048" v="122"/>
          <ac:grpSpMkLst>
            <pc:docMk/>
            <pc:sldMk cId="2243867235" sldId="2147469437"/>
            <ac:grpSpMk id="282" creationId="{CADFC485-C79D-77F0-F9A5-629AF0B19A3C}"/>
          </ac:grpSpMkLst>
        </pc:grpChg>
        <pc:grpChg chg="mod">
          <ac:chgData name="Lemmi, Rodrigo" userId="b3618862-5d6a-4746-8c32-848d45cae23d" providerId="ADAL" clId="{14E0485E-21C3-4ADF-AF8C-6913828A7CD7}" dt="2024-01-31T20:08:58.048" v="122"/>
          <ac:grpSpMkLst>
            <pc:docMk/>
            <pc:sldMk cId="2243867235" sldId="2147469437"/>
            <ac:grpSpMk id="283" creationId="{D901D4CF-6FBB-2F23-4D3E-2CB269D5A1FE}"/>
          </ac:grpSpMkLst>
        </pc:grpChg>
        <pc:grpChg chg="mod">
          <ac:chgData name="Lemmi, Rodrigo" userId="b3618862-5d6a-4746-8c32-848d45cae23d" providerId="ADAL" clId="{14E0485E-21C3-4ADF-AF8C-6913828A7CD7}" dt="2024-01-31T20:08:58.048" v="122"/>
          <ac:grpSpMkLst>
            <pc:docMk/>
            <pc:sldMk cId="2243867235" sldId="2147469437"/>
            <ac:grpSpMk id="284" creationId="{006E128B-302D-D248-5854-7472B6B8EC72}"/>
          </ac:grpSpMkLst>
        </pc:grpChg>
        <pc:grpChg chg="mod">
          <ac:chgData name="Lemmi, Rodrigo" userId="b3618862-5d6a-4746-8c32-848d45cae23d" providerId="ADAL" clId="{14E0485E-21C3-4ADF-AF8C-6913828A7CD7}" dt="2024-01-31T20:08:58.048" v="122"/>
          <ac:grpSpMkLst>
            <pc:docMk/>
            <pc:sldMk cId="2243867235" sldId="2147469437"/>
            <ac:grpSpMk id="286" creationId="{3DA78A01-2782-8E3E-5D3C-452EC761CC31}"/>
          </ac:grpSpMkLst>
        </pc:grpChg>
        <pc:grpChg chg="mod">
          <ac:chgData name="Lemmi, Rodrigo" userId="b3618862-5d6a-4746-8c32-848d45cae23d" providerId="ADAL" clId="{14E0485E-21C3-4ADF-AF8C-6913828A7CD7}" dt="2024-01-31T20:08:58.048" v="122"/>
          <ac:grpSpMkLst>
            <pc:docMk/>
            <pc:sldMk cId="2243867235" sldId="2147469437"/>
            <ac:grpSpMk id="292" creationId="{CBD68048-2CD8-8DC0-E980-25E59A411033}"/>
          </ac:grpSpMkLst>
        </pc:grpChg>
        <pc:grpChg chg="add del mod">
          <ac:chgData name="Lemmi, Rodrigo" userId="b3618862-5d6a-4746-8c32-848d45cae23d" providerId="ADAL" clId="{14E0485E-21C3-4ADF-AF8C-6913828A7CD7}" dt="2024-01-31T20:53:50.548" v="874" actId="478"/>
          <ac:grpSpMkLst>
            <pc:docMk/>
            <pc:sldMk cId="2243867235" sldId="2147469437"/>
            <ac:grpSpMk id="302" creationId="{2B21EE70-E3CB-1852-BB09-0F6460E092C0}"/>
          </ac:grpSpMkLst>
        </pc:grpChg>
        <pc:grpChg chg="mod">
          <ac:chgData name="Lemmi, Rodrigo" userId="b3618862-5d6a-4746-8c32-848d45cae23d" providerId="ADAL" clId="{14E0485E-21C3-4ADF-AF8C-6913828A7CD7}" dt="2024-01-31T20:08:58.048" v="122"/>
          <ac:grpSpMkLst>
            <pc:docMk/>
            <pc:sldMk cId="2243867235" sldId="2147469437"/>
            <ac:grpSpMk id="303" creationId="{575FC529-C483-9937-71E3-8479B420D94F}"/>
          </ac:grpSpMkLst>
        </pc:grpChg>
        <pc:grpChg chg="mod">
          <ac:chgData name="Lemmi, Rodrigo" userId="b3618862-5d6a-4746-8c32-848d45cae23d" providerId="ADAL" clId="{14E0485E-21C3-4ADF-AF8C-6913828A7CD7}" dt="2024-01-31T20:08:58.048" v="122"/>
          <ac:grpSpMkLst>
            <pc:docMk/>
            <pc:sldMk cId="2243867235" sldId="2147469437"/>
            <ac:grpSpMk id="304" creationId="{10237A5E-51B4-B475-F853-538B9475B71D}"/>
          </ac:grpSpMkLst>
        </pc:grpChg>
        <pc:grpChg chg="mod">
          <ac:chgData name="Lemmi, Rodrigo" userId="b3618862-5d6a-4746-8c32-848d45cae23d" providerId="ADAL" clId="{14E0485E-21C3-4ADF-AF8C-6913828A7CD7}" dt="2024-01-31T20:08:58.048" v="122"/>
          <ac:grpSpMkLst>
            <pc:docMk/>
            <pc:sldMk cId="2243867235" sldId="2147469437"/>
            <ac:grpSpMk id="305" creationId="{6A6B82C4-4FC2-98B2-55D9-900BF8EF6B36}"/>
          </ac:grpSpMkLst>
        </pc:grpChg>
        <pc:grpChg chg="mod">
          <ac:chgData name="Lemmi, Rodrigo" userId="b3618862-5d6a-4746-8c32-848d45cae23d" providerId="ADAL" clId="{14E0485E-21C3-4ADF-AF8C-6913828A7CD7}" dt="2024-01-31T20:08:58.048" v="122"/>
          <ac:grpSpMkLst>
            <pc:docMk/>
            <pc:sldMk cId="2243867235" sldId="2147469437"/>
            <ac:grpSpMk id="307" creationId="{D169CFEC-F098-3A3E-B2A5-B4CEF5FA1E47}"/>
          </ac:grpSpMkLst>
        </pc:grpChg>
        <pc:grpChg chg="mod">
          <ac:chgData name="Lemmi, Rodrigo" userId="b3618862-5d6a-4746-8c32-848d45cae23d" providerId="ADAL" clId="{14E0485E-21C3-4ADF-AF8C-6913828A7CD7}" dt="2024-01-31T20:08:58.048" v="122"/>
          <ac:grpSpMkLst>
            <pc:docMk/>
            <pc:sldMk cId="2243867235" sldId="2147469437"/>
            <ac:grpSpMk id="313" creationId="{C73EBB40-15CB-A439-1D87-15EFD42990F5}"/>
          </ac:grpSpMkLst>
        </pc:grpChg>
        <pc:grpChg chg="add del mod">
          <ac:chgData name="Lemmi, Rodrigo" userId="b3618862-5d6a-4746-8c32-848d45cae23d" providerId="ADAL" clId="{14E0485E-21C3-4ADF-AF8C-6913828A7CD7}" dt="2024-01-31T20:53:50.548" v="874" actId="478"/>
          <ac:grpSpMkLst>
            <pc:docMk/>
            <pc:sldMk cId="2243867235" sldId="2147469437"/>
            <ac:grpSpMk id="323" creationId="{955B512A-00D1-DF31-C432-6CD019050A7D}"/>
          </ac:grpSpMkLst>
        </pc:grpChg>
        <pc:grpChg chg="mod">
          <ac:chgData name="Lemmi, Rodrigo" userId="b3618862-5d6a-4746-8c32-848d45cae23d" providerId="ADAL" clId="{14E0485E-21C3-4ADF-AF8C-6913828A7CD7}" dt="2024-01-31T20:08:58.048" v="122"/>
          <ac:grpSpMkLst>
            <pc:docMk/>
            <pc:sldMk cId="2243867235" sldId="2147469437"/>
            <ac:grpSpMk id="324" creationId="{B8DDF32D-ABDE-D366-8AAC-EB3C05C6D76E}"/>
          </ac:grpSpMkLst>
        </pc:grpChg>
        <pc:grpChg chg="mod">
          <ac:chgData name="Lemmi, Rodrigo" userId="b3618862-5d6a-4746-8c32-848d45cae23d" providerId="ADAL" clId="{14E0485E-21C3-4ADF-AF8C-6913828A7CD7}" dt="2024-01-31T20:08:58.048" v="122"/>
          <ac:grpSpMkLst>
            <pc:docMk/>
            <pc:sldMk cId="2243867235" sldId="2147469437"/>
            <ac:grpSpMk id="325" creationId="{E96B3754-B383-E8A7-54AD-81BCF0C61BE9}"/>
          </ac:grpSpMkLst>
        </pc:grpChg>
        <pc:grpChg chg="mod">
          <ac:chgData name="Lemmi, Rodrigo" userId="b3618862-5d6a-4746-8c32-848d45cae23d" providerId="ADAL" clId="{14E0485E-21C3-4ADF-AF8C-6913828A7CD7}" dt="2024-01-31T20:08:58.048" v="122"/>
          <ac:grpSpMkLst>
            <pc:docMk/>
            <pc:sldMk cId="2243867235" sldId="2147469437"/>
            <ac:grpSpMk id="326" creationId="{76C50ADF-2385-83E4-5F06-52E4A225682D}"/>
          </ac:grpSpMkLst>
        </pc:grpChg>
        <pc:grpChg chg="mod">
          <ac:chgData name="Lemmi, Rodrigo" userId="b3618862-5d6a-4746-8c32-848d45cae23d" providerId="ADAL" clId="{14E0485E-21C3-4ADF-AF8C-6913828A7CD7}" dt="2024-01-31T20:08:58.048" v="122"/>
          <ac:grpSpMkLst>
            <pc:docMk/>
            <pc:sldMk cId="2243867235" sldId="2147469437"/>
            <ac:grpSpMk id="328" creationId="{5AB4ADE7-530C-67B0-5F25-03FD2D3C12D8}"/>
          </ac:grpSpMkLst>
        </pc:grpChg>
        <pc:grpChg chg="mod">
          <ac:chgData name="Lemmi, Rodrigo" userId="b3618862-5d6a-4746-8c32-848d45cae23d" providerId="ADAL" clId="{14E0485E-21C3-4ADF-AF8C-6913828A7CD7}" dt="2024-01-31T20:08:58.048" v="122"/>
          <ac:grpSpMkLst>
            <pc:docMk/>
            <pc:sldMk cId="2243867235" sldId="2147469437"/>
            <ac:grpSpMk id="334" creationId="{C357C1EF-CE3E-3F83-7E6D-A0FB332E4FAC}"/>
          </ac:grpSpMkLst>
        </pc:grpChg>
        <pc:grpChg chg="add del mod">
          <ac:chgData name="Lemmi, Rodrigo" userId="b3618862-5d6a-4746-8c32-848d45cae23d" providerId="ADAL" clId="{14E0485E-21C3-4ADF-AF8C-6913828A7CD7}" dt="2024-01-31T20:53:50.548" v="874" actId="478"/>
          <ac:grpSpMkLst>
            <pc:docMk/>
            <pc:sldMk cId="2243867235" sldId="2147469437"/>
            <ac:grpSpMk id="344" creationId="{62B1ADD8-B3B9-E0C0-DBB7-F7AAF31BCFCD}"/>
          </ac:grpSpMkLst>
        </pc:grpChg>
        <pc:grpChg chg="mod">
          <ac:chgData name="Lemmi, Rodrigo" userId="b3618862-5d6a-4746-8c32-848d45cae23d" providerId="ADAL" clId="{14E0485E-21C3-4ADF-AF8C-6913828A7CD7}" dt="2024-01-31T20:08:58.048" v="122"/>
          <ac:grpSpMkLst>
            <pc:docMk/>
            <pc:sldMk cId="2243867235" sldId="2147469437"/>
            <ac:grpSpMk id="345" creationId="{6DD4BDC1-BEC7-1590-675F-CE5CD98EF8E1}"/>
          </ac:grpSpMkLst>
        </pc:grpChg>
        <pc:grpChg chg="mod">
          <ac:chgData name="Lemmi, Rodrigo" userId="b3618862-5d6a-4746-8c32-848d45cae23d" providerId="ADAL" clId="{14E0485E-21C3-4ADF-AF8C-6913828A7CD7}" dt="2024-01-31T20:08:58.048" v="122"/>
          <ac:grpSpMkLst>
            <pc:docMk/>
            <pc:sldMk cId="2243867235" sldId="2147469437"/>
            <ac:grpSpMk id="346" creationId="{672528FB-D1E3-2DB0-B7D0-3DBC70DA2D4F}"/>
          </ac:grpSpMkLst>
        </pc:grpChg>
        <pc:grpChg chg="mod">
          <ac:chgData name="Lemmi, Rodrigo" userId="b3618862-5d6a-4746-8c32-848d45cae23d" providerId="ADAL" clId="{14E0485E-21C3-4ADF-AF8C-6913828A7CD7}" dt="2024-01-31T20:08:58.048" v="122"/>
          <ac:grpSpMkLst>
            <pc:docMk/>
            <pc:sldMk cId="2243867235" sldId="2147469437"/>
            <ac:grpSpMk id="347" creationId="{196F98A3-0717-AFFF-7841-9AA2A1B4F9B0}"/>
          </ac:grpSpMkLst>
        </pc:grpChg>
        <pc:grpChg chg="mod">
          <ac:chgData name="Lemmi, Rodrigo" userId="b3618862-5d6a-4746-8c32-848d45cae23d" providerId="ADAL" clId="{14E0485E-21C3-4ADF-AF8C-6913828A7CD7}" dt="2024-01-31T20:08:58.048" v="122"/>
          <ac:grpSpMkLst>
            <pc:docMk/>
            <pc:sldMk cId="2243867235" sldId="2147469437"/>
            <ac:grpSpMk id="349" creationId="{34321764-6BD5-B24F-281F-EA62C59530E9}"/>
          </ac:grpSpMkLst>
        </pc:grpChg>
        <pc:grpChg chg="mod">
          <ac:chgData name="Lemmi, Rodrigo" userId="b3618862-5d6a-4746-8c32-848d45cae23d" providerId="ADAL" clId="{14E0485E-21C3-4ADF-AF8C-6913828A7CD7}" dt="2024-01-31T20:08:58.048" v="122"/>
          <ac:grpSpMkLst>
            <pc:docMk/>
            <pc:sldMk cId="2243867235" sldId="2147469437"/>
            <ac:grpSpMk id="355" creationId="{375E9DA6-6DB9-18CB-4775-425ABEB193AA}"/>
          </ac:grpSpMkLst>
        </pc:grpChg>
        <pc:grpChg chg="add del mod">
          <ac:chgData name="Lemmi, Rodrigo" userId="b3618862-5d6a-4746-8c32-848d45cae23d" providerId="ADAL" clId="{14E0485E-21C3-4ADF-AF8C-6913828A7CD7}" dt="2024-01-31T20:53:50.548" v="874" actId="478"/>
          <ac:grpSpMkLst>
            <pc:docMk/>
            <pc:sldMk cId="2243867235" sldId="2147469437"/>
            <ac:grpSpMk id="365" creationId="{EDE3EAB5-3430-1A48-718A-B56F10E9C401}"/>
          </ac:grpSpMkLst>
        </pc:grpChg>
        <pc:grpChg chg="mod">
          <ac:chgData name="Lemmi, Rodrigo" userId="b3618862-5d6a-4746-8c32-848d45cae23d" providerId="ADAL" clId="{14E0485E-21C3-4ADF-AF8C-6913828A7CD7}" dt="2024-01-31T20:08:58.048" v="122"/>
          <ac:grpSpMkLst>
            <pc:docMk/>
            <pc:sldMk cId="2243867235" sldId="2147469437"/>
            <ac:grpSpMk id="366" creationId="{44F5361D-69D4-1F83-7501-24E18125A8BE}"/>
          </ac:grpSpMkLst>
        </pc:grpChg>
        <pc:grpChg chg="mod">
          <ac:chgData name="Lemmi, Rodrigo" userId="b3618862-5d6a-4746-8c32-848d45cae23d" providerId="ADAL" clId="{14E0485E-21C3-4ADF-AF8C-6913828A7CD7}" dt="2024-01-31T20:08:58.048" v="122"/>
          <ac:grpSpMkLst>
            <pc:docMk/>
            <pc:sldMk cId="2243867235" sldId="2147469437"/>
            <ac:grpSpMk id="367" creationId="{E3A65448-E5E8-7288-DCB7-C7E3958E7068}"/>
          </ac:grpSpMkLst>
        </pc:grpChg>
        <pc:grpChg chg="mod">
          <ac:chgData name="Lemmi, Rodrigo" userId="b3618862-5d6a-4746-8c32-848d45cae23d" providerId="ADAL" clId="{14E0485E-21C3-4ADF-AF8C-6913828A7CD7}" dt="2024-01-31T20:08:58.048" v="122"/>
          <ac:grpSpMkLst>
            <pc:docMk/>
            <pc:sldMk cId="2243867235" sldId="2147469437"/>
            <ac:grpSpMk id="368" creationId="{476407F9-F483-9FA2-39A4-80C5578B5AEF}"/>
          </ac:grpSpMkLst>
        </pc:grpChg>
        <pc:grpChg chg="mod">
          <ac:chgData name="Lemmi, Rodrigo" userId="b3618862-5d6a-4746-8c32-848d45cae23d" providerId="ADAL" clId="{14E0485E-21C3-4ADF-AF8C-6913828A7CD7}" dt="2024-01-31T20:08:58.048" v="122"/>
          <ac:grpSpMkLst>
            <pc:docMk/>
            <pc:sldMk cId="2243867235" sldId="2147469437"/>
            <ac:grpSpMk id="370" creationId="{086B0A4D-1001-6814-23E6-86C947E7F1E2}"/>
          </ac:grpSpMkLst>
        </pc:grpChg>
        <pc:grpChg chg="mod">
          <ac:chgData name="Lemmi, Rodrigo" userId="b3618862-5d6a-4746-8c32-848d45cae23d" providerId="ADAL" clId="{14E0485E-21C3-4ADF-AF8C-6913828A7CD7}" dt="2024-01-31T20:08:58.048" v="122"/>
          <ac:grpSpMkLst>
            <pc:docMk/>
            <pc:sldMk cId="2243867235" sldId="2147469437"/>
            <ac:grpSpMk id="376" creationId="{E65601D2-8E26-FFA7-D935-09A50927F976}"/>
          </ac:grpSpMkLst>
        </pc:grpChg>
        <pc:grpChg chg="add del mod">
          <ac:chgData name="Lemmi, Rodrigo" userId="b3618862-5d6a-4746-8c32-848d45cae23d" providerId="ADAL" clId="{14E0485E-21C3-4ADF-AF8C-6913828A7CD7}" dt="2024-01-31T20:53:50.548" v="874" actId="478"/>
          <ac:grpSpMkLst>
            <pc:docMk/>
            <pc:sldMk cId="2243867235" sldId="2147469437"/>
            <ac:grpSpMk id="386" creationId="{12DEC800-9D04-CB0F-8390-0A7CC1559150}"/>
          </ac:grpSpMkLst>
        </pc:grpChg>
        <pc:grpChg chg="mod">
          <ac:chgData name="Lemmi, Rodrigo" userId="b3618862-5d6a-4746-8c32-848d45cae23d" providerId="ADAL" clId="{14E0485E-21C3-4ADF-AF8C-6913828A7CD7}" dt="2024-01-31T20:08:58.048" v="122"/>
          <ac:grpSpMkLst>
            <pc:docMk/>
            <pc:sldMk cId="2243867235" sldId="2147469437"/>
            <ac:grpSpMk id="387" creationId="{DB803F3B-A714-FC89-92F9-150AAA794F40}"/>
          </ac:grpSpMkLst>
        </pc:grpChg>
        <pc:grpChg chg="mod">
          <ac:chgData name="Lemmi, Rodrigo" userId="b3618862-5d6a-4746-8c32-848d45cae23d" providerId="ADAL" clId="{14E0485E-21C3-4ADF-AF8C-6913828A7CD7}" dt="2024-01-31T20:08:58.048" v="122"/>
          <ac:grpSpMkLst>
            <pc:docMk/>
            <pc:sldMk cId="2243867235" sldId="2147469437"/>
            <ac:grpSpMk id="388" creationId="{D43B192F-CADA-43B4-6103-17D674E94737}"/>
          </ac:grpSpMkLst>
        </pc:grpChg>
        <pc:grpChg chg="mod">
          <ac:chgData name="Lemmi, Rodrigo" userId="b3618862-5d6a-4746-8c32-848d45cae23d" providerId="ADAL" clId="{14E0485E-21C3-4ADF-AF8C-6913828A7CD7}" dt="2024-01-31T20:08:58.048" v="122"/>
          <ac:grpSpMkLst>
            <pc:docMk/>
            <pc:sldMk cId="2243867235" sldId="2147469437"/>
            <ac:grpSpMk id="389" creationId="{51694CF1-8BD6-718B-D389-D1A0433D38B2}"/>
          </ac:grpSpMkLst>
        </pc:grpChg>
        <pc:grpChg chg="mod">
          <ac:chgData name="Lemmi, Rodrigo" userId="b3618862-5d6a-4746-8c32-848d45cae23d" providerId="ADAL" clId="{14E0485E-21C3-4ADF-AF8C-6913828A7CD7}" dt="2024-01-31T20:08:58.048" v="122"/>
          <ac:grpSpMkLst>
            <pc:docMk/>
            <pc:sldMk cId="2243867235" sldId="2147469437"/>
            <ac:grpSpMk id="391" creationId="{4C0CD3D0-5A7C-0388-7E7D-FCE499E34947}"/>
          </ac:grpSpMkLst>
        </pc:grpChg>
        <pc:grpChg chg="mod">
          <ac:chgData name="Lemmi, Rodrigo" userId="b3618862-5d6a-4746-8c32-848d45cae23d" providerId="ADAL" clId="{14E0485E-21C3-4ADF-AF8C-6913828A7CD7}" dt="2024-01-31T20:08:58.048" v="122"/>
          <ac:grpSpMkLst>
            <pc:docMk/>
            <pc:sldMk cId="2243867235" sldId="2147469437"/>
            <ac:grpSpMk id="397" creationId="{88C0C3E9-AC8A-BEFE-E406-9FE1669C7CEA}"/>
          </ac:grpSpMkLst>
        </pc:grpChg>
        <pc:grpChg chg="add del mod">
          <ac:chgData name="Lemmi, Rodrigo" userId="b3618862-5d6a-4746-8c32-848d45cae23d" providerId="ADAL" clId="{14E0485E-21C3-4ADF-AF8C-6913828A7CD7}" dt="2024-01-31T20:53:50.548" v="874" actId="478"/>
          <ac:grpSpMkLst>
            <pc:docMk/>
            <pc:sldMk cId="2243867235" sldId="2147469437"/>
            <ac:grpSpMk id="407" creationId="{CB3590F0-EA7B-4E33-4F2C-E06FC5CEB63A}"/>
          </ac:grpSpMkLst>
        </pc:grpChg>
        <pc:grpChg chg="mod">
          <ac:chgData name="Lemmi, Rodrigo" userId="b3618862-5d6a-4746-8c32-848d45cae23d" providerId="ADAL" clId="{14E0485E-21C3-4ADF-AF8C-6913828A7CD7}" dt="2024-01-31T20:08:58.048" v="122"/>
          <ac:grpSpMkLst>
            <pc:docMk/>
            <pc:sldMk cId="2243867235" sldId="2147469437"/>
            <ac:grpSpMk id="408" creationId="{2F705338-67FE-D1DE-AEA3-3D2F2290AE65}"/>
          </ac:grpSpMkLst>
        </pc:grpChg>
        <pc:grpChg chg="mod">
          <ac:chgData name="Lemmi, Rodrigo" userId="b3618862-5d6a-4746-8c32-848d45cae23d" providerId="ADAL" clId="{14E0485E-21C3-4ADF-AF8C-6913828A7CD7}" dt="2024-01-31T20:08:58.048" v="122"/>
          <ac:grpSpMkLst>
            <pc:docMk/>
            <pc:sldMk cId="2243867235" sldId="2147469437"/>
            <ac:grpSpMk id="409" creationId="{987BDEF8-A22C-63FD-E6CC-8B9AD9E245F0}"/>
          </ac:grpSpMkLst>
        </pc:grpChg>
        <pc:grpChg chg="mod">
          <ac:chgData name="Lemmi, Rodrigo" userId="b3618862-5d6a-4746-8c32-848d45cae23d" providerId="ADAL" clId="{14E0485E-21C3-4ADF-AF8C-6913828A7CD7}" dt="2024-01-31T20:08:58.048" v="122"/>
          <ac:grpSpMkLst>
            <pc:docMk/>
            <pc:sldMk cId="2243867235" sldId="2147469437"/>
            <ac:grpSpMk id="410" creationId="{2C267814-F945-382B-D6D7-F7BCA9303E81}"/>
          </ac:grpSpMkLst>
        </pc:grpChg>
        <pc:grpChg chg="mod">
          <ac:chgData name="Lemmi, Rodrigo" userId="b3618862-5d6a-4746-8c32-848d45cae23d" providerId="ADAL" clId="{14E0485E-21C3-4ADF-AF8C-6913828A7CD7}" dt="2024-01-31T20:08:58.048" v="122"/>
          <ac:grpSpMkLst>
            <pc:docMk/>
            <pc:sldMk cId="2243867235" sldId="2147469437"/>
            <ac:grpSpMk id="412" creationId="{308CCB61-627A-7C45-AB1A-5978557A7F2B}"/>
          </ac:grpSpMkLst>
        </pc:grpChg>
        <pc:grpChg chg="mod">
          <ac:chgData name="Lemmi, Rodrigo" userId="b3618862-5d6a-4746-8c32-848d45cae23d" providerId="ADAL" clId="{14E0485E-21C3-4ADF-AF8C-6913828A7CD7}" dt="2024-01-31T20:08:58.048" v="122"/>
          <ac:grpSpMkLst>
            <pc:docMk/>
            <pc:sldMk cId="2243867235" sldId="2147469437"/>
            <ac:grpSpMk id="418" creationId="{32532B3C-8909-185C-D3E4-F887E468B070}"/>
          </ac:grpSpMkLst>
        </pc:grpChg>
        <pc:grpChg chg="add del mod">
          <ac:chgData name="Lemmi, Rodrigo" userId="b3618862-5d6a-4746-8c32-848d45cae23d" providerId="ADAL" clId="{14E0485E-21C3-4ADF-AF8C-6913828A7CD7}" dt="2024-01-31T20:53:50.548" v="874" actId="478"/>
          <ac:grpSpMkLst>
            <pc:docMk/>
            <pc:sldMk cId="2243867235" sldId="2147469437"/>
            <ac:grpSpMk id="428" creationId="{F5351D57-7C12-7461-2095-BC19AF36A000}"/>
          </ac:grpSpMkLst>
        </pc:grpChg>
        <pc:grpChg chg="mod">
          <ac:chgData name="Lemmi, Rodrigo" userId="b3618862-5d6a-4746-8c32-848d45cae23d" providerId="ADAL" clId="{14E0485E-21C3-4ADF-AF8C-6913828A7CD7}" dt="2024-01-31T20:08:58.048" v="122"/>
          <ac:grpSpMkLst>
            <pc:docMk/>
            <pc:sldMk cId="2243867235" sldId="2147469437"/>
            <ac:grpSpMk id="429" creationId="{AEBDD1DB-911B-BD1A-1893-3CDECEEFF859}"/>
          </ac:grpSpMkLst>
        </pc:grpChg>
        <pc:grpChg chg="mod">
          <ac:chgData name="Lemmi, Rodrigo" userId="b3618862-5d6a-4746-8c32-848d45cae23d" providerId="ADAL" clId="{14E0485E-21C3-4ADF-AF8C-6913828A7CD7}" dt="2024-01-31T20:08:58.048" v="122"/>
          <ac:grpSpMkLst>
            <pc:docMk/>
            <pc:sldMk cId="2243867235" sldId="2147469437"/>
            <ac:grpSpMk id="430" creationId="{0558AF30-C3B5-9C81-D33B-AC7B9B7F4251}"/>
          </ac:grpSpMkLst>
        </pc:grpChg>
        <pc:grpChg chg="mod">
          <ac:chgData name="Lemmi, Rodrigo" userId="b3618862-5d6a-4746-8c32-848d45cae23d" providerId="ADAL" clId="{14E0485E-21C3-4ADF-AF8C-6913828A7CD7}" dt="2024-01-31T20:08:58.048" v="122"/>
          <ac:grpSpMkLst>
            <pc:docMk/>
            <pc:sldMk cId="2243867235" sldId="2147469437"/>
            <ac:grpSpMk id="431" creationId="{02F109E9-24C2-3A23-F235-DB59D51FF250}"/>
          </ac:grpSpMkLst>
        </pc:grpChg>
        <pc:grpChg chg="mod">
          <ac:chgData name="Lemmi, Rodrigo" userId="b3618862-5d6a-4746-8c32-848d45cae23d" providerId="ADAL" clId="{14E0485E-21C3-4ADF-AF8C-6913828A7CD7}" dt="2024-01-31T20:08:58.048" v="122"/>
          <ac:grpSpMkLst>
            <pc:docMk/>
            <pc:sldMk cId="2243867235" sldId="2147469437"/>
            <ac:grpSpMk id="433" creationId="{18676839-FC77-22C0-D1D2-5C330EC1BEA8}"/>
          </ac:grpSpMkLst>
        </pc:grpChg>
        <pc:grpChg chg="mod">
          <ac:chgData name="Lemmi, Rodrigo" userId="b3618862-5d6a-4746-8c32-848d45cae23d" providerId="ADAL" clId="{14E0485E-21C3-4ADF-AF8C-6913828A7CD7}" dt="2024-01-31T20:08:58.048" v="122"/>
          <ac:grpSpMkLst>
            <pc:docMk/>
            <pc:sldMk cId="2243867235" sldId="2147469437"/>
            <ac:grpSpMk id="439" creationId="{0EB60D46-AA00-0EC0-6F9C-610312A4EBC6}"/>
          </ac:grpSpMkLst>
        </pc:grpChg>
        <pc:grpChg chg="add del mod">
          <ac:chgData name="Lemmi, Rodrigo" userId="b3618862-5d6a-4746-8c32-848d45cae23d" providerId="ADAL" clId="{14E0485E-21C3-4ADF-AF8C-6913828A7CD7}" dt="2024-01-31T20:53:50.548" v="874" actId="478"/>
          <ac:grpSpMkLst>
            <pc:docMk/>
            <pc:sldMk cId="2243867235" sldId="2147469437"/>
            <ac:grpSpMk id="449" creationId="{E0D1A973-96B7-E7E5-B98F-FA96AAB3B408}"/>
          </ac:grpSpMkLst>
        </pc:grpChg>
        <pc:grpChg chg="mod">
          <ac:chgData name="Lemmi, Rodrigo" userId="b3618862-5d6a-4746-8c32-848d45cae23d" providerId="ADAL" clId="{14E0485E-21C3-4ADF-AF8C-6913828A7CD7}" dt="2024-01-31T20:08:58.048" v="122"/>
          <ac:grpSpMkLst>
            <pc:docMk/>
            <pc:sldMk cId="2243867235" sldId="2147469437"/>
            <ac:grpSpMk id="450" creationId="{BAC0D9CE-842D-3EE7-7FD3-092B43E726F5}"/>
          </ac:grpSpMkLst>
        </pc:grpChg>
        <pc:grpChg chg="mod">
          <ac:chgData name="Lemmi, Rodrigo" userId="b3618862-5d6a-4746-8c32-848d45cae23d" providerId="ADAL" clId="{14E0485E-21C3-4ADF-AF8C-6913828A7CD7}" dt="2024-01-31T20:08:58.048" v="122"/>
          <ac:grpSpMkLst>
            <pc:docMk/>
            <pc:sldMk cId="2243867235" sldId="2147469437"/>
            <ac:grpSpMk id="451" creationId="{B7460C79-3761-F16F-97BE-B95169D09A05}"/>
          </ac:grpSpMkLst>
        </pc:grpChg>
        <pc:grpChg chg="mod">
          <ac:chgData name="Lemmi, Rodrigo" userId="b3618862-5d6a-4746-8c32-848d45cae23d" providerId="ADAL" clId="{14E0485E-21C3-4ADF-AF8C-6913828A7CD7}" dt="2024-01-31T20:08:58.048" v="122"/>
          <ac:grpSpMkLst>
            <pc:docMk/>
            <pc:sldMk cId="2243867235" sldId="2147469437"/>
            <ac:grpSpMk id="452" creationId="{8E88DBAE-1272-BFBC-6721-A513D283E510}"/>
          </ac:grpSpMkLst>
        </pc:grpChg>
        <pc:grpChg chg="mod">
          <ac:chgData name="Lemmi, Rodrigo" userId="b3618862-5d6a-4746-8c32-848d45cae23d" providerId="ADAL" clId="{14E0485E-21C3-4ADF-AF8C-6913828A7CD7}" dt="2024-01-31T20:08:58.048" v="122"/>
          <ac:grpSpMkLst>
            <pc:docMk/>
            <pc:sldMk cId="2243867235" sldId="2147469437"/>
            <ac:grpSpMk id="454" creationId="{8923F75E-4DEF-0E20-E105-B795840FEA3E}"/>
          </ac:grpSpMkLst>
        </pc:grpChg>
        <pc:grpChg chg="mod">
          <ac:chgData name="Lemmi, Rodrigo" userId="b3618862-5d6a-4746-8c32-848d45cae23d" providerId="ADAL" clId="{14E0485E-21C3-4ADF-AF8C-6913828A7CD7}" dt="2024-01-31T20:08:58.048" v="122"/>
          <ac:grpSpMkLst>
            <pc:docMk/>
            <pc:sldMk cId="2243867235" sldId="2147469437"/>
            <ac:grpSpMk id="460" creationId="{4BD1D735-BC4A-5B14-3916-8250ACE19A77}"/>
          </ac:grpSpMkLst>
        </pc:grpChg>
        <pc:grpChg chg="add del mod">
          <ac:chgData name="Lemmi, Rodrigo" userId="b3618862-5d6a-4746-8c32-848d45cae23d" providerId="ADAL" clId="{14E0485E-21C3-4ADF-AF8C-6913828A7CD7}" dt="2024-01-31T20:53:50.548" v="874" actId="478"/>
          <ac:grpSpMkLst>
            <pc:docMk/>
            <pc:sldMk cId="2243867235" sldId="2147469437"/>
            <ac:grpSpMk id="470" creationId="{B76D065D-6EBA-BF05-D62C-B11ABA5580DD}"/>
          </ac:grpSpMkLst>
        </pc:grpChg>
        <pc:grpChg chg="mod">
          <ac:chgData name="Lemmi, Rodrigo" userId="b3618862-5d6a-4746-8c32-848d45cae23d" providerId="ADAL" clId="{14E0485E-21C3-4ADF-AF8C-6913828A7CD7}" dt="2024-01-31T20:08:58.048" v="122"/>
          <ac:grpSpMkLst>
            <pc:docMk/>
            <pc:sldMk cId="2243867235" sldId="2147469437"/>
            <ac:grpSpMk id="471" creationId="{50283254-CF29-496F-B08E-C719D9C12097}"/>
          </ac:grpSpMkLst>
        </pc:grpChg>
        <pc:grpChg chg="mod">
          <ac:chgData name="Lemmi, Rodrigo" userId="b3618862-5d6a-4746-8c32-848d45cae23d" providerId="ADAL" clId="{14E0485E-21C3-4ADF-AF8C-6913828A7CD7}" dt="2024-01-31T20:08:58.048" v="122"/>
          <ac:grpSpMkLst>
            <pc:docMk/>
            <pc:sldMk cId="2243867235" sldId="2147469437"/>
            <ac:grpSpMk id="472" creationId="{90B26D8E-00FE-B38E-679B-69FE19B18BF1}"/>
          </ac:grpSpMkLst>
        </pc:grpChg>
        <pc:grpChg chg="mod">
          <ac:chgData name="Lemmi, Rodrigo" userId="b3618862-5d6a-4746-8c32-848d45cae23d" providerId="ADAL" clId="{14E0485E-21C3-4ADF-AF8C-6913828A7CD7}" dt="2024-01-31T20:08:58.048" v="122"/>
          <ac:grpSpMkLst>
            <pc:docMk/>
            <pc:sldMk cId="2243867235" sldId="2147469437"/>
            <ac:grpSpMk id="473" creationId="{1CDFC9CC-4229-AE9B-6217-5F427E9380A1}"/>
          </ac:grpSpMkLst>
        </pc:grpChg>
        <pc:grpChg chg="mod">
          <ac:chgData name="Lemmi, Rodrigo" userId="b3618862-5d6a-4746-8c32-848d45cae23d" providerId="ADAL" clId="{14E0485E-21C3-4ADF-AF8C-6913828A7CD7}" dt="2024-01-31T20:08:58.048" v="122"/>
          <ac:grpSpMkLst>
            <pc:docMk/>
            <pc:sldMk cId="2243867235" sldId="2147469437"/>
            <ac:grpSpMk id="475" creationId="{6E8F7645-06FA-27F0-A4CA-4725CBDBFF46}"/>
          </ac:grpSpMkLst>
        </pc:grpChg>
        <pc:grpChg chg="mod">
          <ac:chgData name="Lemmi, Rodrigo" userId="b3618862-5d6a-4746-8c32-848d45cae23d" providerId="ADAL" clId="{14E0485E-21C3-4ADF-AF8C-6913828A7CD7}" dt="2024-01-31T20:08:58.048" v="122"/>
          <ac:grpSpMkLst>
            <pc:docMk/>
            <pc:sldMk cId="2243867235" sldId="2147469437"/>
            <ac:grpSpMk id="481" creationId="{BE661E26-1B24-4F22-36C0-90122BB0BBBA}"/>
          </ac:grpSpMkLst>
        </pc:grpChg>
        <pc:grpChg chg="add mod">
          <ac:chgData name="Lemmi, Rodrigo" userId="b3618862-5d6a-4746-8c32-848d45cae23d" providerId="ADAL" clId="{14E0485E-21C3-4ADF-AF8C-6913828A7CD7}" dt="2024-01-31T20:50:42.996" v="831" actId="1076"/>
          <ac:grpSpMkLst>
            <pc:docMk/>
            <pc:sldMk cId="2243867235" sldId="2147469437"/>
            <ac:grpSpMk id="494" creationId="{F0AA4F4B-10F0-FB86-AE82-DD94AAA3D0E9}"/>
          </ac:grpSpMkLst>
        </pc:grpChg>
        <pc:grpChg chg="add mod">
          <ac:chgData name="Lemmi, Rodrigo" userId="b3618862-5d6a-4746-8c32-848d45cae23d" providerId="ADAL" clId="{14E0485E-21C3-4ADF-AF8C-6913828A7CD7}" dt="2024-01-31T20:50:42.996" v="831" actId="1076"/>
          <ac:grpSpMkLst>
            <pc:docMk/>
            <pc:sldMk cId="2243867235" sldId="2147469437"/>
            <ac:grpSpMk id="497" creationId="{6EE7F52F-15B8-962D-9E28-D9CC507B0DB5}"/>
          </ac:grpSpMkLst>
        </pc:grpChg>
        <pc:grpChg chg="add mod">
          <ac:chgData name="Lemmi, Rodrigo" userId="b3618862-5d6a-4746-8c32-848d45cae23d" providerId="ADAL" clId="{14E0485E-21C3-4ADF-AF8C-6913828A7CD7}" dt="2024-01-31T20:50:42.996" v="831" actId="1076"/>
          <ac:grpSpMkLst>
            <pc:docMk/>
            <pc:sldMk cId="2243867235" sldId="2147469437"/>
            <ac:grpSpMk id="500" creationId="{1FCB3148-515B-BFC7-EEDB-BB3742879B7F}"/>
          </ac:grpSpMkLst>
        </pc:grpChg>
        <pc:grpChg chg="add mod">
          <ac:chgData name="Lemmi, Rodrigo" userId="b3618862-5d6a-4746-8c32-848d45cae23d" providerId="ADAL" clId="{14E0485E-21C3-4ADF-AF8C-6913828A7CD7}" dt="2024-01-31T20:50:42.996" v="831" actId="1076"/>
          <ac:grpSpMkLst>
            <pc:docMk/>
            <pc:sldMk cId="2243867235" sldId="2147469437"/>
            <ac:grpSpMk id="503" creationId="{FF43919E-E9C7-43D7-BB08-880AD6A969AF}"/>
          </ac:grpSpMkLst>
        </pc:grpChg>
        <pc:grpChg chg="add mod">
          <ac:chgData name="Lemmi, Rodrigo" userId="b3618862-5d6a-4746-8c32-848d45cae23d" providerId="ADAL" clId="{14E0485E-21C3-4ADF-AF8C-6913828A7CD7}" dt="2024-01-31T20:56:14.551" v="888" actId="571"/>
          <ac:grpSpMkLst>
            <pc:docMk/>
            <pc:sldMk cId="2243867235" sldId="2147469437"/>
            <ac:grpSpMk id="508" creationId="{9C9371C8-2E26-E8D6-466A-CAAB2906CE94}"/>
          </ac:grpSpMkLst>
        </pc:grpChg>
        <pc:grpChg chg="add mod">
          <ac:chgData name="Lemmi, Rodrigo" userId="b3618862-5d6a-4746-8c32-848d45cae23d" providerId="ADAL" clId="{14E0485E-21C3-4ADF-AF8C-6913828A7CD7}" dt="2024-01-31T20:56:14.551" v="888" actId="571"/>
          <ac:grpSpMkLst>
            <pc:docMk/>
            <pc:sldMk cId="2243867235" sldId="2147469437"/>
            <ac:grpSpMk id="511" creationId="{E8C61C8D-9A9C-0E6B-E594-35F6B35AF25C}"/>
          </ac:grpSpMkLst>
        </pc:grpChg>
        <pc:grpChg chg="add mod">
          <ac:chgData name="Lemmi, Rodrigo" userId="b3618862-5d6a-4746-8c32-848d45cae23d" providerId="ADAL" clId="{14E0485E-21C3-4ADF-AF8C-6913828A7CD7}" dt="2024-01-31T20:56:14.551" v="888" actId="571"/>
          <ac:grpSpMkLst>
            <pc:docMk/>
            <pc:sldMk cId="2243867235" sldId="2147469437"/>
            <ac:grpSpMk id="514" creationId="{06CD3192-B800-D3B5-E19E-1AB9B15CFE08}"/>
          </ac:grpSpMkLst>
        </pc:grpChg>
        <pc:grpChg chg="add mod">
          <ac:chgData name="Lemmi, Rodrigo" userId="b3618862-5d6a-4746-8c32-848d45cae23d" providerId="ADAL" clId="{14E0485E-21C3-4ADF-AF8C-6913828A7CD7}" dt="2024-01-31T20:56:14.551" v="888" actId="571"/>
          <ac:grpSpMkLst>
            <pc:docMk/>
            <pc:sldMk cId="2243867235" sldId="2147469437"/>
            <ac:grpSpMk id="517" creationId="{E6F86F5A-8261-CA14-066B-8F6499611227}"/>
          </ac:grpSpMkLst>
        </pc:grpChg>
        <pc:grpChg chg="add mod">
          <ac:chgData name="Lemmi, Rodrigo" userId="b3618862-5d6a-4746-8c32-848d45cae23d" providerId="ADAL" clId="{14E0485E-21C3-4ADF-AF8C-6913828A7CD7}" dt="2024-01-31T20:56:14.551" v="888" actId="571"/>
          <ac:grpSpMkLst>
            <pc:docMk/>
            <pc:sldMk cId="2243867235" sldId="2147469437"/>
            <ac:grpSpMk id="520" creationId="{19F0F464-B73F-D40D-97A4-09FFD3058F55}"/>
          </ac:grpSpMkLst>
        </pc:grpChg>
        <pc:grpChg chg="add mod">
          <ac:chgData name="Lemmi, Rodrigo" userId="b3618862-5d6a-4746-8c32-848d45cae23d" providerId="ADAL" clId="{14E0485E-21C3-4ADF-AF8C-6913828A7CD7}" dt="2024-01-31T20:52:02.309" v="850" actId="571"/>
          <ac:grpSpMkLst>
            <pc:docMk/>
            <pc:sldMk cId="2243867235" sldId="2147469437"/>
            <ac:grpSpMk id="521" creationId="{BAEB2214-135F-F308-2A32-9AA628B83142}"/>
          </ac:grpSpMkLst>
        </pc:grpChg>
        <pc:grpChg chg="add mod">
          <ac:chgData name="Lemmi, Rodrigo" userId="b3618862-5d6a-4746-8c32-848d45cae23d" providerId="ADAL" clId="{14E0485E-21C3-4ADF-AF8C-6913828A7CD7}" dt="2024-01-31T20:56:14.551" v="888" actId="571"/>
          <ac:grpSpMkLst>
            <pc:docMk/>
            <pc:sldMk cId="2243867235" sldId="2147469437"/>
            <ac:grpSpMk id="561" creationId="{28E3F764-38AC-C545-7296-90B0BA903FBF}"/>
          </ac:grpSpMkLst>
        </pc:grpChg>
        <pc:grpChg chg="mod">
          <ac:chgData name="Lemmi, Rodrigo" userId="b3618862-5d6a-4746-8c32-848d45cae23d" providerId="ADAL" clId="{14E0485E-21C3-4ADF-AF8C-6913828A7CD7}" dt="2024-01-31T20:56:14.551" v="888" actId="571"/>
          <ac:grpSpMkLst>
            <pc:docMk/>
            <pc:sldMk cId="2243867235" sldId="2147469437"/>
            <ac:grpSpMk id="562" creationId="{95697585-FD7E-516C-61C5-9D2D90529FAB}"/>
          </ac:grpSpMkLst>
        </pc:grpChg>
        <pc:grpChg chg="mod">
          <ac:chgData name="Lemmi, Rodrigo" userId="b3618862-5d6a-4746-8c32-848d45cae23d" providerId="ADAL" clId="{14E0485E-21C3-4ADF-AF8C-6913828A7CD7}" dt="2024-01-31T20:56:14.551" v="888" actId="571"/>
          <ac:grpSpMkLst>
            <pc:docMk/>
            <pc:sldMk cId="2243867235" sldId="2147469437"/>
            <ac:grpSpMk id="563" creationId="{B303281F-37BD-3683-ECF6-472655915A75}"/>
          </ac:grpSpMkLst>
        </pc:grpChg>
        <pc:grpChg chg="mod">
          <ac:chgData name="Lemmi, Rodrigo" userId="b3618862-5d6a-4746-8c32-848d45cae23d" providerId="ADAL" clId="{14E0485E-21C3-4ADF-AF8C-6913828A7CD7}" dt="2024-01-31T20:56:14.551" v="888" actId="571"/>
          <ac:grpSpMkLst>
            <pc:docMk/>
            <pc:sldMk cId="2243867235" sldId="2147469437"/>
            <ac:grpSpMk id="564" creationId="{FA1688D9-FE14-E1A2-BBFA-E400A334BBC1}"/>
          </ac:grpSpMkLst>
        </pc:grpChg>
        <pc:grpChg chg="mod">
          <ac:chgData name="Lemmi, Rodrigo" userId="b3618862-5d6a-4746-8c32-848d45cae23d" providerId="ADAL" clId="{14E0485E-21C3-4ADF-AF8C-6913828A7CD7}" dt="2024-01-31T20:56:14.551" v="888" actId="571"/>
          <ac:grpSpMkLst>
            <pc:docMk/>
            <pc:sldMk cId="2243867235" sldId="2147469437"/>
            <ac:grpSpMk id="565" creationId="{612C5788-2514-18FA-EA5C-E450EF5A284C}"/>
          </ac:grpSpMkLst>
        </pc:grpChg>
        <pc:grpChg chg="add mod">
          <ac:chgData name="Lemmi, Rodrigo" userId="b3618862-5d6a-4746-8c32-848d45cae23d" providerId="ADAL" clId="{14E0485E-21C3-4ADF-AF8C-6913828A7CD7}" dt="2024-01-31T20:56:14.551" v="888" actId="571"/>
          <ac:grpSpMkLst>
            <pc:docMk/>
            <pc:sldMk cId="2243867235" sldId="2147469437"/>
            <ac:grpSpMk id="574" creationId="{3C5F5695-9222-3387-A7C1-93945C225590}"/>
          </ac:grpSpMkLst>
        </pc:grpChg>
        <pc:grpChg chg="mod">
          <ac:chgData name="Lemmi, Rodrigo" userId="b3618862-5d6a-4746-8c32-848d45cae23d" providerId="ADAL" clId="{14E0485E-21C3-4ADF-AF8C-6913828A7CD7}" dt="2024-01-31T20:56:14.551" v="888" actId="571"/>
          <ac:grpSpMkLst>
            <pc:docMk/>
            <pc:sldMk cId="2243867235" sldId="2147469437"/>
            <ac:grpSpMk id="575" creationId="{1ADDF854-D66D-08F2-63B8-57F483A41CA7}"/>
          </ac:grpSpMkLst>
        </pc:grpChg>
        <pc:grpChg chg="mod">
          <ac:chgData name="Lemmi, Rodrigo" userId="b3618862-5d6a-4746-8c32-848d45cae23d" providerId="ADAL" clId="{14E0485E-21C3-4ADF-AF8C-6913828A7CD7}" dt="2024-01-31T20:56:14.551" v="888" actId="571"/>
          <ac:grpSpMkLst>
            <pc:docMk/>
            <pc:sldMk cId="2243867235" sldId="2147469437"/>
            <ac:grpSpMk id="576" creationId="{89F49DFF-46F7-7251-221A-24BCA228402C}"/>
          </ac:grpSpMkLst>
        </pc:grpChg>
        <pc:grpChg chg="mod">
          <ac:chgData name="Lemmi, Rodrigo" userId="b3618862-5d6a-4746-8c32-848d45cae23d" providerId="ADAL" clId="{14E0485E-21C3-4ADF-AF8C-6913828A7CD7}" dt="2024-01-31T20:56:14.551" v="888" actId="571"/>
          <ac:grpSpMkLst>
            <pc:docMk/>
            <pc:sldMk cId="2243867235" sldId="2147469437"/>
            <ac:grpSpMk id="577" creationId="{20280AA1-E1F7-ED4E-FDB3-B4E578222AF1}"/>
          </ac:grpSpMkLst>
        </pc:grpChg>
        <pc:grpChg chg="mod">
          <ac:chgData name="Lemmi, Rodrigo" userId="b3618862-5d6a-4746-8c32-848d45cae23d" providerId="ADAL" clId="{14E0485E-21C3-4ADF-AF8C-6913828A7CD7}" dt="2024-01-31T20:56:14.551" v="888" actId="571"/>
          <ac:grpSpMkLst>
            <pc:docMk/>
            <pc:sldMk cId="2243867235" sldId="2147469437"/>
            <ac:grpSpMk id="578" creationId="{FD85BA4B-D2B0-AFF9-57D4-09DBD7096D4B}"/>
          </ac:grpSpMkLst>
        </pc:grpChg>
        <pc:grpChg chg="add mod">
          <ac:chgData name="Lemmi, Rodrigo" userId="b3618862-5d6a-4746-8c32-848d45cae23d" providerId="ADAL" clId="{14E0485E-21C3-4ADF-AF8C-6913828A7CD7}" dt="2024-01-31T20:56:14.551" v="888" actId="571"/>
          <ac:grpSpMkLst>
            <pc:docMk/>
            <pc:sldMk cId="2243867235" sldId="2147469437"/>
            <ac:grpSpMk id="587" creationId="{96B36C26-B8F2-445E-83B7-E17962AB82BF}"/>
          </ac:grpSpMkLst>
        </pc:grpChg>
        <pc:grpChg chg="mod">
          <ac:chgData name="Lemmi, Rodrigo" userId="b3618862-5d6a-4746-8c32-848d45cae23d" providerId="ADAL" clId="{14E0485E-21C3-4ADF-AF8C-6913828A7CD7}" dt="2024-01-31T20:56:14.551" v="888" actId="571"/>
          <ac:grpSpMkLst>
            <pc:docMk/>
            <pc:sldMk cId="2243867235" sldId="2147469437"/>
            <ac:grpSpMk id="588" creationId="{459C2773-8B1F-01DD-D302-3EA45366BFEC}"/>
          </ac:grpSpMkLst>
        </pc:grpChg>
        <pc:grpChg chg="mod">
          <ac:chgData name="Lemmi, Rodrigo" userId="b3618862-5d6a-4746-8c32-848d45cae23d" providerId="ADAL" clId="{14E0485E-21C3-4ADF-AF8C-6913828A7CD7}" dt="2024-01-31T20:56:14.551" v="888" actId="571"/>
          <ac:grpSpMkLst>
            <pc:docMk/>
            <pc:sldMk cId="2243867235" sldId="2147469437"/>
            <ac:grpSpMk id="589" creationId="{4D2C27BE-DF9C-5BA0-A888-E4CBF74D3589}"/>
          </ac:grpSpMkLst>
        </pc:grpChg>
        <pc:grpChg chg="mod">
          <ac:chgData name="Lemmi, Rodrigo" userId="b3618862-5d6a-4746-8c32-848d45cae23d" providerId="ADAL" clId="{14E0485E-21C3-4ADF-AF8C-6913828A7CD7}" dt="2024-01-31T20:56:14.551" v="888" actId="571"/>
          <ac:grpSpMkLst>
            <pc:docMk/>
            <pc:sldMk cId="2243867235" sldId="2147469437"/>
            <ac:grpSpMk id="590" creationId="{B26DB31C-4154-4F9E-3DDA-0DF0F3F34427}"/>
          </ac:grpSpMkLst>
        </pc:grpChg>
        <pc:grpChg chg="mod">
          <ac:chgData name="Lemmi, Rodrigo" userId="b3618862-5d6a-4746-8c32-848d45cae23d" providerId="ADAL" clId="{14E0485E-21C3-4ADF-AF8C-6913828A7CD7}" dt="2024-01-31T20:56:14.551" v="888" actId="571"/>
          <ac:grpSpMkLst>
            <pc:docMk/>
            <pc:sldMk cId="2243867235" sldId="2147469437"/>
            <ac:grpSpMk id="591" creationId="{97D5A307-2791-1F76-23A7-B29EA5D9B480}"/>
          </ac:grpSpMkLst>
        </pc:grpChg>
        <pc:grpChg chg="add mod">
          <ac:chgData name="Lemmi, Rodrigo" userId="b3618862-5d6a-4746-8c32-848d45cae23d" providerId="ADAL" clId="{14E0485E-21C3-4ADF-AF8C-6913828A7CD7}" dt="2024-01-31T20:56:14.551" v="888" actId="571"/>
          <ac:grpSpMkLst>
            <pc:docMk/>
            <pc:sldMk cId="2243867235" sldId="2147469437"/>
            <ac:grpSpMk id="600" creationId="{DE5234C1-8DA0-85F0-9239-D52FF5F87141}"/>
          </ac:grpSpMkLst>
        </pc:grpChg>
        <pc:grpChg chg="mod">
          <ac:chgData name="Lemmi, Rodrigo" userId="b3618862-5d6a-4746-8c32-848d45cae23d" providerId="ADAL" clId="{14E0485E-21C3-4ADF-AF8C-6913828A7CD7}" dt="2024-01-31T20:56:14.551" v="888" actId="571"/>
          <ac:grpSpMkLst>
            <pc:docMk/>
            <pc:sldMk cId="2243867235" sldId="2147469437"/>
            <ac:grpSpMk id="601" creationId="{6CEF31C6-3F10-50B8-56B6-113480A42670}"/>
          </ac:grpSpMkLst>
        </pc:grpChg>
        <pc:grpChg chg="mod">
          <ac:chgData name="Lemmi, Rodrigo" userId="b3618862-5d6a-4746-8c32-848d45cae23d" providerId="ADAL" clId="{14E0485E-21C3-4ADF-AF8C-6913828A7CD7}" dt="2024-01-31T20:56:14.551" v="888" actId="571"/>
          <ac:grpSpMkLst>
            <pc:docMk/>
            <pc:sldMk cId="2243867235" sldId="2147469437"/>
            <ac:grpSpMk id="602" creationId="{E3FFCB28-F361-5367-3DAA-14D8FAB26080}"/>
          </ac:grpSpMkLst>
        </pc:grpChg>
        <pc:grpChg chg="mod">
          <ac:chgData name="Lemmi, Rodrigo" userId="b3618862-5d6a-4746-8c32-848d45cae23d" providerId="ADAL" clId="{14E0485E-21C3-4ADF-AF8C-6913828A7CD7}" dt="2024-01-31T20:56:14.551" v="888" actId="571"/>
          <ac:grpSpMkLst>
            <pc:docMk/>
            <pc:sldMk cId="2243867235" sldId="2147469437"/>
            <ac:grpSpMk id="603" creationId="{148A3D28-C6BA-ACE6-FD2C-CA808CE7786B}"/>
          </ac:grpSpMkLst>
        </pc:grpChg>
        <pc:grpChg chg="mod">
          <ac:chgData name="Lemmi, Rodrigo" userId="b3618862-5d6a-4746-8c32-848d45cae23d" providerId="ADAL" clId="{14E0485E-21C3-4ADF-AF8C-6913828A7CD7}" dt="2024-01-31T20:56:14.551" v="888" actId="571"/>
          <ac:grpSpMkLst>
            <pc:docMk/>
            <pc:sldMk cId="2243867235" sldId="2147469437"/>
            <ac:grpSpMk id="604" creationId="{2C92202B-2FC3-A5C1-8083-F395CFCFDE51}"/>
          </ac:grpSpMkLst>
        </pc:grpChg>
        <pc:grpChg chg="add del mod">
          <ac:chgData name="Lemmi, Rodrigo" userId="b3618862-5d6a-4746-8c32-848d45cae23d" providerId="ADAL" clId="{14E0485E-21C3-4ADF-AF8C-6913828A7CD7}" dt="2024-01-31T21:31:33.339" v="1272" actId="478"/>
          <ac:grpSpMkLst>
            <pc:docMk/>
            <pc:sldMk cId="2243867235" sldId="2147469437"/>
            <ac:grpSpMk id="613" creationId="{6D00218C-62CD-9D84-2A3E-0A8C42777E27}"/>
          </ac:grpSpMkLst>
        </pc:grpChg>
        <pc:grpChg chg="add del mod">
          <ac:chgData name="Lemmi, Rodrigo" userId="b3618862-5d6a-4746-8c32-848d45cae23d" providerId="ADAL" clId="{14E0485E-21C3-4ADF-AF8C-6913828A7CD7}" dt="2024-01-31T20:56:34.290" v="892" actId="478"/>
          <ac:grpSpMkLst>
            <pc:docMk/>
            <pc:sldMk cId="2243867235" sldId="2147469437"/>
            <ac:grpSpMk id="614" creationId="{DD21CCD1-606C-B61A-6E80-5AE85079D1E5}"/>
          </ac:grpSpMkLst>
        </pc:grpChg>
        <pc:grpChg chg="mod">
          <ac:chgData name="Lemmi, Rodrigo" userId="b3618862-5d6a-4746-8c32-848d45cae23d" providerId="ADAL" clId="{14E0485E-21C3-4ADF-AF8C-6913828A7CD7}" dt="2024-01-31T20:53:31.192" v="868"/>
          <ac:grpSpMkLst>
            <pc:docMk/>
            <pc:sldMk cId="2243867235" sldId="2147469437"/>
            <ac:grpSpMk id="615" creationId="{3DCB1D1A-3EEB-A7DB-EE4B-B4FC577175B7}"/>
          </ac:grpSpMkLst>
        </pc:grpChg>
        <pc:grpChg chg="mod">
          <ac:chgData name="Lemmi, Rodrigo" userId="b3618862-5d6a-4746-8c32-848d45cae23d" providerId="ADAL" clId="{14E0485E-21C3-4ADF-AF8C-6913828A7CD7}" dt="2024-01-31T20:53:31.192" v="868"/>
          <ac:grpSpMkLst>
            <pc:docMk/>
            <pc:sldMk cId="2243867235" sldId="2147469437"/>
            <ac:grpSpMk id="616" creationId="{2BF2B1AF-D1D9-D196-40B1-CF6F94E96F23}"/>
          </ac:grpSpMkLst>
        </pc:grpChg>
        <pc:grpChg chg="mod">
          <ac:chgData name="Lemmi, Rodrigo" userId="b3618862-5d6a-4746-8c32-848d45cae23d" providerId="ADAL" clId="{14E0485E-21C3-4ADF-AF8C-6913828A7CD7}" dt="2024-01-31T20:53:31.192" v="868"/>
          <ac:grpSpMkLst>
            <pc:docMk/>
            <pc:sldMk cId="2243867235" sldId="2147469437"/>
            <ac:grpSpMk id="617" creationId="{F4D1FF78-801C-0465-8562-CF47A5AC245D}"/>
          </ac:grpSpMkLst>
        </pc:grpChg>
        <pc:grpChg chg="mod">
          <ac:chgData name="Lemmi, Rodrigo" userId="b3618862-5d6a-4746-8c32-848d45cae23d" providerId="ADAL" clId="{14E0485E-21C3-4ADF-AF8C-6913828A7CD7}" dt="2024-01-31T20:53:31.192" v="868"/>
          <ac:grpSpMkLst>
            <pc:docMk/>
            <pc:sldMk cId="2243867235" sldId="2147469437"/>
            <ac:grpSpMk id="618" creationId="{24FCEE94-8293-49B1-3319-B7D06976822D}"/>
          </ac:grpSpMkLst>
        </pc:grpChg>
        <pc:grpChg chg="mod">
          <ac:chgData name="Lemmi, Rodrigo" userId="b3618862-5d6a-4746-8c32-848d45cae23d" providerId="ADAL" clId="{14E0485E-21C3-4ADF-AF8C-6913828A7CD7}" dt="2024-01-31T20:53:31.192" v="868"/>
          <ac:grpSpMkLst>
            <pc:docMk/>
            <pc:sldMk cId="2243867235" sldId="2147469437"/>
            <ac:grpSpMk id="619" creationId="{E0BBECA6-3598-A1C2-F1E2-8271654406F3}"/>
          </ac:grpSpMkLst>
        </pc:grpChg>
        <pc:grpChg chg="mod">
          <ac:chgData name="Lemmi, Rodrigo" userId="b3618862-5d6a-4746-8c32-848d45cae23d" providerId="ADAL" clId="{14E0485E-21C3-4ADF-AF8C-6913828A7CD7}" dt="2024-01-31T20:53:31.192" v="868"/>
          <ac:grpSpMkLst>
            <pc:docMk/>
            <pc:sldMk cId="2243867235" sldId="2147469437"/>
            <ac:grpSpMk id="620" creationId="{3BD878D1-97B0-974B-F557-83DF001D06CC}"/>
          </ac:grpSpMkLst>
        </pc:grpChg>
        <pc:grpChg chg="mod">
          <ac:chgData name="Lemmi, Rodrigo" userId="b3618862-5d6a-4746-8c32-848d45cae23d" providerId="ADAL" clId="{14E0485E-21C3-4ADF-AF8C-6913828A7CD7}" dt="2024-01-31T20:53:31.192" v="868"/>
          <ac:grpSpMkLst>
            <pc:docMk/>
            <pc:sldMk cId="2243867235" sldId="2147469437"/>
            <ac:grpSpMk id="621" creationId="{87602ECC-8C77-2F02-403C-8D0259E6E521}"/>
          </ac:grpSpMkLst>
        </pc:grpChg>
        <pc:grpChg chg="mod">
          <ac:chgData name="Lemmi, Rodrigo" userId="b3618862-5d6a-4746-8c32-848d45cae23d" providerId="ADAL" clId="{14E0485E-21C3-4ADF-AF8C-6913828A7CD7}" dt="2024-01-31T20:53:31.192" v="868"/>
          <ac:grpSpMkLst>
            <pc:docMk/>
            <pc:sldMk cId="2243867235" sldId="2147469437"/>
            <ac:grpSpMk id="622" creationId="{67F688E8-06A1-51EA-DAE4-3379C2314D0C}"/>
          </ac:grpSpMkLst>
        </pc:grpChg>
        <pc:grpChg chg="mod">
          <ac:chgData name="Lemmi, Rodrigo" userId="b3618862-5d6a-4746-8c32-848d45cae23d" providerId="ADAL" clId="{14E0485E-21C3-4ADF-AF8C-6913828A7CD7}" dt="2024-01-31T20:53:31.192" v="868"/>
          <ac:grpSpMkLst>
            <pc:docMk/>
            <pc:sldMk cId="2243867235" sldId="2147469437"/>
            <ac:grpSpMk id="623" creationId="{6D3FEDB5-9378-3B76-4A76-9EAF6D45DCC5}"/>
          </ac:grpSpMkLst>
        </pc:grpChg>
        <pc:grpChg chg="mod">
          <ac:chgData name="Lemmi, Rodrigo" userId="b3618862-5d6a-4746-8c32-848d45cae23d" providerId="ADAL" clId="{14E0485E-21C3-4ADF-AF8C-6913828A7CD7}" dt="2024-01-31T20:53:31.192" v="868"/>
          <ac:grpSpMkLst>
            <pc:docMk/>
            <pc:sldMk cId="2243867235" sldId="2147469437"/>
            <ac:grpSpMk id="632" creationId="{CAB3BEF7-8C99-AD72-39A1-F96C38A360B3}"/>
          </ac:grpSpMkLst>
        </pc:grpChg>
        <pc:grpChg chg="mod">
          <ac:chgData name="Lemmi, Rodrigo" userId="b3618862-5d6a-4746-8c32-848d45cae23d" providerId="ADAL" clId="{14E0485E-21C3-4ADF-AF8C-6913828A7CD7}" dt="2024-01-31T20:53:31.192" v="868"/>
          <ac:grpSpMkLst>
            <pc:docMk/>
            <pc:sldMk cId="2243867235" sldId="2147469437"/>
            <ac:grpSpMk id="633" creationId="{1697BEFF-03E0-8B46-0B00-E749ED039781}"/>
          </ac:grpSpMkLst>
        </pc:grpChg>
        <pc:grpChg chg="mod">
          <ac:chgData name="Lemmi, Rodrigo" userId="b3618862-5d6a-4746-8c32-848d45cae23d" providerId="ADAL" clId="{14E0485E-21C3-4ADF-AF8C-6913828A7CD7}" dt="2024-01-31T20:53:31.192" v="868"/>
          <ac:grpSpMkLst>
            <pc:docMk/>
            <pc:sldMk cId="2243867235" sldId="2147469437"/>
            <ac:grpSpMk id="634" creationId="{BD585186-E81D-C862-718B-2D2F4A21EC6F}"/>
          </ac:grpSpMkLst>
        </pc:grpChg>
        <pc:grpChg chg="mod">
          <ac:chgData name="Lemmi, Rodrigo" userId="b3618862-5d6a-4746-8c32-848d45cae23d" providerId="ADAL" clId="{14E0485E-21C3-4ADF-AF8C-6913828A7CD7}" dt="2024-01-31T20:53:31.192" v="868"/>
          <ac:grpSpMkLst>
            <pc:docMk/>
            <pc:sldMk cId="2243867235" sldId="2147469437"/>
            <ac:grpSpMk id="635" creationId="{09FC4AC3-4A92-A2FD-993B-C6013EBFF5F2}"/>
          </ac:grpSpMkLst>
        </pc:grpChg>
        <pc:grpChg chg="mod">
          <ac:chgData name="Lemmi, Rodrigo" userId="b3618862-5d6a-4746-8c32-848d45cae23d" providerId="ADAL" clId="{14E0485E-21C3-4ADF-AF8C-6913828A7CD7}" dt="2024-01-31T20:53:31.192" v="868"/>
          <ac:grpSpMkLst>
            <pc:docMk/>
            <pc:sldMk cId="2243867235" sldId="2147469437"/>
            <ac:grpSpMk id="644" creationId="{DA04EE16-AC73-C4E1-CDE7-BA7F73D464E1}"/>
          </ac:grpSpMkLst>
        </pc:grpChg>
        <pc:grpChg chg="mod">
          <ac:chgData name="Lemmi, Rodrigo" userId="b3618862-5d6a-4746-8c32-848d45cae23d" providerId="ADAL" clId="{14E0485E-21C3-4ADF-AF8C-6913828A7CD7}" dt="2024-01-31T20:53:31.192" v="868"/>
          <ac:grpSpMkLst>
            <pc:docMk/>
            <pc:sldMk cId="2243867235" sldId="2147469437"/>
            <ac:grpSpMk id="645" creationId="{BFBF5AB9-E57E-6F93-9B37-531778B9B147}"/>
          </ac:grpSpMkLst>
        </pc:grpChg>
        <pc:grpChg chg="mod">
          <ac:chgData name="Lemmi, Rodrigo" userId="b3618862-5d6a-4746-8c32-848d45cae23d" providerId="ADAL" clId="{14E0485E-21C3-4ADF-AF8C-6913828A7CD7}" dt="2024-01-31T20:53:31.192" v="868"/>
          <ac:grpSpMkLst>
            <pc:docMk/>
            <pc:sldMk cId="2243867235" sldId="2147469437"/>
            <ac:grpSpMk id="646" creationId="{58716BD1-755E-E413-ACF8-03305ADC3A69}"/>
          </ac:grpSpMkLst>
        </pc:grpChg>
        <pc:grpChg chg="mod">
          <ac:chgData name="Lemmi, Rodrigo" userId="b3618862-5d6a-4746-8c32-848d45cae23d" providerId="ADAL" clId="{14E0485E-21C3-4ADF-AF8C-6913828A7CD7}" dt="2024-01-31T20:53:31.192" v="868"/>
          <ac:grpSpMkLst>
            <pc:docMk/>
            <pc:sldMk cId="2243867235" sldId="2147469437"/>
            <ac:grpSpMk id="647" creationId="{A3752B8B-F709-70F3-B946-6FBE0AEAF327}"/>
          </ac:grpSpMkLst>
        </pc:grpChg>
        <pc:grpChg chg="mod">
          <ac:chgData name="Lemmi, Rodrigo" userId="b3618862-5d6a-4746-8c32-848d45cae23d" providerId="ADAL" clId="{14E0485E-21C3-4ADF-AF8C-6913828A7CD7}" dt="2024-01-31T20:53:31.192" v="868"/>
          <ac:grpSpMkLst>
            <pc:docMk/>
            <pc:sldMk cId="2243867235" sldId="2147469437"/>
            <ac:grpSpMk id="656" creationId="{B40FAFFC-0179-AE0E-359B-4B38F642A2AE}"/>
          </ac:grpSpMkLst>
        </pc:grpChg>
        <pc:grpChg chg="mod">
          <ac:chgData name="Lemmi, Rodrigo" userId="b3618862-5d6a-4746-8c32-848d45cae23d" providerId="ADAL" clId="{14E0485E-21C3-4ADF-AF8C-6913828A7CD7}" dt="2024-01-31T20:53:31.192" v="868"/>
          <ac:grpSpMkLst>
            <pc:docMk/>
            <pc:sldMk cId="2243867235" sldId="2147469437"/>
            <ac:grpSpMk id="657" creationId="{01AD11CA-C50F-48DC-1757-8B208328F13F}"/>
          </ac:grpSpMkLst>
        </pc:grpChg>
        <pc:grpChg chg="mod">
          <ac:chgData name="Lemmi, Rodrigo" userId="b3618862-5d6a-4746-8c32-848d45cae23d" providerId="ADAL" clId="{14E0485E-21C3-4ADF-AF8C-6913828A7CD7}" dt="2024-01-31T20:53:31.192" v="868"/>
          <ac:grpSpMkLst>
            <pc:docMk/>
            <pc:sldMk cId="2243867235" sldId="2147469437"/>
            <ac:grpSpMk id="658" creationId="{4329DEC0-4B01-F9D2-9985-63796157D818}"/>
          </ac:grpSpMkLst>
        </pc:grpChg>
        <pc:grpChg chg="mod">
          <ac:chgData name="Lemmi, Rodrigo" userId="b3618862-5d6a-4746-8c32-848d45cae23d" providerId="ADAL" clId="{14E0485E-21C3-4ADF-AF8C-6913828A7CD7}" dt="2024-01-31T20:53:31.192" v="868"/>
          <ac:grpSpMkLst>
            <pc:docMk/>
            <pc:sldMk cId="2243867235" sldId="2147469437"/>
            <ac:grpSpMk id="659" creationId="{8F617A2A-5027-838A-C7F7-B0AEFF1E34A1}"/>
          </ac:grpSpMkLst>
        </pc:grpChg>
        <pc:grpChg chg="mod">
          <ac:chgData name="Lemmi, Rodrigo" userId="b3618862-5d6a-4746-8c32-848d45cae23d" providerId="ADAL" clId="{14E0485E-21C3-4ADF-AF8C-6913828A7CD7}" dt="2024-01-31T20:53:31.192" v="868"/>
          <ac:grpSpMkLst>
            <pc:docMk/>
            <pc:sldMk cId="2243867235" sldId="2147469437"/>
            <ac:grpSpMk id="668" creationId="{0061C040-F1B0-B641-FDA9-6D74F1E67387}"/>
          </ac:grpSpMkLst>
        </pc:grpChg>
        <pc:grpChg chg="mod">
          <ac:chgData name="Lemmi, Rodrigo" userId="b3618862-5d6a-4746-8c32-848d45cae23d" providerId="ADAL" clId="{14E0485E-21C3-4ADF-AF8C-6913828A7CD7}" dt="2024-01-31T20:53:31.192" v="868"/>
          <ac:grpSpMkLst>
            <pc:docMk/>
            <pc:sldMk cId="2243867235" sldId="2147469437"/>
            <ac:grpSpMk id="669" creationId="{A93DB32F-01BE-838B-25B9-62867687C7E3}"/>
          </ac:grpSpMkLst>
        </pc:grpChg>
        <pc:grpChg chg="mod">
          <ac:chgData name="Lemmi, Rodrigo" userId="b3618862-5d6a-4746-8c32-848d45cae23d" providerId="ADAL" clId="{14E0485E-21C3-4ADF-AF8C-6913828A7CD7}" dt="2024-01-31T20:53:31.192" v="868"/>
          <ac:grpSpMkLst>
            <pc:docMk/>
            <pc:sldMk cId="2243867235" sldId="2147469437"/>
            <ac:grpSpMk id="670" creationId="{42022C8C-F7F4-1D7B-B627-23A577DA7BA9}"/>
          </ac:grpSpMkLst>
        </pc:grpChg>
        <pc:grpChg chg="mod">
          <ac:chgData name="Lemmi, Rodrigo" userId="b3618862-5d6a-4746-8c32-848d45cae23d" providerId="ADAL" clId="{14E0485E-21C3-4ADF-AF8C-6913828A7CD7}" dt="2024-01-31T20:53:31.192" v="868"/>
          <ac:grpSpMkLst>
            <pc:docMk/>
            <pc:sldMk cId="2243867235" sldId="2147469437"/>
            <ac:grpSpMk id="671" creationId="{EA6E68CC-2C0C-2BAF-0675-1F517309BA61}"/>
          </ac:grpSpMkLst>
        </pc:grpChg>
        <pc:grpChg chg="add del mod">
          <ac:chgData name="Lemmi, Rodrigo" userId="b3618862-5d6a-4746-8c32-848d45cae23d" providerId="ADAL" clId="{14E0485E-21C3-4ADF-AF8C-6913828A7CD7}" dt="2024-01-31T20:56:34.876" v="893" actId="478"/>
          <ac:grpSpMkLst>
            <pc:docMk/>
            <pc:sldMk cId="2243867235" sldId="2147469437"/>
            <ac:grpSpMk id="680" creationId="{164C1CF8-7554-358E-8499-812F93C06CDB}"/>
          </ac:grpSpMkLst>
        </pc:grpChg>
        <pc:grpChg chg="mod">
          <ac:chgData name="Lemmi, Rodrigo" userId="b3618862-5d6a-4746-8c32-848d45cae23d" providerId="ADAL" clId="{14E0485E-21C3-4ADF-AF8C-6913828A7CD7}" dt="2024-01-31T20:53:33.959" v="870"/>
          <ac:grpSpMkLst>
            <pc:docMk/>
            <pc:sldMk cId="2243867235" sldId="2147469437"/>
            <ac:grpSpMk id="681" creationId="{66012EBF-6691-5F0C-5757-C1535FA2C004}"/>
          </ac:grpSpMkLst>
        </pc:grpChg>
        <pc:grpChg chg="mod">
          <ac:chgData name="Lemmi, Rodrigo" userId="b3618862-5d6a-4746-8c32-848d45cae23d" providerId="ADAL" clId="{14E0485E-21C3-4ADF-AF8C-6913828A7CD7}" dt="2024-01-31T20:53:33.959" v="870"/>
          <ac:grpSpMkLst>
            <pc:docMk/>
            <pc:sldMk cId="2243867235" sldId="2147469437"/>
            <ac:grpSpMk id="682" creationId="{0209D34E-51FF-0715-F404-8B1F1FBCD894}"/>
          </ac:grpSpMkLst>
        </pc:grpChg>
        <pc:grpChg chg="mod">
          <ac:chgData name="Lemmi, Rodrigo" userId="b3618862-5d6a-4746-8c32-848d45cae23d" providerId="ADAL" clId="{14E0485E-21C3-4ADF-AF8C-6913828A7CD7}" dt="2024-01-31T20:53:33.959" v="870"/>
          <ac:grpSpMkLst>
            <pc:docMk/>
            <pc:sldMk cId="2243867235" sldId="2147469437"/>
            <ac:grpSpMk id="683" creationId="{97FE611D-35F8-571B-13D7-E75199E8C19A}"/>
          </ac:grpSpMkLst>
        </pc:grpChg>
        <pc:grpChg chg="mod">
          <ac:chgData name="Lemmi, Rodrigo" userId="b3618862-5d6a-4746-8c32-848d45cae23d" providerId="ADAL" clId="{14E0485E-21C3-4ADF-AF8C-6913828A7CD7}" dt="2024-01-31T20:53:33.959" v="870"/>
          <ac:grpSpMkLst>
            <pc:docMk/>
            <pc:sldMk cId="2243867235" sldId="2147469437"/>
            <ac:grpSpMk id="684" creationId="{4E279B72-8860-89F5-9AAB-2CACAAAC5F13}"/>
          </ac:grpSpMkLst>
        </pc:grpChg>
        <pc:grpChg chg="mod">
          <ac:chgData name="Lemmi, Rodrigo" userId="b3618862-5d6a-4746-8c32-848d45cae23d" providerId="ADAL" clId="{14E0485E-21C3-4ADF-AF8C-6913828A7CD7}" dt="2024-01-31T20:53:33.959" v="870"/>
          <ac:grpSpMkLst>
            <pc:docMk/>
            <pc:sldMk cId="2243867235" sldId="2147469437"/>
            <ac:grpSpMk id="685" creationId="{32DBB3F7-1F47-0813-D666-C676DD803E95}"/>
          </ac:grpSpMkLst>
        </pc:grpChg>
        <pc:grpChg chg="mod">
          <ac:chgData name="Lemmi, Rodrigo" userId="b3618862-5d6a-4746-8c32-848d45cae23d" providerId="ADAL" clId="{14E0485E-21C3-4ADF-AF8C-6913828A7CD7}" dt="2024-01-31T20:53:33.959" v="870"/>
          <ac:grpSpMkLst>
            <pc:docMk/>
            <pc:sldMk cId="2243867235" sldId="2147469437"/>
            <ac:grpSpMk id="686" creationId="{A853BECE-29B4-9CE6-9181-C380B2094B20}"/>
          </ac:grpSpMkLst>
        </pc:grpChg>
        <pc:grpChg chg="mod">
          <ac:chgData name="Lemmi, Rodrigo" userId="b3618862-5d6a-4746-8c32-848d45cae23d" providerId="ADAL" clId="{14E0485E-21C3-4ADF-AF8C-6913828A7CD7}" dt="2024-01-31T20:53:33.959" v="870"/>
          <ac:grpSpMkLst>
            <pc:docMk/>
            <pc:sldMk cId="2243867235" sldId="2147469437"/>
            <ac:grpSpMk id="687" creationId="{F6FB8E11-B1B7-E62E-54EA-3CC1203E497C}"/>
          </ac:grpSpMkLst>
        </pc:grpChg>
        <pc:grpChg chg="mod">
          <ac:chgData name="Lemmi, Rodrigo" userId="b3618862-5d6a-4746-8c32-848d45cae23d" providerId="ADAL" clId="{14E0485E-21C3-4ADF-AF8C-6913828A7CD7}" dt="2024-01-31T20:53:33.959" v="870"/>
          <ac:grpSpMkLst>
            <pc:docMk/>
            <pc:sldMk cId="2243867235" sldId="2147469437"/>
            <ac:grpSpMk id="688" creationId="{84F75A98-0008-6164-CC36-7C41D6134C66}"/>
          </ac:grpSpMkLst>
        </pc:grpChg>
        <pc:grpChg chg="mod">
          <ac:chgData name="Lemmi, Rodrigo" userId="b3618862-5d6a-4746-8c32-848d45cae23d" providerId="ADAL" clId="{14E0485E-21C3-4ADF-AF8C-6913828A7CD7}" dt="2024-01-31T20:53:33.959" v="870"/>
          <ac:grpSpMkLst>
            <pc:docMk/>
            <pc:sldMk cId="2243867235" sldId="2147469437"/>
            <ac:grpSpMk id="689" creationId="{A692E6A3-A1B7-61CE-0157-BF75017219F6}"/>
          </ac:grpSpMkLst>
        </pc:grpChg>
        <pc:grpChg chg="mod">
          <ac:chgData name="Lemmi, Rodrigo" userId="b3618862-5d6a-4746-8c32-848d45cae23d" providerId="ADAL" clId="{14E0485E-21C3-4ADF-AF8C-6913828A7CD7}" dt="2024-01-31T20:53:33.959" v="870"/>
          <ac:grpSpMkLst>
            <pc:docMk/>
            <pc:sldMk cId="2243867235" sldId="2147469437"/>
            <ac:grpSpMk id="698" creationId="{68F5EA7F-97F8-B32E-F41E-0D0A774F5D1C}"/>
          </ac:grpSpMkLst>
        </pc:grpChg>
        <pc:grpChg chg="mod">
          <ac:chgData name="Lemmi, Rodrigo" userId="b3618862-5d6a-4746-8c32-848d45cae23d" providerId="ADAL" clId="{14E0485E-21C3-4ADF-AF8C-6913828A7CD7}" dt="2024-01-31T20:53:33.959" v="870"/>
          <ac:grpSpMkLst>
            <pc:docMk/>
            <pc:sldMk cId="2243867235" sldId="2147469437"/>
            <ac:grpSpMk id="699" creationId="{D3D6C73A-C93F-795D-66ED-2A02ABDBDB31}"/>
          </ac:grpSpMkLst>
        </pc:grpChg>
        <pc:grpChg chg="mod">
          <ac:chgData name="Lemmi, Rodrigo" userId="b3618862-5d6a-4746-8c32-848d45cae23d" providerId="ADAL" clId="{14E0485E-21C3-4ADF-AF8C-6913828A7CD7}" dt="2024-01-31T20:53:33.959" v="870"/>
          <ac:grpSpMkLst>
            <pc:docMk/>
            <pc:sldMk cId="2243867235" sldId="2147469437"/>
            <ac:grpSpMk id="700" creationId="{3C8EB6CB-D216-9488-5A33-E52E58944675}"/>
          </ac:grpSpMkLst>
        </pc:grpChg>
        <pc:grpChg chg="mod">
          <ac:chgData name="Lemmi, Rodrigo" userId="b3618862-5d6a-4746-8c32-848d45cae23d" providerId="ADAL" clId="{14E0485E-21C3-4ADF-AF8C-6913828A7CD7}" dt="2024-01-31T20:53:33.959" v="870"/>
          <ac:grpSpMkLst>
            <pc:docMk/>
            <pc:sldMk cId="2243867235" sldId="2147469437"/>
            <ac:grpSpMk id="701" creationId="{903A793F-0496-336D-EA61-6D07306A8FB3}"/>
          </ac:grpSpMkLst>
        </pc:grpChg>
        <pc:grpChg chg="mod">
          <ac:chgData name="Lemmi, Rodrigo" userId="b3618862-5d6a-4746-8c32-848d45cae23d" providerId="ADAL" clId="{14E0485E-21C3-4ADF-AF8C-6913828A7CD7}" dt="2024-01-31T20:53:33.959" v="870"/>
          <ac:grpSpMkLst>
            <pc:docMk/>
            <pc:sldMk cId="2243867235" sldId="2147469437"/>
            <ac:grpSpMk id="710" creationId="{10D96E74-1A45-ABA4-EC03-536CFA49F857}"/>
          </ac:grpSpMkLst>
        </pc:grpChg>
        <pc:grpChg chg="mod">
          <ac:chgData name="Lemmi, Rodrigo" userId="b3618862-5d6a-4746-8c32-848d45cae23d" providerId="ADAL" clId="{14E0485E-21C3-4ADF-AF8C-6913828A7CD7}" dt="2024-01-31T20:53:33.959" v="870"/>
          <ac:grpSpMkLst>
            <pc:docMk/>
            <pc:sldMk cId="2243867235" sldId="2147469437"/>
            <ac:grpSpMk id="711" creationId="{1B430256-6F5F-F663-E2B0-9D179E721A4E}"/>
          </ac:grpSpMkLst>
        </pc:grpChg>
        <pc:grpChg chg="mod">
          <ac:chgData name="Lemmi, Rodrigo" userId="b3618862-5d6a-4746-8c32-848d45cae23d" providerId="ADAL" clId="{14E0485E-21C3-4ADF-AF8C-6913828A7CD7}" dt="2024-01-31T20:53:33.959" v="870"/>
          <ac:grpSpMkLst>
            <pc:docMk/>
            <pc:sldMk cId="2243867235" sldId="2147469437"/>
            <ac:grpSpMk id="712" creationId="{0738C40D-E607-7B82-6EB2-38D04C76253F}"/>
          </ac:grpSpMkLst>
        </pc:grpChg>
        <pc:grpChg chg="mod">
          <ac:chgData name="Lemmi, Rodrigo" userId="b3618862-5d6a-4746-8c32-848d45cae23d" providerId="ADAL" clId="{14E0485E-21C3-4ADF-AF8C-6913828A7CD7}" dt="2024-01-31T20:53:33.959" v="870"/>
          <ac:grpSpMkLst>
            <pc:docMk/>
            <pc:sldMk cId="2243867235" sldId="2147469437"/>
            <ac:grpSpMk id="713" creationId="{2BF2BDD4-21E3-9E14-8F94-5B7FF4B16DC7}"/>
          </ac:grpSpMkLst>
        </pc:grpChg>
        <pc:grpChg chg="mod">
          <ac:chgData name="Lemmi, Rodrigo" userId="b3618862-5d6a-4746-8c32-848d45cae23d" providerId="ADAL" clId="{14E0485E-21C3-4ADF-AF8C-6913828A7CD7}" dt="2024-01-31T20:53:33.959" v="870"/>
          <ac:grpSpMkLst>
            <pc:docMk/>
            <pc:sldMk cId="2243867235" sldId="2147469437"/>
            <ac:grpSpMk id="722" creationId="{DDACD8F0-F3A1-89CE-51F9-96956E962C31}"/>
          </ac:grpSpMkLst>
        </pc:grpChg>
        <pc:grpChg chg="mod">
          <ac:chgData name="Lemmi, Rodrigo" userId="b3618862-5d6a-4746-8c32-848d45cae23d" providerId="ADAL" clId="{14E0485E-21C3-4ADF-AF8C-6913828A7CD7}" dt="2024-01-31T20:53:33.959" v="870"/>
          <ac:grpSpMkLst>
            <pc:docMk/>
            <pc:sldMk cId="2243867235" sldId="2147469437"/>
            <ac:grpSpMk id="723" creationId="{EF570648-960B-F61D-A1CC-1825B68F63E4}"/>
          </ac:grpSpMkLst>
        </pc:grpChg>
        <pc:grpChg chg="mod">
          <ac:chgData name="Lemmi, Rodrigo" userId="b3618862-5d6a-4746-8c32-848d45cae23d" providerId="ADAL" clId="{14E0485E-21C3-4ADF-AF8C-6913828A7CD7}" dt="2024-01-31T20:53:33.959" v="870"/>
          <ac:grpSpMkLst>
            <pc:docMk/>
            <pc:sldMk cId="2243867235" sldId="2147469437"/>
            <ac:grpSpMk id="724" creationId="{4736D350-45A0-DA4D-C371-1B625FF4D7F3}"/>
          </ac:grpSpMkLst>
        </pc:grpChg>
        <pc:grpChg chg="mod">
          <ac:chgData name="Lemmi, Rodrigo" userId="b3618862-5d6a-4746-8c32-848d45cae23d" providerId="ADAL" clId="{14E0485E-21C3-4ADF-AF8C-6913828A7CD7}" dt="2024-01-31T20:53:33.959" v="870"/>
          <ac:grpSpMkLst>
            <pc:docMk/>
            <pc:sldMk cId="2243867235" sldId="2147469437"/>
            <ac:grpSpMk id="725" creationId="{00E5BEC8-532A-C256-3738-06EE8FAD3556}"/>
          </ac:grpSpMkLst>
        </pc:grpChg>
        <pc:grpChg chg="mod">
          <ac:chgData name="Lemmi, Rodrigo" userId="b3618862-5d6a-4746-8c32-848d45cae23d" providerId="ADAL" clId="{14E0485E-21C3-4ADF-AF8C-6913828A7CD7}" dt="2024-01-31T20:53:33.959" v="870"/>
          <ac:grpSpMkLst>
            <pc:docMk/>
            <pc:sldMk cId="2243867235" sldId="2147469437"/>
            <ac:grpSpMk id="734" creationId="{68F6B5A5-6A4F-7911-20D4-5F95C24032FB}"/>
          </ac:grpSpMkLst>
        </pc:grpChg>
        <pc:grpChg chg="mod">
          <ac:chgData name="Lemmi, Rodrigo" userId="b3618862-5d6a-4746-8c32-848d45cae23d" providerId="ADAL" clId="{14E0485E-21C3-4ADF-AF8C-6913828A7CD7}" dt="2024-01-31T20:53:33.959" v="870"/>
          <ac:grpSpMkLst>
            <pc:docMk/>
            <pc:sldMk cId="2243867235" sldId="2147469437"/>
            <ac:grpSpMk id="735" creationId="{E18C62F6-B216-16C3-CB49-DBC0844E99B2}"/>
          </ac:grpSpMkLst>
        </pc:grpChg>
        <pc:grpChg chg="mod">
          <ac:chgData name="Lemmi, Rodrigo" userId="b3618862-5d6a-4746-8c32-848d45cae23d" providerId="ADAL" clId="{14E0485E-21C3-4ADF-AF8C-6913828A7CD7}" dt="2024-01-31T20:53:33.959" v="870"/>
          <ac:grpSpMkLst>
            <pc:docMk/>
            <pc:sldMk cId="2243867235" sldId="2147469437"/>
            <ac:grpSpMk id="736" creationId="{2111D95D-E843-A112-0252-4EC3C615627D}"/>
          </ac:grpSpMkLst>
        </pc:grpChg>
        <pc:grpChg chg="mod">
          <ac:chgData name="Lemmi, Rodrigo" userId="b3618862-5d6a-4746-8c32-848d45cae23d" providerId="ADAL" clId="{14E0485E-21C3-4ADF-AF8C-6913828A7CD7}" dt="2024-01-31T20:53:33.959" v="870"/>
          <ac:grpSpMkLst>
            <pc:docMk/>
            <pc:sldMk cId="2243867235" sldId="2147469437"/>
            <ac:grpSpMk id="737" creationId="{41EE14A2-22BC-E865-187F-30D9A6EBA97B}"/>
          </ac:grpSpMkLst>
        </pc:grpChg>
        <pc:grpChg chg="add del mod">
          <ac:chgData name="Lemmi, Rodrigo" userId="b3618862-5d6a-4746-8c32-848d45cae23d" providerId="ADAL" clId="{14E0485E-21C3-4ADF-AF8C-6913828A7CD7}" dt="2024-01-31T20:56:35.436" v="894" actId="478"/>
          <ac:grpSpMkLst>
            <pc:docMk/>
            <pc:sldMk cId="2243867235" sldId="2147469437"/>
            <ac:grpSpMk id="746" creationId="{E081908A-E95D-75D1-D84C-6C5B18CFD76B}"/>
          </ac:grpSpMkLst>
        </pc:grpChg>
        <pc:grpChg chg="mod">
          <ac:chgData name="Lemmi, Rodrigo" userId="b3618862-5d6a-4746-8c32-848d45cae23d" providerId="ADAL" clId="{14E0485E-21C3-4ADF-AF8C-6913828A7CD7}" dt="2024-01-31T20:53:37.257" v="872"/>
          <ac:grpSpMkLst>
            <pc:docMk/>
            <pc:sldMk cId="2243867235" sldId="2147469437"/>
            <ac:grpSpMk id="747" creationId="{B7B17661-5630-E56F-0F90-2D1ACD696558}"/>
          </ac:grpSpMkLst>
        </pc:grpChg>
        <pc:grpChg chg="mod">
          <ac:chgData name="Lemmi, Rodrigo" userId="b3618862-5d6a-4746-8c32-848d45cae23d" providerId="ADAL" clId="{14E0485E-21C3-4ADF-AF8C-6913828A7CD7}" dt="2024-01-31T20:53:37.257" v="872"/>
          <ac:grpSpMkLst>
            <pc:docMk/>
            <pc:sldMk cId="2243867235" sldId="2147469437"/>
            <ac:grpSpMk id="748" creationId="{D050C8CB-A9F4-7DF5-BFE7-D729CFAE7208}"/>
          </ac:grpSpMkLst>
        </pc:grpChg>
        <pc:grpChg chg="mod">
          <ac:chgData name="Lemmi, Rodrigo" userId="b3618862-5d6a-4746-8c32-848d45cae23d" providerId="ADAL" clId="{14E0485E-21C3-4ADF-AF8C-6913828A7CD7}" dt="2024-01-31T20:53:37.257" v="872"/>
          <ac:grpSpMkLst>
            <pc:docMk/>
            <pc:sldMk cId="2243867235" sldId="2147469437"/>
            <ac:grpSpMk id="749" creationId="{830B1160-DD28-1CE4-313F-65FDF55DDBBE}"/>
          </ac:grpSpMkLst>
        </pc:grpChg>
        <pc:grpChg chg="mod">
          <ac:chgData name="Lemmi, Rodrigo" userId="b3618862-5d6a-4746-8c32-848d45cae23d" providerId="ADAL" clId="{14E0485E-21C3-4ADF-AF8C-6913828A7CD7}" dt="2024-01-31T20:53:37.257" v="872"/>
          <ac:grpSpMkLst>
            <pc:docMk/>
            <pc:sldMk cId="2243867235" sldId="2147469437"/>
            <ac:grpSpMk id="750" creationId="{530BE18E-7753-068A-5E26-0CC1622BBBF5}"/>
          </ac:grpSpMkLst>
        </pc:grpChg>
        <pc:grpChg chg="mod">
          <ac:chgData name="Lemmi, Rodrigo" userId="b3618862-5d6a-4746-8c32-848d45cae23d" providerId="ADAL" clId="{14E0485E-21C3-4ADF-AF8C-6913828A7CD7}" dt="2024-01-31T20:53:37.257" v="872"/>
          <ac:grpSpMkLst>
            <pc:docMk/>
            <pc:sldMk cId="2243867235" sldId="2147469437"/>
            <ac:grpSpMk id="751" creationId="{A843C2C3-034E-23E8-35E0-25D3C96C7304}"/>
          </ac:grpSpMkLst>
        </pc:grpChg>
        <pc:grpChg chg="mod">
          <ac:chgData name="Lemmi, Rodrigo" userId="b3618862-5d6a-4746-8c32-848d45cae23d" providerId="ADAL" clId="{14E0485E-21C3-4ADF-AF8C-6913828A7CD7}" dt="2024-01-31T20:53:37.257" v="872"/>
          <ac:grpSpMkLst>
            <pc:docMk/>
            <pc:sldMk cId="2243867235" sldId="2147469437"/>
            <ac:grpSpMk id="752" creationId="{B932B3A5-7F8A-5F95-7A1D-FBB90AE4CD4F}"/>
          </ac:grpSpMkLst>
        </pc:grpChg>
        <pc:grpChg chg="mod">
          <ac:chgData name="Lemmi, Rodrigo" userId="b3618862-5d6a-4746-8c32-848d45cae23d" providerId="ADAL" clId="{14E0485E-21C3-4ADF-AF8C-6913828A7CD7}" dt="2024-01-31T20:53:37.257" v="872"/>
          <ac:grpSpMkLst>
            <pc:docMk/>
            <pc:sldMk cId="2243867235" sldId="2147469437"/>
            <ac:grpSpMk id="753" creationId="{455245C4-822C-AFAF-33B3-1A0E326D2667}"/>
          </ac:grpSpMkLst>
        </pc:grpChg>
        <pc:grpChg chg="mod">
          <ac:chgData name="Lemmi, Rodrigo" userId="b3618862-5d6a-4746-8c32-848d45cae23d" providerId="ADAL" clId="{14E0485E-21C3-4ADF-AF8C-6913828A7CD7}" dt="2024-01-31T20:53:37.257" v="872"/>
          <ac:grpSpMkLst>
            <pc:docMk/>
            <pc:sldMk cId="2243867235" sldId="2147469437"/>
            <ac:grpSpMk id="754" creationId="{9BDDE58F-BD2E-E290-3A97-9C7565FDB4E7}"/>
          </ac:grpSpMkLst>
        </pc:grpChg>
        <pc:grpChg chg="mod">
          <ac:chgData name="Lemmi, Rodrigo" userId="b3618862-5d6a-4746-8c32-848d45cae23d" providerId="ADAL" clId="{14E0485E-21C3-4ADF-AF8C-6913828A7CD7}" dt="2024-01-31T20:53:37.257" v="872"/>
          <ac:grpSpMkLst>
            <pc:docMk/>
            <pc:sldMk cId="2243867235" sldId="2147469437"/>
            <ac:grpSpMk id="755" creationId="{666D0D80-2912-5736-4A67-B6324715BF78}"/>
          </ac:grpSpMkLst>
        </pc:grpChg>
        <pc:grpChg chg="mod">
          <ac:chgData name="Lemmi, Rodrigo" userId="b3618862-5d6a-4746-8c32-848d45cae23d" providerId="ADAL" clId="{14E0485E-21C3-4ADF-AF8C-6913828A7CD7}" dt="2024-01-31T20:53:37.257" v="872"/>
          <ac:grpSpMkLst>
            <pc:docMk/>
            <pc:sldMk cId="2243867235" sldId="2147469437"/>
            <ac:grpSpMk id="764" creationId="{5567DAF8-B723-AD80-E92D-BDBD2A3F5F1C}"/>
          </ac:grpSpMkLst>
        </pc:grpChg>
        <pc:grpChg chg="mod">
          <ac:chgData name="Lemmi, Rodrigo" userId="b3618862-5d6a-4746-8c32-848d45cae23d" providerId="ADAL" clId="{14E0485E-21C3-4ADF-AF8C-6913828A7CD7}" dt="2024-01-31T20:53:37.257" v="872"/>
          <ac:grpSpMkLst>
            <pc:docMk/>
            <pc:sldMk cId="2243867235" sldId="2147469437"/>
            <ac:grpSpMk id="765" creationId="{5A1DE5F5-7F41-1E64-5947-0DE09DA9359A}"/>
          </ac:grpSpMkLst>
        </pc:grpChg>
        <pc:grpChg chg="mod">
          <ac:chgData name="Lemmi, Rodrigo" userId="b3618862-5d6a-4746-8c32-848d45cae23d" providerId="ADAL" clId="{14E0485E-21C3-4ADF-AF8C-6913828A7CD7}" dt="2024-01-31T20:53:37.257" v="872"/>
          <ac:grpSpMkLst>
            <pc:docMk/>
            <pc:sldMk cId="2243867235" sldId="2147469437"/>
            <ac:grpSpMk id="766" creationId="{79843416-9208-15FA-6263-5AE9634BD7F4}"/>
          </ac:grpSpMkLst>
        </pc:grpChg>
        <pc:grpChg chg="mod">
          <ac:chgData name="Lemmi, Rodrigo" userId="b3618862-5d6a-4746-8c32-848d45cae23d" providerId="ADAL" clId="{14E0485E-21C3-4ADF-AF8C-6913828A7CD7}" dt="2024-01-31T20:53:37.257" v="872"/>
          <ac:grpSpMkLst>
            <pc:docMk/>
            <pc:sldMk cId="2243867235" sldId="2147469437"/>
            <ac:grpSpMk id="767" creationId="{C2D8C133-60D7-18AF-60F7-50E60E8A81CE}"/>
          </ac:grpSpMkLst>
        </pc:grpChg>
        <pc:grpChg chg="mod">
          <ac:chgData name="Lemmi, Rodrigo" userId="b3618862-5d6a-4746-8c32-848d45cae23d" providerId="ADAL" clId="{14E0485E-21C3-4ADF-AF8C-6913828A7CD7}" dt="2024-01-31T20:53:37.257" v="872"/>
          <ac:grpSpMkLst>
            <pc:docMk/>
            <pc:sldMk cId="2243867235" sldId="2147469437"/>
            <ac:grpSpMk id="776" creationId="{A6914256-71CD-7163-9C54-89D818B8380E}"/>
          </ac:grpSpMkLst>
        </pc:grpChg>
        <pc:grpChg chg="mod">
          <ac:chgData name="Lemmi, Rodrigo" userId="b3618862-5d6a-4746-8c32-848d45cae23d" providerId="ADAL" clId="{14E0485E-21C3-4ADF-AF8C-6913828A7CD7}" dt="2024-01-31T20:53:37.257" v="872"/>
          <ac:grpSpMkLst>
            <pc:docMk/>
            <pc:sldMk cId="2243867235" sldId="2147469437"/>
            <ac:grpSpMk id="777" creationId="{F1307DF2-5FC0-A8DD-2012-0C1AB4D695D1}"/>
          </ac:grpSpMkLst>
        </pc:grpChg>
        <pc:grpChg chg="mod">
          <ac:chgData name="Lemmi, Rodrigo" userId="b3618862-5d6a-4746-8c32-848d45cae23d" providerId="ADAL" clId="{14E0485E-21C3-4ADF-AF8C-6913828A7CD7}" dt="2024-01-31T20:53:37.257" v="872"/>
          <ac:grpSpMkLst>
            <pc:docMk/>
            <pc:sldMk cId="2243867235" sldId="2147469437"/>
            <ac:grpSpMk id="778" creationId="{0C4ED0B7-521E-676E-98BC-0E15463FDBDF}"/>
          </ac:grpSpMkLst>
        </pc:grpChg>
        <pc:grpChg chg="mod">
          <ac:chgData name="Lemmi, Rodrigo" userId="b3618862-5d6a-4746-8c32-848d45cae23d" providerId="ADAL" clId="{14E0485E-21C3-4ADF-AF8C-6913828A7CD7}" dt="2024-01-31T20:53:37.257" v="872"/>
          <ac:grpSpMkLst>
            <pc:docMk/>
            <pc:sldMk cId="2243867235" sldId="2147469437"/>
            <ac:grpSpMk id="779" creationId="{A680E9BC-67B2-0620-B516-D409824FD00C}"/>
          </ac:grpSpMkLst>
        </pc:grpChg>
        <pc:grpChg chg="mod">
          <ac:chgData name="Lemmi, Rodrigo" userId="b3618862-5d6a-4746-8c32-848d45cae23d" providerId="ADAL" clId="{14E0485E-21C3-4ADF-AF8C-6913828A7CD7}" dt="2024-01-31T20:53:37.257" v="872"/>
          <ac:grpSpMkLst>
            <pc:docMk/>
            <pc:sldMk cId="2243867235" sldId="2147469437"/>
            <ac:grpSpMk id="788" creationId="{F3D1A207-6AB4-CCE1-C528-D660A2D34796}"/>
          </ac:grpSpMkLst>
        </pc:grpChg>
        <pc:grpChg chg="mod">
          <ac:chgData name="Lemmi, Rodrigo" userId="b3618862-5d6a-4746-8c32-848d45cae23d" providerId="ADAL" clId="{14E0485E-21C3-4ADF-AF8C-6913828A7CD7}" dt="2024-01-31T20:53:37.257" v="872"/>
          <ac:grpSpMkLst>
            <pc:docMk/>
            <pc:sldMk cId="2243867235" sldId="2147469437"/>
            <ac:grpSpMk id="789" creationId="{AF20FC56-D195-47E7-C3F8-D22840315FCC}"/>
          </ac:grpSpMkLst>
        </pc:grpChg>
        <pc:grpChg chg="mod">
          <ac:chgData name="Lemmi, Rodrigo" userId="b3618862-5d6a-4746-8c32-848d45cae23d" providerId="ADAL" clId="{14E0485E-21C3-4ADF-AF8C-6913828A7CD7}" dt="2024-01-31T20:53:37.257" v="872"/>
          <ac:grpSpMkLst>
            <pc:docMk/>
            <pc:sldMk cId="2243867235" sldId="2147469437"/>
            <ac:grpSpMk id="790" creationId="{ACD04840-D7D7-3E96-4A5D-E3790C1E71E2}"/>
          </ac:grpSpMkLst>
        </pc:grpChg>
        <pc:grpChg chg="mod">
          <ac:chgData name="Lemmi, Rodrigo" userId="b3618862-5d6a-4746-8c32-848d45cae23d" providerId="ADAL" clId="{14E0485E-21C3-4ADF-AF8C-6913828A7CD7}" dt="2024-01-31T20:53:37.257" v="872"/>
          <ac:grpSpMkLst>
            <pc:docMk/>
            <pc:sldMk cId="2243867235" sldId="2147469437"/>
            <ac:grpSpMk id="791" creationId="{75DA2256-0AB7-3A38-6B38-E8A239CB81E8}"/>
          </ac:grpSpMkLst>
        </pc:grpChg>
        <pc:grpChg chg="mod">
          <ac:chgData name="Lemmi, Rodrigo" userId="b3618862-5d6a-4746-8c32-848d45cae23d" providerId="ADAL" clId="{14E0485E-21C3-4ADF-AF8C-6913828A7CD7}" dt="2024-01-31T20:53:37.257" v="872"/>
          <ac:grpSpMkLst>
            <pc:docMk/>
            <pc:sldMk cId="2243867235" sldId="2147469437"/>
            <ac:grpSpMk id="800" creationId="{B7A4BB53-31B5-CA67-3CFB-352589D1E0DF}"/>
          </ac:grpSpMkLst>
        </pc:grpChg>
        <pc:grpChg chg="mod">
          <ac:chgData name="Lemmi, Rodrigo" userId="b3618862-5d6a-4746-8c32-848d45cae23d" providerId="ADAL" clId="{14E0485E-21C3-4ADF-AF8C-6913828A7CD7}" dt="2024-01-31T20:53:37.257" v="872"/>
          <ac:grpSpMkLst>
            <pc:docMk/>
            <pc:sldMk cId="2243867235" sldId="2147469437"/>
            <ac:grpSpMk id="801" creationId="{9B443BBF-9E9B-08F1-D09C-F8D2B70A78C6}"/>
          </ac:grpSpMkLst>
        </pc:grpChg>
        <pc:grpChg chg="mod">
          <ac:chgData name="Lemmi, Rodrigo" userId="b3618862-5d6a-4746-8c32-848d45cae23d" providerId="ADAL" clId="{14E0485E-21C3-4ADF-AF8C-6913828A7CD7}" dt="2024-01-31T20:53:37.257" v="872"/>
          <ac:grpSpMkLst>
            <pc:docMk/>
            <pc:sldMk cId="2243867235" sldId="2147469437"/>
            <ac:grpSpMk id="802" creationId="{734C7CA0-4DAF-8CB6-558B-0A13FAFB0A71}"/>
          </ac:grpSpMkLst>
        </pc:grpChg>
        <pc:grpChg chg="mod">
          <ac:chgData name="Lemmi, Rodrigo" userId="b3618862-5d6a-4746-8c32-848d45cae23d" providerId="ADAL" clId="{14E0485E-21C3-4ADF-AF8C-6913828A7CD7}" dt="2024-01-31T20:53:37.257" v="872"/>
          <ac:grpSpMkLst>
            <pc:docMk/>
            <pc:sldMk cId="2243867235" sldId="2147469437"/>
            <ac:grpSpMk id="803" creationId="{CE95A4F4-1130-D2D8-E177-206DA6F2C179}"/>
          </ac:grpSpMkLst>
        </pc:grpChg>
        <pc:grpChg chg="add del mod">
          <ac:chgData name="Lemmi, Rodrigo" userId="b3618862-5d6a-4746-8c32-848d45cae23d" providerId="ADAL" clId="{14E0485E-21C3-4ADF-AF8C-6913828A7CD7}" dt="2024-01-31T21:36:36.930" v="1364" actId="478"/>
          <ac:grpSpMkLst>
            <pc:docMk/>
            <pc:sldMk cId="2243867235" sldId="2147469437"/>
            <ac:grpSpMk id="816" creationId="{B83A4220-EF90-FC6D-76CA-654C247565F0}"/>
          </ac:grpSpMkLst>
        </pc:grpChg>
        <pc:grpChg chg="mod">
          <ac:chgData name="Lemmi, Rodrigo" userId="b3618862-5d6a-4746-8c32-848d45cae23d" providerId="ADAL" clId="{14E0485E-21C3-4ADF-AF8C-6913828A7CD7}" dt="2024-01-31T20:56:29.272" v="890"/>
          <ac:grpSpMkLst>
            <pc:docMk/>
            <pc:sldMk cId="2243867235" sldId="2147469437"/>
            <ac:grpSpMk id="817" creationId="{C3F94A55-8BF1-A751-076E-E4EC3F4B6DC6}"/>
          </ac:grpSpMkLst>
        </pc:grpChg>
        <pc:grpChg chg="mod">
          <ac:chgData name="Lemmi, Rodrigo" userId="b3618862-5d6a-4746-8c32-848d45cae23d" providerId="ADAL" clId="{14E0485E-21C3-4ADF-AF8C-6913828A7CD7}" dt="2024-01-31T20:56:29.272" v="890"/>
          <ac:grpSpMkLst>
            <pc:docMk/>
            <pc:sldMk cId="2243867235" sldId="2147469437"/>
            <ac:grpSpMk id="818" creationId="{083F6C2F-74F1-B017-5BFA-9D945C044D5B}"/>
          </ac:grpSpMkLst>
        </pc:grpChg>
        <pc:grpChg chg="add del mod">
          <ac:chgData name="Lemmi, Rodrigo" userId="b3618862-5d6a-4746-8c32-848d45cae23d" providerId="ADAL" clId="{14E0485E-21C3-4ADF-AF8C-6913828A7CD7}" dt="2024-01-31T21:33:09.956" v="1301" actId="478"/>
          <ac:grpSpMkLst>
            <pc:docMk/>
            <pc:sldMk cId="2243867235" sldId="2147469437"/>
            <ac:grpSpMk id="819" creationId="{CAE27377-0F37-9968-1C52-2D831AE0CAE7}"/>
          </ac:grpSpMkLst>
        </pc:grpChg>
        <pc:grpChg chg="mod">
          <ac:chgData name="Lemmi, Rodrigo" userId="b3618862-5d6a-4746-8c32-848d45cae23d" providerId="ADAL" clId="{14E0485E-21C3-4ADF-AF8C-6913828A7CD7}" dt="2024-01-31T20:56:29.272" v="890"/>
          <ac:grpSpMkLst>
            <pc:docMk/>
            <pc:sldMk cId="2243867235" sldId="2147469437"/>
            <ac:grpSpMk id="820" creationId="{D4511CEA-CD4E-B71C-CBF6-BD1611C1CC2B}"/>
          </ac:grpSpMkLst>
        </pc:grpChg>
        <pc:grpChg chg="mod">
          <ac:chgData name="Lemmi, Rodrigo" userId="b3618862-5d6a-4746-8c32-848d45cae23d" providerId="ADAL" clId="{14E0485E-21C3-4ADF-AF8C-6913828A7CD7}" dt="2024-01-31T20:56:29.272" v="890"/>
          <ac:grpSpMkLst>
            <pc:docMk/>
            <pc:sldMk cId="2243867235" sldId="2147469437"/>
            <ac:grpSpMk id="821" creationId="{4C0EC495-79B3-BA2F-6D81-AFE2E7712527}"/>
          </ac:grpSpMkLst>
        </pc:grpChg>
        <pc:grpChg chg="mod">
          <ac:chgData name="Lemmi, Rodrigo" userId="b3618862-5d6a-4746-8c32-848d45cae23d" providerId="ADAL" clId="{14E0485E-21C3-4ADF-AF8C-6913828A7CD7}" dt="2024-01-31T20:56:29.272" v="890"/>
          <ac:grpSpMkLst>
            <pc:docMk/>
            <pc:sldMk cId="2243867235" sldId="2147469437"/>
            <ac:grpSpMk id="822" creationId="{2FFCA99C-60ED-BCFC-F77C-75E144D79303}"/>
          </ac:grpSpMkLst>
        </pc:grpChg>
        <pc:grpChg chg="mod">
          <ac:chgData name="Lemmi, Rodrigo" userId="b3618862-5d6a-4746-8c32-848d45cae23d" providerId="ADAL" clId="{14E0485E-21C3-4ADF-AF8C-6913828A7CD7}" dt="2024-01-31T20:56:29.272" v="890"/>
          <ac:grpSpMkLst>
            <pc:docMk/>
            <pc:sldMk cId="2243867235" sldId="2147469437"/>
            <ac:grpSpMk id="823" creationId="{0492AE31-8FC5-6227-8D92-DB7354039C4D}"/>
          </ac:grpSpMkLst>
        </pc:grpChg>
        <pc:grpChg chg="mod">
          <ac:chgData name="Lemmi, Rodrigo" userId="b3618862-5d6a-4746-8c32-848d45cae23d" providerId="ADAL" clId="{14E0485E-21C3-4ADF-AF8C-6913828A7CD7}" dt="2024-01-31T20:56:29.272" v="890"/>
          <ac:grpSpMkLst>
            <pc:docMk/>
            <pc:sldMk cId="2243867235" sldId="2147469437"/>
            <ac:grpSpMk id="824" creationId="{DA07CE81-B4AE-C2C4-F634-61CF76DDD726}"/>
          </ac:grpSpMkLst>
        </pc:grpChg>
        <pc:grpChg chg="mod">
          <ac:chgData name="Lemmi, Rodrigo" userId="b3618862-5d6a-4746-8c32-848d45cae23d" providerId="ADAL" clId="{14E0485E-21C3-4ADF-AF8C-6913828A7CD7}" dt="2024-01-31T20:56:29.272" v="890"/>
          <ac:grpSpMkLst>
            <pc:docMk/>
            <pc:sldMk cId="2243867235" sldId="2147469437"/>
            <ac:grpSpMk id="825" creationId="{CBDFF93C-A7F1-43FC-47D5-61ABC6B701E6}"/>
          </ac:grpSpMkLst>
        </pc:grpChg>
        <pc:grpChg chg="mod">
          <ac:chgData name="Lemmi, Rodrigo" userId="b3618862-5d6a-4746-8c32-848d45cae23d" providerId="ADAL" clId="{14E0485E-21C3-4ADF-AF8C-6913828A7CD7}" dt="2024-01-31T20:56:29.272" v="890"/>
          <ac:grpSpMkLst>
            <pc:docMk/>
            <pc:sldMk cId="2243867235" sldId="2147469437"/>
            <ac:grpSpMk id="834" creationId="{361FE7A2-445E-1A28-5051-A083C47A4EE4}"/>
          </ac:grpSpMkLst>
        </pc:grpChg>
        <pc:grpChg chg="mod">
          <ac:chgData name="Lemmi, Rodrigo" userId="b3618862-5d6a-4746-8c32-848d45cae23d" providerId="ADAL" clId="{14E0485E-21C3-4ADF-AF8C-6913828A7CD7}" dt="2024-01-31T20:56:29.272" v="890"/>
          <ac:grpSpMkLst>
            <pc:docMk/>
            <pc:sldMk cId="2243867235" sldId="2147469437"/>
            <ac:grpSpMk id="835" creationId="{023DB909-0D2D-31B7-1573-52CEDD018AA8}"/>
          </ac:grpSpMkLst>
        </pc:grpChg>
        <pc:grpChg chg="mod">
          <ac:chgData name="Lemmi, Rodrigo" userId="b3618862-5d6a-4746-8c32-848d45cae23d" providerId="ADAL" clId="{14E0485E-21C3-4ADF-AF8C-6913828A7CD7}" dt="2024-01-31T20:56:29.272" v="890"/>
          <ac:grpSpMkLst>
            <pc:docMk/>
            <pc:sldMk cId="2243867235" sldId="2147469437"/>
            <ac:grpSpMk id="836" creationId="{A5E2E2C3-A685-F973-2736-91E923A7E67B}"/>
          </ac:grpSpMkLst>
        </pc:grpChg>
        <pc:grpChg chg="mod">
          <ac:chgData name="Lemmi, Rodrigo" userId="b3618862-5d6a-4746-8c32-848d45cae23d" providerId="ADAL" clId="{14E0485E-21C3-4ADF-AF8C-6913828A7CD7}" dt="2024-01-31T20:56:29.272" v="890"/>
          <ac:grpSpMkLst>
            <pc:docMk/>
            <pc:sldMk cId="2243867235" sldId="2147469437"/>
            <ac:grpSpMk id="837" creationId="{3B11FAB1-2D37-65CB-79AC-A19A9D35C309}"/>
          </ac:grpSpMkLst>
        </pc:grpChg>
        <pc:grpChg chg="del mod">
          <ac:chgData name="Lemmi, Rodrigo" userId="b3618862-5d6a-4746-8c32-848d45cae23d" providerId="ADAL" clId="{14E0485E-21C3-4ADF-AF8C-6913828A7CD7}" dt="2024-01-31T21:32:38.619" v="1285" actId="478"/>
          <ac:grpSpMkLst>
            <pc:docMk/>
            <pc:sldMk cId="2243867235" sldId="2147469437"/>
            <ac:grpSpMk id="846" creationId="{66B86B81-362C-A37A-BC30-BCA84389B68C}"/>
          </ac:grpSpMkLst>
        </pc:grpChg>
        <pc:grpChg chg="del mod">
          <ac:chgData name="Lemmi, Rodrigo" userId="b3618862-5d6a-4746-8c32-848d45cae23d" providerId="ADAL" clId="{14E0485E-21C3-4ADF-AF8C-6913828A7CD7}" dt="2024-01-31T21:32:42.362" v="1287" actId="478"/>
          <ac:grpSpMkLst>
            <pc:docMk/>
            <pc:sldMk cId="2243867235" sldId="2147469437"/>
            <ac:grpSpMk id="847" creationId="{A20A6876-0074-DC0C-594C-9D3E498EAB93}"/>
          </ac:grpSpMkLst>
        </pc:grpChg>
        <pc:grpChg chg="del mod">
          <ac:chgData name="Lemmi, Rodrigo" userId="b3618862-5d6a-4746-8c32-848d45cae23d" providerId="ADAL" clId="{14E0485E-21C3-4ADF-AF8C-6913828A7CD7}" dt="2024-01-31T21:32:44.116" v="1288" actId="478"/>
          <ac:grpSpMkLst>
            <pc:docMk/>
            <pc:sldMk cId="2243867235" sldId="2147469437"/>
            <ac:grpSpMk id="848" creationId="{3E189CE7-62A3-8B56-BFDD-7B2EC65034FD}"/>
          </ac:grpSpMkLst>
        </pc:grpChg>
        <pc:grpChg chg="del mod">
          <ac:chgData name="Lemmi, Rodrigo" userId="b3618862-5d6a-4746-8c32-848d45cae23d" providerId="ADAL" clId="{14E0485E-21C3-4ADF-AF8C-6913828A7CD7}" dt="2024-01-31T21:32:46.339" v="1289" actId="478"/>
          <ac:grpSpMkLst>
            <pc:docMk/>
            <pc:sldMk cId="2243867235" sldId="2147469437"/>
            <ac:grpSpMk id="849" creationId="{75241CFC-EB3B-EBAB-BD1E-C1D3CEFC0881}"/>
          </ac:grpSpMkLst>
        </pc:grpChg>
        <pc:grpChg chg="mod">
          <ac:chgData name="Lemmi, Rodrigo" userId="b3618862-5d6a-4746-8c32-848d45cae23d" providerId="ADAL" clId="{14E0485E-21C3-4ADF-AF8C-6913828A7CD7}" dt="2024-01-31T20:56:29.272" v="890"/>
          <ac:grpSpMkLst>
            <pc:docMk/>
            <pc:sldMk cId="2243867235" sldId="2147469437"/>
            <ac:grpSpMk id="858" creationId="{73FBAB89-DF23-583B-DDE1-551DFFC694C0}"/>
          </ac:grpSpMkLst>
        </pc:grpChg>
        <pc:grpChg chg="mod">
          <ac:chgData name="Lemmi, Rodrigo" userId="b3618862-5d6a-4746-8c32-848d45cae23d" providerId="ADAL" clId="{14E0485E-21C3-4ADF-AF8C-6913828A7CD7}" dt="2024-01-31T20:56:29.272" v="890"/>
          <ac:grpSpMkLst>
            <pc:docMk/>
            <pc:sldMk cId="2243867235" sldId="2147469437"/>
            <ac:grpSpMk id="859" creationId="{3913B496-3291-BEF0-675C-30B7E706B199}"/>
          </ac:grpSpMkLst>
        </pc:grpChg>
        <pc:grpChg chg="mod">
          <ac:chgData name="Lemmi, Rodrigo" userId="b3618862-5d6a-4746-8c32-848d45cae23d" providerId="ADAL" clId="{14E0485E-21C3-4ADF-AF8C-6913828A7CD7}" dt="2024-01-31T20:56:29.272" v="890"/>
          <ac:grpSpMkLst>
            <pc:docMk/>
            <pc:sldMk cId="2243867235" sldId="2147469437"/>
            <ac:grpSpMk id="860" creationId="{9482A887-E40C-5132-E717-7800C4841A86}"/>
          </ac:grpSpMkLst>
        </pc:grpChg>
        <pc:grpChg chg="mod">
          <ac:chgData name="Lemmi, Rodrigo" userId="b3618862-5d6a-4746-8c32-848d45cae23d" providerId="ADAL" clId="{14E0485E-21C3-4ADF-AF8C-6913828A7CD7}" dt="2024-01-31T20:56:29.272" v="890"/>
          <ac:grpSpMkLst>
            <pc:docMk/>
            <pc:sldMk cId="2243867235" sldId="2147469437"/>
            <ac:grpSpMk id="861" creationId="{AB48A4B3-CB04-0F33-18C1-C92A3C952A1C}"/>
          </ac:grpSpMkLst>
        </pc:grpChg>
        <pc:grpChg chg="mod">
          <ac:chgData name="Lemmi, Rodrigo" userId="b3618862-5d6a-4746-8c32-848d45cae23d" providerId="ADAL" clId="{14E0485E-21C3-4ADF-AF8C-6913828A7CD7}" dt="2024-01-31T20:56:29.272" v="890"/>
          <ac:grpSpMkLst>
            <pc:docMk/>
            <pc:sldMk cId="2243867235" sldId="2147469437"/>
            <ac:grpSpMk id="870" creationId="{C9DA173A-5D05-4FC3-D8B3-B78529B69AA2}"/>
          </ac:grpSpMkLst>
        </pc:grpChg>
        <pc:grpChg chg="mod">
          <ac:chgData name="Lemmi, Rodrigo" userId="b3618862-5d6a-4746-8c32-848d45cae23d" providerId="ADAL" clId="{14E0485E-21C3-4ADF-AF8C-6913828A7CD7}" dt="2024-01-31T20:56:29.272" v="890"/>
          <ac:grpSpMkLst>
            <pc:docMk/>
            <pc:sldMk cId="2243867235" sldId="2147469437"/>
            <ac:grpSpMk id="871" creationId="{CBE78E26-4E41-4E84-7120-6775B03C3FA2}"/>
          </ac:grpSpMkLst>
        </pc:grpChg>
        <pc:grpChg chg="mod">
          <ac:chgData name="Lemmi, Rodrigo" userId="b3618862-5d6a-4746-8c32-848d45cae23d" providerId="ADAL" clId="{14E0485E-21C3-4ADF-AF8C-6913828A7CD7}" dt="2024-01-31T20:56:29.272" v="890"/>
          <ac:grpSpMkLst>
            <pc:docMk/>
            <pc:sldMk cId="2243867235" sldId="2147469437"/>
            <ac:grpSpMk id="872" creationId="{1F1AD499-4479-3A8B-A2F5-DFCA71AAE5AB}"/>
          </ac:grpSpMkLst>
        </pc:grpChg>
        <pc:grpChg chg="mod">
          <ac:chgData name="Lemmi, Rodrigo" userId="b3618862-5d6a-4746-8c32-848d45cae23d" providerId="ADAL" clId="{14E0485E-21C3-4ADF-AF8C-6913828A7CD7}" dt="2024-01-31T20:56:29.272" v="890"/>
          <ac:grpSpMkLst>
            <pc:docMk/>
            <pc:sldMk cId="2243867235" sldId="2147469437"/>
            <ac:grpSpMk id="873" creationId="{2BB8421B-9C4A-1EBD-BDB8-F8F95B410810}"/>
          </ac:grpSpMkLst>
        </pc:grpChg>
        <pc:grpChg chg="add del mod">
          <ac:chgData name="Lemmi, Rodrigo" userId="b3618862-5d6a-4746-8c32-848d45cae23d" providerId="ADAL" clId="{14E0485E-21C3-4ADF-AF8C-6913828A7CD7}" dt="2024-01-31T21:32:55.491" v="1295" actId="478"/>
          <ac:grpSpMkLst>
            <pc:docMk/>
            <pc:sldMk cId="2243867235" sldId="2147469437"/>
            <ac:grpSpMk id="882" creationId="{6A56C9D6-7E49-0B8D-5F56-21E5E1856A77}"/>
          </ac:grpSpMkLst>
        </pc:grpChg>
        <pc:grpChg chg="mod">
          <ac:chgData name="Lemmi, Rodrigo" userId="b3618862-5d6a-4746-8c32-848d45cae23d" providerId="ADAL" clId="{14E0485E-21C3-4ADF-AF8C-6913828A7CD7}" dt="2024-01-31T20:56:45.224" v="896"/>
          <ac:grpSpMkLst>
            <pc:docMk/>
            <pc:sldMk cId="2243867235" sldId="2147469437"/>
            <ac:grpSpMk id="883" creationId="{1CB99DCF-1A48-B68A-081D-F8C608129C90}"/>
          </ac:grpSpMkLst>
        </pc:grpChg>
        <pc:grpChg chg="mod">
          <ac:chgData name="Lemmi, Rodrigo" userId="b3618862-5d6a-4746-8c32-848d45cae23d" providerId="ADAL" clId="{14E0485E-21C3-4ADF-AF8C-6913828A7CD7}" dt="2024-01-31T20:56:45.224" v="896"/>
          <ac:grpSpMkLst>
            <pc:docMk/>
            <pc:sldMk cId="2243867235" sldId="2147469437"/>
            <ac:grpSpMk id="884" creationId="{44B2CDEE-AED4-20CF-D9F6-2FB7214BE94C}"/>
          </ac:grpSpMkLst>
        </pc:grpChg>
        <pc:grpChg chg="mod">
          <ac:chgData name="Lemmi, Rodrigo" userId="b3618862-5d6a-4746-8c32-848d45cae23d" providerId="ADAL" clId="{14E0485E-21C3-4ADF-AF8C-6913828A7CD7}" dt="2024-01-31T20:56:45.224" v="896"/>
          <ac:grpSpMkLst>
            <pc:docMk/>
            <pc:sldMk cId="2243867235" sldId="2147469437"/>
            <ac:grpSpMk id="885" creationId="{7EFADE6A-2F89-B738-4B43-C0F0065D05C9}"/>
          </ac:grpSpMkLst>
        </pc:grpChg>
        <pc:grpChg chg="mod">
          <ac:chgData name="Lemmi, Rodrigo" userId="b3618862-5d6a-4746-8c32-848d45cae23d" providerId="ADAL" clId="{14E0485E-21C3-4ADF-AF8C-6913828A7CD7}" dt="2024-01-31T20:56:45.224" v="896"/>
          <ac:grpSpMkLst>
            <pc:docMk/>
            <pc:sldMk cId="2243867235" sldId="2147469437"/>
            <ac:grpSpMk id="886" creationId="{FC4AF29E-246E-7FC6-1723-51B08298E68F}"/>
          </ac:grpSpMkLst>
        </pc:grpChg>
        <pc:grpChg chg="mod">
          <ac:chgData name="Lemmi, Rodrigo" userId="b3618862-5d6a-4746-8c32-848d45cae23d" providerId="ADAL" clId="{14E0485E-21C3-4ADF-AF8C-6913828A7CD7}" dt="2024-01-31T20:56:45.224" v="896"/>
          <ac:grpSpMkLst>
            <pc:docMk/>
            <pc:sldMk cId="2243867235" sldId="2147469437"/>
            <ac:grpSpMk id="887" creationId="{CC08681B-CDF5-C57E-3B3D-2DDDB6B4224F}"/>
          </ac:grpSpMkLst>
        </pc:grpChg>
        <pc:grpChg chg="mod">
          <ac:chgData name="Lemmi, Rodrigo" userId="b3618862-5d6a-4746-8c32-848d45cae23d" providerId="ADAL" clId="{14E0485E-21C3-4ADF-AF8C-6913828A7CD7}" dt="2024-01-31T20:56:45.224" v="896"/>
          <ac:grpSpMkLst>
            <pc:docMk/>
            <pc:sldMk cId="2243867235" sldId="2147469437"/>
            <ac:grpSpMk id="888" creationId="{5836C938-9218-DAEB-E0F6-7968F7820F0E}"/>
          </ac:grpSpMkLst>
        </pc:grpChg>
        <pc:grpChg chg="mod">
          <ac:chgData name="Lemmi, Rodrigo" userId="b3618862-5d6a-4746-8c32-848d45cae23d" providerId="ADAL" clId="{14E0485E-21C3-4ADF-AF8C-6913828A7CD7}" dt="2024-01-31T20:56:45.224" v="896"/>
          <ac:grpSpMkLst>
            <pc:docMk/>
            <pc:sldMk cId="2243867235" sldId="2147469437"/>
            <ac:grpSpMk id="889" creationId="{B7F1810A-F845-9C0B-A51B-AC7E2CC0C5A4}"/>
          </ac:grpSpMkLst>
        </pc:grpChg>
        <pc:grpChg chg="mod">
          <ac:chgData name="Lemmi, Rodrigo" userId="b3618862-5d6a-4746-8c32-848d45cae23d" providerId="ADAL" clId="{14E0485E-21C3-4ADF-AF8C-6913828A7CD7}" dt="2024-01-31T20:56:45.224" v="896"/>
          <ac:grpSpMkLst>
            <pc:docMk/>
            <pc:sldMk cId="2243867235" sldId="2147469437"/>
            <ac:grpSpMk id="890" creationId="{90DF9CF2-9AA0-917C-5417-325E0EC8B6B8}"/>
          </ac:grpSpMkLst>
        </pc:grpChg>
        <pc:grpChg chg="mod">
          <ac:chgData name="Lemmi, Rodrigo" userId="b3618862-5d6a-4746-8c32-848d45cae23d" providerId="ADAL" clId="{14E0485E-21C3-4ADF-AF8C-6913828A7CD7}" dt="2024-01-31T20:56:45.224" v="896"/>
          <ac:grpSpMkLst>
            <pc:docMk/>
            <pc:sldMk cId="2243867235" sldId="2147469437"/>
            <ac:grpSpMk id="891" creationId="{2C1AD76C-2650-1FC1-E558-BF976A7567D0}"/>
          </ac:grpSpMkLst>
        </pc:grpChg>
        <pc:grpChg chg="mod">
          <ac:chgData name="Lemmi, Rodrigo" userId="b3618862-5d6a-4746-8c32-848d45cae23d" providerId="ADAL" clId="{14E0485E-21C3-4ADF-AF8C-6913828A7CD7}" dt="2024-01-31T20:56:45.224" v="896"/>
          <ac:grpSpMkLst>
            <pc:docMk/>
            <pc:sldMk cId="2243867235" sldId="2147469437"/>
            <ac:grpSpMk id="900" creationId="{AD440AE8-6467-BB5F-9D39-E6D1CC69A61E}"/>
          </ac:grpSpMkLst>
        </pc:grpChg>
        <pc:grpChg chg="mod">
          <ac:chgData name="Lemmi, Rodrigo" userId="b3618862-5d6a-4746-8c32-848d45cae23d" providerId="ADAL" clId="{14E0485E-21C3-4ADF-AF8C-6913828A7CD7}" dt="2024-01-31T20:56:45.224" v="896"/>
          <ac:grpSpMkLst>
            <pc:docMk/>
            <pc:sldMk cId="2243867235" sldId="2147469437"/>
            <ac:grpSpMk id="901" creationId="{116C98A4-D6A0-07A4-A2A3-99E07612F90D}"/>
          </ac:grpSpMkLst>
        </pc:grpChg>
        <pc:grpChg chg="mod">
          <ac:chgData name="Lemmi, Rodrigo" userId="b3618862-5d6a-4746-8c32-848d45cae23d" providerId="ADAL" clId="{14E0485E-21C3-4ADF-AF8C-6913828A7CD7}" dt="2024-01-31T20:56:45.224" v="896"/>
          <ac:grpSpMkLst>
            <pc:docMk/>
            <pc:sldMk cId="2243867235" sldId="2147469437"/>
            <ac:grpSpMk id="902" creationId="{8A0B1043-C69F-0815-9DD3-2FE34D56F7E2}"/>
          </ac:grpSpMkLst>
        </pc:grpChg>
        <pc:grpChg chg="mod">
          <ac:chgData name="Lemmi, Rodrigo" userId="b3618862-5d6a-4746-8c32-848d45cae23d" providerId="ADAL" clId="{14E0485E-21C3-4ADF-AF8C-6913828A7CD7}" dt="2024-01-31T20:56:45.224" v="896"/>
          <ac:grpSpMkLst>
            <pc:docMk/>
            <pc:sldMk cId="2243867235" sldId="2147469437"/>
            <ac:grpSpMk id="903" creationId="{B3494628-4FC0-C663-0161-82BD3E804A09}"/>
          </ac:grpSpMkLst>
        </pc:grpChg>
        <pc:grpChg chg="add del mod">
          <ac:chgData name="Lemmi, Rodrigo" userId="b3618862-5d6a-4746-8c32-848d45cae23d" providerId="ADAL" clId="{14E0485E-21C3-4ADF-AF8C-6913828A7CD7}" dt="2024-01-31T21:33:06.229" v="1297" actId="478"/>
          <ac:grpSpMkLst>
            <pc:docMk/>
            <pc:sldMk cId="2243867235" sldId="2147469437"/>
            <ac:grpSpMk id="912" creationId="{F0217952-F016-1B29-095E-DE477C176ACF}"/>
          </ac:grpSpMkLst>
        </pc:grpChg>
        <pc:grpChg chg="add del mod">
          <ac:chgData name="Lemmi, Rodrigo" userId="b3618862-5d6a-4746-8c32-848d45cae23d" providerId="ADAL" clId="{14E0485E-21C3-4ADF-AF8C-6913828A7CD7}" dt="2024-01-31T21:33:06.541" v="1298" actId="478"/>
          <ac:grpSpMkLst>
            <pc:docMk/>
            <pc:sldMk cId="2243867235" sldId="2147469437"/>
            <ac:grpSpMk id="913" creationId="{4A9CAFB2-A398-E8A1-DA2E-786183215564}"/>
          </ac:grpSpMkLst>
        </pc:grpChg>
        <pc:grpChg chg="mod">
          <ac:chgData name="Lemmi, Rodrigo" userId="b3618862-5d6a-4746-8c32-848d45cae23d" providerId="ADAL" clId="{14E0485E-21C3-4ADF-AF8C-6913828A7CD7}" dt="2024-01-31T20:56:45.224" v="896"/>
          <ac:grpSpMkLst>
            <pc:docMk/>
            <pc:sldMk cId="2243867235" sldId="2147469437"/>
            <ac:grpSpMk id="914" creationId="{18C62424-5916-46FE-D83C-C8030A5476B4}"/>
          </ac:grpSpMkLst>
        </pc:grpChg>
        <pc:grpChg chg="mod">
          <ac:chgData name="Lemmi, Rodrigo" userId="b3618862-5d6a-4746-8c32-848d45cae23d" providerId="ADAL" clId="{14E0485E-21C3-4ADF-AF8C-6913828A7CD7}" dt="2024-01-31T20:56:45.224" v="896"/>
          <ac:grpSpMkLst>
            <pc:docMk/>
            <pc:sldMk cId="2243867235" sldId="2147469437"/>
            <ac:grpSpMk id="915" creationId="{563D2A8B-3C55-F6E8-8B51-A6F4001EBC66}"/>
          </ac:grpSpMkLst>
        </pc:grpChg>
        <pc:grpChg chg="mod">
          <ac:chgData name="Lemmi, Rodrigo" userId="b3618862-5d6a-4746-8c32-848d45cae23d" providerId="ADAL" clId="{14E0485E-21C3-4ADF-AF8C-6913828A7CD7}" dt="2024-01-31T20:56:45.224" v="896"/>
          <ac:grpSpMkLst>
            <pc:docMk/>
            <pc:sldMk cId="2243867235" sldId="2147469437"/>
            <ac:grpSpMk id="924" creationId="{12F9F7D1-9E3E-C606-FBE7-10CC21F12F8B}"/>
          </ac:grpSpMkLst>
        </pc:grpChg>
        <pc:grpChg chg="mod">
          <ac:chgData name="Lemmi, Rodrigo" userId="b3618862-5d6a-4746-8c32-848d45cae23d" providerId="ADAL" clId="{14E0485E-21C3-4ADF-AF8C-6913828A7CD7}" dt="2024-01-31T20:56:45.224" v="896"/>
          <ac:grpSpMkLst>
            <pc:docMk/>
            <pc:sldMk cId="2243867235" sldId="2147469437"/>
            <ac:grpSpMk id="925" creationId="{9117887A-2E9D-6DEC-103C-0499BCC06950}"/>
          </ac:grpSpMkLst>
        </pc:grpChg>
        <pc:grpChg chg="mod">
          <ac:chgData name="Lemmi, Rodrigo" userId="b3618862-5d6a-4746-8c32-848d45cae23d" providerId="ADAL" clId="{14E0485E-21C3-4ADF-AF8C-6913828A7CD7}" dt="2024-01-31T20:56:45.224" v="896"/>
          <ac:grpSpMkLst>
            <pc:docMk/>
            <pc:sldMk cId="2243867235" sldId="2147469437"/>
            <ac:grpSpMk id="926" creationId="{35B39A58-2B14-D0EF-5C10-C337EDAC9496}"/>
          </ac:grpSpMkLst>
        </pc:grpChg>
        <pc:grpChg chg="mod">
          <ac:chgData name="Lemmi, Rodrigo" userId="b3618862-5d6a-4746-8c32-848d45cae23d" providerId="ADAL" clId="{14E0485E-21C3-4ADF-AF8C-6913828A7CD7}" dt="2024-01-31T20:56:45.224" v="896"/>
          <ac:grpSpMkLst>
            <pc:docMk/>
            <pc:sldMk cId="2243867235" sldId="2147469437"/>
            <ac:grpSpMk id="927" creationId="{7C3E7419-420D-963B-5C5B-0D851BD22E07}"/>
          </ac:grpSpMkLst>
        </pc:grpChg>
        <pc:grpChg chg="mod">
          <ac:chgData name="Lemmi, Rodrigo" userId="b3618862-5d6a-4746-8c32-848d45cae23d" providerId="ADAL" clId="{14E0485E-21C3-4ADF-AF8C-6913828A7CD7}" dt="2024-01-31T20:56:45.224" v="896"/>
          <ac:grpSpMkLst>
            <pc:docMk/>
            <pc:sldMk cId="2243867235" sldId="2147469437"/>
            <ac:grpSpMk id="936" creationId="{5D9957D1-9F7B-4EAF-5C43-258B4F18EF39}"/>
          </ac:grpSpMkLst>
        </pc:grpChg>
        <pc:grpChg chg="mod">
          <ac:chgData name="Lemmi, Rodrigo" userId="b3618862-5d6a-4746-8c32-848d45cae23d" providerId="ADAL" clId="{14E0485E-21C3-4ADF-AF8C-6913828A7CD7}" dt="2024-01-31T20:56:45.224" v="896"/>
          <ac:grpSpMkLst>
            <pc:docMk/>
            <pc:sldMk cId="2243867235" sldId="2147469437"/>
            <ac:grpSpMk id="937" creationId="{7A4C6765-342F-4D4B-BF3B-B977F62B020E}"/>
          </ac:grpSpMkLst>
        </pc:grpChg>
        <pc:grpChg chg="mod">
          <ac:chgData name="Lemmi, Rodrigo" userId="b3618862-5d6a-4746-8c32-848d45cae23d" providerId="ADAL" clId="{14E0485E-21C3-4ADF-AF8C-6913828A7CD7}" dt="2024-01-31T20:56:45.224" v="896"/>
          <ac:grpSpMkLst>
            <pc:docMk/>
            <pc:sldMk cId="2243867235" sldId="2147469437"/>
            <ac:grpSpMk id="938" creationId="{EA176107-5912-F4F7-EBA7-BA2155DA1D05}"/>
          </ac:grpSpMkLst>
        </pc:grpChg>
        <pc:grpChg chg="mod">
          <ac:chgData name="Lemmi, Rodrigo" userId="b3618862-5d6a-4746-8c32-848d45cae23d" providerId="ADAL" clId="{14E0485E-21C3-4ADF-AF8C-6913828A7CD7}" dt="2024-01-31T20:56:45.224" v="896"/>
          <ac:grpSpMkLst>
            <pc:docMk/>
            <pc:sldMk cId="2243867235" sldId="2147469437"/>
            <ac:grpSpMk id="939" creationId="{2196D344-0062-604A-A1F1-3E2BAEBF50F3}"/>
          </ac:grpSpMkLst>
        </pc:grpChg>
        <pc:grpChg chg="add mod">
          <ac:chgData name="Lemmi, Rodrigo" userId="b3618862-5d6a-4746-8c32-848d45cae23d" providerId="ADAL" clId="{14E0485E-21C3-4ADF-AF8C-6913828A7CD7}" dt="2024-01-31T20:57:08.931" v="899" actId="1076"/>
          <ac:grpSpMkLst>
            <pc:docMk/>
            <pc:sldMk cId="2243867235" sldId="2147469437"/>
            <ac:grpSpMk id="948" creationId="{B200F468-9518-AF89-FFE7-30116AF20747}"/>
          </ac:grpSpMkLst>
        </pc:grpChg>
        <pc:grpChg chg="mod">
          <ac:chgData name="Lemmi, Rodrigo" userId="b3618862-5d6a-4746-8c32-848d45cae23d" providerId="ADAL" clId="{14E0485E-21C3-4ADF-AF8C-6913828A7CD7}" dt="2024-01-31T20:57:01.263" v="898"/>
          <ac:grpSpMkLst>
            <pc:docMk/>
            <pc:sldMk cId="2243867235" sldId="2147469437"/>
            <ac:grpSpMk id="949" creationId="{FDFB1ADB-4254-09F3-D1D8-1BEFB3589963}"/>
          </ac:grpSpMkLst>
        </pc:grpChg>
        <pc:grpChg chg="mod">
          <ac:chgData name="Lemmi, Rodrigo" userId="b3618862-5d6a-4746-8c32-848d45cae23d" providerId="ADAL" clId="{14E0485E-21C3-4ADF-AF8C-6913828A7CD7}" dt="2024-01-31T20:57:01.263" v="898"/>
          <ac:grpSpMkLst>
            <pc:docMk/>
            <pc:sldMk cId="2243867235" sldId="2147469437"/>
            <ac:grpSpMk id="950" creationId="{B85461BD-621F-9F04-55C2-55A9FBC83F37}"/>
          </ac:grpSpMkLst>
        </pc:grpChg>
        <pc:grpChg chg="mod">
          <ac:chgData name="Lemmi, Rodrigo" userId="b3618862-5d6a-4746-8c32-848d45cae23d" providerId="ADAL" clId="{14E0485E-21C3-4ADF-AF8C-6913828A7CD7}" dt="2024-01-31T20:57:01.263" v="898"/>
          <ac:grpSpMkLst>
            <pc:docMk/>
            <pc:sldMk cId="2243867235" sldId="2147469437"/>
            <ac:grpSpMk id="951" creationId="{FD0F87F9-E528-1FEC-46B4-4C1E66AC6301}"/>
          </ac:grpSpMkLst>
        </pc:grpChg>
        <pc:grpChg chg="mod">
          <ac:chgData name="Lemmi, Rodrigo" userId="b3618862-5d6a-4746-8c32-848d45cae23d" providerId="ADAL" clId="{14E0485E-21C3-4ADF-AF8C-6913828A7CD7}" dt="2024-01-31T20:57:01.263" v="898"/>
          <ac:grpSpMkLst>
            <pc:docMk/>
            <pc:sldMk cId="2243867235" sldId="2147469437"/>
            <ac:grpSpMk id="952" creationId="{8155E6CA-620C-D0E0-9CFA-CA6311423BFF}"/>
          </ac:grpSpMkLst>
        </pc:grpChg>
        <pc:grpChg chg="mod">
          <ac:chgData name="Lemmi, Rodrigo" userId="b3618862-5d6a-4746-8c32-848d45cae23d" providerId="ADAL" clId="{14E0485E-21C3-4ADF-AF8C-6913828A7CD7}" dt="2024-01-31T20:57:01.263" v="898"/>
          <ac:grpSpMkLst>
            <pc:docMk/>
            <pc:sldMk cId="2243867235" sldId="2147469437"/>
            <ac:grpSpMk id="953" creationId="{8820DE1D-4C02-8D7F-B3D7-73547FA2959C}"/>
          </ac:grpSpMkLst>
        </pc:grpChg>
        <pc:grpChg chg="mod">
          <ac:chgData name="Lemmi, Rodrigo" userId="b3618862-5d6a-4746-8c32-848d45cae23d" providerId="ADAL" clId="{14E0485E-21C3-4ADF-AF8C-6913828A7CD7}" dt="2024-01-31T20:57:01.263" v="898"/>
          <ac:grpSpMkLst>
            <pc:docMk/>
            <pc:sldMk cId="2243867235" sldId="2147469437"/>
            <ac:grpSpMk id="954" creationId="{11739135-C6AC-5B20-BADC-48E8C2BC1BE1}"/>
          </ac:grpSpMkLst>
        </pc:grpChg>
        <pc:grpChg chg="mod">
          <ac:chgData name="Lemmi, Rodrigo" userId="b3618862-5d6a-4746-8c32-848d45cae23d" providerId="ADAL" clId="{14E0485E-21C3-4ADF-AF8C-6913828A7CD7}" dt="2024-01-31T20:57:01.263" v="898"/>
          <ac:grpSpMkLst>
            <pc:docMk/>
            <pc:sldMk cId="2243867235" sldId="2147469437"/>
            <ac:grpSpMk id="955" creationId="{8261D93F-F9C1-CD9D-4F45-DD1A20CCF2CE}"/>
          </ac:grpSpMkLst>
        </pc:grpChg>
        <pc:grpChg chg="mod">
          <ac:chgData name="Lemmi, Rodrigo" userId="b3618862-5d6a-4746-8c32-848d45cae23d" providerId="ADAL" clId="{14E0485E-21C3-4ADF-AF8C-6913828A7CD7}" dt="2024-01-31T20:57:01.263" v="898"/>
          <ac:grpSpMkLst>
            <pc:docMk/>
            <pc:sldMk cId="2243867235" sldId="2147469437"/>
            <ac:grpSpMk id="956" creationId="{16D84332-2651-231B-70D9-EA0FEA92767B}"/>
          </ac:grpSpMkLst>
        </pc:grpChg>
        <pc:grpChg chg="mod">
          <ac:chgData name="Lemmi, Rodrigo" userId="b3618862-5d6a-4746-8c32-848d45cae23d" providerId="ADAL" clId="{14E0485E-21C3-4ADF-AF8C-6913828A7CD7}" dt="2024-01-31T20:57:01.263" v="898"/>
          <ac:grpSpMkLst>
            <pc:docMk/>
            <pc:sldMk cId="2243867235" sldId="2147469437"/>
            <ac:grpSpMk id="957" creationId="{4AF95D16-9F74-43F7-DBCB-4D0272DF810C}"/>
          </ac:grpSpMkLst>
        </pc:grpChg>
        <pc:grpChg chg="mod">
          <ac:chgData name="Lemmi, Rodrigo" userId="b3618862-5d6a-4746-8c32-848d45cae23d" providerId="ADAL" clId="{14E0485E-21C3-4ADF-AF8C-6913828A7CD7}" dt="2024-01-31T20:57:01.263" v="898"/>
          <ac:grpSpMkLst>
            <pc:docMk/>
            <pc:sldMk cId="2243867235" sldId="2147469437"/>
            <ac:grpSpMk id="966" creationId="{8F719A4A-1ACD-C954-D77E-C9F1FD6E6892}"/>
          </ac:grpSpMkLst>
        </pc:grpChg>
        <pc:grpChg chg="mod">
          <ac:chgData name="Lemmi, Rodrigo" userId="b3618862-5d6a-4746-8c32-848d45cae23d" providerId="ADAL" clId="{14E0485E-21C3-4ADF-AF8C-6913828A7CD7}" dt="2024-01-31T20:57:01.263" v="898"/>
          <ac:grpSpMkLst>
            <pc:docMk/>
            <pc:sldMk cId="2243867235" sldId="2147469437"/>
            <ac:grpSpMk id="967" creationId="{ACDB1A4D-5F2C-5CD1-DDAF-AF9567CB9BF5}"/>
          </ac:grpSpMkLst>
        </pc:grpChg>
        <pc:grpChg chg="mod">
          <ac:chgData name="Lemmi, Rodrigo" userId="b3618862-5d6a-4746-8c32-848d45cae23d" providerId="ADAL" clId="{14E0485E-21C3-4ADF-AF8C-6913828A7CD7}" dt="2024-01-31T20:57:01.263" v="898"/>
          <ac:grpSpMkLst>
            <pc:docMk/>
            <pc:sldMk cId="2243867235" sldId="2147469437"/>
            <ac:grpSpMk id="968" creationId="{0871D1C8-E445-B6B2-ADCF-B95BC6B6893D}"/>
          </ac:grpSpMkLst>
        </pc:grpChg>
        <pc:grpChg chg="mod">
          <ac:chgData name="Lemmi, Rodrigo" userId="b3618862-5d6a-4746-8c32-848d45cae23d" providerId="ADAL" clId="{14E0485E-21C3-4ADF-AF8C-6913828A7CD7}" dt="2024-01-31T20:57:01.263" v="898"/>
          <ac:grpSpMkLst>
            <pc:docMk/>
            <pc:sldMk cId="2243867235" sldId="2147469437"/>
            <ac:grpSpMk id="969" creationId="{6BB49173-60F1-EA96-325F-31ED27D722F8}"/>
          </ac:grpSpMkLst>
        </pc:grpChg>
        <pc:grpChg chg="mod">
          <ac:chgData name="Lemmi, Rodrigo" userId="b3618862-5d6a-4746-8c32-848d45cae23d" providerId="ADAL" clId="{14E0485E-21C3-4ADF-AF8C-6913828A7CD7}" dt="2024-01-31T20:57:01.263" v="898"/>
          <ac:grpSpMkLst>
            <pc:docMk/>
            <pc:sldMk cId="2243867235" sldId="2147469437"/>
            <ac:grpSpMk id="978" creationId="{ED312A45-38E9-9BC1-CE62-500DD72455DC}"/>
          </ac:grpSpMkLst>
        </pc:grpChg>
        <pc:grpChg chg="mod">
          <ac:chgData name="Lemmi, Rodrigo" userId="b3618862-5d6a-4746-8c32-848d45cae23d" providerId="ADAL" clId="{14E0485E-21C3-4ADF-AF8C-6913828A7CD7}" dt="2024-01-31T20:57:01.263" v="898"/>
          <ac:grpSpMkLst>
            <pc:docMk/>
            <pc:sldMk cId="2243867235" sldId="2147469437"/>
            <ac:grpSpMk id="979" creationId="{1F9A8368-8AF1-A7E4-8DD0-0E4A23C34D5A}"/>
          </ac:grpSpMkLst>
        </pc:grpChg>
        <pc:grpChg chg="mod">
          <ac:chgData name="Lemmi, Rodrigo" userId="b3618862-5d6a-4746-8c32-848d45cae23d" providerId="ADAL" clId="{14E0485E-21C3-4ADF-AF8C-6913828A7CD7}" dt="2024-01-31T20:57:01.263" v="898"/>
          <ac:grpSpMkLst>
            <pc:docMk/>
            <pc:sldMk cId="2243867235" sldId="2147469437"/>
            <ac:grpSpMk id="980" creationId="{9451D322-C503-20FF-81F1-52B36D932AC7}"/>
          </ac:grpSpMkLst>
        </pc:grpChg>
        <pc:grpChg chg="mod">
          <ac:chgData name="Lemmi, Rodrigo" userId="b3618862-5d6a-4746-8c32-848d45cae23d" providerId="ADAL" clId="{14E0485E-21C3-4ADF-AF8C-6913828A7CD7}" dt="2024-01-31T20:57:01.263" v="898"/>
          <ac:grpSpMkLst>
            <pc:docMk/>
            <pc:sldMk cId="2243867235" sldId="2147469437"/>
            <ac:grpSpMk id="981" creationId="{3D485AD8-5B44-7B2B-F003-D24F68A16159}"/>
          </ac:grpSpMkLst>
        </pc:grpChg>
        <pc:grpChg chg="mod">
          <ac:chgData name="Lemmi, Rodrigo" userId="b3618862-5d6a-4746-8c32-848d45cae23d" providerId="ADAL" clId="{14E0485E-21C3-4ADF-AF8C-6913828A7CD7}" dt="2024-01-31T20:57:01.263" v="898"/>
          <ac:grpSpMkLst>
            <pc:docMk/>
            <pc:sldMk cId="2243867235" sldId="2147469437"/>
            <ac:grpSpMk id="990" creationId="{7DDE4ED9-5FD0-E469-65AC-AFDFB04302C9}"/>
          </ac:grpSpMkLst>
        </pc:grpChg>
        <pc:grpChg chg="mod">
          <ac:chgData name="Lemmi, Rodrigo" userId="b3618862-5d6a-4746-8c32-848d45cae23d" providerId="ADAL" clId="{14E0485E-21C3-4ADF-AF8C-6913828A7CD7}" dt="2024-01-31T20:57:01.263" v="898"/>
          <ac:grpSpMkLst>
            <pc:docMk/>
            <pc:sldMk cId="2243867235" sldId="2147469437"/>
            <ac:grpSpMk id="991" creationId="{2CAA1BB0-5C89-5D1D-9EDD-A627A29D84D4}"/>
          </ac:grpSpMkLst>
        </pc:grpChg>
        <pc:grpChg chg="mod">
          <ac:chgData name="Lemmi, Rodrigo" userId="b3618862-5d6a-4746-8c32-848d45cae23d" providerId="ADAL" clId="{14E0485E-21C3-4ADF-AF8C-6913828A7CD7}" dt="2024-01-31T20:57:01.263" v="898"/>
          <ac:grpSpMkLst>
            <pc:docMk/>
            <pc:sldMk cId="2243867235" sldId="2147469437"/>
            <ac:grpSpMk id="992" creationId="{1CE7C6AC-67D8-9EE5-7699-54A1D3374C16}"/>
          </ac:grpSpMkLst>
        </pc:grpChg>
        <pc:grpChg chg="mod">
          <ac:chgData name="Lemmi, Rodrigo" userId="b3618862-5d6a-4746-8c32-848d45cae23d" providerId="ADAL" clId="{14E0485E-21C3-4ADF-AF8C-6913828A7CD7}" dt="2024-01-31T20:57:01.263" v="898"/>
          <ac:grpSpMkLst>
            <pc:docMk/>
            <pc:sldMk cId="2243867235" sldId="2147469437"/>
            <ac:grpSpMk id="993" creationId="{97FF3492-4A45-035B-E818-DCCF84260CB6}"/>
          </ac:grpSpMkLst>
        </pc:grpChg>
        <pc:grpChg chg="mod">
          <ac:chgData name="Lemmi, Rodrigo" userId="b3618862-5d6a-4746-8c32-848d45cae23d" providerId="ADAL" clId="{14E0485E-21C3-4ADF-AF8C-6913828A7CD7}" dt="2024-01-31T20:57:01.263" v="898"/>
          <ac:grpSpMkLst>
            <pc:docMk/>
            <pc:sldMk cId="2243867235" sldId="2147469437"/>
            <ac:grpSpMk id="1002" creationId="{E2E77E59-6712-7760-546B-8FA63D86176B}"/>
          </ac:grpSpMkLst>
        </pc:grpChg>
        <pc:grpChg chg="mod">
          <ac:chgData name="Lemmi, Rodrigo" userId="b3618862-5d6a-4746-8c32-848d45cae23d" providerId="ADAL" clId="{14E0485E-21C3-4ADF-AF8C-6913828A7CD7}" dt="2024-01-31T20:57:01.263" v="898"/>
          <ac:grpSpMkLst>
            <pc:docMk/>
            <pc:sldMk cId="2243867235" sldId="2147469437"/>
            <ac:grpSpMk id="1003" creationId="{62225D83-1F29-92FB-0E8E-C66EE82E262A}"/>
          </ac:grpSpMkLst>
        </pc:grpChg>
        <pc:grpChg chg="mod">
          <ac:chgData name="Lemmi, Rodrigo" userId="b3618862-5d6a-4746-8c32-848d45cae23d" providerId="ADAL" clId="{14E0485E-21C3-4ADF-AF8C-6913828A7CD7}" dt="2024-01-31T20:57:01.263" v="898"/>
          <ac:grpSpMkLst>
            <pc:docMk/>
            <pc:sldMk cId="2243867235" sldId="2147469437"/>
            <ac:grpSpMk id="1004" creationId="{E5A0405B-DD2C-8482-4F06-89E4E36B6BDB}"/>
          </ac:grpSpMkLst>
        </pc:grpChg>
        <pc:grpChg chg="mod">
          <ac:chgData name="Lemmi, Rodrigo" userId="b3618862-5d6a-4746-8c32-848d45cae23d" providerId="ADAL" clId="{14E0485E-21C3-4ADF-AF8C-6913828A7CD7}" dt="2024-01-31T20:57:01.263" v="898"/>
          <ac:grpSpMkLst>
            <pc:docMk/>
            <pc:sldMk cId="2243867235" sldId="2147469437"/>
            <ac:grpSpMk id="1005" creationId="{0208B001-F31C-FC90-4D8B-FE1C751627DD}"/>
          </ac:grpSpMkLst>
        </pc:grpChg>
        <pc:grpChg chg="add mod">
          <ac:chgData name="Lemmi, Rodrigo" userId="b3618862-5d6a-4746-8c32-848d45cae23d" providerId="ADAL" clId="{14E0485E-21C3-4ADF-AF8C-6913828A7CD7}" dt="2024-01-31T21:36:49.131" v="1366" actId="1076"/>
          <ac:grpSpMkLst>
            <pc:docMk/>
            <pc:sldMk cId="2243867235" sldId="2147469437"/>
            <ac:grpSpMk id="1014" creationId="{5B96B43F-CF6F-D47B-6FCF-F390070C92E9}"/>
          </ac:grpSpMkLst>
        </pc:grpChg>
        <pc:grpChg chg="mod">
          <ac:chgData name="Lemmi, Rodrigo" userId="b3618862-5d6a-4746-8c32-848d45cae23d" providerId="ADAL" clId="{14E0485E-21C3-4ADF-AF8C-6913828A7CD7}" dt="2024-01-31T21:36:39.239" v="1365"/>
          <ac:grpSpMkLst>
            <pc:docMk/>
            <pc:sldMk cId="2243867235" sldId="2147469437"/>
            <ac:grpSpMk id="1015" creationId="{8A0CD3B8-4746-3764-911B-3C9C62094E19}"/>
          </ac:grpSpMkLst>
        </pc:grpChg>
        <pc:grpChg chg="mod">
          <ac:chgData name="Lemmi, Rodrigo" userId="b3618862-5d6a-4746-8c32-848d45cae23d" providerId="ADAL" clId="{14E0485E-21C3-4ADF-AF8C-6913828A7CD7}" dt="2024-01-31T21:36:39.239" v="1365"/>
          <ac:grpSpMkLst>
            <pc:docMk/>
            <pc:sldMk cId="2243867235" sldId="2147469437"/>
            <ac:grpSpMk id="1016" creationId="{E111A392-560F-D719-562A-40B94B33F0C9}"/>
          </ac:grpSpMkLst>
        </pc:grpChg>
        <pc:grpChg chg="mod">
          <ac:chgData name="Lemmi, Rodrigo" userId="b3618862-5d6a-4746-8c32-848d45cae23d" providerId="ADAL" clId="{14E0485E-21C3-4ADF-AF8C-6913828A7CD7}" dt="2024-01-31T21:36:39.239" v="1365"/>
          <ac:grpSpMkLst>
            <pc:docMk/>
            <pc:sldMk cId="2243867235" sldId="2147469437"/>
            <ac:grpSpMk id="1017" creationId="{1BCFF5EE-A4FB-A2F9-6B41-D63A37AEC44D}"/>
          </ac:grpSpMkLst>
        </pc:grpChg>
        <pc:grpChg chg="mod">
          <ac:chgData name="Lemmi, Rodrigo" userId="b3618862-5d6a-4746-8c32-848d45cae23d" providerId="ADAL" clId="{14E0485E-21C3-4ADF-AF8C-6913828A7CD7}" dt="2024-01-31T21:36:39.239" v="1365"/>
          <ac:grpSpMkLst>
            <pc:docMk/>
            <pc:sldMk cId="2243867235" sldId="2147469437"/>
            <ac:grpSpMk id="1018" creationId="{42371A4B-E316-A01C-3522-86A7DBD9A83D}"/>
          </ac:grpSpMkLst>
        </pc:grpChg>
        <pc:grpChg chg="mod">
          <ac:chgData name="Lemmi, Rodrigo" userId="b3618862-5d6a-4746-8c32-848d45cae23d" providerId="ADAL" clId="{14E0485E-21C3-4ADF-AF8C-6913828A7CD7}" dt="2024-01-31T21:36:39.239" v="1365"/>
          <ac:grpSpMkLst>
            <pc:docMk/>
            <pc:sldMk cId="2243867235" sldId="2147469437"/>
            <ac:grpSpMk id="1019" creationId="{6C9D434E-E012-842A-8073-7D94887C011F}"/>
          </ac:grpSpMkLst>
        </pc:grpChg>
        <pc:grpChg chg="mod">
          <ac:chgData name="Lemmi, Rodrigo" userId="b3618862-5d6a-4746-8c32-848d45cae23d" providerId="ADAL" clId="{14E0485E-21C3-4ADF-AF8C-6913828A7CD7}" dt="2024-01-31T21:36:39.239" v="1365"/>
          <ac:grpSpMkLst>
            <pc:docMk/>
            <pc:sldMk cId="2243867235" sldId="2147469437"/>
            <ac:grpSpMk id="1020" creationId="{03C9E137-7DD7-1D82-5677-898803362E95}"/>
          </ac:grpSpMkLst>
        </pc:grpChg>
        <pc:grpChg chg="mod">
          <ac:chgData name="Lemmi, Rodrigo" userId="b3618862-5d6a-4746-8c32-848d45cae23d" providerId="ADAL" clId="{14E0485E-21C3-4ADF-AF8C-6913828A7CD7}" dt="2024-01-31T21:36:39.239" v="1365"/>
          <ac:grpSpMkLst>
            <pc:docMk/>
            <pc:sldMk cId="2243867235" sldId="2147469437"/>
            <ac:grpSpMk id="1021" creationId="{A4EE3454-4EA5-73E7-E6F3-996F4039EB44}"/>
          </ac:grpSpMkLst>
        </pc:grpChg>
        <pc:grpChg chg="mod">
          <ac:chgData name="Lemmi, Rodrigo" userId="b3618862-5d6a-4746-8c32-848d45cae23d" providerId="ADAL" clId="{14E0485E-21C3-4ADF-AF8C-6913828A7CD7}" dt="2024-01-31T21:36:39.239" v="1365"/>
          <ac:grpSpMkLst>
            <pc:docMk/>
            <pc:sldMk cId="2243867235" sldId="2147469437"/>
            <ac:grpSpMk id="1022" creationId="{40C43AEA-6611-58D3-55CE-3FC910D5E6F3}"/>
          </ac:grpSpMkLst>
        </pc:grpChg>
        <pc:grpChg chg="mod">
          <ac:chgData name="Lemmi, Rodrigo" userId="b3618862-5d6a-4746-8c32-848d45cae23d" providerId="ADAL" clId="{14E0485E-21C3-4ADF-AF8C-6913828A7CD7}" dt="2024-01-31T21:36:39.239" v="1365"/>
          <ac:grpSpMkLst>
            <pc:docMk/>
            <pc:sldMk cId="2243867235" sldId="2147469437"/>
            <ac:grpSpMk id="1023" creationId="{555C5C47-A1DB-E2AF-7237-D57DA98181A8}"/>
          </ac:grpSpMkLst>
        </pc:grpChg>
        <pc:grpChg chg="mod">
          <ac:chgData name="Lemmi, Rodrigo" userId="b3618862-5d6a-4746-8c32-848d45cae23d" providerId="ADAL" clId="{14E0485E-21C3-4ADF-AF8C-6913828A7CD7}" dt="2024-01-31T21:36:39.239" v="1365"/>
          <ac:grpSpMkLst>
            <pc:docMk/>
            <pc:sldMk cId="2243867235" sldId="2147469437"/>
            <ac:grpSpMk id="1032" creationId="{4F6893A4-0483-26CF-0F33-35033BD1C00E}"/>
          </ac:grpSpMkLst>
        </pc:grpChg>
        <pc:grpChg chg="mod">
          <ac:chgData name="Lemmi, Rodrigo" userId="b3618862-5d6a-4746-8c32-848d45cae23d" providerId="ADAL" clId="{14E0485E-21C3-4ADF-AF8C-6913828A7CD7}" dt="2024-01-31T21:36:39.239" v="1365"/>
          <ac:grpSpMkLst>
            <pc:docMk/>
            <pc:sldMk cId="2243867235" sldId="2147469437"/>
            <ac:grpSpMk id="1033" creationId="{94467B89-5E7E-2AD9-DEF7-5BA12C487FE6}"/>
          </ac:grpSpMkLst>
        </pc:grpChg>
        <pc:grpChg chg="mod">
          <ac:chgData name="Lemmi, Rodrigo" userId="b3618862-5d6a-4746-8c32-848d45cae23d" providerId="ADAL" clId="{14E0485E-21C3-4ADF-AF8C-6913828A7CD7}" dt="2024-01-31T21:36:39.239" v="1365"/>
          <ac:grpSpMkLst>
            <pc:docMk/>
            <pc:sldMk cId="2243867235" sldId="2147469437"/>
            <ac:grpSpMk id="1034" creationId="{AA06052E-7DC4-5085-8573-E5005C7D0F01}"/>
          </ac:grpSpMkLst>
        </pc:grpChg>
        <pc:grpChg chg="mod">
          <ac:chgData name="Lemmi, Rodrigo" userId="b3618862-5d6a-4746-8c32-848d45cae23d" providerId="ADAL" clId="{14E0485E-21C3-4ADF-AF8C-6913828A7CD7}" dt="2024-01-31T21:36:39.239" v="1365"/>
          <ac:grpSpMkLst>
            <pc:docMk/>
            <pc:sldMk cId="2243867235" sldId="2147469437"/>
            <ac:grpSpMk id="1035" creationId="{34FC0DDF-1330-E0A2-0C51-3F8CA543B03A}"/>
          </ac:grpSpMkLst>
        </pc:grpChg>
        <pc:grpChg chg="mod">
          <ac:chgData name="Lemmi, Rodrigo" userId="b3618862-5d6a-4746-8c32-848d45cae23d" providerId="ADAL" clId="{14E0485E-21C3-4ADF-AF8C-6913828A7CD7}" dt="2024-01-31T21:36:39.239" v="1365"/>
          <ac:grpSpMkLst>
            <pc:docMk/>
            <pc:sldMk cId="2243867235" sldId="2147469437"/>
            <ac:grpSpMk id="1044" creationId="{75548FAB-0416-6B25-76F7-ED68F178972E}"/>
          </ac:grpSpMkLst>
        </pc:grpChg>
        <pc:grpChg chg="mod">
          <ac:chgData name="Lemmi, Rodrigo" userId="b3618862-5d6a-4746-8c32-848d45cae23d" providerId="ADAL" clId="{14E0485E-21C3-4ADF-AF8C-6913828A7CD7}" dt="2024-01-31T21:36:39.239" v="1365"/>
          <ac:grpSpMkLst>
            <pc:docMk/>
            <pc:sldMk cId="2243867235" sldId="2147469437"/>
            <ac:grpSpMk id="1045" creationId="{D1533129-F27E-FFA5-AA3F-F921ADFD7CBB}"/>
          </ac:grpSpMkLst>
        </pc:grpChg>
        <pc:grpChg chg="mod">
          <ac:chgData name="Lemmi, Rodrigo" userId="b3618862-5d6a-4746-8c32-848d45cae23d" providerId="ADAL" clId="{14E0485E-21C3-4ADF-AF8C-6913828A7CD7}" dt="2024-01-31T21:36:39.239" v="1365"/>
          <ac:grpSpMkLst>
            <pc:docMk/>
            <pc:sldMk cId="2243867235" sldId="2147469437"/>
            <ac:grpSpMk id="1046" creationId="{65190021-D627-88FB-AA7D-5EB9CADC71EE}"/>
          </ac:grpSpMkLst>
        </pc:grpChg>
        <pc:grpChg chg="mod">
          <ac:chgData name="Lemmi, Rodrigo" userId="b3618862-5d6a-4746-8c32-848d45cae23d" providerId="ADAL" clId="{14E0485E-21C3-4ADF-AF8C-6913828A7CD7}" dt="2024-01-31T21:36:39.239" v="1365"/>
          <ac:grpSpMkLst>
            <pc:docMk/>
            <pc:sldMk cId="2243867235" sldId="2147469437"/>
            <ac:grpSpMk id="1047" creationId="{64E3457E-B467-325B-4155-3A9D70013D07}"/>
          </ac:grpSpMkLst>
        </pc:grpChg>
        <pc:grpChg chg="mod">
          <ac:chgData name="Lemmi, Rodrigo" userId="b3618862-5d6a-4746-8c32-848d45cae23d" providerId="ADAL" clId="{14E0485E-21C3-4ADF-AF8C-6913828A7CD7}" dt="2024-01-31T21:36:39.239" v="1365"/>
          <ac:grpSpMkLst>
            <pc:docMk/>
            <pc:sldMk cId="2243867235" sldId="2147469437"/>
            <ac:grpSpMk id="1056" creationId="{733AB264-8E2E-CC86-FD97-47B41EE41F2D}"/>
          </ac:grpSpMkLst>
        </pc:grpChg>
        <pc:grpChg chg="mod">
          <ac:chgData name="Lemmi, Rodrigo" userId="b3618862-5d6a-4746-8c32-848d45cae23d" providerId="ADAL" clId="{14E0485E-21C3-4ADF-AF8C-6913828A7CD7}" dt="2024-01-31T21:36:39.239" v="1365"/>
          <ac:grpSpMkLst>
            <pc:docMk/>
            <pc:sldMk cId="2243867235" sldId="2147469437"/>
            <ac:grpSpMk id="1057" creationId="{E5BAE847-0EC4-97CE-8DAF-62AECA065CE0}"/>
          </ac:grpSpMkLst>
        </pc:grpChg>
        <pc:grpChg chg="mod">
          <ac:chgData name="Lemmi, Rodrigo" userId="b3618862-5d6a-4746-8c32-848d45cae23d" providerId="ADAL" clId="{14E0485E-21C3-4ADF-AF8C-6913828A7CD7}" dt="2024-01-31T21:36:39.239" v="1365"/>
          <ac:grpSpMkLst>
            <pc:docMk/>
            <pc:sldMk cId="2243867235" sldId="2147469437"/>
            <ac:grpSpMk id="1058" creationId="{19F8650C-A801-CA11-4591-2D5D58D17C8C}"/>
          </ac:grpSpMkLst>
        </pc:grpChg>
        <pc:grpChg chg="mod">
          <ac:chgData name="Lemmi, Rodrigo" userId="b3618862-5d6a-4746-8c32-848d45cae23d" providerId="ADAL" clId="{14E0485E-21C3-4ADF-AF8C-6913828A7CD7}" dt="2024-01-31T21:36:39.239" v="1365"/>
          <ac:grpSpMkLst>
            <pc:docMk/>
            <pc:sldMk cId="2243867235" sldId="2147469437"/>
            <ac:grpSpMk id="1059" creationId="{F0E6ED0F-94A7-3BC8-63C1-C00AA0A204C4}"/>
          </ac:grpSpMkLst>
        </pc:grpChg>
        <pc:grpChg chg="mod">
          <ac:chgData name="Lemmi, Rodrigo" userId="b3618862-5d6a-4746-8c32-848d45cae23d" providerId="ADAL" clId="{14E0485E-21C3-4ADF-AF8C-6913828A7CD7}" dt="2024-01-31T21:36:39.239" v="1365"/>
          <ac:grpSpMkLst>
            <pc:docMk/>
            <pc:sldMk cId="2243867235" sldId="2147469437"/>
            <ac:grpSpMk id="1068" creationId="{26A0534F-D62A-49DE-5DED-8FACD89B6E5D}"/>
          </ac:grpSpMkLst>
        </pc:grpChg>
        <pc:grpChg chg="mod">
          <ac:chgData name="Lemmi, Rodrigo" userId="b3618862-5d6a-4746-8c32-848d45cae23d" providerId="ADAL" clId="{14E0485E-21C3-4ADF-AF8C-6913828A7CD7}" dt="2024-01-31T21:36:39.239" v="1365"/>
          <ac:grpSpMkLst>
            <pc:docMk/>
            <pc:sldMk cId="2243867235" sldId="2147469437"/>
            <ac:grpSpMk id="1069" creationId="{D2D45544-B6D0-5402-303D-AC80CB02227B}"/>
          </ac:grpSpMkLst>
        </pc:grpChg>
        <pc:grpChg chg="mod">
          <ac:chgData name="Lemmi, Rodrigo" userId="b3618862-5d6a-4746-8c32-848d45cae23d" providerId="ADAL" clId="{14E0485E-21C3-4ADF-AF8C-6913828A7CD7}" dt="2024-01-31T21:36:39.239" v="1365"/>
          <ac:grpSpMkLst>
            <pc:docMk/>
            <pc:sldMk cId="2243867235" sldId="2147469437"/>
            <ac:grpSpMk id="1070" creationId="{F0CA19D4-C0AA-153B-D62E-E6E568959A35}"/>
          </ac:grpSpMkLst>
        </pc:grpChg>
        <pc:grpChg chg="mod">
          <ac:chgData name="Lemmi, Rodrigo" userId="b3618862-5d6a-4746-8c32-848d45cae23d" providerId="ADAL" clId="{14E0485E-21C3-4ADF-AF8C-6913828A7CD7}" dt="2024-01-31T21:36:39.239" v="1365"/>
          <ac:grpSpMkLst>
            <pc:docMk/>
            <pc:sldMk cId="2243867235" sldId="2147469437"/>
            <ac:grpSpMk id="1071" creationId="{9C3F74F7-4FE5-58C8-1046-44372526C458}"/>
          </ac:grpSpMkLst>
        </pc:grpChg>
        <pc:picChg chg="add mod">
          <ac:chgData name="Lemmi, Rodrigo" userId="b3618862-5d6a-4746-8c32-848d45cae23d" providerId="ADAL" clId="{14E0485E-21C3-4ADF-AF8C-6913828A7CD7}" dt="2024-01-31T20:47:11.835" v="703" actId="164"/>
          <ac:picMkLst>
            <pc:docMk/>
            <pc:sldMk cId="2243867235" sldId="2147469437"/>
            <ac:picMk id="493" creationId="{80418388-023F-71E3-4139-AD0443AC6672}"/>
          </ac:picMkLst>
        </pc:picChg>
        <pc:picChg chg="add mod">
          <ac:chgData name="Lemmi, Rodrigo" userId="b3618862-5d6a-4746-8c32-848d45cae23d" providerId="ADAL" clId="{14E0485E-21C3-4ADF-AF8C-6913828A7CD7}" dt="2024-01-31T20:47:20.451" v="707" actId="164"/>
          <ac:picMkLst>
            <pc:docMk/>
            <pc:sldMk cId="2243867235" sldId="2147469437"/>
            <ac:picMk id="496" creationId="{7F0B9DD9-CBC6-DD9B-A3EA-91AEE13F6AA8}"/>
          </ac:picMkLst>
        </pc:picChg>
        <pc:picChg chg="add mod">
          <ac:chgData name="Lemmi, Rodrigo" userId="b3618862-5d6a-4746-8c32-848d45cae23d" providerId="ADAL" clId="{14E0485E-21C3-4ADF-AF8C-6913828A7CD7}" dt="2024-01-31T20:47:27.955" v="710" actId="164"/>
          <ac:picMkLst>
            <pc:docMk/>
            <pc:sldMk cId="2243867235" sldId="2147469437"/>
            <ac:picMk id="499" creationId="{A1A24C4D-8C6F-2757-D729-0ABCB9242B8C}"/>
          </ac:picMkLst>
        </pc:picChg>
        <pc:picChg chg="add mod">
          <ac:chgData name="Lemmi, Rodrigo" userId="b3618862-5d6a-4746-8c32-848d45cae23d" providerId="ADAL" clId="{14E0485E-21C3-4ADF-AF8C-6913828A7CD7}" dt="2024-01-31T20:47:36.162" v="712" actId="164"/>
          <ac:picMkLst>
            <pc:docMk/>
            <pc:sldMk cId="2243867235" sldId="2147469437"/>
            <ac:picMk id="502" creationId="{09464EFA-AAF7-BE22-DC38-D3F3149E2F03}"/>
          </ac:picMkLst>
        </pc:picChg>
        <pc:picChg chg="mod">
          <ac:chgData name="Lemmi, Rodrigo" userId="b3618862-5d6a-4746-8c32-848d45cae23d" providerId="ADAL" clId="{14E0485E-21C3-4ADF-AF8C-6913828A7CD7}" dt="2024-01-31T20:56:14.551" v="888" actId="571"/>
          <ac:picMkLst>
            <pc:docMk/>
            <pc:sldMk cId="2243867235" sldId="2147469437"/>
            <ac:picMk id="510" creationId="{D2AF0A28-0B2F-B0DA-2C3E-EFA220616C90}"/>
          </ac:picMkLst>
        </pc:picChg>
        <pc:picChg chg="mod">
          <ac:chgData name="Lemmi, Rodrigo" userId="b3618862-5d6a-4746-8c32-848d45cae23d" providerId="ADAL" clId="{14E0485E-21C3-4ADF-AF8C-6913828A7CD7}" dt="2024-01-31T20:56:14.551" v="888" actId="571"/>
          <ac:picMkLst>
            <pc:docMk/>
            <pc:sldMk cId="2243867235" sldId="2147469437"/>
            <ac:picMk id="513" creationId="{9C0BA1ED-1E31-B149-BB05-EB6767AFF650}"/>
          </ac:picMkLst>
        </pc:picChg>
        <pc:picChg chg="mod">
          <ac:chgData name="Lemmi, Rodrigo" userId="b3618862-5d6a-4746-8c32-848d45cae23d" providerId="ADAL" clId="{14E0485E-21C3-4ADF-AF8C-6913828A7CD7}" dt="2024-01-31T20:56:14.551" v="888" actId="571"/>
          <ac:picMkLst>
            <pc:docMk/>
            <pc:sldMk cId="2243867235" sldId="2147469437"/>
            <ac:picMk id="516" creationId="{7003ADFF-75D1-F2CD-839F-37A78E95A2A9}"/>
          </ac:picMkLst>
        </pc:picChg>
        <pc:picChg chg="mod">
          <ac:chgData name="Lemmi, Rodrigo" userId="b3618862-5d6a-4746-8c32-848d45cae23d" providerId="ADAL" clId="{14E0485E-21C3-4ADF-AF8C-6913828A7CD7}" dt="2024-01-31T20:56:14.551" v="888" actId="571"/>
          <ac:picMkLst>
            <pc:docMk/>
            <pc:sldMk cId="2243867235" sldId="2147469437"/>
            <ac:picMk id="519" creationId="{0D69F757-D8D7-52E5-EC5F-15AD3A232C26}"/>
          </ac:picMkLst>
        </pc:picChg>
        <pc:picChg chg="mod">
          <ac:chgData name="Lemmi, Rodrigo" userId="b3618862-5d6a-4746-8c32-848d45cae23d" providerId="ADAL" clId="{14E0485E-21C3-4ADF-AF8C-6913828A7CD7}" dt="2024-01-31T20:56:14.551" v="888" actId="571"/>
          <ac:picMkLst>
            <pc:docMk/>
            <pc:sldMk cId="2243867235" sldId="2147469437"/>
            <ac:picMk id="567" creationId="{D8E7AF8E-24E6-ACBA-587C-4A9BCE6BD6F8}"/>
          </ac:picMkLst>
        </pc:picChg>
        <pc:picChg chg="mod">
          <ac:chgData name="Lemmi, Rodrigo" userId="b3618862-5d6a-4746-8c32-848d45cae23d" providerId="ADAL" clId="{14E0485E-21C3-4ADF-AF8C-6913828A7CD7}" dt="2024-01-31T20:56:14.551" v="888" actId="571"/>
          <ac:picMkLst>
            <pc:docMk/>
            <pc:sldMk cId="2243867235" sldId="2147469437"/>
            <ac:picMk id="569" creationId="{5750D9A5-278C-1FF8-1062-AC2124E081AB}"/>
          </ac:picMkLst>
        </pc:picChg>
        <pc:picChg chg="mod">
          <ac:chgData name="Lemmi, Rodrigo" userId="b3618862-5d6a-4746-8c32-848d45cae23d" providerId="ADAL" clId="{14E0485E-21C3-4ADF-AF8C-6913828A7CD7}" dt="2024-01-31T20:56:14.551" v="888" actId="571"/>
          <ac:picMkLst>
            <pc:docMk/>
            <pc:sldMk cId="2243867235" sldId="2147469437"/>
            <ac:picMk id="571" creationId="{1750E5D0-3DF2-8B66-B04B-0AA5047E4342}"/>
          </ac:picMkLst>
        </pc:picChg>
        <pc:picChg chg="mod">
          <ac:chgData name="Lemmi, Rodrigo" userId="b3618862-5d6a-4746-8c32-848d45cae23d" providerId="ADAL" clId="{14E0485E-21C3-4ADF-AF8C-6913828A7CD7}" dt="2024-01-31T20:56:14.551" v="888" actId="571"/>
          <ac:picMkLst>
            <pc:docMk/>
            <pc:sldMk cId="2243867235" sldId="2147469437"/>
            <ac:picMk id="573" creationId="{D00F543D-986D-0D7B-56D5-D3A2BAFA4439}"/>
          </ac:picMkLst>
        </pc:picChg>
        <pc:picChg chg="mod">
          <ac:chgData name="Lemmi, Rodrigo" userId="b3618862-5d6a-4746-8c32-848d45cae23d" providerId="ADAL" clId="{14E0485E-21C3-4ADF-AF8C-6913828A7CD7}" dt="2024-01-31T20:56:14.551" v="888" actId="571"/>
          <ac:picMkLst>
            <pc:docMk/>
            <pc:sldMk cId="2243867235" sldId="2147469437"/>
            <ac:picMk id="580" creationId="{FAFCCB3E-6232-6B6A-A6FE-494572F8C8EA}"/>
          </ac:picMkLst>
        </pc:picChg>
        <pc:picChg chg="mod">
          <ac:chgData name="Lemmi, Rodrigo" userId="b3618862-5d6a-4746-8c32-848d45cae23d" providerId="ADAL" clId="{14E0485E-21C3-4ADF-AF8C-6913828A7CD7}" dt="2024-01-31T20:56:14.551" v="888" actId="571"/>
          <ac:picMkLst>
            <pc:docMk/>
            <pc:sldMk cId="2243867235" sldId="2147469437"/>
            <ac:picMk id="582" creationId="{7987310A-1BED-E3E1-D781-0D939A8C06FA}"/>
          </ac:picMkLst>
        </pc:picChg>
        <pc:picChg chg="mod">
          <ac:chgData name="Lemmi, Rodrigo" userId="b3618862-5d6a-4746-8c32-848d45cae23d" providerId="ADAL" clId="{14E0485E-21C3-4ADF-AF8C-6913828A7CD7}" dt="2024-01-31T20:56:14.551" v="888" actId="571"/>
          <ac:picMkLst>
            <pc:docMk/>
            <pc:sldMk cId="2243867235" sldId="2147469437"/>
            <ac:picMk id="584" creationId="{6208785E-5354-791A-7A8F-9CBD40C55586}"/>
          </ac:picMkLst>
        </pc:picChg>
        <pc:picChg chg="mod">
          <ac:chgData name="Lemmi, Rodrigo" userId="b3618862-5d6a-4746-8c32-848d45cae23d" providerId="ADAL" clId="{14E0485E-21C3-4ADF-AF8C-6913828A7CD7}" dt="2024-01-31T20:56:14.551" v="888" actId="571"/>
          <ac:picMkLst>
            <pc:docMk/>
            <pc:sldMk cId="2243867235" sldId="2147469437"/>
            <ac:picMk id="586" creationId="{BABE70F2-1918-BC17-3D84-E805F6910BA6}"/>
          </ac:picMkLst>
        </pc:picChg>
        <pc:picChg chg="mod">
          <ac:chgData name="Lemmi, Rodrigo" userId="b3618862-5d6a-4746-8c32-848d45cae23d" providerId="ADAL" clId="{14E0485E-21C3-4ADF-AF8C-6913828A7CD7}" dt="2024-01-31T20:56:14.551" v="888" actId="571"/>
          <ac:picMkLst>
            <pc:docMk/>
            <pc:sldMk cId="2243867235" sldId="2147469437"/>
            <ac:picMk id="593" creationId="{833DA6D2-892C-69FC-F72F-DCD68C5C411B}"/>
          </ac:picMkLst>
        </pc:picChg>
        <pc:picChg chg="mod">
          <ac:chgData name="Lemmi, Rodrigo" userId="b3618862-5d6a-4746-8c32-848d45cae23d" providerId="ADAL" clId="{14E0485E-21C3-4ADF-AF8C-6913828A7CD7}" dt="2024-01-31T20:56:14.551" v="888" actId="571"/>
          <ac:picMkLst>
            <pc:docMk/>
            <pc:sldMk cId="2243867235" sldId="2147469437"/>
            <ac:picMk id="595" creationId="{CA3EFE77-DD64-CF26-EB01-9F2B2228C448}"/>
          </ac:picMkLst>
        </pc:picChg>
        <pc:picChg chg="mod">
          <ac:chgData name="Lemmi, Rodrigo" userId="b3618862-5d6a-4746-8c32-848d45cae23d" providerId="ADAL" clId="{14E0485E-21C3-4ADF-AF8C-6913828A7CD7}" dt="2024-01-31T20:56:14.551" v="888" actId="571"/>
          <ac:picMkLst>
            <pc:docMk/>
            <pc:sldMk cId="2243867235" sldId="2147469437"/>
            <ac:picMk id="597" creationId="{D9A77522-6561-4905-45DC-A77C4F3E8D4B}"/>
          </ac:picMkLst>
        </pc:picChg>
        <pc:picChg chg="mod">
          <ac:chgData name="Lemmi, Rodrigo" userId="b3618862-5d6a-4746-8c32-848d45cae23d" providerId="ADAL" clId="{14E0485E-21C3-4ADF-AF8C-6913828A7CD7}" dt="2024-01-31T20:56:14.551" v="888" actId="571"/>
          <ac:picMkLst>
            <pc:docMk/>
            <pc:sldMk cId="2243867235" sldId="2147469437"/>
            <ac:picMk id="599" creationId="{E05A77A6-179B-E23D-9AF8-0C0C342C998E}"/>
          </ac:picMkLst>
        </pc:picChg>
        <pc:picChg chg="mod">
          <ac:chgData name="Lemmi, Rodrigo" userId="b3618862-5d6a-4746-8c32-848d45cae23d" providerId="ADAL" clId="{14E0485E-21C3-4ADF-AF8C-6913828A7CD7}" dt="2024-01-31T20:56:14.551" v="888" actId="571"/>
          <ac:picMkLst>
            <pc:docMk/>
            <pc:sldMk cId="2243867235" sldId="2147469437"/>
            <ac:picMk id="606" creationId="{7958A35D-F11C-0232-02E5-03A873DA3605}"/>
          </ac:picMkLst>
        </pc:picChg>
        <pc:picChg chg="mod">
          <ac:chgData name="Lemmi, Rodrigo" userId="b3618862-5d6a-4746-8c32-848d45cae23d" providerId="ADAL" clId="{14E0485E-21C3-4ADF-AF8C-6913828A7CD7}" dt="2024-01-31T20:56:14.551" v="888" actId="571"/>
          <ac:picMkLst>
            <pc:docMk/>
            <pc:sldMk cId="2243867235" sldId="2147469437"/>
            <ac:picMk id="608" creationId="{C2A7F563-97E5-C612-5DBE-467427E9319C}"/>
          </ac:picMkLst>
        </pc:picChg>
        <pc:picChg chg="mod">
          <ac:chgData name="Lemmi, Rodrigo" userId="b3618862-5d6a-4746-8c32-848d45cae23d" providerId="ADAL" clId="{14E0485E-21C3-4ADF-AF8C-6913828A7CD7}" dt="2024-01-31T20:56:14.551" v="888" actId="571"/>
          <ac:picMkLst>
            <pc:docMk/>
            <pc:sldMk cId="2243867235" sldId="2147469437"/>
            <ac:picMk id="610" creationId="{983AEFF0-B9F3-E14D-3548-9CEF505BC16A}"/>
          </ac:picMkLst>
        </pc:picChg>
        <pc:picChg chg="mod">
          <ac:chgData name="Lemmi, Rodrigo" userId="b3618862-5d6a-4746-8c32-848d45cae23d" providerId="ADAL" clId="{14E0485E-21C3-4ADF-AF8C-6913828A7CD7}" dt="2024-01-31T20:56:14.551" v="888" actId="571"/>
          <ac:picMkLst>
            <pc:docMk/>
            <pc:sldMk cId="2243867235" sldId="2147469437"/>
            <ac:picMk id="612" creationId="{8E0B02FD-461D-27D8-B732-948600C2690A}"/>
          </ac:picMkLst>
        </pc:picChg>
        <pc:picChg chg="mod">
          <ac:chgData name="Lemmi, Rodrigo" userId="b3618862-5d6a-4746-8c32-848d45cae23d" providerId="ADAL" clId="{14E0485E-21C3-4ADF-AF8C-6913828A7CD7}" dt="2024-01-31T20:53:31.192" v="868"/>
          <ac:picMkLst>
            <pc:docMk/>
            <pc:sldMk cId="2243867235" sldId="2147469437"/>
            <ac:picMk id="625" creationId="{494CDE4E-4966-8CD0-A5BA-7B40E23367A6}"/>
          </ac:picMkLst>
        </pc:picChg>
        <pc:picChg chg="mod">
          <ac:chgData name="Lemmi, Rodrigo" userId="b3618862-5d6a-4746-8c32-848d45cae23d" providerId="ADAL" clId="{14E0485E-21C3-4ADF-AF8C-6913828A7CD7}" dt="2024-01-31T20:53:31.192" v="868"/>
          <ac:picMkLst>
            <pc:docMk/>
            <pc:sldMk cId="2243867235" sldId="2147469437"/>
            <ac:picMk id="627" creationId="{DB9EDBD1-9F9A-A021-4D6D-6A9AD7233289}"/>
          </ac:picMkLst>
        </pc:picChg>
        <pc:picChg chg="mod">
          <ac:chgData name="Lemmi, Rodrigo" userId="b3618862-5d6a-4746-8c32-848d45cae23d" providerId="ADAL" clId="{14E0485E-21C3-4ADF-AF8C-6913828A7CD7}" dt="2024-01-31T20:53:31.192" v="868"/>
          <ac:picMkLst>
            <pc:docMk/>
            <pc:sldMk cId="2243867235" sldId="2147469437"/>
            <ac:picMk id="629" creationId="{A36D7CBC-CB44-D9AA-622C-0F613982B30C}"/>
          </ac:picMkLst>
        </pc:picChg>
        <pc:picChg chg="mod">
          <ac:chgData name="Lemmi, Rodrigo" userId="b3618862-5d6a-4746-8c32-848d45cae23d" providerId="ADAL" clId="{14E0485E-21C3-4ADF-AF8C-6913828A7CD7}" dt="2024-01-31T20:53:31.192" v="868"/>
          <ac:picMkLst>
            <pc:docMk/>
            <pc:sldMk cId="2243867235" sldId="2147469437"/>
            <ac:picMk id="631" creationId="{999CEAFA-E35B-4EDB-8323-B3175C919127}"/>
          </ac:picMkLst>
        </pc:picChg>
        <pc:picChg chg="mod">
          <ac:chgData name="Lemmi, Rodrigo" userId="b3618862-5d6a-4746-8c32-848d45cae23d" providerId="ADAL" clId="{14E0485E-21C3-4ADF-AF8C-6913828A7CD7}" dt="2024-01-31T20:53:31.192" v="868"/>
          <ac:picMkLst>
            <pc:docMk/>
            <pc:sldMk cId="2243867235" sldId="2147469437"/>
            <ac:picMk id="637" creationId="{053AA1DC-B1D2-1316-97D5-57ADD111EBD7}"/>
          </ac:picMkLst>
        </pc:picChg>
        <pc:picChg chg="mod">
          <ac:chgData name="Lemmi, Rodrigo" userId="b3618862-5d6a-4746-8c32-848d45cae23d" providerId="ADAL" clId="{14E0485E-21C3-4ADF-AF8C-6913828A7CD7}" dt="2024-01-31T20:53:31.192" v="868"/>
          <ac:picMkLst>
            <pc:docMk/>
            <pc:sldMk cId="2243867235" sldId="2147469437"/>
            <ac:picMk id="639" creationId="{E2147CFC-D9D2-F0AC-39E4-A4C6AF70D862}"/>
          </ac:picMkLst>
        </pc:picChg>
        <pc:picChg chg="mod">
          <ac:chgData name="Lemmi, Rodrigo" userId="b3618862-5d6a-4746-8c32-848d45cae23d" providerId="ADAL" clId="{14E0485E-21C3-4ADF-AF8C-6913828A7CD7}" dt="2024-01-31T20:53:31.192" v="868"/>
          <ac:picMkLst>
            <pc:docMk/>
            <pc:sldMk cId="2243867235" sldId="2147469437"/>
            <ac:picMk id="641" creationId="{FAA27360-4EC3-BD8A-2D8C-FEC760B5ADA3}"/>
          </ac:picMkLst>
        </pc:picChg>
        <pc:picChg chg="mod">
          <ac:chgData name="Lemmi, Rodrigo" userId="b3618862-5d6a-4746-8c32-848d45cae23d" providerId="ADAL" clId="{14E0485E-21C3-4ADF-AF8C-6913828A7CD7}" dt="2024-01-31T20:53:31.192" v="868"/>
          <ac:picMkLst>
            <pc:docMk/>
            <pc:sldMk cId="2243867235" sldId="2147469437"/>
            <ac:picMk id="643" creationId="{C6BE2A9C-6DBF-8B9C-52CA-5F1806300C0F}"/>
          </ac:picMkLst>
        </pc:picChg>
        <pc:picChg chg="mod">
          <ac:chgData name="Lemmi, Rodrigo" userId="b3618862-5d6a-4746-8c32-848d45cae23d" providerId="ADAL" clId="{14E0485E-21C3-4ADF-AF8C-6913828A7CD7}" dt="2024-01-31T20:53:31.192" v="868"/>
          <ac:picMkLst>
            <pc:docMk/>
            <pc:sldMk cId="2243867235" sldId="2147469437"/>
            <ac:picMk id="649" creationId="{D2E38B23-CBA9-1D3F-B587-440834236539}"/>
          </ac:picMkLst>
        </pc:picChg>
        <pc:picChg chg="mod">
          <ac:chgData name="Lemmi, Rodrigo" userId="b3618862-5d6a-4746-8c32-848d45cae23d" providerId="ADAL" clId="{14E0485E-21C3-4ADF-AF8C-6913828A7CD7}" dt="2024-01-31T20:53:31.192" v="868"/>
          <ac:picMkLst>
            <pc:docMk/>
            <pc:sldMk cId="2243867235" sldId="2147469437"/>
            <ac:picMk id="651" creationId="{B7C0900B-F1A1-BE94-4A47-2B47B1DD1694}"/>
          </ac:picMkLst>
        </pc:picChg>
        <pc:picChg chg="mod">
          <ac:chgData name="Lemmi, Rodrigo" userId="b3618862-5d6a-4746-8c32-848d45cae23d" providerId="ADAL" clId="{14E0485E-21C3-4ADF-AF8C-6913828A7CD7}" dt="2024-01-31T20:53:31.192" v="868"/>
          <ac:picMkLst>
            <pc:docMk/>
            <pc:sldMk cId="2243867235" sldId="2147469437"/>
            <ac:picMk id="653" creationId="{C86CC7A6-6E28-1208-639B-97FF86DCCD96}"/>
          </ac:picMkLst>
        </pc:picChg>
        <pc:picChg chg="mod">
          <ac:chgData name="Lemmi, Rodrigo" userId="b3618862-5d6a-4746-8c32-848d45cae23d" providerId="ADAL" clId="{14E0485E-21C3-4ADF-AF8C-6913828A7CD7}" dt="2024-01-31T20:53:31.192" v="868"/>
          <ac:picMkLst>
            <pc:docMk/>
            <pc:sldMk cId="2243867235" sldId="2147469437"/>
            <ac:picMk id="655" creationId="{D9357061-E1D4-0526-C5BB-53048E327B1D}"/>
          </ac:picMkLst>
        </pc:picChg>
        <pc:picChg chg="mod">
          <ac:chgData name="Lemmi, Rodrigo" userId="b3618862-5d6a-4746-8c32-848d45cae23d" providerId="ADAL" clId="{14E0485E-21C3-4ADF-AF8C-6913828A7CD7}" dt="2024-01-31T20:53:31.192" v="868"/>
          <ac:picMkLst>
            <pc:docMk/>
            <pc:sldMk cId="2243867235" sldId="2147469437"/>
            <ac:picMk id="661" creationId="{0FAC7C7F-7826-8D25-552E-9C5C27F0D508}"/>
          </ac:picMkLst>
        </pc:picChg>
        <pc:picChg chg="mod">
          <ac:chgData name="Lemmi, Rodrigo" userId="b3618862-5d6a-4746-8c32-848d45cae23d" providerId="ADAL" clId="{14E0485E-21C3-4ADF-AF8C-6913828A7CD7}" dt="2024-01-31T20:53:31.192" v="868"/>
          <ac:picMkLst>
            <pc:docMk/>
            <pc:sldMk cId="2243867235" sldId="2147469437"/>
            <ac:picMk id="663" creationId="{7525AEFC-CD5D-817F-6EF0-ABF36262EF7F}"/>
          </ac:picMkLst>
        </pc:picChg>
        <pc:picChg chg="mod">
          <ac:chgData name="Lemmi, Rodrigo" userId="b3618862-5d6a-4746-8c32-848d45cae23d" providerId="ADAL" clId="{14E0485E-21C3-4ADF-AF8C-6913828A7CD7}" dt="2024-01-31T20:53:31.192" v="868"/>
          <ac:picMkLst>
            <pc:docMk/>
            <pc:sldMk cId="2243867235" sldId="2147469437"/>
            <ac:picMk id="665" creationId="{D7494149-551A-4B32-FD6A-581BDAA13DDF}"/>
          </ac:picMkLst>
        </pc:picChg>
        <pc:picChg chg="mod">
          <ac:chgData name="Lemmi, Rodrigo" userId="b3618862-5d6a-4746-8c32-848d45cae23d" providerId="ADAL" clId="{14E0485E-21C3-4ADF-AF8C-6913828A7CD7}" dt="2024-01-31T20:53:31.192" v="868"/>
          <ac:picMkLst>
            <pc:docMk/>
            <pc:sldMk cId="2243867235" sldId="2147469437"/>
            <ac:picMk id="667" creationId="{FF202787-2AF3-AC5C-6C38-548DDEDF2D1B}"/>
          </ac:picMkLst>
        </pc:picChg>
        <pc:picChg chg="mod">
          <ac:chgData name="Lemmi, Rodrigo" userId="b3618862-5d6a-4746-8c32-848d45cae23d" providerId="ADAL" clId="{14E0485E-21C3-4ADF-AF8C-6913828A7CD7}" dt="2024-01-31T20:53:31.192" v="868"/>
          <ac:picMkLst>
            <pc:docMk/>
            <pc:sldMk cId="2243867235" sldId="2147469437"/>
            <ac:picMk id="673" creationId="{907AA15C-03D0-919A-8020-366BA490FA44}"/>
          </ac:picMkLst>
        </pc:picChg>
        <pc:picChg chg="mod">
          <ac:chgData name="Lemmi, Rodrigo" userId="b3618862-5d6a-4746-8c32-848d45cae23d" providerId="ADAL" clId="{14E0485E-21C3-4ADF-AF8C-6913828A7CD7}" dt="2024-01-31T20:53:31.192" v="868"/>
          <ac:picMkLst>
            <pc:docMk/>
            <pc:sldMk cId="2243867235" sldId="2147469437"/>
            <ac:picMk id="675" creationId="{529F8FEB-E310-C313-FBCD-094A24B9F561}"/>
          </ac:picMkLst>
        </pc:picChg>
        <pc:picChg chg="mod">
          <ac:chgData name="Lemmi, Rodrigo" userId="b3618862-5d6a-4746-8c32-848d45cae23d" providerId="ADAL" clId="{14E0485E-21C3-4ADF-AF8C-6913828A7CD7}" dt="2024-01-31T20:53:31.192" v="868"/>
          <ac:picMkLst>
            <pc:docMk/>
            <pc:sldMk cId="2243867235" sldId="2147469437"/>
            <ac:picMk id="677" creationId="{4BB53769-298B-6D63-3416-196A0D20543B}"/>
          </ac:picMkLst>
        </pc:picChg>
        <pc:picChg chg="mod">
          <ac:chgData name="Lemmi, Rodrigo" userId="b3618862-5d6a-4746-8c32-848d45cae23d" providerId="ADAL" clId="{14E0485E-21C3-4ADF-AF8C-6913828A7CD7}" dt="2024-01-31T20:53:31.192" v="868"/>
          <ac:picMkLst>
            <pc:docMk/>
            <pc:sldMk cId="2243867235" sldId="2147469437"/>
            <ac:picMk id="679" creationId="{8EAEBE19-109B-5D75-5C7A-4A88AF393F01}"/>
          </ac:picMkLst>
        </pc:picChg>
        <pc:picChg chg="mod">
          <ac:chgData name="Lemmi, Rodrigo" userId="b3618862-5d6a-4746-8c32-848d45cae23d" providerId="ADAL" clId="{14E0485E-21C3-4ADF-AF8C-6913828A7CD7}" dt="2024-01-31T20:53:33.959" v="870"/>
          <ac:picMkLst>
            <pc:docMk/>
            <pc:sldMk cId="2243867235" sldId="2147469437"/>
            <ac:picMk id="691" creationId="{5DD195C0-3DB6-F7BC-09FB-15A45F25F9F2}"/>
          </ac:picMkLst>
        </pc:picChg>
        <pc:picChg chg="mod">
          <ac:chgData name="Lemmi, Rodrigo" userId="b3618862-5d6a-4746-8c32-848d45cae23d" providerId="ADAL" clId="{14E0485E-21C3-4ADF-AF8C-6913828A7CD7}" dt="2024-01-31T20:53:33.959" v="870"/>
          <ac:picMkLst>
            <pc:docMk/>
            <pc:sldMk cId="2243867235" sldId="2147469437"/>
            <ac:picMk id="693" creationId="{88332594-3D88-8B59-0117-0D1CC3A9AB9E}"/>
          </ac:picMkLst>
        </pc:picChg>
        <pc:picChg chg="mod">
          <ac:chgData name="Lemmi, Rodrigo" userId="b3618862-5d6a-4746-8c32-848d45cae23d" providerId="ADAL" clId="{14E0485E-21C3-4ADF-AF8C-6913828A7CD7}" dt="2024-01-31T20:53:33.959" v="870"/>
          <ac:picMkLst>
            <pc:docMk/>
            <pc:sldMk cId="2243867235" sldId="2147469437"/>
            <ac:picMk id="695" creationId="{D93393D8-8B96-6E0A-722B-B50A872C1395}"/>
          </ac:picMkLst>
        </pc:picChg>
        <pc:picChg chg="mod">
          <ac:chgData name="Lemmi, Rodrigo" userId="b3618862-5d6a-4746-8c32-848d45cae23d" providerId="ADAL" clId="{14E0485E-21C3-4ADF-AF8C-6913828A7CD7}" dt="2024-01-31T20:53:33.959" v="870"/>
          <ac:picMkLst>
            <pc:docMk/>
            <pc:sldMk cId="2243867235" sldId="2147469437"/>
            <ac:picMk id="697" creationId="{46DB2E5F-B819-CCA2-045E-7639D020F83C}"/>
          </ac:picMkLst>
        </pc:picChg>
        <pc:picChg chg="mod">
          <ac:chgData name="Lemmi, Rodrigo" userId="b3618862-5d6a-4746-8c32-848d45cae23d" providerId="ADAL" clId="{14E0485E-21C3-4ADF-AF8C-6913828A7CD7}" dt="2024-01-31T20:53:33.959" v="870"/>
          <ac:picMkLst>
            <pc:docMk/>
            <pc:sldMk cId="2243867235" sldId="2147469437"/>
            <ac:picMk id="703" creationId="{73004C00-CED1-8B16-2509-ADE52404B0D1}"/>
          </ac:picMkLst>
        </pc:picChg>
        <pc:picChg chg="mod">
          <ac:chgData name="Lemmi, Rodrigo" userId="b3618862-5d6a-4746-8c32-848d45cae23d" providerId="ADAL" clId="{14E0485E-21C3-4ADF-AF8C-6913828A7CD7}" dt="2024-01-31T20:53:33.959" v="870"/>
          <ac:picMkLst>
            <pc:docMk/>
            <pc:sldMk cId="2243867235" sldId="2147469437"/>
            <ac:picMk id="705" creationId="{5D8A8BFD-2C59-5AAB-E12C-EDE5CACD193E}"/>
          </ac:picMkLst>
        </pc:picChg>
        <pc:picChg chg="mod">
          <ac:chgData name="Lemmi, Rodrigo" userId="b3618862-5d6a-4746-8c32-848d45cae23d" providerId="ADAL" clId="{14E0485E-21C3-4ADF-AF8C-6913828A7CD7}" dt="2024-01-31T20:53:33.959" v="870"/>
          <ac:picMkLst>
            <pc:docMk/>
            <pc:sldMk cId="2243867235" sldId="2147469437"/>
            <ac:picMk id="707" creationId="{65F80172-CFED-6605-51A0-D73A181D72BA}"/>
          </ac:picMkLst>
        </pc:picChg>
        <pc:picChg chg="mod">
          <ac:chgData name="Lemmi, Rodrigo" userId="b3618862-5d6a-4746-8c32-848d45cae23d" providerId="ADAL" clId="{14E0485E-21C3-4ADF-AF8C-6913828A7CD7}" dt="2024-01-31T20:53:33.959" v="870"/>
          <ac:picMkLst>
            <pc:docMk/>
            <pc:sldMk cId="2243867235" sldId="2147469437"/>
            <ac:picMk id="709" creationId="{4F926307-87E3-8E65-75EA-3825574352C8}"/>
          </ac:picMkLst>
        </pc:picChg>
        <pc:picChg chg="mod">
          <ac:chgData name="Lemmi, Rodrigo" userId="b3618862-5d6a-4746-8c32-848d45cae23d" providerId="ADAL" clId="{14E0485E-21C3-4ADF-AF8C-6913828A7CD7}" dt="2024-01-31T20:53:33.959" v="870"/>
          <ac:picMkLst>
            <pc:docMk/>
            <pc:sldMk cId="2243867235" sldId="2147469437"/>
            <ac:picMk id="715" creationId="{BFC2820D-81C4-35C6-D4E8-3055F61EA1B3}"/>
          </ac:picMkLst>
        </pc:picChg>
        <pc:picChg chg="mod">
          <ac:chgData name="Lemmi, Rodrigo" userId="b3618862-5d6a-4746-8c32-848d45cae23d" providerId="ADAL" clId="{14E0485E-21C3-4ADF-AF8C-6913828A7CD7}" dt="2024-01-31T20:53:33.959" v="870"/>
          <ac:picMkLst>
            <pc:docMk/>
            <pc:sldMk cId="2243867235" sldId="2147469437"/>
            <ac:picMk id="717" creationId="{49495C25-B3DF-3C58-65AE-C6EA96098572}"/>
          </ac:picMkLst>
        </pc:picChg>
        <pc:picChg chg="mod">
          <ac:chgData name="Lemmi, Rodrigo" userId="b3618862-5d6a-4746-8c32-848d45cae23d" providerId="ADAL" clId="{14E0485E-21C3-4ADF-AF8C-6913828A7CD7}" dt="2024-01-31T20:53:33.959" v="870"/>
          <ac:picMkLst>
            <pc:docMk/>
            <pc:sldMk cId="2243867235" sldId="2147469437"/>
            <ac:picMk id="719" creationId="{7B4A5209-D70C-925A-68BA-701EFCF11618}"/>
          </ac:picMkLst>
        </pc:picChg>
        <pc:picChg chg="mod">
          <ac:chgData name="Lemmi, Rodrigo" userId="b3618862-5d6a-4746-8c32-848d45cae23d" providerId="ADAL" clId="{14E0485E-21C3-4ADF-AF8C-6913828A7CD7}" dt="2024-01-31T20:53:33.959" v="870"/>
          <ac:picMkLst>
            <pc:docMk/>
            <pc:sldMk cId="2243867235" sldId="2147469437"/>
            <ac:picMk id="721" creationId="{3E706E5F-772E-3CCD-B19E-6693B11738BB}"/>
          </ac:picMkLst>
        </pc:picChg>
        <pc:picChg chg="mod">
          <ac:chgData name="Lemmi, Rodrigo" userId="b3618862-5d6a-4746-8c32-848d45cae23d" providerId="ADAL" clId="{14E0485E-21C3-4ADF-AF8C-6913828A7CD7}" dt="2024-01-31T20:53:33.959" v="870"/>
          <ac:picMkLst>
            <pc:docMk/>
            <pc:sldMk cId="2243867235" sldId="2147469437"/>
            <ac:picMk id="727" creationId="{99272AC0-5DA0-279C-6EEF-99B5E4B994FE}"/>
          </ac:picMkLst>
        </pc:picChg>
        <pc:picChg chg="mod">
          <ac:chgData name="Lemmi, Rodrigo" userId="b3618862-5d6a-4746-8c32-848d45cae23d" providerId="ADAL" clId="{14E0485E-21C3-4ADF-AF8C-6913828A7CD7}" dt="2024-01-31T20:53:33.959" v="870"/>
          <ac:picMkLst>
            <pc:docMk/>
            <pc:sldMk cId="2243867235" sldId="2147469437"/>
            <ac:picMk id="729" creationId="{0546C104-919E-B065-A4D8-AA117C578E8F}"/>
          </ac:picMkLst>
        </pc:picChg>
        <pc:picChg chg="mod">
          <ac:chgData name="Lemmi, Rodrigo" userId="b3618862-5d6a-4746-8c32-848d45cae23d" providerId="ADAL" clId="{14E0485E-21C3-4ADF-AF8C-6913828A7CD7}" dt="2024-01-31T20:53:33.959" v="870"/>
          <ac:picMkLst>
            <pc:docMk/>
            <pc:sldMk cId="2243867235" sldId="2147469437"/>
            <ac:picMk id="731" creationId="{DFE6BEFF-1D24-4608-F676-5085BFF9C7E5}"/>
          </ac:picMkLst>
        </pc:picChg>
        <pc:picChg chg="mod">
          <ac:chgData name="Lemmi, Rodrigo" userId="b3618862-5d6a-4746-8c32-848d45cae23d" providerId="ADAL" clId="{14E0485E-21C3-4ADF-AF8C-6913828A7CD7}" dt="2024-01-31T20:53:33.959" v="870"/>
          <ac:picMkLst>
            <pc:docMk/>
            <pc:sldMk cId="2243867235" sldId="2147469437"/>
            <ac:picMk id="733" creationId="{85554819-90E2-C347-733F-CE91BF50D708}"/>
          </ac:picMkLst>
        </pc:picChg>
        <pc:picChg chg="mod">
          <ac:chgData name="Lemmi, Rodrigo" userId="b3618862-5d6a-4746-8c32-848d45cae23d" providerId="ADAL" clId="{14E0485E-21C3-4ADF-AF8C-6913828A7CD7}" dt="2024-01-31T20:53:33.959" v="870"/>
          <ac:picMkLst>
            <pc:docMk/>
            <pc:sldMk cId="2243867235" sldId="2147469437"/>
            <ac:picMk id="739" creationId="{CDF1DB4F-E398-63BE-B1A5-0492A7101C06}"/>
          </ac:picMkLst>
        </pc:picChg>
        <pc:picChg chg="mod">
          <ac:chgData name="Lemmi, Rodrigo" userId="b3618862-5d6a-4746-8c32-848d45cae23d" providerId="ADAL" clId="{14E0485E-21C3-4ADF-AF8C-6913828A7CD7}" dt="2024-01-31T20:53:33.959" v="870"/>
          <ac:picMkLst>
            <pc:docMk/>
            <pc:sldMk cId="2243867235" sldId="2147469437"/>
            <ac:picMk id="741" creationId="{37C27C20-A04F-7019-44AD-19AEDA64806D}"/>
          </ac:picMkLst>
        </pc:picChg>
        <pc:picChg chg="mod">
          <ac:chgData name="Lemmi, Rodrigo" userId="b3618862-5d6a-4746-8c32-848d45cae23d" providerId="ADAL" clId="{14E0485E-21C3-4ADF-AF8C-6913828A7CD7}" dt="2024-01-31T20:53:33.959" v="870"/>
          <ac:picMkLst>
            <pc:docMk/>
            <pc:sldMk cId="2243867235" sldId="2147469437"/>
            <ac:picMk id="743" creationId="{A4D4E65E-F0F5-71BE-270B-26A50BAC28C0}"/>
          </ac:picMkLst>
        </pc:picChg>
        <pc:picChg chg="mod">
          <ac:chgData name="Lemmi, Rodrigo" userId="b3618862-5d6a-4746-8c32-848d45cae23d" providerId="ADAL" clId="{14E0485E-21C3-4ADF-AF8C-6913828A7CD7}" dt="2024-01-31T20:53:33.959" v="870"/>
          <ac:picMkLst>
            <pc:docMk/>
            <pc:sldMk cId="2243867235" sldId="2147469437"/>
            <ac:picMk id="745" creationId="{823BC514-C35E-66F3-AA11-D37AE8611284}"/>
          </ac:picMkLst>
        </pc:picChg>
        <pc:picChg chg="mod">
          <ac:chgData name="Lemmi, Rodrigo" userId="b3618862-5d6a-4746-8c32-848d45cae23d" providerId="ADAL" clId="{14E0485E-21C3-4ADF-AF8C-6913828A7CD7}" dt="2024-01-31T20:53:37.257" v="872"/>
          <ac:picMkLst>
            <pc:docMk/>
            <pc:sldMk cId="2243867235" sldId="2147469437"/>
            <ac:picMk id="757" creationId="{BEF30982-B3D6-1135-4BD6-87F61ACE28EB}"/>
          </ac:picMkLst>
        </pc:picChg>
        <pc:picChg chg="mod">
          <ac:chgData name="Lemmi, Rodrigo" userId="b3618862-5d6a-4746-8c32-848d45cae23d" providerId="ADAL" clId="{14E0485E-21C3-4ADF-AF8C-6913828A7CD7}" dt="2024-01-31T20:53:37.257" v="872"/>
          <ac:picMkLst>
            <pc:docMk/>
            <pc:sldMk cId="2243867235" sldId="2147469437"/>
            <ac:picMk id="759" creationId="{6F7A3046-80B8-8983-A728-DCEC47A718C1}"/>
          </ac:picMkLst>
        </pc:picChg>
        <pc:picChg chg="mod">
          <ac:chgData name="Lemmi, Rodrigo" userId="b3618862-5d6a-4746-8c32-848d45cae23d" providerId="ADAL" clId="{14E0485E-21C3-4ADF-AF8C-6913828A7CD7}" dt="2024-01-31T20:53:37.257" v="872"/>
          <ac:picMkLst>
            <pc:docMk/>
            <pc:sldMk cId="2243867235" sldId="2147469437"/>
            <ac:picMk id="761" creationId="{61EDDD41-16E5-46A3-4EBB-32A9335442FE}"/>
          </ac:picMkLst>
        </pc:picChg>
        <pc:picChg chg="mod">
          <ac:chgData name="Lemmi, Rodrigo" userId="b3618862-5d6a-4746-8c32-848d45cae23d" providerId="ADAL" clId="{14E0485E-21C3-4ADF-AF8C-6913828A7CD7}" dt="2024-01-31T20:53:37.257" v="872"/>
          <ac:picMkLst>
            <pc:docMk/>
            <pc:sldMk cId="2243867235" sldId="2147469437"/>
            <ac:picMk id="763" creationId="{59B3BD2E-6322-5CF1-4DF3-D532709327E0}"/>
          </ac:picMkLst>
        </pc:picChg>
        <pc:picChg chg="mod">
          <ac:chgData name="Lemmi, Rodrigo" userId="b3618862-5d6a-4746-8c32-848d45cae23d" providerId="ADAL" clId="{14E0485E-21C3-4ADF-AF8C-6913828A7CD7}" dt="2024-01-31T20:53:37.257" v="872"/>
          <ac:picMkLst>
            <pc:docMk/>
            <pc:sldMk cId="2243867235" sldId="2147469437"/>
            <ac:picMk id="769" creationId="{B562ED1B-C317-3A91-B17D-B7962CD7ACF5}"/>
          </ac:picMkLst>
        </pc:picChg>
        <pc:picChg chg="mod">
          <ac:chgData name="Lemmi, Rodrigo" userId="b3618862-5d6a-4746-8c32-848d45cae23d" providerId="ADAL" clId="{14E0485E-21C3-4ADF-AF8C-6913828A7CD7}" dt="2024-01-31T20:53:37.257" v="872"/>
          <ac:picMkLst>
            <pc:docMk/>
            <pc:sldMk cId="2243867235" sldId="2147469437"/>
            <ac:picMk id="771" creationId="{948E96F4-9F26-1F95-C8AA-8B15D5DBE8D8}"/>
          </ac:picMkLst>
        </pc:picChg>
        <pc:picChg chg="mod">
          <ac:chgData name="Lemmi, Rodrigo" userId="b3618862-5d6a-4746-8c32-848d45cae23d" providerId="ADAL" clId="{14E0485E-21C3-4ADF-AF8C-6913828A7CD7}" dt="2024-01-31T20:53:37.257" v="872"/>
          <ac:picMkLst>
            <pc:docMk/>
            <pc:sldMk cId="2243867235" sldId="2147469437"/>
            <ac:picMk id="773" creationId="{551ED0C8-7482-E225-9EF7-52B085148FDF}"/>
          </ac:picMkLst>
        </pc:picChg>
        <pc:picChg chg="mod">
          <ac:chgData name="Lemmi, Rodrigo" userId="b3618862-5d6a-4746-8c32-848d45cae23d" providerId="ADAL" clId="{14E0485E-21C3-4ADF-AF8C-6913828A7CD7}" dt="2024-01-31T20:53:37.257" v="872"/>
          <ac:picMkLst>
            <pc:docMk/>
            <pc:sldMk cId="2243867235" sldId="2147469437"/>
            <ac:picMk id="775" creationId="{B9C2F523-4D33-4A9A-EBE1-C9834D565FFB}"/>
          </ac:picMkLst>
        </pc:picChg>
        <pc:picChg chg="mod">
          <ac:chgData name="Lemmi, Rodrigo" userId="b3618862-5d6a-4746-8c32-848d45cae23d" providerId="ADAL" clId="{14E0485E-21C3-4ADF-AF8C-6913828A7CD7}" dt="2024-01-31T20:53:37.257" v="872"/>
          <ac:picMkLst>
            <pc:docMk/>
            <pc:sldMk cId="2243867235" sldId="2147469437"/>
            <ac:picMk id="781" creationId="{A26914FC-CAFC-DF6F-C9C3-3B9B808CA929}"/>
          </ac:picMkLst>
        </pc:picChg>
        <pc:picChg chg="mod">
          <ac:chgData name="Lemmi, Rodrigo" userId="b3618862-5d6a-4746-8c32-848d45cae23d" providerId="ADAL" clId="{14E0485E-21C3-4ADF-AF8C-6913828A7CD7}" dt="2024-01-31T20:53:37.257" v="872"/>
          <ac:picMkLst>
            <pc:docMk/>
            <pc:sldMk cId="2243867235" sldId="2147469437"/>
            <ac:picMk id="783" creationId="{C9E6FCEE-B5E1-58A4-8304-4CED95F84D82}"/>
          </ac:picMkLst>
        </pc:picChg>
        <pc:picChg chg="mod">
          <ac:chgData name="Lemmi, Rodrigo" userId="b3618862-5d6a-4746-8c32-848d45cae23d" providerId="ADAL" clId="{14E0485E-21C3-4ADF-AF8C-6913828A7CD7}" dt="2024-01-31T20:53:37.257" v="872"/>
          <ac:picMkLst>
            <pc:docMk/>
            <pc:sldMk cId="2243867235" sldId="2147469437"/>
            <ac:picMk id="785" creationId="{A85E076F-9516-67B8-2AC5-8CB5AFEBF82A}"/>
          </ac:picMkLst>
        </pc:picChg>
        <pc:picChg chg="mod">
          <ac:chgData name="Lemmi, Rodrigo" userId="b3618862-5d6a-4746-8c32-848d45cae23d" providerId="ADAL" clId="{14E0485E-21C3-4ADF-AF8C-6913828A7CD7}" dt="2024-01-31T20:53:37.257" v="872"/>
          <ac:picMkLst>
            <pc:docMk/>
            <pc:sldMk cId="2243867235" sldId="2147469437"/>
            <ac:picMk id="787" creationId="{704A363E-6247-89DB-609C-88B5F1EB14CB}"/>
          </ac:picMkLst>
        </pc:picChg>
        <pc:picChg chg="mod">
          <ac:chgData name="Lemmi, Rodrigo" userId="b3618862-5d6a-4746-8c32-848d45cae23d" providerId="ADAL" clId="{14E0485E-21C3-4ADF-AF8C-6913828A7CD7}" dt="2024-01-31T20:53:37.257" v="872"/>
          <ac:picMkLst>
            <pc:docMk/>
            <pc:sldMk cId="2243867235" sldId="2147469437"/>
            <ac:picMk id="793" creationId="{4F910248-5066-ABE8-83BF-C8262BE9CC7D}"/>
          </ac:picMkLst>
        </pc:picChg>
        <pc:picChg chg="mod">
          <ac:chgData name="Lemmi, Rodrigo" userId="b3618862-5d6a-4746-8c32-848d45cae23d" providerId="ADAL" clId="{14E0485E-21C3-4ADF-AF8C-6913828A7CD7}" dt="2024-01-31T20:53:37.257" v="872"/>
          <ac:picMkLst>
            <pc:docMk/>
            <pc:sldMk cId="2243867235" sldId="2147469437"/>
            <ac:picMk id="795" creationId="{9CFB3BC7-DD1A-C331-8820-75E80782D074}"/>
          </ac:picMkLst>
        </pc:picChg>
        <pc:picChg chg="mod">
          <ac:chgData name="Lemmi, Rodrigo" userId="b3618862-5d6a-4746-8c32-848d45cae23d" providerId="ADAL" clId="{14E0485E-21C3-4ADF-AF8C-6913828A7CD7}" dt="2024-01-31T20:53:37.257" v="872"/>
          <ac:picMkLst>
            <pc:docMk/>
            <pc:sldMk cId="2243867235" sldId="2147469437"/>
            <ac:picMk id="797" creationId="{622DE3A6-BC4C-25ED-F2F9-E6F140AD4EC6}"/>
          </ac:picMkLst>
        </pc:picChg>
        <pc:picChg chg="mod">
          <ac:chgData name="Lemmi, Rodrigo" userId="b3618862-5d6a-4746-8c32-848d45cae23d" providerId="ADAL" clId="{14E0485E-21C3-4ADF-AF8C-6913828A7CD7}" dt="2024-01-31T20:53:37.257" v="872"/>
          <ac:picMkLst>
            <pc:docMk/>
            <pc:sldMk cId="2243867235" sldId="2147469437"/>
            <ac:picMk id="799" creationId="{FC515653-0706-3DB8-BB2A-85C6651C50D6}"/>
          </ac:picMkLst>
        </pc:picChg>
        <pc:picChg chg="mod">
          <ac:chgData name="Lemmi, Rodrigo" userId="b3618862-5d6a-4746-8c32-848d45cae23d" providerId="ADAL" clId="{14E0485E-21C3-4ADF-AF8C-6913828A7CD7}" dt="2024-01-31T20:53:37.257" v="872"/>
          <ac:picMkLst>
            <pc:docMk/>
            <pc:sldMk cId="2243867235" sldId="2147469437"/>
            <ac:picMk id="805" creationId="{DE9342E6-3580-D03A-EBEB-F63A0D9C938A}"/>
          </ac:picMkLst>
        </pc:picChg>
        <pc:picChg chg="mod">
          <ac:chgData name="Lemmi, Rodrigo" userId="b3618862-5d6a-4746-8c32-848d45cae23d" providerId="ADAL" clId="{14E0485E-21C3-4ADF-AF8C-6913828A7CD7}" dt="2024-01-31T20:53:37.257" v="872"/>
          <ac:picMkLst>
            <pc:docMk/>
            <pc:sldMk cId="2243867235" sldId="2147469437"/>
            <ac:picMk id="807" creationId="{4B0529B0-A0BA-5F24-79D8-CC990DB73131}"/>
          </ac:picMkLst>
        </pc:picChg>
        <pc:picChg chg="mod">
          <ac:chgData name="Lemmi, Rodrigo" userId="b3618862-5d6a-4746-8c32-848d45cae23d" providerId="ADAL" clId="{14E0485E-21C3-4ADF-AF8C-6913828A7CD7}" dt="2024-01-31T20:53:37.257" v="872"/>
          <ac:picMkLst>
            <pc:docMk/>
            <pc:sldMk cId="2243867235" sldId="2147469437"/>
            <ac:picMk id="809" creationId="{4521C266-75C2-5916-C3BB-059230B9623B}"/>
          </ac:picMkLst>
        </pc:picChg>
        <pc:picChg chg="mod">
          <ac:chgData name="Lemmi, Rodrigo" userId="b3618862-5d6a-4746-8c32-848d45cae23d" providerId="ADAL" clId="{14E0485E-21C3-4ADF-AF8C-6913828A7CD7}" dt="2024-01-31T20:53:37.257" v="872"/>
          <ac:picMkLst>
            <pc:docMk/>
            <pc:sldMk cId="2243867235" sldId="2147469437"/>
            <ac:picMk id="811" creationId="{55724ECA-3623-CB44-E436-20A17D2D5894}"/>
          </ac:picMkLst>
        </pc:picChg>
        <pc:picChg chg="mod">
          <ac:chgData name="Lemmi, Rodrigo" userId="b3618862-5d6a-4746-8c32-848d45cae23d" providerId="ADAL" clId="{14E0485E-21C3-4ADF-AF8C-6913828A7CD7}" dt="2024-01-31T20:56:29.272" v="890"/>
          <ac:picMkLst>
            <pc:docMk/>
            <pc:sldMk cId="2243867235" sldId="2147469437"/>
            <ac:picMk id="827" creationId="{62C6F58C-E1BD-595F-9F6A-D7C074D3184F}"/>
          </ac:picMkLst>
        </pc:picChg>
        <pc:picChg chg="mod">
          <ac:chgData name="Lemmi, Rodrigo" userId="b3618862-5d6a-4746-8c32-848d45cae23d" providerId="ADAL" clId="{14E0485E-21C3-4ADF-AF8C-6913828A7CD7}" dt="2024-01-31T20:56:29.272" v="890"/>
          <ac:picMkLst>
            <pc:docMk/>
            <pc:sldMk cId="2243867235" sldId="2147469437"/>
            <ac:picMk id="829" creationId="{202A19B5-DC96-BD74-C7E0-FB3CAC122EF1}"/>
          </ac:picMkLst>
        </pc:picChg>
        <pc:picChg chg="mod">
          <ac:chgData name="Lemmi, Rodrigo" userId="b3618862-5d6a-4746-8c32-848d45cae23d" providerId="ADAL" clId="{14E0485E-21C3-4ADF-AF8C-6913828A7CD7}" dt="2024-01-31T20:56:29.272" v="890"/>
          <ac:picMkLst>
            <pc:docMk/>
            <pc:sldMk cId="2243867235" sldId="2147469437"/>
            <ac:picMk id="831" creationId="{207E2788-DC5C-261C-7069-8078F5768A40}"/>
          </ac:picMkLst>
        </pc:picChg>
        <pc:picChg chg="mod">
          <ac:chgData name="Lemmi, Rodrigo" userId="b3618862-5d6a-4746-8c32-848d45cae23d" providerId="ADAL" clId="{14E0485E-21C3-4ADF-AF8C-6913828A7CD7}" dt="2024-01-31T20:56:29.272" v="890"/>
          <ac:picMkLst>
            <pc:docMk/>
            <pc:sldMk cId="2243867235" sldId="2147469437"/>
            <ac:picMk id="833" creationId="{95D424F5-ED3E-FE4E-0309-25693875563E}"/>
          </ac:picMkLst>
        </pc:picChg>
        <pc:picChg chg="mod">
          <ac:chgData name="Lemmi, Rodrigo" userId="b3618862-5d6a-4746-8c32-848d45cae23d" providerId="ADAL" clId="{14E0485E-21C3-4ADF-AF8C-6913828A7CD7}" dt="2024-01-31T20:56:29.272" v="890"/>
          <ac:picMkLst>
            <pc:docMk/>
            <pc:sldMk cId="2243867235" sldId="2147469437"/>
            <ac:picMk id="839" creationId="{D1FB51E2-291D-C4C2-459A-BAC77C1E1082}"/>
          </ac:picMkLst>
        </pc:picChg>
        <pc:picChg chg="mod">
          <ac:chgData name="Lemmi, Rodrigo" userId="b3618862-5d6a-4746-8c32-848d45cae23d" providerId="ADAL" clId="{14E0485E-21C3-4ADF-AF8C-6913828A7CD7}" dt="2024-01-31T20:56:29.272" v="890"/>
          <ac:picMkLst>
            <pc:docMk/>
            <pc:sldMk cId="2243867235" sldId="2147469437"/>
            <ac:picMk id="841" creationId="{AE790B9B-D8E5-415F-BCF8-E76CB33F7A80}"/>
          </ac:picMkLst>
        </pc:picChg>
        <pc:picChg chg="mod">
          <ac:chgData name="Lemmi, Rodrigo" userId="b3618862-5d6a-4746-8c32-848d45cae23d" providerId="ADAL" clId="{14E0485E-21C3-4ADF-AF8C-6913828A7CD7}" dt="2024-01-31T20:56:29.272" v="890"/>
          <ac:picMkLst>
            <pc:docMk/>
            <pc:sldMk cId="2243867235" sldId="2147469437"/>
            <ac:picMk id="843" creationId="{91F0E56B-4574-79A3-516E-27272795D40C}"/>
          </ac:picMkLst>
        </pc:picChg>
        <pc:picChg chg="mod">
          <ac:chgData name="Lemmi, Rodrigo" userId="b3618862-5d6a-4746-8c32-848d45cae23d" providerId="ADAL" clId="{14E0485E-21C3-4ADF-AF8C-6913828A7CD7}" dt="2024-01-31T20:56:29.272" v="890"/>
          <ac:picMkLst>
            <pc:docMk/>
            <pc:sldMk cId="2243867235" sldId="2147469437"/>
            <ac:picMk id="845" creationId="{9BF96D87-4F37-84FF-65D3-6E8944D20F57}"/>
          </ac:picMkLst>
        </pc:picChg>
        <pc:picChg chg="del mod">
          <ac:chgData name="Lemmi, Rodrigo" userId="b3618862-5d6a-4746-8c32-848d45cae23d" providerId="ADAL" clId="{14E0485E-21C3-4ADF-AF8C-6913828A7CD7}" dt="2024-01-31T21:32:47.930" v="1290" actId="478"/>
          <ac:picMkLst>
            <pc:docMk/>
            <pc:sldMk cId="2243867235" sldId="2147469437"/>
            <ac:picMk id="851" creationId="{C902701F-1CFC-1E77-4AF4-A7C88F98C58F}"/>
          </ac:picMkLst>
        </pc:picChg>
        <pc:picChg chg="add del mod">
          <ac:chgData name="Lemmi, Rodrigo" userId="b3618862-5d6a-4746-8c32-848d45cae23d" providerId="ADAL" clId="{14E0485E-21C3-4ADF-AF8C-6913828A7CD7}" dt="2024-01-31T21:33:09.956" v="1301" actId="478"/>
          <ac:picMkLst>
            <pc:docMk/>
            <pc:sldMk cId="2243867235" sldId="2147469437"/>
            <ac:picMk id="853" creationId="{DEE87DA8-45FA-614B-2643-D4D947AA9506}"/>
          </ac:picMkLst>
        </pc:picChg>
        <pc:picChg chg="add del mod">
          <ac:chgData name="Lemmi, Rodrigo" userId="b3618862-5d6a-4746-8c32-848d45cae23d" providerId="ADAL" clId="{14E0485E-21C3-4ADF-AF8C-6913828A7CD7}" dt="2024-01-31T21:33:10.419" v="1302" actId="478"/>
          <ac:picMkLst>
            <pc:docMk/>
            <pc:sldMk cId="2243867235" sldId="2147469437"/>
            <ac:picMk id="855" creationId="{41390CE3-C083-B284-2C30-A1F97EEC9BF1}"/>
          </ac:picMkLst>
        </pc:picChg>
        <pc:picChg chg="del mod">
          <ac:chgData name="Lemmi, Rodrigo" userId="b3618862-5d6a-4746-8c32-848d45cae23d" providerId="ADAL" clId="{14E0485E-21C3-4ADF-AF8C-6913828A7CD7}" dt="2024-01-31T21:32:41.020" v="1286" actId="478"/>
          <ac:picMkLst>
            <pc:docMk/>
            <pc:sldMk cId="2243867235" sldId="2147469437"/>
            <ac:picMk id="857" creationId="{D7A23A28-74FF-F1E4-A7B1-7BE1F25DB32B}"/>
          </ac:picMkLst>
        </pc:picChg>
        <pc:picChg chg="mod">
          <ac:chgData name="Lemmi, Rodrigo" userId="b3618862-5d6a-4746-8c32-848d45cae23d" providerId="ADAL" clId="{14E0485E-21C3-4ADF-AF8C-6913828A7CD7}" dt="2024-01-31T20:56:29.272" v="890"/>
          <ac:picMkLst>
            <pc:docMk/>
            <pc:sldMk cId="2243867235" sldId="2147469437"/>
            <ac:picMk id="863" creationId="{085D546D-0EF1-61FB-E9C6-D95CE1D0007F}"/>
          </ac:picMkLst>
        </pc:picChg>
        <pc:picChg chg="mod">
          <ac:chgData name="Lemmi, Rodrigo" userId="b3618862-5d6a-4746-8c32-848d45cae23d" providerId="ADAL" clId="{14E0485E-21C3-4ADF-AF8C-6913828A7CD7}" dt="2024-01-31T20:56:29.272" v="890"/>
          <ac:picMkLst>
            <pc:docMk/>
            <pc:sldMk cId="2243867235" sldId="2147469437"/>
            <ac:picMk id="865" creationId="{72270067-2453-90CF-E272-37F3697DEDD3}"/>
          </ac:picMkLst>
        </pc:picChg>
        <pc:picChg chg="mod">
          <ac:chgData name="Lemmi, Rodrigo" userId="b3618862-5d6a-4746-8c32-848d45cae23d" providerId="ADAL" clId="{14E0485E-21C3-4ADF-AF8C-6913828A7CD7}" dt="2024-01-31T20:56:29.272" v="890"/>
          <ac:picMkLst>
            <pc:docMk/>
            <pc:sldMk cId="2243867235" sldId="2147469437"/>
            <ac:picMk id="867" creationId="{6676B3A1-9BC3-456C-003B-518FDD189935}"/>
          </ac:picMkLst>
        </pc:picChg>
        <pc:picChg chg="mod">
          <ac:chgData name="Lemmi, Rodrigo" userId="b3618862-5d6a-4746-8c32-848d45cae23d" providerId="ADAL" clId="{14E0485E-21C3-4ADF-AF8C-6913828A7CD7}" dt="2024-01-31T20:56:29.272" v="890"/>
          <ac:picMkLst>
            <pc:docMk/>
            <pc:sldMk cId="2243867235" sldId="2147469437"/>
            <ac:picMk id="869" creationId="{03EAACCA-25EE-8CAF-5BE1-411202E55832}"/>
          </ac:picMkLst>
        </pc:picChg>
        <pc:picChg chg="mod">
          <ac:chgData name="Lemmi, Rodrigo" userId="b3618862-5d6a-4746-8c32-848d45cae23d" providerId="ADAL" clId="{14E0485E-21C3-4ADF-AF8C-6913828A7CD7}" dt="2024-01-31T20:56:29.272" v="890"/>
          <ac:picMkLst>
            <pc:docMk/>
            <pc:sldMk cId="2243867235" sldId="2147469437"/>
            <ac:picMk id="875" creationId="{73FF2169-21D9-1182-5C04-94A9B27AB642}"/>
          </ac:picMkLst>
        </pc:picChg>
        <pc:picChg chg="mod">
          <ac:chgData name="Lemmi, Rodrigo" userId="b3618862-5d6a-4746-8c32-848d45cae23d" providerId="ADAL" clId="{14E0485E-21C3-4ADF-AF8C-6913828A7CD7}" dt="2024-01-31T20:56:29.272" v="890"/>
          <ac:picMkLst>
            <pc:docMk/>
            <pc:sldMk cId="2243867235" sldId="2147469437"/>
            <ac:picMk id="877" creationId="{CC485E8F-21CE-8B19-20D3-15421E474E39}"/>
          </ac:picMkLst>
        </pc:picChg>
        <pc:picChg chg="mod">
          <ac:chgData name="Lemmi, Rodrigo" userId="b3618862-5d6a-4746-8c32-848d45cae23d" providerId="ADAL" clId="{14E0485E-21C3-4ADF-AF8C-6913828A7CD7}" dt="2024-01-31T20:56:29.272" v="890"/>
          <ac:picMkLst>
            <pc:docMk/>
            <pc:sldMk cId="2243867235" sldId="2147469437"/>
            <ac:picMk id="879" creationId="{37F34428-B8DC-72C4-D9A3-BE7A40DDB0BC}"/>
          </ac:picMkLst>
        </pc:picChg>
        <pc:picChg chg="mod">
          <ac:chgData name="Lemmi, Rodrigo" userId="b3618862-5d6a-4746-8c32-848d45cae23d" providerId="ADAL" clId="{14E0485E-21C3-4ADF-AF8C-6913828A7CD7}" dt="2024-01-31T20:56:29.272" v="890"/>
          <ac:picMkLst>
            <pc:docMk/>
            <pc:sldMk cId="2243867235" sldId="2147469437"/>
            <ac:picMk id="881" creationId="{34D900B9-EF32-DDF6-C5B8-9F73D519204E}"/>
          </ac:picMkLst>
        </pc:picChg>
        <pc:picChg chg="mod">
          <ac:chgData name="Lemmi, Rodrigo" userId="b3618862-5d6a-4746-8c32-848d45cae23d" providerId="ADAL" clId="{14E0485E-21C3-4ADF-AF8C-6913828A7CD7}" dt="2024-01-31T20:56:45.224" v="896"/>
          <ac:picMkLst>
            <pc:docMk/>
            <pc:sldMk cId="2243867235" sldId="2147469437"/>
            <ac:picMk id="893" creationId="{D073A1F0-AF7F-F2EA-9E94-CF903815264B}"/>
          </ac:picMkLst>
        </pc:picChg>
        <pc:picChg chg="mod">
          <ac:chgData name="Lemmi, Rodrigo" userId="b3618862-5d6a-4746-8c32-848d45cae23d" providerId="ADAL" clId="{14E0485E-21C3-4ADF-AF8C-6913828A7CD7}" dt="2024-01-31T20:56:45.224" v="896"/>
          <ac:picMkLst>
            <pc:docMk/>
            <pc:sldMk cId="2243867235" sldId="2147469437"/>
            <ac:picMk id="895" creationId="{EE89D365-C85F-4A80-F7AA-3123382BEC3A}"/>
          </ac:picMkLst>
        </pc:picChg>
        <pc:picChg chg="mod">
          <ac:chgData name="Lemmi, Rodrigo" userId="b3618862-5d6a-4746-8c32-848d45cae23d" providerId="ADAL" clId="{14E0485E-21C3-4ADF-AF8C-6913828A7CD7}" dt="2024-01-31T20:56:45.224" v="896"/>
          <ac:picMkLst>
            <pc:docMk/>
            <pc:sldMk cId="2243867235" sldId="2147469437"/>
            <ac:picMk id="897" creationId="{89A80707-EF82-E287-ABF2-114331C396BE}"/>
          </ac:picMkLst>
        </pc:picChg>
        <pc:picChg chg="mod">
          <ac:chgData name="Lemmi, Rodrigo" userId="b3618862-5d6a-4746-8c32-848d45cae23d" providerId="ADAL" clId="{14E0485E-21C3-4ADF-AF8C-6913828A7CD7}" dt="2024-01-31T20:56:45.224" v="896"/>
          <ac:picMkLst>
            <pc:docMk/>
            <pc:sldMk cId="2243867235" sldId="2147469437"/>
            <ac:picMk id="899" creationId="{0D45A35C-40E2-DA6A-2B73-DE0BFD2FA987}"/>
          </ac:picMkLst>
        </pc:picChg>
        <pc:picChg chg="mod">
          <ac:chgData name="Lemmi, Rodrigo" userId="b3618862-5d6a-4746-8c32-848d45cae23d" providerId="ADAL" clId="{14E0485E-21C3-4ADF-AF8C-6913828A7CD7}" dt="2024-01-31T20:56:45.224" v="896"/>
          <ac:picMkLst>
            <pc:docMk/>
            <pc:sldMk cId="2243867235" sldId="2147469437"/>
            <ac:picMk id="905" creationId="{53D28E78-4C46-81ED-50A8-915DCB23690A}"/>
          </ac:picMkLst>
        </pc:picChg>
        <pc:picChg chg="mod">
          <ac:chgData name="Lemmi, Rodrigo" userId="b3618862-5d6a-4746-8c32-848d45cae23d" providerId="ADAL" clId="{14E0485E-21C3-4ADF-AF8C-6913828A7CD7}" dt="2024-01-31T20:56:45.224" v="896"/>
          <ac:picMkLst>
            <pc:docMk/>
            <pc:sldMk cId="2243867235" sldId="2147469437"/>
            <ac:picMk id="907" creationId="{A906B8B4-9816-E458-108C-AB4573B274C2}"/>
          </ac:picMkLst>
        </pc:picChg>
        <pc:picChg chg="mod">
          <ac:chgData name="Lemmi, Rodrigo" userId="b3618862-5d6a-4746-8c32-848d45cae23d" providerId="ADAL" clId="{14E0485E-21C3-4ADF-AF8C-6913828A7CD7}" dt="2024-01-31T20:56:45.224" v="896"/>
          <ac:picMkLst>
            <pc:docMk/>
            <pc:sldMk cId="2243867235" sldId="2147469437"/>
            <ac:picMk id="909" creationId="{C77E8D38-1B63-687B-0760-F5E31688C7BA}"/>
          </ac:picMkLst>
        </pc:picChg>
        <pc:picChg chg="mod">
          <ac:chgData name="Lemmi, Rodrigo" userId="b3618862-5d6a-4746-8c32-848d45cae23d" providerId="ADAL" clId="{14E0485E-21C3-4ADF-AF8C-6913828A7CD7}" dt="2024-01-31T20:56:45.224" v="896"/>
          <ac:picMkLst>
            <pc:docMk/>
            <pc:sldMk cId="2243867235" sldId="2147469437"/>
            <ac:picMk id="911" creationId="{58B3B8E5-24DC-02C3-312C-C9F99A11E6C9}"/>
          </ac:picMkLst>
        </pc:picChg>
        <pc:picChg chg="mod">
          <ac:chgData name="Lemmi, Rodrigo" userId="b3618862-5d6a-4746-8c32-848d45cae23d" providerId="ADAL" clId="{14E0485E-21C3-4ADF-AF8C-6913828A7CD7}" dt="2024-01-31T20:56:45.224" v="896"/>
          <ac:picMkLst>
            <pc:docMk/>
            <pc:sldMk cId="2243867235" sldId="2147469437"/>
            <ac:picMk id="917" creationId="{50BDD787-737B-91D1-709C-BED3BC42E013}"/>
          </ac:picMkLst>
        </pc:picChg>
        <pc:picChg chg="mod">
          <ac:chgData name="Lemmi, Rodrigo" userId="b3618862-5d6a-4746-8c32-848d45cae23d" providerId="ADAL" clId="{14E0485E-21C3-4ADF-AF8C-6913828A7CD7}" dt="2024-01-31T20:56:45.224" v="896"/>
          <ac:picMkLst>
            <pc:docMk/>
            <pc:sldMk cId="2243867235" sldId="2147469437"/>
            <ac:picMk id="919" creationId="{459F448A-9383-44B9-903C-9BEA58822D6A}"/>
          </ac:picMkLst>
        </pc:picChg>
        <pc:picChg chg="add del mod">
          <ac:chgData name="Lemmi, Rodrigo" userId="b3618862-5d6a-4746-8c32-848d45cae23d" providerId="ADAL" clId="{14E0485E-21C3-4ADF-AF8C-6913828A7CD7}" dt="2024-01-31T21:33:06.541" v="1298" actId="478"/>
          <ac:picMkLst>
            <pc:docMk/>
            <pc:sldMk cId="2243867235" sldId="2147469437"/>
            <ac:picMk id="921" creationId="{C1B754BC-B94E-77ED-0C65-1D93EFE14CEA}"/>
          </ac:picMkLst>
        </pc:picChg>
        <pc:picChg chg="add del mod">
          <ac:chgData name="Lemmi, Rodrigo" userId="b3618862-5d6a-4746-8c32-848d45cae23d" providerId="ADAL" clId="{14E0485E-21C3-4ADF-AF8C-6913828A7CD7}" dt="2024-01-31T21:33:06.229" v="1297" actId="478"/>
          <ac:picMkLst>
            <pc:docMk/>
            <pc:sldMk cId="2243867235" sldId="2147469437"/>
            <ac:picMk id="923" creationId="{D0F00C31-1BCA-2391-383F-2505594EF4A7}"/>
          </ac:picMkLst>
        </pc:picChg>
        <pc:picChg chg="mod">
          <ac:chgData name="Lemmi, Rodrigo" userId="b3618862-5d6a-4746-8c32-848d45cae23d" providerId="ADAL" clId="{14E0485E-21C3-4ADF-AF8C-6913828A7CD7}" dt="2024-01-31T20:56:45.224" v="896"/>
          <ac:picMkLst>
            <pc:docMk/>
            <pc:sldMk cId="2243867235" sldId="2147469437"/>
            <ac:picMk id="929" creationId="{A62BBD70-5B4D-5D13-9479-3FC1CF17C067}"/>
          </ac:picMkLst>
        </pc:picChg>
        <pc:picChg chg="mod">
          <ac:chgData name="Lemmi, Rodrigo" userId="b3618862-5d6a-4746-8c32-848d45cae23d" providerId="ADAL" clId="{14E0485E-21C3-4ADF-AF8C-6913828A7CD7}" dt="2024-01-31T20:56:45.224" v="896"/>
          <ac:picMkLst>
            <pc:docMk/>
            <pc:sldMk cId="2243867235" sldId="2147469437"/>
            <ac:picMk id="931" creationId="{BEF39B5E-67DA-ACAD-0F04-057A888F9327}"/>
          </ac:picMkLst>
        </pc:picChg>
        <pc:picChg chg="mod">
          <ac:chgData name="Lemmi, Rodrigo" userId="b3618862-5d6a-4746-8c32-848d45cae23d" providerId="ADAL" clId="{14E0485E-21C3-4ADF-AF8C-6913828A7CD7}" dt="2024-01-31T20:56:45.224" v="896"/>
          <ac:picMkLst>
            <pc:docMk/>
            <pc:sldMk cId="2243867235" sldId="2147469437"/>
            <ac:picMk id="933" creationId="{BF6B399F-27AC-6C5A-2D04-202BCF04F23F}"/>
          </ac:picMkLst>
        </pc:picChg>
        <pc:picChg chg="mod">
          <ac:chgData name="Lemmi, Rodrigo" userId="b3618862-5d6a-4746-8c32-848d45cae23d" providerId="ADAL" clId="{14E0485E-21C3-4ADF-AF8C-6913828A7CD7}" dt="2024-01-31T20:56:45.224" v="896"/>
          <ac:picMkLst>
            <pc:docMk/>
            <pc:sldMk cId="2243867235" sldId="2147469437"/>
            <ac:picMk id="935" creationId="{C3DF2FFF-D2CC-C18C-85C1-88EFA97E54A5}"/>
          </ac:picMkLst>
        </pc:picChg>
        <pc:picChg chg="mod">
          <ac:chgData name="Lemmi, Rodrigo" userId="b3618862-5d6a-4746-8c32-848d45cae23d" providerId="ADAL" clId="{14E0485E-21C3-4ADF-AF8C-6913828A7CD7}" dt="2024-01-31T20:56:45.224" v="896"/>
          <ac:picMkLst>
            <pc:docMk/>
            <pc:sldMk cId="2243867235" sldId="2147469437"/>
            <ac:picMk id="941" creationId="{31874F0E-A853-F8E6-3F29-202BF972C39A}"/>
          </ac:picMkLst>
        </pc:picChg>
        <pc:picChg chg="mod">
          <ac:chgData name="Lemmi, Rodrigo" userId="b3618862-5d6a-4746-8c32-848d45cae23d" providerId="ADAL" clId="{14E0485E-21C3-4ADF-AF8C-6913828A7CD7}" dt="2024-01-31T20:56:45.224" v="896"/>
          <ac:picMkLst>
            <pc:docMk/>
            <pc:sldMk cId="2243867235" sldId="2147469437"/>
            <ac:picMk id="943" creationId="{59B6E262-B534-5C92-96CA-B9BE88E42B0F}"/>
          </ac:picMkLst>
        </pc:picChg>
        <pc:picChg chg="mod">
          <ac:chgData name="Lemmi, Rodrigo" userId="b3618862-5d6a-4746-8c32-848d45cae23d" providerId="ADAL" clId="{14E0485E-21C3-4ADF-AF8C-6913828A7CD7}" dt="2024-01-31T20:56:45.224" v="896"/>
          <ac:picMkLst>
            <pc:docMk/>
            <pc:sldMk cId="2243867235" sldId="2147469437"/>
            <ac:picMk id="945" creationId="{16CDCE00-286F-8CC3-5853-7C7D50EEFE1C}"/>
          </ac:picMkLst>
        </pc:picChg>
        <pc:picChg chg="mod">
          <ac:chgData name="Lemmi, Rodrigo" userId="b3618862-5d6a-4746-8c32-848d45cae23d" providerId="ADAL" clId="{14E0485E-21C3-4ADF-AF8C-6913828A7CD7}" dt="2024-01-31T20:56:45.224" v="896"/>
          <ac:picMkLst>
            <pc:docMk/>
            <pc:sldMk cId="2243867235" sldId="2147469437"/>
            <ac:picMk id="947" creationId="{6E66F33C-568F-0EAE-78E2-17824B71F67D}"/>
          </ac:picMkLst>
        </pc:picChg>
        <pc:picChg chg="mod">
          <ac:chgData name="Lemmi, Rodrigo" userId="b3618862-5d6a-4746-8c32-848d45cae23d" providerId="ADAL" clId="{14E0485E-21C3-4ADF-AF8C-6913828A7CD7}" dt="2024-01-31T20:57:01.263" v="898"/>
          <ac:picMkLst>
            <pc:docMk/>
            <pc:sldMk cId="2243867235" sldId="2147469437"/>
            <ac:picMk id="959" creationId="{C483AE6D-231E-FB33-18D7-ECD13F78C37D}"/>
          </ac:picMkLst>
        </pc:picChg>
        <pc:picChg chg="mod">
          <ac:chgData name="Lemmi, Rodrigo" userId="b3618862-5d6a-4746-8c32-848d45cae23d" providerId="ADAL" clId="{14E0485E-21C3-4ADF-AF8C-6913828A7CD7}" dt="2024-01-31T20:57:01.263" v="898"/>
          <ac:picMkLst>
            <pc:docMk/>
            <pc:sldMk cId="2243867235" sldId="2147469437"/>
            <ac:picMk id="961" creationId="{6F405D57-86E1-EBF8-A788-171E16C2DF84}"/>
          </ac:picMkLst>
        </pc:picChg>
        <pc:picChg chg="mod">
          <ac:chgData name="Lemmi, Rodrigo" userId="b3618862-5d6a-4746-8c32-848d45cae23d" providerId="ADAL" clId="{14E0485E-21C3-4ADF-AF8C-6913828A7CD7}" dt="2024-01-31T20:57:01.263" v="898"/>
          <ac:picMkLst>
            <pc:docMk/>
            <pc:sldMk cId="2243867235" sldId="2147469437"/>
            <ac:picMk id="963" creationId="{012CA542-A97B-9AFB-DF42-1C0C42A4C9F5}"/>
          </ac:picMkLst>
        </pc:picChg>
        <pc:picChg chg="mod">
          <ac:chgData name="Lemmi, Rodrigo" userId="b3618862-5d6a-4746-8c32-848d45cae23d" providerId="ADAL" clId="{14E0485E-21C3-4ADF-AF8C-6913828A7CD7}" dt="2024-01-31T20:57:01.263" v="898"/>
          <ac:picMkLst>
            <pc:docMk/>
            <pc:sldMk cId="2243867235" sldId="2147469437"/>
            <ac:picMk id="965" creationId="{29E8AFC8-0F4B-A8B4-91B3-7B31A59A05CE}"/>
          </ac:picMkLst>
        </pc:picChg>
        <pc:picChg chg="mod">
          <ac:chgData name="Lemmi, Rodrigo" userId="b3618862-5d6a-4746-8c32-848d45cae23d" providerId="ADAL" clId="{14E0485E-21C3-4ADF-AF8C-6913828A7CD7}" dt="2024-01-31T20:57:01.263" v="898"/>
          <ac:picMkLst>
            <pc:docMk/>
            <pc:sldMk cId="2243867235" sldId="2147469437"/>
            <ac:picMk id="971" creationId="{DC0B7A11-6827-496C-6B1A-C96F788FECE3}"/>
          </ac:picMkLst>
        </pc:picChg>
        <pc:picChg chg="mod">
          <ac:chgData name="Lemmi, Rodrigo" userId="b3618862-5d6a-4746-8c32-848d45cae23d" providerId="ADAL" clId="{14E0485E-21C3-4ADF-AF8C-6913828A7CD7}" dt="2024-01-31T20:57:01.263" v="898"/>
          <ac:picMkLst>
            <pc:docMk/>
            <pc:sldMk cId="2243867235" sldId="2147469437"/>
            <ac:picMk id="973" creationId="{D61508B1-5585-0484-998B-EE13E63779E1}"/>
          </ac:picMkLst>
        </pc:picChg>
        <pc:picChg chg="mod">
          <ac:chgData name="Lemmi, Rodrigo" userId="b3618862-5d6a-4746-8c32-848d45cae23d" providerId="ADAL" clId="{14E0485E-21C3-4ADF-AF8C-6913828A7CD7}" dt="2024-01-31T20:57:01.263" v="898"/>
          <ac:picMkLst>
            <pc:docMk/>
            <pc:sldMk cId="2243867235" sldId="2147469437"/>
            <ac:picMk id="975" creationId="{FB3C4446-CCD4-ED82-5774-18F7024E9C6B}"/>
          </ac:picMkLst>
        </pc:picChg>
        <pc:picChg chg="mod">
          <ac:chgData name="Lemmi, Rodrigo" userId="b3618862-5d6a-4746-8c32-848d45cae23d" providerId="ADAL" clId="{14E0485E-21C3-4ADF-AF8C-6913828A7CD7}" dt="2024-01-31T20:57:01.263" v="898"/>
          <ac:picMkLst>
            <pc:docMk/>
            <pc:sldMk cId="2243867235" sldId="2147469437"/>
            <ac:picMk id="977" creationId="{DC1441FD-D1F5-445F-B0E9-FCB183E0AD33}"/>
          </ac:picMkLst>
        </pc:picChg>
        <pc:picChg chg="mod">
          <ac:chgData name="Lemmi, Rodrigo" userId="b3618862-5d6a-4746-8c32-848d45cae23d" providerId="ADAL" clId="{14E0485E-21C3-4ADF-AF8C-6913828A7CD7}" dt="2024-01-31T20:57:01.263" v="898"/>
          <ac:picMkLst>
            <pc:docMk/>
            <pc:sldMk cId="2243867235" sldId="2147469437"/>
            <ac:picMk id="983" creationId="{C9FFD877-30BB-B21D-10F8-52183698E9A5}"/>
          </ac:picMkLst>
        </pc:picChg>
        <pc:picChg chg="mod">
          <ac:chgData name="Lemmi, Rodrigo" userId="b3618862-5d6a-4746-8c32-848d45cae23d" providerId="ADAL" clId="{14E0485E-21C3-4ADF-AF8C-6913828A7CD7}" dt="2024-01-31T20:57:01.263" v="898"/>
          <ac:picMkLst>
            <pc:docMk/>
            <pc:sldMk cId="2243867235" sldId="2147469437"/>
            <ac:picMk id="985" creationId="{745E8787-901D-DC08-F8DD-026D1D6C8193}"/>
          </ac:picMkLst>
        </pc:picChg>
        <pc:picChg chg="mod">
          <ac:chgData name="Lemmi, Rodrigo" userId="b3618862-5d6a-4746-8c32-848d45cae23d" providerId="ADAL" clId="{14E0485E-21C3-4ADF-AF8C-6913828A7CD7}" dt="2024-01-31T20:57:01.263" v="898"/>
          <ac:picMkLst>
            <pc:docMk/>
            <pc:sldMk cId="2243867235" sldId="2147469437"/>
            <ac:picMk id="987" creationId="{73D12608-A366-AF81-5D58-E0EAC692EA29}"/>
          </ac:picMkLst>
        </pc:picChg>
        <pc:picChg chg="mod">
          <ac:chgData name="Lemmi, Rodrigo" userId="b3618862-5d6a-4746-8c32-848d45cae23d" providerId="ADAL" clId="{14E0485E-21C3-4ADF-AF8C-6913828A7CD7}" dt="2024-01-31T20:57:01.263" v="898"/>
          <ac:picMkLst>
            <pc:docMk/>
            <pc:sldMk cId="2243867235" sldId="2147469437"/>
            <ac:picMk id="989" creationId="{807B417F-F53F-A8C4-965B-207CB5121803}"/>
          </ac:picMkLst>
        </pc:picChg>
        <pc:picChg chg="mod">
          <ac:chgData name="Lemmi, Rodrigo" userId="b3618862-5d6a-4746-8c32-848d45cae23d" providerId="ADAL" clId="{14E0485E-21C3-4ADF-AF8C-6913828A7CD7}" dt="2024-01-31T20:57:01.263" v="898"/>
          <ac:picMkLst>
            <pc:docMk/>
            <pc:sldMk cId="2243867235" sldId="2147469437"/>
            <ac:picMk id="995" creationId="{49845CB4-27FF-55A9-DBE1-1C12B2DFC121}"/>
          </ac:picMkLst>
        </pc:picChg>
        <pc:picChg chg="mod">
          <ac:chgData name="Lemmi, Rodrigo" userId="b3618862-5d6a-4746-8c32-848d45cae23d" providerId="ADAL" clId="{14E0485E-21C3-4ADF-AF8C-6913828A7CD7}" dt="2024-01-31T20:57:01.263" v="898"/>
          <ac:picMkLst>
            <pc:docMk/>
            <pc:sldMk cId="2243867235" sldId="2147469437"/>
            <ac:picMk id="997" creationId="{DD9AA747-0116-225B-9314-BB9D533BF81A}"/>
          </ac:picMkLst>
        </pc:picChg>
        <pc:picChg chg="mod">
          <ac:chgData name="Lemmi, Rodrigo" userId="b3618862-5d6a-4746-8c32-848d45cae23d" providerId="ADAL" clId="{14E0485E-21C3-4ADF-AF8C-6913828A7CD7}" dt="2024-01-31T20:57:01.263" v="898"/>
          <ac:picMkLst>
            <pc:docMk/>
            <pc:sldMk cId="2243867235" sldId="2147469437"/>
            <ac:picMk id="999" creationId="{B762CEEE-D893-6370-DF66-1B8743887C4E}"/>
          </ac:picMkLst>
        </pc:picChg>
        <pc:picChg chg="mod">
          <ac:chgData name="Lemmi, Rodrigo" userId="b3618862-5d6a-4746-8c32-848d45cae23d" providerId="ADAL" clId="{14E0485E-21C3-4ADF-AF8C-6913828A7CD7}" dt="2024-01-31T20:57:01.263" v="898"/>
          <ac:picMkLst>
            <pc:docMk/>
            <pc:sldMk cId="2243867235" sldId="2147469437"/>
            <ac:picMk id="1001" creationId="{A3D567AD-CD8C-B396-C7F2-C1D61EAECF90}"/>
          </ac:picMkLst>
        </pc:picChg>
        <pc:picChg chg="mod">
          <ac:chgData name="Lemmi, Rodrigo" userId="b3618862-5d6a-4746-8c32-848d45cae23d" providerId="ADAL" clId="{14E0485E-21C3-4ADF-AF8C-6913828A7CD7}" dt="2024-01-31T20:57:01.263" v="898"/>
          <ac:picMkLst>
            <pc:docMk/>
            <pc:sldMk cId="2243867235" sldId="2147469437"/>
            <ac:picMk id="1007" creationId="{AA96F0FC-B2C4-3040-4DF5-9C37159F79C7}"/>
          </ac:picMkLst>
        </pc:picChg>
        <pc:picChg chg="mod">
          <ac:chgData name="Lemmi, Rodrigo" userId="b3618862-5d6a-4746-8c32-848d45cae23d" providerId="ADAL" clId="{14E0485E-21C3-4ADF-AF8C-6913828A7CD7}" dt="2024-01-31T20:57:01.263" v="898"/>
          <ac:picMkLst>
            <pc:docMk/>
            <pc:sldMk cId="2243867235" sldId="2147469437"/>
            <ac:picMk id="1009" creationId="{C26E009B-9523-BCD7-2AD9-E57F4D85FE96}"/>
          </ac:picMkLst>
        </pc:picChg>
        <pc:picChg chg="mod">
          <ac:chgData name="Lemmi, Rodrigo" userId="b3618862-5d6a-4746-8c32-848d45cae23d" providerId="ADAL" clId="{14E0485E-21C3-4ADF-AF8C-6913828A7CD7}" dt="2024-01-31T20:57:01.263" v="898"/>
          <ac:picMkLst>
            <pc:docMk/>
            <pc:sldMk cId="2243867235" sldId="2147469437"/>
            <ac:picMk id="1011" creationId="{D67B4E49-1755-7B3A-2486-64F6A15F2079}"/>
          </ac:picMkLst>
        </pc:picChg>
        <pc:picChg chg="mod">
          <ac:chgData name="Lemmi, Rodrigo" userId="b3618862-5d6a-4746-8c32-848d45cae23d" providerId="ADAL" clId="{14E0485E-21C3-4ADF-AF8C-6913828A7CD7}" dt="2024-01-31T20:57:01.263" v="898"/>
          <ac:picMkLst>
            <pc:docMk/>
            <pc:sldMk cId="2243867235" sldId="2147469437"/>
            <ac:picMk id="1013" creationId="{7A056F0F-363C-3FDE-BE5A-B2DC35900B00}"/>
          </ac:picMkLst>
        </pc:picChg>
        <pc:picChg chg="mod">
          <ac:chgData name="Lemmi, Rodrigo" userId="b3618862-5d6a-4746-8c32-848d45cae23d" providerId="ADAL" clId="{14E0485E-21C3-4ADF-AF8C-6913828A7CD7}" dt="2024-01-31T21:36:39.239" v="1365"/>
          <ac:picMkLst>
            <pc:docMk/>
            <pc:sldMk cId="2243867235" sldId="2147469437"/>
            <ac:picMk id="1025" creationId="{F6734D1A-D940-5644-0020-55D6CEFD49ED}"/>
          </ac:picMkLst>
        </pc:picChg>
        <pc:picChg chg="mod">
          <ac:chgData name="Lemmi, Rodrigo" userId="b3618862-5d6a-4746-8c32-848d45cae23d" providerId="ADAL" clId="{14E0485E-21C3-4ADF-AF8C-6913828A7CD7}" dt="2024-01-31T21:36:39.239" v="1365"/>
          <ac:picMkLst>
            <pc:docMk/>
            <pc:sldMk cId="2243867235" sldId="2147469437"/>
            <ac:picMk id="1027" creationId="{5825A89C-72BA-9B5B-F062-45C059C7281E}"/>
          </ac:picMkLst>
        </pc:picChg>
        <pc:picChg chg="mod">
          <ac:chgData name="Lemmi, Rodrigo" userId="b3618862-5d6a-4746-8c32-848d45cae23d" providerId="ADAL" clId="{14E0485E-21C3-4ADF-AF8C-6913828A7CD7}" dt="2024-01-31T21:36:39.239" v="1365"/>
          <ac:picMkLst>
            <pc:docMk/>
            <pc:sldMk cId="2243867235" sldId="2147469437"/>
            <ac:picMk id="1029" creationId="{8C58F070-6AD1-B3F9-554A-6E1D4D075B3E}"/>
          </ac:picMkLst>
        </pc:picChg>
        <pc:picChg chg="mod">
          <ac:chgData name="Lemmi, Rodrigo" userId="b3618862-5d6a-4746-8c32-848d45cae23d" providerId="ADAL" clId="{14E0485E-21C3-4ADF-AF8C-6913828A7CD7}" dt="2024-01-31T21:36:39.239" v="1365"/>
          <ac:picMkLst>
            <pc:docMk/>
            <pc:sldMk cId="2243867235" sldId="2147469437"/>
            <ac:picMk id="1031" creationId="{56C3C318-0905-0FF6-0A51-D60B62830EC1}"/>
          </ac:picMkLst>
        </pc:picChg>
        <pc:picChg chg="mod">
          <ac:chgData name="Lemmi, Rodrigo" userId="b3618862-5d6a-4746-8c32-848d45cae23d" providerId="ADAL" clId="{14E0485E-21C3-4ADF-AF8C-6913828A7CD7}" dt="2024-01-31T21:36:39.239" v="1365"/>
          <ac:picMkLst>
            <pc:docMk/>
            <pc:sldMk cId="2243867235" sldId="2147469437"/>
            <ac:picMk id="1037" creationId="{8BD5462F-0F8C-0504-7B2C-B01E88DF8695}"/>
          </ac:picMkLst>
        </pc:picChg>
        <pc:picChg chg="mod">
          <ac:chgData name="Lemmi, Rodrigo" userId="b3618862-5d6a-4746-8c32-848d45cae23d" providerId="ADAL" clId="{14E0485E-21C3-4ADF-AF8C-6913828A7CD7}" dt="2024-01-31T21:36:39.239" v="1365"/>
          <ac:picMkLst>
            <pc:docMk/>
            <pc:sldMk cId="2243867235" sldId="2147469437"/>
            <ac:picMk id="1039" creationId="{382A99D0-CAAD-52BD-709A-597C5ABBEE8E}"/>
          </ac:picMkLst>
        </pc:picChg>
        <pc:picChg chg="mod">
          <ac:chgData name="Lemmi, Rodrigo" userId="b3618862-5d6a-4746-8c32-848d45cae23d" providerId="ADAL" clId="{14E0485E-21C3-4ADF-AF8C-6913828A7CD7}" dt="2024-01-31T21:36:39.239" v="1365"/>
          <ac:picMkLst>
            <pc:docMk/>
            <pc:sldMk cId="2243867235" sldId="2147469437"/>
            <ac:picMk id="1041" creationId="{74570379-FAA7-950C-0818-F85329925B8A}"/>
          </ac:picMkLst>
        </pc:picChg>
        <pc:picChg chg="mod">
          <ac:chgData name="Lemmi, Rodrigo" userId="b3618862-5d6a-4746-8c32-848d45cae23d" providerId="ADAL" clId="{14E0485E-21C3-4ADF-AF8C-6913828A7CD7}" dt="2024-01-31T21:36:39.239" v="1365"/>
          <ac:picMkLst>
            <pc:docMk/>
            <pc:sldMk cId="2243867235" sldId="2147469437"/>
            <ac:picMk id="1043" creationId="{B6A091A8-9EB9-58DA-8500-6896577AB3AC}"/>
          </ac:picMkLst>
        </pc:picChg>
        <pc:picChg chg="mod">
          <ac:chgData name="Lemmi, Rodrigo" userId="b3618862-5d6a-4746-8c32-848d45cae23d" providerId="ADAL" clId="{14E0485E-21C3-4ADF-AF8C-6913828A7CD7}" dt="2024-01-31T21:36:39.239" v="1365"/>
          <ac:picMkLst>
            <pc:docMk/>
            <pc:sldMk cId="2243867235" sldId="2147469437"/>
            <ac:picMk id="1049" creationId="{135FE5A9-9FE6-3EBA-48E0-2E3638F63353}"/>
          </ac:picMkLst>
        </pc:picChg>
        <pc:picChg chg="mod">
          <ac:chgData name="Lemmi, Rodrigo" userId="b3618862-5d6a-4746-8c32-848d45cae23d" providerId="ADAL" clId="{14E0485E-21C3-4ADF-AF8C-6913828A7CD7}" dt="2024-01-31T21:36:39.239" v="1365"/>
          <ac:picMkLst>
            <pc:docMk/>
            <pc:sldMk cId="2243867235" sldId="2147469437"/>
            <ac:picMk id="1051" creationId="{7B88B472-1C7F-B03B-EB3D-BD48FA073413}"/>
          </ac:picMkLst>
        </pc:picChg>
        <pc:picChg chg="mod">
          <ac:chgData name="Lemmi, Rodrigo" userId="b3618862-5d6a-4746-8c32-848d45cae23d" providerId="ADAL" clId="{14E0485E-21C3-4ADF-AF8C-6913828A7CD7}" dt="2024-01-31T21:36:39.239" v="1365"/>
          <ac:picMkLst>
            <pc:docMk/>
            <pc:sldMk cId="2243867235" sldId="2147469437"/>
            <ac:picMk id="1053" creationId="{480ADC67-5B01-40F4-5381-EBDA7DD9B9D2}"/>
          </ac:picMkLst>
        </pc:picChg>
        <pc:picChg chg="mod">
          <ac:chgData name="Lemmi, Rodrigo" userId="b3618862-5d6a-4746-8c32-848d45cae23d" providerId="ADAL" clId="{14E0485E-21C3-4ADF-AF8C-6913828A7CD7}" dt="2024-01-31T21:36:39.239" v="1365"/>
          <ac:picMkLst>
            <pc:docMk/>
            <pc:sldMk cId="2243867235" sldId="2147469437"/>
            <ac:picMk id="1055" creationId="{67D16AFD-5698-6195-6E76-C4700714DBCC}"/>
          </ac:picMkLst>
        </pc:picChg>
        <pc:picChg chg="mod">
          <ac:chgData name="Lemmi, Rodrigo" userId="b3618862-5d6a-4746-8c32-848d45cae23d" providerId="ADAL" clId="{14E0485E-21C3-4ADF-AF8C-6913828A7CD7}" dt="2024-01-31T21:36:39.239" v="1365"/>
          <ac:picMkLst>
            <pc:docMk/>
            <pc:sldMk cId="2243867235" sldId="2147469437"/>
            <ac:picMk id="1061" creationId="{8DA1EB3A-1EAE-CC15-3ED0-1198B395AEAA}"/>
          </ac:picMkLst>
        </pc:picChg>
        <pc:picChg chg="mod">
          <ac:chgData name="Lemmi, Rodrigo" userId="b3618862-5d6a-4746-8c32-848d45cae23d" providerId="ADAL" clId="{14E0485E-21C3-4ADF-AF8C-6913828A7CD7}" dt="2024-01-31T21:36:39.239" v="1365"/>
          <ac:picMkLst>
            <pc:docMk/>
            <pc:sldMk cId="2243867235" sldId="2147469437"/>
            <ac:picMk id="1063" creationId="{352A9332-904C-C6A2-EBB5-ADEBEBE6E1CD}"/>
          </ac:picMkLst>
        </pc:picChg>
        <pc:picChg chg="mod">
          <ac:chgData name="Lemmi, Rodrigo" userId="b3618862-5d6a-4746-8c32-848d45cae23d" providerId="ADAL" clId="{14E0485E-21C3-4ADF-AF8C-6913828A7CD7}" dt="2024-01-31T21:36:39.239" v="1365"/>
          <ac:picMkLst>
            <pc:docMk/>
            <pc:sldMk cId="2243867235" sldId="2147469437"/>
            <ac:picMk id="1065" creationId="{F23A0874-597D-22E3-266F-D81AB68D87FD}"/>
          </ac:picMkLst>
        </pc:picChg>
        <pc:picChg chg="mod">
          <ac:chgData name="Lemmi, Rodrigo" userId="b3618862-5d6a-4746-8c32-848d45cae23d" providerId="ADAL" clId="{14E0485E-21C3-4ADF-AF8C-6913828A7CD7}" dt="2024-01-31T21:36:39.239" v="1365"/>
          <ac:picMkLst>
            <pc:docMk/>
            <pc:sldMk cId="2243867235" sldId="2147469437"/>
            <ac:picMk id="1067" creationId="{FB8128A3-47BD-8832-B4FA-0BB4D3E975A7}"/>
          </ac:picMkLst>
        </pc:picChg>
        <pc:picChg chg="mod">
          <ac:chgData name="Lemmi, Rodrigo" userId="b3618862-5d6a-4746-8c32-848d45cae23d" providerId="ADAL" clId="{14E0485E-21C3-4ADF-AF8C-6913828A7CD7}" dt="2024-01-31T21:36:39.239" v="1365"/>
          <ac:picMkLst>
            <pc:docMk/>
            <pc:sldMk cId="2243867235" sldId="2147469437"/>
            <ac:picMk id="1073" creationId="{933737C4-5786-4634-A1DE-69B453781CC1}"/>
          </ac:picMkLst>
        </pc:picChg>
        <pc:picChg chg="mod">
          <ac:chgData name="Lemmi, Rodrigo" userId="b3618862-5d6a-4746-8c32-848d45cae23d" providerId="ADAL" clId="{14E0485E-21C3-4ADF-AF8C-6913828A7CD7}" dt="2024-01-31T21:36:39.239" v="1365"/>
          <ac:picMkLst>
            <pc:docMk/>
            <pc:sldMk cId="2243867235" sldId="2147469437"/>
            <ac:picMk id="1075" creationId="{2969976A-0A76-AB58-342A-8DD28AE0FF39}"/>
          </ac:picMkLst>
        </pc:picChg>
        <pc:picChg chg="mod">
          <ac:chgData name="Lemmi, Rodrigo" userId="b3618862-5d6a-4746-8c32-848d45cae23d" providerId="ADAL" clId="{14E0485E-21C3-4ADF-AF8C-6913828A7CD7}" dt="2024-01-31T21:36:39.239" v="1365"/>
          <ac:picMkLst>
            <pc:docMk/>
            <pc:sldMk cId="2243867235" sldId="2147469437"/>
            <ac:picMk id="1077" creationId="{15F20DDF-B4B6-ACB2-45DE-AD549656FA61}"/>
          </ac:picMkLst>
        </pc:picChg>
        <pc:picChg chg="mod">
          <ac:chgData name="Lemmi, Rodrigo" userId="b3618862-5d6a-4746-8c32-848d45cae23d" providerId="ADAL" clId="{14E0485E-21C3-4ADF-AF8C-6913828A7CD7}" dt="2024-01-31T21:36:39.239" v="1365"/>
          <ac:picMkLst>
            <pc:docMk/>
            <pc:sldMk cId="2243867235" sldId="2147469437"/>
            <ac:picMk id="1079" creationId="{A14D0375-7049-5BC2-CA6C-C66A79173D91}"/>
          </ac:picMkLst>
        </pc:picChg>
      </pc:sldChg>
      <pc:sldChg chg="addSp modSp new add del mod">
        <pc:chgData name="Lemmi, Rodrigo" userId="b3618862-5d6a-4746-8c32-848d45cae23d" providerId="ADAL" clId="{14E0485E-21C3-4ADF-AF8C-6913828A7CD7}" dt="2024-01-31T21:00:56.849" v="901"/>
        <pc:sldMkLst>
          <pc:docMk/>
          <pc:sldMk cId="3849979264" sldId="2147469438"/>
        </pc:sldMkLst>
        <pc:spChg chg="mod">
          <ac:chgData name="Lemmi, Rodrigo" userId="b3618862-5d6a-4746-8c32-848d45cae23d" providerId="ADAL" clId="{14E0485E-21C3-4ADF-AF8C-6913828A7CD7}" dt="2024-01-31T21:00:52.916" v="900"/>
          <ac:spMkLst>
            <pc:docMk/>
            <pc:sldMk cId="3849979264" sldId="2147469438"/>
            <ac:spMk id="3" creationId="{0DDF7074-1240-0226-C4DB-5126ED3D5461}"/>
          </ac:spMkLst>
        </pc:spChg>
        <pc:spChg chg="mod">
          <ac:chgData name="Lemmi, Rodrigo" userId="b3618862-5d6a-4746-8c32-848d45cae23d" providerId="ADAL" clId="{14E0485E-21C3-4ADF-AF8C-6913828A7CD7}" dt="2024-01-31T21:00:56.849" v="901"/>
          <ac:spMkLst>
            <pc:docMk/>
            <pc:sldMk cId="3849979264" sldId="2147469438"/>
            <ac:spMk id="4" creationId="{5703FABA-8F8E-06AD-36A7-443FAFD05B59}"/>
          </ac:spMkLst>
        </pc:spChg>
        <pc:spChg chg="mod">
          <ac:chgData name="Lemmi, Rodrigo" userId="b3618862-5d6a-4746-8c32-848d45cae23d" providerId="ADAL" clId="{14E0485E-21C3-4ADF-AF8C-6913828A7CD7}" dt="2024-01-31T20:09:15.382" v="123"/>
          <ac:spMkLst>
            <pc:docMk/>
            <pc:sldMk cId="3849979264" sldId="2147469438"/>
            <ac:spMk id="6" creationId="{31D46A92-7912-A2F6-7822-4A0E713D6979}"/>
          </ac:spMkLst>
        </pc:spChg>
        <pc:spChg chg="mod">
          <ac:chgData name="Lemmi, Rodrigo" userId="b3618862-5d6a-4746-8c32-848d45cae23d" providerId="ADAL" clId="{14E0485E-21C3-4ADF-AF8C-6913828A7CD7}" dt="2024-01-31T20:09:15.382" v="123"/>
          <ac:spMkLst>
            <pc:docMk/>
            <pc:sldMk cId="3849979264" sldId="2147469438"/>
            <ac:spMk id="7" creationId="{9D343566-D6D1-390C-8F33-E92DFC4FD6CF}"/>
          </ac:spMkLst>
        </pc:spChg>
        <pc:spChg chg="mod">
          <ac:chgData name="Lemmi, Rodrigo" userId="b3618862-5d6a-4746-8c32-848d45cae23d" providerId="ADAL" clId="{14E0485E-21C3-4ADF-AF8C-6913828A7CD7}" dt="2024-01-31T20:09:15.382" v="123"/>
          <ac:spMkLst>
            <pc:docMk/>
            <pc:sldMk cId="3849979264" sldId="2147469438"/>
            <ac:spMk id="8" creationId="{9990990A-896A-0817-78B5-701DEA5A45FD}"/>
          </ac:spMkLst>
        </pc:spChg>
        <pc:spChg chg="mod">
          <ac:chgData name="Lemmi, Rodrigo" userId="b3618862-5d6a-4746-8c32-848d45cae23d" providerId="ADAL" clId="{14E0485E-21C3-4ADF-AF8C-6913828A7CD7}" dt="2024-01-31T20:09:15.382" v="123"/>
          <ac:spMkLst>
            <pc:docMk/>
            <pc:sldMk cId="3849979264" sldId="2147469438"/>
            <ac:spMk id="9" creationId="{6F649E17-FBEF-82A8-410E-F18E7D250589}"/>
          </ac:spMkLst>
        </pc:spChg>
        <pc:spChg chg="mod">
          <ac:chgData name="Lemmi, Rodrigo" userId="b3618862-5d6a-4746-8c32-848d45cae23d" providerId="ADAL" clId="{14E0485E-21C3-4ADF-AF8C-6913828A7CD7}" dt="2024-01-31T20:09:15.382" v="123"/>
          <ac:spMkLst>
            <pc:docMk/>
            <pc:sldMk cId="3849979264" sldId="2147469438"/>
            <ac:spMk id="10" creationId="{56634DBB-E5AB-B209-C15F-A27D6A002D9E}"/>
          </ac:spMkLst>
        </pc:spChg>
        <pc:spChg chg="mod">
          <ac:chgData name="Lemmi, Rodrigo" userId="b3618862-5d6a-4746-8c32-848d45cae23d" providerId="ADAL" clId="{14E0485E-21C3-4ADF-AF8C-6913828A7CD7}" dt="2024-01-31T20:09:15.382" v="123"/>
          <ac:spMkLst>
            <pc:docMk/>
            <pc:sldMk cId="3849979264" sldId="2147469438"/>
            <ac:spMk id="11" creationId="{865C506D-D7A2-1329-1E83-411203A6BE7E}"/>
          </ac:spMkLst>
        </pc:spChg>
        <pc:spChg chg="mod">
          <ac:chgData name="Lemmi, Rodrigo" userId="b3618862-5d6a-4746-8c32-848d45cae23d" providerId="ADAL" clId="{14E0485E-21C3-4ADF-AF8C-6913828A7CD7}" dt="2024-01-31T20:09:15.382" v="123"/>
          <ac:spMkLst>
            <pc:docMk/>
            <pc:sldMk cId="3849979264" sldId="2147469438"/>
            <ac:spMk id="12" creationId="{B5B824A5-8573-673F-9328-1A32668112EA}"/>
          </ac:spMkLst>
        </pc:spChg>
        <pc:spChg chg="mod">
          <ac:chgData name="Lemmi, Rodrigo" userId="b3618862-5d6a-4746-8c32-848d45cae23d" providerId="ADAL" clId="{14E0485E-21C3-4ADF-AF8C-6913828A7CD7}" dt="2024-01-31T20:09:15.382" v="123"/>
          <ac:spMkLst>
            <pc:docMk/>
            <pc:sldMk cId="3849979264" sldId="2147469438"/>
            <ac:spMk id="13" creationId="{6B6ED9AA-C409-69F8-14B0-0B71E91F53DB}"/>
          </ac:spMkLst>
        </pc:spChg>
        <pc:spChg chg="mod">
          <ac:chgData name="Lemmi, Rodrigo" userId="b3618862-5d6a-4746-8c32-848d45cae23d" providerId="ADAL" clId="{14E0485E-21C3-4ADF-AF8C-6913828A7CD7}" dt="2024-01-31T20:09:15.382" v="123"/>
          <ac:spMkLst>
            <pc:docMk/>
            <pc:sldMk cId="3849979264" sldId="2147469438"/>
            <ac:spMk id="14" creationId="{91457F20-F998-F199-235C-EE06C25210D4}"/>
          </ac:spMkLst>
        </pc:spChg>
        <pc:spChg chg="mod">
          <ac:chgData name="Lemmi, Rodrigo" userId="b3618862-5d6a-4746-8c32-848d45cae23d" providerId="ADAL" clId="{14E0485E-21C3-4ADF-AF8C-6913828A7CD7}" dt="2024-01-31T20:09:15.382" v="123"/>
          <ac:spMkLst>
            <pc:docMk/>
            <pc:sldMk cId="3849979264" sldId="2147469438"/>
            <ac:spMk id="15" creationId="{42E82A92-6EC3-4E7B-E03B-7029BD5563C4}"/>
          </ac:spMkLst>
        </pc:spChg>
        <pc:grpChg chg="add mod">
          <ac:chgData name="Lemmi, Rodrigo" userId="b3618862-5d6a-4746-8c32-848d45cae23d" providerId="ADAL" clId="{14E0485E-21C3-4ADF-AF8C-6913828A7CD7}" dt="2024-01-31T20:09:15.382" v="123"/>
          <ac:grpSpMkLst>
            <pc:docMk/>
            <pc:sldMk cId="3849979264" sldId="2147469438"/>
            <ac:grpSpMk id="2" creationId="{2CDB3BA9-9610-26D5-C0AC-C2A3FF07046B}"/>
          </ac:grpSpMkLst>
        </pc:grpChg>
        <pc:grpChg chg="add mod">
          <ac:chgData name="Lemmi, Rodrigo" userId="b3618862-5d6a-4746-8c32-848d45cae23d" providerId="ADAL" clId="{14E0485E-21C3-4ADF-AF8C-6913828A7CD7}" dt="2024-01-31T20:09:15.382" v="123"/>
          <ac:grpSpMkLst>
            <pc:docMk/>
            <pc:sldMk cId="3849979264" sldId="2147469438"/>
            <ac:grpSpMk id="5" creationId="{6AC5CB15-7E3F-E78F-D8CB-0A41714BCE51}"/>
          </ac:grpSpMkLst>
        </pc:grpChg>
      </pc:sldChg>
      <pc:sldChg chg="addSp modSp new add del mod">
        <pc:chgData name="Lemmi, Rodrigo" userId="b3618862-5d6a-4746-8c32-848d45cae23d" providerId="ADAL" clId="{14E0485E-21C3-4ADF-AF8C-6913828A7CD7}" dt="2024-01-31T20:33:52.749" v="302" actId="47"/>
        <pc:sldMkLst>
          <pc:docMk/>
          <pc:sldMk cId="3479448036" sldId="2147469439"/>
        </pc:sldMkLst>
        <pc:graphicFrameChg chg="add mod">
          <ac:chgData name="Lemmi, Rodrigo" userId="b3618862-5d6a-4746-8c32-848d45cae23d" providerId="ADAL" clId="{14E0485E-21C3-4ADF-AF8C-6913828A7CD7}" dt="2024-01-31T20:09:40.513" v="129" actId="1076"/>
          <ac:graphicFrameMkLst>
            <pc:docMk/>
            <pc:sldMk cId="3479448036" sldId="2147469439"/>
            <ac:graphicFrameMk id="2" creationId="{3004867D-FBDA-2ACA-1BE9-E7ED04E34C7F}"/>
          </ac:graphicFrameMkLst>
        </pc:graphicFrameChg>
      </pc:sldChg>
      <pc:sldChg chg="add del">
        <pc:chgData name="Lemmi, Rodrigo" userId="b3618862-5d6a-4746-8c32-848d45cae23d" providerId="ADAL" clId="{14E0485E-21C3-4ADF-AF8C-6913828A7CD7}" dt="2024-01-31T20:33:53.466" v="303"/>
        <pc:sldMkLst>
          <pc:docMk/>
          <pc:sldMk cId="78553515" sldId="2147469440"/>
        </pc:sldMkLst>
      </pc:sldChg>
      <pc:sldChg chg="add del">
        <pc:chgData name="Lemmi, Rodrigo" userId="b3618862-5d6a-4746-8c32-848d45cae23d" providerId="ADAL" clId="{14E0485E-21C3-4ADF-AF8C-6913828A7CD7}" dt="2024-01-31T20:33:57.968" v="305"/>
        <pc:sldMkLst>
          <pc:docMk/>
          <pc:sldMk cId="1252521351" sldId="2147469440"/>
        </pc:sldMkLst>
      </pc:sldChg>
      <pc:sldChg chg="add ord">
        <pc:chgData name="Lemmi, Rodrigo" userId="b3618862-5d6a-4746-8c32-848d45cae23d" providerId="ADAL" clId="{14E0485E-21C3-4ADF-AF8C-6913828A7CD7}" dt="2024-01-31T20:34:14.282" v="308"/>
        <pc:sldMkLst>
          <pc:docMk/>
          <pc:sldMk cId="4211872671" sldId="2147469440"/>
        </pc:sldMkLst>
      </pc:sldChg>
      <pc:sldChg chg="add del">
        <pc:chgData name="Lemmi, Rodrigo" userId="b3618862-5d6a-4746-8c32-848d45cae23d" providerId="ADAL" clId="{14E0485E-21C3-4ADF-AF8C-6913828A7CD7}" dt="2024-01-31T20:33:57.968" v="305"/>
        <pc:sldMkLst>
          <pc:docMk/>
          <pc:sldMk cId="1755225091" sldId="2147469441"/>
        </pc:sldMkLst>
      </pc:sldChg>
      <pc:sldChg chg="add del">
        <pc:chgData name="Lemmi, Rodrigo" userId="b3618862-5d6a-4746-8c32-848d45cae23d" providerId="ADAL" clId="{14E0485E-21C3-4ADF-AF8C-6913828A7CD7}" dt="2024-01-31T20:33:53.466" v="303"/>
        <pc:sldMkLst>
          <pc:docMk/>
          <pc:sldMk cId="2100133399" sldId="2147469441"/>
        </pc:sldMkLst>
      </pc:sldChg>
      <pc:sldChg chg="modSp add mod ord">
        <pc:chgData name="Lemmi, Rodrigo" userId="b3618862-5d6a-4746-8c32-848d45cae23d" providerId="ADAL" clId="{14E0485E-21C3-4ADF-AF8C-6913828A7CD7}" dt="2024-01-31T21:34:02.354" v="1357" actId="20577"/>
        <pc:sldMkLst>
          <pc:docMk/>
          <pc:sldMk cId="3848835387" sldId="2147469441"/>
        </pc:sldMkLst>
        <pc:spChg chg="mod">
          <ac:chgData name="Lemmi, Rodrigo" userId="b3618862-5d6a-4746-8c32-848d45cae23d" providerId="ADAL" clId="{14E0485E-21C3-4ADF-AF8C-6913828A7CD7}" dt="2024-01-31T21:34:02.354" v="1357" actId="20577"/>
          <ac:spMkLst>
            <pc:docMk/>
            <pc:sldMk cId="3848835387" sldId="2147469441"/>
            <ac:spMk id="40" creationId="{15178720-B399-47CA-AA71-05CDBC2E6403}"/>
          </ac:spMkLst>
        </pc:spChg>
      </pc:sldChg>
      <pc:sldChg chg="add del">
        <pc:chgData name="Lemmi, Rodrigo" userId="b3618862-5d6a-4746-8c32-848d45cae23d" providerId="ADAL" clId="{14E0485E-21C3-4ADF-AF8C-6913828A7CD7}" dt="2024-01-31T20:33:57.968" v="305"/>
        <pc:sldMkLst>
          <pc:docMk/>
          <pc:sldMk cId="359912510" sldId="2147469442"/>
        </pc:sldMkLst>
      </pc:sldChg>
      <pc:sldChg chg="add ord">
        <pc:chgData name="Lemmi, Rodrigo" userId="b3618862-5d6a-4746-8c32-848d45cae23d" providerId="ADAL" clId="{14E0485E-21C3-4ADF-AF8C-6913828A7CD7}" dt="2024-01-31T20:34:14.282" v="308"/>
        <pc:sldMkLst>
          <pc:docMk/>
          <pc:sldMk cId="2961799379" sldId="2147469442"/>
        </pc:sldMkLst>
      </pc:sldChg>
      <pc:sldChg chg="add del">
        <pc:chgData name="Lemmi, Rodrigo" userId="b3618862-5d6a-4746-8c32-848d45cae23d" providerId="ADAL" clId="{14E0485E-21C3-4ADF-AF8C-6913828A7CD7}" dt="2024-01-31T20:33:53.466" v="303"/>
        <pc:sldMkLst>
          <pc:docMk/>
          <pc:sldMk cId="4236176851" sldId="2147469442"/>
        </pc:sldMkLst>
      </pc:sldChg>
      <pc:sldChg chg="add ord">
        <pc:chgData name="Lemmi, Rodrigo" userId="b3618862-5d6a-4746-8c32-848d45cae23d" providerId="ADAL" clId="{14E0485E-21C3-4ADF-AF8C-6913828A7CD7}" dt="2024-01-31T20:34:14.282" v="308"/>
        <pc:sldMkLst>
          <pc:docMk/>
          <pc:sldMk cId="2940498254" sldId="2147469443"/>
        </pc:sldMkLst>
      </pc:sldChg>
      <pc:sldChg chg="add del">
        <pc:chgData name="Lemmi, Rodrigo" userId="b3618862-5d6a-4746-8c32-848d45cae23d" providerId="ADAL" clId="{14E0485E-21C3-4ADF-AF8C-6913828A7CD7}" dt="2024-01-31T20:33:53.466" v="303"/>
        <pc:sldMkLst>
          <pc:docMk/>
          <pc:sldMk cId="3498938740" sldId="2147469443"/>
        </pc:sldMkLst>
      </pc:sldChg>
      <pc:sldChg chg="add del">
        <pc:chgData name="Lemmi, Rodrigo" userId="b3618862-5d6a-4746-8c32-848d45cae23d" providerId="ADAL" clId="{14E0485E-21C3-4ADF-AF8C-6913828A7CD7}" dt="2024-01-31T20:33:57.968" v="305"/>
        <pc:sldMkLst>
          <pc:docMk/>
          <pc:sldMk cId="4030155914" sldId="2147469443"/>
        </pc:sldMkLst>
      </pc:sldChg>
      <pc:sldChg chg="addSp delSp modSp add mod">
        <pc:chgData name="Lemmi, Rodrigo" userId="b3618862-5d6a-4746-8c32-848d45cae23d" providerId="ADAL" clId="{14E0485E-21C3-4ADF-AF8C-6913828A7CD7}" dt="2024-01-31T21:53:51.999" v="1693" actId="12788"/>
        <pc:sldMkLst>
          <pc:docMk/>
          <pc:sldMk cId="356161270" sldId="2147469444"/>
        </pc:sldMkLst>
        <pc:spChg chg="del">
          <ac:chgData name="Lemmi, Rodrigo" userId="b3618862-5d6a-4746-8c32-848d45cae23d" providerId="ADAL" clId="{14E0485E-21C3-4ADF-AF8C-6913828A7CD7}" dt="2024-01-31T21:11:30.957" v="918" actId="478"/>
          <ac:spMkLst>
            <pc:docMk/>
            <pc:sldMk cId="356161270" sldId="2147469444"/>
            <ac:spMk id="3" creationId="{8E627A7A-C587-41B7-A68B-BF7AFCE7DC34}"/>
          </ac:spMkLst>
        </pc:spChg>
        <pc:spChg chg="del">
          <ac:chgData name="Lemmi, Rodrigo" userId="b3618862-5d6a-4746-8c32-848d45cae23d" providerId="ADAL" clId="{14E0485E-21C3-4ADF-AF8C-6913828A7CD7}" dt="2024-01-31T21:11:30.957" v="918" actId="478"/>
          <ac:spMkLst>
            <pc:docMk/>
            <pc:sldMk cId="356161270" sldId="2147469444"/>
            <ac:spMk id="4" creationId="{5295F910-28D4-AF38-E364-D5ED5B195CBA}"/>
          </ac:spMkLst>
        </pc:spChg>
        <pc:spChg chg="del">
          <ac:chgData name="Lemmi, Rodrigo" userId="b3618862-5d6a-4746-8c32-848d45cae23d" providerId="ADAL" clId="{14E0485E-21C3-4ADF-AF8C-6913828A7CD7}" dt="2024-01-31T21:11:30.957" v="918" actId="478"/>
          <ac:spMkLst>
            <pc:docMk/>
            <pc:sldMk cId="356161270" sldId="2147469444"/>
            <ac:spMk id="5" creationId="{303ADC7C-6DD2-93D2-E42C-047FEA847632}"/>
          </ac:spMkLst>
        </pc:spChg>
        <pc:spChg chg="mod">
          <ac:chgData name="Lemmi, Rodrigo" userId="b3618862-5d6a-4746-8c32-848d45cae23d" providerId="ADAL" clId="{14E0485E-21C3-4ADF-AF8C-6913828A7CD7}" dt="2024-01-31T21:49:04.082" v="1467" actId="20577"/>
          <ac:spMkLst>
            <pc:docMk/>
            <pc:sldMk cId="356161270" sldId="2147469444"/>
            <ac:spMk id="16" creationId="{EA0CECAC-FFE2-1857-2EBA-27E05650E64F}"/>
          </ac:spMkLst>
        </pc:spChg>
        <pc:spChg chg="mod">
          <ac:chgData name="Lemmi, Rodrigo" userId="b3618862-5d6a-4746-8c32-848d45cae23d" providerId="ADAL" clId="{14E0485E-21C3-4ADF-AF8C-6913828A7CD7}" dt="2024-01-31T21:49:10.566" v="1468"/>
          <ac:spMkLst>
            <pc:docMk/>
            <pc:sldMk cId="356161270" sldId="2147469444"/>
            <ac:spMk id="17" creationId="{ACBBF5C7-EEBE-3772-264A-87B658351BED}"/>
          </ac:spMkLst>
        </pc:spChg>
        <pc:spChg chg="add mod">
          <ac:chgData name="Lemmi, Rodrigo" userId="b3618862-5d6a-4746-8c32-848d45cae23d" providerId="ADAL" clId="{14E0485E-21C3-4ADF-AF8C-6913828A7CD7}" dt="2024-01-31T21:26:12.769" v="1155" actId="12789"/>
          <ac:spMkLst>
            <pc:docMk/>
            <pc:sldMk cId="356161270" sldId="2147469444"/>
            <ac:spMk id="26" creationId="{8EC732F6-AC66-5D06-1E6A-DA276394C94F}"/>
          </ac:spMkLst>
        </pc:spChg>
        <pc:spChg chg="add mod">
          <ac:chgData name="Lemmi, Rodrigo" userId="b3618862-5d6a-4746-8c32-848d45cae23d" providerId="ADAL" clId="{14E0485E-21C3-4ADF-AF8C-6913828A7CD7}" dt="2024-01-31T21:53:37.566" v="1689" actId="12788"/>
          <ac:spMkLst>
            <pc:docMk/>
            <pc:sldMk cId="356161270" sldId="2147469444"/>
            <ac:spMk id="27" creationId="{71F9C17E-2C0D-D193-6CD2-72EA7ADA532F}"/>
          </ac:spMkLst>
        </pc:spChg>
        <pc:spChg chg="add mod">
          <ac:chgData name="Lemmi, Rodrigo" userId="b3618862-5d6a-4746-8c32-848d45cae23d" providerId="ADAL" clId="{14E0485E-21C3-4ADF-AF8C-6913828A7CD7}" dt="2024-01-31T21:53:51.999" v="1693" actId="12788"/>
          <ac:spMkLst>
            <pc:docMk/>
            <pc:sldMk cId="356161270" sldId="2147469444"/>
            <ac:spMk id="28" creationId="{01243FD3-0D79-C2F1-CE42-7EF92EF02679}"/>
          </ac:spMkLst>
        </pc:spChg>
        <pc:spChg chg="mod">
          <ac:chgData name="Lemmi, Rodrigo" userId="b3618862-5d6a-4746-8c32-848d45cae23d" providerId="ADAL" clId="{14E0485E-21C3-4ADF-AF8C-6913828A7CD7}" dt="2024-01-31T21:49:44.449" v="1498" actId="20577"/>
          <ac:spMkLst>
            <pc:docMk/>
            <pc:sldMk cId="356161270" sldId="2147469444"/>
            <ac:spMk id="30" creationId="{00AF4F2C-CC2B-72C6-0A5C-037D965C4179}"/>
          </ac:spMkLst>
        </pc:spChg>
        <pc:spChg chg="mod">
          <ac:chgData name="Lemmi, Rodrigo" userId="b3618862-5d6a-4746-8c32-848d45cae23d" providerId="ADAL" clId="{14E0485E-21C3-4ADF-AF8C-6913828A7CD7}" dt="2024-01-31T21:50:09.665" v="1546" actId="20577"/>
          <ac:spMkLst>
            <pc:docMk/>
            <pc:sldMk cId="356161270" sldId="2147469444"/>
            <ac:spMk id="31" creationId="{22EC8C04-0EA7-6870-AB10-1370AB9E933E}"/>
          </ac:spMkLst>
        </pc:spChg>
        <pc:spChg chg="mod">
          <ac:chgData name="Lemmi, Rodrigo" userId="b3618862-5d6a-4746-8c32-848d45cae23d" providerId="ADAL" clId="{14E0485E-21C3-4ADF-AF8C-6913828A7CD7}" dt="2024-01-31T21:50:15.565" v="1551" actId="20577"/>
          <ac:spMkLst>
            <pc:docMk/>
            <pc:sldMk cId="356161270" sldId="2147469444"/>
            <ac:spMk id="33" creationId="{109D8806-0A20-6A19-4501-46D9CD8C86C6}"/>
          </ac:spMkLst>
        </pc:spChg>
        <pc:spChg chg="mod">
          <ac:chgData name="Lemmi, Rodrigo" userId="b3618862-5d6a-4746-8c32-848d45cae23d" providerId="ADAL" clId="{14E0485E-21C3-4ADF-AF8C-6913828A7CD7}" dt="2024-01-31T21:50:27.749" v="1596" actId="20577"/>
          <ac:spMkLst>
            <pc:docMk/>
            <pc:sldMk cId="356161270" sldId="2147469444"/>
            <ac:spMk id="34" creationId="{0863ACE7-489B-CE1E-3377-8A73F1C95B19}"/>
          </ac:spMkLst>
        </pc:spChg>
        <pc:spChg chg="mod">
          <ac:chgData name="Lemmi, Rodrigo" userId="b3618862-5d6a-4746-8c32-848d45cae23d" providerId="ADAL" clId="{14E0485E-21C3-4ADF-AF8C-6913828A7CD7}" dt="2024-01-31T21:49:54.699" v="1516" actId="20577"/>
          <ac:spMkLst>
            <pc:docMk/>
            <pc:sldMk cId="356161270" sldId="2147469444"/>
            <ac:spMk id="36" creationId="{8B915726-0EBA-27C5-C78B-ECD9963716C0}"/>
          </ac:spMkLst>
        </pc:spChg>
        <pc:spChg chg="mod">
          <ac:chgData name="Lemmi, Rodrigo" userId="b3618862-5d6a-4746-8c32-848d45cae23d" providerId="ADAL" clId="{14E0485E-21C3-4ADF-AF8C-6913828A7CD7}" dt="2024-01-31T21:50:48.752" v="1672" actId="20577"/>
          <ac:spMkLst>
            <pc:docMk/>
            <pc:sldMk cId="356161270" sldId="2147469444"/>
            <ac:spMk id="37" creationId="{C6A5C693-72D9-1C47-E6E3-8A709EAFB459}"/>
          </ac:spMkLst>
        </pc:spChg>
        <pc:spChg chg="add del mod">
          <ac:chgData name="Lemmi, Rodrigo" userId="b3618862-5d6a-4746-8c32-848d45cae23d" providerId="ADAL" clId="{14E0485E-21C3-4ADF-AF8C-6913828A7CD7}" dt="2024-01-31T21:26:44.787" v="1162" actId="478"/>
          <ac:spMkLst>
            <pc:docMk/>
            <pc:sldMk cId="356161270" sldId="2147469444"/>
            <ac:spMk id="38" creationId="{F1676E15-5BD6-FF4C-E697-865B5502F834}"/>
          </ac:spMkLst>
        </pc:spChg>
        <pc:spChg chg="del">
          <ac:chgData name="Lemmi, Rodrigo" userId="b3618862-5d6a-4746-8c32-848d45cae23d" providerId="ADAL" clId="{14E0485E-21C3-4ADF-AF8C-6913828A7CD7}" dt="2024-01-31T21:11:30.957" v="918" actId="478"/>
          <ac:spMkLst>
            <pc:docMk/>
            <pc:sldMk cId="356161270" sldId="2147469444"/>
            <ac:spMk id="40" creationId="{BBA3DBAF-A275-0C92-175B-CD537EC2005D}"/>
          </ac:spMkLst>
        </pc:spChg>
        <pc:spChg chg="mod">
          <ac:chgData name="Lemmi, Rodrigo" userId="b3618862-5d6a-4746-8c32-848d45cae23d" providerId="ADAL" clId="{14E0485E-21C3-4ADF-AF8C-6913828A7CD7}" dt="2024-01-31T21:11:31.449" v="919"/>
          <ac:spMkLst>
            <pc:docMk/>
            <pc:sldMk cId="356161270" sldId="2147469444"/>
            <ac:spMk id="44" creationId="{AA6B7EF4-6D9F-7ABA-F1F3-164A6FE59E47}"/>
          </ac:spMkLst>
        </pc:spChg>
        <pc:spChg chg="mod">
          <ac:chgData name="Lemmi, Rodrigo" userId="b3618862-5d6a-4746-8c32-848d45cae23d" providerId="ADAL" clId="{14E0485E-21C3-4ADF-AF8C-6913828A7CD7}" dt="2024-01-31T21:11:31.449" v="919"/>
          <ac:spMkLst>
            <pc:docMk/>
            <pc:sldMk cId="356161270" sldId="2147469444"/>
            <ac:spMk id="45" creationId="{6904FF86-DB82-8F37-B30B-5B91CF88A4F2}"/>
          </ac:spMkLst>
        </pc:spChg>
        <pc:spChg chg="mod">
          <ac:chgData name="Lemmi, Rodrigo" userId="b3618862-5d6a-4746-8c32-848d45cae23d" providerId="ADAL" clId="{14E0485E-21C3-4ADF-AF8C-6913828A7CD7}" dt="2024-01-31T21:11:31.449" v="919"/>
          <ac:spMkLst>
            <pc:docMk/>
            <pc:sldMk cId="356161270" sldId="2147469444"/>
            <ac:spMk id="46" creationId="{1C23D65C-0B40-E24C-E020-1375C0EBC52D}"/>
          </ac:spMkLst>
        </pc:spChg>
        <pc:spChg chg="mod">
          <ac:chgData name="Lemmi, Rodrigo" userId="b3618862-5d6a-4746-8c32-848d45cae23d" providerId="ADAL" clId="{14E0485E-21C3-4ADF-AF8C-6913828A7CD7}" dt="2024-01-31T21:11:31.449" v="919"/>
          <ac:spMkLst>
            <pc:docMk/>
            <pc:sldMk cId="356161270" sldId="2147469444"/>
            <ac:spMk id="47" creationId="{681F0825-AEF4-44BD-3057-B64935A97D51}"/>
          </ac:spMkLst>
        </pc:spChg>
        <pc:spChg chg="mod">
          <ac:chgData name="Lemmi, Rodrigo" userId="b3618862-5d6a-4746-8c32-848d45cae23d" providerId="ADAL" clId="{14E0485E-21C3-4ADF-AF8C-6913828A7CD7}" dt="2024-01-31T21:11:31.449" v="919"/>
          <ac:spMkLst>
            <pc:docMk/>
            <pc:sldMk cId="356161270" sldId="2147469444"/>
            <ac:spMk id="48" creationId="{DCADC088-1623-B79A-ABA9-4E1953B8D706}"/>
          </ac:spMkLst>
        </pc:spChg>
        <pc:spChg chg="mod">
          <ac:chgData name="Lemmi, Rodrigo" userId="b3618862-5d6a-4746-8c32-848d45cae23d" providerId="ADAL" clId="{14E0485E-21C3-4ADF-AF8C-6913828A7CD7}" dt="2024-01-31T21:11:31.449" v="919"/>
          <ac:spMkLst>
            <pc:docMk/>
            <pc:sldMk cId="356161270" sldId="2147469444"/>
            <ac:spMk id="49" creationId="{F6597D72-91CF-FF2C-DD94-A97A5B9FF2B1}"/>
          </ac:spMkLst>
        </pc:spChg>
        <pc:spChg chg="mod">
          <ac:chgData name="Lemmi, Rodrigo" userId="b3618862-5d6a-4746-8c32-848d45cae23d" providerId="ADAL" clId="{14E0485E-21C3-4ADF-AF8C-6913828A7CD7}" dt="2024-01-31T21:11:31.449" v="919"/>
          <ac:spMkLst>
            <pc:docMk/>
            <pc:sldMk cId="356161270" sldId="2147469444"/>
            <ac:spMk id="51" creationId="{7CBCC8F0-6B34-13E1-C957-1662A60632CE}"/>
          </ac:spMkLst>
        </pc:spChg>
        <pc:spChg chg="mod">
          <ac:chgData name="Lemmi, Rodrigo" userId="b3618862-5d6a-4746-8c32-848d45cae23d" providerId="ADAL" clId="{14E0485E-21C3-4ADF-AF8C-6913828A7CD7}" dt="2024-01-31T21:11:31.449" v="919"/>
          <ac:spMkLst>
            <pc:docMk/>
            <pc:sldMk cId="356161270" sldId="2147469444"/>
            <ac:spMk id="55" creationId="{B7A3A9CB-9A1F-4A42-11EA-AEEA91243F29}"/>
          </ac:spMkLst>
        </pc:spChg>
        <pc:spChg chg="del">
          <ac:chgData name="Lemmi, Rodrigo" userId="b3618862-5d6a-4746-8c32-848d45cae23d" providerId="ADAL" clId="{14E0485E-21C3-4ADF-AF8C-6913828A7CD7}" dt="2024-01-31T21:11:30.957" v="918" actId="478"/>
          <ac:spMkLst>
            <pc:docMk/>
            <pc:sldMk cId="356161270" sldId="2147469444"/>
            <ac:spMk id="57" creationId="{18B159E3-237E-2883-1390-531E6BF7B144}"/>
          </ac:spMkLst>
        </pc:spChg>
        <pc:spChg chg="mod">
          <ac:chgData name="Lemmi, Rodrigo" userId="b3618862-5d6a-4746-8c32-848d45cae23d" providerId="ADAL" clId="{14E0485E-21C3-4ADF-AF8C-6913828A7CD7}" dt="2024-01-31T21:11:31.449" v="919"/>
          <ac:spMkLst>
            <pc:docMk/>
            <pc:sldMk cId="356161270" sldId="2147469444"/>
            <ac:spMk id="59" creationId="{6C4414B0-2224-1366-7CB3-5B760E233A3F}"/>
          </ac:spMkLst>
        </pc:spChg>
        <pc:spChg chg="mod">
          <ac:chgData name="Lemmi, Rodrigo" userId="b3618862-5d6a-4746-8c32-848d45cae23d" providerId="ADAL" clId="{14E0485E-21C3-4ADF-AF8C-6913828A7CD7}" dt="2024-01-31T21:11:31.449" v="919"/>
          <ac:spMkLst>
            <pc:docMk/>
            <pc:sldMk cId="356161270" sldId="2147469444"/>
            <ac:spMk id="60" creationId="{218861D7-245D-B282-477E-8499E234C071}"/>
          </ac:spMkLst>
        </pc:spChg>
        <pc:spChg chg="mod">
          <ac:chgData name="Lemmi, Rodrigo" userId="b3618862-5d6a-4746-8c32-848d45cae23d" providerId="ADAL" clId="{14E0485E-21C3-4ADF-AF8C-6913828A7CD7}" dt="2024-01-31T21:11:31.449" v="919"/>
          <ac:spMkLst>
            <pc:docMk/>
            <pc:sldMk cId="356161270" sldId="2147469444"/>
            <ac:spMk id="61" creationId="{CA62B99D-ECCF-C7F3-1505-5FD349A5A057}"/>
          </ac:spMkLst>
        </pc:spChg>
        <pc:spChg chg="add del mod">
          <ac:chgData name="Lemmi, Rodrigo" userId="b3618862-5d6a-4746-8c32-848d45cae23d" providerId="ADAL" clId="{14E0485E-21C3-4ADF-AF8C-6913828A7CD7}" dt="2024-01-31T21:12:26.566" v="1059"/>
          <ac:spMkLst>
            <pc:docMk/>
            <pc:sldMk cId="356161270" sldId="2147469444"/>
            <ac:spMk id="62" creationId="{79803CC0-0770-E129-791D-8BD7FC4D9AFE}"/>
          </ac:spMkLst>
        </pc:spChg>
        <pc:spChg chg="add del mod">
          <ac:chgData name="Lemmi, Rodrigo" userId="b3618862-5d6a-4746-8c32-848d45cae23d" providerId="ADAL" clId="{14E0485E-21C3-4ADF-AF8C-6913828A7CD7}" dt="2024-01-31T21:12:26.566" v="1059"/>
          <ac:spMkLst>
            <pc:docMk/>
            <pc:sldMk cId="356161270" sldId="2147469444"/>
            <ac:spMk id="63" creationId="{C104D0FB-670E-742B-FAEC-1910B3ED5094}"/>
          </ac:spMkLst>
        </pc:spChg>
        <pc:spChg chg="add del mod">
          <ac:chgData name="Lemmi, Rodrigo" userId="b3618862-5d6a-4746-8c32-848d45cae23d" providerId="ADAL" clId="{14E0485E-21C3-4ADF-AF8C-6913828A7CD7}" dt="2024-01-31T21:12:26.566" v="1059"/>
          <ac:spMkLst>
            <pc:docMk/>
            <pc:sldMk cId="356161270" sldId="2147469444"/>
            <ac:spMk id="64" creationId="{63E70C7E-9E6D-A81F-3175-0176D48D0FB0}"/>
          </ac:spMkLst>
        </pc:spChg>
        <pc:spChg chg="mod">
          <ac:chgData name="Lemmi, Rodrigo" userId="b3618862-5d6a-4746-8c32-848d45cae23d" providerId="ADAL" clId="{14E0485E-21C3-4ADF-AF8C-6913828A7CD7}" dt="2024-01-31T21:12:25.671" v="1058"/>
          <ac:spMkLst>
            <pc:docMk/>
            <pc:sldMk cId="356161270" sldId="2147469444"/>
            <ac:spMk id="66" creationId="{62B3D66F-A22C-DA55-4719-08769085BFA3}"/>
          </ac:spMkLst>
        </pc:spChg>
        <pc:spChg chg="mod">
          <ac:chgData name="Lemmi, Rodrigo" userId="b3618862-5d6a-4746-8c32-848d45cae23d" providerId="ADAL" clId="{14E0485E-21C3-4ADF-AF8C-6913828A7CD7}" dt="2024-01-31T21:12:25.671" v="1058"/>
          <ac:spMkLst>
            <pc:docMk/>
            <pc:sldMk cId="356161270" sldId="2147469444"/>
            <ac:spMk id="67" creationId="{8D382AA3-309B-C12B-FE56-CCF482E5C0C3}"/>
          </ac:spMkLst>
        </pc:spChg>
        <pc:spChg chg="mod">
          <ac:chgData name="Lemmi, Rodrigo" userId="b3618862-5d6a-4746-8c32-848d45cae23d" providerId="ADAL" clId="{14E0485E-21C3-4ADF-AF8C-6913828A7CD7}" dt="2024-01-31T21:12:25.671" v="1058"/>
          <ac:spMkLst>
            <pc:docMk/>
            <pc:sldMk cId="356161270" sldId="2147469444"/>
            <ac:spMk id="69" creationId="{97012E59-AEEA-E6E3-2109-3B10E859109E}"/>
          </ac:spMkLst>
        </pc:spChg>
        <pc:spChg chg="mod">
          <ac:chgData name="Lemmi, Rodrigo" userId="b3618862-5d6a-4746-8c32-848d45cae23d" providerId="ADAL" clId="{14E0485E-21C3-4ADF-AF8C-6913828A7CD7}" dt="2024-01-31T21:12:25.671" v="1058"/>
          <ac:spMkLst>
            <pc:docMk/>
            <pc:sldMk cId="356161270" sldId="2147469444"/>
            <ac:spMk id="70" creationId="{3FC9BCFC-BF35-1F52-CA64-2E13350BC604}"/>
          </ac:spMkLst>
        </pc:spChg>
        <pc:spChg chg="mod">
          <ac:chgData name="Lemmi, Rodrigo" userId="b3618862-5d6a-4746-8c32-848d45cae23d" providerId="ADAL" clId="{14E0485E-21C3-4ADF-AF8C-6913828A7CD7}" dt="2024-01-31T21:12:25.671" v="1058"/>
          <ac:spMkLst>
            <pc:docMk/>
            <pc:sldMk cId="356161270" sldId="2147469444"/>
            <ac:spMk id="72" creationId="{B6B70FA5-F10C-8E2C-66AC-4C0DBB0FEB98}"/>
          </ac:spMkLst>
        </pc:spChg>
        <pc:spChg chg="mod">
          <ac:chgData name="Lemmi, Rodrigo" userId="b3618862-5d6a-4746-8c32-848d45cae23d" providerId="ADAL" clId="{14E0485E-21C3-4ADF-AF8C-6913828A7CD7}" dt="2024-01-31T21:12:25.671" v="1058"/>
          <ac:spMkLst>
            <pc:docMk/>
            <pc:sldMk cId="356161270" sldId="2147469444"/>
            <ac:spMk id="73" creationId="{9B4DEFB9-972F-6D9D-2FB6-3708DDBF42C7}"/>
          </ac:spMkLst>
        </pc:spChg>
        <pc:spChg chg="add del mod">
          <ac:chgData name="Lemmi, Rodrigo" userId="b3618862-5d6a-4746-8c32-848d45cae23d" providerId="ADAL" clId="{14E0485E-21C3-4ADF-AF8C-6913828A7CD7}" dt="2024-01-31T21:12:26.566" v="1059"/>
          <ac:spMkLst>
            <pc:docMk/>
            <pc:sldMk cId="356161270" sldId="2147469444"/>
            <ac:spMk id="74" creationId="{F40C6D64-A815-2070-09F9-359C2EBE8ED2}"/>
          </ac:spMkLst>
        </pc:spChg>
        <pc:spChg chg="mod">
          <ac:chgData name="Lemmi, Rodrigo" userId="b3618862-5d6a-4746-8c32-848d45cae23d" providerId="ADAL" clId="{14E0485E-21C3-4ADF-AF8C-6913828A7CD7}" dt="2024-01-31T21:12:25.671" v="1058"/>
          <ac:spMkLst>
            <pc:docMk/>
            <pc:sldMk cId="356161270" sldId="2147469444"/>
            <ac:spMk id="76" creationId="{95FB266A-DFC9-BC24-C6DE-EEBB375F969E}"/>
          </ac:spMkLst>
        </pc:spChg>
        <pc:spChg chg="mod">
          <ac:chgData name="Lemmi, Rodrigo" userId="b3618862-5d6a-4746-8c32-848d45cae23d" providerId="ADAL" clId="{14E0485E-21C3-4ADF-AF8C-6913828A7CD7}" dt="2024-01-31T21:12:25.671" v="1058"/>
          <ac:spMkLst>
            <pc:docMk/>
            <pc:sldMk cId="356161270" sldId="2147469444"/>
            <ac:spMk id="77" creationId="{BAA8B8EE-DFDB-E5D5-2935-13D04D20B121}"/>
          </ac:spMkLst>
        </pc:spChg>
        <pc:spChg chg="mod">
          <ac:chgData name="Lemmi, Rodrigo" userId="b3618862-5d6a-4746-8c32-848d45cae23d" providerId="ADAL" clId="{14E0485E-21C3-4ADF-AF8C-6913828A7CD7}" dt="2024-01-31T21:12:25.671" v="1058"/>
          <ac:spMkLst>
            <pc:docMk/>
            <pc:sldMk cId="356161270" sldId="2147469444"/>
            <ac:spMk id="78" creationId="{3FB9BEF8-8340-7CFB-7F14-355306D66E42}"/>
          </ac:spMkLst>
        </pc:spChg>
        <pc:spChg chg="mod">
          <ac:chgData name="Lemmi, Rodrigo" userId="b3618862-5d6a-4746-8c32-848d45cae23d" providerId="ADAL" clId="{14E0485E-21C3-4ADF-AF8C-6913828A7CD7}" dt="2024-01-31T21:12:25.671" v="1058"/>
          <ac:spMkLst>
            <pc:docMk/>
            <pc:sldMk cId="356161270" sldId="2147469444"/>
            <ac:spMk id="79" creationId="{136919BD-F866-CB9A-9383-7064F05F13CC}"/>
          </ac:spMkLst>
        </pc:spChg>
        <pc:spChg chg="mod">
          <ac:chgData name="Lemmi, Rodrigo" userId="b3618862-5d6a-4746-8c32-848d45cae23d" providerId="ADAL" clId="{14E0485E-21C3-4ADF-AF8C-6913828A7CD7}" dt="2024-01-31T21:12:25.671" v="1058"/>
          <ac:spMkLst>
            <pc:docMk/>
            <pc:sldMk cId="356161270" sldId="2147469444"/>
            <ac:spMk id="80" creationId="{59B19440-CA80-60D6-6B79-5EC52FBDF68B}"/>
          </ac:spMkLst>
        </pc:spChg>
        <pc:spChg chg="mod">
          <ac:chgData name="Lemmi, Rodrigo" userId="b3618862-5d6a-4746-8c32-848d45cae23d" providerId="ADAL" clId="{14E0485E-21C3-4ADF-AF8C-6913828A7CD7}" dt="2024-01-31T21:12:25.671" v="1058"/>
          <ac:spMkLst>
            <pc:docMk/>
            <pc:sldMk cId="356161270" sldId="2147469444"/>
            <ac:spMk id="81" creationId="{5505C448-D0C5-5958-D15E-BA7A7BCFE197}"/>
          </ac:spMkLst>
        </pc:spChg>
        <pc:spChg chg="mod">
          <ac:chgData name="Lemmi, Rodrigo" userId="b3618862-5d6a-4746-8c32-848d45cae23d" providerId="ADAL" clId="{14E0485E-21C3-4ADF-AF8C-6913828A7CD7}" dt="2024-01-31T21:12:25.671" v="1058"/>
          <ac:spMkLst>
            <pc:docMk/>
            <pc:sldMk cId="356161270" sldId="2147469444"/>
            <ac:spMk id="82" creationId="{80F8DD12-5809-9E93-93BA-C862777006FA}"/>
          </ac:spMkLst>
        </pc:spChg>
        <pc:spChg chg="mod">
          <ac:chgData name="Lemmi, Rodrigo" userId="b3618862-5d6a-4746-8c32-848d45cae23d" providerId="ADAL" clId="{14E0485E-21C3-4ADF-AF8C-6913828A7CD7}" dt="2024-01-31T21:12:25.671" v="1058"/>
          <ac:spMkLst>
            <pc:docMk/>
            <pc:sldMk cId="356161270" sldId="2147469444"/>
            <ac:spMk id="84" creationId="{F00416E4-ACAE-5811-9821-D82B39E4AF6B}"/>
          </ac:spMkLst>
        </pc:spChg>
        <pc:spChg chg="mod">
          <ac:chgData name="Lemmi, Rodrigo" userId="b3618862-5d6a-4746-8c32-848d45cae23d" providerId="ADAL" clId="{14E0485E-21C3-4ADF-AF8C-6913828A7CD7}" dt="2024-01-31T21:12:25.671" v="1058"/>
          <ac:spMkLst>
            <pc:docMk/>
            <pc:sldMk cId="356161270" sldId="2147469444"/>
            <ac:spMk id="85" creationId="{14A09BBF-AFBC-E88C-5240-BDA45116A220}"/>
          </ac:spMkLst>
        </pc:spChg>
        <pc:spChg chg="mod">
          <ac:chgData name="Lemmi, Rodrigo" userId="b3618862-5d6a-4746-8c32-848d45cae23d" providerId="ADAL" clId="{14E0485E-21C3-4ADF-AF8C-6913828A7CD7}" dt="2024-01-31T21:12:25.671" v="1058"/>
          <ac:spMkLst>
            <pc:docMk/>
            <pc:sldMk cId="356161270" sldId="2147469444"/>
            <ac:spMk id="86" creationId="{737E92C4-B19B-C7FE-DA95-C5F8383D5DDC}"/>
          </ac:spMkLst>
        </pc:spChg>
        <pc:spChg chg="mod">
          <ac:chgData name="Lemmi, Rodrigo" userId="b3618862-5d6a-4746-8c32-848d45cae23d" providerId="ADAL" clId="{14E0485E-21C3-4ADF-AF8C-6913828A7CD7}" dt="2024-01-31T21:12:25.671" v="1058"/>
          <ac:spMkLst>
            <pc:docMk/>
            <pc:sldMk cId="356161270" sldId="2147469444"/>
            <ac:spMk id="87" creationId="{6AD68086-236B-8AAB-7D72-AEA4F5166FF4}"/>
          </ac:spMkLst>
        </pc:spChg>
        <pc:spChg chg="mod">
          <ac:chgData name="Lemmi, Rodrigo" userId="b3618862-5d6a-4746-8c32-848d45cae23d" providerId="ADAL" clId="{14E0485E-21C3-4ADF-AF8C-6913828A7CD7}" dt="2024-01-31T21:52:56.595" v="1679"/>
          <ac:spMkLst>
            <pc:docMk/>
            <pc:sldMk cId="356161270" sldId="2147469444"/>
            <ac:spMk id="95" creationId="{97BE9F31-3B78-DFF6-A1A6-582A1142DFE5}"/>
          </ac:spMkLst>
        </pc:spChg>
        <pc:spChg chg="mod">
          <ac:chgData name="Lemmi, Rodrigo" userId="b3618862-5d6a-4746-8c32-848d45cae23d" providerId="ADAL" clId="{14E0485E-21C3-4ADF-AF8C-6913828A7CD7}" dt="2024-01-31T21:52:56.595" v="1679"/>
          <ac:spMkLst>
            <pc:docMk/>
            <pc:sldMk cId="356161270" sldId="2147469444"/>
            <ac:spMk id="96" creationId="{6477B16D-F6D2-85BD-6D47-E293E2CA736F}"/>
          </ac:spMkLst>
        </pc:spChg>
        <pc:spChg chg="mod">
          <ac:chgData name="Lemmi, Rodrigo" userId="b3618862-5d6a-4746-8c32-848d45cae23d" providerId="ADAL" clId="{14E0485E-21C3-4ADF-AF8C-6913828A7CD7}" dt="2024-01-31T21:52:56.595" v="1679"/>
          <ac:spMkLst>
            <pc:docMk/>
            <pc:sldMk cId="356161270" sldId="2147469444"/>
            <ac:spMk id="97" creationId="{538B50FE-C2DE-0CB1-301E-C9A71253451E}"/>
          </ac:spMkLst>
        </pc:spChg>
        <pc:spChg chg="mod">
          <ac:chgData name="Lemmi, Rodrigo" userId="b3618862-5d6a-4746-8c32-848d45cae23d" providerId="ADAL" clId="{14E0485E-21C3-4ADF-AF8C-6913828A7CD7}" dt="2024-01-31T21:52:56.595" v="1679"/>
          <ac:spMkLst>
            <pc:docMk/>
            <pc:sldMk cId="356161270" sldId="2147469444"/>
            <ac:spMk id="98" creationId="{573D6FA9-5031-F0F1-1B95-68D38C1DBE7B}"/>
          </ac:spMkLst>
        </pc:spChg>
        <pc:grpChg chg="del">
          <ac:chgData name="Lemmi, Rodrigo" userId="b3618862-5d6a-4746-8c32-848d45cae23d" providerId="ADAL" clId="{14E0485E-21C3-4ADF-AF8C-6913828A7CD7}" dt="2024-01-31T21:11:30.957" v="918" actId="478"/>
          <ac:grpSpMkLst>
            <pc:docMk/>
            <pc:sldMk cId="356161270" sldId="2147469444"/>
            <ac:grpSpMk id="6" creationId="{29A66274-A90B-A60A-A70A-FED5538FD9BA}"/>
          </ac:grpSpMkLst>
        </pc:grpChg>
        <pc:grpChg chg="del">
          <ac:chgData name="Lemmi, Rodrigo" userId="b3618862-5d6a-4746-8c32-848d45cae23d" providerId="ADAL" clId="{14E0485E-21C3-4ADF-AF8C-6913828A7CD7}" dt="2024-01-31T21:11:30.957" v="918" actId="478"/>
          <ac:grpSpMkLst>
            <pc:docMk/>
            <pc:sldMk cId="356161270" sldId="2147469444"/>
            <ac:grpSpMk id="9" creationId="{D73190AE-410A-CDF5-406E-C890E29EC8B7}"/>
          </ac:grpSpMkLst>
        </pc:grpChg>
        <pc:grpChg chg="del">
          <ac:chgData name="Lemmi, Rodrigo" userId="b3618862-5d6a-4746-8c32-848d45cae23d" providerId="ADAL" clId="{14E0485E-21C3-4ADF-AF8C-6913828A7CD7}" dt="2024-01-31T21:11:30.957" v="918" actId="478"/>
          <ac:grpSpMkLst>
            <pc:docMk/>
            <pc:sldMk cId="356161270" sldId="2147469444"/>
            <ac:grpSpMk id="12" creationId="{E59C36C9-6F43-DA59-66D5-3FDEC29C6F29}"/>
          </ac:grpSpMkLst>
        </pc:grpChg>
        <pc:grpChg chg="add mod">
          <ac:chgData name="Lemmi, Rodrigo" userId="b3618862-5d6a-4746-8c32-848d45cae23d" providerId="ADAL" clId="{14E0485E-21C3-4ADF-AF8C-6913828A7CD7}" dt="2024-01-31T21:11:31.449" v="919"/>
          <ac:grpSpMkLst>
            <pc:docMk/>
            <pc:sldMk cId="356161270" sldId="2147469444"/>
            <ac:grpSpMk id="29" creationId="{B9EDA622-5274-6A72-2D29-A3E0301D12B4}"/>
          </ac:grpSpMkLst>
        </pc:grpChg>
        <pc:grpChg chg="add mod">
          <ac:chgData name="Lemmi, Rodrigo" userId="b3618862-5d6a-4746-8c32-848d45cae23d" providerId="ADAL" clId="{14E0485E-21C3-4ADF-AF8C-6913828A7CD7}" dt="2024-01-31T21:11:31.449" v="919"/>
          <ac:grpSpMkLst>
            <pc:docMk/>
            <pc:sldMk cId="356161270" sldId="2147469444"/>
            <ac:grpSpMk id="32" creationId="{EEF4112A-9F4A-62FD-8E75-6BE33785999B}"/>
          </ac:grpSpMkLst>
        </pc:grpChg>
        <pc:grpChg chg="add mod">
          <ac:chgData name="Lemmi, Rodrigo" userId="b3618862-5d6a-4746-8c32-848d45cae23d" providerId="ADAL" clId="{14E0485E-21C3-4ADF-AF8C-6913828A7CD7}" dt="2024-01-31T21:11:31.449" v="919"/>
          <ac:grpSpMkLst>
            <pc:docMk/>
            <pc:sldMk cId="356161270" sldId="2147469444"/>
            <ac:grpSpMk id="35" creationId="{A518FCF5-6512-BF91-834B-98BE93978AD8}"/>
          </ac:grpSpMkLst>
        </pc:grpChg>
        <pc:grpChg chg="add del mod">
          <ac:chgData name="Lemmi, Rodrigo" userId="b3618862-5d6a-4746-8c32-848d45cae23d" providerId="ADAL" clId="{14E0485E-21C3-4ADF-AF8C-6913828A7CD7}" dt="2024-01-31T21:26:20.754" v="1157" actId="478"/>
          <ac:grpSpMkLst>
            <pc:docMk/>
            <pc:sldMk cId="356161270" sldId="2147469444"/>
            <ac:grpSpMk id="39" creationId="{E5086964-406E-5333-F5B3-CE69774722BF}"/>
          </ac:grpSpMkLst>
        </pc:grpChg>
        <pc:grpChg chg="del">
          <ac:chgData name="Lemmi, Rodrigo" userId="b3618862-5d6a-4746-8c32-848d45cae23d" providerId="ADAL" clId="{14E0485E-21C3-4ADF-AF8C-6913828A7CD7}" dt="2024-01-31T21:11:30.957" v="918" actId="478"/>
          <ac:grpSpMkLst>
            <pc:docMk/>
            <pc:sldMk cId="356161270" sldId="2147469444"/>
            <ac:grpSpMk id="41" creationId="{F81EB013-30DC-44BB-73DE-7EDA19BF8A77}"/>
          </ac:grpSpMkLst>
        </pc:grpChg>
        <pc:grpChg chg="add del mod">
          <ac:chgData name="Lemmi, Rodrigo" userId="b3618862-5d6a-4746-8c32-848d45cae23d" providerId="ADAL" clId="{14E0485E-21C3-4ADF-AF8C-6913828A7CD7}" dt="2024-01-31T21:25:54.331" v="1152" actId="478"/>
          <ac:grpSpMkLst>
            <pc:docMk/>
            <pc:sldMk cId="356161270" sldId="2147469444"/>
            <ac:grpSpMk id="53" creationId="{E8077A45-D755-86C5-C642-DD6C55E6EEE4}"/>
          </ac:grpSpMkLst>
        </pc:grpChg>
        <pc:grpChg chg="add del mod">
          <ac:chgData name="Lemmi, Rodrigo" userId="b3618862-5d6a-4746-8c32-848d45cae23d" providerId="ADAL" clId="{14E0485E-21C3-4ADF-AF8C-6913828A7CD7}" dt="2024-01-31T21:12:26.566" v="1059"/>
          <ac:grpSpMkLst>
            <pc:docMk/>
            <pc:sldMk cId="356161270" sldId="2147469444"/>
            <ac:grpSpMk id="65" creationId="{4DE787CA-3B66-CCD1-9C9B-67E0ED147DCB}"/>
          </ac:grpSpMkLst>
        </pc:grpChg>
        <pc:grpChg chg="add del mod">
          <ac:chgData name="Lemmi, Rodrigo" userId="b3618862-5d6a-4746-8c32-848d45cae23d" providerId="ADAL" clId="{14E0485E-21C3-4ADF-AF8C-6913828A7CD7}" dt="2024-01-31T21:12:26.566" v="1059"/>
          <ac:grpSpMkLst>
            <pc:docMk/>
            <pc:sldMk cId="356161270" sldId="2147469444"/>
            <ac:grpSpMk id="68" creationId="{A36A6EC8-5B84-B5FB-47D9-A3E1D4EF9EAE}"/>
          </ac:grpSpMkLst>
        </pc:grpChg>
        <pc:grpChg chg="add del mod">
          <ac:chgData name="Lemmi, Rodrigo" userId="b3618862-5d6a-4746-8c32-848d45cae23d" providerId="ADAL" clId="{14E0485E-21C3-4ADF-AF8C-6913828A7CD7}" dt="2024-01-31T21:12:26.566" v="1059"/>
          <ac:grpSpMkLst>
            <pc:docMk/>
            <pc:sldMk cId="356161270" sldId="2147469444"/>
            <ac:grpSpMk id="71" creationId="{89694388-3B9A-9D67-3EA6-0EEA1C9B1AA8}"/>
          </ac:grpSpMkLst>
        </pc:grpChg>
        <pc:grpChg chg="add del mod">
          <ac:chgData name="Lemmi, Rodrigo" userId="b3618862-5d6a-4746-8c32-848d45cae23d" providerId="ADAL" clId="{14E0485E-21C3-4ADF-AF8C-6913828A7CD7}" dt="2024-01-31T21:12:26.566" v="1059"/>
          <ac:grpSpMkLst>
            <pc:docMk/>
            <pc:sldMk cId="356161270" sldId="2147469444"/>
            <ac:grpSpMk id="75" creationId="{786485D3-7AC7-1001-711F-1937896D4C98}"/>
          </ac:grpSpMkLst>
        </pc:grpChg>
        <pc:grpChg chg="add del mod">
          <ac:chgData name="Lemmi, Rodrigo" userId="b3618862-5d6a-4746-8c32-848d45cae23d" providerId="ADAL" clId="{14E0485E-21C3-4ADF-AF8C-6913828A7CD7}" dt="2024-01-31T21:12:26.566" v="1059"/>
          <ac:grpSpMkLst>
            <pc:docMk/>
            <pc:sldMk cId="356161270" sldId="2147469444"/>
            <ac:grpSpMk id="83" creationId="{516541B9-C3CF-890F-3F0E-731CCC003CCD}"/>
          </ac:grpSpMkLst>
        </pc:grpChg>
        <pc:grpChg chg="add mod">
          <ac:chgData name="Lemmi, Rodrigo" userId="b3618862-5d6a-4746-8c32-848d45cae23d" providerId="ADAL" clId="{14E0485E-21C3-4ADF-AF8C-6913828A7CD7}" dt="2024-01-31T21:52:56.595" v="1679"/>
          <ac:grpSpMkLst>
            <pc:docMk/>
            <pc:sldMk cId="356161270" sldId="2147469444"/>
            <ac:grpSpMk id="94" creationId="{04EEF7ED-A82B-3652-201C-57790B656FDF}"/>
          </ac:grpSpMkLst>
        </pc:grpChg>
        <pc:picChg chg="del">
          <ac:chgData name="Lemmi, Rodrigo" userId="b3618862-5d6a-4746-8c32-848d45cae23d" providerId="ADAL" clId="{14E0485E-21C3-4ADF-AF8C-6913828A7CD7}" dt="2024-01-31T21:11:30.957" v="918" actId="478"/>
          <ac:picMkLst>
            <pc:docMk/>
            <pc:sldMk cId="356161270" sldId="2147469444"/>
            <ac:picMk id="50" creationId="{628CA721-FF5E-B5EC-0C66-D8DD035BF229}"/>
          </ac:picMkLst>
        </pc:picChg>
        <pc:picChg chg="del">
          <ac:chgData name="Lemmi, Rodrigo" userId="b3618862-5d6a-4746-8c32-848d45cae23d" providerId="ADAL" clId="{14E0485E-21C3-4ADF-AF8C-6913828A7CD7}" dt="2024-01-31T21:11:30.957" v="918" actId="478"/>
          <ac:picMkLst>
            <pc:docMk/>
            <pc:sldMk cId="356161270" sldId="2147469444"/>
            <ac:picMk id="52" creationId="{6BB57AAE-611F-7E36-1ABB-D77CC52C4AF3}"/>
          </ac:picMkLst>
        </pc:picChg>
        <pc:picChg chg="del">
          <ac:chgData name="Lemmi, Rodrigo" userId="b3618862-5d6a-4746-8c32-848d45cae23d" providerId="ADAL" clId="{14E0485E-21C3-4ADF-AF8C-6913828A7CD7}" dt="2024-01-31T21:11:30.957" v="918" actId="478"/>
          <ac:picMkLst>
            <pc:docMk/>
            <pc:sldMk cId="356161270" sldId="2147469444"/>
            <ac:picMk id="54" creationId="{8A466F7B-A383-BC4B-305C-3003C5571E12}"/>
          </ac:picMkLst>
        </pc:picChg>
        <pc:picChg chg="del">
          <ac:chgData name="Lemmi, Rodrigo" userId="b3618862-5d6a-4746-8c32-848d45cae23d" providerId="ADAL" clId="{14E0485E-21C3-4ADF-AF8C-6913828A7CD7}" dt="2024-01-31T21:11:30.957" v="918" actId="478"/>
          <ac:picMkLst>
            <pc:docMk/>
            <pc:sldMk cId="356161270" sldId="2147469444"/>
            <ac:picMk id="56" creationId="{4E36F0A9-A12A-846F-2968-0657AD01CEA9}"/>
          </ac:picMkLst>
        </pc:picChg>
        <pc:picChg chg="del">
          <ac:chgData name="Lemmi, Rodrigo" userId="b3618862-5d6a-4746-8c32-848d45cae23d" providerId="ADAL" clId="{14E0485E-21C3-4ADF-AF8C-6913828A7CD7}" dt="2024-01-31T21:11:30.957" v="918" actId="478"/>
          <ac:picMkLst>
            <pc:docMk/>
            <pc:sldMk cId="356161270" sldId="2147469444"/>
            <ac:picMk id="58" creationId="{C17F21C7-D060-DB63-F534-285781AB2590}"/>
          </ac:picMkLst>
        </pc:picChg>
        <pc:picChg chg="add del mod">
          <ac:chgData name="Lemmi, Rodrigo" userId="b3618862-5d6a-4746-8c32-848d45cae23d" providerId="ADAL" clId="{14E0485E-21C3-4ADF-AF8C-6913828A7CD7}" dt="2024-01-31T21:51:37.844" v="1678" actId="478"/>
          <ac:picMkLst>
            <pc:docMk/>
            <pc:sldMk cId="356161270" sldId="2147469444"/>
            <ac:picMk id="89" creationId="{0F47BB01-8C6D-9156-7F7E-205D981898C6}"/>
          </ac:picMkLst>
        </pc:picChg>
        <pc:picChg chg="add del mod">
          <ac:chgData name="Lemmi, Rodrigo" userId="b3618862-5d6a-4746-8c32-848d45cae23d" providerId="ADAL" clId="{14E0485E-21C3-4ADF-AF8C-6913828A7CD7}" dt="2024-01-31T21:51:35.363" v="1676" actId="478"/>
          <ac:picMkLst>
            <pc:docMk/>
            <pc:sldMk cId="356161270" sldId="2147469444"/>
            <ac:picMk id="91" creationId="{64E9F112-16D2-5C25-FB19-9D94CB191FDC}"/>
          </ac:picMkLst>
        </pc:picChg>
        <pc:picChg chg="add del mod">
          <ac:chgData name="Lemmi, Rodrigo" userId="b3618862-5d6a-4746-8c32-848d45cae23d" providerId="ADAL" clId="{14E0485E-21C3-4ADF-AF8C-6913828A7CD7}" dt="2024-01-31T21:51:36.736" v="1677" actId="478"/>
          <ac:picMkLst>
            <pc:docMk/>
            <pc:sldMk cId="356161270" sldId="2147469444"/>
            <ac:picMk id="93" creationId="{CD9D19C6-1310-8B65-82E2-225AD3D3E130}"/>
          </ac:picMkLst>
        </pc:picChg>
        <pc:picChg chg="add mod">
          <ac:chgData name="Lemmi, Rodrigo" userId="b3618862-5d6a-4746-8c32-848d45cae23d" providerId="ADAL" clId="{14E0485E-21C3-4ADF-AF8C-6913828A7CD7}" dt="2024-01-31T21:53:51.999" v="1693" actId="12788"/>
          <ac:picMkLst>
            <pc:docMk/>
            <pc:sldMk cId="356161270" sldId="2147469444"/>
            <ac:picMk id="100" creationId="{66E30FD3-C6E5-1D0E-F605-5733494BBD73}"/>
          </ac:picMkLst>
        </pc:picChg>
        <pc:picChg chg="add mod">
          <ac:chgData name="Lemmi, Rodrigo" userId="b3618862-5d6a-4746-8c32-848d45cae23d" providerId="ADAL" clId="{14E0485E-21C3-4ADF-AF8C-6913828A7CD7}" dt="2024-01-31T21:53:37.566" v="1689" actId="12788"/>
          <ac:picMkLst>
            <pc:docMk/>
            <pc:sldMk cId="356161270" sldId="2147469444"/>
            <ac:picMk id="102" creationId="{754A7C33-1689-110F-3F15-53B4BEFD0DB7}"/>
          </ac:picMkLst>
        </pc:picChg>
      </pc:sldChg>
      <pc:sldChg chg="addSp delSp modSp add mod">
        <pc:chgData name="Lemmi, Rodrigo" userId="b3618862-5d6a-4746-8c32-848d45cae23d" providerId="ADAL" clId="{14E0485E-21C3-4ADF-AF8C-6913828A7CD7}" dt="2024-01-31T22:01:28.033" v="1811" actId="478"/>
        <pc:sldMkLst>
          <pc:docMk/>
          <pc:sldMk cId="3068686559" sldId="2147469445"/>
        </pc:sldMkLst>
        <pc:spChg chg="mod">
          <ac:chgData name="Lemmi, Rodrigo" userId="b3618862-5d6a-4746-8c32-848d45cae23d" providerId="ADAL" clId="{14E0485E-21C3-4ADF-AF8C-6913828A7CD7}" dt="2024-01-31T21:49:22.932" v="1477" actId="20577"/>
          <ac:spMkLst>
            <pc:docMk/>
            <pc:sldMk cId="3068686559" sldId="2147469445"/>
            <ac:spMk id="3" creationId="{5DCA9B16-3C28-50A7-F248-6E7827621B8A}"/>
          </ac:spMkLst>
        </pc:spChg>
        <pc:spChg chg="mod">
          <ac:chgData name="Lemmi, Rodrigo" userId="b3618862-5d6a-4746-8c32-848d45cae23d" providerId="ADAL" clId="{14E0485E-21C3-4ADF-AF8C-6913828A7CD7}" dt="2024-01-31T21:49:18.434" v="1469"/>
          <ac:spMkLst>
            <pc:docMk/>
            <pc:sldMk cId="3068686559" sldId="2147469445"/>
            <ac:spMk id="4" creationId="{F3A2DB3F-5208-53FB-7381-47A9D1065337}"/>
          </ac:spMkLst>
        </pc:spChg>
        <pc:spChg chg="mod">
          <ac:chgData name="Lemmi, Rodrigo" userId="b3618862-5d6a-4746-8c32-848d45cae23d" providerId="ADAL" clId="{14E0485E-21C3-4ADF-AF8C-6913828A7CD7}" dt="2024-01-31T21:45:49.827" v="1454" actId="207"/>
          <ac:spMkLst>
            <pc:docMk/>
            <pc:sldMk cId="3068686559" sldId="2147469445"/>
            <ac:spMk id="12" creationId="{20D06589-BB0F-7996-2131-9C25476E045C}"/>
          </ac:spMkLst>
        </pc:spChg>
        <pc:spChg chg="mod">
          <ac:chgData name="Lemmi, Rodrigo" userId="b3618862-5d6a-4746-8c32-848d45cae23d" providerId="ADAL" clId="{14E0485E-21C3-4ADF-AF8C-6913828A7CD7}" dt="2024-01-31T21:45:49.827" v="1454" actId="207"/>
          <ac:spMkLst>
            <pc:docMk/>
            <pc:sldMk cId="3068686559" sldId="2147469445"/>
            <ac:spMk id="13" creationId="{9D425607-2BAE-5F98-A12D-31A5346AF967}"/>
          </ac:spMkLst>
        </pc:spChg>
        <pc:spChg chg="mod">
          <ac:chgData name="Lemmi, Rodrigo" userId="b3618862-5d6a-4746-8c32-848d45cae23d" providerId="ADAL" clId="{14E0485E-21C3-4ADF-AF8C-6913828A7CD7}" dt="2024-01-31T21:45:49.827" v="1454" actId="207"/>
          <ac:spMkLst>
            <pc:docMk/>
            <pc:sldMk cId="3068686559" sldId="2147469445"/>
            <ac:spMk id="17" creationId="{F9ED5097-C89F-9B5C-9E35-F6F69154A667}"/>
          </ac:spMkLst>
        </pc:spChg>
        <pc:spChg chg="mod">
          <ac:chgData name="Lemmi, Rodrigo" userId="b3618862-5d6a-4746-8c32-848d45cae23d" providerId="ADAL" clId="{14E0485E-21C3-4ADF-AF8C-6913828A7CD7}" dt="2024-01-31T21:45:49.827" v="1454" actId="207"/>
          <ac:spMkLst>
            <pc:docMk/>
            <pc:sldMk cId="3068686559" sldId="2147469445"/>
            <ac:spMk id="18" creationId="{E2662E5A-7D29-F0A2-D0E3-6C0D1C3BFA18}"/>
          </ac:spMkLst>
        </pc:spChg>
        <pc:spChg chg="mod">
          <ac:chgData name="Lemmi, Rodrigo" userId="b3618862-5d6a-4746-8c32-848d45cae23d" providerId="ADAL" clId="{14E0485E-21C3-4ADF-AF8C-6913828A7CD7}" dt="2024-01-31T21:45:49.827" v="1454" actId="207"/>
          <ac:spMkLst>
            <pc:docMk/>
            <pc:sldMk cId="3068686559" sldId="2147469445"/>
            <ac:spMk id="19" creationId="{CDF2EF47-4187-15A1-288E-CABC2A065D51}"/>
          </ac:spMkLst>
        </pc:spChg>
        <pc:spChg chg="mod">
          <ac:chgData name="Lemmi, Rodrigo" userId="b3618862-5d6a-4746-8c32-848d45cae23d" providerId="ADAL" clId="{14E0485E-21C3-4ADF-AF8C-6913828A7CD7}" dt="2024-01-31T21:45:49.827" v="1454" actId="207"/>
          <ac:spMkLst>
            <pc:docMk/>
            <pc:sldMk cId="3068686559" sldId="2147469445"/>
            <ac:spMk id="20" creationId="{77E4785E-48CF-AB89-EF4E-C50F8277021C}"/>
          </ac:spMkLst>
        </pc:spChg>
        <pc:spChg chg="mod">
          <ac:chgData name="Lemmi, Rodrigo" userId="b3618862-5d6a-4746-8c32-848d45cae23d" providerId="ADAL" clId="{14E0485E-21C3-4ADF-AF8C-6913828A7CD7}" dt="2024-01-31T21:45:49.827" v="1454" actId="207"/>
          <ac:spMkLst>
            <pc:docMk/>
            <pc:sldMk cId="3068686559" sldId="2147469445"/>
            <ac:spMk id="22" creationId="{A920AA77-9B09-4C8A-CB10-FEFB76112DAC}"/>
          </ac:spMkLst>
        </pc:spChg>
        <pc:spChg chg="mod">
          <ac:chgData name="Lemmi, Rodrigo" userId="b3618862-5d6a-4746-8c32-848d45cae23d" providerId="ADAL" clId="{14E0485E-21C3-4ADF-AF8C-6913828A7CD7}" dt="2024-01-31T21:45:49.827" v="1454" actId="207"/>
          <ac:spMkLst>
            <pc:docMk/>
            <pc:sldMk cId="3068686559" sldId="2147469445"/>
            <ac:spMk id="23" creationId="{AE4D4A36-9EE7-35EA-F395-941F4242387C}"/>
          </ac:spMkLst>
        </pc:spChg>
        <pc:spChg chg="mod">
          <ac:chgData name="Lemmi, Rodrigo" userId="b3618862-5d6a-4746-8c32-848d45cae23d" providerId="ADAL" clId="{14E0485E-21C3-4ADF-AF8C-6913828A7CD7}" dt="2024-01-31T21:45:49.827" v="1454" actId="207"/>
          <ac:spMkLst>
            <pc:docMk/>
            <pc:sldMk cId="3068686559" sldId="2147469445"/>
            <ac:spMk id="27" creationId="{ABD7B4E3-8D43-5F63-3255-A3929DCF20FB}"/>
          </ac:spMkLst>
        </pc:spChg>
        <pc:spChg chg="mod">
          <ac:chgData name="Lemmi, Rodrigo" userId="b3618862-5d6a-4746-8c32-848d45cae23d" providerId="ADAL" clId="{14E0485E-21C3-4ADF-AF8C-6913828A7CD7}" dt="2024-01-31T21:45:49.827" v="1454" actId="207"/>
          <ac:spMkLst>
            <pc:docMk/>
            <pc:sldMk cId="3068686559" sldId="2147469445"/>
            <ac:spMk id="28" creationId="{2CB3606E-1971-D2ED-CB69-5678F18E8CF2}"/>
          </ac:spMkLst>
        </pc:spChg>
        <pc:spChg chg="mod">
          <ac:chgData name="Lemmi, Rodrigo" userId="b3618862-5d6a-4746-8c32-848d45cae23d" providerId="ADAL" clId="{14E0485E-21C3-4ADF-AF8C-6913828A7CD7}" dt="2024-01-31T21:45:49.827" v="1454" actId="207"/>
          <ac:spMkLst>
            <pc:docMk/>
            <pc:sldMk cId="3068686559" sldId="2147469445"/>
            <ac:spMk id="32" creationId="{905D5029-3A40-B034-61B2-CB3C7E65E624}"/>
          </ac:spMkLst>
        </pc:spChg>
        <pc:spChg chg="mod">
          <ac:chgData name="Lemmi, Rodrigo" userId="b3618862-5d6a-4746-8c32-848d45cae23d" providerId="ADAL" clId="{14E0485E-21C3-4ADF-AF8C-6913828A7CD7}" dt="2024-01-31T21:45:49.827" v="1454" actId="207"/>
          <ac:spMkLst>
            <pc:docMk/>
            <pc:sldMk cId="3068686559" sldId="2147469445"/>
            <ac:spMk id="33" creationId="{157CCE46-AE04-8F84-4BDF-6B1E8287E650}"/>
          </ac:spMkLst>
        </pc:spChg>
        <pc:spChg chg="mod">
          <ac:chgData name="Lemmi, Rodrigo" userId="b3618862-5d6a-4746-8c32-848d45cae23d" providerId="ADAL" clId="{14E0485E-21C3-4ADF-AF8C-6913828A7CD7}" dt="2024-01-31T21:39:41.214" v="1425" actId="20577"/>
          <ac:spMkLst>
            <pc:docMk/>
            <pc:sldMk cId="3068686559" sldId="2147469445"/>
            <ac:spMk id="40" creationId="{15178720-B399-47CA-AA71-05CDBC2E6403}"/>
          </ac:spMkLst>
        </pc:spChg>
        <pc:spChg chg="add mod">
          <ac:chgData name="Lemmi, Rodrigo" userId="b3618862-5d6a-4746-8c32-848d45cae23d" providerId="ADAL" clId="{14E0485E-21C3-4ADF-AF8C-6913828A7CD7}" dt="2024-01-31T21:28:05.705" v="1205" actId="164"/>
          <ac:spMkLst>
            <pc:docMk/>
            <pc:sldMk cId="3068686559" sldId="2147469445"/>
            <ac:spMk id="45" creationId="{CF51D537-ADFB-A22F-BA03-3DA0B035AB48}"/>
          </ac:spMkLst>
        </pc:spChg>
        <pc:spChg chg="add mod">
          <ac:chgData name="Lemmi, Rodrigo" userId="b3618862-5d6a-4746-8c32-848d45cae23d" providerId="ADAL" clId="{14E0485E-21C3-4ADF-AF8C-6913828A7CD7}" dt="2024-01-31T21:28:09.010" v="1206" actId="164"/>
          <ac:spMkLst>
            <pc:docMk/>
            <pc:sldMk cId="3068686559" sldId="2147469445"/>
            <ac:spMk id="46" creationId="{824E6DB8-D5D2-81BD-C7A9-1E2472127FBE}"/>
          </ac:spMkLst>
        </pc:spChg>
        <pc:spChg chg="add mod">
          <ac:chgData name="Lemmi, Rodrigo" userId="b3618862-5d6a-4746-8c32-848d45cae23d" providerId="ADAL" clId="{14E0485E-21C3-4ADF-AF8C-6913828A7CD7}" dt="2024-01-31T21:28:18.195" v="1210" actId="164"/>
          <ac:spMkLst>
            <pc:docMk/>
            <pc:sldMk cId="3068686559" sldId="2147469445"/>
            <ac:spMk id="47" creationId="{8D7D1690-25FF-77F3-371A-C55A6A6A5FDA}"/>
          </ac:spMkLst>
        </pc:spChg>
        <pc:spChg chg="mod">
          <ac:chgData name="Lemmi, Rodrigo" userId="b3618862-5d6a-4746-8c32-848d45cae23d" providerId="ADAL" clId="{14E0485E-21C3-4ADF-AF8C-6913828A7CD7}" dt="2024-01-31T21:29:46.233" v="1251"/>
          <ac:spMkLst>
            <pc:docMk/>
            <pc:sldMk cId="3068686559" sldId="2147469445"/>
            <ac:spMk id="55" creationId="{33C43585-F052-F7A5-DA25-08D81FA291A6}"/>
          </ac:spMkLst>
        </pc:spChg>
        <pc:spChg chg="mod">
          <ac:chgData name="Lemmi, Rodrigo" userId="b3618862-5d6a-4746-8c32-848d45cae23d" providerId="ADAL" clId="{14E0485E-21C3-4ADF-AF8C-6913828A7CD7}" dt="2024-01-31T21:29:46.233" v="1251"/>
          <ac:spMkLst>
            <pc:docMk/>
            <pc:sldMk cId="3068686559" sldId="2147469445"/>
            <ac:spMk id="58" creationId="{817D76AC-EDC1-4FDD-EAD6-222C94FED524}"/>
          </ac:spMkLst>
        </pc:spChg>
        <pc:spChg chg="mod">
          <ac:chgData name="Lemmi, Rodrigo" userId="b3618862-5d6a-4746-8c32-848d45cae23d" providerId="ADAL" clId="{14E0485E-21C3-4ADF-AF8C-6913828A7CD7}" dt="2024-01-31T21:29:46.233" v="1251"/>
          <ac:spMkLst>
            <pc:docMk/>
            <pc:sldMk cId="3068686559" sldId="2147469445"/>
            <ac:spMk id="61" creationId="{B75B3976-EDFD-0A3D-EFBE-68A70758CB19}"/>
          </ac:spMkLst>
        </pc:spChg>
        <pc:spChg chg="mod">
          <ac:chgData name="Lemmi, Rodrigo" userId="b3618862-5d6a-4746-8c32-848d45cae23d" providerId="ADAL" clId="{14E0485E-21C3-4ADF-AF8C-6913828A7CD7}" dt="2024-01-31T21:30:03.337" v="1255"/>
          <ac:spMkLst>
            <pc:docMk/>
            <pc:sldMk cId="3068686559" sldId="2147469445"/>
            <ac:spMk id="481" creationId="{C57706C9-FDBE-4AC2-F9AB-44645FFE1002}"/>
          </ac:spMkLst>
        </pc:spChg>
        <pc:spChg chg="mod">
          <ac:chgData name="Lemmi, Rodrigo" userId="b3618862-5d6a-4746-8c32-848d45cae23d" providerId="ADAL" clId="{14E0485E-21C3-4ADF-AF8C-6913828A7CD7}" dt="2024-01-31T21:30:03.337" v="1255"/>
          <ac:spMkLst>
            <pc:docMk/>
            <pc:sldMk cId="3068686559" sldId="2147469445"/>
            <ac:spMk id="482" creationId="{F0F3A5CE-D382-3372-8D74-F3DB62838B31}"/>
          </ac:spMkLst>
        </pc:spChg>
        <pc:spChg chg="mod">
          <ac:chgData name="Lemmi, Rodrigo" userId="b3618862-5d6a-4746-8c32-848d45cae23d" providerId="ADAL" clId="{14E0485E-21C3-4ADF-AF8C-6913828A7CD7}" dt="2024-01-31T21:30:03.337" v="1255"/>
          <ac:spMkLst>
            <pc:docMk/>
            <pc:sldMk cId="3068686559" sldId="2147469445"/>
            <ac:spMk id="483" creationId="{28B3D809-F81D-8AB5-05C0-ADF591430715}"/>
          </ac:spMkLst>
        </pc:spChg>
        <pc:spChg chg="mod">
          <ac:chgData name="Lemmi, Rodrigo" userId="b3618862-5d6a-4746-8c32-848d45cae23d" providerId="ADAL" clId="{14E0485E-21C3-4ADF-AF8C-6913828A7CD7}" dt="2024-01-31T21:30:03.337" v="1255"/>
          <ac:spMkLst>
            <pc:docMk/>
            <pc:sldMk cId="3068686559" sldId="2147469445"/>
            <ac:spMk id="484" creationId="{315C64E4-1FFC-D553-184A-B4F5CCBCCD7D}"/>
          </ac:spMkLst>
        </pc:spChg>
        <pc:spChg chg="mod">
          <ac:chgData name="Lemmi, Rodrigo" userId="b3618862-5d6a-4746-8c32-848d45cae23d" providerId="ADAL" clId="{14E0485E-21C3-4ADF-AF8C-6913828A7CD7}" dt="2024-01-31T21:30:03.337" v="1255"/>
          <ac:spMkLst>
            <pc:docMk/>
            <pc:sldMk cId="3068686559" sldId="2147469445"/>
            <ac:spMk id="485" creationId="{080E6AB9-E7EF-BD7B-6729-0E49F24B3777}"/>
          </ac:spMkLst>
        </pc:spChg>
        <pc:spChg chg="mod">
          <ac:chgData name="Lemmi, Rodrigo" userId="b3618862-5d6a-4746-8c32-848d45cae23d" providerId="ADAL" clId="{14E0485E-21C3-4ADF-AF8C-6913828A7CD7}" dt="2024-01-31T21:30:03.337" v="1255"/>
          <ac:spMkLst>
            <pc:docMk/>
            <pc:sldMk cId="3068686559" sldId="2147469445"/>
            <ac:spMk id="486" creationId="{D5D57929-E280-9758-48B7-D21D23E5CE76}"/>
          </ac:spMkLst>
        </pc:spChg>
        <pc:spChg chg="mod">
          <ac:chgData name="Lemmi, Rodrigo" userId="b3618862-5d6a-4746-8c32-848d45cae23d" providerId="ADAL" clId="{14E0485E-21C3-4ADF-AF8C-6913828A7CD7}" dt="2024-01-31T21:30:03.337" v="1255"/>
          <ac:spMkLst>
            <pc:docMk/>
            <pc:sldMk cId="3068686559" sldId="2147469445"/>
            <ac:spMk id="487" creationId="{99732E74-52C7-E08C-FF55-602B3903DC7C}"/>
          </ac:spMkLst>
        </pc:spChg>
        <pc:spChg chg="mod">
          <ac:chgData name="Lemmi, Rodrigo" userId="b3618862-5d6a-4746-8c32-848d45cae23d" providerId="ADAL" clId="{14E0485E-21C3-4ADF-AF8C-6913828A7CD7}" dt="2024-01-31T21:30:03.337" v="1255"/>
          <ac:spMkLst>
            <pc:docMk/>
            <pc:sldMk cId="3068686559" sldId="2147469445"/>
            <ac:spMk id="488" creationId="{F619AC3B-EA45-217D-CCCC-16D3045C06C2}"/>
          </ac:spMkLst>
        </pc:spChg>
        <pc:spChg chg="mod">
          <ac:chgData name="Lemmi, Rodrigo" userId="b3618862-5d6a-4746-8c32-848d45cae23d" providerId="ADAL" clId="{14E0485E-21C3-4ADF-AF8C-6913828A7CD7}" dt="2024-01-31T21:30:03.337" v="1255"/>
          <ac:spMkLst>
            <pc:docMk/>
            <pc:sldMk cId="3068686559" sldId="2147469445"/>
            <ac:spMk id="489" creationId="{BCB2D6CB-EEA2-5FD3-CA14-5328614650FE}"/>
          </ac:spMkLst>
        </pc:spChg>
        <pc:spChg chg="del mod">
          <ac:chgData name="Lemmi, Rodrigo" userId="b3618862-5d6a-4746-8c32-848d45cae23d" providerId="ADAL" clId="{14E0485E-21C3-4ADF-AF8C-6913828A7CD7}" dt="2024-01-31T21:54:25.142" v="1696" actId="478"/>
          <ac:spMkLst>
            <pc:docMk/>
            <pc:sldMk cId="3068686559" sldId="2147469445"/>
            <ac:spMk id="504" creationId="{F04590D5-4F32-99D0-C94E-DDF270965498}"/>
          </ac:spMkLst>
        </pc:spChg>
        <pc:spChg chg="del mod">
          <ac:chgData name="Lemmi, Rodrigo" userId="b3618862-5d6a-4746-8c32-848d45cae23d" providerId="ADAL" clId="{14E0485E-21C3-4ADF-AF8C-6913828A7CD7}" dt="2024-01-31T21:54:46.014" v="1700" actId="478"/>
          <ac:spMkLst>
            <pc:docMk/>
            <pc:sldMk cId="3068686559" sldId="2147469445"/>
            <ac:spMk id="505" creationId="{3CC526EF-BA09-3340-5938-B42DD82131E8}"/>
          </ac:spMkLst>
        </pc:spChg>
        <pc:spChg chg="del mod">
          <ac:chgData name="Lemmi, Rodrigo" userId="b3618862-5d6a-4746-8c32-848d45cae23d" providerId="ADAL" clId="{14E0485E-21C3-4ADF-AF8C-6913828A7CD7}" dt="2024-01-31T21:54:48.270" v="1701" actId="478"/>
          <ac:spMkLst>
            <pc:docMk/>
            <pc:sldMk cId="3068686559" sldId="2147469445"/>
            <ac:spMk id="506" creationId="{D604755F-559D-9C7B-1562-0142C3A3AD6D}"/>
          </ac:spMkLst>
        </pc:spChg>
        <pc:spChg chg="del">
          <ac:chgData name="Lemmi, Rodrigo" userId="b3618862-5d6a-4746-8c32-848d45cae23d" providerId="ADAL" clId="{14E0485E-21C3-4ADF-AF8C-6913828A7CD7}" dt="2024-01-31T21:27:31.268" v="1170" actId="478"/>
          <ac:spMkLst>
            <pc:docMk/>
            <pc:sldMk cId="3068686559" sldId="2147469445"/>
            <ac:spMk id="507" creationId="{AAF4E640-8493-15F6-3038-B3CF95BF8B7A}"/>
          </ac:spMkLst>
        </pc:spChg>
        <pc:spChg chg="mod">
          <ac:chgData name="Lemmi, Rodrigo" userId="b3618862-5d6a-4746-8c32-848d45cae23d" providerId="ADAL" clId="{14E0485E-21C3-4ADF-AF8C-6913828A7CD7}" dt="2024-01-31T21:31:05.704" v="1264"/>
          <ac:spMkLst>
            <pc:docMk/>
            <pc:sldMk cId="3068686559" sldId="2147469445"/>
            <ac:spMk id="524" creationId="{9077FE6E-051A-55DE-E573-F9458F09260E}"/>
          </ac:spMkLst>
        </pc:spChg>
        <pc:spChg chg="mod">
          <ac:chgData name="Lemmi, Rodrigo" userId="b3618862-5d6a-4746-8c32-848d45cae23d" providerId="ADAL" clId="{14E0485E-21C3-4ADF-AF8C-6913828A7CD7}" dt="2024-01-31T21:31:05.704" v="1264"/>
          <ac:spMkLst>
            <pc:docMk/>
            <pc:sldMk cId="3068686559" sldId="2147469445"/>
            <ac:spMk id="526" creationId="{7D8FAE7E-FD0E-D2B5-9B40-00978E897508}"/>
          </ac:spMkLst>
        </pc:spChg>
        <pc:spChg chg="mod">
          <ac:chgData name="Lemmi, Rodrigo" userId="b3618862-5d6a-4746-8c32-848d45cae23d" providerId="ADAL" clId="{14E0485E-21C3-4ADF-AF8C-6913828A7CD7}" dt="2024-01-31T21:31:05.704" v="1264"/>
          <ac:spMkLst>
            <pc:docMk/>
            <pc:sldMk cId="3068686559" sldId="2147469445"/>
            <ac:spMk id="528" creationId="{8BB4413F-8AB8-D63D-0214-03F7F366562D}"/>
          </ac:spMkLst>
        </pc:spChg>
        <pc:spChg chg="mod">
          <ac:chgData name="Lemmi, Rodrigo" userId="b3618862-5d6a-4746-8c32-848d45cae23d" providerId="ADAL" clId="{14E0485E-21C3-4ADF-AF8C-6913828A7CD7}" dt="2024-01-31T21:31:10.617" v="1266"/>
          <ac:spMkLst>
            <pc:docMk/>
            <pc:sldMk cId="3068686559" sldId="2147469445"/>
            <ac:spMk id="534" creationId="{388AA6C0-DE9A-80C0-07BB-E363211F9F9B}"/>
          </ac:spMkLst>
        </pc:spChg>
        <pc:spChg chg="mod">
          <ac:chgData name="Lemmi, Rodrigo" userId="b3618862-5d6a-4746-8c32-848d45cae23d" providerId="ADAL" clId="{14E0485E-21C3-4ADF-AF8C-6913828A7CD7}" dt="2024-01-31T21:31:10.617" v="1266"/>
          <ac:spMkLst>
            <pc:docMk/>
            <pc:sldMk cId="3068686559" sldId="2147469445"/>
            <ac:spMk id="536" creationId="{5D9922D5-2C7C-027A-AD12-F302261FF73F}"/>
          </ac:spMkLst>
        </pc:spChg>
        <pc:spChg chg="mod">
          <ac:chgData name="Lemmi, Rodrigo" userId="b3618862-5d6a-4746-8c32-848d45cae23d" providerId="ADAL" clId="{14E0485E-21C3-4ADF-AF8C-6913828A7CD7}" dt="2024-01-31T21:31:10.617" v="1266"/>
          <ac:spMkLst>
            <pc:docMk/>
            <pc:sldMk cId="3068686559" sldId="2147469445"/>
            <ac:spMk id="538" creationId="{C61D9EA3-8879-DDFB-58CE-7144F0966EB3}"/>
          </ac:spMkLst>
        </pc:spChg>
        <pc:spChg chg="mod">
          <ac:chgData name="Lemmi, Rodrigo" userId="b3618862-5d6a-4746-8c32-848d45cae23d" providerId="ADAL" clId="{14E0485E-21C3-4ADF-AF8C-6913828A7CD7}" dt="2024-01-31T21:31:12.705" v="1268"/>
          <ac:spMkLst>
            <pc:docMk/>
            <pc:sldMk cId="3068686559" sldId="2147469445"/>
            <ac:spMk id="544" creationId="{A09FC74C-15EE-5672-174B-687B8747363F}"/>
          </ac:spMkLst>
        </pc:spChg>
        <pc:spChg chg="mod">
          <ac:chgData name="Lemmi, Rodrigo" userId="b3618862-5d6a-4746-8c32-848d45cae23d" providerId="ADAL" clId="{14E0485E-21C3-4ADF-AF8C-6913828A7CD7}" dt="2024-01-31T21:31:12.705" v="1268"/>
          <ac:spMkLst>
            <pc:docMk/>
            <pc:sldMk cId="3068686559" sldId="2147469445"/>
            <ac:spMk id="546" creationId="{2B375AFE-EAAF-22EF-B20D-51D19B7B1B5B}"/>
          </ac:spMkLst>
        </pc:spChg>
        <pc:spChg chg="mod">
          <ac:chgData name="Lemmi, Rodrigo" userId="b3618862-5d6a-4746-8c32-848d45cae23d" providerId="ADAL" clId="{14E0485E-21C3-4ADF-AF8C-6913828A7CD7}" dt="2024-01-31T21:31:12.705" v="1268"/>
          <ac:spMkLst>
            <pc:docMk/>
            <pc:sldMk cId="3068686559" sldId="2147469445"/>
            <ac:spMk id="548" creationId="{0F8F7D4B-93F2-74E7-BBA0-9839C883DA69}"/>
          </ac:spMkLst>
        </pc:spChg>
        <pc:spChg chg="mod">
          <ac:chgData name="Lemmi, Rodrigo" userId="b3618862-5d6a-4746-8c32-848d45cae23d" providerId="ADAL" clId="{14E0485E-21C3-4ADF-AF8C-6913828A7CD7}" dt="2024-01-31T21:31:14.648" v="1270"/>
          <ac:spMkLst>
            <pc:docMk/>
            <pc:sldMk cId="3068686559" sldId="2147469445"/>
            <ac:spMk id="554" creationId="{A47BAC05-6290-6021-DA70-A210B8F26878}"/>
          </ac:spMkLst>
        </pc:spChg>
        <pc:spChg chg="mod">
          <ac:chgData name="Lemmi, Rodrigo" userId="b3618862-5d6a-4746-8c32-848d45cae23d" providerId="ADAL" clId="{14E0485E-21C3-4ADF-AF8C-6913828A7CD7}" dt="2024-01-31T21:31:14.648" v="1270"/>
          <ac:spMkLst>
            <pc:docMk/>
            <pc:sldMk cId="3068686559" sldId="2147469445"/>
            <ac:spMk id="556" creationId="{C1BC1A43-8974-F8FC-1B52-F02B5FD3FE1D}"/>
          </ac:spMkLst>
        </pc:spChg>
        <pc:spChg chg="mod">
          <ac:chgData name="Lemmi, Rodrigo" userId="b3618862-5d6a-4746-8c32-848d45cae23d" providerId="ADAL" clId="{14E0485E-21C3-4ADF-AF8C-6913828A7CD7}" dt="2024-01-31T21:31:14.648" v="1270"/>
          <ac:spMkLst>
            <pc:docMk/>
            <pc:sldMk cId="3068686559" sldId="2147469445"/>
            <ac:spMk id="558" creationId="{AE0921CD-E8E6-126A-3794-FB421E1E718B}"/>
          </ac:spMkLst>
        </pc:spChg>
        <pc:spChg chg="mod">
          <ac:chgData name="Lemmi, Rodrigo" userId="b3618862-5d6a-4746-8c32-848d45cae23d" providerId="ADAL" clId="{14E0485E-21C3-4ADF-AF8C-6913828A7CD7}" dt="2024-01-31T21:37:35.465" v="1368"/>
          <ac:spMkLst>
            <pc:docMk/>
            <pc:sldMk cId="3068686559" sldId="2147469445"/>
            <ac:spMk id="623" creationId="{D426DD19-D51F-FF44-DD06-BCB130CEF736}"/>
          </ac:spMkLst>
        </pc:spChg>
        <pc:spChg chg="mod">
          <ac:chgData name="Lemmi, Rodrigo" userId="b3618862-5d6a-4746-8c32-848d45cae23d" providerId="ADAL" clId="{14E0485E-21C3-4ADF-AF8C-6913828A7CD7}" dt="2024-01-31T21:37:35.465" v="1368"/>
          <ac:spMkLst>
            <pc:docMk/>
            <pc:sldMk cId="3068686559" sldId="2147469445"/>
            <ac:spMk id="625" creationId="{A1C9F7AC-AFBD-7F19-FC54-DEF1D6CE122F}"/>
          </ac:spMkLst>
        </pc:spChg>
        <pc:spChg chg="mod">
          <ac:chgData name="Lemmi, Rodrigo" userId="b3618862-5d6a-4746-8c32-848d45cae23d" providerId="ADAL" clId="{14E0485E-21C3-4ADF-AF8C-6913828A7CD7}" dt="2024-01-31T21:37:35.465" v="1368"/>
          <ac:spMkLst>
            <pc:docMk/>
            <pc:sldMk cId="3068686559" sldId="2147469445"/>
            <ac:spMk id="627" creationId="{BE40EA5D-3590-1205-A622-03AF4D16CA8D}"/>
          </ac:spMkLst>
        </pc:spChg>
        <pc:spChg chg="mod">
          <ac:chgData name="Lemmi, Rodrigo" userId="b3618862-5d6a-4746-8c32-848d45cae23d" providerId="ADAL" clId="{14E0485E-21C3-4ADF-AF8C-6913828A7CD7}" dt="2024-01-31T21:37:35.465" v="1368"/>
          <ac:spMkLst>
            <pc:docMk/>
            <pc:sldMk cId="3068686559" sldId="2147469445"/>
            <ac:spMk id="629" creationId="{834055C5-3F1C-34EA-C532-78735FCE9445}"/>
          </ac:spMkLst>
        </pc:spChg>
        <pc:spChg chg="mod">
          <ac:chgData name="Lemmi, Rodrigo" userId="b3618862-5d6a-4746-8c32-848d45cae23d" providerId="ADAL" clId="{14E0485E-21C3-4ADF-AF8C-6913828A7CD7}" dt="2024-01-31T21:37:35.465" v="1368"/>
          <ac:spMkLst>
            <pc:docMk/>
            <pc:sldMk cId="3068686559" sldId="2147469445"/>
            <ac:spMk id="635" creationId="{93582A76-315F-892D-608F-68769F9DDF1E}"/>
          </ac:spMkLst>
        </pc:spChg>
        <pc:spChg chg="mod">
          <ac:chgData name="Lemmi, Rodrigo" userId="b3618862-5d6a-4746-8c32-848d45cae23d" providerId="ADAL" clId="{14E0485E-21C3-4ADF-AF8C-6913828A7CD7}" dt="2024-01-31T21:37:35.465" v="1368"/>
          <ac:spMkLst>
            <pc:docMk/>
            <pc:sldMk cId="3068686559" sldId="2147469445"/>
            <ac:spMk id="637" creationId="{422006E1-E88C-38AF-65A4-F213F17C3338}"/>
          </ac:spMkLst>
        </pc:spChg>
        <pc:spChg chg="mod">
          <ac:chgData name="Lemmi, Rodrigo" userId="b3618862-5d6a-4746-8c32-848d45cae23d" providerId="ADAL" clId="{14E0485E-21C3-4ADF-AF8C-6913828A7CD7}" dt="2024-01-31T21:37:35.465" v="1368"/>
          <ac:spMkLst>
            <pc:docMk/>
            <pc:sldMk cId="3068686559" sldId="2147469445"/>
            <ac:spMk id="639" creationId="{15172C43-5B51-9781-A3B9-E835D9EFD3AC}"/>
          </ac:spMkLst>
        </pc:spChg>
        <pc:spChg chg="mod">
          <ac:chgData name="Lemmi, Rodrigo" userId="b3618862-5d6a-4746-8c32-848d45cae23d" providerId="ADAL" clId="{14E0485E-21C3-4ADF-AF8C-6913828A7CD7}" dt="2024-01-31T21:37:35.465" v="1368"/>
          <ac:spMkLst>
            <pc:docMk/>
            <pc:sldMk cId="3068686559" sldId="2147469445"/>
            <ac:spMk id="801" creationId="{A614004D-3F10-9BE9-023A-AD671D541B33}"/>
          </ac:spMkLst>
        </pc:spChg>
        <pc:spChg chg="mod">
          <ac:chgData name="Lemmi, Rodrigo" userId="b3618862-5d6a-4746-8c32-848d45cae23d" providerId="ADAL" clId="{14E0485E-21C3-4ADF-AF8C-6913828A7CD7}" dt="2024-01-31T21:37:35.465" v="1368"/>
          <ac:spMkLst>
            <pc:docMk/>
            <pc:sldMk cId="3068686559" sldId="2147469445"/>
            <ac:spMk id="807" creationId="{663A4250-152D-5ECD-62AA-42C5782260CB}"/>
          </ac:spMkLst>
        </pc:spChg>
        <pc:spChg chg="mod">
          <ac:chgData name="Lemmi, Rodrigo" userId="b3618862-5d6a-4746-8c32-848d45cae23d" providerId="ADAL" clId="{14E0485E-21C3-4ADF-AF8C-6913828A7CD7}" dt="2024-01-31T21:37:35.465" v="1368"/>
          <ac:spMkLst>
            <pc:docMk/>
            <pc:sldMk cId="3068686559" sldId="2147469445"/>
            <ac:spMk id="809" creationId="{6DC22192-700C-1A64-24C5-3AA252E07519}"/>
          </ac:spMkLst>
        </pc:spChg>
        <pc:spChg chg="mod">
          <ac:chgData name="Lemmi, Rodrigo" userId="b3618862-5d6a-4746-8c32-848d45cae23d" providerId="ADAL" clId="{14E0485E-21C3-4ADF-AF8C-6913828A7CD7}" dt="2024-01-31T21:37:35.465" v="1368"/>
          <ac:spMkLst>
            <pc:docMk/>
            <pc:sldMk cId="3068686559" sldId="2147469445"/>
            <ac:spMk id="811" creationId="{64D92C04-078A-05B1-F119-489218566CCE}"/>
          </ac:spMkLst>
        </pc:spChg>
        <pc:spChg chg="mod">
          <ac:chgData name="Lemmi, Rodrigo" userId="b3618862-5d6a-4746-8c32-848d45cae23d" providerId="ADAL" clId="{14E0485E-21C3-4ADF-AF8C-6913828A7CD7}" dt="2024-01-31T21:37:35.465" v="1368"/>
          <ac:spMkLst>
            <pc:docMk/>
            <pc:sldMk cId="3068686559" sldId="2147469445"/>
            <ac:spMk id="813" creationId="{DD48350A-A713-8A63-DFD1-59179B3B3B68}"/>
          </ac:spMkLst>
        </pc:spChg>
        <pc:spChg chg="del">
          <ac:chgData name="Lemmi, Rodrigo" userId="b3618862-5d6a-4746-8c32-848d45cae23d" providerId="ADAL" clId="{14E0485E-21C3-4ADF-AF8C-6913828A7CD7}" dt="2024-01-31T21:44:29.772" v="1428" actId="478"/>
          <ac:spMkLst>
            <pc:docMk/>
            <pc:sldMk cId="3068686559" sldId="2147469445"/>
            <ac:spMk id="928" creationId="{CAA68354-F866-98BB-6D76-CC6DEAD91633}"/>
          </ac:spMkLst>
        </pc:spChg>
        <pc:spChg chg="del">
          <ac:chgData name="Lemmi, Rodrigo" userId="b3618862-5d6a-4746-8c32-848d45cae23d" providerId="ADAL" clId="{14E0485E-21C3-4ADF-AF8C-6913828A7CD7}" dt="2024-01-31T21:44:29.772" v="1428" actId="478"/>
          <ac:spMkLst>
            <pc:docMk/>
            <pc:sldMk cId="3068686559" sldId="2147469445"/>
            <ac:spMk id="930" creationId="{BA40EA7B-EDAA-C067-9618-699BF2AF8933}"/>
          </ac:spMkLst>
        </pc:spChg>
        <pc:spChg chg="del">
          <ac:chgData name="Lemmi, Rodrigo" userId="b3618862-5d6a-4746-8c32-848d45cae23d" providerId="ADAL" clId="{14E0485E-21C3-4ADF-AF8C-6913828A7CD7}" dt="2024-01-31T21:44:29.772" v="1428" actId="478"/>
          <ac:spMkLst>
            <pc:docMk/>
            <pc:sldMk cId="3068686559" sldId="2147469445"/>
            <ac:spMk id="932" creationId="{92AC4B9D-C55B-FE25-C3C9-564E09F4F430}"/>
          </ac:spMkLst>
        </pc:spChg>
        <pc:spChg chg="del">
          <ac:chgData name="Lemmi, Rodrigo" userId="b3618862-5d6a-4746-8c32-848d45cae23d" providerId="ADAL" clId="{14E0485E-21C3-4ADF-AF8C-6913828A7CD7}" dt="2024-01-31T21:44:29.772" v="1428" actId="478"/>
          <ac:spMkLst>
            <pc:docMk/>
            <pc:sldMk cId="3068686559" sldId="2147469445"/>
            <ac:spMk id="934" creationId="{D65E4B21-7C45-B27E-639F-BA8490450490}"/>
          </ac:spMkLst>
        </pc:spChg>
        <pc:spChg chg="del">
          <ac:chgData name="Lemmi, Rodrigo" userId="b3618862-5d6a-4746-8c32-848d45cae23d" providerId="ADAL" clId="{14E0485E-21C3-4ADF-AF8C-6913828A7CD7}" dt="2024-01-31T21:44:41.419" v="1434" actId="478"/>
          <ac:spMkLst>
            <pc:docMk/>
            <pc:sldMk cId="3068686559" sldId="2147469445"/>
            <ac:spMk id="994" creationId="{4CD94352-309F-19B1-E729-25DF130DA8FC}"/>
          </ac:spMkLst>
        </pc:spChg>
        <pc:spChg chg="del">
          <ac:chgData name="Lemmi, Rodrigo" userId="b3618862-5d6a-4746-8c32-848d45cae23d" providerId="ADAL" clId="{14E0485E-21C3-4ADF-AF8C-6913828A7CD7}" dt="2024-01-31T21:44:42.923" v="1435" actId="478"/>
          <ac:spMkLst>
            <pc:docMk/>
            <pc:sldMk cId="3068686559" sldId="2147469445"/>
            <ac:spMk id="996" creationId="{451F3AF8-8D0A-2882-B1C4-561E21819BBE}"/>
          </ac:spMkLst>
        </pc:spChg>
        <pc:spChg chg="del">
          <ac:chgData name="Lemmi, Rodrigo" userId="b3618862-5d6a-4746-8c32-848d45cae23d" providerId="ADAL" clId="{14E0485E-21C3-4ADF-AF8C-6913828A7CD7}" dt="2024-01-31T21:44:47.667" v="1438" actId="478"/>
          <ac:spMkLst>
            <pc:docMk/>
            <pc:sldMk cId="3068686559" sldId="2147469445"/>
            <ac:spMk id="998" creationId="{8C87CAD8-EE6A-4C68-7976-4A7B58FA3691}"/>
          </ac:spMkLst>
        </pc:spChg>
        <pc:spChg chg="del">
          <ac:chgData name="Lemmi, Rodrigo" userId="b3618862-5d6a-4746-8c32-848d45cae23d" providerId="ADAL" clId="{14E0485E-21C3-4ADF-AF8C-6913828A7CD7}" dt="2024-01-31T21:44:38.730" v="1433" actId="478"/>
          <ac:spMkLst>
            <pc:docMk/>
            <pc:sldMk cId="3068686559" sldId="2147469445"/>
            <ac:spMk id="1000" creationId="{96FB4210-2829-03E5-4AC9-613E2D2100E9}"/>
          </ac:spMkLst>
        </pc:spChg>
        <pc:spChg chg="mod">
          <ac:chgData name="Lemmi, Rodrigo" userId="b3618862-5d6a-4746-8c32-848d45cae23d" providerId="ADAL" clId="{14E0485E-21C3-4ADF-AF8C-6913828A7CD7}" dt="2024-01-31T21:30:03.337" v="1255"/>
          <ac:spMkLst>
            <pc:docMk/>
            <pc:sldMk cId="3068686559" sldId="2147469445"/>
            <ac:spMk id="1017" creationId="{84539843-FB9E-A502-3354-16783F759AD6}"/>
          </ac:spMkLst>
        </pc:spChg>
        <pc:spChg chg="mod">
          <ac:chgData name="Lemmi, Rodrigo" userId="b3618862-5d6a-4746-8c32-848d45cae23d" providerId="ADAL" clId="{14E0485E-21C3-4ADF-AF8C-6913828A7CD7}" dt="2024-01-31T21:30:03.337" v="1255"/>
          <ac:spMkLst>
            <pc:docMk/>
            <pc:sldMk cId="3068686559" sldId="2147469445"/>
            <ac:spMk id="1019" creationId="{49F13928-2BF2-6A72-DB6D-6A41AFC72090}"/>
          </ac:spMkLst>
        </pc:spChg>
        <pc:spChg chg="mod">
          <ac:chgData name="Lemmi, Rodrigo" userId="b3618862-5d6a-4746-8c32-848d45cae23d" providerId="ADAL" clId="{14E0485E-21C3-4ADF-AF8C-6913828A7CD7}" dt="2024-01-31T21:30:03.337" v="1255"/>
          <ac:spMkLst>
            <pc:docMk/>
            <pc:sldMk cId="3068686559" sldId="2147469445"/>
            <ac:spMk id="1020" creationId="{150ACEC9-1C68-1D55-BB06-6F5DE7858F8E}"/>
          </ac:spMkLst>
        </pc:spChg>
        <pc:spChg chg="mod">
          <ac:chgData name="Lemmi, Rodrigo" userId="b3618862-5d6a-4746-8c32-848d45cae23d" providerId="ADAL" clId="{14E0485E-21C3-4ADF-AF8C-6913828A7CD7}" dt="2024-01-31T21:30:03.337" v="1255"/>
          <ac:spMkLst>
            <pc:docMk/>
            <pc:sldMk cId="3068686559" sldId="2147469445"/>
            <ac:spMk id="1021" creationId="{52593E68-DA06-B95B-0F09-440EE63BE872}"/>
          </ac:spMkLst>
        </pc:spChg>
        <pc:spChg chg="mod">
          <ac:chgData name="Lemmi, Rodrigo" userId="b3618862-5d6a-4746-8c32-848d45cae23d" providerId="ADAL" clId="{14E0485E-21C3-4ADF-AF8C-6913828A7CD7}" dt="2024-01-31T21:30:03.337" v="1255"/>
          <ac:spMkLst>
            <pc:docMk/>
            <pc:sldMk cId="3068686559" sldId="2147469445"/>
            <ac:spMk id="1022" creationId="{BBE366A3-0CF2-86BC-32E2-E20D6020E2DD}"/>
          </ac:spMkLst>
        </pc:spChg>
        <pc:spChg chg="mod">
          <ac:chgData name="Lemmi, Rodrigo" userId="b3618862-5d6a-4746-8c32-848d45cae23d" providerId="ADAL" clId="{14E0485E-21C3-4ADF-AF8C-6913828A7CD7}" dt="2024-01-31T21:30:03.337" v="1255"/>
          <ac:spMkLst>
            <pc:docMk/>
            <pc:sldMk cId="3068686559" sldId="2147469445"/>
            <ac:spMk id="1023" creationId="{ED48B2E5-2CB1-B8CB-929B-02449D66115A}"/>
          </ac:spMkLst>
        </pc:spChg>
        <pc:spChg chg="mod">
          <ac:chgData name="Lemmi, Rodrigo" userId="b3618862-5d6a-4746-8c32-848d45cae23d" providerId="ADAL" clId="{14E0485E-21C3-4ADF-AF8C-6913828A7CD7}" dt="2024-01-31T21:37:35.465" v="1368"/>
          <ac:spMkLst>
            <pc:docMk/>
            <pc:sldMk cId="3068686559" sldId="2147469445"/>
            <ac:spMk id="1027" creationId="{6B4579A5-C28D-C211-9E09-4F9F5E4E824A}"/>
          </ac:spMkLst>
        </pc:spChg>
        <pc:spChg chg="mod">
          <ac:chgData name="Lemmi, Rodrigo" userId="b3618862-5d6a-4746-8c32-848d45cae23d" providerId="ADAL" clId="{14E0485E-21C3-4ADF-AF8C-6913828A7CD7}" dt="2024-01-31T21:37:35.465" v="1368"/>
          <ac:spMkLst>
            <pc:docMk/>
            <pc:sldMk cId="3068686559" sldId="2147469445"/>
            <ac:spMk id="1029" creationId="{BBBD9EAB-044C-B25F-5A90-44BBA6798844}"/>
          </ac:spMkLst>
        </pc:spChg>
        <pc:spChg chg="mod">
          <ac:chgData name="Lemmi, Rodrigo" userId="b3618862-5d6a-4746-8c32-848d45cae23d" providerId="ADAL" clId="{14E0485E-21C3-4ADF-AF8C-6913828A7CD7}" dt="2024-01-31T21:37:35.465" v="1368"/>
          <ac:spMkLst>
            <pc:docMk/>
            <pc:sldMk cId="3068686559" sldId="2147469445"/>
            <ac:spMk id="1031" creationId="{3183C487-DF93-F23E-024F-FFD74E055E5D}"/>
          </ac:spMkLst>
        </pc:spChg>
        <pc:spChg chg="mod">
          <ac:chgData name="Lemmi, Rodrigo" userId="b3618862-5d6a-4746-8c32-848d45cae23d" providerId="ADAL" clId="{14E0485E-21C3-4ADF-AF8C-6913828A7CD7}" dt="2024-01-31T21:37:35.465" v="1368"/>
          <ac:spMkLst>
            <pc:docMk/>
            <pc:sldMk cId="3068686559" sldId="2147469445"/>
            <ac:spMk id="1033" creationId="{DF4D45F6-B030-EDA1-54EC-A2FABD39142D}"/>
          </ac:spMkLst>
        </pc:spChg>
        <pc:spChg chg="mod">
          <ac:chgData name="Lemmi, Rodrigo" userId="b3618862-5d6a-4746-8c32-848d45cae23d" providerId="ADAL" clId="{14E0485E-21C3-4ADF-AF8C-6913828A7CD7}" dt="2024-01-31T21:37:35.465" v="1368"/>
          <ac:spMkLst>
            <pc:docMk/>
            <pc:sldMk cId="3068686559" sldId="2147469445"/>
            <ac:spMk id="1039" creationId="{38F97663-E2D2-E31E-8611-E44AD9E3137A}"/>
          </ac:spMkLst>
        </pc:spChg>
        <pc:spChg chg="mod">
          <ac:chgData name="Lemmi, Rodrigo" userId="b3618862-5d6a-4746-8c32-848d45cae23d" providerId="ADAL" clId="{14E0485E-21C3-4ADF-AF8C-6913828A7CD7}" dt="2024-01-31T21:37:35.465" v="1368"/>
          <ac:spMkLst>
            <pc:docMk/>
            <pc:sldMk cId="3068686559" sldId="2147469445"/>
            <ac:spMk id="1041" creationId="{91A9EA46-EA36-2E1E-C019-8230D66A2F28}"/>
          </ac:spMkLst>
        </pc:spChg>
        <pc:spChg chg="mod">
          <ac:chgData name="Lemmi, Rodrigo" userId="b3618862-5d6a-4746-8c32-848d45cae23d" providerId="ADAL" clId="{14E0485E-21C3-4ADF-AF8C-6913828A7CD7}" dt="2024-01-31T21:37:35.465" v="1368"/>
          <ac:spMkLst>
            <pc:docMk/>
            <pc:sldMk cId="3068686559" sldId="2147469445"/>
            <ac:spMk id="1043" creationId="{A627B4F0-335C-3A2B-F067-2DFD052B0468}"/>
          </ac:spMkLst>
        </pc:spChg>
        <pc:spChg chg="mod">
          <ac:chgData name="Lemmi, Rodrigo" userId="b3618862-5d6a-4746-8c32-848d45cae23d" providerId="ADAL" clId="{14E0485E-21C3-4ADF-AF8C-6913828A7CD7}" dt="2024-01-31T21:37:35.465" v="1368"/>
          <ac:spMkLst>
            <pc:docMk/>
            <pc:sldMk cId="3068686559" sldId="2147469445"/>
            <ac:spMk id="1045" creationId="{EC9B6F9F-3E61-B757-B2B0-B95600054C46}"/>
          </ac:spMkLst>
        </pc:spChg>
        <pc:spChg chg="mod">
          <ac:chgData name="Lemmi, Rodrigo" userId="b3618862-5d6a-4746-8c32-848d45cae23d" providerId="ADAL" clId="{14E0485E-21C3-4ADF-AF8C-6913828A7CD7}" dt="2024-01-31T21:51:13.082" v="1675"/>
          <ac:spMkLst>
            <pc:docMk/>
            <pc:sldMk cId="3068686559" sldId="2147469445"/>
            <ac:spMk id="1049" creationId="{9C678B22-907A-2D81-6BE3-BBD8DA73547A}"/>
          </ac:spMkLst>
        </pc:spChg>
        <pc:spChg chg="mod">
          <ac:chgData name="Lemmi, Rodrigo" userId="b3618862-5d6a-4746-8c32-848d45cae23d" providerId="ADAL" clId="{14E0485E-21C3-4ADF-AF8C-6913828A7CD7}" dt="2024-01-31T21:51:13.082" v="1675"/>
          <ac:spMkLst>
            <pc:docMk/>
            <pc:sldMk cId="3068686559" sldId="2147469445"/>
            <ac:spMk id="1050" creationId="{24EC5097-7893-56C7-72B7-A89A7360B3F8}"/>
          </ac:spMkLst>
        </pc:spChg>
        <pc:spChg chg="mod">
          <ac:chgData name="Lemmi, Rodrigo" userId="b3618862-5d6a-4746-8c32-848d45cae23d" providerId="ADAL" clId="{14E0485E-21C3-4ADF-AF8C-6913828A7CD7}" dt="2024-01-31T21:51:13.082" v="1675"/>
          <ac:spMkLst>
            <pc:docMk/>
            <pc:sldMk cId="3068686559" sldId="2147469445"/>
            <ac:spMk id="1051" creationId="{0285E69A-BC88-DFDF-3AF5-C53F4D1AB8C3}"/>
          </ac:spMkLst>
        </pc:spChg>
        <pc:spChg chg="mod">
          <ac:chgData name="Lemmi, Rodrigo" userId="b3618862-5d6a-4746-8c32-848d45cae23d" providerId="ADAL" clId="{14E0485E-21C3-4ADF-AF8C-6913828A7CD7}" dt="2024-01-31T21:51:13.082" v="1675"/>
          <ac:spMkLst>
            <pc:docMk/>
            <pc:sldMk cId="3068686559" sldId="2147469445"/>
            <ac:spMk id="1052" creationId="{A81348C1-04F2-4F4B-7C5D-137357C87FC3}"/>
          </ac:spMkLst>
        </pc:spChg>
        <pc:spChg chg="mod">
          <ac:chgData name="Lemmi, Rodrigo" userId="b3618862-5d6a-4746-8c32-848d45cae23d" providerId="ADAL" clId="{14E0485E-21C3-4ADF-AF8C-6913828A7CD7}" dt="2024-01-31T21:51:13.082" v="1675"/>
          <ac:spMkLst>
            <pc:docMk/>
            <pc:sldMk cId="3068686559" sldId="2147469445"/>
            <ac:spMk id="1053" creationId="{C7AFFE24-811B-A904-7DEF-669F2EA48615}"/>
          </ac:spMkLst>
        </pc:spChg>
        <pc:spChg chg="mod">
          <ac:chgData name="Lemmi, Rodrigo" userId="b3618862-5d6a-4746-8c32-848d45cae23d" providerId="ADAL" clId="{14E0485E-21C3-4ADF-AF8C-6913828A7CD7}" dt="2024-01-31T21:51:13.082" v="1675"/>
          <ac:spMkLst>
            <pc:docMk/>
            <pc:sldMk cId="3068686559" sldId="2147469445"/>
            <ac:spMk id="1054" creationId="{83BD9132-AD4F-F204-4DB8-EDB53A6FE717}"/>
          </ac:spMkLst>
        </pc:spChg>
        <pc:spChg chg="mod">
          <ac:chgData name="Lemmi, Rodrigo" userId="b3618862-5d6a-4746-8c32-848d45cae23d" providerId="ADAL" clId="{14E0485E-21C3-4ADF-AF8C-6913828A7CD7}" dt="2024-01-31T21:51:13.082" v="1675"/>
          <ac:spMkLst>
            <pc:docMk/>
            <pc:sldMk cId="3068686559" sldId="2147469445"/>
            <ac:spMk id="1055" creationId="{3D1F7654-DA7C-81A9-5623-BF2457821F79}"/>
          </ac:spMkLst>
        </pc:spChg>
        <pc:spChg chg="mod">
          <ac:chgData name="Lemmi, Rodrigo" userId="b3618862-5d6a-4746-8c32-848d45cae23d" providerId="ADAL" clId="{14E0485E-21C3-4ADF-AF8C-6913828A7CD7}" dt="2024-01-31T21:51:13.082" v="1675"/>
          <ac:spMkLst>
            <pc:docMk/>
            <pc:sldMk cId="3068686559" sldId="2147469445"/>
            <ac:spMk id="1056" creationId="{BE2A5AC9-153F-301E-89EB-BACA7CE657AC}"/>
          </ac:spMkLst>
        </pc:spChg>
        <pc:spChg chg="mod">
          <ac:chgData name="Lemmi, Rodrigo" userId="b3618862-5d6a-4746-8c32-848d45cae23d" providerId="ADAL" clId="{14E0485E-21C3-4ADF-AF8C-6913828A7CD7}" dt="2024-01-31T21:51:13.082" v="1675"/>
          <ac:spMkLst>
            <pc:docMk/>
            <pc:sldMk cId="3068686559" sldId="2147469445"/>
            <ac:spMk id="1057" creationId="{8553795E-E209-713E-8051-9EC0E4A4B009}"/>
          </ac:spMkLst>
        </pc:spChg>
        <pc:spChg chg="mod">
          <ac:chgData name="Lemmi, Rodrigo" userId="b3618862-5d6a-4746-8c32-848d45cae23d" providerId="ADAL" clId="{14E0485E-21C3-4ADF-AF8C-6913828A7CD7}" dt="2024-01-31T21:51:13.082" v="1675"/>
          <ac:spMkLst>
            <pc:docMk/>
            <pc:sldMk cId="3068686559" sldId="2147469445"/>
            <ac:spMk id="1058" creationId="{71321644-AFDD-87FA-F111-ED3F88B273A9}"/>
          </ac:spMkLst>
        </pc:spChg>
        <pc:spChg chg="mod">
          <ac:chgData name="Lemmi, Rodrigo" userId="b3618862-5d6a-4746-8c32-848d45cae23d" providerId="ADAL" clId="{14E0485E-21C3-4ADF-AF8C-6913828A7CD7}" dt="2024-01-31T21:51:13.082" v="1675"/>
          <ac:spMkLst>
            <pc:docMk/>
            <pc:sldMk cId="3068686559" sldId="2147469445"/>
            <ac:spMk id="1059" creationId="{1754B184-5EE0-CF05-56F8-496D21F88461}"/>
          </ac:spMkLst>
        </pc:spChg>
        <pc:spChg chg="mod">
          <ac:chgData name="Lemmi, Rodrigo" userId="b3618862-5d6a-4746-8c32-848d45cae23d" providerId="ADAL" clId="{14E0485E-21C3-4ADF-AF8C-6913828A7CD7}" dt="2024-01-31T21:51:13.082" v="1675"/>
          <ac:spMkLst>
            <pc:docMk/>
            <pc:sldMk cId="3068686559" sldId="2147469445"/>
            <ac:spMk id="1060" creationId="{515D0596-4031-374B-9BD8-ADE42BBE5692}"/>
          </ac:spMkLst>
        </pc:spChg>
        <pc:spChg chg="mod">
          <ac:chgData name="Lemmi, Rodrigo" userId="b3618862-5d6a-4746-8c32-848d45cae23d" providerId="ADAL" clId="{14E0485E-21C3-4ADF-AF8C-6913828A7CD7}" dt="2024-01-31T21:51:13.082" v="1675"/>
          <ac:spMkLst>
            <pc:docMk/>
            <pc:sldMk cId="3068686559" sldId="2147469445"/>
            <ac:spMk id="1061" creationId="{E9764E17-86EC-C74D-7D92-D36BFCB4F87F}"/>
          </ac:spMkLst>
        </pc:spChg>
        <pc:spChg chg="mod">
          <ac:chgData name="Lemmi, Rodrigo" userId="b3618862-5d6a-4746-8c32-848d45cae23d" providerId="ADAL" clId="{14E0485E-21C3-4ADF-AF8C-6913828A7CD7}" dt="2024-01-31T21:51:13.082" v="1675"/>
          <ac:spMkLst>
            <pc:docMk/>
            <pc:sldMk cId="3068686559" sldId="2147469445"/>
            <ac:spMk id="1062" creationId="{FAF6BAE8-EE9A-BC78-F95E-A27906CC72EA}"/>
          </ac:spMkLst>
        </pc:spChg>
        <pc:spChg chg="mod">
          <ac:chgData name="Lemmi, Rodrigo" userId="b3618862-5d6a-4746-8c32-848d45cae23d" providerId="ADAL" clId="{14E0485E-21C3-4ADF-AF8C-6913828A7CD7}" dt="2024-01-31T21:51:13.082" v="1675"/>
          <ac:spMkLst>
            <pc:docMk/>
            <pc:sldMk cId="3068686559" sldId="2147469445"/>
            <ac:spMk id="1063" creationId="{1D79EE8A-B672-7DDE-A15D-8A19C73A463E}"/>
          </ac:spMkLst>
        </pc:spChg>
        <pc:spChg chg="mod">
          <ac:chgData name="Lemmi, Rodrigo" userId="b3618862-5d6a-4746-8c32-848d45cae23d" providerId="ADAL" clId="{14E0485E-21C3-4ADF-AF8C-6913828A7CD7}" dt="2024-01-31T21:51:13.082" v="1675"/>
          <ac:spMkLst>
            <pc:docMk/>
            <pc:sldMk cId="3068686559" sldId="2147469445"/>
            <ac:spMk id="1064" creationId="{E449C6DE-48E0-8B3D-84A4-55256B49B71C}"/>
          </ac:spMkLst>
        </pc:spChg>
        <pc:spChg chg="mod">
          <ac:chgData name="Lemmi, Rodrigo" userId="b3618862-5d6a-4746-8c32-848d45cae23d" providerId="ADAL" clId="{14E0485E-21C3-4ADF-AF8C-6913828A7CD7}" dt="2024-01-31T21:51:13.082" v="1675"/>
          <ac:spMkLst>
            <pc:docMk/>
            <pc:sldMk cId="3068686559" sldId="2147469445"/>
            <ac:spMk id="1065" creationId="{83E1BC9D-5484-C201-6395-A3B2113FD6F3}"/>
          </ac:spMkLst>
        </pc:spChg>
        <pc:spChg chg="mod">
          <ac:chgData name="Lemmi, Rodrigo" userId="b3618862-5d6a-4746-8c32-848d45cae23d" providerId="ADAL" clId="{14E0485E-21C3-4ADF-AF8C-6913828A7CD7}" dt="2024-01-31T21:51:13.082" v="1675"/>
          <ac:spMkLst>
            <pc:docMk/>
            <pc:sldMk cId="3068686559" sldId="2147469445"/>
            <ac:spMk id="1066" creationId="{4B62C9F9-0371-2FE6-C34D-AF1DB723F4D5}"/>
          </ac:spMkLst>
        </pc:spChg>
        <pc:spChg chg="mod">
          <ac:chgData name="Lemmi, Rodrigo" userId="b3618862-5d6a-4746-8c32-848d45cae23d" providerId="ADAL" clId="{14E0485E-21C3-4ADF-AF8C-6913828A7CD7}" dt="2024-01-31T21:51:13.082" v="1675"/>
          <ac:spMkLst>
            <pc:docMk/>
            <pc:sldMk cId="3068686559" sldId="2147469445"/>
            <ac:spMk id="1067" creationId="{65AAB210-8B1B-315C-61D5-1C9500777922}"/>
          </ac:spMkLst>
        </pc:spChg>
        <pc:spChg chg="mod">
          <ac:chgData name="Lemmi, Rodrigo" userId="b3618862-5d6a-4746-8c32-848d45cae23d" providerId="ADAL" clId="{14E0485E-21C3-4ADF-AF8C-6913828A7CD7}" dt="2024-01-31T21:51:13.082" v="1675"/>
          <ac:spMkLst>
            <pc:docMk/>
            <pc:sldMk cId="3068686559" sldId="2147469445"/>
            <ac:spMk id="1068" creationId="{46A91F76-6568-BF43-A110-49A58CEFC211}"/>
          </ac:spMkLst>
        </pc:spChg>
        <pc:spChg chg="mod">
          <ac:chgData name="Lemmi, Rodrigo" userId="b3618862-5d6a-4746-8c32-848d45cae23d" providerId="ADAL" clId="{14E0485E-21C3-4ADF-AF8C-6913828A7CD7}" dt="2024-01-31T21:51:13.082" v="1675"/>
          <ac:spMkLst>
            <pc:docMk/>
            <pc:sldMk cId="3068686559" sldId="2147469445"/>
            <ac:spMk id="1069" creationId="{B51144FA-7B7C-8713-4015-32028D3AB451}"/>
          </ac:spMkLst>
        </pc:spChg>
        <pc:spChg chg="mod">
          <ac:chgData name="Lemmi, Rodrigo" userId="b3618862-5d6a-4746-8c32-848d45cae23d" providerId="ADAL" clId="{14E0485E-21C3-4ADF-AF8C-6913828A7CD7}" dt="2024-01-31T21:51:13.082" v="1675"/>
          <ac:spMkLst>
            <pc:docMk/>
            <pc:sldMk cId="3068686559" sldId="2147469445"/>
            <ac:spMk id="1070" creationId="{5B43DC3D-A1ED-0CAC-9EAD-E52DFF7EEAB1}"/>
          </ac:spMkLst>
        </pc:spChg>
        <pc:spChg chg="mod">
          <ac:chgData name="Lemmi, Rodrigo" userId="b3618862-5d6a-4746-8c32-848d45cae23d" providerId="ADAL" clId="{14E0485E-21C3-4ADF-AF8C-6913828A7CD7}" dt="2024-01-31T21:51:13.082" v="1675"/>
          <ac:spMkLst>
            <pc:docMk/>
            <pc:sldMk cId="3068686559" sldId="2147469445"/>
            <ac:spMk id="1071" creationId="{9B2856F3-8530-FFE6-99FC-47F994CBB741}"/>
          </ac:spMkLst>
        </pc:spChg>
        <pc:spChg chg="mod">
          <ac:chgData name="Lemmi, Rodrigo" userId="b3618862-5d6a-4746-8c32-848d45cae23d" providerId="ADAL" clId="{14E0485E-21C3-4ADF-AF8C-6913828A7CD7}" dt="2024-01-31T21:51:13.082" v="1675"/>
          <ac:spMkLst>
            <pc:docMk/>
            <pc:sldMk cId="3068686559" sldId="2147469445"/>
            <ac:spMk id="1072" creationId="{21F2797E-F3CA-0D2C-F089-B22398870FC7}"/>
          </ac:spMkLst>
        </pc:spChg>
        <pc:spChg chg="mod">
          <ac:chgData name="Lemmi, Rodrigo" userId="b3618862-5d6a-4746-8c32-848d45cae23d" providerId="ADAL" clId="{14E0485E-21C3-4ADF-AF8C-6913828A7CD7}" dt="2024-01-31T21:51:13.082" v="1675"/>
          <ac:spMkLst>
            <pc:docMk/>
            <pc:sldMk cId="3068686559" sldId="2147469445"/>
            <ac:spMk id="1073" creationId="{20DF55F8-8B1D-0D03-F380-22F984B38972}"/>
          </ac:spMkLst>
        </pc:spChg>
        <pc:spChg chg="mod">
          <ac:chgData name="Lemmi, Rodrigo" userId="b3618862-5d6a-4746-8c32-848d45cae23d" providerId="ADAL" clId="{14E0485E-21C3-4ADF-AF8C-6913828A7CD7}" dt="2024-01-31T21:51:13.082" v="1675"/>
          <ac:spMkLst>
            <pc:docMk/>
            <pc:sldMk cId="3068686559" sldId="2147469445"/>
            <ac:spMk id="1074" creationId="{43657C4E-9AC5-BF31-B505-E789272E6A18}"/>
          </ac:spMkLst>
        </pc:spChg>
        <pc:spChg chg="mod">
          <ac:chgData name="Lemmi, Rodrigo" userId="b3618862-5d6a-4746-8c32-848d45cae23d" providerId="ADAL" clId="{14E0485E-21C3-4ADF-AF8C-6913828A7CD7}" dt="2024-01-31T21:51:13.082" v="1675"/>
          <ac:spMkLst>
            <pc:docMk/>
            <pc:sldMk cId="3068686559" sldId="2147469445"/>
            <ac:spMk id="1075" creationId="{F0D83D14-D99B-18C8-A3B8-0AFCE55FF502}"/>
          </ac:spMkLst>
        </pc:spChg>
        <pc:spChg chg="mod">
          <ac:chgData name="Lemmi, Rodrigo" userId="b3618862-5d6a-4746-8c32-848d45cae23d" providerId="ADAL" clId="{14E0485E-21C3-4ADF-AF8C-6913828A7CD7}" dt="2024-01-31T21:51:13.082" v="1675"/>
          <ac:spMkLst>
            <pc:docMk/>
            <pc:sldMk cId="3068686559" sldId="2147469445"/>
            <ac:spMk id="1076" creationId="{8EFDC6C2-31AD-CD44-2F27-60C526609485}"/>
          </ac:spMkLst>
        </pc:spChg>
        <pc:spChg chg="mod">
          <ac:chgData name="Lemmi, Rodrigo" userId="b3618862-5d6a-4746-8c32-848d45cae23d" providerId="ADAL" clId="{14E0485E-21C3-4ADF-AF8C-6913828A7CD7}" dt="2024-01-31T21:51:13.082" v="1675"/>
          <ac:spMkLst>
            <pc:docMk/>
            <pc:sldMk cId="3068686559" sldId="2147469445"/>
            <ac:spMk id="1077" creationId="{0ACE6525-265F-8EF6-CF32-3050A8DAD355}"/>
          </ac:spMkLst>
        </pc:spChg>
        <pc:spChg chg="mod">
          <ac:chgData name="Lemmi, Rodrigo" userId="b3618862-5d6a-4746-8c32-848d45cae23d" providerId="ADAL" clId="{14E0485E-21C3-4ADF-AF8C-6913828A7CD7}" dt="2024-01-31T21:51:13.082" v="1675"/>
          <ac:spMkLst>
            <pc:docMk/>
            <pc:sldMk cId="3068686559" sldId="2147469445"/>
            <ac:spMk id="1078" creationId="{D30F038E-598B-5B10-4CC2-9B9389A2631A}"/>
          </ac:spMkLst>
        </pc:spChg>
        <pc:spChg chg="mod">
          <ac:chgData name="Lemmi, Rodrigo" userId="b3618862-5d6a-4746-8c32-848d45cae23d" providerId="ADAL" clId="{14E0485E-21C3-4ADF-AF8C-6913828A7CD7}" dt="2024-01-31T21:51:13.082" v="1675"/>
          <ac:spMkLst>
            <pc:docMk/>
            <pc:sldMk cId="3068686559" sldId="2147469445"/>
            <ac:spMk id="1079" creationId="{0DB6802B-8F10-1E06-13F4-B38BE781381B}"/>
          </ac:spMkLst>
        </pc:spChg>
        <pc:spChg chg="mod">
          <ac:chgData name="Lemmi, Rodrigo" userId="b3618862-5d6a-4746-8c32-848d45cae23d" providerId="ADAL" clId="{14E0485E-21C3-4ADF-AF8C-6913828A7CD7}" dt="2024-01-31T21:51:13.082" v="1675"/>
          <ac:spMkLst>
            <pc:docMk/>
            <pc:sldMk cId="3068686559" sldId="2147469445"/>
            <ac:spMk id="1080" creationId="{DDAFA371-4C84-E4AB-9746-E14A44CE5466}"/>
          </ac:spMkLst>
        </pc:spChg>
        <pc:spChg chg="mod">
          <ac:chgData name="Lemmi, Rodrigo" userId="b3618862-5d6a-4746-8c32-848d45cae23d" providerId="ADAL" clId="{14E0485E-21C3-4ADF-AF8C-6913828A7CD7}" dt="2024-01-31T21:51:13.082" v="1675"/>
          <ac:spMkLst>
            <pc:docMk/>
            <pc:sldMk cId="3068686559" sldId="2147469445"/>
            <ac:spMk id="1081" creationId="{150E5FEB-69C5-9952-DA40-D1F4C057176E}"/>
          </ac:spMkLst>
        </pc:spChg>
        <pc:spChg chg="mod">
          <ac:chgData name="Lemmi, Rodrigo" userId="b3618862-5d6a-4746-8c32-848d45cae23d" providerId="ADAL" clId="{14E0485E-21C3-4ADF-AF8C-6913828A7CD7}" dt="2024-01-31T21:51:13.082" v="1675"/>
          <ac:spMkLst>
            <pc:docMk/>
            <pc:sldMk cId="3068686559" sldId="2147469445"/>
            <ac:spMk id="1082" creationId="{710D81EB-D31D-895D-A30A-6655B3A22FA8}"/>
          </ac:spMkLst>
        </pc:spChg>
        <pc:spChg chg="mod">
          <ac:chgData name="Lemmi, Rodrigo" userId="b3618862-5d6a-4746-8c32-848d45cae23d" providerId="ADAL" clId="{14E0485E-21C3-4ADF-AF8C-6913828A7CD7}" dt="2024-01-31T21:51:13.082" v="1675"/>
          <ac:spMkLst>
            <pc:docMk/>
            <pc:sldMk cId="3068686559" sldId="2147469445"/>
            <ac:spMk id="1083" creationId="{1869BD77-2AE7-2DC1-EB79-D52D89F21F0C}"/>
          </ac:spMkLst>
        </pc:spChg>
        <pc:spChg chg="mod">
          <ac:chgData name="Lemmi, Rodrigo" userId="b3618862-5d6a-4746-8c32-848d45cae23d" providerId="ADAL" clId="{14E0485E-21C3-4ADF-AF8C-6913828A7CD7}" dt="2024-01-31T21:51:13.082" v="1675"/>
          <ac:spMkLst>
            <pc:docMk/>
            <pc:sldMk cId="3068686559" sldId="2147469445"/>
            <ac:spMk id="1084" creationId="{518426CA-3021-96C6-AE9E-5B6ED92D5009}"/>
          </ac:spMkLst>
        </pc:spChg>
        <pc:spChg chg="mod">
          <ac:chgData name="Lemmi, Rodrigo" userId="b3618862-5d6a-4746-8c32-848d45cae23d" providerId="ADAL" clId="{14E0485E-21C3-4ADF-AF8C-6913828A7CD7}" dt="2024-01-31T21:51:13.082" v="1675"/>
          <ac:spMkLst>
            <pc:docMk/>
            <pc:sldMk cId="3068686559" sldId="2147469445"/>
            <ac:spMk id="1085" creationId="{30F4DCA6-E89B-FFAD-CC83-74882EBA2EC4}"/>
          </ac:spMkLst>
        </pc:spChg>
        <pc:spChg chg="mod">
          <ac:chgData name="Lemmi, Rodrigo" userId="b3618862-5d6a-4746-8c32-848d45cae23d" providerId="ADAL" clId="{14E0485E-21C3-4ADF-AF8C-6913828A7CD7}" dt="2024-01-31T21:51:13.082" v="1675"/>
          <ac:spMkLst>
            <pc:docMk/>
            <pc:sldMk cId="3068686559" sldId="2147469445"/>
            <ac:spMk id="1086" creationId="{21009BFB-64FD-A038-E472-526FC21EDCA4}"/>
          </ac:spMkLst>
        </pc:spChg>
        <pc:spChg chg="mod">
          <ac:chgData name="Lemmi, Rodrigo" userId="b3618862-5d6a-4746-8c32-848d45cae23d" providerId="ADAL" clId="{14E0485E-21C3-4ADF-AF8C-6913828A7CD7}" dt="2024-01-31T21:51:13.082" v="1675"/>
          <ac:spMkLst>
            <pc:docMk/>
            <pc:sldMk cId="3068686559" sldId="2147469445"/>
            <ac:spMk id="1087" creationId="{290618FA-8A23-E541-EBBC-C8347DBD4928}"/>
          </ac:spMkLst>
        </pc:spChg>
        <pc:spChg chg="add mod">
          <ac:chgData name="Lemmi, Rodrigo" userId="b3618862-5d6a-4746-8c32-848d45cae23d" providerId="ADAL" clId="{14E0485E-21C3-4ADF-AF8C-6913828A7CD7}" dt="2024-01-31T21:54:30.731" v="1698" actId="164"/>
          <ac:spMkLst>
            <pc:docMk/>
            <pc:sldMk cId="3068686559" sldId="2147469445"/>
            <ac:spMk id="1088" creationId="{EDF6AD1D-A8D1-B64D-4883-CC7F999FBFF4}"/>
          </ac:spMkLst>
        </pc:spChg>
        <pc:spChg chg="add mod">
          <ac:chgData name="Lemmi, Rodrigo" userId="b3618862-5d6a-4746-8c32-848d45cae23d" providerId="ADAL" clId="{14E0485E-21C3-4ADF-AF8C-6913828A7CD7}" dt="2024-01-31T21:54:34.732" v="1699" actId="164"/>
          <ac:spMkLst>
            <pc:docMk/>
            <pc:sldMk cId="3068686559" sldId="2147469445"/>
            <ac:spMk id="1089" creationId="{2AA5601C-08F0-3837-9D6B-3ECDF39FF312}"/>
          </ac:spMkLst>
        </pc:spChg>
        <pc:spChg chg="mod">
          <ac:chgData name="Lemmi, Rodrigo" userId="b3618862-5d6a-4746-8c32-848d45cae23d" providerId="ADAL" clId="{14E0485E-21C3-4ADF-AF8C-6913828A7CD7}" dt="2024-01-31T21:54:25.432" v="1697"/>
          <ac:spMkLst>
            <pc:docMk/>
            <pc:sldMk cId="3068686559" sldId="2147469445"/>
            <ac:spMk id="1093" creationId="{B136430B-AAF2-1B62-B52D-8A53AEEBD966}"/>
          </ac:spMkLst>
        </pc:spChg>
        <pc:spChg chg="mod">
          <ac:chgData name="Lemmi, Rodrigo" userId="b3618862-5d6a-4746-8c32-848d45cae23d" providerId="ADAL" clId="{14E0485E-21C3-4ADF-AF8C-6913828A7CD7}" dt="2024-01-31T21:54:25.432" v="1697"/>
          <ac:spMkLst>
            <pc:docMk/>
            <pc:sldMk cId="3068686559" sldId="2147469445"/>
            <ac:spMk id="1095" creationId="{0E3BF346-EA17-02C0-2B7B-5E3D0D803034}"/>
          </ac:spMkLst>
        </pc:spChg>
        <pc:spChg chg="mod">
          <ac:chgData name="Lemmi, Rodrigo" userId="b3618862-5d6a-4746-8c32-848d45cae23d" providerId="ADAL" clId="{14E0485E-21C3-4ADF-AF8C-6913828A7CD7}" dt="2024-01-31T21:54:25.432" v="1697"/>
          <ac:spMkLst>
            <pc:docMk/>
            <pc:sldMk cId="3068686559" sldId="2147469445"/>
            <ac:spMk id="1097" creationId="{C8B2BFE2-BA84-0AFC-F06D-0810E347538D}"/>
          </ac:spMkLst>
        </pc:spChg>
        <pc:spChg chg="mod">
          <ac:chgData name="Lemmi, Rodrigo" userId="b3618862-5d6a-4746-8c32-848d45cae23d" providerId="ADAL" clId="{14E0485E-21C3-4ADF-AF8C-6913828A7CD7}" dt="2024-01-31T21:54:25.432" v="1697"/>
          <ac:spMkLst>
            <pc:docMk/>
            <pc:sldMk cId="3068686559" sldId="2147469445"/>
            <ac:spMk id="1098" creationId="{85585A96-ED39-31B7-FABD-8DBF8E8D9C30}"/>
          </ac:spMkLst>
        </pc:spChg>
        <pc:spChg chg="mod">
          <ac:chgData name="Lemmi, Rodrigo" userId="b3618862-5d6a-4746-8c32-848d45cae23d" providerId="ADAL" clId="{14E0485E-21C3-4ADF-AF8C-6913828A7CD7}" dt="2024-01-31T21:54:25.432" v="1697"/>
          <ac:spMkLst>
            <pc:docMk/>
            <pc:sldMk cId="3068686559" sldId="2147469445"/>
            <ac:spMk id="1099" creationId="{620611B1-A511-EEED-F92F-4BDE3821DA14}"/>
          </ac:spMkLst>
        </pc:spChg>
        <pc:spChg chg="mod">
          <ac:chgData name="Lemmi, Rodrigo" userId="b3618862-5d6a-4746-8c32-848d45cae23d" providerId="ADAL" clId="{14E0485E-21C3-4ADF-AF8C-6913828A7CD7}" dt="2024-01-31T21:54:25.432" v="1697"/>
          <ac:spMkLst>
            <pc:docMk/>
            <pc:sldMk cId="3068686559" sldId="2147469445"/>
            <ac:spMk id="1100" creationId="{62BB9346-B8C1-8AD2-7609-547F16748B9C}"/>
          </ac:spMkLst>
        </pc:spChg>
        <pc:spChg chg="add mod">
          <ac:chgData name="Lemmi, Rodrigo" userId="b3618862-5d6a-4746-8c32-848d45cae23d" providerId="ADAL" clId="{14E0485E-21C3-4ADF-AF8C-6913828A7CD7}" dt="2024-01-31T21:57:10.832" v="1757" actId="14100"/>
          <ac:spMkLst>
            <pc:docMk/>
            <pc:sldMk cId="3068686559" sldId="2147469445"/>
            <ac:spMk id="1103" creationId="{D70D7697-F513-785D-8132-7F3EBF0CF178}"/>
          </ac:spMkLst>
        </pc:spChg>
        <pc:spChg chg="add mod">
          <ac:chgData name="Lemmi, Rodrigo" userId="b3618862-5d6a-4746-8c32-848d45cae23d" providerId="ADAL" clId="{14E0485E-21C3-4ADF-AF8C-6913828A7CD7}" dt="2024-01-31T21:56:57.946" v="1744" actId="20577"/>
          <ac:spMkLst>
            <pc:docMk/>
            <pc:sldMk cId="3068686559" sldId="2147469445"/>
            <ac:spMk id="1104" creationId="{D9B80749-D626-E29E-E984-3704843DBF53}"/>
          </ac:spMkLst>
        </pc:spChg>
        <pc:spChg chg="add mod">
          <ac:chgData name="Lemmi, Rodrigo" userId="b3618862-5d6a-4746-8c32-848d45cae23d" providerId="ADAL" clId="{14E0485E-21C3-4ADF-AF8C-6913828A7CD7}" dt="2024-01-31T21:57:32.399" v="1760" actId="164"/>
          <ac:spMkLst>
            <pc:docMk/>
            <pc:sldMk cId="3068686559" sldId="2147469445"/>
            <ac:spMk id="1105" creationId="{9FF525FE-6825-43C0-CD86-9AA0B5FEDE23}"/>
          </ac:spMkLst>
        </pc:spChg>
        <pc:spChg chg="add mod">
          <ac:chgData name="Lemmi, Rodrigo" userId="b3618862-5d6a-4746-8c32-848d45cae23d" providerId="ADAL" clId="{14E0485E-21C3-4ADF-AF8C-6913828A7CD7}" dt="2024-01-31T21:57:48.899" v="1767" actId="164"/>
          <ac:spMkLst>
            <pc:docMk/>
            <pc:sldMk cId="3068686559" sldId="2147469445"/>
            <ac:spMk id="1109" creationId="{5894FF67-AAE8-F076-AC58-CD60F88DC4BF}"/>
          </ac:spMkLst>
        </pc:spChg>
        <pc:spChg chg="add mod">
          <ac:chgData name="Lemmi, Rodrigo" userId="b3618862-5d6a-4746-8c32-848d45cae23d" providerId="ADAL" clId="{14E0485E-21C3-4ADF-AF8C-6913828A7CD7}" dt="2024-01-31T21:57:59.599" v="1770" actId="164"/>
          <ac:spMkLst>
            <pc:docMk/>
            <pc:sldMk cId="3068686559" sldId="2147469445"/>
            <ac:spMk id="1112" creationId="{CF9FA89B-1EAF-61B8-A9B8-D738F88D3645}"/>
          </ac:spMkLst>
        </pc:spChg>
        <pc:spChg chg="add mod">
          <ac:chgData name="Lemmi, Rodrigo" userId="b3618862-5d6a-4746-8c32-848d45cae23d" providerId="ADAL" clId="{14E0485E-21C3-4ADF-AF8C-6913828A7CD7}" dt="2024-01-31T21:57:59.599" v="1770" actId="164"/>
          <ac:spMkLst>
            <pc:docMk/>
            <pc:sldMk cId="3068686559" sldId="2147469445"/>
            <ac:spMk id="1113" creationId="{7C640E84-EF6B-B9D7-A5CC-2BA6633D549A}"/>
          </ac:spMkLst>
        </pc:spChg>
        <pc:spChg chg="mod">
          <ac:chgData name="Lemmi, Rodrigo" userId="b3618862-5d6a-4746-8c32-848d45cae23d" providerId="ADAL" clId="{14E0485E-21C3-4ADF-AF8C-6913828A7CD7}" dt="2024-01-31T21:58:15.366" v="1772"/>
          <ac:spMkLst>
            <pc:docMk/>
            <pc:sldMk cId="3068686559" sldId="2147469445"/>
            <ac:spMk id="1119" creationId="{7839CFE1-7D53-012D-73BA-7B62185779E6}"/>
          </ac:spMkLst>
        </pc:spChg>
        <pc:spChg chg="mod">
          <ac:chgData name="Lemmi, Rodrigo" userId="b3618862-5d6a-4746-8c32-848d45cae23d" providerId="ADAL" clId="{14E0485E-21C3-4ADF-AF8C-6913828A7CD7}" dt="2024-01-31T21:58:15.366" v="1772"/>
          <ac:spMkLst>
            <pc:docMk/>
            <pc:sldMk cId="3068686559" sldId="2147469445"/>
            <ac:spMk id="1121" creationId="{711A613D-FAFA-8F7B-2CDA-8E18046A8D00}"/>
          </ac:spMkLst>
        </pc:spChg>
        <pc:spChg chg="mod">
          <ac:chgData name="Lemmi, Rodrigo" userId="b3618862-5d6a-4746-8c32-848d45cae23d" providerId="ADAL" clId="{14E0485E-21C3-4ADF-AF8C-6913828A7CD7}" dt="2024-01-31T21:58:15.366" v="1772"/>
          <ac:spMkLst>
            <pc:docMk/>
            <pc:sldMk cId="3068686559" sldId="2147469445"/>
            <ac:spMk id="1122" creationId="{ABD9B47B-A259-9398-9310-B3B734127749}"/>
          </ac:spMkLst>
        </pc:spChg>
        <pc:spChg chg="mod">
          <ac:chgData name="Lemmi, Rodrigo" userId="b3618862-5d6a-4746-8c32-848d45cae23d" providerId="ADAL" clId="{14E0485E-21C3-4ADF-AF8C-6913828A7CD7}" dt="2024-01-31T21:58:15.366" v="1772"/>
          <ac:spMkLst>
            <pc:docMk/>
            <pc:sldMk cId="3068686559" sldId="2147469445"/>
            <ac:spMk id="1123" creationId="{DCA40649-8CB0-BE61-69CF-C9F0D6E21A51}"/>
          </ac:spMkLst>
        </pc:spChg>
        <pc:spChg chg="mod">
          <ac:chgData name="Lemmi, Rodrigo" userId="b3618862-5d6a-4746-8c32-848d45cae23d" providerId="ADAL" clId="{14E0485E-21C3-4ADF-AF8C-6913828A7CD7}" dt="2024-01-31T21:58:15.366" v="1772"/>
          <ac:spMkLst>
            <pc:docMk/>
            <pc:sldMk cId="3068686559" sldId="2147469445"/>
            <ac:spMk id="1124" creationId="{0DAA875E-703E-65E4-27FA-79E0382D9A44}"/>
          </ac:spMkLst>
        </pc:spChg>
        <pc:spChg chg="mod">
          <ac:chgData name="Lemmi, Rodrigo" userId="b3618862-5d6a-4746-8c32-848d45cae23d" providerId="ADAL" clId="{14E0485E-21C3-4ADF-AF8C-6913828A7CD7}" dt="2024-01-31T21:58:15.366" v="1772"/>
          <ac:spMkLst>
            <pc:docMk/>
            <pc:sldMk cId="3068686559" sldId="2147469445"/>
            <ac:spMk id="1125" creationId="{B3770F15-305C-3EDA-A789-91B2F7B4AD58}"/>
          </ac:spMkLst>
        </pc:spChg>
        <pc:spChg chg="mod">
          <ac:chgData name="Lemmi, Rodrigo" userId="b3618862-5d6a-4746-8c32-848d45cae23d" providerId="ADAL" clId="{14E0485E-21C3-4ADF-AF8C-6913828A7CD7}" dt="2024-01-31T21:58:15.366" v="1772"/>
          <ac:spMkLst>
            <pc:docMk/>
            <pc:sldMk cId="3068686559" sldId="2147469445"/>
            <ac:spMk id="1127" creationId="{78C0F285-FF17-EECC-E539-65AE6882FD3C}"/>
          </ac:spMkLst>
        </pc:spChg>
        <pc:spChg chg="mod">
          <ac:chgData name="Lemmi, Rodrigo" userId="b3618862-5d6a-4746-8c32-848d45cae23d" providerId="ADAL" clId="{14E0485E-21C3-4ADF-AF8C-6913828A7CD7}" dt="2024-01-31T21:58:15.366" v="1772"/>
          <ac:spMkLst>
            <pc:docMk/>
            <pc:sldMk cId="3068686559" sldId="2147469445"/>
            <ac:spMk id="1128" creationId="{7463E1BF-CA74-EF89-FF3F-A9550CE14EF6}"/>
          </ac:spMkLst>
        </pc:spChg>
        <pc:spChg chg="mod">
          <ac:chgData name="Lemmi, Rodrigo" userId="b3618862-5d6a-4746-8c32-848d45cae23d" providerId="ADAL" clId="{14E0485E-21C3-4ADF-AF8C-6913828A7CD7}" dt="2024-01-31T21:58:15.366" v="1772"/>
          <ac:spMkLst>
            <pc:docMk/>
            <pc:sldMk cId="3068686559" sldId="2147469445"/>
            <ac:spMk id="1129" creationId="{43BC75CF-22CA-4576-7801-8668AFE12351}"/>
          </ac:spMkLst>
        </pc:spChg>
        <pc:spChg chg="mod">
          <ac:chgData name="Lemmi, Rodrigo" userId="b3618862-5d6a-4746-8c32-848d45cae23d" providerId="ADAL" clId="{14E0485E-21C3-4ADF-AF8C-6913828A7CD7}" dt="2024-01-31T21:58:15.366" v="1772"/>
          <ac:spMkLst>
            <pc:docMk/>
            <pc:sldMk cId="3068686559" sldId="2147469445"/>
            <ac:spMk id="1130" creationId="{C1D7114C-BCDD-9E5A-DF7B-FE817E47569B}"/>
          </ac:spMkLst>
        </pc:spChg>
        <pc:spChg chg="mod">
          <ac:chgData name="Lemmi, Rodrigo" userId="b3618862-5d6a-4746-8c32-848d45cae23d" providerId="ADAL" clId="{14E0485E-21C3-4ADF-AF8C-6913828A7CD7}" dt="2024-01-31T21:58:15.366" v="1772"/>
          <ac:spMkLst>
            <pc:docMk/>
            <pc:sldMk cId="3068686559" sldId="2147469445"/>
            <ac:spMk id="1131" creationId="{FE80EBE8-D560-5128-5A1E-47F88F3AA604}"/>
          </ac:spMkLst>
        </pc:spChg>
        <pc:spChg chg="mod">
          <ac:chgData name="Lemmi, Rodrigo" userId="b3618862-5d6a-4746-8c32-848d45cae23d" providerId="ADAL" clId="{14E0485E-21C3-4ADF-AF8C-6913828A7CD7}" dt="2024-01-31T21:58:15.366" v="1772"/>
          <ac:spMkLst>
            <pc:docMk/>
            <pc:sldMk cId="3068686559" sldId="2147469445"/>
            <ac:spMk id="1132" creationId="{99100DB8-6954-657E-F52E-32C74BD2EA93}"/>
          </ac:spMkLst>
        </pc:spChg>
        <pc:spChg chg="mod">
          <ac:chgData name="Lemmi, Rodrigo" userId="b3618862-5d6a-4746-8c32-848d45cae23d" providerId="ADAL" clId="{14E0485E-21C3-4ADF-AF8C-6913828A7CD7}" dt="2024-01-31T21:58:15.366" v="1772"/>
          <ac:spMkLst>
            <pc:docMk/>
            <pc:sldMk cId="3068686559" sldId="2147469445"/>
            <ac:spMk id="1133" creationId="{4AE3C689-4E5F-DE49-CE2E-0FAB22B07629}"/>
          </ac:spMkLst>
        </pc:spChg>
        <pc:spChg chg="mod">
          <ac:chgData name="Lemmi, Rodrigo" userId="b3618862-5d6a-4746-8c32-848d45cae23d" providerId="ADAL" clId="{14E0485E-21C3-4ADF-AF8C-6913828A7CD7}" dt="2024-01-31T21:58:15.366" v="1772"/>
          <ac:spMkLst>
            <pc:docMk/>
            <pc:sldMk cId="3068686559" sldId="2147469445"/>
            <ac:spMk id="1134" creationId="{3814A664-5F9E-B191-42C4-36ABF232EBBC}"/>
          </ac:spMkLst>
        </pc:spChg>
        <pc:spChg chg="mod">
          <ac:chgData name="Lemmi, Rodrigo" userId="b3618862-5d6a-4746-8c32-848d45cae23d" providerId="ADAL" clId="{14E0485E-21C3-4ADF-AF8C-6913828A7CD7}" dt="2024-01-31T21:58:15.366" v="1772"/>
          <ac:spMkLst>
            <pc:docMk/>
            <pc:sldMk cId="3068686559" sldId="2147469445"/>
            <ac:spMk id="1135" creationId="{905B60B2-A2C1-9B18-2168-BFFF48FE1CF6}"/>
          </ac:spMkLst>
        </pc:spChg>
        <pc:spChg chg="mod">
          <ac:chgData name="Lemmi, Rodrigo" userId="b3618862-5d6a-4746-8c32-848d45cae23d" providerId="ADAL" clId="{14E0485E-21C3-4ADF-AF8C-6913828A7CD7}" dt="2024-01-31T21:59:11.946" v="1781"/>
          <ac:spMkLst>
            <pc:docMk/>
            <pc:sldMk cId="3068686559" sldId="2147469445"/>
            <ac:spMk id="1141" creationId="{3B3A69EE-D4BF-370C-531B-CC17F057E945}"/>
          </ac:spMkLst>
        </pc:spChg>
        <pc:spChg chg="mod">
          <ac:chgData name="Lemmi, Rodrigo" userId="b3618862-5d6a-4746-8c32-848d45cae23d" providerId="ADAL" clId="{14E0485E-21C3-4ADF-AF8C-6913828A7CD7}" dt="2024-01-31T21:59:11.946" v="1781"/>
          <ac:spMkLst>
            <pc:docMk/>
            <pc:sldMk cId="3068686559" sldId="2147469445"/>
            <ac:spMk id="1142" creationId="{6DA0BBA4-6DDA-6616-5670-C798454AE6FB}"/>
          </ac:spMkLst>
        </pc:spChg>
        <pc:spChg chg="mod">
          <ac:chgData name="Lemmi, Rodrigo" userId="b3618862-5d6a-4746-8c32-848d45cae23d" providerId="ADAL" clId="{14E0485E-21C3-4ADF-AF8C-6913828A7CD7}" dt="2024-01-31T21:59:11.946" v="1781"/>
          <ac:spMkLst>
            <pc:docMk/>
            <pc:sldMk cId="3068686559" sldId="2147469445"/>
            <ac:spMk id="1143" creationId="{7A440A16-E683-67A1-80D7-68007F58546A}"/>
          </ac:spMkLst>
        </pc:spChg>
        <pc:spChg chg="mod">
          <ac:chgData name="Lemmi, Rodrigo" userId="b3618862-5d6a-4746-8c32-848d45cae23d" providerId="ADAL" clId="{14E0485E-21C3-4ADF-AF8C-6913828A7CD7}" dt="2024-01-31T21:59:11.946" v="1781"/>
          <ac:spMkLst>
            <pc:docMk/>
            <pc:sldMk cId="3068686559" sldId="2147469445"/>
            <ac:spMk id="1145" creationId="{90A09F33-6610-A718-383E-5EC0404F51EA}"/>
          </ac:spMkLst>
        </pc:spChg>
        <pc:spChg chg="mod">
          <ac:chgData name="Lemmi, Rodrigo" userId="b3618862-5d6a-4746-8c32-848d45cae23d" providerId="ADAL" clId="{14E0485E-21C3-4ADF-AF8C-6913828A7CD7}" dt="2024-01-31T21:59:14.302" v="1784"/>
          <ac:spMkLst>
            <pc:docMk/>
            <pc:sldMk cId="3068686559" sldId="2147469445"/>
            <ac:spMk id="1151" creationId="{7B30419D-D991-B7C4-A131-AF7C0B57A713}"/>
          </ac:spMkLst>
        </pc:spChg>
        <pc:spChg chg="mod">
          <ac:chgData name="Lemmi, Rodrigo" userId="b3618862-5d6a-4746-8c32-848d45cae23d" providerId="ADAL" clId="{14E0485E-21C3-4ADF-AF8C-6913828A7CD7}" dt="2024-01-31T21:59:14.302" v="1784"/>
          <ac:spMkLst>
            <pc:docMk/>
            <pc:sldMk cId="3068686559" sldId="2147469445"/>
            <ac:spMk id="1152" creationId="{50B0FBF8-650D-37CB-C146-C2B9E0E68687}"/>
          </ac:spMkLst>
        </pc:spChg>
        <pc:spChg chg="mod">
          <ac:chgData name="Lemmi, Rodrigo" userId="b3618862-5d6a-4746-8c32-848d45cae23d" providerId="ADAL" clId="{14E0485E-21C3-4ADF-AF8C-6913828A7CD7}" dt="2024-01-31T21:59:14.302" v="1784"/>
          <ac:spMkLst>
            <pc:docMk/>
            <pc:sldMk cId="3068686559" sldId="2147469445"/>
            <ac:spMk id="1153" creationId="{0606AFF0-B792-4AF0-1547-4BF84F6EB516}"/>
          </ac:spMkLst>
        </pc:spChg>
        <pc:spChg chg="mod">
          <ac:chgData name="Lemmi, Rodrigo" userId="b3618862-5d6a-4746-8c32-848d45cae23d" providerId="ADAL" clId="{14E0485E-21C3-4ADF-AF8C-6913828A7CD7}" dt="2024-01-31T21:59:14.302" v="1784"/>
          <ac:spMkLst>
            <pc:docMk/>
            <pc:sldMk cId="3068686559" sldId="2147469445"/>
            <ac:spMk id="1155" creationId="{C0EBFF71-8E7E-B411-E0EC-17B04CAE9953}"/>
          </ac:spMkLst>
        </pc:spChg>
        <pc:spChg chg="mod">
          <ac:chgData name="Lemmi, Rodrigo" userId="b3618862-5d6a-4746-8c32-848d45cae23d" providerId="ADAL" clId="{14E0485E-21C3-4ADF-AF8C-6913828A7CD7}" dt="2024-01-31T21:59:15.982" v="1786"/>
          <ac:spMkLst>
            <pc:docMk/>
            <pc:sldMk cId="3068686559" sldId="2147469445"/>
            <ac:spMk id="1161" creationId="{23C7604B-8E35-7F0B-2BBB-6850C4F876B8}"/>
          </ac:spMkLst>
        </pc:spChg>
        <pc:spChg chg="mod">
          <ac:chgData name="Lemmi, Rodrigo" userId="b3618862-5d6a-4746-8c32-848d45cae23d" providerId="ADAL" clId="{14E0485E-21C3-4ADF-AF8C-6913828A7CD7}" dt="2024-01-31T21:59:15.982" v="1786"/>
          <ac:spMkLst>
            <pc:docMk/>
            <pc:sldMk cId="3068686559" sldId="2147469445"/>
            <ac:spMk id="1162" creationId="{45163AC6-7EFF-E20F-9644-469B460B45AA}"/>
          </ac:spMkLst>
        </pc:spChg>
        <pc:spChg chg="mod">
          <ac:chgData name="Lemmi, Rodrigo" userId="b3618862-5d6a-4746-8c32-848d45cae23d" providerId="ADAL" clId="{14E0485E-21C3-4ADF-AF8C-6913828A7CD7}" dt="2024-01-31T21:59:15.982" v="1786"/>
          <ac:spMkLst>
            <pc:docMk/>
            <pc:sldMk cId="3068686559" sldId="2147469445"/>
            <ac:spMk id="1163" creationId="{47A39921-416A-3E46-8C38-35E5B590A5AF}"/>
          </ac:spMkLst>
        </pc:spChg>
        <pc:spChg chg="mod">
          <ac:chgData name="Lemmi, Rodrigo" userId="b3618862-5d6a-4746-8c32-848d45cae23d" providerId="ADAL" clId="{14E0485E-21C3-4ADF-AF8C-6913828A7CD7}" dt="2024-01-31T21:59:15.982" v="1786"/>
          <ac:spMkLst>
            <pc:docMk/>
            <pc:sldMk cId="3068686559" sldId="2147469445"/>
            <ac:spMk id="1165" creationId="{4D452356-9361-5A02-D099-79C77B9428CD}"/>
          </ac:spMkLst>
        </pc:spChg>
        <pc:spChg chg="mod">
          <ac:chgData name="Lemmi, Rodrigo" userId="b3618862-5d6a-4746-8c32-848d45cae23d" providerId="ADAL" clId="{14E0485E-21C3-4ADF-AF8C-6913828A7CD7}" dt="2024-01-31T21:59:17.664" v="1788"/>
          <ac:spMkLst>
            <pc:docMk/>
            <pc:sldMk cId="3068686559" sldId="2147469445"/>
            <ac:spMk id="1171" creationId="{61AD06B9-CED2-3320-C44B-DD2D2B316F94}"/>
          </ac:spMkLst>
        </pc:spChg>
        <pc:spChg chg="mod">
          <ac:chgData name="Lemmi, Rodrigo" userId="b3618862-5d6a-4746-8c32-848d45cae23d" providerId="ADAL" clId="{14E0485E-21C3-4ADF-AF8C-6913828A7CD7}" dt="2024-01-31T21:59:17.664" v="1788"/>
          <ac:spMkLst>
            <pc:docMk/>
            <pc:sldMk cId="3068686559" sldId="2147469445"/>
            <ac:spMk id="1172" creationId="{337C9BA1-67C2-1031-1A34-C84CCF598887}"/>
          </ac:spMkLst>
        </pc:spChg>
        <pc:spChg chg="mod">
          <ac:chgData name="Lemmi, Rodrigo" userId="b3618862-5d6a-4746-8c32-848d45cae23d" providerId="ADAL" clId="{14E0485E-21C3-4ADF-AF8C-6913828A7CD7}" dt="2024-01-31T21:59:17.664" v="1788"/>
          <ac:spMkLst>
            <pc:docMk/>
            <pc:sldMk cId="3068686559" sldId="2147469445"/>
            <ac:spMk id="1173" creationId="{CA40544E-3DC9-3FF7-29B9-F20AA81C9EF0}"/>
          </ac:spMkLst>
        </pc:spChg>
        <pc:spChg chg="mod">
          <ac:chgData name="Lemmi, Rodrigo" userId="b3618862-5d6a-4746-8c32-848d45cae23d" providerId="ADAL" clId="{14E0485E-21C3-4ADF-AF8C-6913828A7CD7}" dt="2024-01-31T21:59:17.664" v="1788"/>
          <ac:spMkLst>
            <pc:docMk/>
            <pc:sldMk cId="3068686559" sldId="2147469445"/>
            <ac:spMk id="1175" creationId="{173A7429-994B-1762-F55F-AAE65560C0A3}"/>
          </ac:spMkLst>
        </pc:spChg>
        <pc:spChg chg="mod">
          <ac:chgData name="Lemmi, Rodrigo" userId="b3618862-5d6a-4746-8c32-848d45cae23d" providerId="ADAL" clId="{14E0485E-21C3-4ADF-AF8C-6913828A7CD7}" dt="2024-01-31T21:59:42.066" v="1791"/>
          <ac:spMkLst>
            <pc:docMk/>
            <pc:sldMk cId="3068686559" sldId="2147469445"/>
            <ac:spMk id="1181" creationId="{E6426394-D009-9C2C-4683-0F95AB83667C}"/>
          </ac:spMkLst>
        </pc:spChg>
        <pc:spChg chg="mod">
          <ac:chgData name="Lemmi, Rodrigo" userId="b3618862-5d6a-4746-8c32-848d45cae23d" providerId="ADAL" clId="{14E0485E-21C3-4ADF-AF8C-6913828A7CD7}" dt="2024-01-31T21:59:42.066" v="1791"/>
          <ac:spMkLst>
            <pc:docMk/>
            <pc:sldMk cId="3068686559" sldId="2147469445"/>
            <ac:spMk id="1183" creationId="{06CDADB4-B4BD-5F88-9219-12AEA58C64CE}"/>
          </ac:spMkLst>
        </pc:spChg>
        <pc:spChg chg="mod">
          <ac:chgData name="Lemmi, Rodrigo" userId="b3618862-5d6a-4746-8c32-848d45cae23d" providerId="ADAL" clId="{14E0485E-21C3-4ADF-AF8C-6913828A7CD7}" dt="2024-01-31T21:59:42.066" v="1791"/>
          <ac:spMkLst>
            <pc:docMk/>
            <pc:sldMk cId="3068686559" sldId="2147469445"/>
            <ac:spMk id="1184" creationId="{773AF33C-16DB-6709-C25A-D8CF667EB515}"/>
          </ac:spMkLst>
        </pc:spChg>
        <pc:spChg chg="mod">
          <ac:chgData name="Lemmi, Rodrigo" userId="b3618862-5d6a-4746-8c32-848d45cae23d" providerId="ADAL" clId="{14E0485E-21C3-4ADF-AF8C-6913828A7CD7}" dt="2024-01-31T21:59:42.066" v="1791"/>
          <ac:spMkLst>
            <pc:docMk/>
            <pc:sldMk cId="3068686559" sldId="2147469445"/>
            <ac:spMk id="1185" creationId="{C5E5323E-9199-9A70-3748-6E9197311CBB}"/>
          </ac:spMkLst>
        </pc:spChg>
        <pc:spChg chg="mod">
          <ac:chgData name="Lemmi, Rodrigo" userId="b3618862-5d6a-4746-8c32-848d45cae23d" providerId="ADAL" clId="{14E0485E-21C3-4ADF-AF8C-6913828A7CD7}" dt="2024-01-31T21:59:42.066" v="1791"/>
          <ac:spMkLst>
            <pc:docMk/>
            <pc:sldMk cId="3068686559" sldId="2147469445"/>
            <ac:spMk id="1186" creationId="{946E6203-A132-40F6-7A55-2F62B4B14A33}"/>
          </ac:spMkLst>
        </pc:spChg>
        <pc:spChg chg="mod">
          <ac:chgData name="Lemmi, Rodrigo" userId="b3618862-5d6a-4746-8c32-848d45cae23d" providerId="ADAL" clId="{14E0485E-21C3-4ADF-AF8C-6913828A7CD7}" dt="2024-01-31T21:59:42.066" v="1791"/>
          <ac:spMkLst>
            <pc:docMk/>
            <pc:sldMk cId="3068686559" sldId="2147469445"/>
            <ac:spMk id="1187" creationId="{B89A1DB4-C76D-7655-0C14-9F459D061F88}"/>
          </ac:spMkLst>
        </pc:spChg>
        <pc:spChg chg="mod">
          <ac:chgData name="Lemmi, Rodrigo" userId="b3618862-5d6a-4746-8c32-848d45cae23d" providerId="ADAL" clId="{14E0485E-21C3-4ADF-AF8C-6913828A7CD7}" dt="2024-01-31T21:59:42.066" v="1791"/>
          <ac:spMkLst>
            <pc:docMk/>
            <pc:sldMk cId="3068686559" sldId="2147469445"/>
            <ac:spMk id="1189" creationId="{CBAB075C-0F2F-5934-3C38-3FD21381FAE0}"/>
          </ac:spMkLst>
        </pc:spChg>
        <pc:spChg chg="mod">
          <ac:chgData name="Lemmi, Rodrigo" userId="b3618862-5d6a-4746-8c32-848d45cae23d" providerId="ADAL" clId="{14E0485E-21C3-4ADF-AF8C-6913828A7CD7}" dt="2024-01-31T21:59:42.066" v="1791"/>
          <ac:spMkLst>
            <pc:docMk/>
            <pc:sldMk cId="3068686559" sldId="2147469445"/>
            <ac:spMk id="1190" creationId="{D75DB40B-AD23-B38C-C2DB-2BED20B0A419}"/>
          </ac:spMkLst>
        </pc:spChg>
        <pc:spChg chg="mod">
          <ac:chgData name="Lemmi, Rodrigo" userId="b3618862-5d6a-4746-8c32-848d45cae23d" providerId="ADAL" clId="{14E0485E-21C3-4ADF-AF8C-6913828A7CD7}" dt="2024-01-31T21:59:42.066" v="1791"/>
          <ac:spMkLst>
            <pc:docMk/>
            <pc:sldMk cId="3068686559" sldId="2147469445"/>
            <ac:spMk id="1191" creationId="{B15F55F5-A3E7-0999-6043-81D239A2083A}"/>
          </ac:spMkLst>
        </pc:spChg>
        <pc:spChg chg="mod">
          <ac:chgData name="Lemmi, Rodrigo" userId="b3618862-5d6a-4746-8c32-848d45cae23d" providerId="ADAL" clId="{14E0485E-21C3-4ADF-AF8C-6913828A7CD7}" dt="2024-01-31T21:59:42.066" v="1791"/>
          <ac:spMkLst>
            <pc:docMk/>
            <pc:sldMk cId="3068686559" sldId="2147469445"/>
            <ac:spMk id="1192" creationId="{406AB433-2519-BB4B-641F-A05884C8A471}"/>
          </ac:spMkLst>
        </pc:spChg>
        <pc:spChg chg="mod">
          <ac:chgData name="Lemmi, Rodrigo" userId="b3618862-5d6a-4746-8c32-848d45cae23d" providerId="ADAL" clId="{14E0485E-21C3-4ADF-AF8C-6913828A7CD7}" dt="2024-01-31T21:59:42.066" v="1791"/>
          <ac:spMkLst>
            <pc:docMk/>
            <pc:sldMk cId="3068686559" sldId="2147469445"/>
            <ac:spMk id="1193" creationId="{56052FC2-23BA-B775-0C18-9B0C2793490B}"/>
          </ac:spMkLst>
        </pc:spChg>
        <pc:spChg chg="mod">
          <ac:chgData name="Lemmi, Rodrigo" userId="b3618862-5d6a-4746-8c32-848d45cae23d" providerId="ADAL" clId="{14E0485E-21C3-4ADF-AF8C-6913828A7CD7}" dt="2024-01-31T21:59:42.066" v="1791"/>
          <ac:spMkLst>
            <pc:docMk/>
            <pc:sldMk cId="3068686559" sldId="2147469445"/>
            <ac:spMk id="1194" creationId="{16047E01-CB8D-937E-1300-F8C6644DEDA0}"/>
          </ac:spMkLst>
        </pc:spChg>
        <pc:spChg chg="mod">
          <ac:chgData name="Lemmi, Rodrigo" userId="b3618862-5d6a-4746-8c32-848d45cae23d" providerId="ADAL" clId="{14E0485E-21C3-4ADF-AF8C-6913828A7CD7}" dt="2024-01-31T21:59:42.066" v="1791"/>
          <ac:spMkLst>
            <pc:docMk/>
            <pc:sldMk cId="3068686559" sldId="2147469445"/>
            <ac:spMk id="1195" creationId="{51DF85ED-B9CD-7D4C-B73D-5E2059D31045}"/>
          </ac:spMkLst>
        </pc:spChg>
        <pc:spChg chg="mod">
          <ac:chgData name="Lemmi, Rodrigo" userId="b3618862-5d6a-4746-8c32-848d45cae23d" providerId="ADAL" clId="{14E0485E-21C3-4ADF-AF8C-6913828A7CD7}" dt="2024-01-31T21:59:42.066" v="1791"/>
          <ac:spMkLst>
            <pc:docMk/>
            <pc:sldMk cId="3068686559" sldId="2147469445"/>
            <ac:spMk id="1196" creationId="{96824BA2-B8FE-D074-CEB3-0FD6F84B1E4E}"/>
          </ac:spMkLst>
        </pc:spChg>
        <pc:spChg chg="mod">
          <ac:chgData name="Lemmi, Rodrigo" userId="b3618862-5d6a-4746-8c32-848d45cae23d" providerId="ADAL" clId="{14E0485E-21C3-4ADF-AF8C-6913828A7CD7}" dt="2024-01-31T21:59:42.066" v="1791"/>
          <ac:spMkLst>
            <pc:docMk/>
            <pc:sldMk cId="3068686559" sldId="2147469445"/>
            <ac:spMk id="1197" creationId="{79148A13-C5C1-6BC8-207D-B153EEAD265B}"/>
          </ac:spMkLst>
        </pc:spChg>
        <pc:spChg chg="mod">
          <ac:chgData name="Lemmi, Rodrigo" userId="b3618862-5d6a-4746-8c32-848d45cae23d" providerId="ADAL" clId="{14E0485E-21C3-4ADF-AF8C-6913828A7CD7}" dt="2024-01-31T21:59:42.066" v="1791"/>
          <ac:spMkLst>
            <pc:docMk/>
            <pc:sldMk cId="3068686559" sldId="2147469445"/>
            <ac:spMk id="1202" creationId="{3B2F966C-3192-1E0D-7396-CE2247F0C47C}"/>
          </ac:spMkLst>
        </pc:spChg>
        <pc:spChg chg="mod">
          <ac:chgData name="Lemmi, Rodrigo" userId="b3618862-5d6a-4746-8c32-848d45cae23d" providerId="ADAL" clId="{14E0485E-21C3-4ADF-AF8C-6913828A7CD7}" dt="2024-01-31T21:59:42.066" v="1791"/>
          <ac:spMkLst>
            <pc:docMk/>
            <pc:sldMk cId="3068686559" sldId="2147469445"/>
            <ac:spMk id="1204" creationId="{D1AB51AA-1BA2-9CEB-47D6-7E8FE3679B5C}"/>
          </ac:spMkLst>
        </pc:spChg>
        <pc:spChg chg="mod">
          <ac:chgData name="Lemmi, Rodrigo" userId="b3618862-5d6a-4746-8c32-848d45cae23d" providerId="ADAL" clId="{14E0485E-21C3-4ADF-AF8C-6913828A7CD7}" dt="2024-01-31T21:59:42.066" v="1791"/>
          <ac:spMkLst>
            <pc:docMk/>
            <pc:sldMk cId="3068686559" sldId="2147469445"/>
            <ac:spMk id="1205" creationId="{CD396EC3-3B5B-16F4-EC0D-A7267F5BD4D2}"/>
          </ac:spMkLst>
        </pc:spChg>
        <pc:spChg chg="mod">
          <ac:chgData name="Lemmi, Rodrigo" userId="b3618862-5d6a-4746-8c32-848d45cae23d" providerId="ADAL" clId="{14E0485E-21C3-4ADF-AF8C-6913828A7CD7}" dt="2024-01-31T21:59:42.066" v="1791"/>
          <ac:spMkLst>
            <pc:docMk/>
            <pc:sldMk cId="3068686559" sldId="2147469445"/>
            <ac:spMk id="1206" creationId="{AE461BF5-02B7-B78E-59D6-ECD44C09FE28}"/>
          </ac:spMkLst>
        </pc:spChg>
        <pc:spChg chg="mod">
          <ac:chgData name="Lemmi, Rodrigo" userId="b3618862-5d6a-4746-8c32-848d45cae23d" providerId="ADAL" clId="{14E0485E-21C3-4ADF-AF8C-6913828A7CD7}" dt="2024-01-31T21:59:42.066" v="1791"/>
          <ac:spMkLst>
            <pc:docMk/>
            <pc:sldMk cId="3068686559" sldId="2147469445"/>
            <ac:spMk id="1207" creationId="{D2F5361B-1C52-BE66-6427-DD95E235BD42}"/>
          </ac:spMkLst>
        </pc:spChg>
        <pc:spChg chg="mod">
          <ac:chgData name="Lemmi, Rodrigo" userId="b3618862-5d6a-4746-8c32-848d45cae23d" providerId="ADAL" clId="{14E0485E-21C3-4ADF-AF8C-6913828A7CD7}" dt="2024-01-31T21:59:42.066" v="1791"/>
          <ac:spMkLst>
            <pc:docMk/>
            <pc:sldMk cId="3068686559" sldId="2147469445"/>
            <ac:spMk id="1208" creationId="{C84D298C-9FF1-5B5B-2762-18E47E0B24DE}"/>
          </ac:spMkLst>
        </pc:spChg>
        <pc:spChg chg="mod">
          <ac:chgData name="Lemmi, Rodrigo" userId="b3618862-5d6a-4746-8c32-848d45cae23d" providerId="ADAL" clId="{14E0485E-21C3-4ADF-AF8C-6913828A7CD7}" dt="2024-01-31T21:59:42.066" v="1791"/>
          <ac:spMkLst>
            <pc:docMk/>
            <pc:sldMk cId="3068686559" sldId="2147469445"/>
            <ac:spMk id="1210" creationId="{26F15B07-ADD1-036D-BECD-9ECB093AAEE5}"/>
          </ac:spMkLst>
        </pc:spChg>
        <pc:spChg chg="mod">
          <ac:chgData name="Lemmi, Rodrigo" userId="b3618862-5d6a-4746-8c32-848d45cae23d" providerId="ADAL" clId="{14E0485E-21C3-4ADF-AF8C-6913828A7CD7}" dt="2024-01-31T21:59:42.066" v="1791"/>
          <ac:spMkLst>
            <pc:docMk/>
            <pc:sldMk cId="3068686559" sldId="2147469445"/>
            <ac:spMk id="1211" creationId="{BAEB0E4C-45FB-8507-C295-23FCACA0CC35}"/>
          </ac:spMkLst>
        </pc:spChg>
        <pc:spChg chg="mod">
          <ac:chgData name="Lemmi, Rodrigo" userId="b3618862-5d6a-4746-8c32-848d45cae23d" providerId="ADAL" clId="{14E0485E-21C3-4ADF-AF8C-6913828A7CD7}" dt="2024-01-31T21:59:42.066" v="1791"/>
          <ac:spMkLst>
            <pc:docMk/>
            <pc:sldMk cId="3068686559" sldId="2147469445"/>
            <ac:spMk id="1212" creationId="{A4920A9F-9820-4EF5-F289-652C5C5BB402}"/>
          </ac:spMkLst>
        </pc:spChg>
        <pc:spChg chg="mod">
          <ac:chgData name="Lemmi, Rodrigo" userId="b3618862-5d6a-4746-8c32-848d45cae23d" providerId="ADAL" clId="{14E0485E-21C3-4ADF-AF8C-6913828A7CD7}" dt="2024-01-31T21:59:42.066" v="1791"/>
          <ac:spMkLst>
            <pc:docMk/>
            <pc:sldMk cId="3068686559" sldId="2147469445"/>
            <ac:spMk id="1213" creationId="{F6CBC5AF-0653-240B-E0F8-BAA53894593C}"/>
          </ac:spMkLst>
        </pc:spChg>
        <pc:spChg chg="mod">
          <ac:chgData name="Lemmi, Rodrigo" userId="b3618862-5d6a-4746-8c32-848d45cae23d" providerId="ADAL" clId="{14E0485E-21C3-4ADF-AF8C-6913828A7CD7}" dt="2024-01-31T21:59:42.066" v="1791"/>
          <ac:spMkLst>
            <pc:docMk/>
            <pc:sldMk cId="3068686559" sldId="2147469445"/>
            <ac:spMk id="1214" creationId="{B51BC5D8-D1BE-D904-F17D-ACA042A0B498}"/>
          </ac:spMkLst>
        </pc:spChg>
        <pc:spChg chg="mod">
          <ac:chgData name="Lemmi, Rodrigo" userId="b3618862-5d6a-4746-8c32-848d45cae23d" providerId="ADAL" clId="{14E0485E-21C3-4ADF-AF8C-6913828A7CD7}" dt="2024-01-31T21:59:42.066" v="1791"/>
          <ac:spMkLst>
            <pc:docMk/>
            <pc:sldMk cId="3068686559" sldId="2147469445"/>
            <ac:spMk id="1215" creationId="{236A1DDE-966D-2BE6-2905-24B0EAA61FDD}"/>
          </ac:spMkLst>
        </pc:spChg>
        <pc:spChg chg="mod">
          <ac:chgData name="Lemmi, Rodrigo" userId="b3618862-5d6a-4746-8c32-848d45cae23d" providerId="ADAL" clId="{14E0485E-21C3-4ADF-AF8C-6913828A7CD7}" dt="2024-01-31T21:59:42.066" v="1791"/>
          <ac:spMkLst>
            <pc:docMk/>
            <pc:sldMk cId="3068686559" sldId="2147469445"/>
            <ac:spMk id="1216" creationId="{ADD72A28-BAA0-3C6D-B9FB-EE4B2492BC02}"/>
          </ac:spMkLst>
        </pc:spChg>
        <pc:spChg chg="mod">
          <ac:chgData name="Lemmi, Rodrigo" userId="b3618862-5d6a-4746-8c32-848d45cae23d" providerId="ADAL" clId="{14E0485E-21C3-4ADF-AF8C-6913828A7CD7}" dt="2024-01-31T21:59:42.066" v="1791"/>
          <ac:spMkLst>
            <pc:docMk/>
            <pc:sldMk cId="3068686559" sldId="2147469445"/>
            <ac:spMk id="1217" creationId="{2EDE5686-59CA-0550-DA26-441158A7CEE9}"/>
          </ac:spMkLst>
        </pc:spChg>
        <pc:spChg chg="mod">
          <ac:chgData name="Lemmi, Rodrigo" userId="b3618862-5d6a-4746-8c32-848d45cae23d" providerId="ADAL" clId="{14E0485E-21C3-4ADF-AF8C-6913828A7CD7}" dt="2024-01-31T21:59:42.066" v="1791"/>
          <ac:spMkLst>
            <pc:docMk/>
            <pc:sldMk cId="3068686559" sldId="2147469445"/>
            <ac:spMk id="1218" creationId="{5032021B-C0D8-BC82-7D7E-38E971C65701}"/>
          </ac:spMkLst>
        </pc:spChg>
        <pc:spChg chg="mod">
          <ac:chgData name="Lemmi, Rodrigo" userId="b3618862-5d6a-4746-8c32-848d45cae23d" providerId="ADAL" clId="{14E0485E-21C3-4ADF-AF8C-6913828A7CD7}" dt="2024-01-31T21:59:42.066" v="1791"/>
          <ac:spMkLst>
            <pc:docMk/>
            <pc:sldMk cId="3068686559" sldId="2147469445"/>
            <ac:spMk id="1223" creationId="{14668AA4-C452-E38C-4FA9-9EA944601BA9}"/>
          </ac:spMkLst>
        </pc:spChg>
        <pc:spChg chg="mod">
          <ac:chgData name="Lemmi, Rodrigo" userId="b3618862-5d6a-4746-8c32-848d45cae23d" providerId="ADAL" clId="{14E0485E-21C3-4ADF-AF8C-6913828A7CD7}" dt="2024-01-31T21:59:42.066" v="1791"/>
          <ac:spMkLst>
            <pc:docMk/>
            <pc:sldMk cId="3068686559" sldId="2147469445"/>
            <ac:spMk id="1225" creationId="{F7888163-D228-77B6-7C1C-ABEEB7FB6CA5}"/>
          </ac:spMkLst>
        </pc:spChg>
        <pc:spChg chg="mod">
          <ac:chgData name="Lemmi, Rodrigo" userId="b3618862-5d6a-4746-8c32-848d45cae23d" providerId="ADAL" clId="{14E0485E-21C3-4ADF-AF8C-6913828A7CD7}" dt="2024-01-31T21:59:42.066" v="1791"/>
          <ac:spMkLst>
            <pc:docMk/>
            <pc:sldMk cId="3068686559" sldId="2147469445"/>
            <ac:spMk id="1226" creationId="{D673B79E-F0A1-8AC2-E0CC-21038A1B8402}"/>
          </ac:spMkLst>
        </pc:spChg>
        <pc:spChg chg="mod">
          <ac:chgData name="Lemmi, Rodrigo" userId="b3618862-5d6a-4746-8c32-848d45cae23d" providerId="ADAL" clId="{14E0485E-21C3-4ADF-AF8C-6913828A7CD7}" dt="2024-01-31T21:59:42.066" v="1791"/>
          <ac:spMkLst>
            <pc:docMk/>
            <pc:sldMk cId="3068686559" sldId="2147469445"/>
            <ac:spMk id="1227" creationId="{F3A90B2F-07EF-FB05-A70D-C7F6E1C360FC}"/>
          </ac:spMkLst>
        </pc:spChg>
        <pc:spChg chg="mod">
          <ac:chgData name="Lemmi, Rodrigo" userId="b3618862-5d6a-4746-8c32-848d45cae23d" providerId="ADAL" clId="{14E0485E-21C3-4ADF-AF8C-6913828A7CD7}" dt="2024-01-31T21:59:42.066" v="1791"/>
          <ac:spMkLst>
            <pc:docMk/>
            <pc:sldMk cId="3068686559" sldId="2147469445"/>
            <ac:spMk id="1228" creationId="{A7D6113B-DAD4-7EF5-9923-D24D8F654184}"/>
          </ac:spMkLst>
        </pc:spChg>
        <pc:spChg chg="mod">
          <ac:chgData name="Lemmi, Rodrigo" userId="b3618862-5d6a-4746-8c32-848d45cae23d" providerId="ADAL" clId="{14E0485E-21C3-4ADF-AF8C-6913828A7CD7}" dt="2024-01-31T21:59:42.066" v="1791"/>
          <ac:spMkLst>
            <pc:docMk/>
            <pc:sldMk cId="3068686559" sldId="2147469445"/>
            <ac:spMk id="1229" creationId="{C2AD64D2-16C7-DF4D-A6FF-973AC856DFAC}"/>
          </ac:spMkLst>
        </pc:spChg>
        <pc:spChg chg="mod">
          <ac:chgData name="Lemmi, Rodrigo" userId="b3618862-5d6a-4746-8c32-848d45cae23d" providerId="ADAL" clId="{14E0485E-21C3-4ADF-AF8C-6913828A7CD7}" dt="2024-01-31T21:59:42.066" v="1791"/>
          <ac:spMkLst>
            <pc:docMk/>
            <pc:sldMk cId="3068686559" sldId="2147469445"/>
            <ac:spMk id="1231" creationId="{BD97D552-28BD-5E94-0D55-48530F08CB61}"/>
          </ac:spMkLst>
        </pc:spChg>
        <pc:spChg chg="mod">
          <ac:chgData name="Lemmi, Rodrigo" userId="b3618862-5d6a-4746-8c32-848d45cae23d" providerId="ADAL" clId="{14E0485E-21C3-4ADF-AF8C-6913828A7CD7}" dt="2024-01-31T21:59:42.066" v="1791"/>
          <ac:spMkLst>
            <pc:docMk/>
            <pc:sldMk cId="3068686559" sldId="2147469445"/>
            <ac:spMk id="1232" creationId="{42488E35-8736-6FAA-9AD8-49768F0DF8A6}"/>
          </ac:spMkLst>
        </pc:spChg>
        <pc:spChg chg="mod">
          <ac:chgData name="Lemmi, Rodrigo" userId="b3618862-5d6a-4746-8c32-848d45cae23d" providerId="ADAL" clId="{14E0485E-21C3-4ADF-AF8C-6913828A7CD7}" dt="2024-01-31T21:59:42.066" v="1791"/>
          <ac:spMkLst>
            <pc:docMk/>
            <pc:sldMk cId="3068686559" sldId="2147469445"/>
            <ac:spMk id="1233" creationId="{14F5D94B-1856-7613-E421-1E576E7BEAD0}"/>
          </ac:spMkLst>
        </pc:spChg>
        <pc:spChg chg="mod">
          <ac:chgData name="Lemmi, Rodrigo" userId="b3618862-5d6a-4746-8c32-848d45cae23d" providerId="ADAL" clId="{14E0485E-21C3-4ADF-AF8C-6913828A7CD7}" dt="2024-01-31T21:59:42.066" v="1791"/>
          <ac:spMkLst>
            <pc:docMk/>
            <pc:sldMk cId="3068686559" sldId="2147469445"/>
            <ac:spMk id="1234" creationId="{AF9770C0-9B88-5269-449E-7902EC138E5F}"/>
          </ac:spMkLst>
        </pc:spChg>
        <pc:spChg chg="mod">
          <ac:chgData name="Lemmi, Rodrigo" userId="b3618862-5d6a-4746-8c32-848d45cae23d" providerId="ADAL" clId="{14E0485E-21C3-4ADF-AF8C-6913828A7CD7}" dt="2024-01-31T21:59:42.066" v="1791"/>
          <ac:spMkLst>
            <pc:docMk/>
            <pc:sldMk cId="3068686559" sldId="2147469445"/>
            <ac:spMk id="1235" creationId="{D0477FB7-11A3-673D-AD61-BB2E3F023F13}"/>
          </ac:spMkLst>
        </pc:spChg>
        <pc:spChg chg="mod">
          <ac:chgData name="Lemmi, Rodrigo" userId="b3618862-5d6a-4746-8c32-848d45cae23d" providerId="ADAL" clId="{14E0485E-21C3-4ADF-AF8C-6913828A7CD7}" dt="2024-01-31T21:59:42.066" v="1791"/>
          <ac:spMkLst>
            <pc:docMk/>
            <pc:sldMk cId="3068686559" sldId="2147469445"/>
            <ac:spMk id="1236" creationId="{D1546005-9E49-8A5D-D6AD-69284CACBAEE}"/>
          </ac:spMkLst>
        </pc:spChg>
        <pc:spChg chg="mod">
          <ac:chgData name="Lemmi, Rodrigo" userId="b3618862-5d6a-4746-8c32-848d45cae23d" providerId="ADAL" clId="{14E0485E-21C3-4ADF-AF8C-6913828A7CD7}" dt="2024-01-31T21:59:42.066" v="1791"/>
          <ac:spMkLst>
            <pc:docMk/>
            <pc:sldMk cId="3068686559" sldId="2147469445"/>
            <ac:spMk id="1237" creationId="{9AA4B693-054D-A7FA-46DA-DA3925B4ABFF}"/>
          </ac:spMkLst>
        </pc:spChg>
        <pc:spChg chg="mod">
          <ac:chgData name="Lemmi, Rodrigo" userId="b3618862-5d6a-4746-8c32-848d45cae23d" providerId="ADAL" clId="{14E0485E-21C3-4ADF-AF8C-6913828A7CD7}" dt="2024-01-31T21:59:42.066" v="1791"/>
          <ac:spMkLst>
            <pc:docMk/>
            <pc:sldMk cId="3068686559" sldId="2147469445"/>
            <ac:spMk id="1238" creationId="{8C18CC75-37E3-23AD-C256-357A013C3FF7}"/>
          </ac:spMkLst>
        </pc:spChg>
        <pc:spChg chg="mod">
          <ac:chgData name="Lemmi, Rodrigo" userId="b3618862-5d6a-4746-8c32-848d45cae23d" providerId="ADAL" clId="{14E0485E-21C3-4ADF-AF8C-6913828A7CD7}" dt="2024-01-31T21:59:42.066" v="1791"/>
          <ac:spMkLst>
            <pc:docMk/>
            <pc:sldMk cId="3068686559" sldId="2147469445"/>
            <ac:spMk id="1239" creationId="{EDAE3F61-5361-08D0-8ED0-DCDC2600DB32}"/>
          </ac:spMkLst>
        </pc:spChg>
        <pc:spChg chg="mod">
          <ac:chgData name="Lemmi, Rodrigo" userId="b3618862-5d6a-4746-8c32-848d45cae23d" providerId="ADAL" clId="{14E0485E-21C3-4ADF-AF8C-6913828A7CD7}" dt="2024-01-31T21:59:42.066" v="1791"/>
          <ac:spMkLst>
            <pc:docMk/>
            <pc:sldMk cId="3068686559" sldId="2147469445"/>
            <ac:spMk id="1244" creationId="{EE1B936D-BBAF-2EDA-3F03-CC9F37E5735A}"/>
          </ac:spMkLst>
        </pc:spChg>
        <pc:spChg chg="mod">
          <ac:chgData name="Lemmi, Rodrigo" userId="b3618862-5d6a-4746-8c32-848d45cae23d" providerId="ADAL" clId="{14E0485E-21C3-4ADF-AF8C-6913828A7CD7}" dt="2024-01-31T21:59:42.066" v="1791"/>
          <ac:spMkLst>
            <pc:docMk/>
            <pc:sldMk cId="3068686559" sldId="2147469445"/>
            <ac:spMk id="1246" creationId="{2A7D2604-EF29-A626-7B8B-C75CF4CFBF6B}"/>
          </ac:spMkLst>
        </pc:spChg>
        <pc:spChg chg="mod">
          <ac:chgData name="Lemmi, Rodrigo" userId="b3618862-5d6a-4746-8c32-848d45cae23d" providerId="ADAL" clId="{14E0485E-21C3-4ADF-AF8C-6913828A7CD7}" dt="2024-01-31T21:59:42.066" v="1791"/>
          <ac:spMkLst>
            <pc:docMk/>
            <pc:sldMk cId="3068686559" sldId="2147469445"/>
            <ac:spMk id="1247" creationId="{C1FF1D7E-F62B-7E25-37B8-EBA310100AFE}"/>
          </ac:spMkLst>
        </pc:spChg>
        <pc:spChg chg="mod">
          <ac:chgData name="Lemmi, Rodrigo" userId="b3618862-5d6a-4746-8c32-848d45cae23d" providerId="ADAL" clId="{14E0485E-21C3-4ADF-AF8C-6913828A7CD7}" dt="2024-01-31T21:59:42.066" v="1791"/>
          <ac:spMkLst>
            <pc:docMk/>
            <pc:sldMk cId="3068686559" sldId="2147469445"/>
            <ac:spMk id="1248" creationId="{2FCDC951-A2E9-493A-C876-678B619E6749}"/>
          </ac:spMkLst>
        </pc:spChg>
        <pc:spChg chg="mod">
          <ac:chgData name="Lemmi, Rodrigo" userId="b3618862-5d6a-4746-8c32-848d45cae23d" providerId="ADAL" clId="{14E0485E-21C3-4ADF-AF8C-6913828A7CD7}" dt="2024-01-31T21:59:42.066" v="1791"/>
          <ac:spMkLst>
            <pc:docMk/>
            <pc:sldMk cId="3068686559" sldId="2147469445"/>
            <ac:spMk id="1249" creationId="{FAE818D7-4B26-50C5-D498-3F5850FA8A4C}"/>
          </ac:spMkLst>
        </pc:spChg>
        <pc:spChg chg="mod">
          <ac:chgData name="Lemmi, Rodrigo" userId="b3618862-5d6a-4746-8c32-848d45cae23d" providerId="ADAL" clId="{14E0485E-21C3-4ADF-AF8C-6913828A7CD7}" dt="2024-01-31T21:59:42.066" v="1791"/>
          <ac:spMkLst>
            <pc:docMk/>
            <pc:sldMk cId="3068686559" sldId="2147469445"/>
            <ac:spMk id="1250" creationId="{02957C0C-8BD8-1410-DFBF-F41579E92772}"/>
          </ac:spMkLst>
        </pc:spChg>
        <pc:spChg chg="mod">
          <ac:chgData name="Lemmi, Rodrigo" userId="b3618862-5d6a-4746-8c32-848d45cae23d" providerId="ADAL" clId="{14E0485E-21C3-4ADF-AF8C-6913828A7CD7}" dt="2024-01-31T21:59:42.066" v="1791"/>
          <ac:spMkLst>
            <pc:docMk/>
            <pc:sldMk cId="3068686559" sldId="2147469445"/>
            <ac:spMk id="1252" creationId="{38569FCF-8032-91FA-032E-53E6D021A4BC}"/>
          </ac:spMkLst>
        </pc:spChg>
        <pc:spChg chg="mod">
          <ac:chgData name="Lemmi, Rodrigo" userId="b3618862-5d6a-4746-8c32-848d45cae23d" providerId="ADAL" clId="{14E0485E-21C3-4ADF-AF8C-6913828A7CD7}" dt="2024-01-31T21:59:42.066" v="1791"/>
          <ac:spMkLst>
            <pc:docMk/>
            <pc:sldMk cId="3068686559" sldId="2147469445"/>
            <ac:spMk id="1253" creationId="{8EA39F7C-8E0A-65BB-DD43-0A3FB8DA4FC1}"/>
          </ac:spMkLst>
        </pc:spChg>
        <pc:spChg chg="mod">
          <ac:chgData name="Lemmi, Rodrigo" userId="b3618862-5d6a-4746-8c32-848d45cae23d" providerId="ADAL" clId="{14E0485E-21C3-4ADF-AF8C-6913828A7CD7}" dt="2024-01-31T21:59:42.066" v="1791"/>
          <ac:spMkLst>
            <pc:docMk/>
            <pc:sldMk cId="3068686559" sldId="2147469445"/>
            <ac:spMk id="1254" creationId="{39B60E8D-54C5-0AFA-D03F-CB119915531F}"/>
          </ac:spMkLst>
        </pc:spChg>
        <pc:spChg chg="mod">
          <ac:chgData name="Lemmi, Rodrigo" userId="b3618862-5d6a-4746-8c32-848d45cae23d" providerId="ADAL" clId="{14E0485E-21C3-4ADF-AF8C-6913828A7CD7}" dt="2024-01-31T21:59:42.066" v="1791"/>
          <ac:spMkLst>
            <pc:docMk/>
            <pc:sldMk cId="3068686559" sldId="2147469445"/>
            <ac:spMk id="1255" creationId="{8EB8AAAC-DD9A-2A5F-617B-770EB6563A0D}"/>
          </ac:spMkLst>
        </pc:spChg>
        <pc:spChg chg="mod">
          <ac:chgData name="Lemmi, Rodrigo" userId="b3618862-5d6a-4746-8c32-848d45cae23d" providerId="ADAL" clId="{14E0485E-21C3-4ADF-AF8C-6913828A7CD7}" dt="2024-01-31T21:59:42.066" v="1791"/>
          <ac:spMkLst>
            <pc:docMk/>
            <pc:sldMk cId="3068686559" sldId="2147469445"/>
            <ac:spMk id="1256" creationId="{0E958CC1-23E4-3EDE-2A12-E2B26495F147}"/>
          </ac:spMkLst>
        </pc:spChg>
        <pc:spChg chg="mod">
          <ac:chgData name="Lemmi, Rodrigo" userId="b3618862-5d6a-4746-8c32-848d45cae23d" providerId="ADAL" clId="{14E0485E-21C3-4ADF-AF8C-6913828A7CD7}" dt="2024-01-31T21:59:42.066" v="1791"/>
          <ac:spMkLst>
            <pc:docMk/>
            <pc:sldMk cId="3068686559" sldId="2147469445"/>
            <ac:spMk id="1257" creationId="{A6D61D7A-05A6-70BD-3CBC-9A07A759E138}"/>
          </ac:spMkLst>
        </pc:spChg>
        <pc:spChg chg="mod">
          <ac:chgData name="Lemmi, Rodrigo" userId="b3618862-5d6a-4746-8c32-848d45cae23d" providerId="ADAL" clId="{14E0485E-21C3-4ADF-AF8C-6913828A7CD7}" dt="2024-01-31T21:59:42.066" v="1791"/>
          <ac:spMkLst>
            <pc:docMk/>
            <pc:sldMk cId="3068686559" sldId="2147469445"/>
            <ac:spMk id="1258" creationId="{6FC279CD-C1A0-73B5-69AB-C80915BB14E3}"/>
          </ac:spMkLst>
        </pc:spChg>
        <pc:spChg chg="mod">
          <ac:chgData name="Lemmi, Rodrigo" userId="b3618862-5d6a-4746-8c32-848d45cae23d" providerId="ADAL" clId="{14E0485E-21C3-4ADF-AF8C-6913828A7CD7}" dt="2024-01-31T21:59:42.066" v="1791"/>
          <ac:spMkLst>
            <pc:docMk/>
            <pc:sldMk cId="3068686559" sldId="2147469445"/>
            <ac:spMk id="1259" creationId="{1E1DE346-1917-6878-C95B-E7045BC61D38}"/>
          </ac:spMkLst>
        </pc:spChg>
        <pc:spChg chg="mod">
          <ac:chgData name="Lemmi, Rodrigo" userId="b3618862-5d6a-4746-8c32-848d45cae23d" providerId="ADAL" clId="{14E0485E-21C3-4ADF-AF8C-6913828A7CD7}" dt="2024-01-31T21:59:42.066" v="1791"/>
          <ac:spMkLst>
            <pc:docMk/>
            <pc:sldMk cId="3068686559" sldId="2147469445"/>
            <ac:spMk id="1260" creationId="{A10D6822-BEB5-647D-C816-D1697230DD24}"/>
          </ac:spMkLst>
        </pc:spChg>
        <pc:spChg chg="mod">
          <ac:chgData name="Lemmi, Rodrigo" userId="b3618862-5d6a-4746-8c32-848d45cae23d" providerId="ADAL" clId="{14E0485E-21C3-4ADF-AF8C-6913828A7CD7}" dt="2024-01-31T21:59:42.066" v="1791"/>
          <ac:spMkLst>
            <pc:docMk/>
            <pc:sldMk cId="3068686559" sldId="2147469445"/>
            <ac:spMk id="1265" creationId="{9D07ED79-38B4-53EB-7DCF-A98F4BBBC755}"/>
          </ac:spMkLst>
        </pc:spChg>
        <pc:spChg chg="mod">
          <ac:chgData name="Lemmi, Rodrigo" userId="b3618862-5d6a-4746-8c32-848d45cae23d" providerId="ADAL" clId="{14E0485E-21C3-4ADF-AF8C-6913828A7CD7}" dt="2024-01-31T21:59:42.066" v="1791"/>
          <ac:spMkLst>
            <pc:docMk/>
            <pc:sldMk cId="3068686559" sldId="2147469445"/>
            <ac:spMk id="1267" creationId="{87FCFA81-7070-6BDD-FB63-24596FD70A30}"/>
          </ac:spMkLst>
        </pc:spChg>
        <pc:spChg chg="mod">
          <ac:chgData name="Lemmi, Rodrigo" userId="b3618862-5d6a-4746-8c32-848d45cae23d" providerId="ADAL" clId="{14E0485E-21C3-4ADF-AF8C-6913828A7CD7}" dt="2024-01-31T21:59:42.066" v="1791"/>
          <ac:spMkLst>
            <pc:docMk/>
            <pc:sldMk cId="3068686559" sldId="2147469445"/>
            <ac:spMk id="1268" creationId="{51312E5F-2F74-4A05-7FB9-4C09279F8114}"/>
          </ac:spMkLst>
        </pc:spChg>
        <pc:spChg chg="mod">
          <ac:chgData name="Lemmi, Rodrigo" userId="b3618862-5d6a-4746-8c32-848d45cae23d" providerId="ADAL" clId="{14E0485E-21C3-4ADF-AF8C-6913828A7CD7}" dt="2024-01-31T21:59:42.066" v="1791"/>
          <ac:spMkLst>
            <pc:docMk/>
            <pc:sldMk cId="3068686559" sldId="2147469445"/>
            <ac:spMk id="1269" creationId="{316B3EDC-C17F-C021-DF0D-7E340D24D94E}"/>
          </ac:spMkLst>
        </pc:spChg>
        <pc:spChg chg="mod">
          <ac:chgData name="Lemmi, Rodrigo" userId="b3618862-5d6a-4746-8c32-848d45cae23d" providerId="ADAL" clId="{14E0485E-21C3-4ADF-AF8C-6913828A7CD7}" dt="2024-01-31T21:59:42.066" v="1791"/>
          <ac:spMkLst>
            <pc:docMk/>
            <pc:sldMk cId="3068686559" sldId="2147469445"/>
            <ac:spMk id="1270" creationId="{DA2B154F-7AD7-8DC8-8197-B78C18AF9690}"/>
          </ac:spMkLst>
        </pc:spChg>
        <pc:spChg chg="mod">
          <ac:chgData name="Lemmi, Rodrigo" userId="b3618862-5d6a-4746-8c32-848d45cae23d" providerId="ADAL" clId="{14E0485E-21C3-4ADF-AF8C-6913828A7CD7}" dt="2024-01-31T21:59:42.066" v="1791"/>
          <ac:spMkLst>
            <pc:docMk/>
            <pc:sldMk cId="3068686559" sldId="2147469445"/>
            <ac:spMk id="1271" creationId="{1BEC238A-8ED0-5F40-3C03-2C543F1ABAEA}"/>
          </ac:spMkLst>
        </pc:spChg>
        <pc:spChg chg="mod">
          <ac:chgData name="Lemmi, Rodrigo" userId="b3618862-5d6a-4746-8c32-848d45cae23d" providerId="ADAL" clId="{14E0485E-21C3-4ADF-AF8C-6913828A7CD7}" dt="2024-01-31T21:59:42.066" v="1791"/>
          <ac:spMkLst>
            <pc:docMk/>
            <pc:sldMk cId="3068686559" sldId="2147469445"/>
            <ac:spMk id="1273" creationId="{CDA2A674-DA82-B6D3-EDE7-F1DBD52C5E65}"/>
          </ac:spMkLst>
        </pc:spChg>
        <pc:spChg chg="mod">
          <ac:chgData name="Lemmi, Rodrigo" userId="b3618862-5d6a-4746-8c32-848d45cae23d" providerId="ADAL" clId="{14E0485E-21C3-4ADF-AF8C-6913828A7CD7}" dt="2024-01-31T21:59:42.066" v="1791"/>
          <ac:spMkLst>
            <pc:docMk/>
            <pc:sldMk cId="3068686559" sldId="2147469445"/>
            <ac:spMk id="1274" creationId="{A8B88EC0-52FE-3E04-BA6D-535780994B84}"/>
          </ac:spMkLst>
        </pc:spChg>
        <pc:spChg chg="mod">
          <ac:chgData name="Lemmi, Rodrigo" userId="b3618862-5d6a-4746-8c32-848d45cae23d" providerId="ADAL" clId="{14E0485E-21C3-4ADF-AF8C-6913828A7CD7}" dt="2024-01-31T21:59:42.066" v="1791"/>
          <ac:spMkLst>
            <pc:docMk/>
            <pc:sldMk cId="3068686559" sldId="2147469445"/>
            <ac:spMk id="1275" creationId="{5AB325BE-3A68-93F4-795E-A3986ACE853F}"/>
          </ac:spMkLst>
        </pc:spChg>
        <pc:spChg chg="mod">
          <ac:chgData name="Lemmi, Rodrigo" userId="b3618862-5d6a-4746-8c32-848d45cae23d" providerId="ADAL" clId="{14E0485E-21C3-4ADF-AF8C-6913828A7CD7}" dt="2024-01-31T21:59:42.066" v="1791"/>
          <ac:spMkLst>
            <pc:docMk/>
            <pc:sldMk cId="3068686559" sldId="2147469445"/>
            <ac:spMk id="1276" creationId="{9CDC6F70-0122-3E41-E26F-E294F8EDC5D2}"/>
          </ac:spMkLst>
        </pc:spChg>
        <pc:spChg chg="mod">
          <ac:chgData name="Lemmi, Rodrigo" userId="b3618862-5d6a-4746-8c32-848d45cae23d" providerId="ADAL" clId="{14E0485E-21C3-4ADF-AF8C-6913828A7CD7}" dt="2024-01-31T21:59:42.066" v="1791"/>
          <ac:spMkLst>
            <pc:docMk/>
            <pc:sldMk cId="3068686559" sldId="2147469445"/>
            <ac:spMk id="1277" creationId="{83D19DE5-A8D7-8E60-11EA-E2ED3EB15297}"/>
          </ac:spMkLst>
        </pc:spChg>
        <pc:spChg chg="mod">
          <ac:chgData name="Lemmi, Rodrigo" userId="b3618862-5d6a-4746-8c32-848d45cae23d" providerId="ADAL" clId="{14E0485E-21C3-4ADF-AF8C-6913828A7CD7}" dt="2024-01-31T21:59:42.066" v="1791"/>
          <ac:spMkLst>
            <pc:docMk/>
            <pc:sldMk cId="3068686559" sldId="2147469445"/>
            <ac:spMk id="1278" creationId="{0AD9ADE2-0283-EE67-67E6-5B3228033F73}"/>
          </ac:spMkLst>
        </pc:spChg>
        <pc:spChg chg="mod">
          <ac:chgData name="Lemmi, Rodrigo" userId="b3618862-5d6a-4746-8c32-848d45cae23d" providerId="ADAL" clId="{14E0485E-21C3-4ADF-AF8C-6913828A7CD7}" dt="2024-01-31T21:59:42.066" v="1791"/>
          <ac:spMkLst>
            <pc:docMk/>
            <pc:sldMk cId="3068686559" sldId="2147469445"/>
            <ac:spMk id="1279" creationId="{BF0D5CD7-6B36-FEF3-31B2-B400C3AB5128}"/>
          </ac:spMkLst>
        </pc:spChg>
        <pc:spChg chg="mod">
          <ac:chgData name="Lemmi, Rodrigo" userId="b3618862-5d6a-4746-8c32-848d45cae23d" providerId="ADAL" clId="{14E0485E-21C3-4ADF-AF8C-6913828A7CD7}" dt="2024-01-31T21:59:42.066" v="1791"/>
          <ac:spMkLst>
            <pc:docMk/>
            <pc:sldMk cId="3068686559" sldId="2147469445"/>
            <ac:spMk id="1280" creationId="{89AFEAD2-9F6E-D77E-B063-48220AFE6A5C}"/>
          </ac:spMkLst>
        </pc:spChg>
        <pc:spChg chg="mod">
          <ac:chgData name="Lemmi, Rodrigo" userId="b3618862-5d6a-4746-8c32-848d45cae23d" providerId="ADAL" clId="{14E0485E-21C3-4ADF-AF8C-6913828A7CD7}" dt="2024-01-31T21:59:42.066" v="1791"/>
          <ac:spMkLst>
            <pc:docMk/>
            <pc:sldMk cId="3068686559" sldId="2147469445"/>
            <ac:spMk id="1281" creationId="{DF685EE1-ABA2-0E0D-E757-110FCD5667D8}"/>
          </ac:spMkLst>
        </pc:spChg>
        <pc:spChg chg="mod">
          <ac:chgData name="Lemmi, Rodrigo" userId="b3618862-5d6a-4746-8c32-848d45cae23d" providerId="ADAL" clId="{14E0485E-21C3-4ADF-AF8C-6913828A7CD7}" dt="2024-01-31T22:00:21.832" v="1801"/>
          <ac:spMkLst>
            <pc:docMk/>
            <pc:sldMk cId="3068686559" sldId="2147469445"/>
            <ac:spMk id="1292" creationId="{5AD6C575-C057-27BD-B584-5CECDE3EA890}"/>
          </ac:spMkLst>
        </pc:spChg>
        <pc:spChg chg="mod">
          <ac:chgData name="Lemmi, Rodrigo" userId="b3618862-5d6a-4746-8c32-848d45cae23d" providerId="ADAL" clId="{14E0485E-21C3-4ADF-AF8C-6913828A7CD7}" dt="2024-01-31T22:00:21.832" v="1801"/>
          <ac:spMkLst>
            <pc:docMk/>
            <pc:sldMk cId="3068686559" sldId="2147469445"/>
            <ac:spMk id="1293" creationId="{DD4DB061-1DB9-1B17-4C50-9204B853B5B3}"/>
          </ac:spMkLst>
        </pc:spChg>
        <pc:spChg chg="mod">
          <ac:chgData name="Lemmi, Rodrigo" userId="b3618862-5d6a-4746-8c32-848d45cae23d" providerId="ADAL" clId="{14E0485E-21C3-4ADF-AF8C-6913828A7CD7}" dt="2024-01-31T22:00:21.832" v="1801"/>
          <ac:spMkLst>
            <pc:docMk/>
            <pc:sldMk cId="3068686559" sldId="2147469445"/>
            <ac:spMk id="1294" creationId="{B783DA99-10D2-9FAD-EDDB-43473A682816}"/>
          </ac:spMkLst>
        </pc:spChg>
        <pc:spChg chg="mod">
          <ac:chgData name="Lemmi, Rodrigo" userId="b3618862-5d6a-4746-8c32-848d45cae23d" providerId="ADAL" clId="{14E0485E-21C3-4ADF-AF8C-6913828A7CD7}" dt="2024-01-31T22:00:21.832" v="1801"/>
          <ac:spMkLst>
            <pc:docMk/>
            <pc:sldMk cId="3068686559" sldId="2147469445"/>
            <ac:spMk id="1296" creationId="{03376FC8-6762-8A27-5305-B012F33DC440}"/>
          </ac:spMkLst>
        </pc:spChg>
        <pc:spChg chg="mod">
          <ac:chgData name="Lemmi, Rodrigo" userId="b3618862-5d6a-4746-8c32-848d45cae23d" providerId="ADAL" clId="{14E0485E-21C3-4ADF-AF8C-6913828A7CD7}" dt="2024-01-31T22:00:21.832" v="1801"/>
          <ac:spMkLst>
            <pc:docMk/>
            <pc:sldMk cId="3068686559" sldId="2147469445"/>
            <ac:spMk id="1301" creationId="{C277E719-920C-4AC0-207C-80D25CBC20C0}"/>
          </ac:spMkLst>
        </pc:spChg>
        <pc:spChg chg="mod">
          <ac:chgData name="Lemmi, Rodrigo" userId="b3618862-5d6a-4746-8c32-848d45cae23d" providerId="ADAL" clId="{14E0485E-21C3-4ADF-AF8C-6913828A7CD7}" dt="2024-01-31T22:00:21.832" v="1801"/>
          <ac:spMkLst>
            <pc:docMk/>
            <pc:sldMk cId="3068686559" sldId="2147469445"/>
            <ac:spMk id="1302" creationId="{96BD8DE1-942D-F92B-F32B-32AAEFE46EF6}"/>
          </ac:spMkLst>
        </pc:spChg>
        <pc:spChg chg="mod">
          <ac:chgData name="Lemmi, Rodrigo" userId="b3618862-5d6a-4746-8c32-848d45cae23d" providerId="ADAL" clId="{14E0485E-21C3-4ADF-AF8C-6913828A7CD7}" dt="2024-01-31T22:00:21.832" v="1801"/>
          <ac:spMkLst>
            <pc:docMk/>
            <pc:sldMk cId="3068686559" sldId="2147469445"/>
            <ac:spMk id="1303" creationId="{6FC8C107-CDB2-EB00-6270-639ADD52F4BA}"/>
          </ac:spMkLst>
        </pc:spChg>
        <pc:spChg chg="mod">
          <ac:chgData name="Lemmi, Rodrigo" userId="b3618862-5d6a-4746-8c32-848d45cae23d" providerId="ADAL" clId="{14E0485E-21C3-4ADF-AF8C-6913828A7CD7}" dt="2024-01-31T22:00:21.832" v="1801"/>
          <ac:spMkLst>
            <pc:docMk/>
            <pc:sldMk cId="3068686559" sldId="2147469445"/>
            <ac:spMk id="1305" creationId="{AFBB8CFD-E843-89BF-813E-1131740411D9}"/>
          </ac:spMkLst>
        </pc:spChg>
        <pc:spChg chg="mod">
          <ac:chgData name="Lemmi, Rodrigo" userId="b3618862-5d6a-4746-8c32-848d45cae23d" providerId="ADAL" clId="{14E0485E-21C3-4ADF-AF8C-6913828A7CD7}" dt="2024-01-31T22:00:21.832" v="1801"/>
          <ac:spMkLst>
            <pc:docMk/>
            <pc:sldMk cId="3068686559" sldId="2147469445"/>
            <ac:spMk id="1310" creationId="{ED48B480-B8DA-866C-F778-81FE4E7928C4}"/>
          </ac:spMkLst>
        </pc:spChg>
        <pc:spChg chg="mod">
          <ac:chgData name="Lemmi, Rodrigo" userId="b3618862-5d6a-4746-8c32-848d45cae23d" providerId="ADAL" clId="{14E0485E-21C3-4ADF-AF8C-6913828A7CD7}" dt="2024-01-31T22:00:21.832" v="1801"/>
          <ac:spMkLst>
            <pc:docMk/>
            <pc:sldMk cId="3068686559" sldId="2147469445"/>
            <ac:spMk id="1311" creationId="{EE6ADF85-4841-34BE-2DE3-B6A06E5859C8}"/>
          </ac:spMkLst>
        </pc:spChg>
        <pc:spChg chg="mod">
          <ac:chgData name="Lemmi, Rodrigo" userId="b3618862-5d6a-4746-8c32-848d45cae23d" providerId="ADAL" clId="{14E0485E-21C3-4ADF-AF8C-6913828A7CD7}" dt="2024-01-31T22:00:21.832" v="1801"/>
          <ac:spMkLst>
            <pc:docMk/>
            <pc:sldMk cId="3068686559" sldId="2147469445"/>
            <ac:spMk id="1312" creationId="{45A6D35D-2B0E-6D7A-E1C2-0B30B4919A9C}"/>
          </ac:spMkLst>
        </pc:spChg>
        <pc:spChg chg="mod">
          <ac:chgData name="Lemmi, Rodrigo" userId="b3618862-5d6a-4746-8c32-848d45cae23d" providerId="ADAL" clId="{14E0485E-21C3-4ADF-AF8C-6913828A7CD7}" dt="2024-01-31T22:00:21.832" v="1801"/>
          <ac:spMkLst>
            <pc:docMk/>
            <pc:sldMk cId="3068686559" sldId="2147469445"/>
            <ac:spMk id="1314" creationId="{0E21D30C-C067-1612-803B-37372FCBFACD}"/>
          </ac:spMkLst>
        </pc:spChg>
        <pc:spChg chg="mod">
          <ac:chgData name="Lemmi, Rodrigo" userId="b3618862-5d6a-4746-8c32-848d45cae23d" providerId="ADAL" clId="{14E0485E-21C3-4ADF-AF8C-6913828A7CD7}" dt="2024-01-31T22:00:21.832" v="1801"/>
          <ac:spMkLst>
            <pc:docMk/>
            <pc:sldMk cId="3068686559" sldId="2147469445"/>
            <ac:spMk id="1319" creationId="{073B9B1F-D68A-9E0E-6F15-F964C1ED3147}"/>
          </ac:spMkLst>
        </pc:spChg>
        <pc:spChg chg="mod">
          <ac:chgData name="Lemmi, Rodrigo" userId="b3618862-5d6a-4746-8c32-848d45cae23d" providerId="ADAL" clId="{14E0485E-21C3-4ADF-AF8C-6913828A7CD7}" dt="2024-01-31T22:00:21.832" v="1801"/>
          <ac:spMkLst>
            <pc:docMk/>
            <pc:sldMk cId="3068686559" sldId="2147469445"/>
            <ac:spMk id="1320" creationId="{0D2B24EA-58D4-B53D-E248-8EEDB797CD77}"/>
          </ac:spMkLst>
        </pc:spChg>
        <pc:spChg chg="mod">
          <ac:chgData name="Lemmi, Rodrigo" userId="b3618862-5d6a-4746-8c32-848d45cae23d" providerId="ADAL" clId="{14E0485E-21C3-4ADF-AF8C-6913828A7CD7}" dt="2024-01-31T22:00:21.832" v="1801"/>
          <ac:spMkLst>
            <pc:docMk/>
            <pc:sldMk cId="3068686559" sldId="2147469445"/>
            <ac:spMk id="1321" creationId="{2FA6ADB0-399B-DCC6-036D-3F99E24D068F}"/>
          </ac:spMkLst>
        </pc:spChg>
        <pc:spChg chg="mod">
          <ac:chgData name="Lemmi, Rodrigo" userId="b3618862-5d6a-4746-8c32-848d45cae23d" providerId="ADAL" clId="{14E0485E-21C3-4ADF-AF8C-6913828A7CD7}" dt="2024-01-31T22:00:21.832" v="1801"/>
          <ac:spMkLst>
            <pc:docMk/>
            <pc:sldMk cId="3068686559" sldId="2147469445"/>
            <ac:spMk id="1323" creationId="{D3D8C3D4-ED79-FF18-C260-238BFB9ACA83}"/>
          </ac:spMkLst>
        </pc:spChg>
        <pc:spChg chg="mod">
          <ac:chgData name="Lemmi, Rodrigo" userId="b3618862-5d6a-4746-8c32-848d45cae23d" providerId="ADAL" clId="{14E0485E-21C3-4ADF-AF8C-6913828A7CD7}" dt="2024-01-31T22:00:21.832" v="1801"/>
          <ac:spMkLst>
            <pc:docMk/>
            <pc:sldMk cId="3068686559" sldId="2147469445"/>
            <ac:spMk id="1328" creationId="{E85C9586-E791-FCCC-41D8-5C31B10DB135}"/>
          </ac:spMkLst>
        </pc:spChg>
        <pc:spChg chg="mod">
          <ac:chgData name="Lemmi, Rodrigo" userId="b3618862-5d6a-4746-8c32-848d45cae23d" providerId="ADAL" clId="{14E0485E-21C3-4ADF-AF8C-6913828A7CD7}" dt="2024-01-31T22:00:21.832" v="1801"/>
          <ac:spMkLst>
            <pc:docMk/>
            <pc:sldMk cId="3068686559" sldId="2147469445"/>
            <ac:spMk id="1329" creationId="{E9A1A04D-21CB-C4E5-2ABB-9C21693C458A}"/>
          </ac:spMkLst>
        </pc:spChg>
        <pc:spChg chg="mod">
          <ac:chgData name="Lemmi, Rodrigo" userId="b3618862-5d6a-4746-8c32-848d45cae23d" providerId="ADAL" clId="{14E0485E-21C3-4ADF-AF8C-6913828A7CD7}" dt="2024-01-31T22:00:21.832" v="1801"/>
          <ac:spMkLst>
            <pc:docMk/>
            <pc:sldMk cId="3068686559" sldId="2147469445"/>
            <ac:spMk id="1330" creationId="{3FED4FB1-7E3B-0AE5-1D1F-755DE0397742}"/>
          </ac:spMkLst>
        </pc:spChg>
        <pc:spChg chg="mod">
          <ac:chgData name="Lemmi, Rodrigo" userId="b3618862-5d6a-4746-8c32-848d45cae23d" providerId="ADAL" clId="{14E0485E-21C3-4ADF-AF8C-6913828A7CD7}" dt="2024-01-31T22:00:21.832" v="1801"/>
          <ac:spMkLst>
            <pc:docMk/>
            <pc:sldMk cId="3068686559" sldId="2147469445"/>
            <ac:spMk id="1332" creationId="{797E8B20-F9EB-B81F-6958-D1356EDF19BA}"/>
          </ac:spMkLst>
        </pc:spChg>
        <pc:spChg chg="mod">
          <ac:chgData name="Lemmi, Rodrigo" userId="b3618862-5d6a-4746-8c32-848d45cae23d" providerId="ADAL" clId="{14E0485E-21C3-4ADF-AF8C-6913828A7CD7}" dt="2024-01-31T22:00:26.966" v="1803"/>
          <ac:spMkLst>
            <pc:docMk/>
            <pc:sldMk cId="3068686559" sldId="2147469445"/>
            <ac:spMk id="1343" creationId="{9210EF66-EF0D-7EEE-81B4-4A50B3D3791D}"/>
          </ac:spMkLst>
        </pc:spChg>
        <pc:spChg chg="mod">
          <ac:chgData name="Lemmi, Rodrigo" userId="b3618862-5d6a-4746-8c32-848d45cae23d" providerId="ADAL" clId="{14E0485E-21C3-4ADF-AF8C-6913828A7CD7}" dt="2024-01-31T22:00:26.966" v="1803"/>
          <ac:spMkLst>
            <pc:docMk/>
            <pc:sldMk cId="3068686559" sldId="2147469445"/>
            <ac:spMk id="1344" creationId="{DDE9A93F-B18E-055C-41BB-C5F65BF28FF7}"/>
          </ac:spMkLst>
        </pc:spChg>
        <pc:spChg chg="mod">
          <ac:chgData name="Lemmi, Rodrigo" userId="b3618862-5d6a-4746-8c32-848d45cae23d" providerId="ADAL" clId="{14E0485E-21C3-4ADF-AF8C-6913828A7CD7}" dt="2024-01-31T22:00:26.966" v="1803"/>
          <ac:spMkLst>
            <pc:docMk/>
            <pc:sldMk cId="3068686559" sldId="2147469445"/>
            <ac:spMk id="1345" creationId="{0D0247AF-5A53-8FF7-7004-DB5ECC177338}"/>
          </ac:spMkLst>
        </pc:spChg>
        <pc:spChg chg="mod">
          <ac:chgData name="Lemmi, Rodrigo" userId="b3618862-5d6a-4746-8c32-848d45cae23d" providerId="ADAL" clId="{14E0485E-21C3-4ADF-AF8C-6913828A7CD7}" dt="2024-01-31T22:00:26.966" v="1803"/>
          <ac:spMkLst>
            <pc:docMk/>
            <pc:sldMk cId="3068686559" sldId="2147469445"/>
            <ac:spMk id="1347" creationId="{158DEDC3-B15C-6EBC-9A1B-272EE260B8CF}"/>
          </ac:spMkLst>
        </pc:spChg>
        <pc:spChg chg="mod">
          <ac:chgData name="Lemmi, Rodrigo" userId="b3618862-5d6a-4746-8c32-848d45cae23d" providerId="ADAL" clId="{14E0485E-21C3-4ADF-AF8C-6913828A7CD7}" dt="2024-01-31T22:00:26.966" v="1803"/>
          <ac:spMkLst>
            <pc:docMk/>
            <pc:sldMk cId="3068686559" sldId="2147469445"/>
            <ac:spMk id="1352" creationId="{48C6F8CD-6517-7040-66B4-0789DD560AFF}"/>
          </ac:spMkLst>
        </pc:spChg>
        <pc:spChg chg="mod">
          <ac:chgData name="Lemmi, Rodrigo" userId="b3618862-5d6a-4746-8c32-848d45cae23d" providerId="ADAL" clId="{14E0485E-21C3-4ADF-AF8C-6913828A7CD7}" dt="2024-01-31T22:00:26.966" v="1803"/>
          <ac:spMkLst>
            <pc:docMk/>
            <pc:sldMk cId="3068686559" sldId="2147469445"/>
            <ac:spMk id="1353" creationId="{64EB0435-B5D1-DED6-6637-0112D2E9A9C3}"/>
          </ac:spMkLst>
        </pc:spChg>
        <pc:spChg chg="mod">
          <ac:chgData name="Lemmi, Rodrigo" userId="b3618862-5d6a-4746-8c32-848d45cae23d" providerId="ADAL" clId="{14E0485E-21C3-4ADF-AF8C-6913828A7CD7}" dt="2024-01-31T22:00:26.966" v="1803"/>
          <ac:spMkLst>
            <pc:docMk/>
            <pc:sldMk cId="3068686559" sldId="2147469445"/>
            <ac:spMk id="1354" creationId="{8C5D2895-A6EC-8748-4D01-B9A53D17CF0C}"/>
          </ac:spMkLst>
        </pc:spChg>
        <pc:spChg chg="mod">
          <ac:chgData name="Lemmi, Rodrigo" userId="b3618862-5d6a-4746-8c32-848d45cae23d" providerId="ADAL" clId="{14E0485E-21C3-4ADF-AF8C-6913828A7CD7}" dt="2024-01-31T22:00:26.966" v="1803"/>
          <ac:spMkLst>
            <pc:docMk/>
            <pc:sldMk cId="3068686559" sldId="2147469445"/>
            <ac:spMk id="1356" creationId="{1538352D-8F23-F0C0-CDC7-BE53074488B9}"/>
          </ac:spMkLst>
        </pc:spChg>
        <pc:spChg chg="mod">
          <ac:chgData name="Lemmi, Rodrigo" userId="b3618862-5d6a-4746-8c32-848d45cae23d" providerId="ADAL" clId="{14E0485E-21C3-4ADF-AF8C-6913828A7CD7}" dt="2024-01-31T22:00:26.966" v="1803"/>
          <ac:spMkLst>
            <pc:docMk/>
            <pc:sldMk cId="3068686559" sldId="2147469445"/>
            <ac:spMk id="1361" creationId="{A04F5FC0-7E4F-A3A9-FBA0-C80895D82330}"/>
          </ac:spMkLst>
        </pc:spChg>
        <pc:spChg chg="mod">
          <ac:chgData name="Lemmi, Rodrigo" userId="b3618862-5d6a-4746-8c32-848d45cae23d" providerId="ADAL" clId="{14E0485E-21C3-4ADF-AF8C-6913828A7CD7}" dt="2024-01-31T22:00:26.966" v="1803"/>
          <ac:spMkLst>
            <pc:docMk/>
            <pc:sldMk cId="3068686559" sldId="2147469445"/>
            <ac:spMk id="1362" creationId="{5F6A49B0-85FE-4051-08FE-AE21BF7ABA61}"/>
          </ac:spMkLst>
        </pc:spChg>
        <pc:spChg chg="mod">
          <ac:chgData name="Lemmi, Rodrigo" userId="b3618862-5d6a-4746-8c32-848d45cae23d" providerId="ADAL" clId="{14E0485E-21C3-4ADF-AF8C-6913828A7CD7}" dt="2024-01-31T22:00:26.966" v="1803"/>
          <ac:spMkLst>
            <pc:docMk/>
            <pc:sldMk cId="3068686559" sldId="2147469445"/>
            <ac:spMk id="1363" creationId="{EEAC465D-9538-798F-E9C1-BE8528A3FF1E}"/>
          </ac:spMkLst>
        </pc:spChg>
        <pc:spChg chg="mod">
          <ac:chgData name="Lemmi, Rodrigo" userId="b3618862-5d6a-4746-8c32-848d45cae23d" providerId="ADAL" clId="{14E0485E-21C3-4ADF-AF8C-6913828A7CD7}" dt="2024-01-31T22:00:26.966" v="1803"/>
          <ac:spMkLst>
            <pc:docMk/>
            <pc:sldMk cId="3068686559" sldId="2147469445"/>
            <ac:spMk id="1365" creationId="{FDF0FFBD-7017-69BE-CB42-64CB3A04F723}"/>
          </ac:spMkLst>
        </pc:spChg>
        <pc:spChg chg="mod">
          <ac:chgData name="Lemmi, Rodrigo" userId="b3618862-5d6a-4746-8c32-848d45cae23d" providerId="ADAL" clId="{14E0485E-21C3-4ADF-AF8C-6913828A7CD7}" dt="2024-01-31T22:00:26.966" v="1803"/>
          <ac:spMkLst>
            <pc:docMk/>
            <pc:sldMk cId="3068686559" sldId="2147469445"/>
            <ac:spMk id="1370" creationId="{AFF1ACF4-8C85-5100-F20F-7F82412FAD8E}"/>
          </ac:spMkLst>
        </pc:spChg>
        <pc:spChg chg="mod">
          <ac:chgData name="Lemmi, Rodrigo" userId="b3618862-5d6a-4746-8c32-848d45cae23d" providerId="ADAL" clId="{14E0485E-21C3-4ADF-AF8C-6913828A7CD7}" dt="2024-01-31T22:00:26.966" v="1803"/>
          <ac:spMkLst>
            <pc:docMk/>
            <pc:sldMk cId="3068686559" sldId="2147469445"/>
            <ac:spMk id="1371" creationId="{16C2761B-D86B-1271-DEC0-428D7F8ABE85}"/>
          </ac:spMkLst>
        </pc:spChg>
        <pc:spChg chg="mod">
          <ac:chgData name="Lemmi, Rodrigo" userId="b3618862-5d6a-4746-8c32-848d45cae23d" providerId="ADAL" clId="{14E0485E-21C3-4ADF-AF8C-6913828A7CD7}" dt="2024-01-31T22:00:26.966" v="1803"/>
          <ac:spMkLst>
            <pc:docMk/>
            <pc:sldMk cId="3068686559" sldId="2147469445"/>
            <ac:spMk id="1372" creationId="{235536BB-77D6-8955-23D8-F443F25C6F25}"/>
          </ac:spMkLst>
        </pc:spChg>
        <pc:spChg chg="mod">
          <ac:chgData name="Lemmi, Rodrigo" userId="b3618862-5d6a-4746-8c32-848d45cae23d" providerId="ADAL" clId="{14E0485E-21C3-4ADF-AF8C-6913828A7CD7}" dt="2024-01-31T22:00:26.966" v="1803"/>
          <ac:spMkLst>
            <pc:docMk/>
            <pc:sldMk cId="3068686559" sldId="2147469445"/>
            <ac:spMk id="1374" creationId="{5E411CED-F515-8270-35F2-AF967E9FCAF7}"/>
          </ac:spMkLst>
        </pc:spChg>
        <pc:spChg chg="mod">
          <ac:chgData name="Lemmi, Rodrigo" userId="b3618862-5d6a-4746-8c32-848d45cae23d" providerId="ADAL" clId="{14E0485E-21C3-4ADF-AF8C-6913828A7CD7}" dt="2024-01-31T22:00:26.966" v="1803"/>
          <ac:spMkLst>
            <pc:docMk/>
            <pc:sldMk cId="3068686559" sldId="2147469445"/>
            <ac:spMk id="1379" creationId="{D9B9FD26-6B3B-4BBC-74D7-A719D9AFF589}"/>
          </ac:spMkLst>
        </pc:spChg>
        <pc:spChg chg="mod">
          <ac:chgData name="Lemmi, Rodrigo" userId="b3618862-5d6a-4746-8c32-848d45cae23d" providerId="ADAL" clId="{14E0485E-21C3-4ADF-AF8C-6913828A7CD7}" dt="2024-01-31T22:00:26.966" v="1803"/>
          <ac:spMkLst>
            <pc:docMk/>
            <pc:sldMk cId="3068686559" sldId="2147469445"/>
            <ac:spMk id="1380" creationId="{D4F66458-9490-10D9-5395-2DC15284458F}"/>
          </ac:spMkLst>
        </pc:spChg>
        <pc:spChg chg="mod">
          <ac:chgData name="Lemmi, Rodrigo" userId="b3618862-5d6a-4746-8c32-848d45cae23d" providerId="ADAL" clId="{14E0485E-21C3-4ADF-AF8C-6913828A7CD7}" dt="2024-01-31T22:00:26.966" v="1803"/>
          <ac:spMkLst>
            <pc:docMk/>
            <pc:sldMk cId="3068686559" sldId="2147469445"/>
            <ac:spMk id="1381" creationId="{3A68D035-0D35-1E8E-2BF8-62B2602F4558}"/>
          </ac:spMkLst>
        </pc:spChg>
        <pc:spChg chg="mod">
          <ac:chgData name="Lemmi, Rodrigo" userId="b3618862-5d6a-4746-8c32-848d45cae23d" providerId="ADAL" clId="{14E0485E-21C3-4ADF-AF8C-6913828A7CD7}" dt="2024-01-31T22:00:26.966" v="1803"/>
          <ac:spMkLst>
            <pc:docMk/>
            <pc:sldMk cId="3068686559" sldId="2147469445"/>
            <ac:spMk id="1383" creationId="{9CB27B59-8B02-51E6-5576-FDBE002B2CE7}"/>
          </ac:spMkLst>
        </pc:spChg>
        <pc:spChg chg="mod">
          <ac:chgData name="Lemmi, Rodrigo" userId="b3618862-5d6a-4746-8c32-848d45cae23d" providerId="ADAL" clId="{14E0485E-21C3-4ADF-AF8C-6913828A7CD7}" dt="2024-01-31T22:00:46.999" v="1805"/>
          <ac:spMkLst>
            <pc:docMk/>
            <pc:sldMk cId="3068686559" sldId="2147469445"/>
            <ac:spMk id="1394" creationId="{765FAC76-9970-DCBE-C90E-8A696ACAC29A}"/>
          </ac:spMkLst>
        </pc:spChg>
        <pc:spChg chg="mod">
          <ac:chgData name="Lemmi, Rodrigo" userId="b3618862-5d6a-4746-8c32-848d45cae23d" providerId="ADAL" clId="{14E0485E-21C3-4ADF-AF8C-6913828A7CD7}" dt="2024-01-31T22:00:46.999" v="1805"/>
          <ac:spMkLst>
            <pc:docMk/>
            <pc:sldMk cId="3068686559" sldId="2147469445"/>
            <ac:spMk id="1395" creationId="{61A14CA3-0884-1250-09A7-05A8D3AC94AB}"/>
          </ac:spMkLst>
        </pc:spChg>
        <pc:spChg chg="mod">
          <ac:chgData name="Lemmi, Rodrigo" userId="b3618862-5d6a-4746-8c32-848d45cae23d" providerId="ADAL" clId="{14E0485E-21C3-4ADF-AF8C-6913828A7CD7}" dt="2024-01-31T22:00:46.999" v="1805"/>
          <ac:spMkLst>
            <pc:docMk/>
            <pc:sldMk cId="3068686559" sldId="2147469445"/>
            <ac:spMk id="1396" creationId="{0441ED5D-9230-04AA-802D-4059DC006E03}"/>
          </ac:spMkLst>
        </pc:spChg>
        <pc:spChg chg="mod">
          <ac:chgData name="Lemmi, Rodrigo" userId="b3618862-5d6a-4746-8c32-848d45cae23d" providerId="ADAL" clId="{14E0485E-21C3-4ADF-AF8C-6913828A7CD7}" dt="2024-01-31T22:00:46.999" v="1805"/>
          <ac:spMkLst>
            <pc:docMk/>
            <pc:sldMk cId="3068686559" sldId="2147469445"/>
            <ac:spMk id="1398" creationId="{47611A92-8A19-B371-7C5C-C6076730FFAB}"/>
          </ac:spMkLst>
        </pc:spChg>
        <pc:spChg chg="mod">
          <ac:chgData name="Lemmi, Rodrigo" userId="b3618862-5d6a-4746-8c32-848d45cae23d" providerId="ADAL" clId="{14E0485E-21C3-4ADF-AF8C-6913828A7CD7}" dt="2024-01-31T22:00:46.999" v="1805"/>
          <ac:spMkLst>
            <pc:docMk/>
            <pc:sldMk cId="3068686559" sldId="2147469445"/>
            <ac:spMk id="1403" creationId="{565A6B60-BFB0-C4D2-118B-B13D953B0C16}"/>
          </ac:spMkLst>
        </pc:spChg>
        <pc:spChg chg="mod">
          <ac:chgData name="Lemmi, Rodrigo" userId="b3618862-5d6a-4746-8c32-848d45cae23d" providerId="ADAL" clId="{14E0485E-21C3-4ADF-AF8C-6913828A7CD7}" dt="2024-01-31T22:00:46.999" v="1805"/>
          <ac:spMkLst>
            <pc:docMk/>
            <pc:sldMk cId="3068686559" sldId="2147469445"/>
            <ac:spMk id="1404" creationId="{196C941E-333B-3105-FD3B-A9745D3E289A}"/>
          </ac:spMkLst>
        </pc:spChg>
        <pc:spChg chg="mod">
          <ac:chgData name="Lemmi, Rodrigo" userId="b3618862-5d6a-4746-8c32-848d45cae23d" providerId="ADAL" clId="{14E0485E-21C3-4ADF-AF8C-6913828A7CD7}" dt="2024-01-31T22:00:46.999" v="1805"/>
          <ac:spMkLst>
            <pc:docMk/>
            <pc:sldMk cId="3068686559" sldId="2147469445"/>
            <ac:spMk id="1405" creationId="{2940D2E8-7ABF-9E4C-3497-C9CA1D7BCF17}"/>
          </ac:spMkLst>
        </pc:spChg>
        <pc:spChg chg="mod">
          <ac:chgData name="Lemmi, Rodrigo" userId="b3618862-5d6a-4746-8c32-848d45cae23d" providerId="ADAL" clId="{14E0485E-21C3-4ADF-AF8C-6913828A7CD7}" dt="2024-01-31T22:00:46.999" v="1805"/>
          <ac:spMkLst>
            <pc:docMk/>
            <pc:sldMk cId="3068686559" sldId="2147469445"/>
            <ac:spMk id="1407" creationId="{18ED8085-984D-1127-EE29-2A9DDC370D36}"/>
          </ac:spMkLst>
        </pc:spChg>
        <pc:spChg chg="mod">
          <ac:chgData name="Lemmi, Rodrigo" userId="b3618862-5d6a-4746-8c32-848d45cae23d" providerId="ADAL" clId="{14E0485E-21C3-4ADF-AF8C-6913828A7CD7}" dt="2024-01-31T22:00:46.999" v="1805"/>
          <ac:spMkLst>
            <pc:docMk/>
            <pc:sldMk cId="3068686559" sldId="2147469445"/>
            <ac:spMk id="1412" creationId="{B3342649-BDCD-4500-4C6E-0571532F8A94}"/>
          </ac:spMkLst>
        </pc:spChg>
        <pc:spChg chg="mod">
          <ac:chgData name="Lemmi, Rodrigo" userId="b3618862-5d6a-4746-8c32-848d45cae23d" providerId="ADAL" clId="{14E0485E-21C3-4ADF-AF8C-6913828A7CD7}" dt="2024-01-31T22:00:46.999" v="1805"/>
          <ac:spMkLst>
            <pc:docMk/>
            <pc:sldMk cId="3068686559" sldId="2147469445"/>
            <ac:spMk id="1413" creationId="{2CBB8CC2-4AAE-2E47-E7D3-1E78E40DE4BF}"/>
          </ac:spMkLst>
        </pc:spChg>
        <pc:spChg chg="mod">
          <ac:chgData name="Lemmi, Rodrigo" userId="b3618862-5d6a-4746-8c32-848d45cae23d" providerId="ADAL" clId="{14E0485E-21C3-4ADF-AF8C-6913828A7CD7}" dt="2024-01-31T22:00:46.999" v="1805"/>
          <ac:spMkLst>
            <pc:docMk/>
            <pc:sldMk cId="3068686559" sldId="2147469445"/>
            <ac:spMk id="1414" creationId="{CD77BEF8-8D7C-6E96-2249-1FB56C3DF8A5}"/>
          </ac:spMkLst>
        </pc:spChg>
        <pc:spChg chg="mod">
          <ac:chgData name="Lemmi, Rodrigo" userId="b3618862-5d6a-4746-8c32-848d45cae23d" providerId="ADAL" clId="{14E0485E-21C3-4ADF-AF8C-6913828A7CD7}" dt="2024-01-31T22:00:46.999" v="1805"/>
          <ac:spMkLst>
            <pc:docMk/>
            <pc:sldMk cId="3068686559" sldId="2147469445"/>
            <ac:spMk id="1416" creationId="{A0613084-8F5C-61FC-8785-53BDAEF1B541}"/>
          </ac:spMkLst>
        </pc:spChg>
        <pc:spChg chg="mod">
          <ac:chgData name="Lemmi, Rodrigo" userId="b3618862-5d6a-4746-8c32-848d45cae23d" providerId="ADAL" clId="{14E0485E-21C3-4ADF-AF8C-6913828A7CD7}" dt="2024-01-31T22:00:46.999" v="1805"/>
          <ac:spMkLst>
            <pc:docMk/>
            <pc:sldMk cId="3068686559" sldId="2147469445"/>
            <ac:spMk id="1421" creationId="{CFA09AFF-110C-8C27-9774-2BEA8AB399CA}"/>
          </ac:spMkLst>
        </pc:spChg>
        <pc:spChg chg="mod">
          <ac:chgData name="Lemmi, Rodrigo" userId="b3618862-5d6a-4746-8c32-848d45cae23d" providerId="ADAL" clId="{14E0485E-21C3-4ADF-AF8C-6913828A7CD7}" dt="2024-01-31T22:00:46.999" v="1805"/>
          <ac:spMkLst>
            <pc:docMk/>
            <pc:sldMk cId="3068686559" sldId="2147469445"/>
            <ac:spMk id="1422" creationId="{F7C1929F-EEFB-92CD-318A-E274F198F3C2}"/>
          </ac:spMkLst>
        </pc:spChg>
        <pc:spChg chg="mod">
          <ac:chgData name="Lemmi, Rodrigo" userId="b3618862-5d6a-4746-8c32-848d45cae23d" providerId="ADAL" clId="{14E0485E-21C3-4ADF-AF8C-6913828A7CD7}" dt="2024-01-31T22:00:46.999" v="1805"/>
          <ac:spMkLst>
            <pc:docMk/>
            <pc:sldMk cId="3068686559" sldId="2147469445"/>
            <ac:spMk id="1423" creationId="{5BB7CDEA-91D7-65D6-8806-311811931425}"/>
          </ac:spMkLst>
        </pc:spChg>
        <pc:spChg chg="mod">
          <ac:chgData name="Lemmi, Rodrigo" userId="b3618862-5d6a-4746-8c32-848d45cae23d" providerId="ADAL" clId="{14E0485E-21C3-4ADF-AF8C-6913828A7CD7}" dt="2024-01-31T22:00:46.999" v="1805"/>
          <ac:spMkLst>
            <pc:docMk/>
            <pc:sldMk cId="3068686559" sldId="2147469445"/>
            <ac:spMk id="1425" creationId="{8F339777-E1B1-A51D-2C72-E1AC9F904148}"/>
          </ac:spMkLst>
        </pc:spChg>
        <pc:spChg chg="mod">
          <ac:chgData name="Lemmi, Rodrigo" userId="b3618862-5d6a-4746-8c32-848d45cae23d" providerId="ADAL" clId="{14E0485E-21C3-4ADF-AF8C-6913828A7CD7}" dt="2024-01-31T22:00:46.999" v="1805"/>
          <ac:spMkLst>
            <pc:docMk/>
            <pc:sldMk cId="3068686559" sldId="2147469445"/>
            <ac:spMk id="1430" creationId="{274DADC7-E27E-0D22-ED82-E9487605B111}"/>
          </ac:spMkLst>
        </pc:spChg>
        <pc:spChg chg="mod">
          <ac:chgData name="Lemmi, Rodrigo" userId="b3618862-5d6a-4746-8c32-848d45cae23d" providerId="ADAL" clId="{14E0485E-21C3-4ADF-AF8C-6913828A7CD7}" dt="2024-01-31T22:00:46.999" v="1805"/>
          <ac:spMkLst>
            <pc:docMk/>
            <pc:sldMk cId="3068686559" sldId="2147469445"/>
            <ac:spMk id="1431" creationId="{227F6F47-5B51-4E07-2A25-077A86A0847A}"/>
          </ac:spMkLst>
        </pc:spChg>
        <pc:spChg chg="mod">
          <ac:chgData name="Lemmi, Rodrigo" userId="b3618862-5d6a-4746-8c32-848d45cae23d" providerId="ADAL" clId="{14E0485E-21C3-4ADF-AF8C-6913828A7CD7}" dt="2024-01-31T22:00:46.999" v="1805"/>
          <ac:spMkLst>
            <pc:docMk/>
            <pc:sldMk cId="3068686559" sldId="2147469445"/>
            <ac:spMk id="1432" creationId="{CB9BF226-CB15-E91E-1014-4513445A25BE}"/>
          </ac:spMkLst>
        </pc:spChg>
        <pc:spChg chg="mod">
          <ac:chgData name="Lemmi, Rodrigo" userId="b3618862-5d6a-4746-8c32-848d45cae23d" providerId="ADAL" clId="{14E0485E-21C3-4ADF-AF8C-6913828A7CD7}" dt="2024-01-31T22:00:46.999" v="1805"/>
          <ac:spMkLst>
            <pc:docMk/>
            <pc:sldMk cId="3068686559" sldId="2147469445"/>
            <ac:spMk id="1434" creationId="{C6479820-5DEC-B113-6319-82FB4399FD1C}"/>
          </ac:spMkLst>
        </pc:spChg>
        <pc:spChg chg="mod">
          <ac:chgData name="Lemmi, Rodrigo" userId="b3618862-5d6a-4746-8c32-848d45cae23d" providerId="ADAL" clId="{14E0485E-21C3-4ADF-AF8C-6913828A7CD7}" dt="2024-01-31T22:00:56.199" v="1807"/>
          <ac:spMkLst>
            <pc:docMk/>
            <pc:sldMk cId="3068686559" sldId="2147469445"/>
            <ac:spMk id="1445" creationId="{AA781AB1-450E-4F79-4C13-B8EEC99207AC}"/>
          </ac:spMkLst>
        </pc:spChg>
        <pc:spChg chg="mod">
          <ac:chgData name="Lemmi, Rodrigo" userId="b3618862-5d6a-4746-8c32-848d45cae23d" providerId="ADAL" clId="{14E0485E-21C3-4ADF-AF8C-6913828A7CD7}" dt="2024-01-31T22:00:56.199" v="1807"/>
          <ac:spMkLst>
            <pc:docMk/>
            <pc:sldMk cId="3068686559" sldId="2147469445"/>
            <ac:spMk id="1446" creationId="{12BC47D0-F308-AF4A-C792-474D7FD137BB}"/>
          </ac:spMkLst>
        </pc:spChg>
        <pc:spChg chg="mod">
          <ac:chgData name="Lemmi, Rodrigo" userId="b3618862-5d6a-4746-8c32-848d45cae23d" providerId="ADAL" clId="{14E0485E-21C3-4ADF-AF8C-6913828A7CD7}" dt="2024-01-31T22:00:56.199" v="1807"/>
          <ac:spMkLst>
            <pc:docMk/>
            <pc:sldMk cId="3068686559" sldId="2147469445"/>
            <ac:spMk id="1447" creationId="{AA3B358E-BB7A-8307-E1C2-C9780BBBBC08}"/>
          </ac:spMkLst>
        </pc:spChg>
        <pc:spChg chg="mod">
          <ac:chgData name="Lemmi, Rodrigo" userId="b3618862-5d6a-4746-8c32-848d45cae23d" providerId="ADAL" clId="{14E0485E-21C3-4ADF-AF8C-6913828A7CD7}" dt="2024-01-31T22:00:56.199" v="1807"/>
          <ac:spMkLst>
            <pc:docMk/>
            <pc:sldMk cId="3068686559" sldId="2147469445"/>
            <ac:spMk id="1449" creationId="{F7B7D946-ECF8-E7AB-D292-D30A848E5798}"/>
          </ac:spMkLst>
        </pc:spChg>
        <pc:spChg chg="mod">
          <ac:chgData name="Lemmi, Rodrigo" userId="b3618862-5d6a-4746-8c32-848d45cae23d" providerId="ADAL" clId="{14E0485E-21C3-4ADF-AF8C-6913828A7CD7}" dt="2024-01-31T22:00:56.199" v="1807"/>
          <ac:spMkLst>
            <pc:docMk/>
            <pc:sldMk cId="3068686559" sldId="2147469445"/>
            <ac:spMk id="1454" creationId="{465726DD-E21A-6E6D-DDF5-061E5E631898}"/>
          </ac:spMkLst>
        </pc:spChg>
        <pc:spChg chg="mod">
          <ac:chgData name="Lemmi, Rodrigo" userId="b3618862-5d6a-4746-8c32-848d45cae23d" providerId="ADAL" clId="{14E0485E-21C3-4ADF-AF8C-6913828A7CD7}" dt="2024-01-31T22:00:56.199" v="1807"/>
          <ac:spMkLst>
            <pc:docMk/>
            <pc:sldMk cId="3068686559" sldId="2147469445"/>
            <ac:spMk id="1455" creationId="{A32F2C54-BC84-1A9C-43E7-8A9261F4ADC6}"/>
          </ac:spMkLst>
        </pc:spChg>
        <pc:spChg chg="mod">
          <ac:chgData name="Lemmi, Rodrigo" userId="b3618862-5d6a-4746-8c32-848d45cae23d" providerId="ADAL" clId="{14E0485E-21C3-4ADF-AF8C-6913828A7CD7}" dt="2024-01-31T22:00:56.199" v="1807"/>
          <ac:spMkLst>
            <pc:docMk/>
            <pc:sldMk cId="3068686559" sldId="2147469445"/>
            <ac:spMk id="1456" creationId="{C0D5AB93-87A3-4C91-2156-BC84F0F15284}"/>
          </ac:spMkLst>
        </pc:spChg>
        <pc:spChg chg="mod">
          <ac:chgData name="Lemmi, Rodrigo" userId="b3618862-5d6a-4746-8c32-848d45cae23d" providerId="ADAL" clId="{14E0485E-21C3-4ADF-AF8C-6913828A7CD7}" dt="2024-01-31T22:00:56.199" v="1807"/>
          <ac:spMkLst>
            <pc:docMk/>
            <pc:sldMk cId="3068686559" sldId="2147469445"/>
            <ac:spMk id="1458" creationId="{DB63D138-0B4B-D2EA-84D5-8A9457C4557F}"/>
          </ac:spMkLst>
        </pc:spChg>
        <pc:spChg chg="mod">
          <ac:chgData name="Lemmi, Rodrigo" userId="b3618862-5d6a-4746-8c32-848d45cae23d" providerId="ADAL" clId="{14E0485E-21C3-4ADF-AF8C-6913828A7CD7}" dt="2024-01-31T22:00:56.199" v="1807"/>
          <ac:spMkLst>
            <pc:docMk/>
            <pc:sldMk cId="3068686559" sldId="2147469445"/>
            <ac:spMk id="1463" creationId="{35E9A6BC-B428-0CAD-D054-B689FEC48330}"/>
          </ac:spMkLst>
        </pc:spChg>
        <pc:spChg chg="mod">
          <ac:chgData name="Lemmi, Rodrigo" userId="b3618862-5d6a-4746-8c32-848d45cae23d" providerId="ADAL" clId="{14E0485E-21C3-4ADF-AF8C-6913828A7CD7}" dt="2024-01-31T22:00:56.199" v="1807"/>
          <ac:spMkLst>
            <pc:docMk/>
            <pc:sldMk cId="3068686559" sldId="2147469445"/>
            <ac:spMk id="1464" creationId="{331D03A5-9739-5142-1688-C239D92DC236}"/>
          </ac:spMkLst>
        </pc:spChg>
        <pc:spChg chg="mod">
          <ac:chgData name="Lemmi, Rodrigo" userId="b3618862-5d6a-4746-8c32-848d45cae23d" providerId="ADAL" clId="{14E0485E-21C3-4ADF-AF8C-6913828A7CD7}" dt="2024-01-31T22:00:56.199" v="1807"/>
          <ac:spMkLst>
            <pc:docMk/>
            <pc:sldMk cId="3068686559" sldId="2147469445"/>
            <ac:spMk id="1465" creationId="{5BAA945E-2751-612A-EBF1-BC9BCB8DB092}"/>
          </ac:spMkLst>
        </pc:spChg>
        <pc:spChg chg="mod">
          <ac:chgData name="Lemmi, Rodrigo" userId="b3618862-5d6a-4746-8c32-848d45cae23d" providerId="ADAL" clId="{14E0485E-21C3-4ADF-AF8C-6913828A7CD7}" dt="2024-01-31T22:00:56.199" v="1807"/>
          <ac:spMkLst>
            <pc:docMk/>
            <pc:sldMk cId="3068686559" sldId="2147469445"/>
            <ac:spMk id="1467" creationId="{B28D0094-C412-7761-E129-6242ED674CA5}"/>
          </ac:spMkLst>
        </pc:spChg>
        <pc:spChg chg="mod">
          <ac:chgData name="Lemmi, Rodrigo" userId="b3618862-5d6a-4746-8c32-848d45cae23d" providerId="ADAL" clId="{14E0485E-21C3-4ADF-AF8C-6913828A7CD7}" dt="2024-01-31T22:00:56.199" v="1807"/>
          <ac:spMkLst>
            <pc:docMk/>
            <pc:sldMk cId="3068686559" sldId="2147469445"/>
            <ac:spMk id="1472" creationId="{3A5E434A-5377-81C2-3435-261AD9CA17C8}"/>
          </ac:spMkLst>
        </pc:spChg>
        <pc:spChg chg="mod">
          <ac:chgData name="Lemmi, Rodrigo" userId="b3618862-5d6a-4746-8c32-848d45cae23d" providerId="ADAL" clId="{14E0485E-21C3-4ADF-AF8C-6913828A7CD7}" dt="2024-01-31T22:00:56.199" v="1807"/>
          <ac:spMkLst>
            <pc:docMk/>
            <pc:sldMk cId="3068686559" sldId="2147469445"/>
            <ac:spMk id="1473" creationId="{4C660D0E-AD18-16FD-F143-A71881B40EF1}"/>
          </ac:spMkLst>
        </pc:spChg>
        <pc:spChg chg="mod">
          <ac:chgData name="Lemmi, Rodrigo" userId="b3618862-5d6a-4746-8c32-848d45cae23d" providerId="ADAL" clId="{14E0485E-21C3-4ADF-AF8C-6913828A7CD7}" dt="2024-01-31T22:00:56.199" v="1807"/>
          <ac:spMkLst>
            <pc:docMk/>
            <pc:sldMk cId="3068686559" sldId="2147469445"/>
            <ac:spMk id="1474" creationId="{0C2CF11A-FDA0-91DD-59D4-52D453E4BD52}"/>
          </ac:spMkLst>
        </pc:spChg>
        <pc:spChg chg="mod">
          <ac:chgData name="Lemmi, Rodrigo" userId="b3618862-5d6a-4746-8c32-848d45cae23d" providerId="ADAL" clId="{14E0485E-21C3-4ADF-AF8C-6913828A7CD7}" dt="2024-01-31T22:00:56.199" v="1807"/>
          <ac:spMkLst>
            <pc:docMk/>
            <pc:sldMk cId="3068686559" sldId="2147469445"/>
            <ac:spMk id="1476" creationId="{F00BD8BE-C12C-D3AD-55D6-087BD22BC1DF}"/>
          </ac:spMkLst>
        </pc:spChg>
        <pc:spChg chg="mod">
          <ac:chgData name="Lemmi, Rodrigo" userId="b3618862-5d6a-4746-8c32-848d45cae23d" providerId="ADAL" clId="{14E0485E-21C3-4ADF-AF8C-6913828A7CD7}" dt="2024-01-31T22:00:56.199" v="1807"/>
          <ac:spMkLst>
            <pc:docMk/>
            <pc:sldMk cId="3068686559" sldId="2147469445"/>
            <ac:spMk id="1481" creationId="{BD408B32-7909-4BA1-C69F-08AF489667B1}"/>
          </ac:spMkLst>
        </pc:spChg>
        <pc:spChg chg="mod">
          <ac:chgData name="Lemmi, Rodrigo" userId="b3618862-5d6a-4746-8c32-848d45cae23d" providerId="ADAL" clId="{14E0485E-21C3-4ADF-AF8C-6913828A7CD7}" dt="2024-01-31T22:00:56.199" v="1807"/>
          <ac:spMkLst>
            <pc:docMk/>
            <pc:sldMk cId="3068686559" sldId="2147469445"/>
            <ac:spMk id="1482" creationId="{FFD01B08-D9C3-0300-0E04-DB25C8306C80}"/>
          </ac:spMkLst>
        </pc:spChg>
        <pc:spChg chg="mod">
          <ac:chgData name="Lemmi, Rodrigo" userId="b3618862-5d6a-4746-8c32-848d45cae23d" providerId="ADAL" clId="{14E0485E-21C3-4ADF-AF8C-6913828A7CD7}" dt="2024-01-31T22:00:56.199" v="1807"/>
          <ac:spMkLst>
            <pc:docMk/>
            <pc:sldMk cId="3068686559" sldId="2147469445"/>
            <ac:spMk id="1483" creationId="{22E1027B-1ADF-B002-643C-AE4BF4220502}"/>
          </ac:spMkLst>
        </pc:spChg>
        <pc:spChg chg="mod">
          <ac:chgData name="Lemmi, Rodrigo" userId="b3618862-5d6a-4746-8c32-848d45cae23d" providerId="ADAL" clId="{14E0485E-21C3-4ADF-AF8C-6913828A7CD7}" dt="2024-01-31T22:00:56.199" v="1807"/>
          <ac:spMkLst>
            <pc:docMk/>
            <pc:sldMk cId="3068686559" sldId="2147469445"/>
            <ac:spMk id="1485" creationId="{D18083D5-604A-ED41-4027-F9D3CFBA0071}"/>
          </ac:spMkLst>
        </pc:spChg>
        <pc:grpChg chg="del mod">
          <ac:chgData name="Lemmi, Rodrigo" userId="b3618862-5d6a-4746-8c32-848d45cae23d" providerId="ADAL" clId="{14E0485E-21C3-4ADF-AF8C-6913828A7CD7}" dt="2024-01-31T21:51:03.225" v="1673" actId="478"/>
          <ac:grpSpMkLst>
            <pc:docMk/>
            <pc:sldMk cId="3068686559" sldId="2147469445"/>
            <ac:grpSpMk id="5" creationId="{60CB5F20-1A92-2BA4-1332-A392C2488030}"/>
          </ac:grpSpMkLst>
        </pc:grpChg>
        <pc:grpChg chg="add del mod">
          <ac:chgData name="Lemmi, Rodrigo" userId="b3618862-5d6a-4746-8c32-848d45cae23d" providerId="ADAL" clId="{14E0485E-21C3-4ADF-AF8C-6913828A7CD7}" dt="2024-01-31T21:54:25.142" v="1696" actId="478"/>
          <ac:grpSpMkLst>
            <pc:docMk/>
            <pc:sldMk cId="3068686559" sldId="2147469445"/>
            <ac:grpSpMk id="51" creationId="{25C16C1C-952E-C0B9-4E5F-A8890E8DAB90}"/>
          </ac:grpSpMkLst>
        </pc:grpChg>
        <pc:grpChg chg="add del mod">
          <ac:chgData name="Lemmi, Rodrigo" userId="b3618862-5d6a-4746-8c32-848d45cae23d" providerId="ADAL" clId="{14E0485E-21C3-4ADF-AF8C-6913828A7CD7}" dt="2024-01-31T21:54:46.014" v="1700" actId="478"/>
          <ac:grpSpMkLst>
            <pc:docMk/>
            <pc:sldMk cId="3068686559" sldId="2147469445"/>
            <ac:grpSpMk id="52" creationId="{51B1C304-F9E8-6D80-9628-67C136EB2A88}"/>
          </ac:grpSpMkLst>
        </pc:grpChg>
        <pc:grpChg chg="add del mod">
          <ac:chgData name="Lemmi, Rodrigo" userId="b3618862-5d6a-4746-8c32-848d45cae23d" providerId="ADAL" clId="{14E0485E-21C3-4ADF-AF8C-6913828A7CD7}" dt="2024-01-31T21:54:48.270" v="1701" actId="478"/>
          <ac:grpSpMkLst>
            <pc:docMk/>
            <pc:sldMk cId="3068686559" sldId="2147469445"/>
            <ac:grpSpMk id="53" creationId="{89E06570-2673-BD66-CB6B-A47D3D36533A}"/>
          </ac:grpSpMkLst>
        </pc:grpChg>
        <pc:grpChg chg="add mod">
          <ac:chgData name="Lemmi, Rodrigo" userId="b3618862-5d6a-4746-8c32-848d45cae23d" providerId="ADAL" clId="{14E0485E-21C3-4ADF-AF8C-6913828A7CD7}" dt="2024-01-31T21:30:59.890" v="1263" actId="164"/>
          <ac:grpSpMkLst>
            <pc:docMk/>
            <pc:sldMk cId="3068686559" sldId="2147469445"/>
            <ac:grpSpMk id="54" creationId="{A47E28E0-A1A9-FA3E-DB20-5BDDE169B22C}"/>
          </ac:grpSpMkLst>
        </pc:grpChg>
        <pc:grpChg chg="add mod">
          <ac:chgData name="Lemmi, Rodrigo" userId="b3618862-5d6a-4746-8c32-848d45cae23d" providerId="ADAL" clId="{14E0485E-21C3-4ADF-AF8C-6913828A7CD7}" dt="2024-01-31T21:30:59.890" v="1263" actId="164"/>
          <ac:grpSpMkLst>
            <pc:docMk/>
            <pc:sldMk cId="3068686559" sldId="2147469445"/>
            <ac:grpSpMk id="57" creationId="{171FAC0C-5FEE-EAE9-0FE6-568145E3AC98}"/>
          </ac:grpSpMkLst>
        </pc:grpChg>
        <pc:grpChg chg="add mod">
          <ac:chgData name="Lemmi, Rodrigo" userId="b3618862-5d6a-4746-8c32-848d45cae23d" providerId="ADAL" clId="{14E0485E-21C3-4ADF-AF8C-6913828A7CD7}" dt="2024-01-31T21:30:59.890" v="1263" actId="164"/>
          <ac:grpSpMkLst>
            <pc:docMk/>
            <pc:sldMk cId="3068686559" sldId="2147469445"/>
            <ac:grpSpMk id="60" creationId="{6B429516-EFD6-BC75-FA3A-CDB7E20D5D30}"/>
          </ac:grpSpMkLst>
        </pc:grpChg>
        <pc:grpChg chg="add del mod">
          <ac:chgData name="Lemmi, Rodrigo" userId="b3618862-5d6a-4746-8c32-848d45cae23d" providerId="ADAL" clId="{14E0485E-21C3-4ADF-AF8C-6913828A7CD7}" dt="2024-01-31T21:30:55.779" v="1262" actId="478"/>
          <ac:grpSpMkLst>
            <pc:docMk/>
            <pc:sldMk cId="3068686559" sldId="2147469445"/>
            <ac:grpSpMk id="63" creationId="{F8C17891-86CC-C15A-6250-7342D682533B}"/>
          </ac:grpSpMkLst>
        </pc:grpChg>
        <pc:grpChg chg="mod">
          <ac:chgData name="Lemmi, Rodrigo" userId="b3618862-5d6a-4746-8c32-848d45cae23d" providerId="ADAL" clId="{14E0485E-21C3-4ADF-AF8C-6913828A7CD7}" dt="2024-01-31T21:30:03.337" v="1255"/>
          <ac:grpSpMkLst>
            <pc:docMk/>
            <pc:sldMk cId="3068686559" sldId="2147469445"/>
            <ac:grpSpMk id="480" creationId="{D7850EC9-9B37-3E29-33A9-65EC62EA0CA2}"/>
          </ac:grpSpMkLst>
        </pc:grpChg>
        <pc:grpChg chg="add mod">
          <ac:chgData name="Lemmi, Rodrigo" userId="b3618862-5d6a-4746-8c32-848d45cae23d" providerId="ADAL" clId="{14E0485E-21C3-4ADF-AF8C-6913828A7CD7}" dt="2024-01-31T21:38:04.033" v="1390" actId="164"/>
          <ac:grpSpMkLst>
            <pc:docMk/>
            <pc:sldMk cId="3068686559" sldId="2147469445"/>
            <ac:grpSpMk id="490" creationId="{FE132A64-55BE-AF44-B95B-40CE99DABE00}"/>
          </ac:grpSpMkLst>
        </pc:grpChg>
        <pc:grpChg chg="add mod">
          <ac:chgData name="Lemmi, Rodrigo" userId="b3618862-5d6a-4746-8c32-848d45cae23d" providerId="ADAL" clId="{14E0485E-21C3-4ADF-AF8C-6913828A7CD7}" dt="2024-01-31T21:38:04.033" v="1390" actId="164"/>
          <ac:grpSpMkLst>
            <pc:docMk/>
            <pc:sldMk cId="3068686559" sldId="2147469445"/>
            <ac:grpSpMk id="491" creationId="{8B6EE326-CD81-317A-68CE-67343E3D921B}"/>
          </ac:grpSpMkLst>
        </pc:grpChg>
        <pc:grpChg chg="del">
          <ac:chgData name="Lemmi, Rodrigo" userId="b3618862-5d6a-4746-8c32-848d45cae23d" providerId="ADAL" clId="{14E0485E-21C3-4ADF-AF8C-6913828A7CD7}" dt="2024-01-31T21:29:11.123" v="1225" actId="478"/>
          <ac:grpSpMkLst>
            <pc:docMk/>
            <pc:sldMk cId="3068686559" sldId="2147469445"/>
            <ac:grpSpMk id="494" creationId="{F0AA4F4B-10F0-FB86-AE82-DD94AAA3D0E9}"/>
          </ac:grpSpMkLst>
        </pc:grpChg>
        <pc:grpChg chg="del">
          <ac:chgData name="Lemmi, Rodrigo" userId="b3618862-5d6a-4746-8c32-848d45cae23d" providerId="ADAL" clId="{14E0485E-21C3-4ADF-AF8C-6913828A7CD7}" dt="2024-01-31T21:29:11.123" v="1225" actId="478"/>
          <ac:grpSpMkLst>
            <pc:docMk/>
            <pc:sldMk cId="3068686559" sldId="2147469445"/>
            <ac:grpSpMk id="497" creationId="{6EE7F52F-15B8-962D-9E28-D9CC507B0DB5}"/>
          </ac:grpSpMkLst>
        </pc:grpChg>
        <pc:grpChg chg="del">
          <ac:chgData name="Lemmi, Rodrigo" userId="b3618862-5d6a-4746-8c32-848d45cae23d" providerId="ADAL" clId="{14E0485E-21C3-4ADF-AF8C-6913828A7CD7}" dt="2024-01-31T21:29:11.123" v="1225" actId="478"/>
          <ac:grpSpMkLst>
            <pc:docMk/>
            <pc:sldMk cId="3068686559" sldId="2147469445"/>
            <ac:grpSpMk id="500" creationId="{1FCB3148-515B-BFC7-EEDB-BB3742879B7F}"/>
          </ac:grpSpMkLst>
        </pc:grpChg>
        <pc:grpChg chg="del">
          <ac:chgData name="Lemmi, Rodrigo" userId="b3618862-5d6a-4746-8c32-848d45cae23d" providerId="ADAL" clId="{14E0485E-21C3-4ADF-AF8C-6913828A7CD7}" dt="2024-01-31T21:27:31.268" v="1170" actId="478"/>
          <ac:grpSpMkLst>
            <pc:docMk/>
            <pc:sldMk cId="3068686559" sldId="2147469445"/>
            <ac:grpSpMk id="503" creationId="{FF43919E-E9C7-43D7-BB08-880AD6A969AF}"/>
          </ac:grpSpMkLst>
        </pc:grpChg>
        <pc:grpChg chg="mod">
          <ac:chgData name="Lemmi, Rodrigo" userId="b3618862-5d6a-4746-8c32-848d45cae23d" providerId="ADAL" clId="{14E0485E-21C3-4ADF-AF8C-6913828A7CD7}" dt="2024-01-31T21:31:05.704" v="1264"/>
          <ac:grpSpMkLst>
            <pc:docMk/>
            <pc:sldMk cId="3068686559" sldId="2147469445"/>
            <ac:grpSpMk id="521" creationId="{11B81B7F-6625-1912-3BE0-18CAF34603FB}"/>
          </ac:grpSpMkLst>
        </pc:grpChg>
        <pc:grpChg chg="mod">
          <ac:chgData name="Lemmi, Rodrigo" userId="b3618862-5d6a-4746-8c32-848d45cae23d" providerId="ADAL" clId="{14E0485E-21C3-4ADF-AF8C-6913828A7CD7}" dt="2024-01-31T21:31:05.704" v="1264"/>
          <ac:grpSpMkLst>
            <pc:docMk/>
            <pc:sldMk cId="3068686559" sldId="2147469445"/>
            <ac:grpSpMk id="522" creationId="{92E48A10-77F5-7CA2-FEE1-72525717D291}"/>
          </ac:grpSpMkLst>
        </pc:grpChg>
        <pc:grpChg chg="mod">
          <ac:chgData name="Lemmi, Rodrigo" userId="b3618862-5d6a-4746-8c32-848d45cae23d" providerId="ADAL" clId="{14E0485E-21C3-4ADF-AF8C-6913828A7CD7}" dt="2024-01-31T21:31:05.704" v="1264"/>
          <ac:grpSpMkLst>
            <pc:docMk/>
            <pc:sldMk cId="3068686559" sldId="2147469445"/>
            <ac:grpSpMk id="523" creationId="{B71FC5D8-A388-8784-1C41-AE1C4EC940E4}"/>
          </ac:grpSpMkLst>
        </pc:grpChg>
        <pc:grpChg chg="add mod">
          <ac:chgData name="Lemmi, Rodrigo" userId="b3618862-5d6a-4746-8c32-848d45cae23d" providerId="ADAL" clId="{14E0485E-21C3-4ADF-AF8C-6913828A7CD7}" dt="2024-01-31T21:38:04.033" v="1390" actId="164"/>
          <ac:grpSpMkLst>
            <pc:docMk/>
            <pc:sldMk cId="3068686559" sldId="2147469445"/>
            <ac:grpSpMk id="530" creationId="{5ED55467-3C4E-718F-7213-DAC8BC262C2A}"/>
          </ac:grpSpMkLst>
        </pc:grpChg>
        <pc:grpChg chg="mod">
          <ac:chgData name="Lemmi, Rodrigo" userId="b3618862-5d6a-4746-8c32-848d45cae23d" providerId="ADAL" clId="{14E0485E-21C3-4ADF-AF8C-6913828A7CD7}" dt="2024-01-31T21:31:10.617" v="1266"/>
          <ac:grpSpMkLst>
            <pc:docMk/>
            <pc:sldMk cId="3068686559" sldId="2147469445"/>
            <ac:grpSpMk id="531" creationId="{400D0BC8-965C-37E1-631F-ED908C1204BA}"/>
          </ac:grpSpMkLst>
        </pc:grpChg>
        <pc:grpChg chg="mod">
          <ac:chgData name="Lemmi, Rodrigo" userId="b3618862-5d6a-4746-8c32-848d45cae23d" providerId="ADAL" clId="{14E0485E-21C3-4ADF-AF8C-6913828A7CD7}" dt="2024-01-31T21:31:10.617" v="1266"/>
          <ac:grpSpMkLst>
            <pc:docMk/>
            <pc:sldMk cId="3068686559" sldId="2147469445"/>
            <ac:grpSpMk id="532" creationId="{72FD05F1-9894-99EB-1946-2CC39E9B6EBA}"/>
          </ac:grpSpMkLst>
        </pc:grpChg>
        <pc:grpChg chg="mod">
          <ac:chgData name="Lemmi, Rodrigo" userId="b3618862-5d6a-4746-8c32-848d45cae23d" providerId="ADAL" clId="{14E0485E-21C3-4ADF-AF8C-6913828A7CD7}" dt="2024-01-31T21:31:10.617" v="1266"/>
          <ac:grpSpMkLst>
            <pc:docMk/>
            <pc:sldMk cId="3068686559" sldId="2147469445"/>
            <ac:grpSpMk id="533" creationId="{143BFF46-6877-D0FB-2B17-70F7B7D0BC2A}"/>
          </ac:grpSpMkLst>
        </pc:grpChg>
        <pc:grpChg chg="add mod">
          <ac:chgData name="Lemmi, Rodrigo" userId="b3618862-5d6a-4746-8c32-848d45cae23d" providerId="ADAL" clId="{14E0485E-21C3-4ADF-AF8C-6913828A7CD7}" dt="2024-01-31T21:38:04.033" v="1390" actId="164"/>
          <ac:grpSpMkLst>
            <pc:docMk/>
            <pc:sldMk cId="3068686559" sldId="2147469445"/>
            <ac:grpSpMk id="540" creationId="{AB943689-A314-734F-DE59-81843E8C76F4}"/>
          </ac:grpSpMkLst>
        </pc:grpChg>
        <pc:grpChg chg="mod">
          <ac:chgData name="Lemmi, Rodrigo" userId="b3618862-5d6a-4746-8c32-848d45cae23d" providerId="ADAL" clId="{14E0485E-21C3-4ADF-AF8C-6913828A7CD7}" dt="2024-01-31T21:31:12.705" v="1268"/>
          <ac:grpSpMkLst>
            <pc:docMk/>
            <pc:sldMk cId="3068686559" sldId="2147469445"/>
            <ac:grpSpMk id="541" creationId="{ACE22CA9-3333-C797-49FC-02C1A3FA43A2}"/>
          </ac:grpSpMkLst>
        </pc:grpChg>
        <pc:grpChg chg="mod">
          <ac:chgData name="Lemmi, Rodrigo" userId="b3618862-5d6a-4746-8c32-848d45cae23d" providerId="ADAL" clId="{14E0485E-21C3-4ADF-AF8C-6913828A7CD7}" dt="2024-01-31T21:31:12.705" v="1268"/>
          <ac:grpSpMkLst>
            <pc:docMk/>
            <pc:sldMk cId="3068686559" sldId="2147469445"/>
            <ac:grpSpMk id="542" creationId="{16C65677-7EDA-BC01-E45C-317BCF70DD0A}"/>
          </ac:grpSpMkLst>
        </pc:grpChg>
        <pc:grpChg chg="mod">
          <ac:chgData name="Lemmi, Rodrigo" userId="b3618862-5d6a-4746-8c32-848d45cae23d" providerId="ADAL" clId="{14E0485E-21C3-4ADF-AF8C-6913828A7CD7}" dt="2024-01-31T21:31:12.705" v="1268"/>
          <ac:grpSpMkLst>
            <pc:docMk/>
            <pc:sldMk cId="3068686559" sldId="2147469445"/>
            <ac:grpSpMk id="543" creationId="{DFBDD5CE-959B-0F34-1927-3565AEF7CA64}"/>
          </ac:grpSpMkLst>
        </pc:grpChg>
        <pc:grpChg chg="add mod">
          <ac:chgData name="Lemmi, Rodrigo" userId="b3618862-5d6a-4746-8c32-848d45cae23d" providerId="ADAL" clId="{14E0485E-21C3-4ADF-AF8C-6913828A7CD7}" dt="2024-01-31T21:38:04.033" v="1390" actId="164"/>
          <ac:grpSpMkLst>
            <pc:docMk/>
            <pc:sldMk cId="3068686559" sldId="2147469445"/>
            <ac:grpSpMk id="550" creationId="{6D37BFA4-73E5-30E3-13D3-E6A879BC603E}"/>
          </ac:grpSpMkLst>
        </pc:grpChg>
        <pc:grpChg chg="mod">
          <ac:chgData name="Lemmi, Rodrigo" userId="b3618862-5d6a-4746-8c32-848d45cae23d" providerId="ADAL" clId="{14E0485E-21C3-4ADF-AF8C-6913828A7CD7}" dt="2024-01-31T21:31:14.648" v="1270"/>
          <ac:grpSpMkLst>
            <pc:docMk/>
            <pc:sldMk cId="3068686559" sldId="2147469445"/>
            <ac:grpSpMk id="551" creationId="{AA037F23-13B5-791A-E342-FB8E6AE7BF51}"/>
          </ac:grpSpMkLst>
        </pc:grpChg>
        <pc:grpChg chg="mod">
          <ac:chgData name="Lemmi, Rodrigo" userId="b3618862-5d6a-4746-8c32-848d45cae23d" providerId="ADAL" clId="{14E0485E-21C3-4ADF-AF8C-6913828A7CD7}" dt="2024-01-31T21:31:14.648" v="1270"/>
          <ac:grpSpMkLst>
            <pc:docMk/>
            <pc:sldMk cId="3068686559" sldId="2147469445"/>
            <ac:grpSpMk id="552" creationId="{436AEB13-5F75-6461-0861-64DC1674EB29}"/>
          </ac:grpSpMkLst>
        </pc:grpChg>
        <pc:grpChg chg="mod">
          <ac:chgData name="Lemmi, Rodrigo" userId="b3618862-5d6a-4746-8c32-848d45cae23d" providerId="ADAL" clId="{14E0485E-21C3-4ADF-AF8C-6913828A7CD7}" dt="2024-01-31T21:31:14.648" v="1270"/>
          <ac:grpSpMkLst>
            <pc:docMk/>
            <pc:sldMk cId="3068686559" sldId="2147469445"/>
            <ac:grpSpMk id="553" creationId="{C4640404-4FC7-D9D3-FCF6-933BB82F1C18}"/>
          </ac:grpSpMkLst>
        </pc:grpChg>
        <pc:grpChg chg="add del mod">
          <ac:chgData name="Lemmi, Rodrigo" userId="b3618862-5d6a-4746-8c32-848d45cae23d" providerId="ADAL" clId="{14E0485E-21C3-4ADF-AF8C-6913828A7CD7}" dt="2024-01-31T21:37:58.780" v="1389" actId="478"/>
          <ac:grpSpMkLst>
            <pc:docMk/>
            <pc:sldMk cId="3068686559" sldId="2147469445"/>
            <ac:grpSpMk id="560" creationId="{1F45B1DF-B670-D9C7-B39F-C2752FECD0E4}"/>
          </ac:grpSpMkLst>
        </pc:grpChg>
        <pc:grpChg chg="del">
          <ac:chgData name="Lemmi, Rodrigo" userId="b3618862-5d6a-4746-8c32-848d45cae23d" providerId="ADAL" clId="{14E0485E-21C3-4ADF-AF8C-6913828A7CD7}" dt="2024-01-31T21:38:33.498" v="1391" actId="478"/>
          <ac:grpSpMkLst>
            <pc:docMk/>
            <pc:sldMk cId="3068686559" sldId="2147469445"/>
            <ac:grpSpMk id="613" creationId="{6D00218C-62CD-9D84-2A3E-0A8C42777E27}"/>
          </ac:grpSpMkLst>
        </pc:grpChg>
        <pc:grpChg chg="mod">
          <ac:chgData name="Lemmi, Rodrigo" userId="b3618862-5d6a-4746-8c32-848d45cae23d" providerId="ADAL" clId="{14E0485E-21C3-4ADF-AF8C-6913828A7CD7}" dt="2024-01-31T21:37:35.465" v="1368"/>
          <ac:grpSpMkLst>
            <pc:docMk/>
            <pc:sldMk cId="3068686559" sldId="2147469445"/>
            <ac:grpSpMk id="614" creationId="{B459708A-84A1-364C-418C-135839C0EBBE}"/>
          </ac:grpSpMkLst>
        </pc:grpChg>
        <pc:grpChg chg="mod">
          <ac:chgData name="Lemmi, Rodrigo" userId="b3618862-5d6a-4746-8c32-848d45cae23d" providerId="ADAL" clId="{14E0485E-21C3-4ADF-AF8C-6913828A7CD7}" dt="2024-01-31T21:37:35.465" v="1368"/>
          <ac:grpSpMkLst>
            <pc:docMk/>
            <pc:sldMk cId="3068686559" sldId="2147469445"/>
            <ac:grpSpMk id="615" creationId="{01A900BF-0CD4-949F-E2DB-CCC5A1AD0C8F}"/>
          </ac:grpSpMkLst>
        </pc:grpChg>
        <pc:grpChg chg="mod">
          <ac:chgData name="Lemmi, Rodrigo" userId="b3618862-5d6a-4746-8c32-848d45cae23d" providerId="ADAL" clId="{14E0485E-21C3-4ADF-AF8C-6913828A7CD7}" dt="2024-01-31T21:37:35.465" v="1368"/>
          <ac:grpSpMkLst>
            <pc:docMk/>
            <pc:sldMk cId="3068686559" sldId="2147469445"/>
            <ac:grpSpMk id="616" creationId="{1B2D87B9-5484-C6A5-458F-556F2103460E}"/>
          </ac:grpSpMkLst>
        </pc:grpChg>
        <pc:grpChg chg="mod">
          <ac:chgData name="Lemmi, Rodrigo" userId="b3618862-5d6a-4746-8c32-848d45cae23d" providerId="ADAL" clId="{14E0485E-21C3-4ADF-AF8C-6913828A7CD7}" dt="2024-01-31T21:37:35.465" v="1368"/>
          <ac:grpSpMkLst>
            <pc:docMk/>
            <pc:sldMk cId="3068686559" sldId="2147469445"/>
            <ac:grpSpMk id="617" creationId="{475FEF03-90EB-B008-D851-C0B4B0497F7C}"/>
          </ac:grpSpMkLst>
        </pc:grpChg>
        <pc:grpChg chg="mod">
          <ac:chgData name="Lemmi, Rodrigo" userId="b3618862-5d6a-4746-8c32-848d45cae23d" providerId="ADAL" clId="{14E0485E-21C3-4ADF-AF8C-6913828A7CD7}" dt="2024-01-31T21:37:35.465" v="1368"/>
          <ac:grpSpMkLst>
            <pc:docMk/>
            <pc:sldMk cId="3068686559" sldId="2147469445"/>
            <ac:grpSpMk id="618" creationId="{102FFE78-E6F3-D609-74A2-1BC9CA841246}"/>
          </ac:grpSpMkLst>
        </pc:grpChg>
        <pc:grpChg chg="mod">
          <ac:chgData name="Lemmi, Rodrigo" userId="b3618862-5d6a-4746-8c32-848d45cae23d" providerId="ADAL" clId="{14E0485E-21C3-4ADF-AF8C-6913828A7CD7}" dt="2024-01-31T21:37:35.465" v="1368"/>
          <ac:grpSpMkLst>
            <pc:docMk/>
            <pc:sldMk cId="3068686559" sldId="2147469445"/>
            <ac:grpSpMk id="619" creationId="{BD75A6B3-E8A7-38A6-7922-0C41F3C40B07}"/>
          </ac:grpSpMkLst>
        </pc:grpChg>
        <pc:grpChg chg="mod">
          <ac:chgData name="Lemmi, Rodrigo" userId="b3618862-5d6a-4746-8c32-848d45cae23d" providerId="ADAL" clId="{14E0485E-21C3-4ADF-AF8C-6913828A7CD7}" dt="2024-01-31T21:37:35.465" v="1368"/>
          <ac:grpSpMkLst>
            <pc:docMk/>
            <pc:sldMk cId="3068686559" sldId="2147469445"/>
            <ac:grpSpMk id="620" creationId="{C5209FE0-0D0B-5BFF-2004-E10A9A12AF7B}"/>
          </ac:grpSpMkLst>
        </pc:grpChg>
        <pc:grpChg chg="mod">
          <ac:chgData name="Lemmi, Rodrigo" userId="b3618862-5d6a-4746-8c32-848d45cae23d" providerId="ADAL" clId="{14E0485E-21C3-4ADF-AF8C-6913828A7CD7}" dt="2024-01-31T21:37:35.465" v="1368"/>
          <ac:grpSpMkLst>
            <pc:docMk/>
            <pc:sldMk cId="3068686559" sldId="2147469445"/>
            <ac:grpSpMk id="621" creationId="{8C4AEE28-9DFF-5E96-C4F0-40B0B82AB6EA}"/>
          </ac:grpSpMkLst>
        </pc:grpChg>
        <pc:grpChg chg="mod">
          <ac:chgData name="Lemmi, Rodrigo" userId="b3618862-5d6a-4746-8c32-848d45cae23d" providerId="ADAL" clId="{14E0485E-21C3-4ADF-AF8C-6913828A7CD7}" dt="2024-01-31T21:37:35.465" v="1368"/>
          <ac:grpSpMkLst>
            <pc:docMk/>
            <pc:sldMk cId="3068686559" sldId="2147469445"/>
            <ac:grpSpMk id="622" creationId="{88E0D1E9-5103-0132-DA77-09A04ED97EAF}"/>
          </ac:grpSpMkLst>
        </pc:grpChg>
        <pc:grpChg chg="mod">
          <ac:chgData name="Lemmi, Rodrigo" userId="b3618862-5d6a-4746-8c32-848d45cae23d" providerId="ADAL" clId="{14E0485E-21C3-4ADF-AF8C-6913828A7CD7}" dt="2024-01-31T21:37:35.465" v="1368"/>
          <ac:grpSpMkLst>
            <pc:docMk/>
            <pc:sldMk cId="3068686559" sldId="2147469445"/>
            <ac:grpSpMk id="631" creationId="{1AB6E266-4D01-75CF-D2AF-7DBF524C8B14}"/>
          </ac:grpSpMkLst>
        </pc:grpChg>
        <pc:grpChg chg="mod">
          <ac:chgData name="Lemmi, Rodrigo" userId="b3618862-5d6a-4746-8c32-848d45cae23d" providerId="ADAL" clId="{14E0485E-21C3-4ADF-AF8C-6913828A7CD7}" dt="2024-01-31T21:37:35.465" v="1368"/>
          <ac:grpSpMkLst>
            <pc:docMk/>
            <pc:sldMk cId="3068686559" sldId="2147469445"/>
            <ac:grpSpMk id="632" creationId="{DC2C3683-F6DA-5311-4AD7-C184B9C380FE}"/>
          </ac:grpSpMkLst>
        </pc:grpChg>
        <pc:grpChg chg="mod">
          <ac:chgData name="Lemmi, Rodrigo" userId="b3618862-5d6a-4746-8c32-848d45cae23d" providerId="ADAL" clId="{14E0485E-21C3-4ADF-AF8C-6913828A7CD7}" dt="2024-01-31T21:37:35.465" v="1368"/>
          <ac:grpSpMkLst>
            <pc:docMk/>
            <pc:sldMk cId="3068686559" sldId="2147469445"/>
            <ac:grpSpMk id="633" creationId="{0884A33D-3DCD-02A5-6B75-DFE4DA45572B}"/>
          </ac:grpSpMkLst>
        </pc:grpChg>
        <pc:grpChg chg="mod">
          <ac:chgData name="Lemmi, Rodrigo" userId="b3618862-5d6a-4746-8c32-848d45cae23d" providerId="ADAL" clId="{14E0485E-21C3-4ADF-AF8C-6913828A7CD7}" dt="2024-01-31T21:37:35.465" v="1368"/>
          <ac:grpSpMkLst>
            <pc:docMk/>
            <pc:sldMk cId="3068686559" sldId="2147469445"/>
            <ac:grpSpMk id="634" creationId="{1C0B7E74-47C1-FD7B-FBAA-0F5E81D16F2C}"/>
          </ac:grpSpMkLst>
        </pc:grpChg>
        <pc:grpChg chg="mod">
          <ac:chgData name="Lemmi, Rodrigo" userId="b3618862-5d6a-4746-8c32-848d45cae23d" providerId="ADAL" clId="{14E0485E-21C3-4ADF-AF8C-6913828A7CD7}" dt="2024-01-31T21:37:35.465" v="1368"/>
          <ac:grpSpMkLst>
            <pc:docMk/>
            <pc:sldMk cId="3068686559" sldId="2147469445"/>
            <ac:grpSpMk id="803" creationId="{292B66C6-24CC-8AA5-8A4A-7D16D7C0F66A}"/>
          </ac:grpSpMkLst>
        </pc:grpChg>
        <pc:grpChg chg="mod">
          <ac:chgData name="Lemmi, Rodrigo" userId="b3618862-5d6a-4746-8c32-848d45cae23d" providerId="ADAL" clId="{14E0485E-21C3-4ADF-AF8C-6913828A7CD7}" dt="2024-01-31T21:37:35.465" v="1368"/>
          <ac:grpSpMkLst>
            <pc:docMk/>
            <pc:sldMk cId="3068686559" sldId="2147469445"/>
            <ac:grpSpMk id="804" creationId="{5105032D-D711-53F1-B92A-94C735384CC7}"/>
          </ac:grpSpMkLst>
        </pc:grpChg>
        <pc:grpChg chg="mod">
          <ac:chgData name="Lemmi, Rodrigo" userId="b3618862-5d6a-4746-8c32-848d45cae23d" providerId="ADAL" clId="{14E0485E-21C3-4ADF-AF8C-6913828A7CD7}" dt="2024-01-31T21:37:35.465" v="1368"/>
          <ac:grpSpMkLst>
            <pc:docMk/>
            <pc:sldMk cId="3068686559" sldId="2147469445"/>
            <ac:grpSpMk id="805" creationId="{B806D0FC-9770-9069-A45B-7AF5C93FB8E4}"/>
          </ac:grpSpMkLst>
        </pc:grpChg>
        <pc:grpChg chg="mod">
          <ac:chgData name="Lemmi, Rodrigo" userId="b3618862-5d6a-4746-8c32-848d45cae23d" providerId="ADAL" clId="{14E0485E-21C3-4ADF-AF8C-6913828A7CD7}" dt="2024-01-31T21:37:35.465" v="1368"/>
          <ac:grpSpMkLst>
            <pc:docMk/>
            <pc:sldMk cId="3068686559" sldId="2147469445"/>
            <ac:grpSpMk id="806" creationId="{C453E76D-3AB0-208C-A197-00D9D0247295}"/>
          </ac:grpSpMkLst>
        </pc:grpChg>
        <pc:grpChg chg="mod">
          <ac:chgData name="Lemmi, Rodrigo" userId="b3618862-5d6a-4746-8c32-848d45cae23d" providerId="ADAL" clId="{14E0485E-21C3-4ADF-AF8C-6913828A7CD7}" dt="2024-01-31T21:37:35.465" v="1368"/>
          <ac:grpSpMkLst>
            <pc:docMk/>
            <pc:sldMk cId="3068686559" sldId="2147469445"/>
            <ac:grpSpMk id="815" creationId="{13A5CC78-F555-DD22-9B8B-8472076C26EB}"/>
          </ac:grpSpMkLst>
        </pc:grpChg>
        <pc:grpChg chg="del">
          <ac:chgData name="Lemmi, Rodrigo" userId="b3618862-5d6a-4746-8c32-848d45cae23d" providerId="ADAL" clId="{14E0485E-21C3-4ADF-AF8C-6913828A7CD7}" dt="2024-01-31T21:44:16.226" v="1427" actId="478"/>
          <ac:grpSpMkLst>
            <pc:docMk/>
            <pc:sldMk cId="3068686559" sldId="2147469445"/>
            <ac:grpSpMk id="816" creationId="{B83A4220-EF90-FC6D-76CA-654C247565F0}"/>
          </ac:grpSpMkLst>
        </pc:grpChg>
        <pc:grpChg chg="del">
          <ac:chgData name="Lemmi, Rodrigo" userId="b3618862-5d6a-4746-8c32-848d45cae23d" providerId="ADAL" clId="{14E0485E-21C3-4ADF-AF8C-6913828A7CD7}" dt="2024-01-31T21:51:06.243" v="1674" actId="478"/>
          <ac:grpSpMkLst>
            <pc:docMk/>
            <pc:sldMk cId="3068686559" sldId="2147469445"/>
            <ac:grpSpMk id="882" creationId="{6A56C9D6-7E49-0B8D-5F56-21E5E1856A77}"/>
          </ac:grpSpMkLst>
        </pc:grpChg>
        <pc:grpChg chg="del">
          <ac:chgData name="Lemmi, Rodrigo" userId="b3618862-5d6a-4746-8c32-848d45cae23d" providerId="ADAL" clId="{14E0485E-21C3-4ADF-AF8C-6913828A7CD7}" dt="2024-01-31T21:44:34.986" v="1431" actId="478"/>
          <ac:grpSpMkLst>
            <pc:docMk/>
            <pc:sldMk cId="3068686559" sldId="2147469445"/>
            <ac:grpSpMk id="884" creationId="{44B2CDEE-AED4-20CF-D9F6-2FB7214BE94C}"/>
          </ac:grpSpMkLst>
        </pc:grpChg>
        <pc:grpChg chg="del">
          <ac:chgData name="Lemmi, Rodrigo" userId="b3618862-5d6a-4746-8c32-848d45cae23d" providerId="ADAL" clId="{14E0485E-21C3-4ADF-AF8C-6913828A7CD7}" dt="2024-01-31T21:44:29.772" v="1428" actId="478"/>
          <ac:grpSpMkLst>
            <pc:docMk/>
            <pc:sldMk cId="3068686559" sldId="2147469445"/>
            <ac:grpSpMk id="924" creationId="{12F9F7D1-9E3E-C606-FBE7-10CC21F12F8B}"/>
          </ac:grpSpMkLst>
        </pc:grpChg>
        <pc:grpChg chg="del">
          <ac:chgData name="Lemmi, Rodrigo" userId="b3618862-5d6a-4746-8c32-848d45cae23d" providerId="ADAL" clId="{14E0485E-21C3-4ADF-AF8C-6913828A7CD7}" dt="2024-01-31T21:44:29.772" v="1428" actId="478"/>
          <ac:grpSpMkLst>
            <pc:docMk/>
            <pc:sldMk cId="3068686559" sldId="2147469445"/>
            <ac:grpSpMk id="925" creationId="{9117887A-2E9D-6DEC-103C-0499BCC06950}"/>
          </ac:grpSpMkLst>
        </pc:grpChg>
        <pc:grpChg chg="del">
          <ac:chgData name="Lemmi, Rodrigo" userId="b3618862-5d6a-4746-8c32-848d45cae23d" providerId="ADAL" clId="{14E0485E-21C3-4ADF-AF8C-6913828A7CD7}" dt="2024-01-31T21:44:29.772" v="1428" actId="478"/>
          <ac:grpSpMkLst>
            <pc:docMk/>
            <pc:sldMk cId="3068686559" sldId="2147469445"/>
            <ac:grpSpMk id="926" creationId="{35B39A58-2B14-D0EF-5C10-C337EDAC9496}"/>
          </ac:grpSpMkLst>
        </pc:grpChg>
        <pc:grpChg chg="del">
          <ac:chgData name="Lemmi, Rodrigo" userId="b3618862-5d6a-4746-8c32-848d45cae23d" providerId="ADAL" clId="{14E0485E-21C3-4ADF-AF8C-6913828A7CD7}" dt="2024-01-31T21:44:29.772" v="1428" actId="478"/>
          <ac:grpSpMkLst>
            <pc:docMk/>
            <pc:sldMk cId="3068686559" sldId="2147469445"/>
            <ac:grpSpMk id="927" creationId="{7C3E7419-420D-963B-5C5B-0D851BD22E07}"/>
          </ac:grpSpMkLst>
        </pc:grpChg>
        <pc:grpChg chg="add del">
          <ac:chgData name="Lemmi, Rodrigo" userId="b3618862-5d6a-4746-8c32-848d45cae23d" providerId="ADAL" clId="{14E0485E-21C3-4ADF-AF8C-6913828A7CD7}" dt="2024-01-31T21:51:06.243" v="1674" actId="478"/>
          <ac:grpSpMkLst>
            <pc:docMk/>
            <pc:sldMk cId="3068686559" sldId="2147469445"/>
            <ac:grpSpMk id="948" creationId="{B200F468-9518-AF89-FFE7-30116AF20747}"/>
          </ac:grpSpMkLst>
        </pc:grpChg>
        <pc:grpChg chg="del">
          <ac:chgData name="Lemmi, Rodrigo" userId="b3618862-5d6a-4746-8c32-848d45cae23d" providerId="ADAL" clId="{14E0485E-21C3-4ADF-AF8C-6913828A7CD7}" dt="2024-01-31T21:44:52.626" v="1441" actId="478"/>
          <ac:grpSpMkLst>
            <pc:docMk/>
            <pc:sldMk cId="3068686559" sldId="2147469445"/>
            <ac:grpSpMk id="950" creationId="{B85461BD-621F-9F04-55C2-55A9FBC83F37}"/>
          </ac:grpSpMkLst>
        </pc:grpChg>
        <pc:grpChg chg="del">
          <ac:chgData name="Lemmi, Rodrigo" userId="b3618862-5d6a-4746-8c32-848d45cae23d" providerId="ADAL" clId="{14E0485E-21C3-4ADF-AF8C-6913828A7CD7}" dt="2024-01-31T21:44:38.730" v="1433" actId="478"/>
          <ac:grpSpMkLst>
            <pc:docMk/>
            <pc:sldMk cId="3068686559" sldId="2147469445"/>
            <ac:grpSpMk id="990" creationId="{7DDE4ED9-5FD0-E469-65AC-AFDFB04302C9}"/>
          </ac:grpSpMkLst>
        </pc:grpChg>
        <pc:grpChg chg="del">
          <ac:chgData name="Lemmi, Rodrigo" userId="b3618862-5d6a-4746-8c32-848d45cae23d" providerId="ADAL" clId="{14E0485E-21C3-4ADF-AF8C-6913828A7CD7}" dt="2024-01-31T21:44:47.667" v="1438" actId="478"/>
          <ac:grpSpMkLst>
            <pc:docMk/>
            <pc:sldMk cId="3068686559" sldId="2147469445"/>
            <ac:grpSpMk id="991" creationId="{2CAA1BB0-5C89-5D1D-9EDD-A627A29D84D4}"/>
          </ac:grpSpMkLst>
        </pc:grpChg>
        <pc:grpChg chg="del">
          <ac:chgData name="Lemmi, Rodrigo" userId="b3618862-5d6a-4746-8c32-848d45cae23d" providerId="ADAL" clId="{14E0485E-21C3-4ADF-AF8C-6913828A7CD7}" dt="2024-01-31T21:44:42.923" v="1435" actId="478"/>
          <ac:grpSpMkLst>
            <pc:docMk/>
            <pc:sldMk cId="3068686559" sldId="2147469445"/>
            <ac:grpSpMk id="992" creationId="{1CE7C6AC-67D8-9EE5-7699-54A1D3374C16}"/>
          </ac:grpSpMkLst>
        </pc:grpChg>
        <pc:grpChg chg="del">
          <ac:chgData name="Lemmi, Rodrigo" userId="b3618862-5d6a-4746-8c32-848d45cae23d" providerId="ADAL" clId="{14E0485E-21C3-4ADF-AF8C-6913828A7CD7}" dt="2024-01-31T21:44:41.419" v="1434" actId="478"/>
          <ac:grpSpMkLst>
            <pc:docMk/>
            <pc:sldMk cId="3068686559" sldId="2147469445"/>
            <ac:grpSpMk id="993" creationId="{97FF3492-4A45-035B-E818-DCCF84260CB6}"/>
          </ac:grpSpMkLst>
        </pc:grpChg>
        <pc:grpChg chg="mod">
          <ac:chgData name="Lemmi, Rodrigo" userId="b3618862-5d6a-4746-8c32-848d45cae23d" providerId="ADAL" clId="{14E0485E-21C3-4ADF-AF8C-6913828A7CD7}" dt="2024-01-31T21:30:03.337" v="1255"/>
          <ac:grpSpMkLst>
            <pc:docMk/>
            <pc:sldMk cId="3068686559" sldId="2147469445"/>
            <ac:grpSpMk id="1014" creationId="{D118AD1D-52A8-FC2C-8BC1-83D03D4B12F6}"/>
          </ac:grpSpMkLst>
        </pc:grpChg>
        <pc:grpChg chg="mod">
          <ac:chgData name="Lemmi, Rodrigo" userId="b3618862-5d6a-4746-8c32-848d45cae23d" providerId="ADAL" clId="{14E0485E-21C3-4ADF-AF8C-6913828A7CD7}" dt="2024-01-31T21:30:03.337" v="1255"/>
          <ac:grpSpMkLst>
            <pc:docMk/>
            <pc:sldMk cId="3068686559" sldId="2147469445"/>
            <ac:grpSpMk id="1015" creationId="{33587ECD-90BF-A487-8DC7-F006018BB081}"/>
          </ac:grpSpMkLst>
        </pc:grpChg>
        <pc:grpChg chg="mod">
          <ac:chgData name="Lemmi, Rodrigo" userId="b3618862-5d6a-4746-8c32-848d45cae23d" providerId="ADAL" clId="{14E0485E-21C3-4ADF-AF8C-6913828A7CD7}" dt="2024-01-31T21:30:03.337" v="1255"/>
          <ac:grpSpMkLst>
            <pc:docMk/>
            <pc:sldMk cId="3068686559" sldId="2147469445"/>
            <ac:grpSpMk id="1016" creationId="{59DC0E98-BDB3-F1B2-3A6F-38298CCB7C2F}"/>
          </ac:grpSpMkLst>
        </pc:grpChg>
        <pc:grpChg chg="mod">
          <ac:chgData name="Lemmi, Rodrigo" userId="b3618862-5d6a-4746-8c32-848d45cae23d" providerId="ADAL" clId="{14E0485E-21C3-4ADF-AF8C-6913828A7CD7}" dt="2024-01-31T21:30:03.337" v="1255"/>
          <ac:grpSpMkLst>
            <pc:docMk/>
            <pc:sldMk cId="3068686559" sldId="2147469445"/>
            <ac:grpSpMk id="1018" creationId="{21AAB535-3AC9-7003-578B-89B131F9796C}"/>
          </ac:grpSpMkLst>
        </pc:grpChg>
        <pc:grpChg chg="mod">
          <ac:chgData name="Lemmi, Rodrigo" userId="b3618862-5d6a-4746-8c32-848d45cae23d" providerId="ADAL" clId="{14E0485E-21C3-4ADF-AF8C-6913828A7CD7}" dt="2024-01-31T21:37:35.465" v="1368"/>
          <ac:grpSpMkLst>
            <pc:docMk/>
            <pc:sldMk cId="3068686559" sldId="2147469445"/>
            <ac:grpSpMk id="1024" creationId="{45E559AC-B90E-E712-9C34-9FF713A78642}"/>
          </ac:grpSpMkLst>
        </pc:grpChg>
        <pc:grpChg chg="mod">
          <ac:chgData name="Lemmi, Rodrigo" userId="b3618862-5d6a-4746-8c32-848d45cae23d" providerId="ADAL" clId="{14E0485E-21C3-4ADF-AF8C-6913828A7CD7}" dt="2024-01-31T21:37:35.465" v="1368"/>
          <ac:grpSpMkLst>
            <pc:docMk/>
            <pc:sldMk cId="3068686559" sldId="2147469445"/>
            <ac:grpSpMk id="1025" creationId="{2CD4D0AF-06D0-4587-CE6D-3F72F2EE8F00}"/>
          </ac:grpSpMkLst>
        </pc:grpChg>
        <pc:grpChg chg="mod">
          <ac:chgData name="Lemmi, Rodrigo" userId="b3618862-5d6a-4746-8c32-848d45cae23d" providerId="ADAL" clId="{14E0485E-21C3-4ADF-AF8C-6913828A7CD7}" dt="2024-01-31T21:37:35.465" v="1368"/>
          <ac:grpSpMkLst>
            <pc:docMk/>
            <pc:sldMk cId="3068686559" sldId="2147469445"/>
            <ac:grpSpMk id="1026" creationId="{5336F047-8E4B-6B93-F421-B4DE261479B7}"/>
          </ac:grpSpMkLst>
        </pc:grpChg>
        <pc:grpChg chg="mod">
          <ac:chgData name="Lemmi, Rodrigo" userId="b3618862-5d6a-4746-8c32-848d45cae23d" providerId="ADAL" clId="{14E0485E-21C3-4ADF-AF8C-6913828A7CD7}" dt="2024-01-31T21:37:35.465" v="1368"/>
          <ac:grpSpMkLst>
            <pc:docMk/>
            <pc:sldMk cId="3068686559" sldId="2147469445"/>
            <ac:grpSpMk id="1035" creationId="{95C9A70F-F0D9-8F14-83BF-0F6D781B4AF4}"/>
          </ac:grpSpMkLst>
        </pc:grpChg>
        <pc:grpChg chg="mod">
          <ac:chgData name="Lemmi, Rodrigo" userId="b3618862-5d6a-4746-8c32-848d45cae23d" providerId="ADAL" clId="{14E0485E-21C3-4ADF-AF8C-6913828A7CD7}" dt="2024-01-31T21:37:35.465" v="1368"/>
          <ac:grpSpMkLst>
            <pc:docMk/>
            <pc:sldMk cId="3068686559" sldId="2147469445"/>
            <ac:grpSpMk id="1036" creationId="{567F805F-FD03-528F-1D02-BE437C7162A0}"/>
          </ac:grpSpMkLst>
        </pc:grpChg>
        <pc:grpChg chg="mod">
          <ac:chgData name="Lemmi, Rodrigo" userId="b3618862-5d6a-4746-8c32-848d45cae23d" providerId="ADAL" clId="{14E0485E-21C3-4ADF-AF8C-6913828A7CD7}" dt="2024-01-31T21:37:35.465" v="1368"/>
          <ac:grpSpMkLst>
            <pc:docMk/>
            <pc:sldMk cId="3068686559" sldId="2147469445"/>
            <ac:grpSpMk id="1037" creationId="{D6ED79B9-25A3-CC09-7ADD-7EB6B1FDC814}"/>
          </ac:grpSpMkLst>
        </pc:grpChg>
        <pc:grpChg chg="mod">
          <ac:chgData name="Lemmi, Rodrigo" userId="b3618862-5d6a-4746-8c32-848d45cae23d" providerId="ADAL" clId="{14E0485E-21C3-4ADF-AF8C-6913828A7CD7}" dt="2024-01-31T21:37:35.465" v="1368"/>
          <ac:grpSpMkLst>
            <pc:docMk/>
            <pc:sldMk cId="3068686559" sldId="2147469445"/>
            <ac:grpSpMk id="1038" creationId="{BB2490A9-08E2-C878-19E8-EA03FD508280}"/>
          </ac:grpSpMkLst>
        </pc:grpChg>
        <pc:grpChg chg="add del mod">
          <ac:chgData name="Lemmi, Rodrigo" userId="b3618862-5d6a-4746-8c32-848d45cae23d" providerId="ADAL" clId="{14E0485E-21C3-4ADF-AF8C-6913828A7CD7}" dt="2024-01-31T21:44:14.851" v="1426" actId="478"/>
          <ac:grpSpMkLst>
            <pc:docMk/>
            <pc:sldMk cId="3068686559" sldId="2147469445"/>
            <ac:grpSpMk id="1047" creationId="{C9AF7741-5597-216E-EF05-515E0972EC5A}"/>
          </ac:grpSpMkLst>
        </pc:grpChg>
        <pc:grpChg chg="add mod">
          <ac:chgData name="Lemmi, Rodrigo" userId="b3618862-5d6a-4746-8c32-848d45cae23d" providerId="ADAL" clId="{14E0485E-21C3-4ADF-AF8C-6913828A7CD7}" dt="2024-01-31T21:51:13.082" v="1675"/>
          <ac:grpSpMkLst>
            <pc:docMk/>
            <pc:sldMk cId="3068686559" sldId="2147469445"/>
            <ac:grpSpMk id="1048" creationId="{8D2B35BA-9D47-6062-697C-D90525B78BFD}"/>
          </ac:grpSpMkLst>
        </pc:grpChg>
        <pc:grpChg chg="add mod">
          <ac:chgData name="Lemmi, Rodrigo" userId="b3618862-5d6a-4746-8c32-848d45cae23d" providerId="ADAL" clId="{14E0485E-21C3-4ADF-AF8C-6913828A7CD7}" dt="2024-01-31T21:54:25.432" v="1697"/>
          <ac:grpSpMkLst>
            <pc:docMk/>
            <pc:sldMk cId="3068686559" sldId="2147469445"/>
            <ac:grpSpMk id="1092" creationId="{A3D73388-AEAC-D81D-44A4-8C28295FFFE5}"/>
          </ac:grpSpMkLst>
        </pc:grpChg>
        <pc:grpChg chg="mod">
          <ac:chgData name="Lemmi, Rodrigo" userId="b3618862-5d6a-4746-8c32-848d45cae23d" providerId="ADAL" clId="{14E0485E-21C3-4ADF-AF8C-6913828A7CD7}" dt="2024-01-31T21:54:25.432" v="1697"/>
          <ac:grpSpMkLst>
            <pc:docMk/>
            <pc:sldMk cId="3068686559" sldId="2147469445"/>
            <ac:grpSpMk id="1094" creationId="{032B598F-07BB-C717-DC17-671D8E105EF8}"/>
          </ac:grpSpMkLst>
        </pc:grpChg>
        <pc:grpChg chg="mod">
          <ac:chgData name="Lemmi, Rodrigo" userId="b3618862-5d6a-4746-8c32-848d45cae23d" providerId="ADAL" clId="{14E0485E-21C3-4ADF-AF8C-6913828A7CD7}" dt="2024-01-31T21:54:25.432" v="1697"/>
          <ac:grpSpMkLst>
            <pc:docMk/>
            <pc:sldMk cId="3068686559" sldId="2147469445"/>
            <ac:grpSpMk id="1096" creationId="{A6369993-2B3F-6B14-356E-58342E8B10CD}"/>
          </ac:grpSpMkLst>
        </pc:grpChg>
        <pc:grpChg chg="add mod">
          <ac:chgData name="Lemmi, Rodrigo" userId="b3618862-5d6a-4746-8c32-848d45cae23d" providerId="ADAL" clId="{14E0485E-21C3-4ADF-AF8C-6913828A7CD7}" dt="2024-01-31T21:55:02.409" v="1719" actId="1076"/>
          <ac:grpSpMkLst>
            <pc:docMk/>
            <pc:sldMk cId="3068686559" sldId="2147469445"/>
            <ac:grpSpMk id="1101" creationId="{6A6DDA07-C1DF-AA84-9685-2A5DA3EA2C67}"/>
          </ac:grpSpMkLst>
        </pc:grpChg>
        <pc:grpChg chg="add mod">
          <ac:chgData name="Lemmi, Rodrigo" userId="b3618862-5d6a-4746-8c32-848d45cae23d" providerId="ADAL" clId="{14E0485E-21C3-4ADF-AF8C-6913828A7CD7}" dt="2024-01-31T21:55:09.554" v="1720" actId="1076"/>
          <ac:grpSpMkLst>
            <pc:docMk/>
            <pc:sldMk cId="3068686559" sldId="2147469445"/>
            <ac:grpSpMk id="1102" creationId="{7293108F-0BED-32A3-7ACC-B7846F3EA738}"/>
          </ac:grpSpMkLst>
        </pc:grpChg>
        <pc:grpChg chg="add mod">
          <ac:chgData name="Lemmi, Rodrigo" userId="b3618862-5d6a-4746-8c32-848d45cae23d" providerId="ADAL" clId="{14E0485E-21C3-4ADF-AF8C-6913828A7CD7}" dt="2024-01-31T21:58:59.999" v="1779" actId="164"/>
          <ac:grpSpMkLst>
            <pc:docMk/>
            <pc:sldMk cId="3068686559" sldId="2147469445"/>
            <ac:grpSpMk id="1107" creationId="{0269C6C8-E2B9-9E19-AD25-EF9A394384EB}"/>
          </ac:grpSpMkLst>
        </pc:grpChg>
        <pc:grpChg chg="add mod">
          <ac:chgData name="Lemmi, Rodrigo" userId="b3618862-5d6a-4746-8c32-848d45cae23d" providerId="ADAL" clId="{14E0485E-21C3-4ADF-AF8C-6913828A7CD7}" dt="2024-01-31T21:58:59.999" v="1779" actId="164"/>
          <ac:grpSpMkLst>
            <pc:docMk/>
            <pc:sldMk cId="3068686559" sldId="2147469445"/>
            <ac:grpSpMk id="1111" creationId="{C6F6560C-9C1F-3AA5-D1DC-7F6B0ECFC16A}"/>
          </ac:grpSpMkLst>
        </pc:grpChg>
        <pc:grpChg chg="add mod">
          <ac:chgData name="Lemmi, Rodrigo" userId="b3618862-5d6a-4746-8c32-848d45cae23d" providerId="ADAL" clId="{14E0485E-21C3-4ADF-AF8C-6913828A7CD7}" dt="2024-01-31T21:58:59.999" v="1779" actId="164"/>
          <ac:grpSpMkLst>
            <pc:docMk/>
            <pc:sldMk cId="3068686559" sldId="2147469445"/>
            <ac:grpSpMk id="1114" creationId="{0B73111A-3017-AC9C-8F3D-2135A7FF77D3}"/>
          </ac:grpSpMkLst>
        </pc:grpChg>
        <pc:grpChg chg="add del mod">
          <ac:chgData name="Lemmi, Rodrigo" userId="b3618862-5d6a-4746-8c32-848d45cae23d" providerId="ADAL" clId="{14E0485E-21C3-4ADF-AF8C-6913828A7CD7}" dt="2024-01-31T21:59:02.581" v="1780" actId="478"/>
          <ac:grpSpMkLst>
            <pc:docMk/>
            <pc:sldMk cId="3068686559" sldId="2147469445"/>
            <ac:grpSpMk id="1115" creationId="{9B7A2A90-E725-B32E-5B44-75D3DBC0EE19}"/>
          </ac:grpSpMkLst>
        </pc:grpChg>
        <pc:grpChg chg="mod">
          <ac:chgData name="Lemmi, Rodrigo" userId="b3618862-5d6a-4746-8c32-848d45cae23d" providerId="ADAL" clId="{14E0485E-21C3-4ADF-AF8C-6913828A7CD7}" dt="2024-01-31T21:58:15.366" v="1772"/>
          <ac:grpSpMkLst>
            <pc:docMk/>
            <pc:sldMk cId="3068686559" sldId="2147469445"/>
            <ac:grpSpMk id="1116" creationId="{45BB730C-E1DD-4A45-8AAB-9DAD80C9C3EF}"/>
          </ac:grpSpMkLst>
        </pc:grpChg>
        <pc:grpChg chg="mod">
          <ac:chgData name="Lemmi, Rodrigo" userId="b3618862-5d6a-4746-8c32-848d45cae23d" providerId="ADAL" clId="{14E0485E-21C3-4ADF-AF8C-6913828A7CD7}" dt="2024-01-31T21:58:15.366" v="1772"/>
          <ac:grpSpMkLst>
            <pc:docMk/>
            <pc:sldMk cId="3068686559" sldId="2147469445"/>
            <ac:grpSpMk id="1117" creationId="{6A82E8F8-3CDB-9A50-6DB9-C805DE741413}"/>
          </ac:grpSpMkLst>
        </pc:grpChg>
        <pc:grpChg chg="mod">
          <ac:chgData name="Lemmi, Rodrigo" userId="b3618862-5d6a-4746-8c32-848d45cae23d" providerId="ADAL" clId="{14E0485E-21C3-4ADF-AF8C-6913828A7CD7}" dt="2024-01-31T21:58:15.366" v="1772"/>
          <ac:grpSpMkLst>
            <pc:docMk/>
            <pc:sldMk cId="3068686559" sldId="2147469445"/>
            <ac:grpSpMk id="1118" creationId="{E2E553B9-CE31-D3E0-222A-7E46D77F8349}"/>
          </ac:grpSpMkLst>
        </pc:grpChg>
        <pc:grpChg chg="mod">
          <ac:chgData name="Lemmi, Rodrigo" userId="b3618862-5d6a-4746-8c32-848d45cae23d" providerId="ADAL" clId="{14E0485E-21C3-4ADF-AF8C-6913828A7CD7}" dt="2024-01-31T21:58:15.366" v="1772"/>
          <ac:grpSpMkLst>
            <pc:docMk/>
            <pc:sldMk cId="3068686559" sldId="2147469445"/>
            <ac:grpSpMk id="1120" creationId="{C42FECC6-9B50-6338-A9A8-8100C206D613}"/>
          </ac:grpSpMkLst>
        </pc:grpChg>
        <pc:grpChg chg="mod">
          <ac:chgData name="Lemmi, Rodrigo" userId="b3618862-5d6a-4746-8c32-848d45cae23d" providerId="ADAL" clId="{14E0485E-21C3-4ADF-AF8C-6913828A7CD7}" dt="2024-01-31T21:58:15.366" v="1772"/>
          <ac:grpSpMkLst>
            <pc:docMk/>
            <pc:sldMk cId="3068686559" sldId="2147469445"/>
            <ac:grpSpMk id="1126" creationId="{D4BBE9F8-BE26-C4BC-F425-41226DDC0AD1}"/>
          </ac:grpSpMkLst>
        </pc:grpChg>
        <pc:grpChg chg="add mod">
          <ac:chgData name="Lemmi, Rodrigo" userId="b3618862-5d6a-4746-8c32-848d45cae23d" providerId="ADAL" clId="{14E0485E-21C3-4ADF-AF8C-6913828A7CD7}" dt="2024-01-31T22:00:21.081" v="1800" actId="164"/>
          <ac:grpSpMkLst>
            <pc:docMk/>
            <pc:sldMk cId="3068686559" sldId="2147469445"/>
            <ac:grpSpMk id="1136" creationId="{E534D1B0-7A54-4D42-CE68-5CCDF5AFE73B}"/>
          </ac:grpSpMkLst>
        </pc:grpChg>
        <pc:grpChg chg="add mod">
          <ac:chgData name="Lemmi, Rodrigo" userId="b3618862-5d6a-4746-8c32-848d45cae23d" providerId="ADAL" clId="{14E0485E-21C3-4ADF-AF8C-6913828A7CD7}" dt="2024-01-31T22:00:21.081" v="1800" actId="164"/>
          <ac:grpSpMkLst>
            <pc:docMk/>
            <pc:sldMk cId="3068686559" sldId="2147469445"/>
            <ac:grpSpMk id="1137" creationId="{1BF6E858-A5F9-4FF9-B7F2-D437B999B20E}"/>
          </ac:grpSpMkLst>
        </pc:grpChg>
        <pc:grpChg chg="mod">
          <ac:chgData name="Lemmi, Rodrigo" userId="b3618862-5d6a-4746-8c32-848d45cae23d" providerId="ADAL" clId="{14E0485E-21C3-4ADF-AF8C-6913828A7CD7}" dt="2024-01-31T21:59:11.946" v="1781"/>
          <ac:grpSpMkLst>
            <pc:docMk/>
            <pc:sldMk cId="3068686559" sldId="2147469445"/>
            <ac:grpSpMk id="1138" creationId="{49405A27-63CF-A52B-F217-8AFF7D802AF4}"/>
          </ac:grpSpMkLst>
        </pc:grpChg>
        <pc:grpChg chg="mod">
          <ac:chgData name="Lemmi, Rodrigo" userId="b3618862-5d6a-4746-8c32-848d45cae23d" providerId="ADAL" clId="{14E0485E-21C3-4ADF-AF8C-6913828A7CD7}" dt="2024-01-31T21:59:11.946" v="1781"/>
          <ac:grpSpMkLst>
            <pc:docMk/>
            <pc:sldMk cId="3068686559" sldId="2147469445"/>
            <ac:grpSpMk id="1139" creationId="{8AC3F9DC-F706-16E7-D394-6C496E5FF997}"/>
          </ac:grpSpMkLst>
        </pc:grpChg>
        <pc:grpChg chg="mod">
          <ac:chgData name="Lemmi, Rodrigo" userId="b3618862-5d6a-4746-8c32-848d45cae23d" providerId="ADAL" clId="{14E0485E-21C3-4ADF-AF8C-6913828A7CD7}" dt="2024-01-31T21:59:11.946" v="1781"/>
          <ac:grpSpMkLst>
            <pc:docMk/>
            <pc:sldMk cId="3068686559" sldId="2147469445"/>
            <ac:grpSpMk id="1140" creationId="{7A770995-976D-A071-C52C-CFB59BEC1AA6}"/>
          </ac:grpSpMkLst>
        </pc:grpChg>
        <pc:grpChg chg="add mod">
          <ac:chgData name="Lemmi, Rodrigo" userId="b3618862-5d6a-4746-8c32-848d45cae23d" providerId="ADAL" clId="{14E0485E-21C3-4ADF-AF8C-6913828A7CD7}" dt="2024-01-31T22:00:21.081" v="1800" actId="164"/>
          <ac:grpSpMkLst>
            <pc:docMk/>
            <pc:sldMk cId="3068686559" sldId="2147469445"/>
            <ac:grpSpMk id="1147" creationId="{D1470C92-5D3A-8946-2C49-FF6E4B7F7819}"/>
          </ac:grpSpMkLst>
        </pc:grpChg>
        <pc:grpChg chg="mod">
          <ac:chgData name="Lemmi, Rodrigo" userId="b3618862-5d6a-4746-8c32-848d45cae23d" providerId="ADAL" clId="{14E0485E-21C3-4ADF-AF8C-6913828A7CD7}" dt="2024-01-31T21:59:14.302" v="1784"/>
          <ac:grpSpMkLst>
            <pc:docMk/>
            <pc:sldMk cId="3068686559" sldId="2147469445"/>
            <ac:grpSpMk id="1148" creationId="{265B9F7B-187B-AF61-8328-C4381CF5EB90}"/>
          </ac:grpSpMkLst>
        </pc:grpChg>
        <pc:grpChg chg="mod">
          <ac:chgData name="Lemmi, Rodrigo" userId="b3618862-5d6a-4746-8c32-848d45cae23d" providerId="ADAL" clId="{14E0485E-21C3-4ADF-AF8C-6913828A7CD7}" dt="2024-01-31T21:59:14.302" v="1784"/>
          <ac:grpSpMkLst>
            <pc:docMk/>
            <pc:sldMk cId="3068686559" sldId="2147469445"/>
            <ac:grpSpMk id="1149" creationId="{ED1AF601-08E9-20C4-1404-2FC71C930316}"/>
          </ac:grpSpMkLst>
        </pc:grpChg>
        <pc:grpChg chg="mod">
          <ac:chgData name="Lemmi, Rodrigo" userId="b3618862-5d6a-4746-8c32-848d45cae23d" providerId="ADAL" clId="{14E0485E-21C3-4ADF-AF8C-6913828A7CD7}" dt="2024-01-31T21:59:14.302" v="1784"/>
          <ac:grpSpMkLst>
            <pc:docMk/>
            <pc:sldMk cId="3068686559" sldId="2147469445"/>
            <ac:grpSpMk id="1150" creationId="{A050EE12-53FE-99B9-31BD-7E9CFE4175AB}"/>
          </ac:grpSpMkLst>
        </pc:grpChg>
        <pc:grpChg chg="add mod">
          <ac:chgData name="Lemmi, Rodrigo" userId="b3618862-5d6a-4746-8c32-848d45cae23d" providerId="ADAL" clId="{14E0485E-21C3-4ADF-AF8C-6913828A7CD7}" dt="2024-01-31T22:00:21.081" v="1800" actId="164"/>
          <ac:grpSpMkLst>
            <pc:docMk/>
            <pc:sldMk cId="3068686559" sldId="2147469445"/>
            <ac:grpSpMk id="1157" creationId="{04500FFD-704D-0E85-BE28-F635D4B68408}"/>
          </ac:grpSpMkLst>
        </pc:grpChg>
        <pc:grpChg chg="mod">
          <ac:chgData name="Lemmi, Rodrigo" userId="b3618862-5d6a-4746-8c32-848d45cae23d" providerId="ADAL" clId="{14E0485E-21C3-4ADF-AF8C-6913828A7CD7}" dt="2024-01-31T21:59:15.982" v="1786"/>
          <ac:grpSpMkLst>
            <pc:docMk/>
            <pc:sldMk cId="3068686559" sldId="2147469445"/>
            <ac:grpSpMk id="1158" creationId="{0B060BEB-16E1-1FD8-C8B6-26A5BE247065}"/>
          </ac:grpSpMkLst>
        </pc:grpChg>
        <pc:grpChg chg="mod">
          <ac:chgData name="Lemmi, Rodrigo" userId="b3618862-5d6a-4746-8c32-848d45cae23d" providerId="ADAL" clId="{14E0485E-21C3-4ADF-AF8C-6913828A7CD7}" dt="2024-01-31T21:59:15.982" v="1786"/>
          <ac:grpSpMkLst>
            <pc:docMk/>
            <pc:sldMk cId="3068686559" sldId="2147469445"/>
            <ac:grpSpMk id="1159" creationId="{DE55C4CF-4E29-27EA-6C0A-EA89B380D4A2}"/>
          </ac:grpSpMkLst>
        </pc:grpChg>
        <pc:grpChg chg="mod">
          <ac:chgData name="Lemmi, Rodrigo" userId="b3618862-5d6a-4746-8c32-848d45cae23d" providerId="ADAL" clId="{14E0485E-21C3-4ADF-AF8C-6913828A7CD7}" dt="2024-01-31T21:59:15.982" v="1786"/>
          <ac:grpSpMkLst>
            <pc:docMk/>
            <pc:sldMk cId="3068686559" sldId="2147469445"/>
            <ac:grpSpMk id="1160" creationId="{13344E40-61DA-AF9F-9C67-27504A3720BF}"/>
          </ac:grpSpMkLst>
        </pc:grpChg>
        <pc:grpChg chg="add mod">
          <ac:chgData name="Lemmi, Rodrigo" userId="b3618862-5d6a-4746-8c32-848d45cae23d" providerId="ADAL" clId="{14E0485E-21C3-4ADF-AF8C-6913828A7CD7}" dt="2024-01-31T22:00:21.081" v="1800" actId="164"/>
          <ac:grpSpMkLst>
            <pc:docMk/>
            <pc:sldMk cId="3068686559" sldId="2147469445"/>
            <ac:grpSpMk id="1167" creationId="{99DD6BDE-2210-4E8C-83FF-B14020092486}"/>
          </ac:grpSpMkLst>
        </pc:grpChg>
        <pc:grpChg chg="mod">
          <ac:chgData name="Lemmi, Rodrigo" userId="b3618862-5d6a-4746-8c32-848d45cae23d" providerId="ADAL" clId="{14E0485E-21C3-4ADF-AF8C-6913828A7CD7}" dt="2024-01-31T21:59:17.664" v="1788"/>
          <ac:grpSpMkLst>
            <pc:docMk/>
            <pc:sldMk cId="3068686559" sldId="2147469445"/>
            <ac:grpSpMk id="1168" creationId="{EB359A2D-EFE0-231E-AF74-A57AB80E779C}"/>
          </ac:grpSpMkLst>
        </pc:grpChg>
        <pc:grpChg chg="mod">
          <ac:chgData name="Lemmi, Rodrigo" userId="b3618862-5d6a-4746-8c32-848d45cae23d" providerId="ADAL" clId="{14E0485E-21C3-4ADF-AF8C-6913828A7CD7}" dt="2024-01-31T21:59:17.664" v="1788"/>
          <ac:grpSpMkLst>
            <pc:docMk/>
            <pc:sldMk cId="3068686559" sldId="2147469445"/>
            <ac:grpSpMk id="1169" creationId="{6E03792A-A8D6-8209-F890-4B560B414FFA}"/>
          </ac:grpSpMkLst>
        </pc:grpChg>
        <pc:grpChg chg="mod">
          <ac:chgData name="Lemmi, Rodrigo" userId="b3618862-5d6a-4746-8c32-848d45cae23d" providerId="ADAL" clId="{14E0485E-21C3-4ADF-AF8C-6913828A7CD7}" dt="2024-01-31T21:59:17.664" v="1788"/>
          <ac:grpSpMkLst>
            <pc:docMk/>
            <pc:sldMk cId="3068686559" sldId="2147469445"/>
            <ac:grpSpMk id="1170" creationId="{D3956EA3-F884-AA6D-4039-726CA078D608}"/>
          </ac:grpSpMkLst>
        </pc:grpChg>
        <pc:grpChg chg="add del mod">
          <ac:chgData name="Lemmi, Rodrigo" userId="b3618862-5d6a-4746-8c32-848d45cae23d" providerId="ADAL" clId="{14E0485E-21C3-4ADF-AF8C-6913828A7CD7}" dt="2024-01-31T22:01:28.033" v="1811" actId="478"/>
          <ac:grpSpMkLst>
            <pc:docMk/>
            <pc:sldMk cId="3068686559" sldId="2147469445"/>
            <ac:grpSpMk id="1177" creationId="{FE87D5CE-BF1E-295C-1CAE-B8772DBC6725}"/>
          </ac:grpSpMkLst>
        </pc:grpChg>
        <pc:grpChg chg="mod">
          <ac:chgData name="Lemmi, Rodrigo" userId="b3618862-5d6a-4746-8c32-848d45cae23d" providerId="ADAL" clId="{14E0485E-21C3-4ADF-AF8C-6913828A7CD7}" dt="2024-01-31T21:59:42.066" v="1791"/>
          <ac:grpSpMkLst>
            <pc:docMk/>
            <pc:sldMk cId="3068686559" sldId="2147469445"/>
            <ac:grpSpMk id="1178" creationId="{722F4403-3A7F-1AB1-4A2C-5744BD89C78C}"/>
          </ac:grpSpMkLst>
        </pc:grpChg>
        <pc:grpChg chg="mod">
          <ac:chgData name="Lemmi, Rodrigo" userId="b3618862-5d6a-4746-8c32-848d45cae23d" providerId="ADAL" clId="{14E0485E-21C3-4ADF-AF8C-6913828A7CD7}" dt="2024-01-31T21:59:42.066" v="1791"/>
          <ac:grpSpMkLst>
            <pc:docMk/>
            <pc:sldMk cId="3068686559" sldId="2147469445"/>
            <ac:grpSpMk id="1179" creationId="{1A645BB7-DCBB-A023-B557-47F442658C2D}"/>
          </ac:grpSpMkLst>
        </pc:grpChg>
        <pc:grpChg chg="mod">
          <ac:chgData name="Lemmi, Rodrigo" userId="b3618862-5d6a-4746-8c32-848d45cae23d" providerId="ADAL" clId="{14E0485E-21C3-4ADF-AF8C-6913828A7CD7}" dt="2024-01-31T21:59:42.066" v="1791"/>
          <ac:grpSpMkLst>
            <pc:docMk/>
            <pc:sldMk cId="3068686559" sldId="2147469445"/>
            <ac:grpSpMk id="1180" creationId="{650C7B52-C87A-FCD4-10CA-C3F3B9607F95}"/>
          </ac:grpSpMkLst>
        </pc:grpChg>
        <pc:grpChg chg="mod">
          <ac:chgData name="Lemmi, Rodrigo" userId="b3618862-5d6a-4746-8c32-848d45cae23d" providerId="ADAL" clId="{14E0485E-21C3-4ADF-AF8C-6913828A7CD7}" dt="2024-01-31T21:59:42.066" v="1791"/>
          <ac:grpSpMkLst>
            <pc:docMk/>
            <pc:sldMk cId="3068686559" sldId="2147469445"/>
            <ac:grpSpMk id="1182" creationId="{2DFDECFB-0C53-AD67-1C4A-2F445F93BF39}"/>
          </ac:grpSpMkLst>
        </pc:grpChg>
        <pc:grpChg chg="mod">
          <ac:chgData name="Lemmi, Rodrigo" userId="b3618862-5d6a-4746-8c32-848d45cae23d" providerId="ADAL" clId="{14E0485E-21C3-4ADF-AF8C-6913828A7CD7}" dt="2024-01-31T21:59:42.066" v="1791"/>
          <ac:grpSpMkLst>
            <pc:docMk/>
            <pc:sldMk cId="3068686559" sldId="2147469445"/>
            <ac:grpSpMk id="1188" creationId="{44406483-B833-9CDB-2F5B-E63B31C9C508}"/>
          </ac:grpSpMkLst>
        </pc:grpChg>
        <pc:grpChg chg="add del mod">
          <ac:chgData name="Lemmi, Rodrigo" userId="b3618862-5d6a-4746-8c32-848d45cae23d" providerId="ADAL" clId="{14E0485E-21C3-4ADF-AF8C-6913828A7CD7}" dt="2024-01-31T22:01:28.033" v="1811" actId="478"/>
          <ac:grpSpMkLst>
            <pc:docMk/>
            <pc:sldMk cId="3068686559" sldId="2147469445"/>
            <ac:grpSpMk id="1198" creationId="{9127DCE8-EC51-80C4-3F8E-3A05A9FC2BA2}"/>
          </ac:grpSpMkLst>
        </pc:grpChg>
        <pc:grpChg chg="mod">
          <ac:chgData name="Lemmi, Rodrigo" userId="b3618862-5d6a-4746-8c32-848d45cae23d" providerId="ADAL" clId="{14E0485E-21C3-4ADF-AF8C-6913828A7CD7}" dt="2024-01-31T21:59:42.066" v="1791"/>
          <ac:grpSpMkLst>
            <pc:docMk/>
            <pc:sldMk cId="3068686559" sldId="2147469445"/>
            <ac:grpSpMk id="1199" creationId="{4DCB7FE6-5151-4517-AFE4-E85DC95329E7}"/>
          </ac:grpSpMkLst>
        </pc:grpChg>
        <pc:grpChg chg="mod">
          <ac:chgData name="Lemmi, Rodrigo" userId="b3618862-5d6a-4746-8c32-848d45cae23d" providerId="ADAL" clId="{14E0485E-21C3-4ADF-AF8C-6913828A7CD7}" dt="2024-01-31T21:59:42.066" v="1791"/>
          <ac:grpSpMkLst>
            <pc:docMk/>
            <pc:sldMk cId="3068686559" sldId="2147469445"/>
            <ac:grpSpMk id="1200" creationId="{D40E6B76-2979-E6FF-68D1-D72424F000F2}"/>
          </ac:grpSpMkLst>
        </pc:grpChg>
        <pc:grpChg chg="mod">
          <ac:chgData name="Lemmi, Rodrigo" userId="b3618862-5d6a-4746-8c32-848d45cae23d" providerId="ADAL" clId="{14E0485E-21C3-4ADF-AF8C-6913828A7CD7}" dt="2024-01-31T21:59:42.066" v="1791"/>
          <ac:grpSpMkLst>
            <pc:docMk/>
            <pc:sldMk cId="3068686559" sldId="2147469445"/>
            <ac:grpSpMk id="1201" creationId="{6C8736BA-B641-81BE-7DF1-2A47D8E00132}"/>
          </ac:grpSpMkLst>
        </pc:grpChg>
        <pc:grpChg chg="mod">
          <ac:chgData name="Lemmi, Rodrigo" userId="b3618862-5d6a-4746-8c32-848d45cae23d" providerId="ADAL" clId="{14E0485E-21C3-4ADF-AF8C-6913828A7CD7}" dt="2024-01-31T21:59:42.066" v="1791"/>
          <ac:grpSpMkLst>
            <pc:docMk/>
            <pc:sldMk cId="3068686559" sldId="2147469445"/>
            <ac:grpSpMk id="1203" creationId="{8CAF59BC-FF2B-BC23-72ED-AC098D073955}"/>
          </ac:grpSpMkLst>
        </pc:grpChg>
        <pc:grpChg chg="mod">
          <ac:chgData name="Lemmi, Rodrigo" userId="b3618862-5d6a-4746-8c32-848d45cae23d" providerId="ADAL" clId="{14E0485E-21C3-4ADF-AF8C-6913828A7CD7}" dt="2024-01-31T21:59:42.066" v="1791"/>
          <ac:grpSpMkLst>
            <pc:docMk/>
            <pc:sldMk cId="3068686559" sldId="2147469445"/>
            <ac:grpSpMk id="1209" creationId="{4F618398-22EB-4A34-167D-BA0F80FBDB80}"/>
          </ac:grpSpMkLst>
        </pc:grpChg>
        <pc:grpChg chg="add del mod">
          <ac:chgData name="Lemmi, Rodrigo" userId="b3618862-5d6a-4746-8c32-848d45cae23d" providerId="ADAL" clId="{14E0485E-21C3-4ADF-AF8C-6913828A7CD7}" dt="2024-01-31T22:01:28.033" v="1811" actId="478"/>
          <ac:grpSpMkLst>
            <pc:docMk/>
            <pc:sldMk cId="3068686559" sldId="2147469445"/>
            <ac:grpSpMk id="1219" creationId="{883B0C87-A5B7-2018-9173-B47F90BB0137}"/>
          </ac:grpSpMkLst>
        </pc:grpChg>
        <pc:grpChg chg="mod">
          <ac:chgData name="Lemmi, Rodrigo" userId="b3618862-5d6a-4746-8c32-848d45cae23d" providerId="ADAL" clId="{14E0485E-21C3-4ADF-AF8C-6913828A7CD7}" dt="2024-01-31T21:59:42.066" v="1791"/>
          <ac:grpSpMkLst>
            <pc:docMk/>
            <pc:sldMk cId="3068686559" sldId="2147469445"/>
            <ac:grpSpMk id="1220" creationId="{C7B5AC9A-D990-E32E-4B7C-9728084E85BD}"/>
          </ac:grpSpMkLst>
        </pc:grpChg>
        <pc:grpChg chg="mod">
          <ac:chgData name="Lemmi, Rodrigo" userId="b3618862-5d6a-4746-8c32-848d45cae23d" providerId="ADAL" clId="{14E0485E-21C3-4ADF-AF8C-6913828A7CD7}" dt="2024-01-31T21:59:42.066" v="1791"/>
          <ac:grpSpMkLst>
            <pc:docMk/>
            <pc:sldMk cId="3068686559" sldId="2147469445"/>
            <ac:grpSpMk id="1221" creationId="{27A456B8-45F6-D926-648C-F255D7A61E83}"/>
          </ac:grpSpMkLst>
        </pc:grpChg>
        <pc:grpChg chg="mod">
          <ac:chgData name="Lemmi, Rodrigo" userId="b3618862-5d6a-4746-8c32-848d45cae23d" providerId="ADAL" clId="{14E0485E-21C3-4ADF-AF8C-6913828A7CD7}" dt="2024-01-31T21:59:42.066" v="1791"/>
          <ac:grpSpMkLst>
            <pc:docMk/>
            <pc:sldMk cId="3068686559" sldId="2147469445"/>
            <ac:grpSpMk id="1222" creationId="{E96CB10E-3A18-1412-1ECD-C841361D67BE}"/>
          </ac:grpSpMkLst>
        </pc:grpChg>
        <pc:grpChg chg="mod">
          <ac:chgData name="Lemmi, Rodrigo" userId="b3618862-5d6a-4746-8c32-848d45cae23d" providerId="ADAL" clId="{14E0485E-21C3-4ADF-AF8C-6913828A7CD7}" dt="2024-01-31T21:59:42.066" v="1791"/>
          <ac:grpSpMkLst>
            <pc:docMk/>
            <pc:sldMk cId="3068686559" sldId="2147469445"/>
            <ac:grpSpMk id="1224" creationId="{ACD4243B-2B6A-6327-9405-48E84572AF91}"/>
          </ac:grpSpMkLst>
        </pc:grpChg>
        <pc:grpChg chg="mod">
          <ac:chgData name="Lemmi, Rodrigo" userId="b3618862-5d6a-4746-8c32-848d45cae23d" providerId="ADAL" clId="{14E0485E-21C3-4ADF-AF8C-6913828A7CD7}" dt="2024-01-31T21:59:42.066" v="1791"/>
          <ac:grpSpMkLst>
            <pc:docMk/>
            <pc:sldMk cId="3068686559" sldId="2147469445"/>
            <ac:grpSpMk id="1230" creationId="{065EE317-19EB-9D6C-0558-E8588A8A1555}"/>
          </ac:grpSpMkLst>
        </pc:grpChg>
        <pc:grpChg chg="add del mod">
          <ac:chgData name="Lemmi, Rodrigo" userId="b3618862-5d6a-4746-8c32-848d45cae23d" providerId="ADAL" clId="{14E0485E-21C3-4ADF-AF8C-6913828A7CD7}" dt="2024-01-31T22:01:28.033" v="1811" actId="478"/>
          <ac:grpSpMkLst>
            <pc:docMk/>
            <pc:sldMk cId="3068686559" sldId="2147469445"/>
            <ac:grpSpMk id="1240" creationId="{8D26E8A0-5D8C-EF2D-D64A-E18148476E08}"/>
          </ac:grpSpMkLst>
        </pc:grpChg>
        <pc:grpChg chg="mod">
          <ac:chgData name="Lemmi, Rodrigo" userId="b3618862-5d6a-4746-8c32-848d45cae23d" providerId="ADAL" clId="{14E0485E-21C3-4ADF-AF8C-6913828A7CD7}" dt="2024-01-31T21:59:42.066" v="1791"/>
          <ac:grpSpMkLst>
            <pc:docMk/>
            <pc:sldMk cId="3068686559" sldId="2147469445"/>
            <ac:grpSpMk id="1241" creationId="{F632A848-6046-C16B-A244-087784571CCA}"/>
          </ac:grpSpMkLst>
        </pc:grpChg>
        <pc:grpChg chg="mod">
          <ac:chgData name="Lemmi, Rodrigo" userId="b3618862-5d6a-4746-8c32-848d45cae23d" providerId="ADAL" clId="{14E0485E-21C3-4ADF-AF8C-6913828A7CD7}" dt="2024-01-31T21:59:42.066" v="1791"/>
          <ac:grpSpMkLst>
            <pc:docMk/>
            <pc:sldMk cId="3068686559" sldId="2147469445"/>
            <ac:grpSpMk id="1242" creationId="{068F6054-C592-8F4D-7FAA-3DDD1CF8AC01}"/>
          </ac:grpSpMkLst>
        </pc:grpChg>
        <pc:grpChg chg="mod">
          <ac:chgData name="Lemmi, Rodrigo" userId="b3618862-5d6a-4746-8c32-848d45cae23d" providerId="ADAL" clId="{14E0485E-21C3-4ADF-AF8C-6913828A7CD7}" dt="2024-01-31T21:59:42.066" v="1791"/>
          <ac:grpSpMkLst>
            <pc:docMk/>
            <pc:sldMk cId="3068686559" sldId="2147469445"/>
            <ac:grpSpMk id="1243" creationId="{E65342F2-6428-3066-968E-1E9008097B0C}"/>
          </ac:grpSpMkLst>
        </pc:grpChg>
        <pc:grpChg chg="mod">
          <ac:chgData name="Lemmi, Rodrigo" userId="b3618862-5d6a-4746-8c32-848d45cae23d" providerId="ADAL" clId="{14E0485E-21C3-4ADF-AF8C-6913828A7CD7}" dt="2024-01-31T21:59:42.066" v="1791"/>
          <ac:grpSpMkLst>
            <pc:docMk/>
            <pc:sldMk cId="3068686559" sldId="2147469445"/>
            <ac:grpSpMk id="1245" creationId="{CA0F91BF-1A2A-ADF3-C385-FC4094778073}"/>
          </ac:grpSpMkLst>
        </pc:grpChg>
        <pc:grpChg chg="mod">
          <ac:chgData name="Lemmi, Rodrigo" userId="b3618862-5d6a-4746-8c32-848d45cae23d" providerId="ADAL" clId="{14E0485E-21C3-4ADF-AF8C-6913828A7CD7}" dt="2024-01-31T21:59:42.066" v="1791"/>
          <ac:grpSpMkLst>
            <pc:docMk/>
            <pc:sldMk cId="3068686559" sldId="2147469445"/>
            <ac:grpSpMk id="1251" creationId="{38E5FC42-83E6-5F23-D378-A53CF2C9DDE5}"/>
          </ac:grpSpMkLst>
        </pc:grpChg>
        <pc:grpChg chg="add del mod">
          <ac:chgData name="Lemmi, Rodrigo" userId="b3618862-5d6a-4746-8c32-848d45cae23d" providerId="ADAL" clId="{14E0485E-21C3-4ADF-AF8C-6913828A7CD7}" dt="2024-01-31T22:01:28.033" v="1811" actId="478"/>
          <ac:grpSpMkLst>
            <pc:docMk/>
            <pc:sldMk cId="3068686559" sldId="2147469445"/>
            <ac:grpSpMk id="1261" creationId="{A2622110-37E7-35A6-21D9-31A2AE6EEA76}"/>
          </ac:grpSpMkLst>
        </pc:grpChg>
        <pc:grpChg chg="mod">
          <ac:chgData name="Lemmi, Rodrigo" userId="b3618862-5d6a-4746-8c32-848d45cae23d" providerId="ADAL" clId="{14E0485E-21C3-4ADF-AF8C-6913828A7CD7}" dt="2024-01-31T21:59:42.066" v="1791"/>
          <ac:grpSpMkLst>
            <pc:docMk/>
            <pc:sldMk cId="3068686559" sldId="2147469445"/>
            <ac:grpSpMk id="1262" creationId="{08685C4B-41E8-83A3-6BD0-E07E103A3655}"/>
          </ac:grpSpMkLst>
        </pc:grpChg>
        <pc:grpChg chg="mod">
          <ac:chgData name="Lemmi, Rodrigo" userId="b3618862-5d6a-4746-8c32-848d45cae23d" providerId="ADAL" clId="{14E0485E-21C3-4ADF-AF8C-6913828A7CD7}" dt="2024-01-31T21:59:42.066" v="1791"/>
          <ac:grpSpMkLst>
            <pc:docMk/>
            <pc:sldMk cId="3068686559" sldId="2147469445"/>
            <ac:grpSpMk id="1263" creationId="{F685E3BC-B2DA-6CC6-6917-9CFE7F3462EF}"/>
          </ac:grpSpMkLst>
        </pc:grpChg>
        <pc:grpChg chg="mod">
          <ac:chgData name="Lemmi, Rodrigo" userId="b3618862-5d6a-4746-8c32-848d45cae23d" providerId="ADAL" clId="{14E0485E-21C3-4ADF-AF8C-6913828A7CD7}" dt="2024-01-31T21:59:42.066" v="1791"/>
          <ac:grpSpMkLst>
            <pc:docMk/>
            <pc:sldMk cId="3068686559" sldId="2147469445"/>
            <ac:grpSpMk id="1264" creationId="{57459735-830B-96D8-426E-52314EFF7CEE}"/>
          </ac:grpSpMkLst>
        </pc:grpChg>
        <pc:grpChg chg="mod">
          <ac:chgData name="Lemmi, Rodrigo" userId="b3618862-5d6a-4746-8c32-848d45cae23d" providerId="ADAL" clId="{14E0485E-21C3-4ADF-AF8C-6913828A7CD7}" dt="2024-01-31T21:59:42.066" v="1791"/>
          <ac:grpSpMkLst>
            <pc:docMk/>
            <pc:sldMk cId="3068686559" sldId="2147469445"/>
            <ac:grpSpMk id="1266" creationId="{469A73EE-CD2F-9A4B-4C7B-13592DB17DA3}"/>
          </ac:grpSpMkLst>
        </pc:grpChg>
        <pc:grpChg chg="mod">
          <ac:chgData name="Lemmi, Rodrigo" userId="b3618862-5d6a-4746-8c32-848d45cae23d" providerId="ADAL" clId="{14E0485E-21C3-4ADF-AF8C-6913828A7CD7}" dt="2024-01-31T21:59:42.066" v="1791"/>
          <ac:grpSpMkLst>
            <pc:docMk/>
            <pc:sldMk cId="3068686559" sldId="2147469445"/>
            <ac:grpSpMk id="1272" creationId="{E282CED2-3E8D-8CFC-CDAC-DD9A7FBECA10}"/>
          </ac:grpSpMkLst>
        </pc:grpChg>
        <pc:grpChg chg="add del mod">
          <ac:chgData name="Lemmi, Rodrigo" userId="b3618862-5d6a-4746-8c32-848d45cae23d" providerId="ADAL" clId="{14E0485E-21C3-4ADF-AF8C-6913828A7CD7}" dt="2024-01-31T22:01:28.033" v="1811" actId="478"/>
          <ac:grpSpMkLst>
            <pc:docMk/>
            <pc:sldMk cId="3068686559" sldId="2147469445"/>
            <ac:grpSpMk id="1282" creationId="{71CF1838-95CB-AF5F-74EF-D0A4C4585490}"/>
          </ac:grpSpMkLst>
        </pc:grpChg>
        <pc:grpChg chg="add mod">
          <ac:chgData name="Lemmi, Rodrigo" userId="b3618862-5d6a-4746-8c32-848d45cae23d" providerId="ADAL" clId="{14E0485E-21C3-4ADF-AF8C-6913828A7CD7}" dt="2024-01-31T22:01:10.529" v="1809" actId="555"/>
          <ac:grpSpMkLst>
            <pc:docMk/>
            <pc:sldMk cId="3068686559" sldId="2147469445"/>
            <ac:grpSpMk id="1283" creationId="{851BB9C3-2EA1-CA60-EC8B-686840D8B20D}"/>
          </ac:grpSpMkLst>
        </pc:grpChg>
        <pc:grpChg chg="mod">
          <ac:chgData name="Lemmi, Rodrigo" userId="b3618862-5d6a-4746-8c32-848d45cae23d" providerId="ADAL" clId="{14E0485E-21C3-4ADF-AF8C-6913828A7CD7}" dt="2024-01-31T22:00:21.832" v="1801"/>
          <ac:grpSpMkLst>
            <pc:docMk/>
            <pc:sldMk cId="3068686559" sldId="2147469445"/>
            <ac:grpSpMk id="1284" creationId="{188E5F83-99CD-9152-57F7-F284435F3EA3}"/>
          </ac:grpSpMkLst>
        </pc:grpChg>
        <pc:grpChg chg="mod">
          <ac:chgData name="Lemmi, Rodrigo" userId="b3618862-5d6a-4746-8c32-848d45cae23d" providerId="ADAL" clId="{14E0485E-21C3-4ADF-AF8C-6913828A7CD7}" dt="2024-01-31T22:00:21.832" v="1801"/>
          <ac:grpSpMkLst>
            <pc:docMk/>
            <pc:sldMk cId="3068686559" sldId="2147469445"/>
            <ac:grpSpMk id="1285" creationId="{7A18EC25-C58E-A51F-000B-E435873683F3}"/>
          </ac:grpSpMkLst>
        </pc:grpChg>
        <pc:grpChg chg="mod">
          <ac:chgData name="Lemmi, Rodrigo" userId="b3618862-5d6a-4746-8c32-848d45cae23d" providerId="ADAL" clId="{14E0485E-21C3-4ADF-AF8C-6913828A7CD7}" dt="2024-01-31T22:00:21.832" v="1801"/>
          <ac:grpSpMkLst>
            <pc:docMk/>
            <pc:sldMk cId="3068686559" sldId="2147469445"/>
            <ac:grpSpMk id="1286" creationId="{E256A08D-1A61-5C01-8FD0-D3330A2C46FD}"/>
          </ac:grpSpMkLst>
        </pc:grpChg>
        <pc:grpChg chg="mod">
          <ac:chgData name="Lemmi, Rodrigo" userId="b3618862-5d6a-4746-8c32-848d45cae23d" providerId="ADAL" clId="{14E0485E-21C3-4ADF-AF8C-6913828A7CD7}" dt="2024-01-31T22:00:21.832" v="1801"/>
          <ac:grpSpMkLst>
            <pc:docMk/>
            <pc:sldMk cId="3068686559" sldId="2147469445"/>
            <ac:grpSpMk id="1287" creationId="{ABE08625-685A-2682-78EA-5CFD3C982120}"/>
          </ac:grpSpMkLst>
        </pc:grpChg>
        <pc:grpChg chg="mod">
          <ac:chgData name="Lemmi, Rodrigo" userId="b3618862-5d6a-4746-8c32-848d45cae23d" providerId="ADAL" clId="{14E0485E-21C3-4ADF-AF8C-6913828A7CD7}" dt="2024-01-31T22:00:21.832" v="1801"/>
          <ac:grpSpMkLst>
            <pc:docMk/>
            <pc:sldMk cId="3068686559" sldId="2147469445"/>
            <ac:grpSpMk id="1288" creationId="{E98A4901-1773-2ADB-2194-9EA8C7D76062}"/>
          </ac:grpSpMkLst>
        </pc:grpChg>
        <pc:grpChg chg="mod">
          <ac:chgData name="Lemmi, Rodrigo" userId="b3618862-5d6a-4746-8c32-848d45cae23d" providerId="ADAL" clId="{14E0485E-21C3-4ADF-AF8C-6913828A7CD7}" dt="2024-01-31T22:00:21.832" v="1801"/>
          <ac:grpSpMkLst>
            <pc:docMk/>
            <pc:sldMk cId="3068686559" sldId="2147469445"/>
            <ac:grpSpMk id="1289" creationId="{C0AD48A1-EE62-9404-8D69-62D7F25EDE4F}"/>
          </ac:grpSpMkLst>
        </pc:grpChg>
        <pc:grpChg chg="mod">
          <ac:chgData name="Lemmi, Rodrigo" userId="b3618862-5d6a-4746-8c32-848d45cae23d" providerId="ADAL" clId="{14E0485E-21C3-4ADF-AF8C-6913828A7CD7}" dt="2024-01-31T22:00:21.832" v="1801"/>
          <ac:grpSpMkLst>
            <pc:docMk/>
            <pc:sldMk cId="3068686559" sldId="2147469445"/>
            <ac:grpSpMk id="1290" creationId="{8DFED213-71D1-2581-8203-7BE10AF4EFBC}"/>
          </ac:grpSpMkLst>
        </pc:grpChg>
        <pc:grpChg chg="mod">
          <ac:chgData name="Lemmi, Rodrigo" userId="b3618862-5d6a-4746-8c32-848d45cae23d" providerId="ADAL" clId="{14E0485E-21C3-4ADF-AF8C-6913828A7CD7}" dt="2024-01-31T22:00:21.832" v="1801"/>
          <ac:grpSpMkLst>
            <pc:docMk/>
            <pc:sldMk cId="3068686559" sldId="2147469445"/>
            <ac:grpSpMk id="1291" creationId="{FB3FBA0A-A547-9A99-5078-6506B040CAC4}"/>
          </ac:grpSpMkLst>
        </pc:grpChg>
        <pc:grpChg chg="mod">
          <ac:chgData name="Lemmi, Rodrigo" userId="b3618862-5d6a-4746-8c32-848d45cae23d" providerId="ADAL" clId="{14E0485E-21C3-4ADF-AF8C-6913828A7CD7}" dt="2024-01-31T22:00:21.832" v="1801"/>
          <ac:grpSpMkLst>
            <pc:docMk/>
            <pc:sldMk cId="3068686559" sldId="2147469445"/>
            <ac:grpSpMk id="1298" creationId="{9802E8C8-BA9F-CD81-45F9-FCEF150CAA23}"/>
          </ac:grpSpMkLst>
        </pc:grpChg>
        <pc:grpChg chg="mod">
          <ac:chgData name="Lemmi, Rodrigo" userId="b3618862-5d6a-4746-8c32-848d45cae23d" providerId="ADAL" clId="{14E0485E-21C3-4ADF-AF8C-6913828A7CD7}" dt="2024-01-31T22:00:21.832" v="1801"/>
          <ac:grpSpMkLst>
            <pc:docMk/>
            <pc:sldMk cId="3068686559" sldId="2147469445"/>
            <ac:grpSpMk id="1299" creationId="{EEB60C54-E167-EE55-879C-97C5D48AB282}"/>
          </ac:grpSpMkLst>
        </pc:grpChg>
        <pc:grpChg chg="mod">
          <ac:chgData name="Lemmi, Rodrigo" userId="b3618862-5d6a-4746-8c32-848d45cae23d" providerId="ADAL" clId="{14E0485E-21C3-4ADF-AF8C-6913828A7CD7}" dt="2024-01-31T22:00:21.832" v="1801"/>
          <ac:grpSpMkLst>
            <pc:docMk/>
            <pc:sldMk cId="3068686559" sldId="2147469445"/>
            <ac:grpSpMk id="1300" creationId="{A58DFEFE-320F-AF22-3EB3-4195ABDAE158}"/>
          </ac:grpSpMkLst>
        </pc:grpChg>
        <pc:grpChg chg="mod">
          <ac:chgData name="Lemmi, Rodrigo" userId="b3618862-5d6a-4746-8c32-848d45cae23d" providerId="ADAL" clId="{14E0485E-21C3-4ADF-AF8C-6913828A7CD7}" dt="2024-01-31T22:00:21.832" v="1801"/>
          <ac:grpSpMkLst>
            <pc:docMk/>
            <pc:sldMk cId="3068686559" sldId="2147469445"/>
            <ac:grpSpMk id="1307" creationId="{6103C949-AE7E-D8EE-8D6A-9D702D23A0B9}"/>
          </ac:grpSpMkLst>
        </pc:grpChg>
        <pc:grpChg chg="mod">
          <ac:chgData name="Lemmi, Rodrigo" userId="b3618862-5d6a-4746-8c32-848d45cae23d" providerId="ADAL" clId="{14E0485E-21C3-4ADF-AF8C-6913828A7CD7}" dt="2024-01-31T22:00:21.832" v="1801"/>
          <ac:grpSpMkLst>
            <pc:docMk/>
            <pc:sldMk cId="3068686559" sldId="2147469445"/>
            <ac:grpSpMk id="1308" creationId="{9B3D4FEB-A17A-0861-8374-B10E76993003}"/>
          </ac:grpSpMkLst>
        </pc:grpChg>
        <pc:grpChg chg="mod">
          <ac:chgData name="Lemmi, Rodrigo" userId="b3618862-5d6a-4746-8c32-848d45cae23d" providerId="ADAL" clId="{14E0485E-21C3-4ADF-AF8C-6913828A7CD7}" dt="2024-01-31T22:00:21.832" v="1801"/>
          <ac:grpSpMkLst>
            <pc:docMk/>
            <pc:sldMk cId="3068686559" sldId="2147469445"/>
            <ac:grpSpMk id="1309" creationId="{2D223681-362D-FE55-119E-46FE95EC764A}"/>
          </ac:grpSpMkLst>
        </pc:grpChg>
        <pc:grpChg chg="mod">
          <ac:chgData name="Lemmi, Rodrigo" userId="b3618862-5d6a-4746-8c32-848d45cae23d" providerId="ADAL" clId="{14E0485E-21C3-4ADF-AF8C-6913828A7CD7}" dt="2024-01-31T22:00:21.832" v="1801"/>
          <ac:grpSpMkLst>
            <pc:docMk/>
            <pc:sldMk cId="3068686559" sldId="2147469445"/>
            <ac:grpSpMk id="1316" creationId="{E1F924FC-5B27-5B43-13AB-330FE0AFC40E}"/>
          </ac:grpSpMkLst>
        </pc:grpChg>
        <pc:grpChg chg="mod">
          <ac:chgData name="Lemmi, Rodrigo" userId="b3618862-5d6a-4746-8c32-848d45cae23d" providerId="ADAL" clId="{14E0485E-21C3-4ADF-AF8C-6913828A7CD7}" dt="2024-01-31T22:00:21.832" v="1801"/>
          <ac:grpSpMkLst>
            <pc:docMk/>
            <pc:sldMk cId="3068686559" sldId="2147469445"/>
            <ac:grpSpMk id="1317" creationId="{ABC82E8D-10FA-497D-A57B-0D9FC2F75FCC}"/>
          </ac:grpSpMkLst>
        </pc:grpChg>
        <pc:grpChg chg="mod">
          <ac:chgData name="Lemmi, Rodrigo" userId="b3618862-5d6a-4746-8c32-848d45cae23d" providerId="ADAL" clId="{14E0485E-21C3-4ADF-AF8C-6913828A7CD7}" dt="2024-01-31T22:00:21.832" v="1801"/>
          <ac:grpSpMkLst>
            <pc:docMk/>
            <pc:sldMk cId="3068686559" sldId="2147469445"/>
            <ac:grpSpMk id="1318" creationId="{F090D6DA-1CDC-9312-3627-FE50A3817F5B}"/>
          </ac:grpSpMkLst>
        </pc:grpChg>
        <pc:grpChg chg="mod">
          <ac:chgData name="Lemmi, Rodrigo" userId="b3618862-5d6a-4746-8c32-848d45cae23d" providerId="ADAL" clId="{14E0485E-21C3-4ADF-AF8C-6913828A7CD7}" dt="2024-01-31T22:00:21.832" v="1801"/>
          <ac:grpSpMkLst>
            <pc:docMk/>
            <pc:sldMk cId="3068686559" sldId="2147469445"/>
            <ac:grpSpMk id="1325" creationId="{0D38F24C-ECDD-286A-8917-454BA2B5AD95}"/>
          </ac:grpSpMkLst>
        </pc:grpChg>
        <pc:grpChg chg="mod">
          <ac:chgData name="Lemmi, Rodrigo" userId="b3618862-5d6a-4746-8c32-848d45cae23d" providerId="ADAL" clId="{14E0485E-21C3-4ADF-AF8C-6913828A7CD7}" dt="2024-01-31T22:00:21.832" v="1801"/>
          <ac:grpSpMkLst>
            <pc:docMk/>
            <pc:sldMk cId="3068686559" sldId="2147469445"/>
            <ac:grpSpMk id="1326" creationId="{1243A8C6-9570-27F1-C2BA-D08A73F1E148}"/>
          </ac:grpSpMkLst>
        </pc:grpChg>
        <pc:grpChg chg="mod">
          <ac:chgData name="Lemmi, Rodrigo" userId="b3618862-5d6a-4746-8c32-848d45cae23d" providerId="ADAL" clId="{14E0485E-21C3-4ADF-AF8C-6913828A7CD7}" dt="2024-01-31T22:00:21.832" v="1801"/>
          <ac:grpSpMkLst>
            <pc:docMk/>
            <pc:sldMk cId="3068686559" sldId="2147469445"/>
            <ac:grpSpMk id="1327" creationId="{E4C822BE-4102-C38A-B6D8-C99484262B55}"/>
          </ac:grpSpMkLst>
        </pc:grpChg>
        <pc:grpChg chg="add mod">
          <ac:chgData name="Lemmi, Rodrigo" userId="b3618862-5d6a-4746-8c32-848d45cae23d" providerId="ADAL" clId="{14E0485E-21C3-4ADF-AF8C-6913828A7CD7}" dt="2024-01-31T22:01:15.299" v="1810" actId="408"/>
          <ac:grpSpMkLst>
            <pc:docMk/>
            <pc:sldMk cId="3068686559" sldId="2147469445"/>
            <ac:grpSpMk id="1334" creationId="{ABCF5375-D816-E135-A6CF-2F99BEA53B61}"/>
          </ac:grpSpMkLst>
        </pc:grpChg>
        <pc:grpChg chg="mod">
          <ac:chgData name="Lemmi, Rodrigo" userId="b3618862-5d6a-4746-8c32-848d45cae23d" providerId="ADAL" clId="{14E0485E-21C3-4ADF-AF8C-6913828A7CD7}" dt="2024-01-31T22:00:26.966" v="1803"/>
          <ac:grpSpMkLst>
            <pc:docMk/>
            <pc:sldMk cId="3068686559" sldId="2147469445"/>
            <ac:grpSpMk id="1335" creationId="{32CCE352-2506-A878-3086-8E51FC1692FD}"/>
          </ac:grpSpMkLst>
        </pc:grpChg>
        <pc:grpChg chg="mod">
          <ac:chgData name="Lemmi, Rodrigo" userId="b3618862-5d6a-4746-8c32-848d45cae23d" providerId="ADAL" clId="{14E0485E-21C3-4ADF-AF8C-6913828A7CD7}" dt="2024-01-31T22:00:26.966" v="1803"/>
          <ac:grpSpMkLst>
            <pc:docMk/>
            <pc:sldMk cId="3068686559" sldId="2147469445"/>
            <ac:grpSpMk id="1336" creationId="{2A315FA0-85F9-5370-00EB-5D92CE6D0DEC}"/>
          </ac:grpSpMkLst>
        </pc:grpChg>
        <pc:grpChg chg="mod">
          <ac:chgData name="Lemmi, Rodrigo" userId="b3618862-5d6a-4746-8c32-848d45cae23d" providerId="ADAL" clId="{14E0485E-21C3-4ADF-AF8C-6913828A7CD7}" dt="2024-01-31T22:00:26.966" v="1803"/>
          <ac:grpSpMkLst>
            <pc:docMk/>
            <pc:sldMk cId="3068686559" sldId="2147469445"/>
            <ac:grpSpMk id="1337" creationId="{BC030AB8-AE3F-4033-3008-E40C56AE4A93}"/>
          </ac:grpSpMkLst>
        </pc:grpChg>
        <pc:grpChg chg="mod">
          <ac:chgData name="Lemmi, Rodrigo" userId="b3618862-5d6a-4746-8c32-848d45cae23d" providerId="ADAL" clId="{14E0485E-21C3-4ADF-AF8C-6913828A7CD7}" dt="2024-01-31T22:00:26.966" v="1803"/>
          <ac:grpSpMkLst>
            <pc:docMk/>
            <pc:sldMk cId="3068686559" sldId="2147469445"/>
            <ac:grpSpMk id="1338" creationId="{26BA1E99-3B7D-48AF-B7D5-91028E7F0182}"/>
          </ac:grpSpMkLst>
        </pc:grpChg>
        <pc:grpChg chg="mod">
          <ac:chgData name="Lemmi, Rodrigo" userId="b3618862-5d6a-4746-8c32-848d45cae23d" providerId="ADAL" clId="{14E0485E-21C3-4ADF-AF8C-6913828A7CD7}" dt="2024-01-31T22:00:26.966" v="1803"/>
          <ac:grpSpMkLst>
            <pc:docMk/>
            <pc:sldMk cId="3068686559" sldId="2147469445"/>
            <ac:grpSpMk id="1339" creationId="{B13C31FA-C9EC-902E-F7ED-E82921EAD999}"/>
          </ac:grpSpMkLst>
        </pc:grpChg>
        <pc:grpChg chg="mod">
          <ac:chgData name="Lemmi, Rodrigo" userId="b3618862-5d6a-4746-8c32-848d45cae23d" providerId="ADAL" clId="{14E0485E-21C3-4ADF-AF8C-6913828A7CD7}" dt="2024-01-31T22:00:26.966" v="1803"/>
          <ac:grpSpMkLst>
            <pc:docMk/>
            <pc:sldMk cId="3068686559" sldId="2147469445"/>
            <ac:grpSpMk id="1340" creationId="{DD4D7B86-7B65-53EB-3071-B22935654E25}"/>
          </ac:grpSpMkLst>
        </pc:grpChg>
        <pc:grpChg chg="mod">
          <ac:chgData name="Lemmi, Rodrigo" userId="b3618862-5d6a-4746-8c32-848d45cae23d" providerId="ADAL" clId="{14E0485E-21C3-4ADF-AF8C-6913828A7CD7}" dt="2024-01-31T22:00:26.966" v="1803"/>
          <ac:grpSpMkLst>
            <pc:docMk/>
            <pc:sldMk cId="3068686559" sldId="2147469445"/>
            <ac:grpSpMk id="1341" creationId="{21046EA5-3096-4B48-EA2F-35296B301C60}"/>
          </ac:grpSpMkLst>
        </pc:grpChg>
        <pc:grpChg chg="mod">
          <ac:chgData name="Lemmi, Rodrigo" userId="b3618862-5d6a-4746-8c32-848d45cae23d" providerId="ADAL" clId="{14E0485E-21C3-4ADF-AF8C-6913828A7CD7}" dt="2024-01-31T22:00:26.966" v="1803"/>
          <ac:grpSpMkLst>
            <pc:docMk/>
            <pc:sldMk cId="3068686559" sldId="2147469445"/>
            <ac:grpSpMk id="1342" creationId="{E4BE2B62-36D6-5E70-268C-94895A6C9950}"/>
          </ac:grpSpMkLst>
        </pc:grpChg>
        <pc:grpChg chg="mod">
          <ac:chgData name="Lemmi, Rodrigo" userId="b3618862-5d6a-4746-8c32-848d45cae23d" providerId="ADAL" clId="{14E0485E-21C3-4ADF-AF8C-6913828A7CD7}" dt="2024-01-31T22:00:26.966" v="1803"/>
          <ac:grpSpMkLst>
            <pc:docMk/>
            <pc:sldMk cId="3068686559" sldId="2147469445"/>
            <ac:grpSpMk id="1349" creationId="{54C158D7-9818-2FE5-D401-0E1778B4B426}"/>
          </ac:grpSpMkLst>
        </pc:grpChg>
        <pc:grpChg chg="mod">
          <ac:chgData name="Lemmi, Rodrigo" userId="b3618862-5d6a-4746-8c32-848d45cae23d" providerId="ADAL" clId="{14E0485E-21C3-4ADF-AF8C-6913828A7CD7}" dt="2024-01-31T22:00:26.966" v="1803"/>
          <ac:grpSpMkLst>
            <pc:docMk/>
            <pc:sldMk cId="3068686559" sldId="2147469445"/>
            <ac:grpSpMk id="1350" creationId="{E2F50916-E9D3-4519-0001-2685B01558E3}"/>
          </ac:grpSpMkLst>
        </pc:grpChg>
        <pc:grpChg chg="mod">
          <ac:chgData name="Lemmi, Rodrigo" userId="b3618862-5d6a-4746-8c32-848d45cae23d" providerId="ADAL" clId="{14E0485E-21C3-4ADF-AF8C-6913828A7CD7}" dt="2024-01-31T22:00:26.966" v="1803"/>
          <ac:grpSpMkLst>
            <pc:docMk/>
            <pc:sldMk cId="3068686559" sldId="2147469445"/>
            <ac:grpSpMk id="1351" creationId="{11A5EC11-A68E-2745-8064-319F5822A888}"/>
          </ac:grpSpMkLst>
        </pc:grpChg>
        <pc:grpChg chg="mod">
          <ac:chgData name="Lemmi, Rodrigo" userId="b3618862-5d6a-4746-8c32-848d45cae23d" providerId="ADAL" clId="{14E0485E-21C3-4ADF-AF8C-6913828A7CD7}" dt="2024-01-31T22:00:26.966" v="1803"/>
          <ac:grpSpMkLst>
            <pc:docMk/>
            <pc:sldMk cId="3068686559" sldId="2147469445"/>
            <ac:grpSpMk id="1358" creationId="{CBF7E122-3497-2909-51F9-189138EFD076}"/>
          </ac:grpSpMkLst>
        </pc:grpChg>
        <pc:grpChg chg="mod">
          <ac:chgData name="Lemmi, Rodrigo" userId="b3618862-5d6a-4746-8c32-848d45cae23d" providerId="ADAL" clId="{14E0485E-21C3-4ADF-AF8C-6913828A7CD7}" dt="2024-01-31T22:00:26.966" v="1803"/>
          <ac:grpSpMkLst>
            <pc:docMk/>
            <pc:sldMk cId="3068686559" sldId="2147469445"/>
            <ac:grpSpMk id="1359" creationId="{FA70B754-FCD6-F659-AC18-FA4CC9E0FC8E}"/>
          </ac:grpSpMkLst>
        </pc:grpChg>
        <pc:grpChg chg="mod">
          <ac:chgData name="Lemmi, Rodrigo" userId="b3618862-5d6a-4746-8c32-848d45cae23d" providerId="ADAL" clId="{14E0485E-21C3-4ADF-AF8C-6913828A7CD7}" dt="2024-01-31T22:00:26.966" v="1803"/>
          <ac:grpSpMkLst>
            <pc:docMk/>
            <pc:sldMk cId="3068686559" sldId="2147469445"/>
            <ac:grpSpMk id="1360" creationId="{4EB181B6-38E4-92E7-F901-BD6BF98445E0}"/>
          </ac:grpSpMkLst>
        </pc:grpChg>
        <pc:grpChg chg="mod">
          <ac:chgData name="Lemmi, Rodrigo" userId="b3618862-5d6a-4746-8c32-848d45cae23d" providerId="ADAL" clId="{14E0485E-21C3-4ADF-AF8C-6913828A7CD7}" dt="2024-01-31T22:00:26.966" v="1803"/>
          <ac:grpSpMkLst>
            <pc:docMk/>
            <pc:sldMk cId="3068686559" sldId="2147469445"/>
            <ac:grpSpMk id="1367" creationId="{00F076A6-B32A-7163-9749-4FFDADC0D531}"/>
          </ac:grpSpMkLst>
        </pc:grpChg>
        <pc:grpChg chg="mod">
          <ac:chgData name="Lemmi, Rodrigo" userId="b3618862-5d6a-4746-8c32-848d45cae23d" providerId="ADAL" clId="{14E0485E-21C3-4ADF-AF8C-6913828A7CD7}" dt="2024-01-31T22:00:26.966" v="1803"/>
          <ac:grpSpMkLst>
            <pc:docMk/>
            <pc:sldMk cId="3068686559" sldId="2147469445"/>
            <ac:grpSpMk id="1368" creationId="{C170C36D-0395-48E6-5AE2-9570A991C0DE}"/>
          </ac:grpSpMkLst>
        </pc:grpChg>
        <pc:grpChg chg="mod">
          <ac:chgData name="Lemmi, Rodrigo" userId="b3618862-5d6a-4746-8c32-848d45cae23d" providerId="ADAL" clId="{14E0485E-21C3-4ADF-AF8C-6913828A7CD7}" dt="2024-01-31T22:00:26.966" v="1803"/>
          <ac:grpSpMkLst>
            <pc:docMk/>
            <pc:sldMk cId="3068686559" sldId="2147469445"/>
            <ac:grpSpMk id="1369" creationId="{D7247414-52C1-F89E-525E-B9A88B4B9BAA}"/>
          </ac:grpSpMkLst>
        </pc:grpChg>
        <pc:grpChg chg="mod">
          <ac:chgData name="Lemmi, Rodrigo" userId="b3618862-5d6a-4746-8c32-848d45cae23d" providerId="ADAL" clId="{14E0485E-21C3-4ADF-AF8C-6913828A7CD7}" dt="2024-01-31T22:00:26.966" v="1803"/>
          <ac:grpSpMkLst>
            <pc:docMk/>
            <pc:sldMk cId="3068686559" sldId="2147469445"/>
            <ac:grpSpMk id="1376" creationId="{E47205FB-5910-E299-B2D5-2A8CFBA704A1}"/>
          </ac:grpSpMkLst>
        </pc:grpChg>
        <pc:grpChg chg="mod">
          <ac:chgData name="Lemmi, Rodrigo" userId="b3618862-5d6a-4746-8c32-848d45cae23d" providerId="ADAL" clId="{14E0485E-21C3-4ADF-AF8C-6913828A7CD7}" dt="2024-01-31T22:00:26.966" v="1803"/>
          <ac:grpSpMkLst>
            <pc:docMk/>
            <pc:sldMk cId="3068686559" sldId="2147469445"/>
            <ac:grpSpMk id="1377" creationId="{736C53CD-6622-B402-A5C7-F74B2C3DF1A9}"/>
          </ac:grpSpMkLst>
        </pc:grpChg>
        <pc:grpChg chg="mod">
          <ac:chgData name="Lemmi, Rodrigo" userId="b3618862-5d6a-4746-8c32-848d45cae23d" providerId="ADAL" clId="{14E0485E-21C3-4ADF-AF8C-6913828A7CD7}" dt="2024-01-31T22:00:26.966" v="1803"/>
          <ac:grpSpMkLst>
            <pc:docMk/>
            <pc:sldMk cId="3068686559" sldId="2147469445"/>
            <ac:grpSpMk id="1378" creationId="{C00AA635-D8FE-29DB-CAF0-D15C5F8B5D5D}"/>
          </ac:grpSpMkLst>
        </pc:grpChg>
        <pc:grpChg chg="add mod">
          <ac:chgData name="Lemmi, Rodrigo" userId="b3618862-5d6a-4746-8c32-848d45cae23d" providerId="ADAL" clId="{14E0485E-21C3-4ADF-AF8C-6913828A7CD7}" dt="2024-01-31T22:01:15.299" v="1810" actId="408"/>
          <ac:grpSpMkLst>
            <pc:docMk/>
            <pc:sldMk cId="3068686559" sldId="2147469445"/>
            <ac:grpSpMk id="1385" creationId="{573987D1-9556-BBE7-1C67-359931FDF7C1}"/>
          </ac:grpSpMkLst>
        </pc:grpChg>
        <pc:grpChg chg="mod">
          <ac:chgData name="Lemmi, Rodrigo" userId="b3618862-5d6a-4746-8c32-848d45cae23d" providerId="ADAL" clId="{14E0485E-21C3-4ADF-AF8C-6913828A7CD7}" dt="2024-01-31T22:00:46.999" v="1805"/>
          <ac:grpSpMkLst>
            <pc:docMk/>
            <pc:sldMk cId="3068686559" sldId="2147469445"/>
            <ac:grpSpMk id="1386" creationId="{30C9DBDC-6EE5-E638-3834-7147E60546C0}"/>
          </ac:grpSpMkLst>
        </pc:grpChg>
        <pc:grpChg chg="mod">
          <ac:chgData name="Lemmi, Rodrigo" userId="b3618862-5d6a-4746-8c32-848d45cae23d" providerId="ADAL" clId="{14E0485E-21C3-4ADF-AF8C-6913828A7CD7}" dt="2024-01-31T22:00:46.999" v="1805"/>
          <ac:grpSpMkLst>
            <pc:docMk/>
            <pc:sldMk cId="3068686559" sldId="2147469445"/>
            <ac:grpSpMk id="1387" creationId="{42A4AD36-7084-4B4E-9819-A0A347BE9C0B}"/>
          </ac:grpSpMkLst>
        </pc:grpChg>
        <pc:grpChg chg="mod">
          <ac:chgData name="Lemmi, Rodrigo" userId="b3618862-5d6a-4746-8c32-848d45cae23d" providerId="ADAL" clId="{14E0485E-21C3-4ADF-AF8C-6913828A7CD7}" dt="2024-01-31T22:00:46.999" v="1805"/>
          <ac:grpSpMkLst>
            <pc:docMk/>
            <pc:sldMk cId="3068686559" sldId="2147469445"/>
            <ac:grpSpMk id="1388" creationId="{D0708BB4-9457-D93D-FC4D-FEA53C0621C7}"/>
          </ac:grpSpMkLst>
        </pc:grpChg>
        <pc:grpChg chg="mod">
          <ac:chgData name="Lemmi, Rodrigo" userId="b3618862-5d6a-4746-8c32-848d45cae23d" providerId="ADAL" clId="{14E0485E-21C3-4ADF-AF8C-6913828A7CD7}" dt="2024-01-31T22:00:46.999" v="1805"/>
          <ac:grpSpMkLst>
            <pc:docMk/>
            <pc:sldMk cId="3068686559" sldId="2147469445"/>
            <ac:grpSpMk id="1389" creationId="{BFA53EA0-629F-6F57-0656-CAEC9B51942E}"/>
          </ac:grpSpMkLst>
        </pc:grpChg>
        <pc:grpChg chg="mod">
          <ac:chgData name="Lemmi, Rodrigo" userId="b3618862-5d6a-4746-8c32-848d45cae23d" providerId="ADAL" clId="{14E0485E-21C3-4ADF-AF8C-6913828A7CD7}" dt="2024-01-31T22:00:46.999" v="1805"/>
          <ac:grpSpMkLst>
            <pc:docMk/>
            <pc:sldMk cId="3068686559" sldId="2147469445"/>
            <ac:grpSpMk id="1390" creationId="{C8CD44B5-7948-5950-F353-4E05B99ADB28}"/>
          </ac:grpSpMkLst>
        </pc:grpChg>
        <pc:grpChg chg="mod">
          <ac:chgData name="Lemmi, Rodrigo" userId="b3618862-5d6a-4746-8c32-848d45cae23d" providerId="ADAL" clId="{14E0485E-21C3-4ADF-AF8C-6913828A7CD7}" dt="2024-01-31T22:00:46.999" v="1805"/>
          <ac:grpSpMkLst>
            <pc:docMk/>
            <pc:sldMk cId="3068686559" sldId="2147469445"/>
            <ac:grpSpMk id="1391" creationId="{E4240367-F26E-7C90-B2AA-1BA57FC7190A}"/>
          </ac:grpSpMkLst>
        </pc:grpChg>
        <pc:grpChg chg="mod">
          <ac:chgData name="Lemmi, Rodrigo" userId="b3618862-5d6a-4746-8c32-848d45cae23d" providerId="ADAL" clId="{14E0485E-21C3-4ADF-AF8C-6913828A7CD7}" dt="2024-01-31T22:00:46.999" v="1805"/>
          <ac:grpSpMkLst>
            <pc:docMk/>
            <pc:sldMk cId="3068686559" sldId="2147469445"/>
            <ac:grpSpMk id="1392" creationId="{A21FB302-76A2-740E-1AFC-2E26F4B332C2}"/>
          </ac:grpSpMkLst>
        </pc:grpChg>
        <pc:grpChg chg="mod">
          <ac:chgData name="Lemmi, Rodrigo" userId="b3618862-5d6a-4746-8c32-848d45cae23d" providerId="ADAL" clId="{14E0485E-21C3-4ADF-AF8C-6913828A7CD7}" dt="2024-01-31T22:00:46.999" v="1805"/>
          <ac:grpSpMkLst>
            <pc:docMk/>
            <pc:sldMk cId="3068686559" sldId="2147469445"/>
            <ac:grpSpMk id="1393" creationId="{AAE20737-895A-4D95-D8E3-F0B4B2B8D855}"/>
          </ac:grpSpMkLst>
        </pc:grpChg>
        <pc:grpChg chg="mod">
          <ac:chgData name="Lemmi, Rodrigo" userId="b3618862-5d6a-4746-8c32-848d45cae23d" providerId="ADAL" clId="{14E0485E-21C3-4ADF-AF8C-6913828A7CD7}" dt="2024-01-31T22:00:46.999" v="1805"/>
          <ac:grpSpMkLst>
            <pc:docMk/>
            <pc:sldMk cId="3068686559" sldId="2147469445"/>
            <ac:grpSpMk id="1400" creationId="{F17F5E26-D9F7-DE27-0938-BB4BF7FD9D0C}"/>
          </ac:grpSpMkLst>
        </pc:grpChg>
        <pc:grpChg chg="mod">
          <ac:chgData name="Lemmi, Rodrigo" userId="b3618862-5d6a-4746-8c32-848d45cae23d" providerId="ADAL" clId="{14E0485E-21C3-4ADF-AF8C-6913828A7CD7}" dt="2024-01-31T22:00:46.999" v="1805"/>
          <ac:grpSpMkLst>
            <pc:docMk/>
            <pc:sldMk cId="3068686559" sldId="2147469445"/>
            <ac:grpSpMk id="1401" creationId="{8C33B85D-C49B-F9A1-A277-562878CA58F3}"/>
          </ac:grpSpMkLst>
        </pc:grpChg>
        <pc:grpChg chg="mod">
          <ac:chgData name="Lemmi, Rodrigo" userId="b3618862-5d6a-4746-8c32-848d45cae23d" providerId="ADAL" clId="{14E0485E-21C3-4ADF-AF8C-6913828A7CD7}" dt="2024-01-31T22:00:46.999" v="1805"/>
          <ac:grpSpMkLst>
            <pc:docMk/>
            <pc:sldMk cId="3068686559" sldId="2147469445"/>
            <ac:grpSpMk id="1402" creationId="{25763653-6C04-8840-F92E-B3B4813BBD73}"/>
          </ac:grpSpMkLst>
        </pc:grpChg>
        <pc:grpChg chg="mod">
          <ac:chgData name="Lemmi, Rodrigo" userId="b3618862-5d6a-4746-8c32-848d45cae23d" providerId="ADAL" clId="{14E0485E-21C3-4ADF-AF8C-6913828A7CD7}" dt="2024-01-31T22:00:46.999" v="1805"/>
          <ac:grpSpMkLst>
            <pc:docMk/>
            <pc:sldMk cId="3068686559" sldId="2147469445"/>
            <ac:grpSpMk id="1409" creationId="{3CFD2B6F-DAD6-DD3E-876E-9A565E21AD96}"/>
          </ac:grpSpMkLst>
        </pc:grpChg>
        <pc:grpChg chg="mod">
          <ac:chgData name="Lemmi, Rodrigo" userId="b3618862-5d6a-4746-8c32-848d45cae23d" providerId="ADAL" clId="{14E0485E-21C3-4ADF-AF8C-6913828A7CD7}" dt="2024-01-31T22:00:46.999" v="1805"/>
          <ac:grpSpMkLst>
            <pc:docMk/>
            <pc:sldMk cId="3068686559" sldId="2147469445"/>
            <ac:grpSpMk id="1410" creationId="{C8452993-1033-B86D-8B14-59D38C876AE0}"/>
          </ac:grpSpMkLst>
        </pc:grpChg>
        <pc:grpChg chg="mod">
          <ac:chgData name="Lemmi, Rodrigo" userId="b3618862-5d6a-4746-8c32-848d45cae23d" providerId="ADAL" clId="{14E0485E-21C3-4ADF-AF8C-6913828A7CD7}" dt="2024-01-31T22:00:46.999" v="1805"/>
          <ac:grpSpMkLst>
            <pc:docMk/>
            <pc:sldMk cId="3068686559" sldId="2147469445"/>
            <ac:grpSpMk id="1411" creationId="{E2A426AE-A783-EF40-449C-FE4200B7A238}"/>
          </ac:grpSpMkLst>
        </pc:grpChg>
        <pc:grpChg chg="mod">
          <ac:chgData name="Lemmi, Rodrigo" userId="b3618862-5d6a-4746-8c32-848d45cae23d" providerId="ADAL" clId="{14E0485E-21C3-4ADF-AF8C-6913828A7CD7}" dt="2024-01-31T22:00:46.999" v="1805"/>
          <ac:grpSpMkLst>
            <pc:docMk/>
            <pc:sldMk cId="3068686559" sldId="2147469445"/>
            <ac:grpSpMk id="1418" creationId="{CDCF4037-2E61-2365-73B2-B820617E25BA}"/>
          </ac:grpSpMkLst>
        </pc:grpChg>
        <pc:grpChg chg="mod">
          <ac:chgData name="Lemmi, Rodrigo" userId="b3618862-5d6a-4746-8c32-848d45cae23d" providerId="ADAL" clId="{14E0485E-21C3-4ADF-AF8C-6913828A7CD7}" dt="2024-01-31T22:00:46.999" v="1805"/>
          <ac:grpSpMkLst>
            <pc:docMk/>
            <pc:sldMk cId="3068686559" sldId="2147469445"/>
            <ac:grpSpMk id="1419" creationId="{84C69A98-3EE4-ED45-995F-E16708687ED0}"/>
          </ac:grpSpMkLst>
        </pc:grpChg>
        <pc:grpChg chg="mod">
          <ac:chgData name="Lemmi, Rodrigo" userId="b3618862-5d6a-4746-8c32-848d45cae23d" providerId="ADAL" clId="{14E0485E-21C3-4ADF-AF8C-6913828A7CD7}" dt="2024-01-31T22:00:46.999" v="1805"/>
          <ac:grpSpMkLst>
            <pc:docMk/>
            <pc:sldMk cId="3068686559" sldId="2147469445"/>
            <ac:grpSpMk id="1420" creationId="{F5DDC5D2-AAB2-8E21-DF7C-0607F59163ED}"/>
          </ac:grpSpMkLst>
        </pc:grpChg>
        <pc:grpChg chg="mod">
          <ac:chgData name="Lemmi, Rodrigo" userId="b3618862-5d6a-4746-8c32-848d45cae23d" providerId="ADAL" clId="{14E0485E-21C3-4ADF-AF8C-6913828A7CD7}" dt="2024-01-31T22:00:46.999" v="1805"/>
          <ac:grpSpMkLst>
            <pc:docMk/>
            <pc:sldMk cId="3068686559" sldId="2147469445"/>
            <ac:grpSpMk id="1427" creationId="{8DED7440-25E9-C7EC-20BB-BF54E2D83321}"/>
          </ac:grpSpMkLst>
        </pc:grpChg>
        <pc:grpChg chg="mod">
          <ac:chgData name="Lemmi, Rodrigo" userId="b3618862-5d6a-4746-8c32-848d45cae23d" providerId="ADAL" clId="{14E0485E-21C3-4ADF-AF8C-6913828A7CD7}" dt="2024-01-31T22:00:46.999" v="1805"/>
          <ac:grpSpMkLst>
            <pc:docMk/>
            <pc:sldMk cId="3068686559" sldId="2147469445"/>
            <ac:grpSpMk id="1428" creationId="{1ABCDB57-E2F7-7F67-4547-E0F7A1032110}"/>
          </ac:grpSpMkLst>
        </pc:grpChg>
        <pc:grpChg chg="mod">
          <ac:chgData name="Lemmi, Rodrigo" userId="b3618862-5d6a-4746-8c32-848d45cae23d" providerId="ADAL" clId="{14E0485E-21C3-4ADF-AF8C-6913828A7CD7}" dt="2024-01-31T22:00:46.999" v="1805"/>
          <ac:grpSpMkLst>
            <pc:docMk/>
            <pc:sldMk cId="3068686559" sldId="2147469445"/>
            <ac:grpSpMk id="1429" creationId="{64F0108E-2C45-9EDE-AEBE-B2F21C354EFD}"/>
          </ac:grpSpMkLst>
        </pc:grpChg>
        <pc:grpChg chg="add mod">
          <ac:chgData name="Lemmi, Rodrigo" userId="b3618862-5d6a-4746-8c32-848d45cae23d" providerId="ADAL" clId="{14E0485E-21C3-4ADF-AF8C-6913828A7CD7}" dt="2024-01-31T22:01:10.529" v="1809" actId="555"/>
          <ac:grpSpMkLst>
            <pc:docMk/>
            <pc:sldMk cId="3068686559" sldId="2147469445"/>
            <ac:grpSpMk id="1436" creationId="{67654121-1B3E-27D5-352F-31A98AAA1382}"/>
          </ac:grpSpMkLst>
        </pc:grpChg>
        <pc:grpChg chg="mod">
          <ac:chgData name="Lemmi, Rodrigo" userId="b3618862-5d6a-4746-8c32-848d45cae23d" providerId="ADAL" clId="{14E0485E-21C3-4ADF-AF8C-6913828A7CD7}" dt="2024-01-31T22:00:56.199" v="1807"/>
          <ac:grpSpMkLst>
            <pc:docMk/>
            <pc:sldMk cId="3068686559" sldId="2147469445"/>
            <ac:grpSpMk id="1437" creationId="{49CF6029-F335-5165-85EC-1FAF9974CDB8}"/>
          </ac:grpSpMkLst>
        </pc:grpChg>
        <pc:grpChg chg="mod">
          <ac:chgData name="Lemmi, Rodrigo" userId="b3618862-5d6a-4746-8c32-848d45cae23d" providerId="ADAL" clId="{14E0485E-21C3-4ADF-AF8C-6913828A7CD7}" dt="2024-01-31T22:00:56.199" v="1807"/>
          <ac:grpSpMkLst>
            <pc:docMk/>
            <pc:sldMk cId="3068686559" sldId="2147469445"/>
            <ac:grpSpMk id="1438" creationId="{F59FD943-1339-7DFA-CDEC-8349B84850F6}"/>
          </ac:grpSpMkLst>
        </pc:grpChg>
        <pc:grpChg chg="mod">
          <ac:chgData name="Lemmi, Rodrigo" userId="b3618862-5d6a-4746-8c32-848d45cae23d" providerId="ADAL" clId="{14E0485E-21C3-4ADF-AF8C-6913828A7CD7}" dt="2024-01-31T22:00:56.199" v="1807"/>
          <ac:grpSpMkLst>
            <pc:docMk/>
            <pc:sldMk cId="3068686559" sldId="2147469445"/>
            <ac:grpSpMk id="1439" creationId="{2265EF90-89B0-48AE-35E3-1CB76145C8E9}"/>
          </ac:grpSpMkLst>
        </pc:grpChg>
        <pc:grpChg chg="mod">
          <ac:chgData name="Lemmi, Rodrigo" userId="b3618862-5d6a-4746-8c32-848d45cae23d" providerId="ADAL" clId="{14E0485E-21C3-4ADF-AF8C-6913828A7CD7}" dt="2024-01-31T22:00:56.199" v="1807"/>
          <ac:grpSpMkLst>
            <pc:docMk/>
            <pc:sldMk cId="3068686559" sldId="2147469445"/>
            <ac:grpSpMk id="1440" creationId="{637DD82D-A3A7-E574-6AF5-E079FD9DD7CB}"/>
          </ac:grpSpMkLst>
        </pc:grpChg>
        <pc:grpChg chg="mod">
          <ac:chgData name="Lemmi, Rodrigo" userId="b3618862-5d6a-4746-8c32-848d45cae23d" providerId="ADAL" clId="{14E0485E-21C3-4ADF-AF8C-6913828A7CD7}" dt="2024-01-31T22:00:56.199" v="1807"/>
          <ac:grpSpMkLst>
            <pc:docMk/>
            <pc:sldMk cId="3068686559" sldId="2147469445"/>
            <ac:grpSpMk id="1441" creationId="{1C52E096-31AA-8FDD-BA39-AEA2336F04C5}"/>
          </ac:grpSpMkLst>
        </pc:grpChg>
        <pc:grpChg chg="mod">
          <ac:chgData name="Lemmi, Rodrigo" userId="b3618862-5d6a-4746-8c32-848d45cae23d" providerId="ADAL" clId="{14E0485E-21C3-4ADF-AF8C-6913828A7CD7}" dt="2024-01-31T22:00:56.199" v="1807"/>
          <ac:grpSpMkLst>
            <pc:docMk/>
            <pc:sldMk cId="3068686559" sldId="2147469445"/>
            <ac:grpSpMk id="1442" creationId="{86DAFA02-C34D-4ACB-D52F-2B21A8E2425E}"/>
          </ac:grpSpMkLst>
        </pc:grpChg>
        <pc:grpChg chg="mod">
          <ac:chgData name="Lemmi, Rodrigo" userId="b3618862-5d6a-4746-8c32-848d45cae23d" providerId="ADAL" clId="{14E0485E-21C3-4ADF-AF8C-6913828A7CD7}" dt="2024-01-31T22:00:56.199" v="1807"/>
          <ac:grpSpMkLst>
            <pc:docMk/>
            <pc:sldMk cId="3068686559" sldId="2147469445"/>
            <ac:grpSpMk id="1443" creationId="{6FA9D81E-D47E-6659-26CF-DCE19A09F481}"/>
          </ac:grpSpMkLst>
        </pc:grpChg>
        <pc:grpChg chg="mod">
          <ac:chgData name="Lemmi, Rodrigo" userId="b3618862-5d6a-4746-8c32-848d45cae23d" providerId="ADAL" clId="{14E0485E-21C3-4ADF-AF8C-6913828A7CD7}" dt="2024-01-31T22:00:56.199" v="1807"/>
          <ac:grpSpMkLst>
            <pc:docMk/>
            <pc:sldMk cId="3068686559" sldId="2147469445"/>
            <ac:grpSpMk id="1444" creationId="{6BFB1469-F98A-9ABF-8B3E-F108494819EC}"/>
          </ac:grpSpMkLst>
        </pc:grpChg>
        <pc:grpChg chg="mod">
          <ac:chgData name="Lemmi, Rodrigo" userId="b3618862-5d6a-4746-8c32-848d45cae23d" providerId="ADAL" clId="{14E0485E-21C3-4ADF-AF8C-6913828A7CD7}" dt="2024-01-31T22:00:56.199" v="1807"/>
          <ac:grpSpMkLst>
            <pc:docMk/>
            <pc:sldMk cId="3068686559" sldId="2147469445"/>
            <ac:grpSpMk id="1451" creationId="{9C1EA3D9-F548-EDB9-E7DE-3BD621171F69}"/>
          </ac:grpSpMkLst>
        </pc:grpChg>
        <pc:grpChg chg="mod">
          <ac:chgData name="Lemmi, Rodrigo" userId="b3618862-5d6a-4746-8c32-848d45cae23d" providerId="ADAL" clId="{14E0485E-21C3-4ADF-AF8C-6913828A7CD7}" dt="2024-01-31T22:00:56.199" v="1807"/>
          <ac:grpSpMkLst>
            <pc:docMk/>
            <pc:sldMk cId="3068686559" sldId="2147469445"/>
            <ac:grpSpMk id="1452" creationId="{A3C199E1-D51C-4BA3-EF18-F5821057595A}"/>
          </ac:grpSpMkLst>
        </pc:grpChg>
        <pc:grpChg chg="mod">
          <ac:chgData name="Lemmi, Rodrigo" userId="b3618862-5d6a-4746-8c32-848d45cae23d" providerId="ADAL" clId="{14E0485E-21C3-4ADF-AF8C-6913828A7CD7}" dt="2024-01-31T22:00:56.199" v="1807"/>
          <ac:grpSpMkLst>
            <pc:docMk/>
            <pc:sldMk cId="3068686559" sldId="2147469445"/>
            <ac:grpSpMk id="1453" creationId="{DCDEFB1D-37DB-7B97-C793-237CD7084C5E}"/>
          </ac:grpSpMkLst>
        </pc:grpChg>
        <pc:grpChg chg="mod">
          <ac:chgData name="Lemmi, Rodrigo" userId="b3618862-5d6a-4746-8c32-848d45cae23d" providerId="ADAL" clId="{14E0485E-21C3-4ADF-AF8C-6913828A7CD7}" dt="2024-01-31T22:00:56.199" v="1807"/>
          <ac:grpSpMkLst>
            <pc:docMk/>
            <pc:sldMk cId="3068686559" sldId="2147469445"/>
            <ac:grpSpMk id="1460" creationId="{A19BE230-3F43-BC59-13C8-822CD9CD8CE2}"/>
          </ac:grpSpMkLst>
        </pc:grpChg>
        <pc:grpChg chg="mod">
          <ac:chgData name="Lemmi, Rodrigo" userId="b3618862-5d6a-4746-8c32-848d45cae23d" providerId="ADAL" clId="{14E0485E-21C3-4ADF-AF8C-6913828A7CD7}" dt="2024-01-31T22:00:56.199" v="1807"/>
          <ac:grpSpMkLst>
            <pc:docMk/>
            <pc:sldMk cId="3068686559" sldId="2147469445"/>
            <ac:grpSpMk id="1461" creationId="{2BFE0739-2F05-466D-2EE5-0903FF8B9FF3}"/>
          </ac:grpSpMkLst>
        </pc:grpChg>
        <pc:grpChg chg="mod">
          <ac:chgData name="Lemmi, Rodrigo" userId="b3618862-5d6a-4746-8c32-848d45cae23d" providerId="ADAL" clId="{14E0485E-21C3-4ADF-AF8C-6913828A7CD7}" dt="2024-01-31T22:00:56.199" v="1807"/>
          <ac:grpSpMkLst>
            <pc:docMk/>
            <pc:sldMk cId="3068686559" sldId="2147469445"/>
            <ac:grpSpMk id="1462" creationId="{B6780ECD-826C-0B68-1B07-0B67611D6C28}"/>
          </ac:grpSpMkLst>
        </pc:grpChg>
        <pc:grpChg chg="mod">
          <ac:chgData name="Lemmi, Rodrigo" userId="b3618862-5d6a-4746-8c32-848d45cae23d" providerId="ADAL" clId="{14E0485E-21C3-4ADF-AF8C-6913828A7CD7}" dt="2024-01-31T22:00:56.199" v="1807"/>
          <ac:grpSpMkLst>
            <pc:docMk/>
            <pc:sldMk cId="3068686559" sldId="2147469445"/>
            <ac:grpSpMk id="1469" creationId="{A3E2068D-252B-EE6A-9CC9-460F0D7775C7}"/>
          </ac:grpSpMkLst>
        </pc:grpChg>
        <pc:grpChg chg="mod">
          <ac:chgData name="Lemmi, Rodrigo" userId="b3618862-5d6a-4746-8c32-848d45cae23d" providerId="ADAL" clId="{14E0485E-21C3-4ADF-AF8C-6913828A7CD7}" dt="2024-01-31T22:00:56.199" v="1807"/>
          <ac:grpSpMkLst>
            <pc:docMk/>
            <pc:sldMk cId="3068686559" sldId="2147469445"/>
            <ac:grpSpMk id="1470" creationId="{BB3F4FBC-7A7A-0BCC-E20A-46C3D6BB72F3}"/>
          </ac:grpSpMkLst>
        </pc:grpChg>
        <pc:grpChg chg="mod">
          <ac:chgData name="Lemmi, Rodrigo" userId="b3618862-5d6a-4746-8c32-848d45cae23d" providerId="ADAL" clId="{14E0485E-21C3-4ADF-AF8C-6913828A7CD7}" dt="2024-01-31T22:00:56.199" v="1807"/>
          <ac:grpSpMkLst>
            <pc:docMk/>
            <pc:sldMk cId="3068686559" sldId="2147469445"/>
            <ac:grpSpMk id="1471" creationId="{9CC89155-A9B7-51E9-A401-013AF9984244}"/>
          </ac:grpSpMkLst>
        </pc:grpChg>
        <pc:grpChg chg="mod">
          <ac:chgData name="Lemmi, Rodrigo" userId="b3618862-5d6a-4746-8c32-848d45cae23d" providerId="ADAL" clId="{14E0485E-21C3-4ADF-AF8C-6913828A7CD7}" dt="2024-01-31T22:00:56.199" v="1807"/>
          <ac:grpSpMkLst>
            <pc:docMk/>
            <pc:sldMk cId="3068686559" sldId="2147469445"/>
            <ac:grpSpMk id="1478" creationId="{5824C2A4-B76F-708B-E543-3358A917E7F9}"/>
          </ac:grpSpMkLst>
        </pc:grpChg>
        <pc:grpChg chg="mod">
          <ac:chgData name="Lemmi, Rodrigo" userId="b3618862-5d6a-4746-8c32-848d45cae23d" providerId="ADAL" clId="{14E0485E-21C3-4ADF-AF8C-6913828A7CD7}" dt="2024-01-31T22:00:56.199" v="1807"/>
          <ac:grpSpMkLst>
            <pc:docMk/>
            <pc:sldMk cId="3068686559" sldId="2147469445"/>
            <ac:grpSpMk id="1479" creationId="{985B885C-D02E-E04D-E783-B0B448574079}"/>
          </ac:grpSpMkLst>
        </pc:grpChg>
        <pc:grpChg chg="mod">
          <ac:chgData name="Lemmi, Rodrigo" userId="b3618862-5d6a-4746-8c32-848d45cae23d" providerId="ADAL" clId="{14E0485E-21C3-4ADF-AF8C-6913828A7CD7}" dt="2024-01-31T22:00:56.199" v="1807"/>
          <ac:grpSpMkLst>
            <pc:docMk/>
            <pc:sldMk cId="3068686559" sldId="2147469445"/>
            <ac:grpSpMk id="1480" creationId="{E76A9F0A-235F-E4C0-DD19-AF3D3D22A02A}"/>
          </ac:grpSpMkLst>
        </pc:grpChg>
        <pc:picChg chg="add mod">
          <ac:chgData name="Lemmi, Rodrigo" userId="b3618862-5d6a-4746-8c32-848d45cae23d" providerId="ADAL" clId="{14E0485E-21C3-4ADF-AF8C-6913828A7CD7}" dt="2024-01-31T21:28:18.195" v="1210" actId="164"/>
          <ac:picMkLst>
            <pc:docMk/>
            <pc:sldMk cId="3068686559" sldId="2147469445"/>
            <ac:picMk id="48" creationId="{C6308FCD-08F3-4B87-2BD2-C8196D09491A}"/>
          </ac:picMkLst>
        </pc:picChg>
        <pc:picChg chg="add mod">
          <ac:chgData name="Lemmi, Rodrigo" userId="b3618862-5d6a-4746-8c32-848d45cae23d" providerId="ADAL" clId="{14E0485E-21C3-4ADF-AF8C-6913828A7CD7}" dt="2024-01-31T21:28:09.010" v="1206" actId="164"/>
          <ac:picMkLst>
            <pc:docMk/>
            <pc:sldMk cId="3068686559" sldId="2147469445"/>
            <ac:picMk id="49" creationId="{81344DAE-2978-93A1-FABA-A8AFFEBB4864}"/>
          </ac:picMkLst>
        </pc:picChg>
        <pc:picChg chg="add mod">
          <ac:chgData name="Lemmi, Rodrigo" userId="b3618862-5d6a-4746-8c32-848d45cae23d" providerId="ADAL" clId="{14E0485E-21C3-4ADF-AF8C-6913828A7CD7}" dt="2024-01-31T21:28:05.705" v="1205" actId="164"/>
          <ac:picMkLst>
            <pc:docMk/>
            <pc:sldMk cId="3068686559" sldId="2147469445"/>
            <ac:picMk id="50" creationId="{11408DB8-0ADE-CEDE-4C02-3E0471147614}"/>
          </ac:picMkLst>
        </pc:picChg>
        <pc:picChg chg="mod">
          <ac:chgData name="Lemmi, Rodrigo" userId="b3618862-5d6a-4746-8c32-848d45cae23d" providerId="ADAL" clId="{14E0485E-21C3-4ADF-AF8C-6913828A7CD7}" dt="2024-01-31T21:29:46.233" v="1251"/>
          <ac:picMkLst>
            <pc:docMk/>
            <pc:sldMk cId="3068686559" sldId="2147469445"/>
            <ac:picMk id="56" creationId="{6141B395-1E40-86B1-BFBA-3B028BF40406}"/>
          </ac:picMkLst>
        </pc:picChg>
        <pc:picChg chg="mod">
          <ac:chgData name="Lemmi, Rodrigo" userId="b3618862-5d6a-4746-8c32-848d45cae23d" providerId="ADAL" clId="{14E0485E-21C3-4ADF-AF8C-6913828A7CD7}" dt="2024-01-31T21:29:46.233" v="1251"/>
          <ac:picMkLst>
            <pc:docMk/>
            <pc:sldMk cId="3068686559" sldId="2147469445"/>
            <ac:picMk id="59" creationId="{8CA4773D-26E2-409C-2C02-D32142E64406}"/>
          </ac:picMkLst>
        </pc:picChg>
        <pc:picChg chg="mod">
          <ac:chgData name="Lemmi, Rodrigo" userId="b3618862-5d6a-4746-8c32-848d45cae23d" providerId="ADAL" clId="{14E0485E-21C3-4ADF-AF8C-6913828A7CD7}" dt="2024-01-31T21:29:46.233" v="1251"/>
          <ac:picMkLst>
            <pc:docMk/>
            <pc:sldMk cId="3068686559" sldId="2147469445"/>
            <ac:picMk id="62" creationId="{C60D4F7B-4DEB-E846-FE46-E49B68E55448}"/>
          </ac:picMkLst>
        </pc:picChg>
        <pc:picChg chg="mod">
          <ac:chgData name="Lemmi, Rodrigo" userId="b3618862-5d6a-4746-8c32-848d45cae23d" providerId="ADAL" clId="{14E0485E-21C3-4ADF-AF8C-6913828A7CD7}" dt="2024-01-31T21:31:05.704" v="1264"/>
          <ac:picMkLst>
            <pc:docMk/>
            <pc:sldMk cId="3068686559" sldId="2147469445"/>
            <ac:picMk id="525" creationId="{2EC6E2A0-E9D7-E36C-713A-F66D27EADD57}"/>
          </ac:picMkLst>
        </pc:picChg>
        <pc:picChg chg="mod">
          <ac:chgData name="Lemmi, Rodrigo" userId="b3618862-5d6a-4746-8c32-848d45cae23d" providerId="ADAL" clId="{14E0485E-21C3-4ADF-AF8C-6913828A7CD7}" dt="2024-01-31T21:31:05.704" v="1264"/>
          <ac:picMkLst>
            <pc:docMk/>
            <pc:sldMk cId="3068686559" sldId="2147469445"/>
            <ac:picMk id="527" creationId="{00ABFCA3-0CF6-636F-98AB-9FB1C96F4A82}"/>
          </ac:picMkLst>
        </pc:picChg>
        <pc:picChg chg="mod">
          <ac:chgData name="Lemmi, Rodrigo" userId="b3618862-5d6a-4746-8c32-848d45cae23d" providerId="ADAL" clId="{14E0485E-21C3-4ADF-AF8C-6913828A7CD7}" dt="2024-01-31T21:31:05.704" v="1264"/>
          <ac:picMkLst>
            <pc:docMk/>
            <pc:sldMk cId="3068686559" sldId="2147469445"/>
            <ac:picMk id="529" creationId="{88F8B75D-5B0E-51BD-3C12-D53CCD0A7EF9}"/>
          </ac:picMkLst>
        </pc:picChg>
        <pc:picChg chg="mod">
          <ac:chgData name="Lemmi, Rodrigo" userId="b3618862-5d6a-4746-8c32-848d45cae23d" providerId="ADAL" clId="{14E0485E-21C3-4ADF-AF8C-6913828A7CD7}" dt="2024-01-31T21:31:10.617" v="1266"/>
          <ac:picMkLst>
            <pc:docMk/>
            <pc:sldMk cId="3068686559" sldId="2147469445"/>
            <ac:picMk id="535" creationId="{F4C4EDF8-2CE0-D756-C2F5-48A74C781C4C}"/>
          </ac:picMkLst>
        </pc:picChg>
        <pc:picChg chg="mod">
          <ac:chgData name="Lemmi, Rodrigo" userId="b3618862-5d6a-4746-8c32-848d45cae23d" providerId="ADAL" clId="{14E0485E-21C3-4ADF-AF8C-6913828A7CD7}" dt="2024-01-31T21:31:10.617" v="1266"/>
          <ac:picMkLst>
            <pc:docMk/>
            <pc:sldMk cId="3068686559" sldId="2147469445"/>
            <ac:picMk id="537" creationId="{3755DFFA-1FF5-4FA5-09BC-7BA10854C7C2}"/>
          </ac:picMkLst>
        </pc:picChg>
        <pc:picChg chg="mod">
          <ac:chgData name="Lemmi, Rodrigo" userId="b3618862-5d6a-4746-8c32-848d45cae23d" providerId="ADAL" clId="{14E0485E-21C3-4ADF-AF8C-6913828A7CD7}" dt="2024-01-31T21:31:10.617" v="1266"/>
          <ac:picMkLst>
            <pc:docMk/>
            <pc:sldMk cId="3068686559" sldId="2147469445"/>
            <ac:picMk id="539" creationId="{66D64B59-C52A-4EFC-2C32-A700CBED3B75}"/>
          </ac:picMkLst>
        </pc:picChg>
        <pc:picChg chg="mod">
          <ac:chgData name="Lemmi, Rodrigo" userId="b3618862-5d6a-4746-8c32-848d45cae23d" providerId="ADAL" clId="{14E0485E-21C3-4ADF-AF8C-6913828A7CD7}" dt="2024-01-31T21:31:12.705" v="1268"/>
          <ac:picMkLst>
            <pc:docMk/>
            <pc:sldMk cId="3068686559" sldId="2147469445"/>
            <ac:picMk id="545" creationId="{B5048D3A-C804-6B26-ADAC-44EABB11E1E4}"/>
          </ac:picMkLst>
        </pc:picChg>
        <pc:picChg chg="mod">
          <ac:chgData name="Lemmi, Rodrigo" userId="b3618862-5d6a-4746-8c32-848d45cae23d" providerId="ADAL" clId="{14E0485E-21C3-4ADF-AF8C-6913828A7CD7}" dt="2024-01-31T21:31:12.705" v="1268"/>
          <ac:picMkLst>
            <pc:docMk/>
            <pc:sldMk cId="3068686559" sldId="2147469445"/>
            <ac:picMk id="547" creationId="{40DB1DDA-5958-723F-824F-929C02DBC3BC}"/>
          </ac:picMkLst>
        </pc:picChg>
        <pc:picChg chg="mod">
          <ac:chgData name="Lemmi, Rodrigo" userId="b3618862-5d6a-4746-8c32-848d45cae23d" providerId="ADAL" clId="{14E0485E-21C3-4ADF-AF8C-6913828A7CD7}" dt="2024-01-31T21:31:12.705" v="1268"/>
          <ac:picMkLst>
            <pc:docMk/>
            <pc:sldMk cId="3068686559" sldId="2147469445"/>
            <ac:picMk id="549" creationId="{702EC7CA-0D2C-EB55-50F4-1A2612BA2965}"/>
          </ac:picMkLst>
        </pc:picChg>
        <pc:picChg chg="mod">
          <ac:chgData name="Lemmi, Rodrigo" userId="b3618862-5d6a-4746-8c32-848d45cae23d" providerId="ADAL" clId="{14E0485E-21C3-4ADF-AF8C-6913828A7CD7}" dt="2024-01-31T21:31:14.648" v="1270"/>
          <ac:picMkLst>
            <pc:docMk/>
            <pc:sldMk cId="3068686559" sldId="2147469445"/>
            <ac:picMk id="555" creationId="{60A89D62-0DC6-8404-9D69-A75CA3190E3D}"/>
          </ac:picMkLst>
        </pc:picChg>
        <pc:picChg chg="mod">
          <ac:chgData name="Lemmi, Rodrigo" userId="b3618862-5d6a-4746-8c32-848d45cae23d" providerId="ADAL" clId="{14E0485E-21C3-4ADF-AF8C-6913828A7CD7}" dt="2024-01-31T21:31:14.648" v="1270"/>
          <ac:picMkLst>
            <pc:docMk/>
            <pc:sldMk cId="3068686559" sldId="2147469445"/>
            <ac:picMk id="557" creationId="{87819158-72ED-7100-B2BB-6E8D7D2B4A8E}"/>
          </ac:picMkLst>
        </pc:picChg>
        <pc:picChg chg="mod">
          <ac:chgData name="Lemmi, Rodrigo" userId="b3618862-5d6a-4746-8c32-848d45cae23d" providerId="ADAL" clId="{14E0485E-21C3-4ADF-AF8C-6913828A7CD7}" dt="2024-01-31T21:31:14.648" v="1270"/>
          <ac:picMkLst>
            <pc:docMk/>
            <pc:sldMk cId="3068686559" sldId="2147469445"/>
            <ac:picMk id="559" creationId="{82F4EB9F-9CAE-DA28-D09E-1F3CE629A28F}"/>
          </ac:picMkLst>
        </pc:picChg>
        <pc:picChg chg="mod">
          <ac:chgData name="Lemmi, Rodrigo" userId="b3618862-5d6a-4746-8c32-848d45cae23d" providerId="ADAL" clId="{14E0485E-21C3-4ADF-AF8C-6913828A7CD7}" dt="2024-01-31T21:37:35.465" v="1368"/>
          <ac:picMkLst>
            <pc:docMk/>
            <pc:sldMk cId="3068686559" sldId="2147469445"/>
            <ac:picMk id="624" creationId="{DA121219-2C62-0897-A44E-5A1581D413D5}"/>
          </ac:picMkLst>
        </pc:picChg>
        <pc:picChg chg="mod">
          <ac:chgData name="Lemmi, Rodrigo" userId="b3618862-5d6a-4746-8c32-848d45cae23d" providerId="ADAL" clId="{14E0485E-21C3-4ADF-AF8C-6913828A7CD7}" dt="2024-01-31T21:37:35.465" v="1368"/>
          <ac:picMkLst>
            <pc:docMk/>
            <pc:sldMk cId="3068686559" sldId="2147469445"/>
            <ac:picMk id="626" creationId="{EB5D5784-9076-AE58-9C6D-322A7599BA6C}"/>
          </ac:picMkLst>
        </pc:picChg>
        <pc:picChg chg="mod">
          <ac:chgData name="Lemmi, Rodrigo" userId="b3618862-5d6a-4746-8c32-848d45cae23d" providerId="ADAL" clId="{14E0485E-21C3-4ADF-AF8C-6913828A7CD7}" dt="2024-01-31T21:37:35.465" v="1368"/>
          <ac:picMkLst>
            <pc:docMk/>
            <pc:sldMk cId="3068686559" sldId="2147469445"/>
            <ac:picMk id="628" creationId="{DCFEF7EB-434A-2922-38FD-FB65BA8CA5BE}"/>
          </ac:picMkLst>
        </pc:picChg>
        <pc:picChg chg="mod">
          <ac:chgData name="Lemmi, Rodrigo" userId="b3618862-5d6a-4746-8c32-848d45cae23d" providerId="ADAL" clId="{14E0485E-21C3-4ADF-AF8C-6913828A7CD7}" dt="2024-01-31T21:37:35.465" v="1368"/>
          <ac:picMkLst>
            <pc:docMk/>
            <pc:sldMk cId="3068686559" sldId="2147469445"/>
            <ac:picMk id="630" creationId="{37046E08-BCAF-E296-8499-5B753E8ECB31}"/>
          </ac:picMkLst>
        </pc:picChg>
        <pc:picChg chg="mod">
          <ac:chgData name="Lemmi, Rodrigo" userId="b3618862-5d6a-4746-8c32-848d45cae23d" providerId="ADAL" clId="{14E0485E-21C3-4ADF-AF8C-6913828A7CD7}" dt="2024-01-31T21:37:35.465" v="1368"/>
          <ac:picMkLst>
            <pc:docMk/>
            <pc:sldMk cId="3068686559" sldId="2147469445"/>
            <ac:picMk id="636" creationId="{E0041BAB-D41F-0400-012D-B3E500AD80D6}"/>
          </ac:picMkLst>
        </pc:picChg>
        <pc:picChg chg="mod">
          <ac:chgData name="Lemmi, Rodrigo" userId="b3618862-5d6a-4746-8c32-848d45cae23d" providerId="ADAL" clId="{14E0485E-21C3-4ADF-AF8C-6913828A7CD7}" dt="2024-01-31T21:37:35.465" v="1368"/>
          <ac:picMkLst>
            <pc:docMk/>
            <pc:sldMk cId="3068686559" sldId="2147469445"/>
            <ac:picMk id="638" creationId="{711E4730-0A7B-72A8-5BF3-49E7CD7E1203}"/>
          </ac:picMkLst>
        </pc:picChg>
        <pc:picChg chg="mod">
          <ac:chgData name="Lemmi, Rodrigo" userId="b3618862-5d6a-4746-8c32-848d45cae23d" providerId="ADAL" clId="{14E0485E-21C3-4ADF-AF8C-6913828A7CD7}" dt="2024-01-31T21:37:35.465" v="1368"/>
          <ac:picMkLst>
            <pc:docMk/>
            <pc:sldMk cId="3068686559" sldId="2147469445"/>
            <ac:picMk id="800" creationId="{305E6D17-6C60-29D6-0C2E-054B99832631}"/>
          </ac:picMkLst>
        </pc:picChg>
        <pc:picChg chg="mod">
          <ac:chgData name="Lemmi, Rodrigo" userId="b3618862-5d6a-4746-8c32-848d45cae23d" providerId="ADAL" clId="{14E0485E-21C3-4ADF-AF8C-6913828A7CD7}" dt="2024-01-31T21:37:35.465" v="1368"/>
          <ac:picMkLst>
            <pc:docMk/>
            <pc:sldMk cId="3068686559" sldId="2147469445"/>
            <ac:picMk id="802" creationId="{25D0C68F-BE7F-342F-183B-5C7ED71EE870}"/>
          </ac:picMkLst>
        </pc:picChg>
        <pc:picChg chg="mod">
          <ac:chgData name="Lemmi, Rodrigo" userId="b3618862-5d6a-4746-8c32-848d45cae23d" providerId="ADAL" clId="{14E0485E-21C3-4ADF-AF8C-6913828A7CD7}" dt="2024-01-31T21:37:35.465" v="1368"/>
          <ac:picMkLst>
            <pc:docMk/>
            <pc:sldMk cId="3068686559" sldId="2147469445"/>
            <ac:picMk id="808" creationId="{122474B9-8E39-3C42-284B-379D73806D62}"/>
          </ac:picMkLst>
        </pc:picChg>
        <pc:picChg chg="mod">
          <ac:chgData name="Lemmi, Rodrigo" userId="b3618862-5d6a-4746-8c32-848d45cae23d" providerId="ADAL" clId="{14E0485E-21C3-4ADF-AF8C-6913828A7CD7}" dt="2024-01-31T21:37:35.465" v="1368"/>
          <ac:picMkLst>
            <pc:docMk/>
            <pc:sldMk cId="3068686559" sldId="2147469445"/>
            <ac:picMk id="810" creationId="{01DF4062-580B-BF82-83FB-F99227FD0E5E}"/>
          </ac:picMkLst>
        </pc:picChg>
        <pc:picChg chg="mod">
          <ac:chgData name="Lemmi, Rodrigo" userId="b3618862-5d6a-4746-8c32-848d45cae23d" providerId="ADAL" clId="{14E0485E-21C3-4ADF-AF8C-6913828A7CD7}" dt="2024-01-31T21:37:35.465" v="1368"/>
          <ac:picMkLst>
            <pc:docMk/>
            <pc:sldMk cId="3068686559" sldId="2147469445"/>
            <ac:picMk id="812" creationId="{E191A5DF-5596-46F1-212E-64179B6C3F6C}"/>
          </ac:picMkLst>
        </pc:picChg>
        <pc:picChg chg="mod">
          <ac:chgData name="Lemmi, Rodrigo" userId="b3618862-5d6a-4746-8c32-848d45cae23d" providerId="ADAL" clId="{14E0485E-21C3-4ADF-AF8C-6913828A7CD7}" dt="2024-01-31T21:37:35.465" v="1368"/>
          <ac:picMkLst>
            <pc:docMk/>
            <pc:sldMk cId="3068686559" sldId="2147469445"/>
            <ac:picMk id="814" creationId="{8DCF5A87-FF52-5A58-508B-C06903FF6E70}"/>
          </ac:picMkLst>
        </pc:picChg>
        <pc:picChg chg="del">
          <ac:chgData name="Lemmi, Rodrigo" userId="b3618862-5d6a-4746-8c32-848d45cae23d" providerId="ADAL" clId="{14E0485E-21C3-4ADF-AF8C-6913828A7CD7}" dt="2024-01-31T21:44:36.899" v="1432" actId="478"/>
          <ac:picMkLst>
            <pc:docMk/>
            <pc:sldMk cId="3068686559" sldId="2147469445"/>
            <ac:picMk id="929" creationId="{A62BBD70-5B4D-5D13-9479-3FC1CF17C067}"/>
          </ac:picMkLst>
        </pc:picChg>
        <pc:picChg chg="del">
          <ac:chgData name="Lemmi, Rodrigo" userId="b3618862-5d6a-4746-8c32-848d45cae23d" providerId="ADAL" clId="{14E0485E-21C3-4ADF-AF8C-6913828A7CD7}" dt="2024-01-31T21:44:34.986" v="1431" actId="478"/>
          <ac:picMkLst>
            <pc:docMk/>
            <pc:sldMk cId="3068686559" sldId="2147469445"/>
            <ac:picMk id="931" creationId="{BEF39B5E-67DA-ACAD-0F04-057A888F9327}"/>
          </ac:picMkLst>
        </pc:picChg>
        <pc:picChg chg="del">
          <ac:chgData name="Lemmi, Rodrigo" userId="b3618862-5d6a-4746-8c32-848d45cae23d" providerId="ADAL" clId="{14E0485E-21C3-4ADF-AF8C-6913828A7CD7}" dt="2024-01-31T21:44:32.715" v="1430" actId="478"/>
          <ac:picMkLst>
            <pc:docMk/>
            <pc:sldMk cId="3068686559" sldId="2147469445"/>
            <ac:picMk id="933" creationId="{BF6B399F-27AC-6C5A-2D04-202BCF04F23F}"/>
          </ac:picMkLst>
        </pc:picChg>
        <pc:picChg chg="del">
          <ac:chgData name="Lemmi, Rodrigo" userId="b3618862-5d6a-4746-8c32-848d45cae23d" providerId="ADAL" clId="{14E0485E-21C3-4ADF-AF8C-6913828A7CD7}" dt="2024-01-31T21:44:31.578" v="1429" actId="478"/>
          <ac:picMkLst>
            <pc:docMk/>
            <pc:sldMk cId="3068686559" sldId="2147469445"/>
            <ac:picMk id="935" creationId="{C3DF2FFF-D2CC-C18C-85C1-88EFA97E54A5}"/>
          </ac:picMkLst>
        </pc:picChg>
        <pc:picChg chg="del">
          <ac:chgData name="Lemmi, Rodrigo" userId="b3618862-5d6a-4746-8c32-848d45cae23d" providerId="ADAL" clId="{14E0485E-21C3-4ADF-AF8C-6913828A7CD7}" dt="2024-01-31T21:44:49.716" v="1439" actId="478"/>
          <ac:picMkLst>
            <pc:docMk/>
            <pc:sldMk cId="3068686559" sldId="2147469445"/>
            <ac:picMk id="995" creationId="{49845CB4-27FF-55A9-DBE1-1C12B2DFC121}"/>
          </ac:picMkLst>
        </pc:picChg>
        <pc:picChg chg="del">
          <ac:chgData name="Lemmi, Rodrigo" userId="b3618862-5d6a-4746-8c32-848d45cae23d" providerId="ADAL" clId="{14E0485E-21C3-4ADF-AF8C-6913828A7CD7}" dt="2024-01-31T21:44:50.914" v="1440" actId="478"/>
          <ac:picMkLst>
            <pc:docMk/>
            <pc:sldMk cId="3068686559" sldId="2147469445"/>
            <ac:picMk id="997" creationId="{DD9AA747-0116-225B-9314-BB9D533BF81A}"/>
          </ac:picMkLst>
        </pc:picChg>
        <pc:picChg chg="del">
          <ac:chgData name="Lemmi, Rodrigo" userId="b3618862-5d6a-4746-8c32-848d45cae23d" providerId="ADAL" clId="{14E0485E-21C3-4ADF-AF8C-6913828A7CD7}" dt="2024-01-31T21:44:52.626" v="1441" actId="478"/>
          <ac:picMkLst>
            <pc:docMk/>
            <pc:sldMk cId="3068686559" sldId="2147469445"/>
            <ac:picMk id="999" creationId="{B762CEEE-D893-6370-DF66-1B8743887C4E}"/>
          </ac:picMkLst>
        </pc:picChg>
        <pc:picChg chg="del">
          <ac:chgData name="Lemmi, Rodrigo" userId="b3618862-5d6a-4746-8c32-848d45cae23d" providerId="ADAL" clId="{14E0485E-21C3-4ADF-AF8C-6913828A7CD7}" dt="2024-01-31T21:44:55.595" v="1442" actId="478"/>
          <ac:picMkLst>
            <pc:docMk/>
            <pc:sldMk cId="3068686559" sldId="2147469445"/>
            <ac:picMk id="1001" creationId="{A3D567AD-CD8C-B396-C7F2-C1D61EAECF90}"/>
          </ac:picMkLst>
        </pc:picChg>
        <pc:picChg chg="mod">
          <ac:chgData name="Lemmi, Rodrigo" userId="b3618862-5d6a-4746-8c32-848d45cae23d" providerId="ADAL" clId="{14E0485E-21C3-4ADF-AF8C-6913828A7CD7}" dt="2024-01-31T21:37:35.465" v="1368"/>
          <ac:picMkLst>
            <pc:docMk/>
            <pc:sldMk cId="3068686559" sldId="2147469445"/>
            <ac:picMk id="1028" creationId="{C80ACDE1-EC63-056B-D3A9-FF2083892082}"/>
          </ac:picMkLst>
        </pc:picChg>
        <pc:picChg chg="mod">
          <ac:chgData name="Lemmi, Rodrigo" userId="b3618862-5d6a-4746-8c32-848d45cae23d" providerId="ADAL" clId="{14E0485E-21C3-4ADF-AF8C-6913828A7CD7}" dt="2024-01-31T21:37:35.465" v="1368"/>
          <ac:picMkLst>
            <pc:docMk/>
            <pc:sldMk cId="3068686559" sldId="2147469445"/>
            <ac:picMk id="1030" creationId="{0B90EC47-1DA7-0C17-7779-ADEE821A1627}"/>
          </ac:picMkLst>
        </pc:picChg>
        <pc:picChg chg="mod">
          <ac:chgData name="Lemmi, Rodrigo" userId="b3618862-5d6a-4746-8c32-848d45cae23d" providerId="ADAL" clId="{14E0485E-21C3-4ADF-AF8C-6913828A7CD7}" dt="2024-01-31T21:37:35.465" v="1368"/>
          <ac:picMkLst>
            <pc:docMk/>
            <pc:sldMk cId="3068686559" sldId="2147469445"/>
            <ac:picMk id="1032" creationId="{A5D45495-40E5-6351-C0A8-044705F46D14}"/>
          </ac:picMkLst>
        </pc:picChg>
        <pc:picChg chg="mod">
          <ac:chgData name="Lemmi, Rodrigo" userId="b3618862-5d6a-4746-8c32-848d45cae23d" providerId="ADAL" clId="{14E0485E-21C3-4ADF-AF8C-6913828A7CD7}" dt="2024-01-31T21:37:35.465" v="1368"/>
          <ac:picMkLst>
            <pc:docMk/>
            <pc:sldMk cId="3068686559" sldId="2147469445"/>
            <ac:picMk id="1034" creationId="{F8211D8A-0012-BF8C-3742-0BD907DAA0EA}"/>
          </ac:picMkLst>
        </pc:picChg>
        <pc:picChg chg="mod">
          <ac:chgData name="Lemmi, Rodrigo" userId="b3618862-5d6a-4746-8c32-848d45cae23d" providerId="ADAL" clId="{14E0485E-21C3-4ADF-AF8C-6913828A7CD7}" dt="2024-01-31T21:37:35.465" v="1368"/>
          <ac:picMkLst>
            <pc:docMk/>
            <pc:sldMk cId="3068686559" sldId="2147469445"/>
            <ac:picMk id="1040" creationId="{945F0858-2EEF-66D1-ACA6-19445737D347}"/>
          </ac:picMkLst>
        </pc:picChg>
        <pc:picChg chg="mod">
          <ac:chgData name="Lemmi, Rodrigo" userId="b3618862-5d6a-4746-8c32-848d45cae23d" providerId="ADAL" clId="{14E0485E-21C3-4ADF-AF8C-6913828A7CD7}" dt="2024-01-31T21:37:35.465" v="1368"/>
          <ac:picMkLst>
            <pc:docMk/>
            <pc:sldMk cId="3068686559" sldId="2147469445"/>
            <ac:picMk id="1042" creationId="{2AD82FA9-CD95-9F7D-D048-E9E91E551799}"/>
          </ac:picMkLst>
        </pc:picChg>
        <pc:picChg chg="mod">
          <ac:chgData name="Lemmi, Rodrigo" userId="b3618862-5d6a-4746-8c32-848d45cae23d" providerId="ADAL" clId="{14E0485E-21C3-4ADF-AF8C-6913828A7CD7}" dt="2024-01-31T21:37:35.465" v="1368"/>
          <ac:picMkLst>
            <pc:docMk/>
            <pc:sldMk cId="3068686559" sldId="2147469445"/>
            <ac:picMk id="1044" creationId="{75CF75A8-847C-21FF-E241-65E136E673A4}"/>
          </ac:picMkLst>
        </pc:picChg>
        <pc:picChg chg="mod">
          <ac:chgData name="Lemmi, Rodrigo" userId="b3618862-5d6a-4746-8c32-848d45cae23d" providerId="ADAL" clId="{14E0485E-21C3-4ADF-AF8C-6913828A7CD7}" dt="2024-01-31T21:37:35.465" v="1368"/>
          <ac:picMkLst>
            <pc:docMk/>
            <pc:sldMk cId="3068686559" sldId="2147469445"/>
            <ac:picMk id="1046" creationId="{32365397-3D45-80D5-AB35-AAA70C0E13AC}"/>
          </ac:picMkLst>
        </pc:picChg>
        <pc:picChg chg="add mod">
          <ac:chgData name="Lemmi, Rodrigo" userId="b3618862-5d6a-4746-8c32-848d45cae23d" providerId="ADAL" clId="{14E0485E-21C3-4ADF-AF8C-6913828A7CD7}" dt="2024-01-31T21:54:34.732" v="1699" actId="164"/>
          <ac:picMkLst>
            <pc:docMk/>
            <pc:sldMk cId="3068686559" sldId="2147469445"/>
            <ac:picMk id="1090" creationId="{E76EB58C-6FE1-DD06-E404-D9604E600EF7}"/>
          </ac:picMkLst>
        </pc:picChg>
        <pc:picChg chg="add mod">
          <ac:chgData name="Lemmi, Rodrigo" userId="b3618862-5d6a-4746-8c32-848d45cae23d" providerId="ADAL" clId="{14E0485E-21C3-4ADF-AF8C-6913828A7CD7}" dt="2024-01-31T21:54:30.731" v="1698" actId="164"/>
          <ac:picMkLst>
            <pc:docMk/>
            <pc:sldMk cId="3068686559" sldId="2147469445"/>
            <ac:picMk id="1091" creationId="{16E4F55F-C538-9C60-2A16-CBD8B7F2CEAC}"/>
          </ac:picMkLst>
        </pc:picChg>
        <pc:picChg chg="add mod">
          <ac:chgData name="Lemmi, Rodrigo" userId="b3618862-5d6a-4746-8c32-848d45cae23d" providerId="ADAL" clId="{14E0485E-21C3-4ADF-AF8C-6913828A7CD7}" dt="2024-01-31T21:57:32.399" v="1760" actId="164"/>
          <ac:picMkLst>
            <pc:docMk/>
            <pc:sldMk cId="3068686559" sldId="2147469445"/>
            <ac:picMk id="1106" creationId="{9F05FEB1-C9C6-AB2A-A90C-2BCA4D0BC268}"/>
          </ac:picMkLst>
        </pc:picChg>
        <pc:picChg chg="add del mod">
          <ac:chgData name="Lemmi, Rodrigo" userId="b3618862-5d6a-4746-8c32-848d45cae23d" providerId="ADAL" clId="{14E0485E-21C3-4ADF-AF8C-6913828A7CD7}" dt="2024-01-31T21:57:37.449" v="1764"/>
          <ac:picMkLst>
            <pc:docMk/>
            <pc:sldMk cId="3068686559" sldId="2147469445"/>
            <ac:picMk id="1108" creationId="{E8E40CCD-E4B4-4336-1F58-A44329AD7CD9}"/>
          </ac:picMkLst>
        </pc:picChg>
        <pc:picChg chg="add mod">
          <ac:chgData name="Lemmi, Rodrigo" userId="b3618862-5d6a-4746-8c32-848d45cae23d" providerId="ADAL" clId="{14E0485E-21C3-4ADF-AF8C-6913828A7CD7}" dt="2024-01-31T21:57:48.899" v="1767" actId="164"/>
          <ac:picMkLst>
            <pc:docMk/>
            <pc:sldMk cId="3068686559" sldId="2147469445"/>
            <ac:picMk id="1110" creationId="{0B3678ED-4BD1-0FE7-7C3B-AFC0C5902995}"/>
          </ac:picMkLst>
        </pc:picChg>
        <pc:picChg chg="mod">
          <ac:chgData name="Lemmi, Rodrigo" userId="b3618862-5d6a-4746-8c32-848d45cae23d" providerId="ADAL" clId="{14E0485E-21C3-4ADF-AF8C-6913828A7CD7}" dt="2024-01-31T21:59:11.946" v="1781"/>
          <ac:picMkLst>
            <pc:docMk/>
            <pc:sldMk cId="3068686559" sldId="2147469445"/>
            <ac:picMk id="1144" creationId="{F0C984FC-7548-0132-1058-78C2C6020B0C}"/>
          </ac:picMkLst>
        </pc:picChg>
        <pc:picChg chg="mod">
          <ac:chgData name="Lemmi, Rodrigo" userId="b3618862-5d6a-4746-8c32-848d45cae23d" providerId="ADAL" clId="{14E0485E-21C3-4ADF-AF8C-6913828A7CD7}" dt="2024-01-31T21:59:11.946" v="1781"/>
          <ac:picMkLst>
            <pc:docMk/>
            <pc:sldMk cId="3068686559" sldId="2147469445"/>
            <ac:picMk id="1146" creationId="{4C223F3B-DA05-581D-F3FF-77720FA936A2}"/>
          </ac:picMkLst>
        </pc:picChg>
        <pc:picChg chg="mod">
          <ac:chgData name="Lemmi, Rodrigo" userId="b3618862-5d6a-4746-8c32-848d45cae23d" providerId="ADAL" clId="{14E0485E-21C3-4ADF-AF8C-6913828A7CD7}" dt="2024-01-31T21:59:14.302" v="1784"/>
          <ac:picMkLst>
            <pc:docMk/>
            <pc:sldMk cId="3068686559" sldId="2147469445"/>
            <ac:picMk id="1154" creationId="{09EBBD31-29D8-3CC8-1715-A9B837801C28}"/>
          </ac:picMkLst>
        </pc:picChg>
        <pc:picChg chg="mod">
          <ac:chgData name="Lemmi, Rodrigo" userId="b3618862-5d6a-4746-8c32-848d45cae23d" providerId="ADAL" clId="{14E0485E-21C3-4ADF-AF8C-6913828A7CD7}" dt="2024-01-31T21:59:14.302" v="1784"/>
          <ac:picMkLst>
            <pc:docMk/>
            <pc:sldMk cId="3068686559" sldId="2147469445"/>
            <ac:picMk id="1156" creationId="{00F7997F-A60C-11D1-1565-3D74977B8FB8}"/>
          </ac:picMkLst>
        </pc:picChg>
        <pc:picChg chg="mod">
          <ac:chgData name="Lemmi, Rodrigo" userId="b3618862-5d6a-4746-8c32-848d45cae23d" providerId="ADAL" clId="{14E0485E-21C3-4ADF-AF8C-6913828A7CD7}" dt="2024-01-31T21:59:15.982" v="1786"/>
          <ac:picMkLst>
            <pc:docMk/>
            <pc:sldMk cId="3068686559" sldId="2147469445"/>
            <ac:picMk id="1164" creationId="{F4B2D131-80F7-A238-F029-4B0062C47C26}"/>
          </ac:picMkLst>
        </pc:picChg>
        <pc:picChg chg="mod">
          <ac:chgData name="Lemmi, Rodrigo" userId="b3618862-5d6a-4746-8c32-848d45cae23d" providerId="ADAL" clId="{14E0485E-21C3-4ADF-AF8C-6913828A7CD7}" dt="2024-01-31T21:59:15.982" v="1786"/>
          <ac:picMkLst>
            <pc:docMk/>
            <pc:sldMk cId="3068686559" sldId="2147469445"/>
            <ac:picMk id="1166" creationId="{54F9A865-FE29-9F98-B22E-2AD6B7811816}"/>
          </ac:picMkLst>
        </pc:picChg>
        <pc:picChg chg="mod">
          <ac:chgData name="Lemmi, Rodrigo" userId="b3618862-5d6a-4746-8c32-848d45cae23d" providerId="ADAL" clId="{14E0485E-21C3-4ADF-AF8C-6913828A7CD7}" dt="2024-01-31T21:59:17.664" v="1788"/>
          <ac:picMkLst>
            <pc:docMk/>
            <pc:sldMk cId="3068686559" sldId="2147469445"/>
            <ac:picMk id="1174" creationId="{FD9650A0-00FC-3870-6279-EF61CCA13882}"/>
          </ac:picMkLst>
        </pc:picChg>
        <pc:picChg chg="mod">
          <ac:chgData name="Lemmi, Rodrigo" userId="b3618862-5d6a-4746-8c32-848d45cae23d" providerId="ADAL" clId="{14E0485E-21C3-4ADF-AF8C-6913828A7CD7}" dt="2024-01-31T21:59:17.664" v="1788"/>
          <ac:picMkLst>
            <pc:docMk/>
            <pc:sldMk cId="3068686559" sldId="2147469445"/>
            <ac:picMk id="1176" creationId="{81DBEBCA-81F3-7296-0EDB-FD730378C831}"/>
          </ac:picMkLst>
        </pc:picChg>
        <pc:picChg chg="mod">
          <ac:chgData name="Lemmi, Rodrigo" userId="b3618862-5d6a-4746-8c32-848d45cae23d" providerId="ADAL" clId="{14E0485E-21C3-4ADF-AF8C-6913828A7CD7}" dt="2024-01-31T22:00:21.832" v="1801"/>
          <ac:picMkLst>
            <pc:docMk/>
            <pc:sldMk cId="3068686559" sldId="2147469445"/>
            <ac:picMk id="1295" creationId="{0A878D6F-D246-C3E8-2613-5AC55791EAD8}"/>
          </ac:picMkLst>
        </pc:picChg>
        <pc:picChg chg="mod">
          <ac:chgData name="Lemmi, Rodrigo" userId="b3618862-5d6a-4746-8c32-848d45cae23d" providerId="ADAL" clId="{14E0485E-21C3-4ADF-AF8C-6913828A7CD7}" dt="2024-01-31T22:00:21.832" v="1801"/>
          <ac:picMkLst>
            <pc:docMk/>
            <pc:sldMk cId="3068686559" sldId="2147469445"/>
            <ac:picMk id="1297" creationId="{9C5861FB-8317-A756-4001-EA601682EA7F}"/>
          </ac:picMkLst>
        </pc:picChg>
        <pc:picChg chg="mod">
          <ac:chgData name="Lemmi, Rodrigo" userId="b3618862-5d6a-4746-8c32-848d45cae23d" providerId="ADAL" clId="{14E0485E-21C3-4ADF-AF8C-6913828A7CD7}" dt="2024-01-31T22:00:21.832" v="1801"/>
          <ac:picMkLst>
            <pc:docMk/>
            <pc:sldMk cId="3068686559" sldId="2147469445"/>
            <ac:picMk id="1304" creationId="{12E66D77-F8A2-69AD-4171-85094A632DEC}"/>
          </ac:picMkLst>
        </pc:picChg>
        <pc:picChg chg="mod">
          <ac:chgData name="Lemmi, Rodrigo" userId="b3618862-5d6a-4746-8c32-848d45cae23d" providerId="ADAL" clId="{14E0485E-21C3-4ADF-AF8C-6913828A7CD7}" dt="2024-01-31T22:00:21.832" v="1801"/>
          <ac:picMkLst>
            <pc:docMk/>
            <pc:sldMk cId="3068686559" sldId="2147469445"/>
            <ac:picMk id="1306" creationId="{4CA05F7D-BDA0-E5F4-9CEE-473C138DFF85}"/>
          </ac:picMkLst>
        </pc:picChg>
        <pc:picChg chg="mod">
          <ac:chgData name="Lemmi, Rodrigo" userId="b3618862-5d6a-4746-8c32-848d45cae23d" providerId="ADAL" clId="{14E0485E-21C3-4ADF-AF8C-6913828A7CD7}" dt="2024-01-31T22:00:21.832" v="1801"/>
          <ac:picMkLst>
            <pc:docMk/>
            <pc:sldMk cId="3068686559" sldId="2147469445"/>
            <ac:picMk id="1313" creationId="{7E2FEF40-7936-56C1-220E-C91C8D596FB8}"/>
          </ac:picMkLst>
        </pc:picChg>
        <pc:picChg chg="mod">
          <ac:chgData name="Lemmi, Rodrigo" userId="b3618862-5d6a-4746-8c32-848d45cae23d" providerId="ADAL" clId="{14E0485E-21C3-4ADF-AF8C-6913828A7CD7}" dt="2024-01-31T22:00:21.832" v="1801"/>
          <ac:picMkLst>
            <pc:docMk/>
            <pc:sldMk cId="3068686559" sldId="2147469445"/>
            <ac:picMk id="1315" creationId="{26983BD5-4080-5E6B-00E8-6866FDECEBF1}"/>
          </ac:picMkLst>
        </pc:picChg>
        <pc:picChg chg="mod">
          <ac:chgData name="Lemmi, Rodrigo" userId="b3618862-5d6a-4746-8c32-848d45cae23d" providerId="ADAL" clId="{14E0485E-21C3-4ADF-AF8C-6913828A7CD7}" dt="2024-01-31T22:00:21.832" v="1801"/>
          <ac:picMkLst>
            <pc:docMk/>
            <pc:sldMk cId="3068686559" sldId="2147469445"/>
            <ac:picMk id="1322" creationId="{351B039D-97B4-8561-3576-B5FA21B153AB}"/>
          </ac:picMkLst>
        </pc:picChg>
        <pc:picChg chg="mod">
          <ac:chgData name="Lemmi, Rodrigo" userId="b3618862-5d6a-4746-8c32-848d45cae23d" providerId="ADAL" clId="{14E0485E-21C3-4ADF-AF8C-6913828A7CD7}" dt="2024-01-31T22:00:21.832" v="1801"/>
          <ac:picMkLst>
            <pc:docMk/>
            <pc:sldMk cId="3068686559" sldId="2147469445"/>
            <ac:picMk id="1324" creationId="{A13D3F15-8FAD-0EE2-0894-797C0DADE758}"/>
          </ac:picMkLst>
        </pc:picChg>
        <pc:picChg chg="mod">
          <ac:chgData name="Lemmi, Rodrigo" userId="b3618862-5d6a-4746-8c32-848d45cae23d" providerId="ADAL" clId="{14E0485E-21C3-4ADF-AF8C-6913828A7CD7}" dt="2024-01-31T22:00:21.832" v="1801"/>
          <ac:picMkLst>
            <pc:docMk/>
            <pc:sldMk cId="3068686559" sldId="2147469445"/>
            <ac:picMk id="1331" creationId="{856C9D20-7F63-776F-C890-77AB6DE3F486}"/>
          </ac:picMkLst>
        </pc:picChg>
        <pc:picChg chg="mod">
          <ac:chgData name="Lemmi, Rodrigo" userId="b3618862-5d6a-4746-8c32-848d45cae23d" providerId="ADAL" clId="{14E0485E-21C3-4ADF-AF8C-6913828A7CD7}" dt="2024-01-31T22:00:21.832" v="1801"/>
          <ac:picMkLst>
            <pc:docMk/>
            <pc:sldMk cId="3068686559" sldId="2147469445"/>
            <ac:picMk id="1333" creationId="{5A76B8EA-1DE2-470F-92CE-9D96B8F522DF}"/>
          </ac:picMkLst>
        </pc:picChg>
        <pc:picChg chg="mod">
          <ac:chgData name="Lemmi, Rodrigo" userId="b3618862-5d6a-4746-8c32-848d45cae23d" providerId="ADAL" clId="{14E0485E-21C3-4ADF-AF8C-6913828A7CD7}" dt="2024-01-31T22:00:26.966" v="1803"/>
          <ac:picMkLst>
            <pc:docMk/>
            <pc:sldMk cId="3068686559" sldId="2147469445"/>
            <ac:picMk id="1346" creationId="{5802DD15-E3C6-C6F6-4474-A3BEAEC1A280}"/>
          </ac:picMkLst>
        </pc:picChg>
        <pc:picChg chg="mod">
          <ac:chgData name="Lemmi, Rodrigo" userId="b3618862-5d6a-4746-8c32-848d45cae23d" providerId="ADAL" clId="{14E0485E-21C3-4ADF-AF8C-6913828A7CD7}" dt="2024-01-31T22:00:26.966" v="1803"/>
          <ac:picMkLst>
            <pc:docMk/>
            <pc:sldMk cId="3068686559" sldId="2147469445"/>
            <ac:picMk id="1348" creationId="{DADA7949-B4F0-85C8-3962-570E8E5D23C6}"/>
          </ac:picMkLst>
        </pc:picChg>
        <pc:picChg chg="mod">
          <ac:chgData name="Lemmi, Rodrigo" userId="b3618862-5d6a-4746-8c32-848d45cae23d" providerId="ADAL" clId="{14E0485E-21C3-4ADF-AF8C-6913828A7CD7}" dt="2024-01-31T22:00:26.966" v="1803"/>
          <ac:picMkLst>
            <pc:docMk/>
            <pc:sldMk cId="3068686559" sldId="2147469445"/>
            <ac:picMk id="1355" creationId="{727AC2B9-A52B-53D6-73D7-F35F08D9EB7D}"/>
          </ac:picMkLst>
        </pc:picChg>
        <pc:picChg chg="mod">
          <ac:chgData name="Lemmi, Rodrigo" userId="b3618862-5d6a-4746-8c32-848d45cae23d" providerId="ADAL" clId="{14E0485E-21C3-4ADF-AF8C-6913828A7CD7}" dt="2024-01-31T22:00:26.966" v="1803"/>
          <ac:picMkLst>
            <pc:docMk/>
            <pc:sldMk cId="3068686559" sldId="2147469445"/>
            <ac:picMk id="1357" creationId="{92AAA2B4-9582-BB80-977C-6BAAD31249E9}"/>
          </ac:picMkLst>
        </pc:picChg>
        <pc:picChg chg="mod">
          <ac:chgData name="Lemmi, Rodrigo" userId="b3618862-5d6a-4746-8c32-848d45cae23d" providerId="ADAL" clId="{14E0485E-21C3-4ADF-AF8C-6913828A7CD7}" dt="2024-01-31T22:00:26.966" v="1803"/>
          <ac:picMkLst>
            <pc:docMk/>
            <pc:sldMk cId="3068686559" sldId="2147469445"/>
            <ac:picMk id="1364" creationId="{B71EC5FD-2657-9757-F924-5A18F56A13D7}"/>
          </ac:picMkLst>
        </pc:picChg>
        <pc:picChg chg="mod">
          <ac:chgData name="Lemmi, Rodrigo" userId="b3618862-5d6a-4746-8c32-848d45cae23d" providerId="ADAL" clId="{14E0485E-21C3-4ADF-AF8C-6913828A7CD7}" dt="2024-01-31T22:00:26.966" v="1803"/>
          <ac:picMkLst>
            <pc:docMk/>
            <pc:sldMk cId="3068686559" sldId="2147469445"/>
            <ac:picMk id="1366" creationId="{933E9DD1-D545-BC29-4A07-935C3C83C49D}"/>
          </ac:picMkLst>
        </pc:picChg>
        <pc:picChg chg="mod">
          <ac:chgData name="Lemmi, Rodrigo" userId="b3618862-5d6a-4746-8c32-848d45cae23d" providerId="ADAL" clId="{14E0485E-21C3-4ADF-AF8C-6913828A7CD7}" dt="2024-01-31T22:00:26.966" v="1803"/>
          <ac:picMkLst>
            <pc:docMk/>
            <pc:sldMk cId="3068686559" sldId="2147469445"/>
            <ac:picMk id="1373" creationId="{10041711-D661-7CBD-7A7F-649ACB930A29}"/>
          </ac:picMkLst>
        </pc:picChg>
        <pc:picChg chg="mod">
          <ac:chgData name="Lemmi, Rodrigo" userId="b3618862-5d6a-4746-8c32-848d45cae23d" providerId="ADAL" clId="{14E0485E-21C3-4ADF-AF8C-6913828A7CD7}" dt="2024-01-31T22:00:26.966" v="1803"/>
          <ac:picMkLst>
            <pc:docMk/>
            <pc:sldMk cId="3068686559" sldId="2147469445"/>
            <ac:picMk id="1375" creationId="{F5DDB6CA-D4F1-5266-62ED-5F0D0F41B1B4}"/>
          </ac:picMkLst>
        </pc:picChg>
        <pc:picChg chg="mod">
          <ac:chgData name="Lemmi, Rodrigo" userId="b3618862-5d6a-4746-8c32-848d45cae23d" providerId="ADAL" clId="{14E0485E-21C3-4ADF-AF8C-6913828A7CD7}" dt="2024-01-31T22:00:26.966" v="1803"/>
          <ac:picMkLst>
            <pc:docMk/>
            <pc:sldMk cId="3068686559" sldId="2147469445"/>
            <ac:picMk id="1382" creationId="{867FFB2B-6077-F50C-EC54-B7335C2A4AE4}"/>
          </ac:picMkLst>
        </pc:picChg>
        <pc:picChg chg="mod">
          <ac:chgData name="Lemmi, Rodrigo" userId="b3618862-5d6a-4746-8c32-848d45cae23d" providerId="ADAL" clId="{14E0485E-21C3-4ADF-AF8C-6913828A7CD7}" dt="2024-01-31T22:00:26.966" v="1803"/>
          <ac:picMkLst>
            <pc:docMk/>
            <pc:sldMk cId="3068686559" sldId="2147469445"/>
            <ac:picMk id="1384" creationId="{3CD1140B-8C72-4276-8276-FDD22207DD77}"/>
          </ac:picMkLst>
        </pc:picChg>
        <pc:picChg chg="mod">
          <ac:chgData name="Lemmi, Rodrigo" userId="b3618862-5d6a-4746-8c32-848d45cae23d" providerId="ADAL" clId="{14E0485E-21C3-4ADF-AF8C-6913828A7CD7}" dt="2024-01-31T22:00:46.999" v="1805"/>
          <ac:picMkLst>
            <pc:docMk/>
            <pc:sldMk cId="3068686559" sldId="2147469445"/>
            <ac:picMk id="1397" creationId="{A471BFE7-00FE-E639-F56E-185C27241050}"/>
          </ac:picMkLst>
        </pc:picChg>
        <pc:picChg chg="mod">
          <ac:chgData name="Lemmi, Rodrigo" userId="b3618862-5d6a-4746-8c32-848d45cae23d" providerId="ADAL" clId="{14E0485E-21C3-4ADF-AF8C-6913828A7CD7}" dt="2024-01-31T22:00:46.999" v="1805"/>
          <ac:picMkLst>
            <pc:docMk/>
            <pc:sldMk cId="3068686559" sldId="2147469445"/>
            <ac:picMk id="1399" creationId="{8192F760-5259-B9DF-8010-F6DF9F790C25}"/>
          </ac:picMkLst>
        </pc:picChg>
        <pc:picChg chg="mod">
          <ac:chgData name="Lemmi, Rodrigo" userId="b3618862-5d6a-4746-8c32-848d45cae23d" providerId="ADAL" clId="{14E0485E-21C3-4ADF-AF8C-6913828A7CD7}" dt="2024-01-31T22:00:46.999" v="1805"/>
          <ac:picMkLst>
            <pc:docMk/>
            <pc:sldMk cId="3068686559" sldId="2147469445"/>
            <ac:picMk id="1406" creationId="{AACD9357-1629-E370-8CDE-9516B24F8B22}"/>
          </ac:picMkLst>
        </pc:picChg>
        <pc:picChg chg="mod">
          <ac:chgData name="Lemmi, Rodrigo" userId="b3618862-5d6a-4746-8c32-848d45cae23d" providerId="ADAL" clId="{14E0485E-21C3-4ADF-AF8C-6913828A7CD7}" dt="2024-01-31T22:00:46.999" v="1805"/>
          <ac:picMkLst>
            <pc:docMk/>
            <pc:sldMk cId="3068686559" sldId="2147469445"/>
            <ac:picMk id="1408" creationId="{B1F49AC0-6D74-F405-3FD4-12FC88671E79}"/>
          </ac:picMkLst>
        </pc:picChg>
        <pc:picChg chg="mod">
          <ac:chgData name="Lemmi, Rodrigo" userId="b3618862-5d6a-4746-8c32-848d45cae23d" providerId="ADAL" clId="{14E0485E-21C3-4ADF-AF8C-6913828A7CD7}" dt="2024-01-31T22:00:46.999" v="1805"/>
          <ac:picMkLst>
            <pc:docMk/>
            <pc:sldMk cId="3068686559" sldId="2147469445"/>
            <ac:picMk id="1415" creationId="{A770194D-14C7-E2FF-49FA-4CA3F9E340E7}"/>
          </ac:picMkLst>
        </pc:picChg>
        <pc:picChg chg="mod">
          <ac:chgData name="Lemmi, Rodrigo" userId="b3618862-5d6a-4746-8c32-848d45cae23d" providerId="ADAL" clId="{14E0485E-21C3-4ADF-AF8C-6913828A7CD7}" dt="2024-01-31T22:00:46.999" v="1805"/>
          <ac:picMkLst>
            <pc:docMk/>
            <pc:sldMk cId="3068686559" sldId="2147469445"/>
            <ac:picMk id="1417" creationId="{B71FCDF8-8A82-BE93-0240-5E9919726150}"/>
          </ac:picMkLst>
        </pc:picChg>
        <pc:picChg chg="mod">
          <ac:chgData name="Lemmi, Rodrigo" userId="b3618862-5d6a-4746-8c32-848d45cae23d" providerId="ADAL" clId="{14E0485E-21C3-4ADF-AF8C-6913828A7CD7}" dt="2024-01-31T22:00:46.999" v="1805"/>
          <ac:picMkLst>
            <pc:docMk/>
            <pc:sldMk cId="3068686559" sldId="2147469445"/>
            <ac:picMk id="1424" creationId="{EF4B98DA-D52D-FDC6-39D7-791B740DE36A}"/>
          </ac:picMkLst>
        </pc:picChg>
        <pc:picChg chg="mod">
          <ac:chgData name="Lemmi, Rodrigo" userId="b3618862-5d6a-4746-8c32-848d45cae23d" providerId="ADAL" clId="{14E0485E-21C3-4ADF-AF8C-6913828A7CD7}" dt="2024-01-31T22:00:46.999" v="1805"/>
          <ac:picMkLst>
            <pc:docMk/>
            <pc:sldMk cId="3068686559" sldId="2147469445"/>
            <ac:picMk id="1426" creationId="{5029B8C9-E58B-B230-5B9A-72F27C7EFB39}"/>
          </ac:picMkLst>
        </pc:picChg>
        <pc:picChg chg="mod">
          <ac:chgData name="Lemmi, Rodrigo" userId="b3618862-5d6a-4746-8c32-848d45cae23d" providerId="ADAL" clId="{14E0485E-21C3-4ADF-AF8C-6913828A7CD7}" dt="2024-01-31T22:00:46.999" v="1805"/>
          <ac:picMkLst>
            <pc:docMk/>
            <pc:sldMk cId="3068686559" sldId="2147469445"/>
            <ac:picMk id="1433" creationId="{57E82C9C-D72C-D0FF-DC24-633FC51E9A57}"/>
          </ac:picMkLst>
        </pc:picChg>
        <pc:picChg chg="mod">
          <ac:chgData name="Lemmi, Rodrigo" userId="b3618862-5d6a-4746-8c32-848d45cae23d" providerId="ADAL" clId="{14E0485E-21C3-4ADF-AF8C-6913828A7CD7}" dt="2024-01-31T22:00:46.999" v="1805"/>
          <ac:picMkLst>
            <pc:docMk/>
            <pc:sldMk cId="3068686559" sldId="2147469445"/>
            <ac:picMk id="1435" creationId="{96CA5BFA-71F4-9A78-12F3-851AA36B8B8F}"/>
          </ac:picMkLst>
        </pc:picChg>
        <pc:picChg chg="mod">
          <ac:chgData name="Lemmi, Rodrigo" userId="b3618862-5d6a-4746-8c32-848d45cae23d" providerId="ADAL" clId="{14E0485E-21C3-4ADF-AF8C-6913828A7CD7}" dt="2024-01-31T22:00:56.199" v="1807"/>
          <ac:picMkLst>
            <pc:docMk/>
            <pc:sldMk cId="3068686559" sldId="2147469445"/>
            <ac:picMk id="1448" creationId="{19F437EA-3E3A-8E75-7B2A-2089B9721C9A}"/>
          </ac:picMkLst>
        </pc:picChg>
        <pc:picChg chg="mod">
          <ac:chgData name="Lemmi, Rodrigo" userId="b3618862-5d6a-4746-8c32-848d45cae23d" providerId="ADAL" clId="{14E0485E-21C3-4ADF-AF8C-6913828A7CD7}" dt="2024-01-31T22:00:56.199" v="1807"/>
          <ac:picMkLst>
            <pc:docMk/>
            <pc:sldMk cId="3068686559" sldId="2147469445"/>
            <ac:picMk id="1450" creationId="{405083A9-345A-84B6-0813-681482883C3A}"/>
          </ac:picMkLst>
        </pc:picChg>
        <pc:picChg chg="mod">
          <ac:chgData name="Lemmi, Rodrigo" userId="b3618862-5d6a-4746-8c32-848d45cae23d" providerId="ADAL" clId="{14E0485E-21C3-4ADF-AF8C-6913828A7CD7}" dt="2024-01-31T22:00:56.199" v="1807"/>
          <ac:picMkLst>
            <pc:docMk/>
            <pc:sldMk cId="3068686559" sldId="2147469445"/>
            <ac:picMk id="1457" creationId="{58C34050-CF42-84CE-D144-241A7428D03C}"/>
          </ac:picMkLst>
        </pc:picChg>
        <pc:picChg chg="mod">
          <ac:chgData name="Lemmi, Rodrigo" userId="b3618862-5d6a-4746-8c32-848d45cae23d" providerId="ADAL" clId="{14E0485E-21C3-4ADF-AF8C-6913828A7CD7}" dt="2024-01-31T22:00:56.199" v="1807"/>
          <ac:picMkLst>
            <pc:docMk/>
            <pc:sldMk cId="3068686559" sldId="2147469445"/>
            <ac:picMk id="1459" creationId="{B68BF12F-BEFD-D79A-43FC-E7ED2D9EFE83}"/>
          </ac:picMkLst>
        </pc:picChg>
        <pc:picChg chg="mod">
          <ac:chgData name="Lemmi, Rodrigo" userId="b3618862-5d6a-4746-8c32-848d45cae23d" providerId="ADAL" clId="{14E0485E-21C3-4ADF-AF8C-6913828A7CD7}" dt="2024-01-31T22:00:56.199" v="1807"/>
          <ac:picMkLst>
            <pc:docMk/>
            <pc:sldMk cId="3068686559" sldId="2147469445"/>
            <ac:picMk id="1466" creationId="{8DA904E9-A7B8-2AC7-2528-832362E5F568}"/>
          </ac:picMkLst>
        </pc:picChg>
        <pc:picChg chg="mod">
          <ac:chgData name="Lemmi, Rodrigo" userId="b3618862-5d6a-4746-8c32-848d45cae23d" providerId="ADAL" clId="{14E0485E-21C3-4ADF-AF8C-6913828A7CD7}" dt="2024-01-31T22:00:56.199" v="1807"/>
          <ac:picMkLst>
            <pc:docMk/>
            <pc:sldMk cId="3068686559" sldId="2147469445"/>
            <ac:picMk id="1468" creationId="{B8145D26-89A9-053F-E019-C78E0ACD4D76}"/>
          </ac:picMkLst>
        </pc:picChg>
        <pc:picChg chg="mod">
          <ac:chgData name="Lemmi, Rodrigo" userId="b3618862-5d6a-4746-8c32-848d45cae23d" providerId="ADAL" clId="{14E0485E-21C3-4ADF-AF8C-6913828A7CD7}" dt="2024-01-31T22:00:56.199" v="1807"/>
          <ac:picMkLst>
            <pc:docMk/>
            <pc:sldMk cId="3068686559" sldId="2147469445"/>
            <ac:picMk id="1475" creationId="{92472AF3-380B-C4E2-AD20-E5F395036A39}"/>
          </ac:picMkLst>
        </pc:picChg>
        <pc:picChg chg="mod">
          <ac:chgData name="Lemmi, Rodrigo" userId="b3618862-5d6a-4746-8c32-848d45cae23d" providerId="ADAL" clId="{14E0485E-21C3-4ADF-AF8C-6913828A7CD7}" dt="2024-01-31T22:00:56.199" v="1807"/>
          <ac:picMkLst>
            <pc:docMk/>
            <pc:sldMk cId="3068686559" sldId="2147469445"/>
            <ac:picMk id="1477" creationId="{90686456-825F-C5C6-D670-8E89FA044611}"/>
          </ac:picMkLst>
        </pc:picChg>
        <pc:picChg chg="mod">
          <ac:chgData name="Lemmi, Rodrigo" userId="b3618862-5d6a-4746-8c32-848d45cae23d" providerId="ADAL" clId="{14E0485E-21C3-4ADF-AF8C-6913828A7CD7}" dt="2024-01-31T22:00:56.199" v="1807"/>
          <ac:picMkLst>
            <pc:docMk/>
            <pc:sldMk cId="3068686559" sldId="2147469445"/>
            <ac:picMk id="1484" creationId="{89318361-AA3D-8476-17D7-CBDC686FD34F}"/>
          </ac:picMkLst>
        </pc:picChg>
        <pc:picChg chg="mod">
          <ac:chgData name="Lemmi, Rodrigo" userId="b3618862-5d6a-4746-8c32-848d45cae23d" providerId="ADAL" clId="{14E0485E-21C3-4ADF-AF8C-6913828A7CD7}" dt="2024-01-31T22:00:56.199" v="1807"/>
          <ac:picMkLst>
            <pc:docMk/>
            <pc:sldMk cId="3068686559" sldId="2147469445"/>
            <ac:picMk id="1486" creationId="{E4B5A221-6448-3002-2897-50E4081DCF51}"/>
          </ac:picMkLst>
        </pc:picChg>
      </pc:sldChg>
      <pc:sldChg chg="modSp add mod">
        <pc:chgData name="Lemmi, Rodrigo" userId="b3618862-5d6a-4746-8c32-848d45cae23d" providerId="ADAL" clId="{14E0485E-21C3-4ADF-AF8C-6913828A7CD7}" dt="2024-01-31T21:49:30.665" v="1486"/>
        <pc:sldMkLst>
          <pc:docMk/>
          <pc:sldMk cId="1283641828" sldId="2147469446"/>
        </pc:sldMkLst>
        <pc:spChg chg="mod">
          <ac:chgData name="Lemmi, Rodrigo" userId="b3618862-5d6a-4746-8c32-848d45cae23d" providerId="ADAL" clId="{14E0485E-21C3-4ADF-AF8C-6913828A7CD7}" dt="2024-01-31T21:49:27.649" v="1485" actId="20577"/>
          <ac:spMkLst>
            <pc:docMk/>
            <pc:sldMk cId="1283641828" sldId="2147469446"/>
            <ac:spMk id="3" creationId="{0DDF7074-1240-0226-C4DB-5126ED3D5461}"/>
          </ac:spMkLst>
        </pc:spChg>
        <pc:spChg chg="mod">
          <ac:chgData name="Lemmi, Rodrigo" userId="b3618862-5d6a-4746-8c32-848d45cae23d" providerId="ADAL" clId="{14E0485E-21C3-4ADF-AF8C-6913828A7CD7}" dt="2024-01-31T21:49:30.665" v="1486"/>
          <ac:spMkLst>
            <pc:docMk/>
            <pc:sldMk cId="1283641828" sldId="2147469446"/>
            <ac:spMk id="4" creationId="{5703FABA-8F8E-06AD-36A7-443FAFD05B59}"/>
          </ac:spMkLst>
        </pc:spChg>
      </pc:sldChg>
      <pc:sldChg chg="add">
        <pc:chgData name="Lemmi, Rodrigo" userId="b3618862-5d6a-4746-8c32-848d45cae23d" providerId="ADAL" clId="{14E0485E-21C3-4ADF-AF8C-6913828A7CD7}" dt="2024-01-31T21:10:00.882" v="903"/>
        <pc:sldMkLst>
          <pc:docMk/>
          <pc:sldMk cId="2617002045" sldId="2147469447"/>
        </pc:sldMkLst>
      </pc:sldChg>
      <pc:sldChg chg="add">
        <pc:chgData name="Lemmi, Rodrigo" userId="b3618862-5d6a-4746-8c32-848d45cae23d" providerId="ADAL" clId="{14E0485E-21C3-4ADF-AF8C-6913828A7CD7}" dt="2024-01-31T21:46:59.132" v="1455"/>
        <pc:sldMkLst>
          <pc:docMk/>
          <pc:sldMk cId="382574915" sldId="2147469448"/>
        </pc:sldMkLst>
      </pc:sldChg>
      <pc:sldChg chg="add">
        <pc:chgData name="Lemmi, Rodrigo" userId="b3618862-5d6a-4746-8c32-848d45cae23d" providerId="ADAL" clId="{14E0485E-21C3-4ADF-AF8C-6913828A7CD7}" dt="2024-01-31T21:46:59.132" v="1455"/>
        <pc:sldMkLst>
          <pc:docMk/>
          <pc:sldMk cId="4284916878" sldId="2147469449"/>
        </pc:sldMkLst>
      </pc:sldChg>
      <pc:sldChg chg="add">
        <pc:chgData name="Lemmi, Rodrigo" userId="b3618862-5d6a-4746-8c32-848d45cae23d" providerId="ADAL" clId="{14E0485E-21C3-4ADF-AF8C-6913828A7CD7}" dt="2024-01-31T21:46:59.132" v="1455"/>
        <pc:sldMkLst>
          <pc:docMk/>
          <pc:sldMk cId="3794407844" sldId="2147469450"/>
        </pc:sldMkLst>
      </pc:sldChg>
      <pc:sldChg chg="add">
        <pc:chgData name="Lemmi, Rodrigo" userId="b3618862-5d6a-4746-8c32-848d45cae23d" providerId="ADAL" clId="{14E0485E-21C3-4ADF-AF8C-6913828A7CD7}" dt="2024-01-31T21:46:59.132" v="1455"/>
        <pc:sldMkLst>
          <pc:docMk/>
          <pc:sldMk cId="2292712827" sldId="2147469451"/>
        </pc:sldMkLst>
      </pc:sldChg>
      <pc:sldChg chg="addSp delSp modSp add mod">
        <pc:chgData name="Lemmi, Rodrigo" userId="b3618862-5d6a-4746-8c32-848d45cae23d" providerId="ADAL" clId="{14E0485E-21C3-4ADF-AF8C-6913828A7CD7}" dt="2024-01-31T22:09:27.746" v="2039" actId="164"/>
        <pc:sldMkLst>
          <pc:docMk/>
          <pc:sldMk cId="3588324714" sldId="2147469452"/>
        </pc:sldMkLst>
        <pc:spChg chg="mod">
          <ac:chgData name="Lemmi, Rodrigo" userId="b3618862-5d6a-4746-8c32-848d45cae23d" providerId="ADAL" clId="{14E0485E-21C3-4ADF-AF8C-6913828A7CD7}" dt="2024-01-31T22:05:30.632" v="1859" actId="20577"/>
          <ac:spMkLst>
            <pc:docMk/>
            <pc:sldMk cId="3588324714" sldId="2147469452"/>
            <ac:spMk id="16" creationId="{EA0CECAC-FFE2-1857-2EBA-27E05650E64F}"/>
          </ac:spMkLst>
        </pc:spChg>
        <pc:spChg chg="mod">
          <ac:chgData name="Lemmi, Rodrigo" userId="b3618862-5d6a-4746-8c32-848d45cae23d" providerId="ADAL" clId="{14E0485E-21C3-4ADF-AF8C-6913828A7CD7}" dt="2024-01-31T22:04:35.699" v="1823"/>
          <ac:spMkLst>
            <pc:docMk/>
            <pc:sldMk cId="3588324714" sldId="2147469452"/>
            <ac:spMk id="17" creationId="{ACBBF5C7-EEBE-3772-264A-87B658351BED}"/>
          </ac:spMkLst>
        </pc:spChg>
        <pc:spChg chg="mod">
          <ac:chgData name="Lemmi, Rodrigo" userId="b3618862-5d6a-4746-8c32-848d45cae23d" providerId="ADAL" clId="{14E0485E-21C3-4ADF-AF8C-6913828A7CD7}" dt="2024-01-31T22:09:21.688" v="2037" actId="164"/>
          <ac:spMkLst>
            <pc:docMk/>
            <pc:sldMk cId="3588324714" sldId="2147469452"/>
            <ac:spMk id="26" creationId="{8EC732F6-AC66-5D06-1E6A-DA276394C94F}"/>
          </ac:spMkLst>
        </pc:spChg>
        <pc:spChg chg="mod">
          <ac:chgData name="Lemmi, Rodrigo" userId="b3618862-5d6a-4746-8c32-848d45cae23d" providerId="ADAL" clId="{14E0485E-21C3-4ADF-AF8C-6913828A7CD7}" dt="2024-01-31T22:09:24.482" v="2038" actId="164"/>
          <ac:spMkLst>
            <pc:docMk/>
            <pc:sldMk cId="3588324714" sldId="2147469452"/>
            <ac:spMk id="27" creationId="{71F9C17E-2C0D-D193-6CD2-72EA7ADA532F}"/>
          </ac:spMkLst>
        </pc:spChg>
        <pc:spChg chg="mod">
          <ac:chgData name="Lemmi, Rodrigo" userId="b3618862-5d6a-4746-8c32-848d45cae23d" providerId="ADAL" clId="{14E0485E-21C3-4ADF-AF8C-6913828A7CD7}" dt="2024-01-31T22:09:27.746" v="2039" actId="164"/>
          <ac:spMkLst>
            <pc:docMk/>
            <pc:sldMk cId="3588324714" sldId="2147469452"/>
            <ac:spMk id="28" creationId="{01243FD3-0D79-C2F1-CE42-7EF92EF02679}"/>
          </ac:spMkLst>
        </pc:spChg>
        <pc:spChg chg="mod">
          <ac:chgData name="Lemmi, Rodrigo" userId="b3618862-5d6a-4746-8c32-848d45cae23d" providerId="ADAL" clId="{14E0485E-21C3-4ADF-AF8C-6913828A7CD7}" dt="2024-01-31T22:05:11.816" v="1840" actId="20577"/>
          <ac:spMkLst>
            <pc:docMk/>
            <pc:sldMk cId="3588324714" sldId="2147469452"/>
            <ac:spMk id="30" creationId="{00AF4F2C-CC2B-72C6-0A5C-037D965C4179}"/>
          </ac:spMkLst>
        </pc:spChg>
        <pc:spChg chg="mod">
          <ac:chgData name="Lemmi, Rodrigo" userId="b3618862-5d6a-4746-8c32-848d45cae23d" providerId="ADAL" clId="{14E0485E-21C3-4ADF-AF8C-6913828A7CD7}" dt="2024-01-31T22:06:31.632" v="2015" actId="20577"/>
          <ac:spMkLst>
            <pc:docMk/>
            <pc:sldMk cId="3588324714" sldId="2147469452"/>
            <ac:spMk id="31" creationId="{22EC8C04-0EA7-6870-AB10-1370AB9E933E}"/>
          </ac:spMkLst>
        </pc:spChg>
        <pc:spChg chg="mod">
          <ac:chgData name="Lemmi, Rodrigo" userId="b3618862-5d6a-4746-8c32-848d45cae23d" providerId="ADAL" clId="{14E0485E-21C3-4ADF-AF8C-6913828A7CD7}" dt="2024-01-31T22:05:45.049" v="1879" actId="20577"/>
          <ac:spMkLst>
            <pc:docMk/>
            <pc:sldMk cId="3588324714" sldId="2147469452"/>
            <ac:spMk id="33" creationId="{109D8806-0A20-6A19-4501-46D9CD8C86C6}"/>
          </ac:spMkLst>
        </pc:spChg>
        <pc:spChg chg="mod">
          <ac:chgData name="Lemmi, Rodrigo" userId="b3618862-5d6a-4746-8c32-848d45cae23d" providerId="ADAL" clId="{14E0485E-21C3-4ADF-AF8C-6913828A7CD7}" dt="2024-01-31T22:06:12.932" v="1966" actId="20577"/>
          <ac:spMkLst>
            <pc:docMk/>
            <pc:sldMk cId="3588324714" sldId="2147469452"/>
            <ac:spMk id="34" creationId="{0863ACE7-489B-CE1E-3377-8A73F1C95B19}"/>
          </ac:spMkLst>
        </pc:spChg>
        <pc:spChg chg="mod">
          <ac:chgData name="Lemmi, Rodrigo" userId="b3618862-5d6a-4746-8c32-848d45cae23d" providerId="ADAL" clId="{14E0485E-21C3-4ADF-AF8C-6913828A7CD7}" dt="2024-01-31T22:05:50.082" v="1889" actId="20577"/>
          <ac:spMkLst>
            <pc:docMk/>
            <pc:sldMk cId="3588324714" sldId="2147469452"/>
            <ac:spMk id="36" creationId="{8B915726-0EBA-27C5-C78B-ECD9963716C0}"/>
          </ac:spMkLst>
        </pc:spChg>
        <pc:spChg chg="mod">
          <ac:chgData name="Lemmi, Rodrigo" userId="b3618862-5d6a-4746-8c32-848d45cae23d" providerId="ADAL" clId="{14E0485E-21C3-4ADF-AF8C-6913828A7CD7}" dt="2024-01-31T22:06:00.849" v="1924" actId="6549"/>
          <ac:spMkLst>
            <pc:docMk/>
            <pc:sldMk cId="3588324714" sldId="2147469452"/>
            <ac:spMk id="37" creationId="{C6A5C693-72D9-1C47-E6E3-8A709EAFB459}"/>
          </ac:spMkLst>
        </pc:spChg>
        <pc:grpChg chg="add mod">
          <ac:chgData name="Lemmi, Rodrigo" userId="b3618862-5d6a-4746-8c32-848d45cae23d" providerId="ADAL" clId="{14E0485E-21C3-4ADF-AF8C-6913828A7CD7}" dt="2024-01-31T22:09:21.688" v="2037" actId="164"/>
          <ac:grpSpMkLst>
            <pc:docMk/>
            <pc:sldMk cId="3588324714" sldId="2147469452"/>
            <ac:grpSpMk id="9" creationId="{25423B18-D32A-B243-0D43-3434FF2BAF50}"/>
          </ac:grpSpMkLst>
        </pc:grpChg>
        <pc:grpChg chg="add mod">
          <ac:chgData name="Lemmi, Rodrigo" userId="b3618862-5d6a-4746-8c32-848d45cae23d" providerId="ADAL" clId="{14E0485E-21C3-4ADF-AF8C-6913828A7CD7}" dt="2024-01-31T22:09:24.482" v="2038" actId="164"/>
          <ac:grpSpMkLst>
            <pc:docMk/>
            <pc:sldMk cId="3588324714" sldId="2147469452"/>
            <ac:grpSpMk id="10" creationId="{1DD24E7B-E6A5-D338-EAE7-DB6AB6CBFA6F}"/>
          </ac:grpSpMkLst>
        </pc:grpChg>
        <pc:grpChg chg="add mod">
          <ac:chgData name="Lemmi, Rodrigo" userId="b3618862-5d6a-4746-8c32-848d45cae23d" providerId="ADAL" clId="{14E0485E-21C3-4ADF-AF8C-6913828A7CD7}" dt="2024-01-31T22:09:27.746" v="2039" actId="164"/>
          <ac:grpSpMkLst>
            <pc:docMk/>
            <pc:sldMk cId="3588324714" sldId="2147469452"/>
            <ac:grpSpMk id="11" creationId="{E5B1FBBD-8170-854D-0842-75E43CD6419A}"/>
          </ac:grpSpMkLst>
        </pc:grpChg>
        <pc:grpChg chg="del">
          <ac:chgData name="Lemmi, Rodrigo" userId="b3618862-5d6a-4746-8c32-848d45cae23d" providerId="ADAL" clId="{14E0485E-21C3-4ADF-AF8C-6913828A7CD7}" dt="2024-01-31T22:06:38.514" v="2016" actId="478"/>
          <ac:grpSpMkLst>
            <pc:docMk/>
            <pc:sldMk cId="3588324714" sldId="2147469452"/>
            <ac:grpSpMk id="94" creationId="{04EEF7ED-A82B-3652-201C-57790B656FDF}"/>
          </ac:grpSpMkLst>
        </pc:grpChg>
        <pc:picChg chg="add mod">
          <ac:chgData name="Lemmi, Rodrigo" userId="b3618862-5d6a-4746-8c32-848d45cae23d" providerId="ADAL" clId="{14E0485E-21C3-4ADF-AF8C-6913828A7CD7}" dt="2024-01-31T22:09:21.688" v="2037" actId="164"/>
          <ac:picMkLst>
            <pc:docMk/>
            <pc:sldMk cId="3588324714" sldId="2147469452"/>
            <ac:picMk id="4" creationId="{B5A78D13-68CA-C92C-0A4A-28A27D618A07}"/>
          </ac:picMkLst>
        </pc:picChg>
        <pc:picChg chg="add mod">
          <ac:chgData name="Lemmi, Rodrigo" userId="b3618862-5d6a-4746-8c32-848d45cae23d" providerId="ADAL" clId="{14E0485E-21C3-4ADF-AF8C-6913828A7CD7}" dt="2024-01-31T22:09:24.482" v="2038" actId="164"/>
          <ac:picMkLst>
            <pc:docMk/>
            <pc:sldMk cId="3588324714" sldId="2147469452"/>
            <ac:picMk id="6" creationId="{88350B8E-7C8C-F55C-25F4-DDFBB17E2178}"/>
          </ac:picMkLst>
        </pc:picChg>
        <pc:picChg chg="add mod">
          <ac:chgData name="Lemmi, Rodrigo" userId="b3618862-5d6a-4746-8c32-848d45cae23d" providerId="ADAL" clId="{14E0485E-21C3-4ADF-AF8C-6913828A7CD7}" dt="2024-01-31T22:09:27.746" v="2039" actId="164"/>
          <ac:picMkLst>
            <pc:docMk/>
            <pc:sldMk cId="3588324714" sldId="2147469452"/>
            <ac:picMk id="8" creationId="{7B1CE64C-D350-FBD9-DD52-3375F107B411}"/>
          </ac:picMkLst>
        </pc:picChg>
        <pc:picChg chg="del">
          <ac:chgData name="Lemmi, Rodrigo" userId="b3618862-5d6a-4746-8c32-848d45cae23d" providerId="ADAL" clId="{14E0485E-21C3-4ADF-AF8C-6913828A7CD7}" dt="2024-01-31T22:06:40.715" v="2018" actId="478"/>
          <ac:picMkLst>
            <pc:docMk/>
            <pc:sldMk cId="3588324714" sldId="2147469452"/>
            <ac:picMk id="100" creationId="{66E30FD3-C6E5-1D0E-F605-5733494BBD73}"/>
          </ac:picMkLst>
        </pc:picChg>
        <pc:picChg chg="del">
          <ac:chgData name="Lemmi, Rodrigo" userId="b3618862-5d6a-4746-8c32-848d45cae23d" providerId="ADAL" clId="{14E0485E-21C3-4ADF-AF8C-6913828A7CD7}" dt="2024-01-31T22:06:39.729" v="2017" actId="478"/>
          <ac:picMkLst>
            <pc:docMk/>
            <pc:sldMk cId="3588324714" sldId="2147469452"/>
            <ac:picMk id="102" creationId="{754A7C33-1689-110F-3F15-53B4BEFD0DB7}"/>
          </ac:picMkLst>
        </pc:picChg>
      </pc:sldChg>
      <pc:sldChg chg="modSp add mod">
        <pc:chgData name="Lemmi, Rodrigo" userId="b3618862-5d6a-4746-8c32-848d45cae23d" providerId="ADAL" clId="{14E0485E-21C3-4ADF-AF8C-6913828A7CD7}" dt="2024-01-31T22:04:45.082" v="1825"/>
        <pc:sldMkLst>
          <pc:docMk/>
          <pc:sldMk cId="3106446107" sldId="2147469453"/>
        </pc:sldMkLst>
        <pc:spChg chg="mod">
          <ac:chgData name="Lemmi, Rodrigo" userId="b3618862-5d6a-4746-8c32-848d45cae23d" providerId="ADAL" clId="{14E0485E-21C3-4ADF-AF8C-6913828A7CD7}" dt="2024-01-31T22:04:45.082" v="1825"/>
          <ac:spMkLst>
            <pc:docMk/>
            <pc:sldMk cId="3106446107" sldId="2147469453"/>
            <ac:spMk id="3" creationId="{0DDF7074-1240-0226-C4DB-5126ED3D5461}"/>
          </ac:spMkLst>
        </pc:spChg>
        <pc:spChg chg="mod">
          <ac:chgData name="Lemmi, Rodrigo" userId="b3618862-5d6a-4746-8c32-848d45cae23d" providerId="ADAL" clId="{14E0485E-21C3-4ADF-AF8C-6913828A7CD7}" dt="2024-01-31T22:04:39.449" v="1824"/>
          <ac:spMkLst>
            <pc:docMk/>
            <pc:sldMk cId="3106446107" sldId="2147469453"/>
            <ac:spMk id="4" creationId="{5703FABA-8F8E-06AD-36A7-443FAFD05B59}"/>
          </ac:spMkLst>
        </pc:spChg>
      </pc:sldChg>
      <pc:sldChg chg="add">
        <pc:chgData name="Lemmi, Rodrigo" userId="b3618862-5d6a-4746-8c32-848d45cae23d" providerId="ADAL" clId="{14E0485E-21C3-4ADF-AF8C-6913828A7CD7}" dt="2024-01-31T22:02:21.332" v="1812"/>
        <pc:sldMkLst>
          <pc:docMk/>
          <pc:sldMk cId="1895667254" sldId="2147469454"/>
        </pc:sldMkLst>
      </pc:sldChg>
      <pc:sldMasterChg chg="delSldLayout">
        <pc:chgData name="Lemmi, Rodrigo" userId="b3618862-5d6a-4746-8c32-848d45cae23d" providerId="ADAL" clId="{14E0485E-21C3-4ADF-AF8C-6913828A7CD7}" dt="2024-01-31T22:14:07.482" v="2085" actId="47"/>
        <pc:sldMasterMkLst>
          <pc:docMk/>
          <pc:sldMasterMk cId="1129187183" sldId="2147483686"/>
        </pc:sldMasterMkLst>
        <pc:sldLayoutChg chg="del">
          <pc:chgData name="Lemmi, Rodrigo" userId="b3618862-5d6a-4746-8c32-848d45cae23d" providerId="ADAL" clId="{14E0485E-21C3-4ADF-AF8C-6913828A7CD7}" dt="2024-01-31T22:11:14.316" v="2042" actId="47"/>
          <pc:sldLayoutMkLst>
            <pc:docMk/>
            <pc:sldMasterMk cId="1129187183" sldId="2147483686"/>
            <pc:sldLayoutMk cId="503282413" sldId="2147483702"/>
          </pc:sldLayoutMkLst>
        </pc:sldLayoutChg>
        <pc:sldLayoutChg chg="del">
          <pc:chgData name="Lemmi, Rodrigo" userId="b3618862-5d6a-4746-8c32-848d45cae23d" providerId="ADAL" clId="{14E0485E-21C3-4ADF-AF8C-6913828A7CD7}" dt="2024-01-31T19:55:09.849" v="2" actId="47"/>
          <pc:sldLayoutMkLst>
            <pc:docMk/>
            <pc:sldMasterMk cId="1129187183" sldId="2147483686"/>
            <pc:sldLayoutMk cId="3334254499" sldId="2147483704"/>
          </pc:sldLayoutMkLst>
        </pc:sldLayoutChg>
        <pc:sldLayoutChg chg="del">
          <pc:chgData name="Lemmi, Rodrigo" userId="b3618862-5d6a-4746-8c32-848d45cae23d" providerId="ADAL" clId="{14E0485E-21C3-4ADF-AF8C-6913828A7CD7}" dt="2024-01-31T22:14:07.482" v="2085" actId="47"/>
          <pc:sldLayoutMkLst>
            <pc:docMk/>
            <pc:sldMasterMk cId="1129187183" sldId="2147483686"/>
            <pc:sldLayoutMk cId="4049612060" sldId="2147483724"/>
          </pc:sldLayoutMkLst>
        </pc:sldLayoutChg>
      </pc:sldMasterChg>
    </pc:docChg>
  </pc:docChgLst>
  <pc:docChgLst>
    <pc:chgData name="Lemmi, Rodrigo" userId="b3618862-5d6a-4746-8c32-848d45cae23d" providerId="ADAL" clId="{0DE9EB39-8FAF-4C04-94A2-3CE10FB32802}"/>
    <pc:docChg chg="undo redo custSel addSld delSld modSld addMainMaster delMainMaster modMainMaster delSection modSection">
      <pc:chgData name="Lemmi, Rodrigo" userId="b3618862-5d6a-4746-8c32-848d45cae23d" providerId="ADAL" clId="{0DE9EB39-8FAF-4C04-94A2-3CE10FB32802}" dt="2024-02-02T21:31:27.652" v="1331" actId="14100"/>
      <pc:docMkLst>
        <pc:docMk/>
      </pc:docMkLst>
      <pc:sldChg chg="del">
        <pc:chgData name="Lemmi, Rodrigo" userId="b3618862-5d6a-4746-8c32-848d45cae23d" providerId="ADAL" clId="{0DE9EB39-8FAF-4C04-94A2-3CE10FB32802}" dt="2024-02-01T14:47:52.855" v="80" actId="47"/>
        <pc:sldMkLst>
          <pc:docMk/>
          <pc:sldMk cId="2811237163" sldId="2147469402"/>
        </pc:sldMkLst>
      </pc:sldChg>
      <pc:sldChg chg="modSp mod">
        <pc:chgData name="Lemmi, Rodrigo" userId="b3618862-5d6a-4746-8c32-848d45cae23d" providerId="ADAL" clId="{0DE9EB39-8FAF-4C04-94A2-3CE10FB32802}" dt="2024-02-01T14:44:33.797" v="7"/>
        <pc:sldMkLst>
          <pc:docMk/>
          <pc:sldMk cId="2590625988" sldId="2147469429"/>
        </pc:sldMkLst>
        <pc:spChg chg="mod">
          <ac:chgData name="Lemmi, Rodrigo" userId="b3618862-5d6a-4746-8c32-848d45cae23d" providerId="ADAL" clId="{0DE9EB39-8FAF-4C04-94A2-3CE10FB32802}" dt="2024-02-01T14:44:33.797" v="7"/>
          <ac:spMkLst>
            <pc:docMk/>
            <pc:sldMk cId="2590625988" sldId="2147469429"/>
            <ac:spMk id="2" creationId="{7E94362F-138B-4242-B91A-0569C1B93B50}"/>
          </ac:spMkLst>
        </pc:spChg>
      </pc:sldChg>
      <pc:sldChg chg="addSp delSp modSp mod">
        <pc:chgData name="Lemmi, Rodrigo" userId="b3618862-5d6a-4746-8c32-848d45cae23d" providerId="ADAL" clId="{0DE9EB39-8FAF-4C04-94A2-3CE10FB32802}" dt="2024-02-02T15:48:57.990" v="1030" actId="12789"/>
        <pc:sldMkLst>
          <pc:docMk/>
          <pc:sldMk cId="1313797387" sldId="2147469431"/>
        </pc:sldMkLst>
        <pc:spChg chg="mod">
          <ac:chgData name="Lemmi, Rodrigo" userId="b3618862-5d6a-4746-8c32-848d45cae23d" providerId="ADAL" clId="{0DE9EB39-8FAF-4C04-94A2-3CE10FB32802}" dt="2024-02-02T15:47:18.600" v="1016" actId="14100"/>
          <ac:spMkLst>
            <pc:docMk/>
            <pc:sldMk cId="1313797387" sldId="2147469431"/>
            <ac:spMk id="5" creationId="{BE478C50-C0D3-5B71-3BB3-3830E279A978}"/>
          </ac:spMkLst>
        </pc:spChg>
        <pc:spChg chg="add del mod">
          <ac:chgData name="Lemmi, Rodrigo" userId="b3618862-5d6a-4746-8c32-848d45cae23d" providerId="ADAL" clId="{0DE9EB39-8FAF-4C04-94A2-3CE10FB32802}" dt="2024-02-02T15:47:29.234" v="1018" actId="478"/>
          <ac:spMkLst>
            <pc:docMk/>
            <pc:sldMk cId="1313797387" sldId="2147469431"/>
            <ac:spMk id="6" creationId="{F980EEAB-B9C7-EC62-EBED-D813788FAAB8}"/>
          </ac:spMkLst>
        </pc:spChg>
        <pc:spChg chg="add del mod">
          <ac:chgData name="Lemmi, Rodrigo" userId="b3618862-5d6a-4746-8c32-848d45cae23d" providerId="ADAL" clId="{0DE9EB39-8FAF-4C04-94A2-3CE10FB32802}" dt="2024-02-02T15:46:49.602" v="991" actId="478"/>
          <ac:spMkLst>
            <pc:docMk/>
            <pc:sldMk cId="1313797387" sldId="2147469431"/>
            <ac:spMk id="8" creationId="{6E350D76-558B-2D7F-08F7-855BB2B2FE93}"/>
          </ac:spMkLst>
        </pc:spChg>
        <pc:spChg chg="add del mod">
          <ac:chgData name="Lemmi, Rodrigo" userId="b3618862-5d6a-4746-8c32-848d45cae23d" providerId="ADAL" clId="{0DE9EB39-8FAF-4C04-94A2-3CE10FB32802}" dt="2024-02-02T15:46:49.602" v="991" actId="478"/>
          <ac:spMkLst>
            <pc:docMk/>
            <pc:sldMk cId="1313797387" sldId="2147469431"/>
            <ac:spMk id="9" creationId="{97689B86-7ED0-FE2A-E73A-B270007E00D5}"/>
          </ac:spMkLst>
        </pc:spChg>
        <pc:spChg chg="add del mod">
          <ac:chgData name="Lemmi, Rodrigo" userId="b3618862-5d6a-4746-8c32-848d45cae23d" providerId="ADAL" clId="{0DE9EB39-8FAF-4C04-94A2-3CE10FB32802}" dt="2024-02-02T15:46:49.602" v="991" actId="478"/>
          <ac:spMkLst>
            <pc:docMk/>
            <pc:sldMk cId="1313797387" sldId="2147469431"/>
            <ac:spMk id="10" creationId="{2DED33CA-6D29-6626-E776-676F16B741B9}"/>
          </ac:spMkLst>
        </pc:spChg>
        <pc:spChg chg="add del mod">
          <ac:chgData name="Lemmi, Rodrigo" userId="b3618862-5d6a-4746-8c32-848d45cae23d" providerId="ADAL" clId="{0DE9EB39-8FAF-4C04-94A2-3CE10FB32802}" dt="2024-02-02T15:46:49.602" v="991" actId="478"/>
          <ac:spMkLst>
            <pc:docMk/>
            <pc:sldMk cId="1313797387" sldId="2147469431"/>
            <ac:spMk id="11" creationId="{ADAAA162-E986-D20B-98EF-4A0479B38DF7}"/>
          </ac:spMkLst>
        </pc:spChg>
        <pc:spChg chg="add del mod">
          <ac:chgData name="Lemmi, Rodrigo" userId="b3618862-5d6a-4746-8c32-848d45cae23d" providerId="ADAL" clId="{0DE9EB39-8FAF-4C04-94A2-3CE10FB32802}" dt="2024-02-02T15:46:49.602" v="991" actId="478"/>
          <ac:spMkLst>
            <pc:docMk/>
            <pc:sldMk cId="1313797387" sldId="2147469431"/>
            <ac:spMk id="12" creationId="{2A0FA7BC-986C-C42E-B108-E6C38E723743}"/>
          </ac:spMkLst>
        </pc:spChg>
        <pc:spChg chg="add del mod">
          <ac:chgData name="Lemmi, Rodrigo" userId="b3618862-5d6a-4746-8c32-848d45cae23d" providerId="ADAL" clId="{0DE9EB39-8FAF-4C04-94A2-3CE10FB32802}" dt="2024-02-02T15:46:49.602" v="991" actId="478"/>
          <ac:spMkLst>
            <pc:docMk/>
            <pc:sldMk cId="1313797387" sldId="2147469431"/>
            <ac:spMk id="13" creationId="{C508C200-C5EE-AA9F-EF9B-58C6CB7F62CE}"/>
          </ac:spMkLst>
        </pc:spChg>
        <pc:spChg chg="add del mod">
          <ac:chgData name="Lemmi, Rodrigo" userId="b3618862-5d6a-4746-8c32-848d45cae23d" providerId="ADAL" clId="{0DE9EB39-8FAF-4C04-94A2-3CE10FB32802}" dt="2024-02-02T15:46:49.602" v="991" actId="478"/>
          <ac:spMkLst>
            <pc:docMk/>
            <pc:sldMk cId="1313797387" sldId="2147469431"/>
            <ac:spMk id="14" creationId="{937DE099-461C-5F85-2816-2B20B1B66CBB}"/>
          </ac:spMkLst>
        </pc:spChg>
        <pc:spChg chg="add del mod">
          <ac:chgData name="Lemmi, Rodrigo" userId="b3618862-5d6a-4746-8c32-848d45cae23d" providerId="ADAL" clId="{0DE9EB39-8FAF-4C04-94A2-3CE10FB32802}" dt="2024-02-02T15:46:49.602" v="991" actId="478"/>
          <ac:spMkLst>
            <pc:docMk/>
            <pc:sldMk cId="1313797387" sldId="2147469431"/>
            <ac:spMk id="15" creationId="{07502C12-3AAB-5F10-31C8-7960297B0EAC}"/>
          </ac:spMkLst>
        </pc:spChg>
        <pc:spChg chg="add del mod">
          <ac:chgData name="Lemmi, Rodrigo" userId="b3618862-5d6a-4746-8c32-848d45cae23d" providerId="ADAL" clId="{0DE9EB39-8FAF-4C04-94A2-3CE10FB32802}" dt="2024-02-02T15:47:24.333" v="1017" actId="478"/>
          <ac:spMkLst>
            <pc:docMk/>
            <pc:sldMk cId="1313797387" sldId="2147469431"/>
            <ac:spMk id="16" creationId="{15C6211E-B028-FCFE-35C2-099900EC1037}"/>
          </ac:spMkLst>
        </pc:spChg>
        <pc:spChg chg="add del mod">
          <ac:chgData name="Lemmi, Rodrigo" userId="b3618862-5d6a-4746-8c32-848d45cae23d" providerId="ADAL" clId="{0DE9EB39-8FAF-4C04-94A2-3CE10FB32802}" dt="2024-02-02T15:46:13.903" v="974" actId="478"/>
          <ac:spMkLst>
            <pc:docMk/>
            <pc:sldMk cId="1313797387" sldId="2147469431"/>
            <ac:spMk id="17" creationId="{BA9C03FF-4863-BA51-CE78-710610F24538}"/>
          </ac:spMkLst>
        </pc:spChg>
        <pc:spChg chg="add del mod">
          <ac:chgData name="Lemmi, Rodrigo" userId="b3618862-5d6a-4746-8c32-848d45cae23d" providerId="ADAL" clId="{0DE9EB39-8FAF-4C04-94A2-3CE10FB32802}" dt="2024-02-02T15:46:13.903" v="974" actId="478"/>
          <ac:spMkLst>
            <pc:docMk/>
            <pc:sldMk cId="1313797387" sldId="2147469431"/>
            <ac:spMk id="18" creationId="{D4C69F23-865F-B5DF-5B53-2606BB8B7524}"/>
          </ac:spMkLst>
        </pc:spChg>
        <pc:spChg chg="add del mod">
          <ac:chgData name="Lemmi, Rodrigo" userId="b3618862-5d6a-4746-8c32-848d45cae23d" providerId="ADAL" clId="{0DE9EB39-8FAF-4C04-94A2-3CE10FB32802}" dt="2024-02-02T15:46:13.903" v="974" actId="478"/>
          <ac:spMkLst>
            <pc:docMk/>
            <pc:sldMk cId="1313797387" sldId="2147469431"/>
            <ac:spMk id="19" creationId="{8620F4D5-4D1D-19D5-1C78-540A583DBD54}"/>
          </ac:spMkLst>
        </pc:spChg>
        <pc:spChg chg="add del mod">
          <ac:chgData name="Lemmi, Rodrigo" userId="b3618862-5d6a-4746-8c32-848d45cae23d" providerId="ADAL" clId="{0DE9EB39-8FAF-4C04-94A2-3CE10FB32802}" dt="2024-02-02T15:46:13.903" v="974" actId="478"/>
          <ac:spMkLst>
            <pc:docMk/>
            <pc:sldMk cId="1313797387" sldId="2147469431"/>
            <ac:spMk id="20" creationId="{23CD0161-3DBF-955A-ED31-ADFB74366681}"/>
          </ac:spMkLst>
        </pc:spChg>
        <pc:spChg chg="add del mod">
          <ac:chgData name="Lemmi, Rodrigo" userId="b3618862-5d6a-4746-8c32-848d45cae23d" providerId="ADAL" clId="{0DE9EB39-8FAF-4C04-94A2-3CE10FB32802}" dt="2024-02-02T15:46:13.903" v="974" actId="478"/>
          <ac:spMkLst>
            <pc:docMk/>
            <pc:sldMk cId="1313797387" sldId="2147469431"/>
            <ac:spMk id="21" creationId="{9F7E3558-909F-CFB4-5D90-93FA051C3762}"/>
          </ac:spMkLst>
        </pc:spChg>
        <pc:spChg chg="add del mod">
          <ac:chgData name="Lemmi, Rodrigo" userId="b3618862-5d6a-4746-8c32-848d45cae23d" providerId="ADAL" clId="{0DE9EB39-8FAF-4C04-94A2-3CE10FB32802}" dt="2024-02-02T15:46:13.903" v="974" actId="478"/>
          <ac:spMkLst>
            <pc:docMk/>
            <pc:sldMk cId="1313797387" sldId="2147469431"/>
            <ac:spMk id="22" creationId="{D4A0175D-5061-F683-5C57-822DE9DD20F9}"/>
          </ac:spMkLst>
        </pc:spChg>
        <pc:spChg chg="add del mod">
          <ac:chgData name="Lemmi, Rodrigo" userId="b3618862-5d6a-4746-8c32-848d45cae23d" providerId="ADAL" clId="{0DE9EB39-8FAF-4C04-94A2-3CE10FB32802}" dt="2024-02-02T15:46:13.903" v="974" actId="478"/>
          <ac:spMkLst>
            <pc:docMk/>
            <pc:sldMk cId="1313797387" sldId="2147469431"/>
            <ac:spMk id="23" creationId="{F5072DB8-E8C2-3002-5FAC-B217C6037B8E}"/>
          </ac:spMkLst>
        </pc:spChg>
        <pc:spChg chg="add del mod">
          <ac:chgData name="Lemmi, Rodrigo" userId="b3618862-5d6a-4746-8c32-848d45cae23d" providerId="ADAL" clId="{0DE9EB39-8FAF-4C04-94A2-3CE10FB32802}" dt="2024-02-02T15:46:13.903" v="974" actId="478"/>
          <ac:spMkLst>
            <pc:docMk/>
            <pc:sldMk cId="1313797387" sldId="2147469431"/>
            <ac:spMk id="24" creationId="{5FB25B0F-1B04-4565-E295-D5C9738E19C6}"/>
          </ac:spMkLst>
        </pc:spChg>
        <pc:spChg chg="add del mod">
          <ac:chgData name="Lemmi, Rodrigo" userId="b3618862-5d6a-4746-8c32-848d45cae23d" providerId="ADAL" clId="{0DE9EB39-8FAF-4C04-94A2-3CE10FB32802}" dt="2024-02-02T15:46:13.903" v="974" actId="478"/>
          <ac:spMkLst>
            <pc:docMk/>
            <pc:sldMk cId="1313797387" sldId="2147469431"/>
            <ac:spMk id="25" creationId="{D3521154-7867-DA20-066F-1AB0E3FECD17}"/>
          </ac:spMkLst>
        </pc:spChg>
        <pc:spChg chg="add del mod">
          <ac:chgData name="Lemmi, Rodrigo" userId="b3618862-5d6a-4746-8c32-848d45cae23d" providerId="ADAL" clId="{0DE9EB39-8FAF-4C04-94A2-3CE10FB32802}" dt="2024-02-02T15:46:13.903" v="974" actId="478"/>
          <ac:spMkLst>
            <pc:docMk/>
            <pc:sldMk cId="1313797387" sldId="2147469431"/>
            <ac:spMk id="26" creationId="{511B1ED6-BED5-F56E-04C4-5395626A1A11}"/>
          </ac:spMkLst>
        </pc:spChg>
        <pc:graphicFrameChg chg="del mod modGraphic">
          <ac:chgData name="Lemmi, Rodrigo" userId="b3618862-5d6a-4746-8c32-848d45cae23d" providerId="ADAL" clId="{0DE9EB39-8FAF-4C04-94A2-3CE10FB32802}" dt="2024-02-02T15:46:34.839" v="990" actId="478"/>
          <ac:graphicFrameMkLst>
            <pc:docMk/>
            <pc:sldMk cId="1313797387" sldId="2147469431"/>
            <ac:graphicFrameMk id="2" creationId="{B47E01E1-8E45-C20E-B99B-BA7CBA68B5C7}"/>
          </ac:graphicFrameMkLst>
        </pc:graphicFrameChg>
        <pc:graphicFrameChg chg="add mod modGraphic">
          <ac:chgData name="Lemmi, Rodrigo" userId="b3618862-5d6a-4746-8c32-848d45cae23d" providerId="ADAL" clId="{0DE9EB39-8FAF-4C04-94A2-3CE10FB32802}" dt="2024-02-02T15:48:57.990" v="1030" actId="12789"/>
          <ac:graphicFrameMkLst>
            <pc:docMk/>
            <pc:sldMk cId="1313797387" sldId="2147469431"/>
            <ac:graphicFrameMk id="7" creationId="{668EDAE1-A552-35D6-F368-FDEFD927BF57}"/>
          </ac:graphicFrameMkLst>
        </pc:graphicFrameChg>
      </pc:sldChg>
      <pc:sldChg chg="addSp delSp modSp mod modAnim">
        <pc:chgData name="Lemmi, Rodrigo" userId="b3618862-5d6a-4746-8c32-848d45cae23d" providerId="ADAL" clId="{0DE9EB39-8FAF-4C04-94A2-3CE10FB32802}" dt="2024-02-02T15:30:43.313" v="789" actId="478"/>
        <pc:sldMkLst>
          <pc:docMk/>
          <pc:sldMk cId="4153193199" sldId="2147469432"/>
        </pc:sldMkLst>
        <pc:spChg chg="mod">
          <ac:chgData name="Lemmi, Rodrigo" userId="b3618862-5d6a-4746-8c32-848d45cae23d" providerId="ADAL" clId="{0DE9EB39-8FAF-4C04-94A2-3CE10FB32802}" dt="2024-02-02T15:27:18.426" v="768" actId="1076"/>
          <ac:spMkLst>
            <pc:docMk/>
            <pc:sldMk cId="4153193199" sldId="2147469432"/>
            <ac:spMk id="2" creationId="{C49F33BC-8B5C-D3F3-56B8-BDE3F84F003F}"/>
          </ac:spMkLst>
        </pc:spChg>
        <pc:spChg chg="mod">
          <ac:chgData name="Lemmi, Rodrigo" userId="b3618862-5d6a-4746-8c32-848d45cae23d" providerId="ADAL" clId="{0DE9EB39-8FAF-4C04-94A2-3CE10FB32802}" dt="2024-02-02T15:27:18.426" v="768" actId="1076"/>
          <ac:spMkLst>
            <pc:docMk/>
            <pc:sldMk cId="4153193199" sldId="2147469432"/>
            <ac:spMk id="3" creationId="{0916DBB9-B42D-3143-6674-C855C7D19DE4}"/>
          </ac:spMkLst>
        </pc:spChg>
        <pc:spChg chg="mod">
          <ac:chgData name="Lemmi, Rodrigo" userId="b3618862-5d6a-4746-8c32-848d45cae23d" providerId="ADAL" clId="{0DE9EB39-8FAF-4C04-94A2-3CE10FB32802}" dt="2024-02-02T15:27:18.426" v="768" actId="1076"/>
          <ac:spMkLst>
            <pc:docMk/>
            <pc:sldMk cId="4153193199" sldId="2147469432"/>
            <ac:spMk id="4" creationId="{545EBD76-0752-36E1-EFB8-FCA56BA9D8D2}"/>
          </ac:spMkLst>
        </pc:spChg>
        <pc:spChg chg="mod">
          <ac:chgData name="Lemmi, Rodrigo" userId="b3618862-5d6a-4746-8c32-848d45cae23d" providerId="ADAL" clId="{0DE9EB39-8FAF-4C04-94A2-3CE10FB32802}" dt="2024-02-02T15:27:18.426" v="768" actId="1076"/>
          <ac:spMkLst>
            <pc:docMk/>
            <pc:sldMk cId="4153193199" sldId="2147469432"/>
            <ac:spMk id="5" creationId="{3B1F41DA-2C78-1F16-21D9-34E5A432EAC7}"/>
          </ac:spMkLst>
        </pc:spChg>
        <pc:spChg chg="mod">
          <ac:chgData name="Lemmi, Rodrigo" userId="b3618862-5d6a-4746-8c32-848d45cae23d" providerId="ADAL" clId="{0DE9EB39-8FAF-4C04-94A2-3CE10FB32802}" dt="2024-02-02T15:27:18.426" v="768" actId="1076"/>
          <ac:spMkLst>
            <pc:docMk/>
            <pc:sldMk cId="4153193199" sldId="2147469432"/>
            <ac:spMk id="6" creationId="{A064258F-6AC9-DAFC-DD7E-7841DADDD303}"/>
          </ac:spMkLst>
        </pc:spChg>
        <pc:spChg chg="mod">
          <ac:chgData name="Lemmi, Rodrigo" userId="b3618862-5d6a-4746-8c32-848d45cae23d" providerId="ADAL" clId="{0DE9EB39-8FAF-4C04-94A2-3CE10FB32802}" dt="2024-02-02T15:27:18.426" v="768" actId="1076"/>
          <ac:spMkLst>
            <pc:docMk/>
            <pc:sldMk cId="4153193199" sldId="2147469432"/>
            <ac:spMk id="7" creationId="{9114618B-5556-9FED-13BD-77EEDDCCF582}"/>
          </ac:spMkLst>
        </pc:spChg>
        <pc:spChg chg="mod">
          <ac:chgData name="Lemmi, Rodrigo" userId="b3618862-5d6a-4746-8c32-848d45cae23d" providerId="ADAL" clId="{0DE9EB39-8FAF-4C04-94A2-3CE10FB32802}" dt="2024-02-02T15:27:18.426" v="768" actId="1076"/>
          <ac:spMkLst>
            <pc:docMk/>
            <pc:sldMk cId="4153193199" sldId="2147469432"/>
            <ac:spMk id="8" creationId="{1868FC38-C1C2-1BB3-BAE8-1CC97670E2FF}"/>
          </ac:spMkLst>
        </pc:spChg>
        <pc:spChg chg="mod">
          <ac:chgData name="Lemmi, Rodrigo" userId="b3618862-5d6a-4746-8c32-848d45cae23d" providerId="ADAL" clId="{0DE9EB39-8FAF-4C04-94A2-3CE10FB32802}" dt="2024-02-02T15:27:18.426" v="768" actId="1076"/>
          <ac:spMkLst>
            <pc:docMk/>
            <pc:sldMk cId="4153193199" sldId="2147469432"/>
            <ac:spMk id="10" creationId="{7CA168A0-3A51-36C0-93EF-72152D15EC24}"/>
          </ac:spMkLst>
        </pc:spChg>
        <pc:spChg chg="mod">
          <ac:chgData name="Lemmi, Rodrigo" userId="b3618862-5d6a-4746-8c32-848d45cae23d" providerId="ADAL" clId="{0DE9EB39-8FAF-4C04-94A2-3CE10FB32802}" dt="2024-02-02T15:27:18.426" v="768" actId="1076"/>
          <ac:spMkLst>
            <pc:docMk/>
            <pc:sldMk cId="4153193199" sldId="2147469432"/>
            <ac:spMk id="11" creationId="{E263C36D-1F71-0248-53C5-F2ADDBB75A34}"/>
          </ac:spMkLst>
        </pc:spChg>
        <pc:spChg chg="mod">
          <ac:chgData name="Lemmi, Rodrigo" userId="b3618862-5d6a-4746-8c32-848d45cae23d" providerId="ADAL" clId="{0DE9EB39-8FAF-4C04-94A2-3CE10FB32802}" dt="2024-02-02T15:27:18.426" v="768" actId="1076"/>
          <ac:spMkLst>
            <pc:docMk/>
            <pc:sldMk cId="4153193199" sldId="2147469432"/>
            <ac:spMk id="12" creationId="{98BF0E0C-671C-6D4C-89DE-C255F3E6668A}"/>
          </ac:spMkLst>
        </pc:spChg>
        <pc:spChg chg="mod">
          <ac:chgData name="Lemmi, Rodrigo" userId="b3618862-5d6a-4746-8c32-848d45cae23d" providerId="ADAL" clId="{0DE9EB39-8FAF-4C04-94A2-3CE10FB32802}" dt="2024-02-02T15:27:18.426" v="768" actId="1076"/>
          <ac:spMkLst>
            <pc:docMk/>
            <pc:sldMk cId="4153193199" sldId="2147469432"/>
            <ac:spMk id="13" creationId="{0E7ED44F-501A-FCD6-47A4-6D5B3D255BBE}"/>
          </ac:spMkLst>
        </pc:spChg>
        <pc:spChg chg="mod">
          <ac:chgData name="Lemmi, Rodrigo" userId="b3618862-5d6a-4746-8c32-848d45cae23d" providerId="ADAL" clId="{0DE9EB39-8FAF-4C04-94A2-3CE10FB32802}" dt="2024-02-02T15:27:18.426" v="768" actId="1076"/>
          <ac:spMkLst>
            <pc:docMk/>
            <pc:sldMk cId="4153193199" sldId="2147469432"/>
            <ac:spMk id="14" creationId="{4F788C30-98F0-7D3D-5C06-2A6BC418516B}"/>
          </ac:spMkLst>
        </pc:spChg>
        <pc:spChg chg="mod">
          <ac:chgData name="Lemmi, Rodrigo" userId="b3618862-5d6a-4746-8c32-848d45cae23d" providerId="ADAL" clId="{0DE9EB39-8FAF-4C04-94A2-3CE10FB32802}" dt="2024-02-02T15:27:18.426" v="768" actId="1076"/>
          <ac:spMkLst>
            <pc:docMk/>
            <pc:sldMk cId="4153193199" sldId="2147469432"/>
            <ac:spMk id="15" creationId="{BD70A22E-8101-0567-2FAB-D4DBCA55A25D}"/>
          </ac:spMkLst>
        </pc:spChg>
        <pc:spChg chg="mod">
          <ac:chgData name="Lemmi, Rodrigo" userId="b3618862-5d6a-4746-8c32-848d45cae23d" providerId="ADAL" clId="{0DE9EB39-8FAF-4C04-94A2-3CE10FB32802}" dt="2024-02-02T15:27:18.426" v="768" actId="1076"/>
          <ac:spMkLst>
            <pc:docMk/>
            <pc:sldMk cId="4153193199" sldId="2147469432"/>
            <ac:spMk id="16" creationId="{3BD1FF95-4895-C7C0-3580-245F970241D1}"/>
          </ac:spMkLst>
        </pc:spChg>
        <pc:spChg chg="mod">
          <ac:chgData name="Lemmi, Rodrigo" userId="b3618862-5d6a-4746-8c32-848d45cae23d" providerId="ADAL" clId="{0DE9EB39-8FAF-4C04-94A2-3CE10FB32802}" dt="2024-02-02T15:27:18.426" v="768" actId="1076"/>
          <ac:spMkLst>
            <pc:docMk/>
            <pc:sldMk cId="4153193199" sldId="2147469432"/>
            <ac:spMk id="17" creationId="{609FBD27-F08C-6856-D1A5-68DEFE80EFE7}"/>
          </ac:spMkLst>
        </pc:spChg>
        <pc:spChg chg="mod">
          <ac:chgData name="Lemmi, Rodrigo" userId="b3618862-5d6a-4746-8c32-848d45cae23d" providerId="ADAL" clId="{0DE9EB39-8FAF-4C04-94A2-3CE10FB32802}" dt="2024-02-02T15:27:18.426" v="768" actId="1076"/>
          <ac:spMkLst>
            <pc:docMk/>
            <pc:sldMk cId="4153193199" sldId="2147469432"/>
            <ac:spMk id="19" creationId="{4667D5C3-CDAE-FDFB-BFCE-F1368AFAE53A}"/>
          </ac:spMkLst>
        </pc:spChg>
        <pc:spChg chg="mod">
          <ac:chgData name="Lemmi, Rodrigo" userId="b3618862-5d6a-4746-8c32-848d45cae23d" providerId="ADAL" clId="{0DE9EB39-8FAF-4C04-94A2-3CE10FB32802}" dt="2024-02-02T15:27:18.426" v="768" actId="1076"/>
          <ac:spMkLst>
            <pc:docMk/>
            <pc:sldMk cId="4153193199" sldId="2147469432"/>
            <ac:spMk id="20" creationId="{84F0CB3A-FB41-EBC2-4E51-DD39032062F6}"/>
          </ac:spMkLst>
        </pc:spChg>
        <pc:spChg chg="mod">
          <ac:chgData name="Lemmi, Rodrigo" userId="b3618862-5d6a-4746-8c32-848d45cae23d" providerId="ADAL" clId="{0DE9EB39-8FAF-4C04-94A2-3CE10FB32802}" dt="2024-02-02T15:27:18.426" v="768" actId="1076"/>
          <ac:spMkLst>
            <pc:docMk/>
            <pc:sldMk cId="4153193199" sldId="2147469432"/>
            <ac:spMk id="21" creationId="{3B65C657-5CE5-8217-462A-71FB69BEC0C1}"/>
          </ac:spMkLst>
        </pc:spChg>
        <pc:spChg chg="mod">
          <ac:chgData name="Lemmi, Rodrigo" userId="b3618862-5d6a-4746-8c32-848d45cae23d" providerId="ADAL" clId="{0DE9EB39-8FAF-4C04-94A2-3CE10FB32802}" dt="2024-02-02T15:27:18.426" v="768" actId="1076"/>
          <ac:spMkLst>
            <pc:docMk/>
            <pc:sldMk cId="4153193199" sldId="2147469432"/>
            <ac:spMk id="22" creationId="{CDB094A6-16D4-0A3A-8F76-14945B6B532E}"/>
          </ac:spMkLst>
        </pc:spChg>
        <pc:spChg chg="mod">
          <ac:chgData name="Lemmi, Rodrigo" userId="b3618862-5d6a-4746-8c32-848d45cae23d" providerId="ADAL" clId="{0DE9EB39-8FAF-4C04-94A2-3CE10FB32802}" dt="2024-02-02T15:27:18.426" v="768" actId="1076"/>
          <ac:spMkLst>
            <pc:docMk/>
            <pc:sldMk cId="4153193199" sldId="2147469432"/>
            <ac:spMk id="24" creationId="{D0C8B836-856B-EDDB-E58E-212BE0DE1E35}"/>
          </ac:spMkLst>
        </pc:spChg>
        <pc:spChg chg="mod">
          <ac:chgData name="Lemmi, Rodrigo" userId="b3618862-5d6a-4746-8c32-848d45cae23d" providerId="ADAL" clId="{0DE9EB39-8FAF-4C04-94A2-3CE10FB32802}" dt="2024-02-02T15:27:18.426" v="768" actId="1076"/>
          <ac:spMkLst>
            <pc:docMk/>
            <pc:sldMk cId="4153193199" sldId="2147469432"/>
            <ac:spMk id="25" creationId="{5DF106FA-7FF6-0EDC-E7C8-1250A7BA3E68}"/>
          </ac:spMkLst>
        </pc:spChg>
        <pc:spChg chg="mod">
          <ac:chgData name="Lemmi, Rodrigo" userId="b3618862-5d6a-4746-8c32-848d45cae23d" providerId="ADAL" clId="{0DE9EB39-8FAF-4C04-94A2-3CE10FB32802}" dt="2024-02-02T15:27:18.426" v="768" actId="1076"/>
          <ac:spMkLst>
            <pc:docMk/>
            <pc:sldMk cId="4153193199" sldId="2147469432"/>
            <ac:spMk id="26" creationId="{532B3DAC-E05C-AF96-6863-29D169976A68}"/>
          </ac:spMkLst>
        </pc:spChg>
        <pc:spChg chg="mod">
          <ac:chgData name="Lemmi, Rodrigo" userId="b3618862-5d6a-4746-8c32-848d45cae23d" providerId="ADAL" clId="{0DE9EB39-8FAF-4C04-94A2-3CE10FB32802}" dt="2024-02-02T15:27:18.426" v="768" actId="1076"/>
          <ac:spMkLst>
            <pc:docMk/>
            <pc:sldMk cId="4153193199" sldId="2147469432"/>
            <ac:spMk id="27" creationId="{43C416B6-0042-2B54-03B4-722394E3E541}"/>
          </ac:spMkLst>
        </pc:spChg>
        <pc:spChg chg="mod">
          <ac:chgData name="Lemmi, Rodrigo" userId="b3618862-5d6a-4746-8c32-848d45cae23d" providerId="ADAL" clId="{0DE9EB39-8FAF-4C04-94A2-3CE10FB32802}" dt="2024-02-02T15:27:18.426" v="768" actId="1076"/>
          <ac:spMkLst>
            <pc:docMk/>
            <pc:sldMk cId="4153193199" sldId="2147469432"/>
            <ac:spMk id="28" creationId="{95C2D743-9B8B-28EF-DF2C-DE75F3EECD43}"/>
          </ac:spMkLst>
        </pc:spChg>
        <pc:spChg chg="mod">
          <ac:chgData name="Lemmi, Rodrigo" userId="b3618862-5d6a-4746-8c32-848d45cae23d" providerId="ADAL" clId="{0DE9EB39-8FAF-4C04-94A2-3CE10FB32802}" dt="2024-02-02T15:27:18.426" v="768" actId="1076"/>
          <ac:spMkLst>
            <pc:docMk/>
            <pc:sldMk cId="4153193199" sldId="2147469432"/>
            <ac:spMk id="29" creationId="{B09DC263-1969-8C96-B716-E2B4E8F84538}"/>
          </ac:spMkLst>
        </pc:spChg>
        <pc:spChg chg="mod">
          <ac:chgData name="Lemmi, Rodrigo" userId="b3618862-5d6a-4746-8c32-848d45cae23d" providerId="ADAL" clId="{0DE9EB39-8FAF-4C04-94A2-3CE10FB32802}" dt="2024-02-02T15:27:18.426" v="768" actId="1076"/>
          <ac:spMkLst>
            <pc:docMk/>
            <pc:sldMk cId="4153193199" sldId="2147469432"/>
            <ac:spMk id="30" creationId="{26C62625-0CBB-675F-F18C-3B6BD6BD9295}"/>
          </ac:spMkLst>
        </pc:spChg>
        <pc:spChg chg="mod">
          <ac:chgData name="Lemmi, Rodrigo" userId="b3618862-5d6a-4746-8c32-848d45cae23d" providerId="ADAL" clId="{0DE9EB39-8FAF-4C04-94A2-3CE10FB32802}" dt="2024-02-02T15:27:18.426" v="768" actId="1076"/>
          <ac:spMkLst>
            <pc:docMk/>
            <pc:sldMk cId="4153193199" sldId="2147469432"/>
            <ac:spMk id="31" creationId="{01AB70F8-BD73-952D-2B5B-0F4CCBA5F1A6}"/>
          </ac:spMkLst>
        </pc:spChg>
        <pc:spChg chg="mod">
          <ac:chgData name="Lemmi, Rodrigo" userId="b3618862-5d6a-4746-8c32-848d45cae23d" providerId="ADAL" clId="{0DE9EB39-8FAF-4C04-94A2-3CE10FB32802}" dt="2024-02-02T15:27:18.426" v="768" actId="1076"/>
          <ac:spMkLst>
            <pc:docMk/>
            <pc:sldMk cId="4153193199" sldId="2147469432"/>
            <ac:spMk id="32" creationId="{6BDFB4F3-3BCE-7BCA-10E0-5EE1A063E699}"/>
          </ac:spMkLst>
        </pc:spChg>
        <pc:spChg chg="mod">
          <ac:chgData name="Lemmi, Rodrigo" userId="b3618862-5d6a-4746-8c32-848d45cae23d" providerId="ADAL" clId="{0DE9EB39-8FAF-4C04-94A2-3CE10FB32802}" dt="2024-02-02T15:27:18.426" v="768" actId="1076"/>
          <ac:spMkLst>
            <pc:docMk/>
            <pc:sldMk cId="4153193199" sldId="2147469432"/>
            <ac:spMk id="33" creationId="{B8CB66E6-0518-0D5F-2001-19F49E5967D8}"/>
          </ac:spMkLst>
        </pc:spChg>
        <pc:spChg chg="mod">
          <ac:chgData name="Lemmi, Rodrigo" userId="b3618862-5d6a-4746-8c32-848d45cae23d" providerId="ADAL" clId="{0DE9EB39-8FAF-4C04-94A2-3CE10FB32802}" dt="2024-02-02T15:27:18.426" v="768" actId="1076"/>
          <ac:spMkLst>
            <pc:docMk/>
            <pc:sldMk cId="4153193199" sldId="2147469432"/>
            <ac:spMk id="34" creationId="{2BC9B104-48E6-1CA5-3B46-2BDF3528DA97}"/>
          </ac:spMkLst>
        </pc:spChg>
        <pc:spChg chg="mod">
          <ac:chgData name="Lemmi, Rodrigo" userId="b3618862-5d6a-4746-8c32-848d45cae23d" providerId="ADAL" clId="{0DE9EB39-8FAF-4C04-94A2-3CE10FB32802}" dt="2024-02-02T15:27:18.426" v="768" actId="1076"/>
          <ac:spMkLst>
            <pc:docMk/>
            <pc:sldMk cId="4153193199" sldId="2147469432"/>
            <ac:spMk id="35" creationId="{685CBE74-CC4A-58C2-A094-2664B88A1F89}"/>
          </ac:spMkLst>
        </pc:spChg>
        <pc:spChg chg="mod">
          <ac:chgData name="Lemmi, Rodrigo" userId="b3618862-5d6a-4746-8c32-848d45cae23d" providerId="ADAL" clId="{0DE9EB39-8FAF-4C04-94A2-3CE10FB32802}" dt="2024-02-02T15:27:18.426" v="768" actId="1076"/>
          <ac:spMkLst>
            <pc:docMk/>
            <pc:sldMk cId="4153193199" sldId="2147469432"/>
            <ac:spMk id="40" creationId="{287A9414-A4E8-C51A-BA4F-9859501F720A}"/>
          </ac:spMkLst>
        </pc:spChg>
        <pc:spChg chg="mod">
          <ac:chgData name="Lemmi, Rodrigo" userId="b3618862-5d6a-4746-8c32-848d45cae23d" providerId="ADAL" clId="{0DE9EB39-8FAF-4C04-94A2-3CE10FB32802}" dt="2024-02-02T15:27:18.426" v="768" actId="1076"/>
          <ac:spMkLst>
            <pc:docMk/>
            <pc:sldMk cId="4153193199" sldId="2147469432"/>
            <ac:spMk id="41" creationId="{F9361C88-6964-7C4E-4FBB-A65F57C04E70}"/>
          </ac:spMkLst>
        </pc:spChg>
        <pc:spChg chg="mod">
          <ac:chgData name="Lemmi, Rodrigo" userId="b3618862-5d6a-4746-8c32-848d45cae23d" providerId="ADAL" clId="{0DE9EB39-8FAF-4C04-94A2-3CE10FB32802}" dt="2024-02-02T15:27:18.426" v="768" actId="1076"/>
          <ac:spMkLst>
            <pc:docMk/>
            <pc:sldMk cId="4153193199" sldId="2147469432"/>
            <ac:spMk id="43" creationId="{C17659BB-F893-E06C-4915-B2435BBC8DD0}"/>
          </ac:spMkLst>
        </pc:spChg>
        <pc:spChg chg="mod">
          <ac:chgData name="Lemmi, Rodrigo" userId="b3618862-5d6a-4746-8c32-848d45cae23d" providerId="ADAL" clId="{0DE9EB39-8FAF-4C04-94A2-3CE10FB32802}" dt="2024-02-02T15:27:18.426" v="768" actId="1076"/>
          <ac:spMkLst>
            <pc:docMk/>
            <pc:sldMk cId="4153193199" sldId="2147469432"/>
            <ac:spMk id="44" creationId="{80E00B06-58D3-DC6A-5B67-4195451DDABF}"/>
          </ac:spMkLst>
        </pc:spChg>
        <pc:spChg chg="mod">
          <ac:chgData name="Lemmi, Rodrigo" userId="b3618862-5d6a-4746-8c32-848d45cae23d" providerId="ADAL" clId="{0DE9EB39-8FAF-4C04-94A2-3CE10FB32802}" dt="2024-02-02T15:27:18.426" v="768" actId="1076"/>
          <ac:spMkLst>
            <pc:docMk/>
            <pc:sldMk cId="4153193199" sldId="2147469432"/>
            <ac:spMk id="46" creationId="{23FACB4E-1809-7ECF-134F-A6E13D72A69E}"/>
          </ac:spMkLst>
        </pc:spChg>
        <pc:spChg chg="mod">
          <ac:chgData name="Lemmi, Rodrigo" userId="b3618862-5d6a-4746-8c32-848d45cae23d" providerId="ADAL" clId="{0DE9EB39-8FAF-4C04-94A2-3CE10FB32802}" dt="2024-02-02T15:27:18.426" v="768" actId="1076"/>
          <ac:spMkLst>
            <pc:docMk/>
            <pc:sldMk cId="4153193199" sldId="2147469432"/>
            <ac:spMk id="47" creationId="{72BC1205-EB86-2D59-3BA6-1F187EB9E3EB}"/>
          </ac:spMkLst>
        </pc:spChg>
        <pc:spChg chg="mod">
          <ac:chgData name="Lemmi, Rodrigo" userId="b3618862-5d6a-4746-8c32-848d45cae23d" providerId="ADAL" clId="{0DE9EB39-8FAF-4C04-94A2-3CE10FB32802}" dt="2024-02-02T15:27:18.426" v="768" actId="1076"/>
          <ac:spMkLst>
            <pc:docMk/>
            <pc:sldMk cId="4153193199" sldId="2147469432"/>
            <ac:spMk id="49" creationId="{68CC73A5-3A8C-9825-F489-97EAF1D0F8C9}"/>
          </ac:spMkLst>
        </pc:spChg>
        <pc:spChg chg="mod">
          <ac:chgData name="Lemmi, Rodrigo" userId="b3618862-5d6a-4746-8c32-848d45cae23d" providerId="ADAL" clId="{0DE9EB39-8FAF-4C04-94A2-3CE10FB32802}" dt="2024-02-02T15:27:18.426" v="768" actId="1076"/>
          <ac:spMkLst>
            <pc:docMk/>
            <pc:sldMk cId="4153193199" sldId="2147469432"/>
            <ac:spMk id="50" creationId="{5C39C7A6-3474-D0DD-234C-58DE58C8C5DA}"/>
          </ac:spMkLst>
        </pc:spChg>
        <pc:spChg chg="mod">
          <ac:chgData name="Lemmi, Rodrigo" userId="b3618862-5d6a-4746-8c32-848d45cae23d" providerId="ADAL" clId="{0DE9EB39-8FAF-4C04-94A2-3CE10FB32802}" dt="2024-02-02T15:27:18.426" v="768" actId="1076"/>
          <ac:spMkLst>
            <pc:docMk/>
            <pc:sldMk cId="4153193199" sldId="2147469432"/>
            <ac:spMk id="52" creationId="{B397A9F7-837D-FCB0-7E1B-54C332AF0DF4}"/>
          </ac:spMkLst>
        </pc:spChg>
        <pc:spChg chg="mod">
          <ac:chgData name="Lemmi, Rodrigo" userId="b3618862-5d6a-4746-8c32-848d45cae23d" providerId="ADAL" clId="{0DE9EB39-8FAF-4C04-94A2-3CE10FB32802}" dt="2024-02-02T15:27:18.426" v="768" actId="1076"/>
          <ac:spMkLst>
            <pc:docMk/>
            <pc:sldMk cId="4153193199" sldId="2147469432"/>
            <ac:spMk id="53" creationId="{A4594157-B427-C2B2-350F-CB54402E309C}"/>
          </ac:spMkLst>
        </pc:spChg>
        <pc:spChg chg="mod">
          <ac:chgData name="Lemmi, Rodrigo" userId="b3618862-5d6a-4746-8c32-848d45cae23d" providerId="ADAL" clId="{0DE9EB39-8FAF-4C04-94A2-3CE10FB32802}" dt="2024-02-02T15:13:43.242" v="559"/>
          <ac:spMkLst>
            <pc:docMk/>
            <pc:sldMk cId="4153193199" sldId="2147469432"/>
            <ac:spMk id="54" creationId="{5CF220ED-821B-7EC6-CDDC-539D82B7945B}"/>
          </ac:spMkLst>
        </pc:spChg>
        <pc:spChg chg="mod">
          <ac:chgData name="Lemmi, Rodrigo" userId="b3618862-5d6a-4746-8c32-848d45cae23d" providerId="ADAL" clId="{0DE9EB39-8FAF-4C04-94A2-3CE10FB32802}" dt="2024-02-02T15:13:43.242" v="559"/>
          <ac:spMkLst>
            <pc:docMk/>
            <pc:sldMk cId="4153193199" sldId="2147469432"/>
            <ac:spMk id="55" creationId="{962C53D0-E254-DE1E-E2BC-A77408508BF6}"/>
          </ac:spMkLst>
        </pc:spChg>
        <pc:spChg chg="mod">
          <ac:chgData name="Lemmi, Rodrigo" userId="b3618862-5d6a-4746-8c32-848d45cae23d" providerId="ADAL" clId="{0DE9EB39-8FAF-4C04-94A2-3CE10FB32802}" dt="2024-02-02T15:13:43.242" v="559"/>
          <ac:spMkLst>
            <pc:docMk/>
            <pc:sldMk cId="4153193199" sldId="2147469432"/>
            <ac:spMk id="56" creationId="{3EE1A5FA-EE9B-5BB7-B394-36A568F3569A}"/>
          </ac:spMkLst>
        </pc:spChg>
        <pc:spChg chg="mod">
          <ac:chgData name="Lemmi, Rodrigo" userId="b3618862-5d6a-4746-8c32-848d45cae23d" providerId="ADAL" clId="{0DE9EB39-8FAF-4C04-94A2-3CE10FB32802}" dt="2024-02-02T15:13:43.242" v="559"/>
          <ac:spMkLst>
            <pc:docMk/>
            <pc:sldMk cId="4153193199" sldId="2147469432"/>
            <ac:spMk id="57" creationId="{B5DF6233-DBAC-891C-E999-98C4A241D492}"/>
          </ac:spMkLst>
        </pc:spChg>
        <pc:spChg chg="mod">
          <ac:chgData name="Lemmi, Rodrigo" userId="b3618862-5d6a-4746-8c32-848d45cae23d" providerId="ADAL" clId="{0DE9EB39-8FAF-4C04-94A2-3CE10FB32802}" dt="2024-02-02T15:13:43.242" v="559"/>
          <ac:spMkLst>
            <pc:docMk/>
            <pc:sldMk cId="4153193199" sldId="2147469432"/>
            <ac:spMk id="58" creationId="{B4A838C4-226A-2CB3-9531-9F85ADD19B00}"/>
          </ac:spMkLst>
        </pc:spChg>
        <pc:spChg chg="mod">
          <ac:chgData name="Lemmi, Rodrigo" userId="b3618862-5d6a-4746-8c32-848d45cae23d" providerId="ADAL" clId="{0DE9EB39-8FAF-4C04-94A2-3CE10FB32802}" dt="2024-02-02T15:13:43.242" v="559"/>
          <ac:spMkLst>
            <pc:docMk/>
            <pc:sldMk cId="4153193199" sldId="2147469432"/>
            <ac:spMk id="59" creationId="{7A80A833-BA77-B41C-7C2F-771B47A94422}"/>
          </ac:spMkLst>
        </pc:spChg>
        <pc:spChg chg="mod">
          <ac:chgData name="Lemmi, Rodrigo" userId="b3618862-5d6a-4746-8c32-848d45cae23d" providerId="ADAL" clId="{0DE9EB39-8FAF-4C04-94A2-3CE10FB32802}" dt="2024-02-02T15:13:43.242" v="559"/>
          <ac:spMkLst>
            <pc:docMk/>
            <pc:sldMk cId="4153193199" sldId="2147469432"/>
            <ac:spMk id="60" creationId="{113749BE-E4AB-C7E1-A295-B5FE05EFC168}"/>
          </ac:spMkLst>
        </pc:spChg>
        <pc:spChg chg="mod">
          <ac:chgData name="Lemmi, Rodrigo" userId="b3618862-5d6a-4746-8c32-848d45cae23d" providerId="ADAL" clId="{0DE9EB39-8FAF-4C04-94A2-3CE10FB32802}" dt="2024-02-01T15:28:35.200" v="156"/>
          <ac:spMkLst>
            <pc:docMk/>
            <pc:sldMk cId="4153193199" sldId="2147469432"/>
            <ac:spMk id="60" creationId="{FAD81417-C158-64BD-70E2-75C3BF9C8E7D}"/>
          </ac:spMkLst>
        </pc:spChg>
        <pc:spChg chg="mod">
          <ac:chgData name="Lemmi, Rodrigo" userId="b3618862-5d6a-4746-8c32-848d45cae23d" providerId="ADAL" clId="{0DE9EB39-8FAF-4C04-94A2-3CE10FB32802}" dt="2024-02-02T15:13:43.242" v="559"/>
          <ac:spMkLst>
            <pc:docMk/>
            <pc:sldMk cId="4153193199" sldId="2147469432"/>
            <ac:spMk id="61" creationId="{08633B6B-3CFB-7FB4-2E85-247C866D5823}"/>
          </ac:spMkLst>
        </pc:spChg>
        <pc:spChg chg="mod">
          <ac:chgData name="Lemmi, Rodrigo" userId="b3618862-5d6a-4746-8c32-848d45cae23d" providerId="ADAL" clId="{0DE9EB39-8FAF-4C04-94A2-3CE10FB32802}" dt="2024-02-01T15:28:35.200" v="156"/>
          <ac:spMkLst>
            <pc:docMk/>
            <pc:sldMk cId="4153193199" sldId="2147469432"/>
            <ac:spMk id="61" creationId="{9546B820-BE8C-BAA6-5971-04FE6C3F910D}"/>
          </ac:spMkLst>
        </pc:spChg>
        <pc:spChg chg="mod">
          <ac:chgData name="Lemmi, Rodrigo" userId="b3618862-5d6a-4746-8c32-848d45cae23d" providerId="ADAL" clId="{0DE9EB39-8FAF-4C04-94A2-3CE10FB32802}" dt="2024-02-01T15:28:35.200" v="156"/>
          <ac:spMkLst>
            <pc:docMk/>
            <pc:sldMk cId="4153193199" sldId="2147469432"/>
            <ac:spMk id="62" creationId="{4859C2A2-E32C-F2D8-C489-F9E8101C7283}"/>
          </ac:spMkLst>
        </pc:spChg>
        <pc:spChg chg="mod">
          <ac:chgData name="Lemmi, Rodrigo" userId="b3618862-5d6a-4746-8c32-848d45cae23d" providerId="ADAL" clId="{0DE9EB39-8FAF-4C04-94A2-3CE10FB32802}" dt="2024-02-02T15:13:43.242" v="559"/>
          <ac:spMkLst>
            <pc:docMk/>
            <pc:sldMk cId="4153193199" sldId="2147469432"/>
            <ac:spMk id="62" creationId="{67439B74-3498-7393-F454-324C33A9AC2B}"/>
          </ac:spMkLst>
        </pc:spChg>
        <pc:spChg chg="mod">
          <ac:chgData name="Lemmi, Rodrigo" userId="b3618862-5d6a-4746-8c32-848d45cae23d" providerId="ADAL" clId="{0DE9EB39-8FAF-4C04-94A2-3CE10FB32802}" dt="2024-02-02T15:13:43.242" v="559"/>
          <ac:spMkLst>
            <pc:docMk/>
            <pc:sldMk cId="4153193199" sldId="2147469432"/>
            <ac:spMk id="63" creationId="{CEDA9F9A-0524-7A93-0891-955E58B29F74}"/>
          </ac:spMkLst>
        </pc:spChg>
        <pc:spChg chg="mod">
          <ac:chgData name="Lemmi, Rodrigo" userId="b3618862-5d6a-4746-8c32-848d45cae23d" providerId="ADAL" clId="{0DE9EB39-8FAF-4C04-94A2-3CE10FB32802}" dt="2024-02-01T15:29:26.680" v="167" actId="207"/>
          <ac:spMkLst>
            <pc:docMk/>
            <pc:sldMk cId="4153193199" sldId="2147469432"/>
            <ac:spMk id="63" creationId="{EF0EB193-4224-4956-0493-7ABDE44CCF1E}"/>
          </ac:spMkLst>
        </pc:spChg>
        <pc:spChg chg="mod">
          <ac:chgData name="Lemmi, Rodrigo" userId="b3618862-5d6a-4746-8c32-848d45cae23d" providerId="ADAL" clId="{0DE9EB39-8FAF-4C04-94A2-3CE10FB32802}" dt="2024-02-01T15:28:35.200" v="156"/>
          <ac:spMkLst>
            <pc:docMk/>
            <pc:sldMk cId="4153193199" sldId="2147469432"/>
            <ac:spMk id="64" creationId="{BCB5D9CE-63FD-3772-D4C4-310A3D6FD185}"/>
          </ac:spMkLst>
        </pc:spChg>
        <pc:spChg chg="mod">
          <ac:chgData name="Lemmi, Rodrigo" userId="b3618862-5d6a-4746-8c32-848d45cae23d" providerId="ADAL" clId="{0DE9EB39-8FAF-4C04-94A2-3CE10FB32802}" dt="2024-02-01T15:28:35.200" v="156"/>
          <ac:spMkLst>
            <pc:docMk/>
            <pc:sldMk cId="4153193199" sldId="2147469432"/>
            <ac:spMk id="65" creationId="{03B67F46-383F-1613-D8D7-43C411BDABD4}"/>
          </ac:spMkLst>
        </pc:spChg>
        <pc:spChg chg="mod">
          <ac:chgData name="Lemmi, Rodrigo" userId="b3618862-5d6a-4746-8c32-848d45cae23d" providerId="ADAL" clId="{0DE9EB39-8FAF-4C04-94A2-3CE10FB32802}" dt="2024-02-01T15:41:36.309" v="168" actId="207"/>
          <ac:spMkLst>
            <pc:docMk/>
            <pc:sldMk cId="4153193199" sldId="2147469432"/>
            <ac:spMk id="66" creationId="{71D65E08-2C82-9ED1-58AF-BC755DEADE7F}"/>
          </ac:spMkLst>
        </pc:spChg>
        <pc:spChg chg="mod">
          <ac:chgData name="Lemmi, Rodrigo" userId="b3618862-5d6a-4746-8c32-848d45cae23d" providerId="ADAL" clId="{0DE9EB39-8FAF-4C04-94A2-3CE10FB32802}" dt="2024-02-01T15:28:35.200" v="156"/>
          <ac:spMkLst>
            <pc:docMk/>
            <pc:sldMk cId="4153193199" sldId="2147469432"/>
            <ac:spMk id="67" creationId="{E736125D-D6CE-AC67-6418-EE3E8F99FA9D}"/>
          </ac:spMkLst>
        </pc:spChg>
        <pc:spChg chg="mod">
          <ac:chgData name="Lemmi, Rodrigo" userId="b3618862-5d6a-4746-8c32-848d45cae23d" providerId="ADAL" clId="{0DE9EB39-8FAF-4C04-94A2-3CE10FB32802}" dt="2024-02-01T15:28:35.200" v="156"/>
          <ac:spMkLst>
            <pc:docMk/>
            <pc:sldMk cId="4153193199" sldId="2147469432"/>
            <ac:spMk id="68" creationId="{60631F7F-2F75-2671-F078-9F5B26985D0D}"/>
          </ac:spMkLst>
        </pc:spChg>
        <pc:spChg chg="mod">
          <ac:chgData name="Lemmi, Rodrigo" userId="b3618862-5d6a-4746-8c32-848d45cae23d" providerId="ADAL" clId="{0DE9EB39-8FAF-4C04-94A2-3CE10FB32802}" dt="2024-02-01T15:28:35.200" v="156"/>
          <ac:spMkLst>
            <pc:docMk/>
            <pc:sldMk cId="4153193199" sldId="2147469432"/>
            <ac:spMk id="69" creationId="{D6ECBE43-08A9-6365-47DE-94524E1CBB61}"/>
          </ac:spMkLst>
        </pc:spChg>
        <pc:spChg chg="mod">
          <ac:chgData name="Lemmi, Rodrigo" userId="b3618862-5d6a-4746-8c32-848d45cae23d" providerId="ADAL" clId="{0DE9EB39-8FAF-4C04-94A2-3CE10FB32802}" dt="2024-02-01T15:28:35.200" v="156"/>
          <ac:spMkLst>
            <pc:docMk/>
            <pc:sldMk cId="4153193199" sldId="2147469432"/>
            <ac:spMk id="70" creationId="{BDC6FAB6-3998-8C75-FA31-4E1394B003BE}"/>
          </ac:spMkLst>
        </pc:spChg>
        <pc:spChg chg="mod">
          <ac:chgData name="Lemmi, Rodrigo" userId="b3618862-5d6a-4746-8c32-848d45cae23d" providerId="ADAL" clId="{0DE9EB39-8FAF-4C04-94A2-3CE10FB32802}" dt="2024-02-01T15:28:35.200" v="156"/>
          <ac:spMkLst>
            <pc:docMk/>
            <pc:sldMk cId="4153193199" sldId="2147469432"/>
            <ac:spMk id="71" creationId="{652A7EA8-6D76-6615-CAB3-6F121BF341B7}"/>
          </ac:spMkLst>
        </pc:spChg>
        <pc:spChg chg="mod">
          <ac:chgData name="Lemmi, Rodrigo" userId="b3618862-5d6a-4746-8c32-848d45cae23d" providerId="ADAL" clId="{0DE9EB39-8FAF-4C04-94A2-3CE10FB32802}" dt="2024-02-01T15:28:35.200" v="156"/>
          <ac:spMkLst>
            <pc:docMk/>
            <pc:sldMk cId="4153193199" sldId="2147469432"/>
            <ac:spMk id="72" creationId="{D58B4B3A-01F0-7903-EA10-AE223974C2A0}"/>
          </ac:spMkLst>
        </pc:spChg>
        <pc:spChg chg="mod">
          <ac:chgData name="Lemmi, Rodrigo" userId="b3618862-5d6a-4746-8c32-848d45cae23d" providerId="ADAL" clId="{0DE9EB39-8FAF-4C04-94A2-3CE10FB32802}" dt="2024-02-01T15:28:35.200" v="156"/>
          <ac:spMkLst>
            <pc:docMk/>
            <pc:sldMk cId="4153193199" sldId="2147469432"/>
            <ac:spMk id="73" creationId="{F9417EB3-2710-FDEB-B28A-958CD95F2B8D}"/>
          </ac:spMkLst>
        </pc:spChg>
        <pc:spChg chg="mod">
          <ac:chgData name="Lemmi, Rodrigo" userId="b3618862-5d6a-4746-8c32-848d45cae23d" providerId="ADAL" clId="{0DE9EB39-8FAF-4C04-94A2-3CE10FB32802}" dt="2024-02-01T15:28:35.200" v="156"/>
          <ac:spMkLst>
            <pc:docMk/>
            <pc:sldMk cId="4153193199" sldId="2147469432"/>
            <ac:spMk id="74" creationId="{07F5B7DC-0634-52A5-C3C3-9CE05019E15F}"/>
          </ac:spMkLst>
        </pc:spChg>
        <pc:spChg chg="mod">
          <ac:chgData name="Lemmi, Rodrigo" userId="b3618862-5d6a-4746-8c32-848d45cae23d" providerId="ADAL" clId="{0DE9EB39-8FAF-4C04-94A2-3CE10FB32802}" dt="2024-02-01T15:28:35.200" v="156"/>
          <ac:spMkLst>
            <pc:docMk/>
            <pc:sldMk cId="4153193199" sldId="2147469432"/>
            <ac:spMk id="75" creationId="{85065B74-E401-82BA-A5E0-8AA23E5F8986}"/>
          </ac:spMkLst>
        </pc:spChg>
        <pc:spChg chg="mod">
          <ac:chgData name="Lemmi, Rodrigo" userId="b3618862-5d6a-4746-8c32-848d45cae23d" providerId="ADAL" clId="{0DE9EB39-8FAF-4C04-94A2-3CE10FB32802}" dt="2024-02-01T15:28:35.200" v="156"/>
          <ac:spMkLst>
            <pc:docMk/>
            <pc:sldMk cId="4153193199" sldId="2147469432"/>
            <ac:spMk id="76" creationId="{91855002-AC45-5562-8B90-F6F1F8F90BF2}"/>
          </ac:spMkLst>
        </pc:spChg>
        <pc:spChg chg="mod">
          <ac:chgData name="Lemmi, Rodrigo" userId="b3618862-5d6a-4746-8c32-848d45cae23d" providerId="ADAL" clId="{0DE9EB39-8FAF-4C04-94A2-3CE10FB32802}" dt="2024-02-01T15:28:35.200" v="156"/>
          <ac:spMkLst>
            <pc:docMk/>
            <pc:sldMk cId="4153193199" sldId="2147469432"/>
            <ac:spMk id="77" creationId="{CDD5E76F-262D-74DA-9F68-A6788A415A4D}"/>
          </ac:spMkLst>
        </pc:spChg>
        <pc:spChg chg="mod">
          <ac:chgData name="Lemmi, Rodrigo" userId="b3618862-5d6a-4746-8c32-848d45cae23d" providerId="ADAL" clId="{0DE9EB39-8FAF-4C04-94A2-3CE10FB32802}" dt="2024-02-01T15:28:35.200" v="156"/>
          <ac:spMkLst>
            <pc:docMk/>
            <pc:sldMk cId="4153193199" sldId="2147469432"/>
            <ac:spMk id="78" creationId="{555DE5BF-E106-29A9-1818-0AEDD33BF47D}"/>
          </ac:spMkLst>
        </pc:spChg>
        <pc:spChg chg="mod">
          <ac:chgData name="Lemmi, Rodrigo" userId="b3618862-5d6a-4746-8c32-848d45cae23d" providerId="ADAL" clId="{0DE9EB39-8FAF-4C04-94A2-3CE10FB32802}" dt="2024-02-01T15:28:35.200" v="156"/>
          <ac:spMkLst>
            <pc:docMk/>
            <pc:sldMk cId="4153193199" sldId="2147469432"/>
            <ac:spMk id="79" creationId="{2E99F732-995A-E7D7-4ED6-B92C9B6A81D8}"/>
          </ac:spMkLst>
        </pc:spChg>
        <pc:spChg chg="mod">
          <ac:chgData name="Lemmi, Rodrigo" userId="b3618862-5d6a-4746-8c32-848d45cae23d" providerId="ADAL" clId="{0DE9EB39-8FAF-4C04-94A2-3CE10FB32802}" dt="2024-02-01T15:28:35.200" v="156"/>
          <ac:spMkLst>
            <pc:docMk/>
            <pc:sldMk cId="4153193199" sldId="2147469432"/>
            <ac:spMk id="80" creationId="{16C1E8F5-1B1B-BD87-CBF1-B5F2A893DDAB}"/>
          </ac:spMkLst>
        </pc:spChg>
        <pc:spChg chg="mod">
          <ac:chgData name="Lemmi, Rodrigo" userId="b3618862-5d6a-4746-8c32-848d45cae23d" providerId="ADAL" clId="{0DE9EB39-8FAF-4C04-94A2-3CE10FB32802}" dt="2024-02-01T15:28:35.200" v="156"/>
          <ac:spMkLst>
            <pc:docMk/>
            <pc:sldMk cId="4153193199" sldId="2147469432"/>
            <ac:spMk id="81" creationId="{161558E1-9514-1E9A-8A65-D07C674E188B}"/>
          </ac:spMkLst>
        </pc:spChg>
        <pc:spChg chg="mod">
          <ac:chgData name="Lemmi, Rodrigo" userId="b3618862-5d6a-4746-8c32-848d45cae23d" providerId="ADAL" clId="{0DE9EB39-8FAF-4C04-94A2-3CE10FB32802}" dt="2024-02-01T15:28:35.200" v="156"/>
          <ac:spMkLst>
            <pc:docMk/>
            <pc:sldMk cId="4153193199" sldId="2147469432"/>
            <ac:spMk id="82" creationId="{FBD6A071-24EC-76E2-06C4-A0458F99A4B1}"/>
          </ac:spMkLst>
        </pc:spChg>
        <pc:spChg chg="mod">
          <ac:chgData name="Lemmi, Rodrigo" userId="b3618862-5d6a-4746-8c32-848d45cae23d" providerId="ADAL" clId="{0DE9EB39-8FAF-4C04-94A2-3CE10FB32802}" dt="2024-02-01T15:28:35.200" v="156"/>
          <ac:spMkLst>
            <pc:docMk/>
            <pc:sldMk cId="4153193199" sldId="2147469432"/>
            <ac:spMk id="83" creationId="{BB698BEF-3335-75A1-E4FD-412FFD19D8F2}"/>
          </ac:spMkLst>
        </pc:spChg>
        <pc:spChg chg="mod">
          <ac:chgData name="Lemmi, Rodrigo" userId="b3618862-5d6a-4746-8c32-848d45cae23d" providerId="ADAL" clId="{0DE9EB39-8FAF-4C04-94A2-3CE10FB32802}" dt="2024-02-01T15:28:35.200" v="156"/>
          <ac:spMkLst>
            <pc:docMk/>
            <pc:sldMk cId="4153193199" sldId="2147469432"/>
            <ac:spMk id="84" creationId="{FE18AA8B-F9ED-3887-BE2A-BBB3432E1659}"/>
          </ac:spMkLst>
        </pc:spChg>
        <pc:spChg chg="mod">
          <ac:chgData name="Lemmi, Rodrigo" userId="b3618862-5d6a-4746-8c32-848d45cae23d" providerId="ADAL" clId="{0DE9EB39-8FAF-4C04-94A2-3CE10FB32802}" dt="2024-02-01T15:28:35.200" v="156"/>
          <ac:spMkLst>
            <pc:docMk/>
            <pc:sldMk cId="4153193199" sldId="2147469432"/>
            <ac:spMk id="85" creationId="{33D73850-3089-EE87-2C72-BF59F4261AC0}"/>
          </ac:spMkLst>
        </pc:spChg>
        <pc:spChg chg="mod">
          <ac:chgData name="Lemmi, Rodrigo" userId="b3618862-5d6a-4746-8c32-848d45cae23d" providerId="ADAL" clId="{0DE9EB39-8FAF-4C04-94A2-3CE10FB32802}" dt="2024-02-01T15:28:35.200" v="156"/>
          <ac:spMkLst>
            <pc:docMk/>
            <pc:sldMk cId="4153193199" sldId="2147469432"/>
            <ac:spMk id="86" creationId="{73521D70-A9AA-5EE0-3F45-FA1A40CC096E}"/>
          </ac:spMkLst>
        </pc:spChg>
        <pc:spChg chg="mod">
          <ac:chgData name="Lemmi, Rodrigo" userId="b3618862-5d6a-4746-8c32-848d45cae23d" providerId="ADAL" clId="{0DE9EB39-8FAF-4C04-94A2-3CE10FB32802}" dt="2024-02-01T15:28:35.200" v="156"/>
          <ac:spMkLst>
            <pc:docMk/>
            <pc:sldMk cId="4153193199" sldId="2147469432"/>
            <ac:spMk id="87" creationId="{EFE196AD-33F5-0E9A-69F5-56E11AA4D0E2}"/>
          </ac:spMkLst>
        </pc:spChg>
        <pc:spChg chg="mod">
          <ac:chgData name="Lemmi, Rodrigo" userId="b3618862-5d6a-4746-8c32-848d45cae23d" providerId="ADAL" clId="{0DE9EB39-8FAF-4C04-94A2-3CE10FB32802}" dt="2024-02-01T15:29:22.470" v="166" actId="207"/>
          <ac:spMkLst>
            <pc:docMk/>
            <pc:sldMk cId="4153193199" sldId="2147469432"/>
            <ac:spMk id="88" creationId="{3B3AAA33-3A7B-0E23-375C-3C8EA9BBB730}"/>
          </ac:spMkLst>
        </pc:spChg>
        <pc:spChg chg="mod">
          <ac:chgData name="Lemmi, Rodrigo" userId="b3618862-5d6a-4746-8c32-848d45cae23d" providerId="ADAL" clId="{0DE9EB39-8FAF-4C04-94A2-3CE10FB32802}" dt="2024-02-01T15:28:35.200" v="156"/>
          <ac:spMkLst>
            <pc:docMk/>
            <pc:sldMk cId="4153193199" sldId="2147469432"/>
            <ac:spMk id="89" creationId="{649C6101-5A51-455A-119A-1546A1923875}"/>
          </ac:spMkLst>
        </pc:spChg>
        <pc:spChg chg="mod">
          <ac:chgData name="Lemmi, Rodrigo" userId="b3618862-5d6a-4746-8c32-848d45cae23d" providerId="ADAL" clId="{0DE9EB39-8FAF-4C04-94A2-3CE10FB32802}" dt="2024-02-01T15:28:35.200" v="156"/>
          <ac:spMkLst>
            <pc:docMk/>
            <pc:sldMk cId="4153193199" sldId="2147469432"/>
            <ac:spMk id="90" creationId="{C94C6465-C469-4621-7103-FFF10D1D0A69}"/>
          </ac:spMkLst>
        </pc:spChg>
        <pc:spChg chg="mod">
          <ac:chgData name="Lemmi, Rodrigo" userId="b3618862-5d6a-4746-8c32-848d45cae23d" providerId="ADAL" clId="{0DE9EB39-8FAF-4C04-94A2-3CE10FB32802}" dt="2024-02-01T15:28:35.200" v="156"/>
          <ac:spMkLst>
            <pc:docMk/>
            <pc:sldMk cId="4153193199" sldId="2147469432"/>
            <ac:spMk id="91" creationId="{CB3183BD-8B69-AFEA-D95E-0738C242835C}"/>
          </ac:spMkLst>
        </pc:spChg>
        <pc:spChg chg="mod">
          <ac:chgData name="Lemmi, Rodrigo" userId="b3618862-5d6a-4746-8c32-848d45cae23d" providerId="ADAL" clId="{0DE9EB39-8FAF-4C04-94A2-3CE10FB32802}" dt="2024-02-01T15:28:35.200" v="156"/>
          <ac:spMkLst>
            <pc:docMk/>
            <pc:sldMk cId="4153193199" sldId="2147469432"/>
            <ac:spMk id="92" creationId="{F774E4C8-F157-0D35-4739-3ABDE76D7DB9}"/>
          </ac:spMkLst>
        </pc:spChg>
        <pc:spChg chg="mod">
          <ac:chgData name="Lemmi, Rodrigo" userId="b3618862-5d6a-4746-8c32-848d45cae23d" providerId="ADAL" clId="{0DE9EB39-8FAF-4C04-94A2-3CE10FB32802}" dt="2024-02-01T15:28:35.200" v="156"/>
          <ac:spMkLst>
            <pc:docMk/>
            <pc:sldMk cId="4153193199" sldId="2147469432"/>
            <ac:spMk id="93" creationId="{9BAF46F1-4AB7-34C8-22A9-6E15EC60EDAA}"/>
          </ac:spMkLst>
        </pc:spChg>
        <pc:spChg chg="mod">
          <ac:chgData name="Lemmi, Rodrigo" userId="b3618862-5d6a-4746-8c32-848d45cae23d" providerId="ADAL" clId="{0DE9EB39-8FAF-4C04-94A2-3CE10FB32802}" dt="2024-02-01T15:28:35.200" v="156"/>
          <ac:spMkLst>
            <pc:docMk/>
            <pc:sldMk cId="4153193199" sldId="2147469432"/>
            <ac:spMk id="94" creationId="{51B6EFBA-6A28-E1A1-76EB-9CD5B92A014F}"/>
          </ac:spMkLst>
        </pc:spChg>
        <pc:spChg chg="mod">
          <ac:chgData name="Lemmi, Rodrigo" userId="b3618862-5d6a-4746-8c32-848d45cae23d" providerId="ADAL" clId="{0DE9EB39-8FAF-4C04-94A2-3CE10FB32802}" dt="2024-02-01T15:28:35.200" v="156"/>
          <ac:spMkLst>
            <pc:docMk/>
            <pc:sldMk cId="4153193199" sldId="2147469432"/>
            <ac:spMk id="95" creationId="{57E11D3E-EA14-CA7F-C98B-C5452B196CAE}"/>
          </ac:spMkLst>
        </pc:spChg>
        <pc:spChg chg="mod">
          <ac:chgData name="Lemmi, Rodrigo" userId="b3618862-5d6a-4746-8c32-848d45cae23d" providerId="ADAL" clId="{0DE9EB39-8FAF-4C04-94A2-3CE10FB32802}" dt="2024-02-01T15:28:35.200" v="156"/>
          <ac:spMkLst>
            <pc:docMk/>
            <pc:sldMk cId="4153193199" sldId="2147469432"/>
            <ac:spMk id="96" creationId="{9DF250EA-4502-6F6F-EC4E-52B6B0D92811}"/>
          </ac:spMkLst>
        </pc:spChg>
        <pc:spChg chg="mod">
          <ac:chgData name="Lemmi, Rodrigo" userId="b3618862-5d6a-4746-8c32-848d45cae23d" providerId="ADAL" clId="{0DE9EB39-8FAF-4C04-94A2-3CE10FB32802}" dt="2024-02-01T15:28:35.200" v="156"/>
          <ac:spMkLst>
            <pc:docMk/>
            <pc:sldMk cId="4153193199" sldId="2147469432"/>
            <ac:spMk id="97" creationId="{86F6619E-EB91-99E6-DD83-C99BA2830734}"/>
          </ac:spMkLst>
        </pc:spChg>
        <pc:spChg chg="mod">
          <ac:chgData name="Lemmi, Rodrigo" userId="b3618862-5d6a-4746-8c32-848d45cae23d" providerId="ADAL" clId="{0DE9EB39-8FAF-4C04-94A2-3CE10FB32802}" dt="2024-02-01T15:28:35.200" v="156"/>
          <ac:spMkLst>
            <pc:docMk/>
            <pc:sldMk cId="4153193199" sldId="2147469432"/>
            <ac:spMk id="98" creationId="{C7802504-E576-637A-9691-29F4D3CF7179}"/>
          </ac:spMkLst>
        </pc:spChg>
        <pc:spChg chg="mod">
          <ac:chgData name="Lemmi, Rodrigo" userId="b3618862-5d6a-4746-8c32-848d45cae23d" providerId="ADAL" clId="{0DE9EB39-8FAF-4C04-94A2-3CE10FB32802}" dt="2024-02-01T15:28:35.200" v="156"/>
          <ac:spMkLst>
            <pc:docMk/>
            <pc:sldMk cId="4153193199" sldId="2147469432"/>
            <ac:spMk id="99" creationId="{968D3BF8-E886-86B1-F479-128D8AAC7AF1}"/>
          </ac:spMkLst>
        </pc:spChg>
        <pc:spChg chg="mod">
          <ac:chgData name="Lemmi, Rodrigo" userId="b3618862-5d6a-4746-8c32-848d45cae23d" providerId="ADAL" clId="{0DE9EB39-8FAF-4C04-94A2-3CE10FB32802}" dt="2024-02-01T15:28:35.200" v="156"/>
          <ac:spMkLst>
            <pc:docMk/>
            <pc:sldMk cId="4153193199" sldId="2147469432"/>
            <ac:spMk id="100" creationId="{52391F0D-242A-F397-FA68-F23898894747}"/>
          </ac:spMkLst>
        </pc:spChg>
        <pc:spChg chg="mod">
          <ac:chgData name="Lemmi, Rodrigo" userId="b3618862-5d6a-4746-8c32-848d45cae23d" providerId="ADAL" clId="{0DE9EB39-8FAF-4C04-94A2-3CE10FB32802}" dt="2024-02-01T15:29:18.601" v="165" actId="207"/>
          <ac:spMkLst>
            <pc:docMk/>
            <pc:sldMk cId="4153193199" sldId="2147469432"/>
            <ac:spMk id="101" creationId="{498EA900-0486-A5C4-800F-6C8C24D1D601}"/>
          </ac:spMkLst>
        </pc:spChg>
        <pc:spChg chg="mod">
          <ac:chgData name="Lemmi, Rodrigo" userId="b3618862-5d6a-4746-8c32-848d45cae23d" providerId="ADAL" clId="{0DE9EB39-8FAF-4C04-94A2-3CE10FB32802}" dt="2024-02-01T15:29:12.751" v="164" actId="207"/>
          <ac:spMkLst>
            <pc:docMk/>
            <pc:sldMk cId="4153193199" sldId="2147469432"/>
            <ac:spMk id="102" creationId="{5BE015C5-8AA0-1B99-77CD-868046A34AC1}"/>
          </ac:spMkLst>
        </pc:spChg>
        <pc:spChg chg="mod">
          <ac:chgData name="Lemmi, Rodrigo" userId="b3618862-5d6a-4746-8c32-848d45cae23d" providerId="ADAL" clId="{0DE9EB39-8FAF-4C04-94A2-3CE10FB32802}" dt="2024-02-01T15:28:35.200" v="156"/>
          <ac:spMkLst>
            <pc:docMk/>
            <pc:sldMk cId="4153193199" sldId="2147469432"/>
            <ac:spMk id="103" creationId="{732AEB48-1B3D-9C38-E622-366978BC27FB}"/>
          </ac:spMkLst>
        </pc:spChg>
        <pc:spChg chg="mod">
          <ac:chgData name="Lemmi, Rodrigo" userId="b3618862-5d6a-4746-8c32-848d45cae23d" providerId="ADAL" clId="{0DE9EB39-8FAF-4C04-94A2-3CE10FB32802}" dt="2024-02-01T15:28:35.200" v="156"/>
          <ac:spMkLst>
            <pc:docMk/>
            <pc:sldMk cId="4153193199" sldId="2147469432"/>
            <ac:spMk id="104" creationId="{55BE13D4-DB9E-7009-2823-A1428B386E50}"/>
          </ac:spMkLst>
        </pc:spChg>
        <pc:spChg chg="mod">
          <ac:chgData name="Lemmi, Rodrigo" userId="b3618862-5d6a-4746-8c32-848d45cae23d" providerId="ADAL" clId="{0DE9EB39-8FAF-4C04-94A2-3CE10FB32802}" dt="2024-02-01T15:28:35.200" v="156"/>
          <ac:spMkLst>
            <pc:docMk/>
            <pc:sldMk cId="4153193199" sldId="2147469432"/>
            <ac:spMk id="105" creationId="{FDA30B2B-CCE0-CA76-70CD-2D1832B0FB88}"/>
          </ac:spMkLst>
        </pc:spChg>
        <pc:spChg chg="mod">
          <ac:chgData name="Lemmi, Rodrigo" userId="b3618862-5d6a-4746-8c32-848d45cae23d" providerId="ADAL" clId="{0DE9EB39-8FAF-4C04-94A2-3CE10FB32802}" dt="2024-02-01T15:28:52.831" v="159" actId="207"/>
          <ac:spMkLst>
            <pc:docMk/>
            <pc:sldMk cId="4153193199" sldId="2147469432"/>
            <ac:spMk id="106" creationId="{CB84EFA9-4D5C-BF85-5534-CFF5D55FD7B6}"/>
          </ac:spMkLst>
        </pc:spChg>
        <pc:spChg chg="mod">
          <ac:chgData name="Lemmi, Rodrigo" userId="b3618862-5d6a-4746-8c32-848d45cae23d" providerId="ADAL" clId="{0DE9EB39-8FAF-4C04-94A2-3CE10FB32802}" dt="2024-02-01T15:28:35.200" v="156"/>
          <ac:spMkLst>
            <pc:docMk/>
            <pc:sldMk cId="4153193199" sldId="2147469432"/>
            <ac:spMk id="107" creationId="{F200D962-3EB7-8DA7-B080-3DDE36B71A19}"/>
          </ac:spMkLst>
        </pc:spChg>
        <pc:spChg chg="mod">
          <ac:chgData name="Lemmi, Rodrigo" userId="b3618862-5d6a-4746-8c32-848d45cae23d" providerId="ADAL" clId="{0DE9EB39-8FAF-4C04-94A2-3CE10FB32802}" dt="2024-02-01T15:29:01.510" v="161" actId="207"/>
          <ac:spMkLst>
            <pc:docMk/>
            <pc:sldMk cId="4153193199" sldId="2147469432"/>
            <ac:spMk id="108" creationId="{F563C034-0C2D-78F5-6D4E-8381FC3EB323}"/>
          </ac:spMkLst>
        </pc:spChg>
        <pc:spChg chg="mod">
          <ac:chgData name="Lemmi, Rodrigo" userId="b3618862-5d6a-4746-8c32-848d45cae23d" providerId="ADAL" clId="{0DE9EB39-8FAF-4C04-94A2-3CE10FB32802}" dt="2024-02-01T15:28:56.078" v="160" actId="207"/>
          <ac:spMkLst>
            <pc:docMk/>
            <pc:sldMk cId="4153193199" sldId="2147469432"/>
            <ac:spMk id="109" creationId="{89EFB192-E225-062B-9971-C885A1DBDBBE}"/>
          </ac:spMkLst>
        </pc:spChg>
        <pc:spChg chg="mod">
          <ac:chgData name="Lemmi, Rodrigo" userId="b3618862-5d6a-4746-8c32-848d45cae23d" providerId="ADAL" clId="{0DE9EB39-8FAF-4C04-94A2-3CE10FB32802}" dt="2024-02-01T15:28:35.200" v="156"/>
          <ac:spMkLst>
            <pc:docMk/>
            <pc:sldMk cId="4153193199" sldId="2147469432"/>
            <ac:spMk id="110" creationId="{A74E37AD-56A6-004D-70C9-B3E99322F18F}"/>
          </ac:spMkLst>
        </pc:spChg>
        <pc:spChg chg="mod">
          <ac:chgData name="Lemmi, Rodrigo" userId="b3618862-5d6a-4746-8c32-848d45cae23d" providerId="ADAL" clId="{0DE9EB39-8FAF-4C04-94A2-3CE10FB32802}" dt="2024-02-01T15:28:35.200" v="156"/>
          <ac:spMkLst>
            <pc:docMk/>
            <pc:sldMk cId="4153193199" sldId="2147469432"/>
            <ac:spMk id="111" creationId="{61423659-569F-EF0B-7958-84E46F759521}"/>
          </ac:spMkLst>
        </pc:spChg>
        <pc:spChg chg="mod">
          <ac:chgData name="Lemmi, Rodrigo" userId="b3618862-5d6a-4746-8c32-848d45cae23d" providerId="ADAL" clId="{0DE9EB39-8FAF-4C04-94A2-3CE10FB32802}" dt="2024-02-01T15:28:35.200" v="156"/>
          <ac:spMkLst>
            <pc:docMk/>
            <pc:sldMk cId="4153193199" sldId="2147469432"/>
            <ac:spMk id="112" creationId="{69E808E3-46A9-73A9-325F-31B9A2311EBE}"/>
          </ac:spMkLst>
        </pc:spChg>
        <pc:spChg chg="mod">
          <ac:chgData name="Lemmi, Rodrigo" userId="b3618862-5d6a-4746-8c32-848d45cae23d" providerId="ADAL" clId="{0DE9EB39-8FAF-4C04-94A2-3CE10FB32802}" dt="2024-02-01T15:44:10.703" v="180" actId="207"/>
          <ac:spMkLst>
            <pc:docMk/>
            <pc:sldMk cId="4153193199" sldId="2147469432"/>
            <ac:spMk id="114" creationId="{81EAE2F7-FA22-E223-E95E-33458626A283}"/>
          </ac:spMkLst>
        </pc:spChg>
        <pc:spChg chg="mod">
          <ac:chgData name="Lemmi, Rodrigo" userId="b3618862-5d6a-4746-8c32-848d45cae23d" providerId="ADAL" clId="{0DE9EB39-8FAF-4C04-94A2-3CE10FB32802}" dt="2024-02-01T15:43:54.441" v="177" actId="207"/>
          <ac:spMkLst>
            <pc:docMk/>
            <pc:sldMk cId="4153193199" sldId="2147469432"/>
            <ac:spMk id="115" creationId="{3219E02B-C09F-A445-D290-A3AC87F7F8B0}"/>
          </ac:spMkLst>
        </pc:spChg>
        <pc:spChg chg="mod">
          <ac:chgData name="Lemmi, Rodrigo" userId="b3618862-5d6a-4746-8c32-848d45cae23d" providerId="ADAL" clId="{0DE9EB39-8FAF-4C04-94A2-3CE10FB32802}" dt="2024-02-01T15:44:45.375" v="187" actId="207"/>
          <ac:spMkLst>
            <pc:docMk/>
            <pc:sldMk cId="4153193199" sldId="2147469432"/>
            <ac:spMk id="116" creationId="{05D2C25F-AD7E-0C24-553D-162B8E344085}"/>
          </ac:spMkLst>
        </pc:spChg>
        <pc:spChg chg="mod">
          <ac:chgData name="Lemmi, Rodrigo" userId="b3618862-5d6a-4746-8c32-848d45cae23d" providerId="ADAL" clId="{0DE9EB39-8FAF-4C04-94A2-3CE10FB32802}" dt="2024-02-01T15:42:23.599" v="170"/>
          <ac:spMkLst>
            <pc:docMk/>
            <pc:sldMk cId="4153193199" sldId="2147469432"/>
            <ac:spMk id="117" creationId="{AFF662DB-E78C-76D7-2D8F-0497EA6E4968}"/>
          </ac:spMkLst>
        </pc:spChg>
        <pc:spChg chg="mod">
          <ac:chgData name="Lemmi, Rodrigo" userId="b3618862-5d6a-4746-8c32-848d45cae23d" providerId="ADAL" clId="{0DE9EB39-8FAF-4C04-94A2-3CE10FB32802}" dt="2024-02-01T15:42:59.399" v="172" actId="207"/>
          <ac:spMkLst>
            <pc:docMk/>
            <pc:sldMk cId="4153193199" sldId="2147469432"/>
            <ac:spMk id="118" creationId="{03A2C63A-E003-6319-B543-230C097E148D}"/>
          </ac:spMkLst>
        </pc:spChg>
        <pc:spChg chg="mod">
          <ac:chgData name="Lemmi, Rodrigo" userId="b3618862-5d6a-4746-8c32-848d45cae23d" providerId="ADAL" clId="{0DE9EB39-8FAF-4C04-94A2-3CE10FB32802}" dt="2024-02-01T15:44:05.916" v="179" actId="207"/>
          <ac:spMkLst>
            <pc:docMk/>
            <pc:sldMk cId="4153193199" sldId="2147469432"/>
            <ac:spMk id="119" creationId="{7673B3F1-C8F4-B21E-0DB3-D7A4BA3D9E54}"/>
          </ac:spMkLst>
        </pc:spChg>
        <pc:spChg chg="mod">
          <ac:chgData name="Lemmi, Rodrigo" userId="b3618862-5d6a-4746-8c32-848d45cae23d" providerId="ADAL" clId="{0DE9EB39-8FAF-4C04-94A2-3CE10FB32802}" dt="2024-02-01T15:42:23.599" v="170"/>
          <ac:spMkLst>
            <pc:docMk/>
            <pc:sldMk cId="4153193199" sldId="2147469432"/>
            <ac:spMk id="120" creationId="{43EBBAF1-70D1-07D3-28D7-8466E3A48229}"/>
          </ac:spMkLst>
        </pc:spChg>
        <pc:spChg chg="mod">
          <ac:chgData name="Lemmi, Rodrigo" userId="b3618862-5d6a-4746-8c32-848d45cae23d" providerId="ADAL" clId="{0DE9EB39-8FAF-4C04-94A2-3CE10FB32802}" dt="2024-02-01T15:43:31.297" v="174" actId="207"/>
          <ac:spMkLst>
            <pc:docMk/>
            <pc:sldMk cId="4153193199" sldId="2147469432"/>
            <ac:spMk id="121" creationId="{F5280E9B-1C30-5D24-EC2D-05B8D70E36BB}"/>
          </ac:spMkLst>
        </pc:spChg>
        <pc:spChg chg="mod">
          <ac:chgData name="Lemmi, Rodrigo" userId="b3618862-5d6a-4746-8c32-848d45cae23d" providerId="ADAL" clId="{0DE9EB39-8FAF-4C04-94A2-3CE10FB32802}" dt="2024-02-01T15:44:14.444" v="181" actId="207"/>
          <ac:spMkLst>
            <pc:docMk/>
            <pc:sldMk cId="4153193199" sldId="2147469432"/>
            <ac:spMk id="122" creationId="{BC0DB3F4-3382-1353-CF42-F4D2BC752ED7}"/>
          </ac:spMkLst>
        </pc:spChg>
        <pc:spChg chg="mod">
          <ac:chgData name="Lemmi, Rodrigo" userId="b3618862-5d6a-4746-8c32-848d45cae23d" providerId="ADAL" clId="{0DE9EB39-8FAF-4C04-94A2-3CE10FB32802}" dt="2024-02-01T15:44:02.136" v="178" actId="207"/>
          <ac:spMkLst>
            <pc:docMk/>
            <pc:sldMk cId="4153193199" sldId="2147469432"/>
            <ac:spMk id="123" creationId="{607D624B-557D-9258-4309-CA386846A2FB}"/>
          </ac:spMkLst>
        </pc:spChg>
        <pc:spChg chg="mod">
          <ac:chgData name="Lemmi, Rodrigo" userId="b3618862-5d6a-4746-8c32-848d45cae23d" providerId="ADAL" clId="{0DE9EB39-8FAF-4C04-94A2-3CE10FB32802}" dt="2024-02-01T15:44:18.643" v="182" actId="207"/>
          <ac:spMkLst>
            <pc:docMk/>
            <pc:sldMk cId="4153193199" sldId="2147469432"/>
            <ac:spMk id="124" creationId="{30AB0E73-B7C6-EBAD-FFEB-7ED6B6CBD92A}"/>
          </ac:spMkLst>
        </pc:spChg>
        <pc:spChg chg="mod">
          <ac:chgData name="Lemmi, Rodrigo" userId="b3618862-5d6a-4746-8c32-848d45cae23d" providerId="ADAL" clId="{0DE9EB39-8FAF-4C04-94A2-3CE10FB32802}" dt="2024-02-01T15:43:09.808" v="173" actId="207"/>
          <ac:spMkLst>
            <pc:docMk/>
            <pc:sldMk cId="4153193199" sldId="2147469432"/>
            <ac:spMk id="125" creationId="{E5679383-3C58-E267-0D43-39FA7D965024}"/>
          </ac:spMkLst>
        </pc:spChg>
        <pc:spChg chg="mod">
          <ac:chgData name="Lemmi, Rodrigo" userId="b3618862-5d6a-4746-8c32-848d45cae23d" providerId="ADAL" clId="{0DE9EB39-8FAF-4C04-94A2-3CE10FB32802}" dt="2024-02-01T15:44:23.663" v="184" actId="207"/>
          <ac:spMkLst>
            <pc:docMk/>
            <pc:sldMk cId="4153193199" sldId="2147469432"/>
            <ac:spMk id="126" creationId="{4E6F2DAA-EB41-02FF-5AAC-D19AE260EC58}"/>
          </ac:spMkLst>
        </pc:spChg>
        <pc:spChg chg="mod">
          <ac:chgData name="Lemmi, Rodrigo" userId="b3618862-5d6a-4746-8c32-848d45cae23d" providerId="ADAL" clId="{0DE9EB39-8FAF-4C04-94A2-3CE10FB32802}" dt="2024-02-01T15:44:21.240" v="183" actId="207"/>
          <ac:spMkLst>
            <pc:docMk/>
            <pc:sldMk cId="4153193199" sldId="2147469432"/>
            <ac:spMk id="127" creationId="{B0B7B7F7-B7B1-4EE6-4730-BDD61B8F6722}"/>
          </ac:spMkLst>
        </pc:spChg>
        <pc:spChg chg="mod">
          <ac:chgData name="Lemmi, Rodrigo" userId="b3618862-5d6a-4746-8c32-848d45cae23d" providerId="ADAL" clId="{0DE9EB39-8FAF-4C04-94A2-3CE10FB32802}" dt="2024-02-01T15:43:43.990" v="175" actId="207"/>
          <ac:spMkLst>
            <pc:docMk/>
            <pc:sldMk cId="4153193199" sldId="2147469432"/>
            <ac:spMk id="128" creationId="{FD4BD52C-C92A-92D1-6673-199EB3072115}"/>
          </ac:spMkLst>
        </pc:spChg>
        <pc:spChg chg="mod">
          <ac:chgData name="Lemmi, Rodrigo" userId="b3618862-5d6a-4746-8c32-848d45cae23d" providerId="ADAL" clId="{0DE9EB39-8FAF-4C04-94A2-3CE10FB32802}" dt="2024-02-01T15:44:26.973" v="185" actId="207"/>
          <ac:spMkLst>
            <pc:docMk/>
            <pc:sldMk cId="4153193199" sldId="2147469432"/>
            <ac:spMk id="129" creationId="{2AE056A0-2FF5-035E-AF21-C1CAE31FF368}"/>
          </ac:spMkLst>
        </pc:spChg>
        <pc:spChg chg="mod">
          <ac:chgData name="Lemmi, Rodrigo" userId="b3618862-5d6a-4746-8c32-848d45cae23d" providerId="ADAL" clId="{0DE9EB39-8FAF-4C04-94A2-3CE10FB32802}" dt="2024-02-01T15:42:23.599" v="170"/>
          <ac:spMkLst>
            <pc:docMk/>
            <pc:sldMk cId="4153193199" sldId="2147469432"/>
            <ac:spMk id="130" creationId="{4B9C9F39-8748-F613-4FEF-7A5F86C29D54}"/>
          </ac:spMkLst>
        </pc:spChg>
        <pc:spChg chg="mod">
          <ac:chgData name="Lemmi, Rodrigo" userId="b3618862-5d6a-4746-8c32-848d45cae23d" providerId="ADAL" clId="{0DE9EB39-8FAF-4C04-94A2-3CE10FB32802}" dt="2024-02-01T15:42:23.599" v="170"/>
          <ac:spMkLst>
            <pc:docMk/>
            <pc:sldMk cId="4153193199" sldId="2147469432"/>
            <ac:spMk id="131" creationId="{DCA14847-EEDF-C556-358F-8821873AFBA1}"/>
          </ac:spMkLst>
        </pc:spChg>
        <pc:spChg chg="mod">
          <ac:chgData name="Lemmi, Rodrigo" userId="b3618862-5d6a-4746-8c32-848d45cae23d" providerId="ADAL" clId="{0DE9EB39-8FAF-4C04-94A2-3CE10FB32802}" dt="2024-02-01T15:42:23.599" v="170"/>
          <ac:spMkLst>
            <pc:docMk/>
            <pc:sldMk cId="4153193199" sldId="2147469432"/>
            <ac:spMk id="132" creationId="{4C69C2D4-D384-1317-82EF-FEB6493C498D}"/>
          </ac:spMkLst>
        </pc:spChg>
        <pc:spChg chg="mod">
          <ac:chgData name="Lemmi, Rodrigo" userId="b3618862-5d6a-4746-8c32-848d45cae23d" providerId="ADAL" clId="{0DE9EB39-8FAF-4C04-94A2-3CE10FB32802}" dt="2024-02-01T15:42:23.599" v="170"/>
          <ac:spMkLst>
            <pc:docMk/>
            <pc:sldMk cId="4153193199" sldId="2147469432"/>
            <ac:spMk id="133" creationId="{34191277-4083-CEC5-409D-7CF6FF2AF104}"/>
          </ac:spMkLst>
        </pc:spChg>
        <pc:spChg chg="mod">
          <ac:chgData name="Lemmi, Rodrigo" userId="b3618862-5d6a-4746-8c32-848d45cae23d" providerId="ADAL" clId="{0DE9EB39-8FAF-4C04-94A2-3CE10FB32802}" dt="2024-02-01T15:42:23.599" v="170"/>
          <ac:spMkLst>
            <pc:docMk/>
            <pc:sldMk cId="4153193199" sldId="2147469432"/>
            <ac:spMk id="134" creationId="{C5F4DF71-9241-87C3-882B-8595868CF236}"/>
          </ac:spMkLst>
        </pc:spChg>
        <pc:spChg chg="mod">
          <ac:chgData name="Lemmi, Rodrigo" userId="b3618862-5d6a-4746-8c32-848d45cae23d" providerId="ADAL" clId="{0DE9EB39-8FAF-4C04-94A2-3CE10FB32802}" dt="2024-02-01T15:42:23.599" v="170"/>
          <ac:spMkLst>
            <pc:docMk/>
            <pc:sldMk cId="4153193199" sldId="2147469432"/>
            <ac:spMk id="135" creationId="{F52F1C9F-9545-1901-0585-34C423157830}"/>
          </ac:spMkLst>
        </pc:spChg>
        <pc:spChg chg="mod">
          <ac:chgData name="Lemmi, Rodrigo" userId="b3618862-5d6a-4746-8c32-848d45cae23d" providerId="ADAL" clId="{0DE9EB39-8FAF-4C04-94A2-3CE10FB32802}" dt="2024-02-01T15:42:23.599" v="170"/>
          <ac:spMkLst>
            <pc:docMk/>
            <pc:sldMk cId="4153193199" sldId="2147469432"/>
            <ac:spMk id="136" creationId="{4246C13A-2C84-FD35-6C9D-7741D5076F27}"/>
          </ac:spMkLst>
        </pc:spChg>
        <pc:spChg chg="mod">
          <ac:chgData name="Lemmi, Rodrigo" userId="b3618862-5d6a-4746-8c32-848d45cae23d" providerId="ADAL" clId="{0DE9EB39-8FAF-4C04-94A2-3CE10FB32802}" dt="2024-02-01T15:42:23.599" v="170"/>
          <ac:spMkLst>
            <pc:docMk/>
            <pc:sldMk cId="4153193199" sldId="2147469432"/>
            <ac:spMk id="137" creationId="{32525E97-5AFC-D2D7-BFD9-AC8546079988}"/>
          </ac:spMkLst>
        </pc:spChg>
        <pc:spChg chg="mod">
          <ac:chgData name="Lemmi, Rodrigo" userId="b3618862-5d6a-4746-8c32-848d45cae23d" providerId="ADAL" clId="{0DE9EB39-8FAF-4C04-94A2-3CE10FB32802}" dt="2024-02-01T15:42:23.599" v="170"/>
          <ac:spMkLst>
            <pc:docMk/>
            <pc:sldMk cId="4153193199" sldId="2147469432"/>
            <ac:spMk id="138" creationId="{61B3FE75-9577-F67C-CF1C-6DD08F0AF056}"/>
          </ac:spMkLst>
        </pc:spChg>
        <pc:spChg chg="mod">
          <ac:chgData name="Lemmi, Rodrigo" userId="b3618862-5d6a-4746-8c32-848d45cae23d" providerId="ADAL" clId="{0DE9EB39-8FAF-4C04-94A2-3CE10FB32802}" dt="2024-02-01T15:42:23.599" v="170"/>
          <ac:spMkLst>
            <pc:docMk/>
            <pc:sldMk cId="4153193199" sldId="2147469432"/>
            <ac:spMk id="139" creationId="{155A5ACA-D12E-4F89-1738-7B3CE6AA2799}"/>
          </ac:spMkLst>
        </pc:spChg>
        <pc:spChg chg="mod">
          <ac:chgData name="Lemmi, Rodrigo" userId="b3618862-5d6a-4746-8c32-848d45cae23d" providerId="ADAL" clId="{0DE9EB39-8FAF-4C04-94A2-3CE10FB32802}" dt="2024-02-01T15:42:23.599" v="170"/>
          <ac:spMkLst>
            <pc:docMk/>
            <pc:sldMk cId="4153193199" sldId="2147469432"/>
            <ac:spMk id="140" creationId="{4AC24AA4-8E6D-28B8-2B78-4B31E87882CC}"/>
          </ac:spMkLst>
        </pc:spChg>
        <pc:spChg chg="mod">
          <ac:chgData name="Lemmi, Rodrigo" userId="b3618862-5d6a-4746-8c32-848d45cae23d" providerId="ADAL" clId="{0DE9EB39-8FAF-4C04-94A2-3CE10FB32802}" dt="2024-02-01T15:42:23.599" v="170"/>
          <ac:spMkLst>
            <pc:docMk/>
            <pc:sldMk cId="4153193199" sldId="2147469432"/>
            <ac:spMk id="141" creationId="{83514A79-D6F9-15F4-9F11-D8F6A36E8063}"/>
          </ac:spMkLst>
        </pc:spChg>
        <pc:spChg chg="mod">
          <ac:chgData name="Lemmi, Rodrigo" userId="b3618862-5d6a-4746-8c32-848d45cae23d" providerId="ADAL" clId="{0DE9EB39-8FAF-4C04-94A2-3CE10FB32802}" dt="2024-02-01T15:42:23.599" v="170"/>
          <ac:spMkLst>
            <pc:docMk/>
            <pc:sldMk cId="4153193199" sldId="2147469432"/>
            <ac:spMk id="142" creationId="{A473FDB0-4AF7-5835-B1F3-7037ACEB1923}"/>
          </ac:spMkLst>
        </pc:spChg>
        <pc:spChg chg="mod">
          <ac:chgData name="Lemmi, Rodrigo" userId="b3618862-5d6a-4746-8c32-848d45cae23d" providerId="ADAL" clId="{0DE9EB39-8FAF-4C04-94A2-3CE10FB32802}" dt="2024-02-01T15:42:23.599" v="170"/>
          <ac:spMkLst>
            <pc:docMk/>
            <pc:sldMk cId="4153193199" sldId="2147469432"/>
            <ac:spMk id="143" creationId="{79C951D9-D6E2-28BE-93E3-5E2425BA3DA4}"/>
          </ac:spMkLst>
        </pc:spChg>
        <pc:spChg chg="mod">
          <ac:chgData name="Lemmi, Rodrigo" userId="b3618862-5d6a-4746-8c32-848d45cae23d" providerId="ADAL" clId="{0DE9EB39-8FAF-4C04-94A2-3CE10FB32802}" dt="2024-02-01T15:42:23.599" v="170"/>
          <ac:spMkLst>
            <pc:docMk/>
            <pc:sldMk cId="4153193199" sldId="2147469432"/>
            <ac:spMk id="144" creationId="{0FF790CA-E503-8290-01C8-6E6ABD543B17}"/>
          </ac:spMkLst>
        </pc:spChg>
        <pc:spChg chg="mod">
          <ac:chgData name="Lemmi, Rodrigo" userId="b3618862-5d6a-4746-8c32-848d45cae23d" providerId="ADAL" clId="{0DE9EB39-8FAF-4C04-94A2-3CE10FB32802}" dt="2024-02-01T15:42:23.599" v="170"/>
          <ac:spMkLst>
            <pc:docMk/>
            <pc:sldMk cId="4153193199" sldId="2147469432"/>
            <ac:spMk id="145" creationId="{010DAC39-5E54-3FBB-DE2F-F37D4B51FB8A}"/>
          </ac:spMkLst>
        </pc:spChg>
        <pc:spChg chg="mod">
          <ac:chgData name="Lemmi, Rodrigo" userId="b3618862-5d6a-4746-8c32-848d45cae23d" providerId="ADAL" clId="{0DE9EB39-8FAF-4C04-94A2-3CE10FB32802}" dt="2024-02-01T15:42:23.599" v="170"/>
          <ac:spMkLst>
            <pc:docMk/>
            <pc:sldMk cId="4153193199" sldId="2147469432"/>
            <ac:spMk id="146" creationId="{49BA9A6A-0D80-ACD2-18DF-7DC1F6C17ED0}"/>
          </ac:spMkLst>
        </pc:spChg>
        <pc:spChg chg="mod">
          <ac:chgData name="Lemmi, Rodrigo" userId="b3618862-5d6a-4746-8c32-848d45cae23d" providerId="ADAL" clId="{0DE9EB39-8FAF-4C04-94A2-3CE10FB32802}" dt="2024-02-01T15:42:23.599" v="170"/>
          <ac:spMkLst>
            <pc:docMk/>
            <pc:sldMk cId="4153193199" sldId="2147469432"/>
            <ac:spMk id="147" creationId="{0BE6AEEC-7915-D077-C833-47BB1AB0C9F4}"/>
          </ac:spMkLst>
        </pc:spChg>
        <pc:spChg chg="mod">
          <ac:chgData name="Lemmi, Rodrigo" userId="b3618862-5d6a-4746-8c32-848d45cae23d" providerId="ADAL" clId="{0DE9EB39-8FAF-4C04-94A2-3CE10FB32802}" dt="2024-02-01T15:42:23.599" v="170"/>
          <ac:spMkLst>
            <pc:docMk/>
            <pc:sldMk cId="4153193199" sldId="2147469432"/>
            <ac:spMk id="148" creationId="{5DE56F72-8457-78EC-24B1-59CA2DC1E555}"/>
          </ac:spMkLst>
        </pc:spChg>
        <pc:spChg chg="mod">
          <ac:chgData name="Lemmi, Rodrigo" userId="b3618862-5d6a-4746-8c32-848d45cae23d" providerId="ADAL" clId="{0DE9EB39-8FAF-4C04-94A2-3CE10FB32802}" dt="2024-02-01T15:42:23.599" v="170"/>
          <ac:spMkLst>
            <pc:docMk/>
            <pc:sldMk cId="4153193199" sldId="2147469432"/>
            <ac:spMk id="149" creationId="{7D900A79-7BB5-34B8-31BA-A59358EF738E}"/>
          </ac:spMkLst>
        </pc:spChg>
        <pc:spChg chg="mod">
          <ac:chgData name="Lemmi, Rodrigo" userId="b3618862-5d6a-4746-8c32-848d45cae23d" providerId="ADAL" clId="{0DE9EB39-8FAF-4C04-94A2-3CE10FB32802}" dt="2024-02-01T15:42:23.599" v="170"/>
          <ac:spMkLst>
            <pc:docMk/>
            <pc:sldMk cId="4153193199" sldId="2147469432"/>
            <ac:spMk id="150" creationId="{4BE93743-8C6B-D54B-F629-3EB61AEA6781}"/>
          </ac:spMkLst>
        </pc:spChg>
        <pc:spChg chg="mod">
          <ac:chgData name="Lemmi, Rodrigo" userId="b3618862-5d6a-4746-8c32-848d45cae23d" providerId="ADAL" clId="{0DE9EB39-8FAF-4C04-94A2-3CE10FB32802}" dt="2024-02-01T15:42:23.599" v="170"/>
          <ac:spMkLst>
            <pc:docMk/>
            <pc:sldMk cId="4153193199" sldId="2147469432"/>
            <ac:spMk id="151" creationId="{091890CB-5D6A-3A5F-F9F0-52C17862E8CC}"/>
          </ac:spMkLst>
        </pc:spChg>
        <pc:spChg chg="mod">
          <ac:chgData name="Lemmi, Rodrigo" userId="b3618862-5d6a-4746-8c32-848d45cae23d" providerId="ADAL" clId="{0DE9EB39-8FAF-4C04-94A2-3CE10FB32802}" dt="2024-02-01T15:42:23.599" v="170"/>
          <ac:spMkLst>
            <pc:docMk/>
            <pc:sldMk cId="4153193199" sldId="2147469432"/>
            <ac:spMk id="152" creationId="{DCB9F500-A628-A722-2375-1323F2E3688B}"/>
          </ac:spMkLst>
        </pc:spChg>
        <pc:spChg chg="mod">
          <ac:chgData name="Lemmi, Rodrigo" userId="b3618862-5d6a-4746-8c32-848d45cae23d" providerId="ADAL" clId="{0DE9EB39-8FAF-4C04-94A2-3CE10FB32802}" dt="2024-02-01T15:42:23.599" v="170"/>
          <ac:spMkLst>
            <pc:docMk/>
            <pc:sldMk cId="4153193199" sldId="2147469432"/>
            <ac:spMk id="153" creationId="{5E9F21D8-3D19-C744-F180-39C0F7576C82}"/>
          </ac:spMkLst>
        </pc:spChg>
        <pc:spChg chg="mod">
          <ac:chgData name="Lemmi, Rodrigo" userId="b3618862-5d6a-4746-8c32-848d45cae23d" providerId="ADAL" clId="{0DE9EB39-8FAF-4C04-94A2-3CE10FB32802}" dt="2024-02-01T15:42:23.599" v="170"/>
          <ac:spMkLst>
            <pc:docMk/>
            <pc:sldMk cId="4153193199" sldId="2147469432"/>
            <ac:spMk id="154" creationId="{AB4DE674-3CFC-FF65-352A-0DF920483198}"/>
          </ac:spMkLst>
        </pc:spChg>
        <pc:spChg chg="mod">
          <ac:chgData name="Lemmi, Rodrigo" userId="b3618862-5d6a-4746-8c32-848d45cae23d" providerId="ADAL" clId="{0DE9EB39-8FAF-4C04-94A2-3CE10FB32802}" dt="2024-02-01T15:42:23.599" v="170"/>
          <ac:spMkLst>
            <pc:docMk/>
            <pc:sldMk cId="4153193199" sldId="2147469432"/>
            <ac:spMk id="155" creationId="{98FAB723-0FC3-3038-13B0-B83CBB1B78C2}"/>
          </ac:spMkLst>
        </pc:spChg>
        <pc:spChg chg="mod">
          <ac:chgData name="Lemmi, Rodrigo" userId="b3618862-5d6a-4746-8c32-848d45cae23d" providerId="ADAL" clId="{0DE9EB39-8FAF-4C04-94A2-3CE10FB32802}" dt="2024-02-01T15:42:23.599" v="170"/>
          <ac:spMkLst>
            <pc:docMk/>
            <pc:sldMk cId="4153193199" sldId="2147469432"/>
            <ac:spMk id="156" creationId="{8A3DC9AD-8663-CB11-1D1C-C0AD1566F21C}"/>
          </ac:spMkLst>
        </pc:spChg>
        <pc:spChg chg="mod">
          <ac:chgData name="Lemmi, Rodrigo" userId="b3618862-5d6a-4746-8c32-848d45cae23d" providerId="ADAL" clId="{0DE9EB39-8FAF-4C04-94A2-3CE10FB32802}" dt="2024-02-01T15:42:23.599" v="170"/>
          <ac:spMkLst>
            <pc:docMk/>
            <pc:sldMk cId="4153193199" sldId="2147469432"/>
            <ac:spMk id="157" creationId="{EC2A1307-0553-55E0-EC86-D0A21BECA554}"/>
          </ac:spMkLst>
        </pc:spChg>
        <pc:spChg chg="mod">
          <ac:chgData name="Lemmi, Rodrigo" userId="b3618862-5d6a-4746-8c32-848d45cae23d" providerId="ADAL" clId="{0DE9EB39-8FAF-4C04-94A2-3CE10FB32802}" dt="2024-02-01T15:42:23.599" v="170"/>
          <ac:spMkLst>
            <pc:docMk/>
            <pc:sldMk cId="4153193199" sldId="2147469432"/>
            <ac:spMk id="158" creationId="{42FEE4F0-5941-7132-3549-0E65C747736A}"/>
          </ac:spMkLst>
        </pc:spChg>
        <pc:spChg chg="mod">
          <ac:chgData name="Lemmi, Rodrigo" userId="b3618862-5d6a-4746-8c32-848d45cae23d" providerId="ADAL" clId="{0DE9EB39-8FAF-4C04-94A2-3CE10FB32802}" dt="2024-02-01T15:42:23.599" v="170"/>
          <ac:spMkLst>
            <pc:docMk/>
            <pc:sldMk cId="4153193199" sldId="2147469432"/>
            <ac:spMk id="159" creationId="{FE4D9EAE-D8B1-7123-7B07-C0B790E7AD9A}"/>
          </ac:spMkLst>
        </pc:spChg>
        <pc:spChg chg="mod">
          <ac:chgData name="Lemmi, Rodrigo" userId="b3618862-5d6a-4746-8c32-848d45cae23d" providerId="ADAL" clId="{0DE9EB39-8FAF-4C04-94A2-3CE10FB32802}" dt="2024-02-01T15:42:23.599" v="170"/>
          <ac:spMkLst>
            <pc:docMk/>
            <pc:sldMk cId="4153193199" sldId="2147469432"/>
            <ac:spMk id="160" creationId="{BBEA90C5-424D-EBE7-78AB-61B266959A0E}"/>
          </ac:spMkLst>
        </pc:spChg>
        <pc:spChg chg="mod">
          <ac:chgData name="Lemmi, Rodrigo" userId="b3618862-5d6a-4746-8c32-848d45cae23d" providerId="ADAL" clId="{0DE9EB39-8FAF-4C04-94A2-3CE10FB32802}" dt="2024-02-01T15:42:23.599" v="170"/>
          <ac:spMkLst>
            <pc:docMk/>
            <pc:sldMk cId="4153193199" sldId="2147469432"/>
            <ac:spMk id="161" creationId="{6946EA49-DCF7-A649-8224-C893F24C3277}"/>
          </ac:spMkLst>
        </pc:spChg>
        <pc:spChg chg="mod">
          <ac:chgData name="Lemmi, Rodrigo" userId="b3618862-5d6a-4746-8c32-848d45cae23d" providerId="ADAL" clId="{0DE9EB39-8FAF-4C04-94A2-3CE10FB32802}" dt="2024-02-01T15:42:23.599" v="170"/>
          <ac:spMkLst>
            <pc:docMk/>
            <pc:sldMk cId="4153193199" sldId="2147469432"/>
            <ac:spMk id="162" creationId="{404C35D1-EFCB-4837-A5DC-03682FF7152D}"/>
          </ac:spMkLst>
        </pc:spChg>
        <pc:spChg chg="mod">
          <ac:chgData name="Lemmi, Rodrigo" userId="b3618862-5d6a-4746-8c32-848d45cae23d" providerId="ADAL" clId="{0DE9EB39-8FAF-4C04-94A2-3CE10FB32802}" dt="2024-02-01T15:42:23.599" v="170"/>
          <ac:spMkLst>
            <pc:docMk/>
            <pc:sldMk cId="4153193199" sldId="2147469432"/>
            <ac:spMk id="163" creationId="{BF7351FE-2CAC-B405-DC17-FFB2E711CBEA}"/>
          </ac:spMkLst>
        </pc:spChg>
        <pc:spChg chg="mod">
          <ac:chgData name="Lemmi, Rodrigo" userId="b3618862-5d6a-4746-8c32-848d45cae23d" providerId="ADAL" clId="{0DE9EB39-8FAF-4C04-94A2-3CE10FB32802}" dt="2024-02-01T15:43:45.793" v="176" actId="207"/>
          <ac:spMkLst>
            <pc:docMk/>
            <pc:sldMk cId="4153193199" sldId="2147469432"/>
            <ac:spMk id="164" creationId="{5BE722AE-4C65-D9A8-A3B4-E90E9467F51D}"/>
          </ac:spMkLst>
        </pc:spChg>
        <pc:spChg chg="mod">
          <ac:chgData name="Lemmi, Rodrigo" userId="b3618862-5d6a-4746-8c32-848d45cae23d" providerId="ADAL" clId="{0DE9EB39-8FAF-4C04-94A2-3CE10FB32802}" dt="2024-02-01T15:42:23.599" v="170"/>
          <ac:spMkLst>
            <pc:docMk/>
            <pc:sldMk cId="4153193199" sldId="2147469432"/>
            <ac:spMk id="165" creationId="{54D6D5B0-77A9-D1B8-37E6-BD26D1CD0D6A}"/>
          </ac:spMkLst>
        </pc:spChg>
        <pc:spChg chg="mod">
          <ac:chgData name="Lemmi, Rodrigo" userId="b3618862-5d6a-4746-8c32-848d45cae23d" providerId="ADAL" clId="{0DE9EB39-8FAF-4C04-94A2-3CE10FB32802}" dt="2024-02-01T15:42:23.599" v="170"/>
          <ac:spMkLst>
            <pc:docMk/>
            <pc:sldMk cId="4153193199" sldId="2147469432"/>
            <ac:spMk id="166" creationId="{051EF0A2-3FCD-A1C6-176B-81883FE08824}"/>
          </ac:spMkLst>
        </pc:spChg>
        <pc:spChg chg="add del mod">
          <ac:chgData name="Lemmi, Rodrigo" userId="b3618862-5d6a-4746-8c32-848d45cae23d" providerId="ADAL" clId="{0DE9EB39-8FAF-4C04-94A2-3CE10FB32802}" dt="2024-02-01T15:51:40.283" v="207" actId="21"/>
          <ac:spMkLst>
            <pc:docMk/>
            <pc:sldMk cId="4153193199" sldId="2147469432"/>
            <ac:spMk id="167" creationId="{CA0A2B84-3378-1C1A-333E-9DB56E8E6CCD}"/>
          </ac:spMkLst>
        </pc:spChg>
        <pc:spChg chg="mod">
          <ac:chgData name="Lemmi, Rodrigo" userId="b3618862-5d6a-4746-8c32-848d45cae23d" providerId="ADAL" clId="{0DE9EB39-8FAF-4C04-94A2-3CE10FB32802}" dt="2024-02-01T16:06:45.276" v="265"/>
          <ac:spMkLst>
            <pc:docMk/>
            <pc:sldMk cId="4153193199" sldId="2147469432"/>
            <ac:spMk id="169" creationId="{A9819C99-28BF-59A8-59AE-6E0681F1FA8D}"/>
          </ac:spMkLst>
        </pc:spChg>
        <pc:spChg chg="mod">
          <ac:chgData name="Lemmi, Rodrigo" userId="b3618862-5d6a-4746-8c32-848d45cae23d" providerId="ADAL" clId="{0DE9EB39-8FAF-4C04-94A2-3CE10FB32802}" dt="2024-02-01T16:06:45.276" v="265"/>
          <ac:spMkLst>
            <pc:docMk/>
            <pc:sldMk cId="4153193199" sldId="2147469432"/>
            <ac:spMk id="170" creationId="{3BE97707-CB16-3C7C-81C5-A16D78001C4C}"/>
          </ac:spMkLst>
        </pc:spChg>
        <pc:spChg chg="mod">
          <ac:chgData name="Lemmi, Rodrigo" userId="b3618862-5d6a-4746-8c32-848d45cae23d" providerId="ADAL" clId="{0DE9EB39-8FAF-4C04-94A2-3CE10FB32802}" dt="2024-02-01T16:06:45.276" v="265"/>
          <ac:spMkLst>
            <pc:docMk/>
            <pc:sldMk cId="4153193199" sldId="2147469432"/>
            <ac:spMk id="171" creationId="{D15E075D-43E9-0E6A-3DAA-08F36AFAC747}"/>
          </ac:spMkLst>
        </pc:spChg>
        <pc:spChg chg="mod">
          <ac:chgData name="Lemmi, Rodrigo" userId="b3618862-5d6a-4746-8c32-848d45cae23d" providerId="ADAL" clId="{0DE9EB39-8FAF-4C04-94A2-3CE10FB32802}" dt="2024-02-01T16:06:45.276" v="265"/>
          <ac:spMkLst>
            <pc:docMk/>
            <pc:sldMk cId="4153193199" sldId="2147469432"/>
            <ac:spMk id="172" creationId="{8FE9EC4D-B731-40C7-9D04-B59F8EDD16B3}"/>
          </ac:spMkLst>
        </pc:spChg>
        <pc:spChg chg="mod">
          <ac:chgData name="Lemmi, Rodrigo" userId="b3618862-5d6a-4746-8c32-848d45cae23d" providerId="ADAL" clId="{0DE9EB39-8FAF-4C04-94A2-3CE10FB32802}" dt="2024-02-01T16:06:45.276" v="265"/>
          <ac:spMkLst>
            <pc:docMk/>
            <pc:sldMk cId="4153193199" sldId="2147469432"/>
            <ac:spMk id="173" creationId="{A7529E54-24AD-EE93-6AB4-F7852A73BA63}"/>
          </ac:spMkLst>
        </pc:spChg>
        <pc:spChg chg="mod">
          <ac:chgData name="Lemmi, Rodrigo" userId="b3618862-5d6a-4746-8c32-848d45cae23d" providerId="ADAL" clId="{0DE9EB39-8FAF-4C04-94A2-3CE10FB32802}" dt="2024-02-01T16:06:45.276" v="265"/>
          <ac:spMkLst>
            <pc:docMk/>
            <pc:sldMk cId="4153193199" sldId="2147469432"/>
            <ac:spMk id="174" creationId="{6ACD45A1-B9B8-C8A3-BD1B-467E985DA9DB}"/>
          </ac:spMkLst>
        </pc:spChg>
        <pc:spChg chg="mod">
          <ac:chgData name="Lemmi, Rodrigo" userId="b3618862-5d6a-4746-8c32-848d45cae23d" providerId="ADAL" clId="{0DE9EB39-8FAF-4C04-94A2-3CE10FB32802}" dt="2024-02-01T16:06:45.276" v="265"/>
          <ac:spMkLst>
            <pc:docMk/>
            <pc:sldMk cId="4153193199" sldId="2147469432"/>
            <ac:spMk id="175" creationId="{27C4DF06-E9C7-40F7-5A3C-9F223C10D659}"/>
          </ac:spMkLst>
        </pc:spChg>
        <pc:spChg chg="mod">
          <ac:chgData name="Lemmi, Rodrigo" userId="b3618862-5d6a-4746-8c32-848d45cae23d" providerId="ADAL" clId="{0DE9EB39-8FAF-4C04-94A2-3CE10FB32802}" dt="2024-02-01T16:06:45.276" v="265"/>
          <ac:spMkLst>
            <pc:docMk/>
            <pc:sldMk cId="4153193199" sldId="2147469432"/>
            <ac:spMk id="176" creationId="{E4FC37F2-8AE3-C5A2-5AB6-62BC1D8E63F1}"/>
          </ac:spMkLst>
        </pc:spChg>
        <pc:spChg chg="mod">
          <ac:chgData name="Lemmi, Rodrigo" userId="b3618862-5d6a-4746-8c32-848d45cae23d" providerId="ADAL" clId="{0DE9EB39-8FAF-4C04-94A2-3CE10FB32802}" dt="2024-02-01T16:06:45.276" v="265"/>
          <ac:spMkLst>
            <pc:docMk/>
            <pc:sldMk cId="4153193199" sldId="2147469432"/>
            <ac:spMk id="177" creationId="{6E033D3B-D8F9-31DA-24FA-92197824F0C6}"/>
          </ac:spMkLst>
        </pc:spChg>
        <pc:spChg chg="mod">
          <ac:chgData name="Lemmi, Rodrigo" userId="b3618862-5d6a-4746-8c32-848d45cae23d" providerId="ADAL" clId="{0DE9EB39-8FAF-4C04-94A2-3CE10FB32802}" dt="2024-02-01T16:06:45.276" v="265"/>
          <ac:spMkLst>
            <pc:docMk/>
            <pc:sldMk cId="4153193199" sldId="2147469432"/>
            <ac:spMk id="178" creationId="{A6C7BDE1-36E8-0B0D-1601-D590C3156F90}"/>
          </ac:spMkLst>
        </pc:spChg>
        <pc:spChg chg="mod">
          <ac:chgData name="Lemmi, Rodrigo" userId="b3618862-5d6a-4746-8c32-848d45cae23d" providerId="ADAL" clId="{0DE9EB39-8FAF-4C04-94A2-3CE10FB32802}" dt="2024-02-01T16:06:45.276" v="265"/>
          <ac:spMkLst>
            <pc:docMk/>
            <pc:sldMk cId="4153193199" sldId="2147469432"/>
            <ac:spMk id="179" creationId="{180291CE-82B1-E6DE-7C9F-6EFFEACBCD6A}"/>
          </ac:spMkLst>
        </pc:spChg>
        <pc:spChg chg="mod">
          <ac:chgData name="Lemmi, Rodrigo" userId="b3618862-5d6a-4746-8c32-848d45cae23d" providerId="ADAL" clId="{0DE9EB39-8FAF-4C04-94A2-3CE10FB32802}" dt="2024-02-01T16:06:45.276" v="265"/>
          <ac:spMkLst>
            <pc:docMk/>
            <pc:sldMk cId="4153193199" sldId="2147469432"/>
            <ac:spMk id="180" creationId="{A6CE04FE-7655-226B-2BB5-4A62074D5725}"/>
          </ac:spMkLst>
        </pc:spChg>
        <pc:spChg chg="mod">
          <ac:chgData name="Lemmi, Rodrigo" userId="b3618862-5d6a-4746-8c32-848d45cae23d" providerId="ADAL" clId="{0DE9EB39-8FAF-4C04-94A2-3CE10FB32802}" dt="2024-02-01T16:06:45.276" v="265"/>
          <ac:spMkLst>
            <pc:docMk/>
            <pc:sldMk cId="4153193199" sldId="2147469432"/>
            <ac:spMk id="181" creationId="{C1FA22C0-B0B4-C5B4-84A7-4250F3257295}"/>
          </ac:spMkLst>
        </pc:spChg>
        <pc:spChg chg="mod">
          <ac:chgData name="Lemmi, Rodrigo" userId="b3618862-5d6a-4746-8c32-848d45cae23d" providerId="ADAL" clId="{0DE9EB39-8FAF-4C04-94A2-3CE10FB32802}" dt="2024-02-01T16:06:45.276" v="265"/>
          <ac:spMkLst>
            <pc:docMk/>
            <pc:sldMk cId="4153193199" sldId="2147469432"/>
            <ac:spMk id="182" creationId="{A3D3EF69-84FD-0DE0-D9A9-0D45C974D432}"/>
          </ac:spMkLst>
        </pc:spChg>
        <pc:spChg chg="mod">
          <ac:chgData name="Lemmi, Rodrigo" userId="b3618862-5d6a-4746-8c32-848d45cae23d" providerId="ADAL" clId="{0DE9EB39-8FAF-4C04-94A2-3CE10FB32802}" dt="2024-02-01T16:06:45.276" v="265"/>
          <ac:spMkLst>
            <pc:docMk/>
            <pc:sldMk cId="4153193199" sldId="2147469432"/>
            <ac:spMk id="183" creationId="{128CFCEE-C95C-DDA6-17C7-D24425AF6C10}"/>
          </ac:spMkLst>
        </pc:spChg>
        <pc:spChg chg="mod">
          <ac:chgData name="Lemmi, Rodrigo" userId="b3618862-5d6a-4746-8c32-848d45cae23d" providerId="ADAL" clId="{0DE9EB39-8FAF-4C04-94A2-3CE10FB32802}" dt="2024-02-01T16:06:45.276" v="265"/>
          <ac:spMkLst>
            <pc:docMk/>
            <pc:sldMk cId="4153193199" sldId="2147469432"/>
            <ac:spMk id="184" creationId="{2A111FF6-ED2F-A5B7-C801-B8A487140E41}"/>
          </ac:spMkLst>
        </pc:spChg>
        <pc:spChg chg="mod">
          <ac:chgData name="Lemmi, Rodrigo" userId="b3618862-5d6a-4746-8c32-848d45cae23d" providerId="ADAL" clId="{0DE9EB39-8FAF-4C04-94A2-3CE10FB32802}" dt="2024-02-01T16:06:45.276" v="265"/>
          <ac:spMkLst>
            <pc:docMk/>
            <pc:sldMk cId="4153193199" sldId="2147469432"/>
            <ac:spMk id="185" creationId="{8E85AF96-89D4-2FAE-0FE1-F0641448E8C9}"/>
          </ac:spMkLst>
        </pc:spChg>
        <pc:spChg chg="mod">
          <ac:chgData name="Lemmi, Rodrigo" userId="b3618862-5d6a-4746-8c32-848d45cae23d" providerId="ADAL" clId="{0DE9EB39-8FAF-4C04-94A2-3CE10FB32802}" dt="2024-02-01T16:06:45.276" v="265"/>
          <ac:spMkLst>
            <pc:docMk/>
            <pc:sldMk cId="4153193199" sldId="2147469432"/>
            <ac:spMk id="186" creationId="{057C4D0C-FB16-BCE0-6540-09BFDA18D25D}"/>
          </ac:spMkLst>
        </pc:spChg>
        <pc:spChg chg="mod">
          <ac:chgData name="Lemmi, Rodrigo" userId="b3618862-5d6a-4746-8c32-848d45cae23d" providerId="ADAL" clId="{0DE9EB39-8FAF-4C04-94A2-3CE10FB32802}" dt="2024-02-01T16:06:45.276" v="265"/>
          <ac:spMkLst>
            <pc:docMk/>
            <pc:sldMk cId="4153193199" sldId="2147469432"/>
            <ac:spMk id="187" creationId="{09647112-6A68-F9CE-48B4-98BFA61E3105}"/>
          </ac:spMkLst>
        </pc:spChg>
        <pc:spChg chg="mod">
          <ac:chgData name="Lemmi, Rodrigo" userId="b3618862-5d6a-4746-8c32-848d45cae23d" providerId="ADAL" clId="{0DE9EB39-8FAF-4C04-94A2-3CE10FB32802}" dt="2024-02-01T16:06:45.276" v="265"/>
          <ac:spMkLst>
            <pc:docMk/>
            <pc:sldMk cId="4153193199" sldId="2147469432"/>
            <ac:spMk id="188" creationId="{217E37D1-8E16-F2D2-52B5-AC1B702D44DD}"/>
          </ac:spMkLst>
        </pc:spChg>
        <pc:spChg chg="mod">
          <ac:chgData name="Lemmi, Rodrigo" userId="b3618862-5d6a-4746-8c32-848d45cae23d" providerId="ADAL" clId="{0DE9EB39-8FAF-4C04-94A2-3CE10FB32802}" dt="2024-02-01T16:06:45.276" v="265"/>
          <ac:spMkLst>
            <pc:docMk/>
            <pc:sldMk cId="4153193199" sldId="2147469432"/>
            <ac:spMk id="189" creationId="{F2808D01-539F-98E5-184E-FABAACB79B06}"/>
          </ac:spMkLst>
        </pc:spChg>
        <pc:spChg chg="mod">
          <ac:chgData name="Lemmi, Rodrigo" userId="b3618862-5d6a-4746-8c32-848d45cae23d" providerId="ADAL" clId="{0DE9EB39-8FAF-4C04-94A2-3CE10FB32802}" dt="2024-02-01T16:06:45.276" v="265"/>
          <ac:spMkLst>
            <pc:docMk/>
            <pc:sldMk cId="4153193199" sldId="2147469432"/>
            <ac:spMk id="190" creationId="{483A0587-F43B-A53F-88AB-8AD2B6254809}"/>
          </ac:spMkLst>
        </pc:spChg>
        <pc:spChg chg="mod">
          <ac:chgData name="Lemmi, Rodrigo" userId="b3618862-5d6a-4746-8c32-848d45cae23d" providerId="ADAL" clId="{0DE9EB39-8FAF-4C04-94A2-3CE10FB32802}" dt="2024-02-01T16:06:45.276" v="265"/>
          <ac:spMkLst>
            <pc:docMk/>
            <pc:sldMk cId="4153193199" sldId="2147469432"/>
            <ac:spMk id="191" creationId="{5EC7B7D4-258E-0995-190D-2BC85E41BBFC}"/>
          </ac:spMkLst>
        </pc:spChg>
        <pc:spChg chg="mod">
          <ac:chgData name="Lemmi, Rodrigo" userId="b3618862-5d6a-4746-8c32-848d45cae23d" providerId="ADAL" clId="{0DE9EB39-8FAF-4C04-94A2-3CE10FB32802}" dt="2024-02-01T16:06:45.276" v="265"/>
          <ac:spMkLst>
            <pc:docMk/>
            <pc:sldMk cId="4153193199" sldId="2147469432"/>
            <ac:spMk id="192" creationId="{7AF57DEF-ADAB-AC4A-4426-3F269F73705A}"/>
          </ac:spMkLst>
        </pc:spChg>
        <pc:spChg chg="mod">
          <ac:chgData name="Lemmi, Rodrigo" userId="b3618862-5d6a-4746-8c32-848d45cae23d" providerId="ADAL" clId="{0DE9EB39-8FAF-4C04-94A2-3CE10FB32802}" dt="2024-02-01T16:06:45.276" v="265"/>
          <ac:spMkLst>
            <pc:docMk/>
            <pc:sldMk cId="4153193199" sldId="2147469432"/>
            <ac:spMk id="193" creationId="{621EC4B6-D2F7-EC45-B343-290A3B57BD65}"/>
          </ac:spMkLst>
        </pc:spChg>
        <pc:spChg chg="mod">
          <ac:chgData name="Lemmi, Rodrigo" userId="b3618862-5d6a-4746-8c32-848d45cae23d" providerId="ADAL" clId="{0DE9EB39-8FAF-4C04-94A2-3CE10FB32802}" dt="2024-02-01T16:06:45.276" v="265"/>
          <ac:spMkLst>
            <pc:docMk/>
            <pc:sldMk cId="4153193199" sldId="2147469432"/>
            <ac:spMk id="194" creationId="{BED5EBE4-49B4-7197-1E82-D082F9BFC0DE}"/>
          </ac:spMkLst>
        </pc:spChg>
        <pc:spChg chg="mod">
          <ac:chgData name="Lemmi, Rodrigo" userId="b3618862-5d6a-4746-8c32-848d45cae23d" providerId="ADAL" clId="{0DE9EB39-8FAF-4C04-94A2-3CE10FB32802}" dt="2024-02-01T16:06:45.276" v="265"/>
          <ac:spMkLst>
            <pc:docMk/>
            <pc:sldMk cId="4153193199" sldId="2147469432"/>
            <ac:spMk id="195" creationId="{8F354CCA-AD84-FCA5-287A-6E656663E826}"/>
          </ac:spMkLst>
        </pc:spChg>
        <pc:spChg chg="mod">
          <ac:chgData name="Lemmi, Rodrigo" userId="b3618862-5d6a-4746-8c32-848d45cae23d" providerId="ADAL" clId="{0DE9EB39-8FAF-4C04-94A2-3CE10FB32802}" dt="2024-02-01T16:06:45.276" v="265"/>
          <ac:spMkLst>
            <pc:docMk/>
            <pc:sldMk cId="4153193199" sldId="2147469432"/>
            <ac:spMk id="196" creationId="{4F1A6A8D-8305-936D-20F2-FA291F347D65}"/>
          </ac:spMkLst>
        </pc:spChg>
        <pc:spChg chg="mod">
          <ac:chgData name="Lemmi, Rodrigo" userId="b3618862-5d6a-4746-8c32-848d45cae23d" providerId="ADAL" clId="{0DE9EB39-8FAF-4C04-94A2-3CE10FB32802}" dt="2024-02-01T16:06:45.276" v="265"/>
          <ac:spMkLst>
            <pc:docMk/>
            <pc:sldMk cId="4153193199" sldId="2147469432"/>
            <ac:spMk id="197" creationId="{47A0EF56-42A2-59B1-63B3-737BD9C2AF0A}"/>
          </ac:spMkLst>
        </pc:spChg>
        <pc:spChg chg="mod">
          <ac:chgData name="Lemmi, Rodrigo" userId="b3618862-5d6a-4746-8c32-848d45cae23d" providerId="ADAL" clId="{0DE9EB39-8FAF-4C04-94A2-3CE10FB32802}" dt="2024-02-01T16:06:45.276" v="265"/>
          <ac:spMkLst>
            <pc:docMk/>
            <pc:sldMk cId="4153193199" sldId="2147469432"/>
            <ac:spMk id="198" creationId="{82B92C0A-8DA5-804F-950A-AAF4CF9C0910}"/>
          </ac:spMkLst>
        </pc:spChg>
        <pc:spChg chg="mod">
          <ac:chgData name="Lemmi, Rodrigo" userId="b3618862-5d6a-4746-8c32-848d45cae23d" providerId="ADAL" clId="{0DE9EB39-8FAF-4C04-94A2-3CE10FB32802}" dt="2024-02-01T16:06:45.276" v="265"/>
          <ac:spMkLst>
            <pc:docMk/>
            <pc:sldMk cId="4153193199" sldId="2147469432"/>
            <ac:spMk id="199" creationId="{73F1781B-B8B1-C8EE-3BA9-4230A226FC8A}"/>
          </ac:spMkLst>
        </pc:spChg>
        <pc:spChg chg="mod">
          <ac:chgData name="Lemmi, Rodrigo" userId="b3618862-5d6a-4746-8c32-848d45cae23d" providerId="ADAL" clId="{0DE9EB39-8FAF-4C04-94A2-3CE10FB32802}" dt="2024-02-01T16:06:45.276" v="265"/>
          <ac:spMkLst>
            <pc:docMk/>
            <pc:sldMk cId="4153193199" sldId="2147469432"/>
            <ac:spMk id="200" creationId="{9CF178E4-5C49-86D0-2FC6-73D8D4E0ECE8}"/>
          </ac:spMkLst>
        </pc:spChg>
        <pc:spChg chg="mod">
          <ac:chgData name="Lemmi, Rodrigo" userId="b3618862-5d6a-4746-8c32-848d45cae23d" providerId="ADAL" clId="{0DE9EB39-8FAF-4C04-94A2-3CE10FB32802}" dt="2024-02-01T16:06:45.276" v="265"/>
          <ac:spMkLst>
            <pc:docMk/>
            <pc:sldMk cId="4153193199" sldId="2147469432"/>
            <ac:spMk id="201" creationId="{9076D975-385E-337E-0693-2BB3EBFB404C}"/>
          </ac:spMkLst>
        </pc:spChg>
        <pc:spChg chg="mod">
          <ac:chgData name="Lemmi, Rodrigo" userId="b3618862-5d6a-4746-8c32-848d45cae23d" providerId="ADAL" clId="{0DE9EB39-8FAF-4C04-94A2-3CE10FB32802}" dt="2024-02-01T16:06:45.276" v="265"/>
          <ac:spMkLst>
            <pc:docMk/>
            <pc:sldMk cId="4153193199" sldId="2147469432"/>
            <ac:spMk id="202" creationId="{FD325D00-91C1-9949-20C0-22974BBA443A}"/>
          </ac:spMkLst>
        </pc:spChg>
        <pc:spChg chg="mod">
          <ac:chgData name="Lemmi, Rodrigo" userId="b3618862-5d6a-4746-8c32-848d45cae23d" providerId="ADAL" clId="{0DE9EB39-8FAF-4C04-94A2-3CE10FB32802}" dt="2024-02-01T16:06:45.276" v="265"/>
          <ac:spMkLst>
            <pc:docMk/>
            <pc:sldMk cId="4153193199" sldId="2147469432"/>
            <ac:spMk id="203" creationId="{327B3403-5B09-CB78-D77F-A82354939F7E}"/>
          </ac:spMkLst>
        </pc:spChg>
        <pc:spChg chg="mod">
          <ac:chgData name="Lemmi, Rodrigo" userId="b3618862-5d6a-4746-8c32-848d45cae23d" providerId="ADAL" clId="{0DE9EB39-8FAF-4C04-94A2-3CE10FB32802}" dt="2024-02-01T16:06:45.276" v="265"/>
          <ac:spMkLst>
            <pc:docMk/>
            <pc:sldMk cId="4153193199" sldId="2147469432"/>
            <ac:spMk id="204" creationId="{DA00B8C6-59B1-876C-DB46-AD7550459852}"/>
          </ac:spMkLst>
        </pc:spChg>
        <pc:spChg chg="mod">
          <ac:chgData name="Lemmi, Rodrigo" userId="b3618862-5d6a-4746-8c32-848d45cae23d" providerId="ADAL" clId="{0DE9EB39-8FAF-4C04-94A2-3CE10FB32802}" dt="2024-02-01T16:06:45.276" v="265"/>
          <ac:spMkLst>
            <pc:docMk/>
            <pc:sldMk cId="4153193199" sldId="2147469432"/>
            <ac:spMk id="205" creationId="{574DBB1A-723D-D810-D44D-D638BB064A27}"/>
          </ac:spMkLst>
        </pc:spChg>
        <pc:spChg chg="mod">
          <ac:chgData name="Lemmi, Rodrigo" userId="b3618862-5d6a-4746-8c32-848d45cae23d" providerId="ADAL" clId="{0DE9EB39-8FAF-4C04-94A2-3CE10FB32802}" dt="2024-02-01T16:06:45.276" v="265"/>
          <ac:spMkLst>
            <pc:docMk/>
            <pc:sldMk cId="4153193199" sldId="2147469432"/>
            <ac:spMk id="206" creationId="{56915BFA-9C77-DC98-2692-44BF1AEDA88F}"/>
          </ac:spMkLst>
        </pc:spChg>
        <pc:spChg chg="mod">
          <ac:chgData name="Lemmi, Rodrigo" userId="b3618862-5d6a-4746-8c32-848d45cae23d" providerId="ADAL" clId="{0DE9EB39-8FAF-4C04-94A2-3CE10FB32802}" dt="2024-02-01T16:06:45.276" v="265"/>
          <ac:spMkLst>
            <pc:docMk/>
            <pc:sldMk cId="4153193199" sldId="2147469432"/>
            <ac:spMk id="207" creationId="{6001CD0C-34C6-5AB4-96F4-DC63BD00F9A6}"/>
          </ac:spMkLst>
        </pc:spChg>
        <pc:spChg chg="mod">
          <ac:chgData name="Lemmi, Rodrigo" userId="b3618862-5d6a-4746-8c32-848d45cae23d" providerId="ADAL" clId="{0DE9EB39-8FAF-4C04-94A2-3CE10FB32802}" dt="2024-02-01T16:06:45.276" v="265"/>
          <ac:spMkLst>
            <pc:docMk/>
            <pc:sldMk cId="4153193199" sldId="2147469432"/>
            <ac:spMk id="208" creationId="{E74552DE-6B18-A660-79F2-5E14DF2C44A0}"/>
          </ac:spMkLst>
        </pc:spChg>
        <pc:spChg chg="mod">
          <ac:chgData name="Lemmi, Rodrigo" userId="b3618862-5d6a-4746-8c32-848d45cae23d" providerId="ADAL" clId="{0DE9EB39-8FAF-4C04-94A2-3CE10FB32802}" dt="2024-02-01T16:06:45.276" v="265"/>
          <ac:spMkLst>
            <pc:docMk/>
            <pc:sldMk cId="4153193199" sldId="2147469432"/>
            <ac:spMk id="209" creationId="{CBCE9168-50FF-B4E3-F073-38B4D217C8D2}"/>
          </ac:spMkLst>
        </pc:spChg>
        <pc:spChg chg="mod">
          <ac:chgData name="Lemmi, Rodrigo" userId="b3618862-5d6a-4746-8c32-848d45cae23d" providerId="ADAL" clId="{0DE9EB39-8FAF-4C04-94A2-3CE10FB32802}" dt="2024-02-01T16:06:45.276" v="265"/>
          <ac:spMkLst>
            <pc:docMk/>
            <pc:sldMk cId="4153193199" sldId="2147469432"/>
            <ac:spMk id="210" creationId="{DD816268-BF8E-296C-CDB1-1D2398CA8BA1}"/>
          </ac:spMkLst>
        </pc:spChg>
        <pc:spChg chg="mod">
          <ac:chgData name="Lemmi, Rodrigo" userId="b3618862-5d6a-4746-8c32-848d45cae23d" providerId="ADAL" clId="{0DE9EB39-8FAF-4C04-94A2-3CE10FB32802}" dt="2024-02-01T16:06:45.276" v="265"/>
          <ac:spMkLst>
            <pc:docMk/>
            <pc:sldMk cId="4153193199" sldId="2147469432"/>
            <ac:spMk id="211" creationId="{A831CF67-CC31-F41F-17A0-3F6B8CAE0F65}"/>
          </ac:spMkLst>
        </pc:spChg>
        <pc:spChg chg="mod">
          <ac:chgData name="Lemmi, Rodrigo" userId="b3618862-5d6a-4746-8c32-848d45cae23d" providerId="ADAL" clId="{0DE9EB39-8FAF-4C04-94A2-3CE10FB32802}" dt="2024-02-01T16:06:45.276" v="265"/>
          <ac:spMkLst>
            <pc:docMk/>
            <pc:sldMk cId="4153193199" sldId="2147469432"/>
            <ac:spMk id="212" creationId="{ED54EB16-CB83-9B53-F64A-C096A942B74D}"/>
          </ac:spMkLst>
        </pc:spChg>
        <pc:spChg chg="mod">
          <ac:chgData name="Lemmi, Rodrigo" userId="b3618862-5d6a-4746-8c32-848d45cae23d" providerId="ADAL" clId="{0DE9EB39-8FAF-4C04-94A2-3CE10FB32802}" dt="2024-02-01T16:06:45.276" v="265"/>
          <ac:spMkLst>
            <pc:docMk/>
            <pc:sldMk cId="4153193199" sldId="2147469432"/>
            <ac:spMk id="213" creationId="{9DB43BDC-E0DC-8B71-4BA0-44857C7E001B}"/>
          </ac:spMkLst>
        </pc:spChg>
        <pc:spChg chg="mod">
          <ac:chgData name="Lemmi, Rodrigo" userId="b3618862-5d6a-4746-8c32-848d45cae23d" providerId="ADAL" clId="{0DE9EB39-8FAF-4C04-94A2-3CE10FB32802}" dt="2024-02-01T16:06:45.276" v="265"/>
          <ac:spMkLst>
            <pc:docMk/>
            <pc:sldMk cId="4153193199" sldId="2147469432"/>
            <ac:spMk id="214" creationId="{8DCC23BC-CC20-2F8F-9B1D-0B11610C55AB}"/>
          </ac:spMkLst>
        </pc:spChg>
        <pc:spChg chg="mod">
          <ac:chgData name="Lemmi, Rodrigo" userId="b3618862-5d6a-4746-8c32-848d45cae23d" providerId="ADAL" clId="{0DE9EB39-8FAF-4C04-94A2-3CE10FB32802}" dt="2024-02-01T16:06:45.276" v="265"/>
          <ac:spMkLst>
            <pc:docMk/>
            <pc:sldMk cId="4153193199" sldId="2147469432"/>
            <ac:spMk id="215" creationId="{FCFD62BA-177C-AB80-0593-7C2176431E65}"/>
          </ac:spMkLst>
        </pc:spChg>
        <pc:spChg chg="mod">
          <ac:chgData name="Lemmi, Rodrigo" userId="b3618862-5d6a-4746-8c32-848d45cae23d" providerId="ADAL" clId="{0DE9EB39-8FAF-4C04-94A2-3CE10FB32802}" dt="2024-02-01T16:06:45.276" v="265"/>
          <ac:spMkLst>
            <pc:docMk/>
            <pc:sldMk cId="4153193199" sldId="2147469432"/>
            <ac:spMk id="216" creationId="{D68A4413-6868-15AE-AB8A-2B2D1220641A}"/>
          </ac:spMkLst>
        </pc:spChg>
        <pc:spChg chg="mod">
          <ac:chgData name="Lemmi, Rodrigo" userId="b3618862-5d6a-4746-8c32-848d45cae23d" providerId="ADAL" clId="{0DE9EB39-8FAF-4C04-94A2-3CE10FB32802}" dt="2024-02-01T16:06:45.276" v="265"/>
          <ac:spMkLst>
            <pc:docMk/>
            <pc:sldMk cId="4153193199" sldId="2147469432"/>
            <ac:spMk id="217" creationId="{E56A6212-4719-C113-EC4A-0E71DCD4FB79}"/>
          </ac:spMkLst>
        </pc:spChg>
        <pc:spChg chg="mod">
          <ac:chgData name="Lemmi, Rodrigo" userId="b3618862-5d6a-4746-8c32-848d45cae23d" providerId="ADAL" clId="{0DE9EB39-8FAF-4C04-94A2-3CE10FB32802}" dt="2024-02-01T16:06:45.276" v="265"/>
          <ac:spMkLst>
            <pc:docMk/>
            <pc:sldMk cId="4153193199" sldId="2147469432"/>
            <ac:spMk id="218" creationId="{90F5DDFB-FAF0-9D0B-F4C2-ED92E0062B41}"/>
          </ac:spMkLst>
        </pc:spChg>
        <pc:spChg chg="mod">
          <ac:chgData name="Lemmi, Rodrigo" userId="b3618862-5d6a-4746-8c32-848d45cae23d" providerId="ADAL" clId="{0DE9EB39-8FAF-4C04-94A2-3CE10FB32802}" dt="2024-02-01T16:06:45.276" v="265"/>
          <ac:spMkLst>
            <pc:docMk/>
            <pc:sldMk cId="4153193199" sldId="2147469432"/>
            <ac:spMk id="219" creationId="{548313D4-DF72-CFFA-9031-10F03F4E3AAD}"/>
          </ac:spMkLst>
        </pc:spChg>
        <pc:spChg chg="mod">
          <ac:chgData name="Lemmi, Rodrigo" userId="b3618862-5d6a-4746-8c32-848d45cae23d" providerId="ADAL" clId="{0DE9EB39-8FAF-4C04-94A2-3CE10FB32802}" dt="2024-02-01T16:06:45.276" v="265"/>
          <ac:spMkLst>
            <pc:docMk/>
            <pc:sldMk cId="4153193199" sldId="2147469432"/>
            <ac:spMk id="220" creationId="{28295C3D-E5F0-7F5D-75A4-D27DDB0124B3}"/>
          </ac:spMkLst>
        </pc:spChg>
        <pc:spChg chg="mod">
          <ac:chgData name="Lemmi, Rodrigo" userId="b3618862-5d6a-4746-8c32-848d45cae23d" providerId="ADAL" clId="{0DE9EB39-8FAF-4C04-94A2-3CE10FB32802}" dt="2024-02-01T16:06:45.276" v="265"/>
          <ac:spMkLst>
            <pc:docMk/>
            <pc:sldMk cId="4153193199" sldId="2147469432"/>
            <ac:spMk id="221" creationId="{2ECA02C7-EFBC-1B4D-66BE-5A5ED6CADA49}"/>
          </ac:spMkLst>
        </pc:spChg>
        <pc:spChg chg="add del mod">
          <ac:chgData name="Lemmi, Rodrigo" userId="b3618862-5d6a-4746-8c32-848d45cae23d" providerId="ADAL" clId="{0DE9EB39-8FAF-4C04-94A2-3CE10FB32802}" dt="2024-02-02T15:30:43.313" v="789" actId="478"/>
          <ac:spMkLst>
            <pc:docMk/>
            <pc:sldMk cId="4153193199" sldId="2147469432"/>
            <ac:spMk id="224" creationId="{F44DBF60-CB3C-F7AC-BDF4-14B3BCCED373}"/>
          </ac:spMkLst>
        </pc:spChg>
        <pc:spChg chg="mod">
          <ac:chgData name="Lemmi, Rodrigo" userId="b3618862-5d6a-4746-8c32-848d45cae23d" providerId="ADAL" clId="{0DE9EB39-8FAF-4C04-94A2-3CE10FB32802}" dt="2024-02-02T15:13:43.242" v="559"/>
          <ac:spMkLst>
            <pc:docMk/>
            <pc:sldMk cId="4153193199" sldId="2147469432"/>
            <ac:spMk id="228" creationId="{F20ECBE4-245E-2866-6B77-CFF2DFF48BD0}"/>
          </ac:spMkLst>
        </pc:spChg>
        <pc:spChg chg="mod">
          <ac:chgData name="Lemmi, Rodrigo" userId="b3618862-5d6a-4746-8c32-848d45cae23d" providerId="ADAL" clId="{0DE9EB39-8FAF-4C04-94A2-3CE10FB32802}" dt="2024-02-02T15:13:43.242" v="559"/>
          <ac:spMkLst>
            <pc:docMk/>
            <pc:sldMk cId="4153193199" sldId="2147469432"/>
            <ac:spMk id="229" creationId="{05D55458-A256-ED8D-D44B-FB83AD84517E}"/>
          </ac:spMkLst>
        </pc:spChg>
        <pc:spChg chg="mod">
          <ac:chgData name="Lemmi, Rodrigo" userId="b3618862-5d6a-4746-8c32-848d45cae23d" providerId="ADAL" clId="{0DE9EB39-8FAF-4C04-94A2-3CE10FB32802}" dt="2024-02-02T15:13:43.242" v="559"/>
          <ac:spMkLst>
            <pc:docMk/>
            <pc:sldMk cId="4153193199" sldId="2147469432"/>
            <ac:spMk id="230" creationId="{37E54F3C-8FAC-9818-C662-60F5EDEA1BE5}"/>
          </ac:spMkLst>
        </pc:spChg>
        <pc:spChg chg="mod">
          <ac:chgData name="Lemmi, Rodrigo" userId="b3618862-5d6a-4746-8c32-848d45cae23d" providerId="ADAL" clId="{0DE9EB39-8FAF-4C04-94A2-3CE10FB32802}" dt="2024-02-02T15:13:43.242" v="559"/>
          <ac:spMkLst>
            <pc:docMk/>
            <pc:sldMk cId="4153193199" sldId="2147469432"/>
            <ac:spMk id="231" creationId="{38C70EE5-1538-DFA6-0DD4-0685B88564CA}"/>
          </ac:spMkLst>
        </pc:spChg>
        <pc:spChg chg="mod">
          <ac:chgData name="Lemmi, Rodrigo" userId="b3618862-5d6a-4746-8c32-848d45cae23d" providerId="ADAL" clId="{0DE9EB39-8FAF-4C04-94A2-3CE10FB32802}" dt="2024-02-02T15:13:43.242" v="559"/>
          <ac:spMkLst>
            <pc:docMk/>
            <pc:sldMk cId="4153193199" sldId="2147469432"/>
            <ac:spMk id="232" creationId="{0FBDEBB4-E752-5096-06AF-CEB0DA1F1B8E}"/>
          </ac:spMkLst>
        </pc:spChg>
        <pc:spChg chg="mod">
          <ac:chgData name="Lemmi, Rodrigo" userId="b3618862-5d6a-4746-8c32-848d45cae23d" providerId="ADAL" clId="{0DE9EB39-8FAF-4C04-94A2-3CE10FB32802}" dt="2024-02-02T15:13:43.242" v="559"/>
          <ac:spMkLst>
            <pc:docMk/>
            <pc:sldMk cId="4153193199" sldId="2147469432"/>
            <ac:spMk id="233" creationId="{827623B9-9974-F707-3F3D-F47083B4F828}"/>
          </ac:spMkLst>
        </pc:spChg>
        <pc:spChg chg="mod">
          <ac:chgData name="Lemmi, Rodrigo" userId="b3618862-5d6a-4746-8c32-848d45cae23d" providerId="ADAL" clId="{0DE9EB39-8FAF-4C04-94A2-3CE10FB32802}" dt="2024-02-02T15:13:43.242" v="559"/>
          <ac:spMkLst>
            <pc:docMk/>
            <pc:sldMk cId="4153193199" sldId="2147469432"/>
            <ac:spMk id="234" creationId="{002155FA-BBF9-3878-E6F8-983D5E9D56AC}"/>
          </ac:spMkLst>
        </pc:spChg>
        <pc:spChg chg="mod">
          <ac:chgData name="Lemmi, Rodrigo" userId="b3618862-5d6a-4746-8c32-848d45cae23d" providerId="ADAL" clId="{0DE9EB39-8FAF-4C04-94A2-3CE10FB32802}" dt="2024-02-02T15:13:43.242" v="559"/>
          <ac:spMkLst>
            <pc:docMk/>
            <pc:sldMk cId="4153193199" sldId="2147469432"/>
            <ac:spMk id="235" creationId="{AA1B2C27-C580-467C-D747-8905246CBDB0}"/>
          </ac:spMkLst>
        </pc:spChg>
        <pc:spChg chg="mod">
          <ac:chgData name="Lemmi, Rodrigo" userId="b3618862-5d6a-4746-8c32-848d45cae23d" providerId="ADAL" clId="{0DE9EB39-8FAF-4C04-94A2-3CE10FB32802}" dt="2024-02-02T15:13:43.242" v="559"/>
          <ac:spMkLst>
            <pc:docMk/>
            <pc:sldMk cId="4153193199" sldId="2147469432"/>
            <ac:spMk id="236" creationId="{715581CB-4F96-543F-12B6-FEBB4BAF3E91}"/>
          </ac:spMkLst>
        </pc:spChg>
        <pc:spChg chg="mod">
          <ac:chgData name="Lemmi, Rodrigo" userId="b3618862-5d6a-4746-8c32-848d45cae23d" providerId="ADAL" clId="{0DE9EB39-8FAF-4C04-94A2-3CE10FB32802}" dt="2024-02-02T15:13:43.242" v="559"/>
          <ac:spMkLst>
            <pc:docMk/>
            <pc:sldMk cId="4153193199" sldId="2147469432"/>
            <ac:spMk id="237" creationId="{26ED1AEE-4A1D-DAC9-B596-0822C8D87B72}"/>
          </ac:spMkLst>
        </pc:spChg>
        <pc:spChg chg="mod">
          <ac:chgData name="Lemmi, Rodrigo" userId="b3618862-5d6a-4746-8c32-848d45cae23d" providerId="ADAL" clId="{0DE9EB39-8FAF-4C04-94A2-3CE10FB32802}" dt="2024-02-02T15:13:43.242" v="559"/>
          <ac:spMkLst>
            <pc:docMk/>
            <pc:sldMk cId="4153193199" sldId="2147469432"/>
            <ac:spMk id="238" creationId="{ABC4E03C-7E58-CF8E-80AD-083D105973A1}"/>
          </ac:spMkLst>
        </pc:spChg>
        <pc:spChg chg="mod">
          <ac:chgData name="Lemmi, Rodrigo" userId="b3618862-5d6a-4746-8c32-848d45cae23d" providerId="ADAL" clId="{0DE9EB39-8FAF-4C04-94A2-3CE10FB32802}" dt="2024-02-02T15:13:43.242" v="559"/>
          <ac:spMkLst>
            <pc:docMk/>
            <pc:sldMk cId="4153193199" sldId="2147469432"/>
            <ac:spMk id="239" creationId="{71B3D96F-492D-7826-3253-AFCB495B4E53}"/>
          </ac:spMkLst>
        </pc:spChg>
        <pc:spChg chg="mod">
          <ac:chgData name="Lemmi, Rodrigo" userId="b3618862-5d6a-4746-8c32-848d45cae23d" providerId="ADAL" clId="{0DE9EB39-8FAF-4C04-94A2-3CE10FB32802}" dt="2024-02-02T15:13:43.242" v="559"/>
          <ac:spMkLst>
            <pc:docMk/>
            <pc:sldMk cId="4153193199" sldId="2147469432"/>
            <ac:spMk id="240" creationId="{990A44A6-C5FD-6907-F39F-BDCD47F63FE4}"/>
          </ac:spMkLst>
        </pc:spChg>
        <pc:spChg chg="mod">
          <ac:chgData name="Lemmi, Rodrigo" userId="b3618862-5d6a-4746-8c32-848d45cae23d" providerId="ADAL" clId="{0DE9EB39-8FAF-4C04-94A2-3CE10FB32802}" dt="2024-02-02T15:13:43.242" v="559"/>
          <ac:spMkLst>
            <pc:docMk/>
            <pc:sldMk cId="4153193199" sldId="2147469432"/>
            <ac:spMk id="241" creationId="{54CF82B4-8675-6C08-C5BB-A2C19E3C8DCD}"/>
          </ac:spMkLst>
        </pc:spChg>
        <pc:spChg chg="mod">
          <ac:chgData name="Lemmi, Rodrigo" userId="b3618862-5d6a-4746-8c32-848d45cae23d" providerId="ADAL" clId="{0DE9EB39-8FAF-4C04-94A2-3CE10FB32802}" dt="2024-02-02T15:13:43.242" v="559"/>
          <ac:spMkLst>
            <pc:docMk/>
            <pc:sldMk cId="4153193199" sldId="2147469432"/>
            <ac:spMk id="242" creationId="{EDF3B15B-8D65-E278-5A12-005925D4F60F}"/>
          </ac:spMkLst>
        </pc:spChg>
        <pc:spChg chg="mod">
          <ac:chgData name="Lemmi, Rodrigo" userId="b3618862-5d6a-4746-8c32-848d45cae23d" providerId="ADAL" clId="{0DE9EB39-8FAF-4C04-94A2-3CE10FB32802}" dt="2024-02-02T15:13:43.242" v="559"/>
          <ac:spMkLst>
            <pc:docMk/>
            <pc:sldMk cId="4153193199" sldId="2147469432"/>
            <ac:spMk id="243" creationId="{956173CC-F0C3-71D2-F089-67D708DF8CCC}"/>
          </ac:spMkLst>
        </pc:spChg>
        <pc:spChg chg="mod">
          <ac:chgData name="Lemmi, Rodrigo" userId="b3618862-5d6a-4746-8c32-848d45cae23d" providerId="ADAL" clId="{0DE9EB39-8FAF-4C04-94A2-3CE10FB32802}" dt="2024-02-02T15:13:43.242" v="559"/>
          <ac:spMkLst>
            <pc:docMk/>
            <pc:sldMk cId="4153193199" sldId="2147469432"/>
            <ac:spMk id="244" creationId="{1068A9C4-0E1F-7FD4-745C-8E4A5666BD20}"/>
          </ac:spMkLst>
        </pc:spChg>
        <pc:spChg chg="mod">
          <ac:chgData name="Lemmi, Rodrigo" userId="b3618862-5d6a-4746-8c32-848d45cae23d" providerId="ADAL" clId="{0DE9EB39-8FAF-4C04-94A2-3CE10FB32802}" dt="2024-02-02T15:13:43.242" v="559"/>
          <ac:spMkLst>
            <pc:docMk/>
            <pc:sldMk cId="4153193199" sldId="2147469432"/>
            <ac:spMk id="245" creationId="{D550C094-B166-B7FF-51E2-2841362C9B4A}"/>
          </ac:spMkLst>
        </pc:spChg>
        <pc:spChg chg="mod">
          <ac:chgData name="Lemmi, Rodrigo" userId="b3618862-5d6a-4746-8c32-848d45cae23d" providerId="ADAL" clId="{0DE9EB39-8FAF-4C04-94A2-3CE10FB32802}" dt="2024-02-02T15:13:43.242" v="559"/>
          <ac:spMkLst>
            <pc:docMk/>
            <pc:sldMk cId="4153193199" sldId="2147469432"/>
            <ac:spMk id="246" creationId="{F414652C-E5A8-1F7E-83EE-F4FA8A9CC3E3}"/>
          </ac:spMkLst>
        </pc:spChg>
        <pc:spChg chg="mod">
          <ac:chgData name="Lemmi, Rodrigo" userId="b3618862-5d6a-4746-8c32-848d45cae23d" providerId="ADAL" clId="{0DE9EB39-8FAF-4C04-94A2-3CE10FB32802}" dt="2024-02-02T15:13:43.242" v="559"/>
          <ac:spMkLst>
            <pc:docMk/>
            <pc:sldMk cId="4153193199" sldId="2147469432"/>
            <ac:spMk id="247" creationId="{109E4026-3753-33B0-A92C-CBD8FBEB21A0}"/>
          </ac:spMkLst>
        </pc:spChg>
        <pc:spChg chg="mod">
          <ac:chgData name="Lemmi, Rodrigo" userId="b3618862-5d6a-4746-8c32-848d45cae23d" providerId="ADAL" clId="{0DE9EB39-8FAF-4C04-94A2-3CE10FB32802}" dt="2024-02-02T15:13:43.242" v="559"/>
          <ac:spMkLst>
            <pc:docMk/>
            <pc:sldMk cId="4153193199" sldId="2147469432"/>
            <ac:spMk id="248" creationId="{DDE6E3FC-9CA6-92C9-7C45-9D3F5C39822C}"/>
          </ac:spMkLst>
        </pc:spChg>
        <pc:spChg chg="mod">
          <ac:chgData name="Lemmi, Rodrigo" userId="b3618862-5d6a-4746-8c32-848d45cae23d" providerId="ADAL" clId="{0DE9EB39-8FAF-4C04-94A2-3CE10FB32802}" dt="2024-02-02T15:13:43.242" v="559"/>
          <ac:spMkLst>
            <pc:docMk/>
            <pc:sldMk cId="4153193199" sldId="2147469432"/>
            <ac:spMk id="249" creationId="{039AD573-2EEA-2649-407D-F937976DE10C}"/>
          </ac:spMkLst>
        </pc:spChg>
        <pc:spChg chg="mod">
          <ac:chgData name="Lemmi, Rodrigo" userId="b3618862-5d6a-4746-8c32-848d45cae23d" providerId="ADAL" clId="{0DE9EB39-8FAF-4C04-94A2-3CE10FB32802}" dt="2024-02-02T15:13:43.242" v="559"/>
          <ac:spMkLst>
            <pc:docMk/>
            <pc:sldMk cId="4153193199" sldId="2147469432"/>
            <ac:spMk id="250" creationId="{53588B64-1162-0D82-9057-05F6F90676DE}"/>
          </ac:spMkLst>
        </pc:spChg>
        <pc:spChg chg="mod">
          <ac:chgData name="Lemmi, Rodrigo" userId="b3618862-5d6a-4746-8c32-848d45cae23d" providerId="ADAL" clId="{0DE9EB39-8FAF-4C04-94A2-3CE10FB32802}" dt="2024-02-02T15:13:43.242" v="559"/>
          <ac:spMkLst>
            <pc:docMk/>
            <pc:sldMk cId="4153193199" sldId="2147469432"/>
            <ac:spMk id="251" creationId="{98DF5691-FC91-CADA-A787-93959FDA13EA}"/>
          </ac:spMkLst>
        </pc:spChg>
        <pc:spChg chg="mod">
          <ac:chgData name="Lemmi, Rodrigo" userId="b3618862-5d6a-4746-8c32-848d45cae23d" providerId="ADAL" clId="{0DE9EB39-8FAF-4C04-94A2-3CE10FB32802}" dt="2024-02-02T15:13:43.242" v="559"/>
          <ac:spMkLst>
            <pc:docMk/>
            <pc:sldMk cId="4153193199" sldId="2147469432"/>
            <ac:spMk id="252" creationId="{32A99BBB-1EAD-F7FE-E176-5FEBF730E7C8}"/>
          </ac:spMkLst>
        </pc:spChg>
        <pc:spChg chg="mod">
          <ac:chgData name="Lemmi, Rodrigo" userId="b3618862-5d6a-4746-8c32-848d45cae23d" providerId="ADAL" clId="{0DE9EB39-8FAF-4C04-94A2-3CE10FB32802}" dt="2024-02-02T15:13:43.242" v="559"/>
          <ac:spMkLst>
            <pc:docMk/>
            <pc:sldMk cId="4153193199" sldId="2147469432"/>
            <ac:spMk id="253" creationId="{E573AE26-22A8-3D99-8F6E-FDD62CD15347}"/>
          </ac:spMkLst>
        </pc:spChg>
        <pc:spChg chg="mod">
          <ac:chgData name="Lemmi, Rodrigo" userId="b3618862-5d6a-4746-8c32-848d45cae23d" providerId="ADAL" clId="{0DE9EB39-8FAF-4C04-94A2-3CE10FB32802}" dt="2024-02-02T15:13:43.242" v="559"/>
          <ac:spMkLst>
            <pc:docMk/>
            <pc:sldMk cId="4153193199" sldId="2147469432"/>
            <ac:spMk id="254" creationId="{707F761D-4894-0BDE-CDAD-D996BA958915}"/>
          </ac:spMkLst>
        </pc:spChg>
        <pc:spChg chg="mod">
          <ac:chgData name="Lemmi, Rodrigo" userId="b3618862-5d6a-4746-8c32-848d45cae23d" providerId="ADAL" clId="{0DE9EB39-8FAF-4C04-94A2-3CE10FB32802}" dt="2024-02-02T15:13:43.242" v="559"/>
          <ac:spMkLst>
            <pc:docMk/>
            <pc:sldMk cId="4153193199" sldId="2147469432"/>
            <ac:spMk id="255" creationId="{35595B7D-A1E8-880D-A8E6-5BA9F0E94E68}"/>
          </ac:spMkLst>
        </pc:spChg>
        <pc:spChg chg="mod">
          <ac:chgData name="Lemmi, Rodrigo" userId="b3618862-5d6a-4746-8c32-848d45cae23d" providerId="ADAL" clId="{0DE9EB39-8FAF-4C04-94A2-3CE10FB32802}" dt="2024-02-02T15:13:43.242" v="559"/>
          <ac:spMkLst>
            <pc:docMk/>
            <pc:sldMk cId="4153193199" sldId="2147469432"/>
            <ac:spMk id="256" creationId="{DC4E8259-44D0-BD64-EB12-16FB88364BB8}"/>
          </ac:spMkLst>
        </pc:spChg>
        <pc:spChg chg="mod">
          <ac:chgData name="Lemmi, Rodrigo" userId="b3618862-5d6a-4746-8c32-848d45cae23d" providerId="ADAL" clId="{0DE9EB39-8FAF-4C04-94A2-3CE10FB32802}" dt="2024-02-02T15:13:43.242" v="559"/>
          <ac:spMkLst>
            <pc:docMk/>
            <pc:sldMk cId="4153193199" sldId="2147469432"/>
            <ac:spMk id="257" creationId="{9D6D7F0F-10F4-B655-EF9A-74D25F2507A2}"/>
          </ac:spMkLst>
        </pc:spChg>
        <pc:spChg chg="mod">
          <ac:chgData name="Lemmi, Rodrigo" userId="b3618862-5d6a-4746-8c32-848d45cae23d" providerId="ADAL" clId="{0DE9EB39-8FAF-4C04-94A2-3CE10FB32802}" dt="2024-02-02T15:13:43.242" v="559"/>
          <ac:spMkLst>
            <pc:docMk/>
            <pc:sldMk cId="4153193199" sldId="2147469432"/>
            <ac:spMk id="258" creationId="{68A97C2D-F4A3-D95A-9D79-829F78ACE6E7}"/>
          </ac:spMkLst>
        </pc:spChg>
        <pc:spChg chg="mod">
          <ac:chgData name="Lemmi, Rodrigo" userId="b3618862-5d6a-4746-8c32-848d45cae23d" providerId="ADAL" clId="{0DE9EB39-8FAF-4C04-94A2-3CE10FB32802}" dt="2024-02-02T15:13:43.242" v="559"/>
          <ac:spMkLst>
            <pc:docMk/>
            <pc:sldMk cId="4153193199" sldId="2147469432"/>
            <ac:spMk id="259" creationId="{25B8F6A8-7BD5-CB66-1DC6-867F1B067AA3}"/>
          </ac:spMkLst>
        </pc:spChg>
        <pc:spChg chg="mod">
          <ac:chgData name="Lemmi, Rodrigo" userId="b3618862-5d6a-4746-8c32-848d45cae23d" providerId="ADAL" clId="{0DE9EB39-8FAF-4C04-94A2-3CE10FB32802}" dt="2024-02-02T15:13:43.242" v="559"/>
          <ac:spMkLst>
            <pc:docMk/>
            <pc:sldMk cId="4153193199" sldId="2147469432"/>
            <ac:spMk id="260" creationId="{E9642A8B-B3A5-E605-BC93-DB0D58E0F483}"/>
          </ac:spMkLst>
        </pc:spChg>
        <pc:spChg chg="mod">
          <ac:chgData name="Lemmi, Rodrigo" userId="b3618862-5d6a-4746-8c32-848d45cae23d" providerId="ADAL" clId="{0DE9EB39-8FAF-4C04-94A2-3CE10FB32802}" dt="2024-02-02T15:13:43.242" v="559"/>
          <ac:spMkLst>
            <pc:docMk/>
            <pc:sldMk cId="4153193199" sldId="2147469432"/>
            <ac:spMk id="261" creationId="{63C224D9-4513-16AA-C423-16C050FBF0B7}"/>
          </ac:spMkLst>
        </pc:spChg>
        <pc:spChg chg="mod">
          <ac:chgData name="Lemmi, Rodrigo" userId="b3618862-5d6a-4746-8c32-848d45cae23d" providerId="ADAL" clId="{0DE9EB39-8FAF-4C04-94A2-3CE10FB32802}" dt="2024-02-02T15:13:43.242" v="559"/>
          <ac:spMkLst>
            <pc:docMk/>
            <pc:sldMk cId="4153193199" sldId="2147469432"/>
            <ac:spMk id="262" creationId="{BC85AAD2-70C1-8C3B-BE5E-07B800B94C37}"/>
          </ac:spMkLst>
        </pc:spChg>
        <pc:spChg chg="mod">
          <ac:chgData name="Lemmi, Rodrigo" userId="b3618862-5d6a-4746-8c32-848d45cae23d" providerId="ADAL" clId="{0DE9EB39-8FAF-4C04-94A2-3CE10FB32802}" dt="2024-02-02T15:13:43.242" v="559"/>
          <ac:spMkLst>
            <pc:docMk/>
            <pc:sldMk cId="4153193199" sldId="2147469432"/>
            <ac:spMk id="263" creationId="{30DA6CED-E95D-2717-2864-CE00810D0FB5}"/>
          </ac:spMkLst>
        </pc:spChg>
        <pc:spChg chg="mod">
          <ac:chgData name="Lemmi, Rodrigo" userId="b3618862-5d6a-4746-8c32-848d45cae23d" providerId="ADAL" clId="{0DE9EB39-8FAF-4C04-94A2-3CE10FB32802}" dt="2024-02-02T15:13:43.242" v="559"/>
          <ac:spMkLst>
            <pc:docMk/>
            <pc:sldMk cId="4153193199" sldId="2147469432"/>
            <ac:spMk id="264" creationId="{2C7F3D08-1D2F-0E07-F1BF-2CF9AFD36F54}"/>
          </ac:spMkLst>
        </pc:spChg>
        <pc:spChg chg="mod">
          <ac:chgData name="Lemmi, Rodrigo" userId="b3618862-5d6a-4746-8c32-848d45cae23d" providerId="ADAL" clId="{0DE9EB39-8FAF-4C04-94A2-3CE10FB32802}" dt="2024-02-02T15:13:43.242" v="559"/>
          <ac:spMkLst>
            <pc:docMk/>
            <pc:sldMk cId="4153193199" sldId="2147469432"/>
            <ac:spMk id="265" creationId="{96605B07-C53B-7A18-4E89-5C0E0A41CECB}"/>
          </ac:spMkLst>
        </pc:spChg>
        <pc:spChg chg="mod">
          <ac:chgData name="Lemmi, Rodrigo" userId="b3618862-5d6a-4746-8c32-848d45cae23d" providerId="ADAL" clId="{0DE9EB39-8FAF-4C04-94A2-3CE10FB32802}" dt="2024-02-02T15:13:43.242" v="559"/>
          <ac:spMkLst>
            <pc:docMk/>
            <pc:sldMk cId="4153193199" sldId="2147469432"/>
            <ac:spMk id="266" creationId="{6D448353-7B30-2744-DB10-CAF1CE16BD87}"/>
          </ac:spMkLst>
        </pc:spChg>
        <pc:spChg chg="mod">
          <ac:chgData name="Lemmi, Rodrigo" userId="b3618862-5d6a-4746-8c32-848d45cae23d" providerId="ADAL" clId="{0DE9EB39-8FAF-4C04-94A2-3CE10FB32802}" dt="2024-02-02T15:13:43.242" v="559"/>
          <ac:spMkLst>
            <pc:docMk/>
            <pc:sldMk cId="4153193199" sldId="2147469432"/>
            <ac:spMk id="267" creationId="{D7950FA0-21CB-AB37-BADE-FB9988FA58D9}"/>
          </ac:spMkLst>
        </pc:spChg>
        <pc:spChg chg="mod">
          <ac:chgData name="Lemmi, Rodrigo" userId="b3618862-5d6a-4746-8c32-848d45cae23d" providerId="ADAL" clId="{0DE9EB39-8FAF-4C04-94A2-3CE10FB32802}" dt="2024-02-02T15:13:43.242" v="559"/>
          <ac:spMkLst>
            <pc:docMk/>
            <pc:sldMk cId="4153193199" sldId="2147469432"/>
            <ac:spMk id="268" creationId="{E24AADF6-CA33-4612-12F8-A52493FE957D}"/>
          </ac:spMkLst>
        </pc:spChg>
        <pc:spChg chg="mod">
          <ac:chgData name="Lemmi, Rodrigo" userId="b3618862-5d6a-4746-8c32-848d45cae23d" providerId="ADAL" clId="{0DE9EB39-8FAF-4C04-94A2-3CE10FB32802}" dt="2024-02-02T15:13:43.242" v="559"/>
          <ac:spMkLst>
            <pc:docMk/>
            <pc:sldMk cId="4153193199" sldId="2147469432"/>
            <ac:spMk id="269" creationId="{715D7D33-2431-01AD-BC8B-1C4990BC7C0B}"/>
          </ac:spMkLst>
        </pc:spChg>
        <pc:spChg chg="mod">
          <ac:chgData name="Lemmi, Rodrigo" userId="b3618862-5d6a-4746-8c32-848d45cae23d" providerId="ADAL" clId="{0DE9EB39-8FAF-4C04-94A2-3CE10FB32802}" dt="2024-02-02T15:13:43.242" v="559"/>
          <ac:spMkLst>
            <pc:docMk/>
            <pc:sldMk cId="4153193199" sldId="2147469432"/>
            <ac:spMk id="270" creationId="{8926955B-F733-DA0B-20ED-E5B2B0C13D35}"/>
          </ac:spMkLst>
        </pc:spChg>
        <pc:spChg chg="mod">
          <ac:chgData name="Lemmi, Rodrigo" userId="b3618862-5d6a-4746-8c32-848d45cae23d" providerId="ADAL" clId="{0DE9EB39-8FAF-4C04-94A2-3CE10FB32802}" dt="2024-02-02T15:25:03.877" v="751" actId="165"/>
          <ac:spMkLst>
            <pc:docMk/>
            <pc:sldMk cId="4153193199" sldId="2147469432"/>
            <ac:spMk id="274" creationId="{9CA4E9E0-7397-307F-5CF4-14A3B048CFDA}"/>
          </ac:spMkLst>
        </pc:spChg>
        <pc:spChg chg="mod">
          <ac:chgData name="Lemmi, Rodrigo" userId="b3618862-5d6a-4746-8c32-848d45cae23d" providerId="ADAL" clId="{0DE9EB39-8FAF-4C04-94A2-3CE10FB32802}" dt="2024-02-02T15:25:03.877" v="751" actId="165"/>
          <ac:spMkLst>
            <pc:docMk/>
            <pc:sldMk cId="4153193199" sldId="2147469432"/>
            <ac:spMk id="275" creationId="{89E5C379-9A44-325D-0B4F-F4D1B5B60748}"/>
          </ac:spMkLst>
        </pc:spChg>
        <pc:spChg chg="mod">
          <ac:chgData name="Lemmi, Rodrigo" userId="b3618862-5d6a-4746-8c32-848d45cae23d" providerId="ADAL" clId="{0DE9EB39-8FAF-4C04-94A2-3CE10FB32802}" dt="2024-02-02T15:25:03.877" v="751" actId="165"/>
          <ac:spMkLst>
            <pc:docMk/>
            <pc:sldMk cId="4153193199" sldId="2147469432"/>
            <ac:spMk id="276" creationId="{0C1BFEC3-4E24-D0E9-A8C4-437817575269}"/>
          </ac:spMkLst>
        </pc:spChg>
        <pc:spChg chg="mod">
          <ac:chgData name="Lemmi, Rodrigo" userId="b3618862-5d6a-4746-8c32-848d45cae23d" providerId="ADAL" clId="{0DE9EB39-8FAF-4C04-94A2-3CE10FB32802}" dt="2024-02-02T15:25:03.877" v="751" actId="165"/>
          <ac:spMkLst>
            <pc:docMk/>
            <pc:sldMk cId="4153193199" sldId="2147469432"/>
            <ac:spMk id="277" creationId="{060FDBB3-FBB8-2D1D-8E13-33A049A9AA80}"/>
          </ac:spMkLst>
        </pc:spChg>
        <pc:spChg chg="mod">
          <ac:chgData name="Lemmi, Rodrigo" userId="b3618862-5d6a-4746-8c32-848d45cae23d" providerId="ADAL" clId="{0DE9EB39-8FAF-4C04-94A2-3CE10FB32802}" dt="2024-02-02T15:25:03.877" v="751" actId="165"/>
          <ac:spMkLst>
            <pc:docMk/>
            <pc:sldMk cId="4153193199" sldId="2147469432"/>
            <ac:spMk id="278" creationId="{0FB6F83D-0679-CFED-93B9-494E754EECCF}"/>
          </ac:spMkLst>
        </pc:spChg>
        <pc:spChg chg="mod">
          <ac:chgData name="Lemmi, Rodrigo" userId="b3618862-5d6a-4746-8c32-848d45cae23d" providerId="ADAL" clId="{0DE9EB39-8FAF-4C04-94A2-3CE10FB32802}" dt="2024-02-02T15:25:03.877" v="751" actId="165"/>
          <ac:spMkLst>
            <pc:docMk/>
            <pc:sldMk cId="4153193199" sldId="2147469432"/>
            <ac:spMk id="279" creationId="{792B58B6-EA36-B635-3FA7-4476AFF5BED7}"/>
          </ac:spMkLst>
        </pc:spChg>
        <pc:spChg chg="mod">
          <ac:chgData name="Lemmi, Rodrigo" userId="b3618862-5d6a-4746-8c32-848d45cae23d" providerId="ADAL" clId="{0DE9EB39-8FAF-4C04-94A2-3CE10FB32802}" dt="2024-02-02T15:25:03.877" v="751" actId="165"/>
          <ac:spMkLst>
            <pc:docMk/>
            <pc:sldMk cId="4153193199" sldId="2147469432"/>
            <ac:spMk id="280" creationId="{F801C882-7372-EA35-BE02-89C636C1FCFD}"/>
          </ac:spMkLst>
        </pc:spChg>
        <pc:spChg chg="mod">
          <ac:chgData name="Lemmi, Rodrigo" userId="b3618862-5d6a-4746-8c32-848d45cae23d" providerId="ADAL" clId="{0DE9EB39-8FAF-4C04-94A2-3CE10FB32802}" dt="2024-02-02T15:25:03.877" v="751" actId="165"/>
          <ac:spMkLst>
            <pc:docMk/>
            <pc:sldMk cId="4153193199" sldId="2147469432"/>
            <ac:spMk id="281" creationId="{8AAFFCBC-EB90-619C-1192-C6D83FEB9E3E}"/>
          </ac:spMkLst>
        </pc:spChg>
        <pc:spChg chg="mod">
          <ac:chgData name="Lemmi, Rodrigo" userId="b3618862-5d6a-4746-8c32-848d45cae23d" providerId="ADAL" clId="{0DE9EB39-8FAF-4C04-94A2-3CE10FB32802}" dt="2024-02-02T15:25:03.877" v="751" actId="165"/>
          <ac:spMkLst>
            <pc:docMk/>
            <pc:sldMk cId="4153193199" sldId="2147469432"/>
            <ac:spMk id="282" creationId="{B877C328-3CEB-EB66-E27A-F6D9128ACC45}"/>
          </ac:spMkLst>
        </pc:spChg>
        <pc:spChg chg="mod">
          <ac:chgData name="Lemmi, Rodrigo" userId="b3618862-5d6a-4746-8c32-848d45cae23d" providerId="ADAL" clId="{0DE9EB39-8FAF-4C04-94A2-3CE10FB32802}" dt="2024-02-02T15:25:03.877" v="751" actId="165"/>
          <ac:spMkLst>
            <pc:docMk/>
            <pc:sldMk cId="4153193199" sldId="2147469432"/>
            <ac:spMk id="283" creationId="{C8A0E9AA-10A0-49D5-B8DD-64D3FE9D6C1D}"/>
          </ac:spMkLst>
        </pc:spChg>
        <pc:spChg chg="mod">
          <ac:chgData name="Lemmi, Rodrigo" userId="b3618862-5d6a-4746-8c32-848d45cae23d" providerId="ADAL" clId="{0DE9EB39-8FAF-4C04-94A2-3CE10FB32802}" dt="2024-02-02T15:25:03.877" v="751" actId="165"/>
          <ac:spMkLst>
            <pc:docMk/>
            <pc:sldMk cId="4153193199" sldId="2147469432"/>
            <ac:spMk id="284" creationId="{98440240-1D41-8D8A-613A-09787C71FC01}"/>
          </ac:spMkLst>
        </pc:spChg>
        <pc:spChg chg="mod">
          <ac:chgData name="Lemmi, Rodrigo" userId="b3618862-5d6a-4746-8c32-848d45cae23d" providerId="ADAL" clId="{0DE9EB39-8FAF-4C04-94A2-3CE10FB32802}" dt="2024-02-02T15:25:03.877" v="751" actId="165"/>
          <ac:spMkLst>
            <pc:docMk/>
            <pc:sldMk cId="4153193199" sldId="2147469432"/>
            <ac:spMk id="285" creationId="{429D73FE-453B-043B-F46C-762AB1828596}"/>
          </ac:spMkLst>
        </pc:spChg>
        <pc:spChg chg="mod">
          <ac:chgData name="Lemmi, Rodrigo" userId="b3618862-5d6a-4746-8c32-848d45cae23d" providerId="ADAL" clId="{0DE9EB39-8FAF-4C04-94A2-3CE10FB32802}" dt="2024-02-02T15:25:03.877" v="751" actId="165"/>
          <ac:spMkLst>
            <pc:docMk/>
            <pc:sldMk cId="4153193199" sldId="2147469432"/>
            <ac:spMk id="286" creationId="{3BB1F250-E0FC-CF31-21B8-DEDFDD26D988}"/>
          </ac:spMkLst>
        </pc:spChg>
        <pc:spChg chg="mod">
          <ac:chgData name="Lemmi, Rodrigo" userId="b3618862-5d6a-4746-8c32-848d45cae23d" providerId="ADAL" clId="{0DE9EB39-8FAF-4C04-94A2-3CE10FB32802}" dt="2024-02-02T15:25:03.877" v="751" actId="165"/>
          <ac:spMkLst>
            <pc:docMk/>
            <pc:sldMk cId="4153193199" sldId="2147469432"/>
            <ac:spMk id="287" creationId="{A27496BE-081C-4B53-1919-E008C9D879A0}"/>
          </ac:spMkLst>
        </pc:spChg>
        <pc:spChg chg="mod">
          <ac:chgData name="Lemmi, Rodrigo" userId="b3618862-5d6a-4746-8c32-848d45cae23d" providerId="ADAL" clId="{0DE9EB39-8FAF-4C04-94A2-3CE10FB32802}" dt="2024-02-02T15:25:03.877" v="751" actId="165"/>
          <ac:spMkLst>
            <pc:docMk/>
            <pc:sldMk cId="4153193199" sldId="2147469432"/>
            <ac:spMk id="288" creationId="{B34B2241-20C4-7C2B-2DF2-673FBE490D0F}"/>
          </ac:spMkLst>
        </pc:spChg>
        <pc:spChg chg="mod">
          <ac:chgData name="Lemmi, Rodrigo" userId="b3618862-5d6a-4746-8c32-848d45cae23d" providerId="ADAL" clId="{0DE9EB39-8FAF-4C04-94A2-3CE10FB32802}" dt="2024-02-02T15:25:03.877" v="751" actId="165"/>
          <ac:spMkLst>
            <pc:docMk/>
            <pc:sldMk cId="4153193199" sldId="2147469432"/>
            <ac:spMk id="289" creationId="{5E02A15C-4B2B-9935-8ED6-61E7E897435D}"/>
          </ac:spMkLst>
        </pc:spChg>
        <pc:spChg chg="mod">
          <ac:chgData name="Lemmi, Rodrigo" userId="b3618862-5d6a-4746-8c32-848d45cae23d" providerId="ADAL" clId="{0DE9EB39-8FAF-4C04-94A2-3CE10FB32802}" dt="2024-02-02T15:25:03.877" v="751" actId="165"/>
          <ac:spMkLst>
            <pc:docMk/>
            <pc:sldMk cId="4153193199" sldId="2147469432"/>
            <ac:spMk id="290" creationId="{80FD415C-67A9-4CF7-8343-C5F559CC880D}"/>
          </ac:spMkLst>
        </pc:spChg>
        <pc:spChg chg="mod">
          <ac:chgData name="Lemmi, Rodrigo" userId="b3618862-5d6a-4746-8c32-848d45cae23d" providerId="ADAL" clId="{0DE9EB39-8FAF-4C04-94A2-3CE10FB32802}" dt="2024-02-02T15:25:03.877" v="751" actId="165"/>
          <ac:spMkLst>
            <pc:docMk/>
            <pc:sldMk cId="4153193199" sldId="2147469432"/>
            <ac:spMk id="291" creationId="{8C6409F2-29FD-E27A-7E45-D3082CB39AB6}"/>
          </ac:spMkLst>
        </pc:spChg>
        <pc:spChg chg="mod">
          <ac:chgData name="Lemmi, Rodrigo" userId="b3618862-5d6a-4746-8c32-848d45cae23d" providerId="ADAL" clId="{0DE9EB39-8FAF-4C04-94A2-3CE10FB32802}" dt="2024-02-02T15:25:03.877" v="751" actId="165"/>
          <ac:spMkLst>
            <pc:docMk/>
            <pc:sldMk cId="4153193199" sldId="2147469432"/>
            <ac:spMk id="292" creationId="{EC5BDF92-9BBE-572E-15E7-16DD263697AE}"/>
          </ac:spMkLst>
        </pc:spChg>
        <pc:spChg chg="mod">
          <ac:chgData name="Lemmi, Rodrigo" userId="b3618862-5d6a-4746-8c32-848d45cae23d" providerId="ADAL" clId="{0DE9EB39-8FAF-4C04-94A2-3CE10FB32802}" dt="2024-02-02T15:25:03.877" v="751" actId="165"/>
          <ac:spMkLst>
            <pc:docMk/>
            <pc:sldMk cId="4153193199" sldId="2147469432"/>
            <ac:spMk id="293" creationId="{27863AD6-491B-A7E6-2BC7-32A447F6A6A3}"/>
          </ac:spMkLst>
        </pc:spChg>
        <pc:spChg chg="mod">
          <ac:chgData name="Lemmi, Rodrigo" userId="b3618862-5d6a-4746-8c32-848d45cae23d" providerId="ADAL" clId="{0DE9EB39-8FAF-4C04-94A2-3CE10FB32802}" dt="2024-02-02T15:25:03.877" v="751" actId="165"/>
          <ac:spMkLst>
            <pc:docMk/>
            <pc:sldMk cId="4153193199" sldId="2147469432"/>
            <ac:spMk id="294" creationId="{74F9672C-14A6-CD58-BC9C-B64920C71A02}"/>
          </ac:spMkLst>
        </pc:spChg>
        <pc:spChg chg="mod">
          <ac:chgData name="Lemmi, Rodrigo" userId="b3618862-5d6a-4746-8c32-848d45cae23d" providerId="ADAL" clId="{0DE9EB39-8FAF-4C04-94A2-3CE10FB32802}" dt="2024-02-02T15:25:03.877" v="751" actId="165"/>
          <ac:spMkLst>
            <pc:docMk/>
            <pc:sldMk cId="4153193199" sldId="2147469432"/>
            <ac:spMk id="295" creationId="{D4FF8305-6154-0445-1FDF-01F48E3E5EBC}"/>
          </ac:spMkLst>
        </pc:spChg>
        <pc:spChg chg="mod">
          <ac:chgData name="Lemmi, Rodrigo" userId="b3618862-5d6a-4746-8c32-848d45cae23d" providerId="ADAL" clId="{0DE9EB39-8FAF-4C04-94A2-3CE10FB32802}" dt="2024-02-02T15:25:03.877" v="751" actId="165"/>
          <ac:spMkLst>
            <pc:docMk/>
            <pc:sldMk cId="4153193199" sldId="2147469432"/>
            <ac:spMk id="296" creationId="{89192891-356C-65CA-DF63-FCE891739D1F}"/>
          </ac:spMkLst>
        </pc:spChg>
        <pc:spChg chg="mod">
          <ac:chgData name="Lemmi, Rodrigo" userId="b3618862-5d6a-4746-8c32-848d45cae23d" providerId="ADAL" clId="{0DE9EB39-8FAF-4C04-94A2-3CE10FB32802}" dt="2024-02-02T15:25:03.877" v="751" actId="165"/>
          <ac:spMkLst>
            <pc:docMk/>
            <pc:sldMk cId="4153193199" sldId="2147469432"/>
            <ac:spMk id="297" creationId="{B5CCDF0B-DF04-6DCA-CE49-481A3427808D}"/>
          </ac:spMkLst>
        </pc:spChg>
        <pc:spChg chg="mod">
          <ac:chgData name="Lemmi, Rodrigo" userId="b3618862-5d6a-4746-8c32-848d45cae23d" providerId="ADAL" clId="{0DE9EB39-8FAF-4C04-94A2-3CE10FB32802}" dt="2024-02-02T15:25:03.877" v="751" actId="165"/>
          <ac:spMkLst>
            <pc:docMk/>
            <pc:sldMk cId="4153193199" sldId="2147469432"/>
            <ac:spMk id="298" creationId="{218F87AB-260E-F033-2D61-BAF53B9DE8BE}"/>
          </ac:spMkLst>
        </pc:spChg>
        <pc:spChg chg="mod">
          <ac:chgData name="Lemmi, Rodrigo" userId="b3618862-5d6a-4746-8c32-848d45cae23d" providerId="ADAL" clId="{0DE9EB39-8FAF-4C04-94A2-3CE10FB32802}" dt="2024-02-02T15:25:03.877" v="751" actId="165"/>
          <ac:spMkLst>
            <pc:docMk/>
            <pc:sldMk cId="4153193199" sldId="2147469432"/>
            <ac:spMk id="299" creationId="{33D10E2D-7B10-5411-002A-B8D6F1BC6ABE}"/>
          </ac:spMkLst>
        </pc:spChg>
        <pc:spChg chg="mod">
          <ac:chgData name="Lemmi, Rodrigo" userId="b3618862-5d6a-4746-8c32-848d45cae23d" providerId="ADAL" clId="{0DE9EB39-8FAF-4C04-94A2-3CE10FB32802}" dt="2024-02-02T15:25:03.877" v="751" actId="165"/>
          <ac:spMkLst>
            <pc:docMk/>
            <pc:sldMk cId="4153193199" sldId="2147469432"/>
            <ac:spMk id="300" creationId="{EE791574-B2F0-CED3-2C0A-F4CB5B9CC436}"/>
          </ac:spMkLst>
        </pc:spChg>
        <pc:spChg chg="mod">
          <ac:chgData name="Lemmi, Rodrigo" userId="b3618862-5d6a-4746-8c32-848d45cae23d" providerId="ADAL" clId="{0DE9EB39-8FAF-4C04-94A2-3CE10FB32802}" dt="2024-02-02T15:25:03.877" v="751" actId="165"/>
          <ac:spMkLst>
            <pc:docMk/>
            <pc:sldMk cId="4153193199" sldId="2147469432"/>
            <ac:spMk id="301" creationId="{4228ACD1-1B3A-1EF0-6901-02344A66747F}"/>
          </ac:spMkLst>
        </pc:spChg>
        <pc:spChg chg="mod">
          <ac:chgData name="Lemmi, Rodrigo" userId="b3618862-5d6a-4746-8c32-848d45cae23d" providerId="ADAL" clId="{0DE9EB39-8FAF-4C04-94A2-3CE10FB32802}" dt="2024-02-02T15:25:03.877" v="751" actId="165"/>
          <ac:spMkLst>
            <pc:docMk/>
            <pc:sldMk cId="4153193199" sldId="2147469432"/>
            <ac:spMk id="302" creationId="{35BD9EC6-1F6F-5788-26F8-36C542A6F730}"/>
          </ac:spMkLst>
        </pc:spChg>
        <pc:spChg chg="mod">
          <ac:chgData name="Lemmi, Rodrigo" userId="b3618862-5d6a-4746-8c32-848d45cae23d" providerId="ADAL" clId="{0DE9EB39-8FAF-4C04-94A2-3CE10FB32802}" dt="2024-02-02T15:25:03.877" v="751" actId="165"/>
          <ac:spMkLst>
            <pc:docMk/>
            <pc:sldMk cId="4153193199" sldId="2147469432"/>
            <ac:spMk id="303" creationId="{33C69874-D0A3-C601-51B2-D77286B318BD}"/>
          </ac:spMkLst>
        </pc:spChg>
        <pc:spChg chg="mod">
          <ac:chgData name="Lemmi, Rodrigo" userId="b3618862-5d6a-4746-8c32-848d45cae23d" providerId="ADAL" clId="{0DE9EB39-8FAF-4C04-94A2-3CE10FB32802}" dt="2024-02-02T15:25:03.877" v="751" actId="165"/>
          <ac:spMkLst>
            <pc:docMk/>
            <pc:sldMk cId="4153193199" sldId="2147469432"/>
            <ac:spMk id="304" creationId="{E8FA0469-C76F-EDBB-2880-CE32C07786EA}"/>
          </ac:spMkLst>
        </pc:spChg>
        <pc:spChg chg="mod">
          <ac:chgData name="Lemmi, Rodrigo" userId="b3618862-5d6a-4746-8c32-848d45cae23d" providerId="ADAL" clId="{0DE9EB39-8FAF-4C04-94A2-3CE10FB32802}" dt="2024-02-02T15:25:03.877" v="751" actId="165"/>
          <ac:spMkLst>
            <pc:docMk/>
            <pc:sldMk cId="4153193199" sldId="2147469432"/>
            <ac:spMk id="305" creationId="{525E06A1-AB3A-342B-C0AB-04F76F89CFDB}"/>
          </ac:spMkLst>
        </pc:spChg>
        <pc:spChg chg="mod">
          <ac:chgData name="Lemmi, Rodrigo" userId="b3618862-5d6a-4746-8c32-848d45cae23d" providerId="ADAL" clId="{0DE9EB39-8FAF-4C04-94A2-3CE10FB32802}" dt="2024-02-02T15:25:03.877" v="751" actId="165"/>
          <ac:spMkLst>
            <pc:docMk/>
            <pc:sldMk cId="4153193199" sldId="2147469432"/>
            <ac:spMk id="306" creationId="{A142619E-5FA1-F0BF-1BAC-373388026559}"/>
          </ac:spMkLst>
        </pc:spChg>
        <pc:spChg chg="mod">
          <ac:chgData name="Lemmi, Rodrigo" userId="b3618862-5d6a-4746-8c32-848d45cae23d" providerId="ADAL" clId="{0DE9EB39-8FAF-4C04-94A2-3CE10FB32802}" dt="2024-02-02T15:25:03.877" v="751" actId="165"/>
          <ac:spMkLst>
            <pc:docMk/>
            <pc:sldMk cId="4153193199" sldId="2147469432"/>
            <ac:spMk id="307" creationId="{8CDD89EB-6E09-158E-D1B6-4FA137B06CB9}"/>
          </ac:spMkLst>
        </pc:spChg>
        <pc:spChg chg="mod">
          <ac:chgData name="Lemmi, Rodrigo" userId="b3618862-5d6a-4746-8c32-848d45cae23d" providerId="ADAL" clId="{0DE9EB39-8FAF-4C04-94A2-3CE10FB32802}" dt="2024-02-02T15:25:03.877" v="751" actId="165"/>
          <ac:spMkLst>
            <pc:docMk/>
            <pc:sldMk cId="4153193199" sldId="2147469432"/>
            <ac:spMk id="308" creationId="{694DEF95-3745-FA03-1797-62138C2BC0E2}"/>
          </ac:spMkLst>
        </pc:spChg>
        <pc:spChg chg="mod">
          <ac:chgData name="Lemmi, Rodrigo" userId="b3618862-5d6a-4746-8c32-848d45cae23d" providerId="ADAL" clId="{0DE9EB39-8FAF-4C04-94A2-3CE10FB32802}" dt="2024-02-02T15:25:03.877" v="751" actId="165"/>
          <ac:spMkLst>
            <pc:docMk/>
            <pc:sldMk cId="4153193199" sldId="2147469432"/>
            <ac:spMk id="309" creationId="{611621ED-EB6A-5258-17B8-EFB673C0EDB5}"/>
          </ac:spMkLst>
        </pc:spChg>
        <pc:spChg chg="mod">
          <ac:chgData name="Lemmi, Rodrigo" userId="b3618862-5d6a-4746-8c32-848d45cae23d" providerId="ADAL" clId="{0DE9EB39-8FAF-4C04-94A2-3CE10FB32802}" dt="2024-02-02T15:25:03.877" v="751" actId="165"/>
          <ac:spMkLst>
            <pc:docMk/>
            <pc:sldMk cId="4153193199" sldId="2147469432"/>
            <ac:spMk id="310" creationId="{4CBF2382-DE1D-67D5-57E6-82F92040BC31}"/>
          </ac:spMkLst>
        </pc:spChg>
        <pc:spChg chg="mod">
          <ac:chgData name="Lemmi, Rodrigo" userId="b3618862-5d6a-4746-8c32-848d45cae23d" providerId="ADAL" clId="{0DE9EB39-8FAF-4C04-94A2-3CE10FB32802}" dt="2024-02-02T15:25:03.877" v="751" actId="165"/>
          <ac:spMkLst>
            <pc:docMk/>
            <pc:sldMk cId="4153193199" sldId="2147469432"/>
            <ac:spMk id="311" creationId="{C836E0F5-9E83-1787-F4CF-75B6C4602107}"/>
          </ac:spMkLst>
        </pc:spChg>
        <pc:spChg chg="mod">
          <ac:chgData name="Lemmi, Rodrigo" userId="b3618862-5d6a-4746-8c32-848d45cae23d" providerId="ADAL" clId="{0DE9EB39-8FAF-4C04-94A2-3CE10FB32802}" dt="2024-02-02T15:25:03.877" v="751" actId="165"/>
          <ac:spMkLst>
            <pc:docMk/>
            <pc:sldMk cId="4153193199" sldId="2147469432"/>
            <ac:spMk id="312" creationId="{893D6758-4852-C2B0-6766-CB695D03BD67}"/>
          </ac:spMkLst>
        </pc:spChg>
        <pc:spChg chg="mod">
          <ac:chgData name="Lemmi, Rodrigo" userId="b3618862-5d6a-4746-8c32-848d45cae23d" providerId="ADAL" clId="{0DE9EB39-8FAF-4C04-94A2-3CE10FB32802}" dt="2024-02-02T15:25:03.877" v="751" actId="165"/>
          <ac:spMkLst>
            <pc:docMk/>
            <pc:sldMk cId="4153193199" sldId="2147469432"/>
            <ac:spMk id="313" creationId="{DE919678-F556-B31A-3890-C24D066D0CD8}"/>
          </ac:spMkLst>
        </pc:spChg>
        <pc:spChg chg="mod">
          <ac:chgData name="Lemmi, Rodrigo" userId="b3618862-5d6a-4746-8c32-848d45cae23d" providerId="ADAL" clId="{0DE9EB39-8FAF-4C04-94A2-3CE10FB32802}" dt="2024-02-02T15:25:03.877" v="751" actId="165"/>
          <ac:spMkLst>
            <pc:docMk/>
            <pc:sldMk cId="4153193199" sldId="2147469432"/>
            <ac:spMk id="314" creationId="{69AA3447-4846-0F96-0398-736EDC360E94}"/>
          </ac:spMkLst>
        </pc:spChg>
        <pc:spChg chg="mod">
          <ac:chgData name="Lemmi, Rodrigo" userId="b3618862-5d6a-4746-8c32-848d45cae23d" providerId="ADAL" clId="{0DE9EB39-8FAF-4C04-94A2-3CE10FB32802}" dt="2024-02-02T15:25:03.877" v="751" actId="165"/>
          <ac:spMkLst>
            <pc:docMk/>
            <pc:sldMk cId="4153193199" sldId="2147469432"/>
            <ac:spMk id="315" creationId="{7A0E328F-E847-30CD-C933-7FA098ADF489}"/>
          </ac:spMkLst>
        </pc:spChg>
        <pc:spChg chg="mod">
          <ac:chgData name="Lemmi, Rodrigo" userId="b3618862-5d6a-4746-8c32-848d45cae23d" providerId="ADAL" clId="{0DE9EB39-8FAF-4C04-94A2-3CE10FB32802}" dt="2024-02-02T15:25:03.877" v="751" actId="165"/>
          <ac:spMkLst>
            <pc:docMk/>
            <pc:sldMk cId="4153193199" sldId="2147469432"/>
            <ac:spMk id="316" creationId="{095F954A-CB2E-34F0-4F3C-AEAA57370284}"/>
          </ac:spMkLst>
        </pc:spChg>
        <pc:spChg chg="mod">
          <ac:chgData name="Lemmi, Rodrigo" userId="b3618862-5d6a-4746-8c32-848d45cae23d" providerId="ADAL" clId="{0DE9EB39-8FAF-4C04-94A2-3CE10FB32802}" dt="2024-02-02T15:25:03.877" v="751" actId="165"/>
          <ac:spMkLst>
            <pc:docMk/>
            <pc:sldMk cId="4153193199" sldId="2147469432"/>
            <ac:spMk id="317" creationId="{55914164-B519-32C7-694B-0E5F8172C621}"/>
          </ac:spMkLst>
        </pc:spChg>
        <pc:spChg chg="mod">
          <ac:chgData name="Lemmi, Rodrigo" userId="b3618862-5d6a-4746-8c32-848d45cae23d" providerId="ADAL" clId="{0DE9EB39-8FAF-4C04-94A2-3CE10FB32802}" dt="2024-02-02T15:25:03.877" v="751" actId="165"/>
          <ac:spMkLst>
            <pc:docMk/>
            <pc:sldMk cId="4153193199" sldId="2147469432"/>
            <ac:spMk id="318" creationId="{922E23C6-7A83-0FF4-8AFD-637DE6E4153A}"/>
          </ac:spMkLst>
        </pc:spChg>
        <pc:spChg chg="mod">
          <ac:chgData name="Lemmi, Rodrigo" userId="b3618862-5d6a-4746-8c32-848d45cae23d" providerId="ADAL" clId="{0DE9EB39-8FAF-4C04-94A2-3CE10FB32802}" dt="2024-02-02T15:25:03.877" v="751" actId="165"/>
          <ac:spMkLst>
            <pc:docMk/>
            <pc:sldMk cId="4153193199" sldId="2147469432"/>
            <ac:spMk id="319" creationId="{AEFDB127-CC33-C6CF-6076-7AC107527781}"/>
          </ac:spMkLst>
        </pc:spChg>
        <pc:spChg chg="mod">
          <ac:chgData name="Lemmi, Rodrigo" userId="b3618862-5d6a-4746-8c32-848d45cae23d" providerId="ADAL" clId="{0DE9EB39-8FAF-4C04-94A2-3CE10FB32802}" dt="2024-02-02T15:25:03.877" v="751" actId="165"/>
          <ac:spMkLst>
            <pc:docMk/>
            <pc:sldMk cId="4153193199" sldId="2147469432"/>
            <ac:spMk id="320" creationId="{95896AD0-4CE4-DF15-8D31-6061AEBB70FA}"/>
          </ac:spMkLst>
        </pc:spChg>
        <pc:spChg chg="mod">
          <ac:chgData name="Lemmi, Rodrigo" userId="b3618862-5d6a-4746-8c32-848d45cae23d" providerId="ADAL" clId="{0DE9EB39-8FAF-4C04-94A2-3CE10FB32802}" dt="2024-02-02T15:25:03.877" v="751" actId="165"/>
          <ac:spMkLst>
            <pc:docMk/>
            <pc:sldMk cId="4153193199" sldId="2147469432"/>
            <ac:spMk id="321" creationId="{7B7F5B32-A683-A078-B8EB-1EF28A74320E}"/>
          </ac:spMkLst>
        </pc:spChg>
        <pc:spChg chg="mod">
          <ac:chgData name="Lemmi, Rodrigo" userId="b3618862-5d6a-4746-8c32-848d45cae23d" providerId="ADAL" clId="{0DE9EB39-8FAF-4C04-94A2-3CE10FB32802}" dt="2024-02-02T15:25:03.877" v="751" actId="165"/>
          <ac:spMkLst>
            <pc:docMk/>
            <pc:sldMk cId="4153193199" sldId="2147469432"/>
            <ac:spMk id="322" creationId="{71751B7B-F5EF-23FC-9B98-EA39A9FE3BE0}"/>
          </ac:spMkLst>
        </pc:spChg>
        <pc:spChg chg="mod">
          <ac:chgData name="Lemmi, Rodrigo" userId="b3618862-5d6a-4746-8c32-848d45cae23d" providerId="ADAL" clId="{0DE9EB39-8FAF-4C04-94A2-3CE10FB32802}" dt="2024-02-02T15:25:03.877" v="751" actId="165"/>
          <ac:spMkLst>
            <pc:docMk/>
            <pc:sldMk cId="4153193199" sldId="2147469432"/>
            <ac:spMk id="323" creationId="{00333E7A-1BF3-2D6D-BED5-B55850B4A970}"/>
          </ac:spMkLst>
        </pc:spChg>
        <pc:spChg chg="mod">
          <ac:chgData name="Lemmi, Rodrigo" userId="b3618862-5d6a-4746-8c32-848d45cae23d" providerId="ADAL" clId="{0DE9EB39-8FAF-4C04-94A2-3CE10FB32802}" dt="2024-02-02T15:25:03.877" v="751" actId="165"/>
          <ac:spMkLst>
            <pc:docMk/>
            <pc:sldMk cId="4153193199" sldId="2147469432"/>
            <ac:spMk id="324" creationId="{E818EE36-0BAD-E7CC-369C-EC2E78FCAF7E}"/>
          </ac:spMkLst>
        </pc:spChg>
        <pc:spChg chg="mod">
          <ac:chgData name="Lemmi, Rodrigo" userId="b3618862-5d6a-4746-8c32-848d45cae23d" providerId="ADAL" clId="{0DE9EB39-8FAF-4C04-94A2-3CE10FB32802}" dt="2024-02-02T15:25:03.877" v="751" actId="165"/>
          <ac:spMkLst>
            <pc:docMk/>
            <pc:sldMk cId="4153193199" sldId="2147469432"/>
            <ac:spMk id="325" creationId="{527FDC8C-39B3-28A7-A027-CA11A2FF87E8}"/>
          </ac:spMkLst>
        </pc:spChg>
        <pc:spChg chg="mod">
          <ac:chgData name="Lemmi, Rodrigo" userId="b3618862-5d6a-4746-8c32-848d45cae23d" providerId="ADAL" clId="{0DE9EB39-8FAF-4C04-94A2-3CE10FB32802}" dt="2024-02-02T15:25:03.877" v="751" actId="165"/>
          <ac:spMkLst>
            <pc:docMk/>
            <pc:sldMk cId="4153193199" sldId="2147469432"/>
            <ac:spMk id="326" creationId="{67602CDA-C341-7719-CDFF-21EED732D700}"/>
          </ac:spMkLst>
        </pc:spChg>
        <pc:spChg chg="add mod">
          <ac:chgData name="Lemmi, Rodrigo" userId="b3618862-5d6a-4746-8c32-848d45cae23d" providerId="ADAL" clId="{0DE9EB39-8FAF-4C04-94A2-3CE10FB32802}" dt="2024-02-02T15:21:31.059" v="736" actId="12789"/>
          <ac:spMkLst>
            <pc:docMk/>
            <pc:sldMk cId="4153193199" sldId="2147469432"/>
            <ac:spMk id="327" creationId="{C675ACAC-73EB-DC28-6CAF-3A1B1F661E62}"/>
          </ac:spMkLst>
        </pc:spChg>
        <pc:spChg chg="add mod">
          <ac:chgData name="Lemmi, Rodrigo" userId="b3618862-5d6a-4746-8c32-848d45cae23d" providerId="ADAL" clId="{0DE9EB39-8FAF-4C04-94A2-3CE10FB32802}" dt="2024-02-02T15:22:52.896" v="743" actId="207"/>
          <ac:spMkLst>
            <pc:docMk/>
            <pc:sldMk cId="4153193199" sldId="2147469432"/>
            <ac:spMk id="328" creationId="{3EA94AB1-F89A-07FB-B0BA-79F656179733}"/>
          </ac:spMkLst>
        </pc:spChg>
        <pc:spChg chg="add mod">
          <ac:chgData name="Lemmi, Rodrigo" userId="b3618862-5d6a-4746-8c32-848d45cae23d" providerId="ADAL" clId="{0DE9EB39-8FAF-4C04-94A2-3CE10FB32802}" dt="2024-02-02T15:21:09.003" v="734" actId="164"/>
          <ac:spMkLst>
            <pc:docMk/>
            <pc:sldMk cId="4153193199" sldId="2147469432"/>
            <ac:spMk id="329" creationId="{23C5FBF7-4A1A-D9D5-A1A5-19E74A61241B}"/>
          </ac:spMkLst>
        </pc:spChg>
        <pc:spChg chg="add mod">
          <ac:chgData name="Lemmi, Rodrigo" userId="b3618862-5d6a-4746-8c32-848d45cae23d" providerId="ADAL" clId="{0DE9EB39-8FAF-4C04-94A2-3CE10FB32802}" dt="2024-02-02T15:21:38.922" v="737" actId="164"/>
          <ac:spMkLst>
            <pc:docMk/>
            <pc:sldMk cId="4153193199" sldId="2147469432"/>
            <ac:spMk id="330" creationId="{56771013-93D2-4ABB-AD49-7DDA4BD1755B}"/>
          </ac:spMkLst>
        </pc:spChg>
        <pc:spChg chg="add mod">
          <ac:chgData name="Lemmi, Rodrigo" userId="b3618862-5d6a-4746-8c32-848d45cae23d" providerId="ADAL" clId="{0DE9EB39-8FAF-4C04-94A2-3CE10FB32802}" dt="2024-02-02T15:21:31.059" v="736" actId="12789"/>
          <ac:spMkLst>
            <pc:docMk/>
            <pc:sldMk cId="4153193199" sldId="2147469432"/>
            <ac:spMk id="331" creationId="{55DC029E-251F-28A8-AA88-567924FC9511}"/>
          </ac:spMkLst>
        </pc:spChg>
        <pc:spChg chg="add mod">
          <ac:chgData name="Lemmi, Rodrigo" userId="b3618862-5d6a-4746-8c32-848d45cae23d" providerId="ADAL" clId="{0DE9EB39-8FAF-4C04-94A2-3CE10FB32802}" dt="2024-02-02T15:21:38.922" v="737" actId="164"/>
          <ac:spMkLst>
            <pc:docMk/>
            <pc:sldMk cId="4153193199" sldId="2147469432"/>
            <ac:spMk id="332" creationId="{BF5F38EC-AD23-E7FA-07D4-F9A229ACE8E1}"/>
          </ac:spMkLst>
        </pc:spChg>
        <pc:spChg chg="mod">
          <ac:chgData name="Lemmi, Rodrigo" userId="b3618862-5d6a-4746-8c32-848d45cae23d" providerId="ADAL" clId="{0DE9EB39-8FAF-4C04-94A2-3CE10FB32802}" dt="2024-02-02T15:24:54.281" v="749"/>
          <ac:spMkLst>
            <pc:docMk/>
            <pc:sldMk cId="4153193199" sldId="2147469432"/>
            <ac:spMk id="338" creationId="{0FDB9322-58A4-8B8F-8D6E-6E28557BF222}"/>
          </ac:spMkLst>
        </pc:spChg>
        <pc:spChg chg="mod">
          <ac:chgData name="Lemmi, Rodrigo" userId="b3618862-5d6a-4746-8c32-848d45cae23d" providerId="ADAL" clId="{0DE9EB39-8FAF-4C04-94A2-3CE10FB32802}" dt="2024-02-02T15:24:54.281" v="749"/>
          <ac:spMkLst>
            <pc:docMk/>
            <pc:sldMk cId="4153193199" sldId="2147469432"/>
            <ac:spMk id="339" creationId="{5FC5C341-65D9-CC53-894C-D9505A921079}"/>
          </ac:spMkLst>
        </pc:spChg>
        <pc:spChg chg="mod">
          <ac:chgData name="Lemmi, Rodrigo" userId="b3618862-5d6a-4746-8c32-848d45cae23d" providerId="ADAL" clId="{0DE9EB39-8FAF-4C04-94A2-3CE10FB32802}" dt="2024-02-02T15:24:54.281" v="749"/>
          <ac:spMkLst>
            <pc:docMk/>
            <pc:sldMk cId="4153193199" sldId="2147469432"/>
            <ac:spMk id="340" creationId="{434C2676-13AD-194D-C4AA-5F77F2FAFD70}"/>
          </ac:spMkLst>
        </pc:spChg>
        <pc:spChg chg="mod">
          <ac:chgData name="Lemmi, Rodrigo" userId="b3618862-5d6a-4746-8c32-848d45cae23d" providerId="ADAL" clId="{0DE9EB39-8FAF-4C04-94A2-3CE10FB32802}" dt="2024-02-02T15:24:54.281" v="749"/>
          <ac:spMkLst>
            <pc:docMk/>
            <pc:sldMk cId="4153193199" sldId="2147469432"/>
            <ac:spMk id="341" creationId="{ECE83868-4AC5-FB80-B836-1454AEE571F1}"/>
          </ac:spMkLst>
        </pc:spChg>
        <pc:spChg chg="mod">
          <ac:chgData name="Lemmi, Rodrigo" userId="b3618862-5d6a-4746-8c32-848d45cae23d" providerId="ADAL" clId="{0DE9EB39-8FAF-4C04-94A2-3CE10FB32802}" dt="2024-02-02T15:24:54.281" v="749"/>
          <ac:spMkLst>
            <pc:docMk/>
            <pc:sldMk cId="4153193199" sldId="2147469432"/>
            <ac:spMk id="342" creationId="{8E961936-9AA9-E67E-7805-A78DAC647CD5}"/>
          </ac:spMkLst>
        </pc:spChg>
        <pc:spChg chg="mod">
          <ac:chgData name="Lemmi, Rodrigo" userId="b3618862-5d6a-4746-8c32-848d45cae23d" providerId="ADAL" clId="{0DE9EB39-8FAF-4C04-94A2-3CE10FB32802}" dt="2024-02-02T15:24:54.281" v="749"/>
          <ac:spMkLst>
            <pc:docMk/>
            <pc:sldMk cId="4153193199" sldId="2147469432"/>
            <ac:spMk id="343" creationId="{E7390B4C-9215-723A-C97A-721D99F9F748}"/>
          </ac:spMkLst>
        </pc:spChg>
        <pc:spChg chg="mod">
          <ac:chgData name="Lemmi, Rodrigo" userId="b3618862-5d6a-4746-8c32-848d45cae23d" providerId="ADAL" clId="{0DE9EB39-8FAF-4C04-94A2-3CE10FB32802}" dt="2024-02-02T15:24:54.281" v="749"/>
          <ac:spMkLst>
            <pc:docMk/>
            <pc:sldMk cId="4153193199" sldId="2147469432"/>
            <ac:spMk id="344" creationId="{CCA65CFC-E916-DAE7-B696-EC919DD292F9}"/>
          </ac:spMkLst>
        </pc:spChg>
        <pc:spChg chg="mod">
          <ac:chgData name="Lemmi, Rodrigo" userId="b3618862-5d6a-4746-8c32-848d45cae23d" providerId="ADAL" clId="{0DE9EB39-8FAF-4C04-94A2-3CE10FB32802}" dt="2024-02-02T15:24:54.281" v="749"/>
          <ac:spMkLst>
            <pc:docMk/>
            <pc:sldMk cId="4153193199" sldId="2147469432"/>
            <ac:spMk id="345" creationId="{3F783318-F7FE-3382-3E72-D5DA386320DF}"/>
          </ac:spMkLst>
        </pc:spChg>
        <pc:spChg chg="mod">
          <ac:chgData name="Lemmi, Rodrigo" userId="b3618862-5d6a-4746-8c32-848d45cae23d" providerId="ADAL" clId="{0DE9EB39-8FAF-4C04-94A2-3CE10FB32802}" dt="2024-02-02T15:24:54.281" v="749"/>
          <ac:spMkLst>
            <pc:docMk/>
            <pc:sldMk cId="4153193199" sldId="2147469432"/>
            <ac:spMk id="346" creationId="{8AB01D08-1E60-7B4D-D017-957C34131CCB}"/>
          </ac:spMkLst>
        </pc:spChg>
        <pc:spChg chg="mod">
          <ac:chgData name="Lemmi, Rodrigo" userId="b3618862-5d6a-4746-8c32-848d45cae23d" providerId="ADAL" clId="{0DE9EB39-8FAF-4C04-94A2-3CE10FB32802}" dt="2024-02-02T15:24:54.281" v="749"/>
          <ac:spMkLst>
            <pc:docMk/>
            <pc:sldMk cId="4153193199" sldId="2147469432"/>
            <ac:spMk id="347" creationId="{24915FF5-A4BF-E04C-FEB4-F352BF0EDE51}"/>
          </ac:spMkLst>
        </pc:spChg>
        <pc:spChg chg="mod">
          <ac:chgData name="Lemmi, Rodrigo" userId="b3618862-5d6a-4746-8c32-848d45cae23d" providerId="ADAL" clId="{0DE9EB39-8FAF-4C04-94A2-3CE10FB32802}" dt="2024-02-02T15:24:54.281" v="749"/>
          <ac:spMkLst>
            <pc:docMk/>
            <pc:sldMk cId="4153193199" sldId="2147469432"/>
            <ac:spMk id="348" creationId="{E0B7A0C1-17E7-F44E-0656-E4D7C1683DC6}"/>
          </ac:spMkLst>
        </pc:spChg>
        <pc:spChg chg="mod">
          <ac:chgData name="Lemmi, Rodrigo" userId="b3618862-5d6a-4746-8c32-848d45cae23d" providerId="ADAL" clId="{0DE9EB39-8FAF-4C04-94A2-3CE10FB32802}" dt="2024-02-02T15:24:54.281" v="749"/>
          <ac:spMkLst>
            <pc:docMk/>
            <pc:sldMk cId="4153193199" sldId="2147469432"/>
            <ac:spMk id="349" creationId="{BFDC40AB-7702-6B85-6921-A7BD5FB3DB06}"/>
          </ac:spMkLst>
        </pc:spChg>
        <pc:spChg chg="mod">
          <ac:chgData name="Lemmi, Rodrigo" userId="b3618862-5d6a-4746-8c32-848d45cae23d" providerId="ADAL" clId="{0DE9EB39-8FAF-4C04-94A2-3CE10FB32802}" dt="2024-02-02T15:24:54.281" v="749"/>
          <ac:spMkLst>
            <pc:docMk/>
            <pc:sldMk cId="4153193199" sldId="2147469432"/>
            <ac:spMk id="350" creationId="{A6340AC7-5B5D-DFD9-CA02-C985E3A781B6}"/>
          </ac:spMkLst>
        </pc:spChg>
        <pc:spChg chg="mod">
          <ac:chgData name="Lemmi, Rodrigo" userId="b3618862-5d6a-4746-8c32-848d45cae23d" providerId="ADAL" clId="{0DE9EB39-8FAF-4C04-94A2-3CE10FB32802}" dt="2024-02-02T15:24:54.281" v="749"/>
          <ac:spMkLst>
            <pc:docMk/>
            <pc:sldMk cId="4153193199" sldId="2147469432"/>
            <ac:spMk id="351" creationId="{DC7F244B-E37C-ECC2-FD03-DF087BF3F3BB}"/>
          </ac:spMkLst>
        </pc:spChg>
        <pc:spChg chg="mod">
          <ac:chgData name="Lemmi, Rodrigo" userId="b3618862-5d6a-4746-8c32-848d45cae23d" providerId="ADAL" clId="{0DE9EB39-8FAF-4C04-94A2-3CE10FB32802}" dt="2024-02-02T15:24:54.281" v="749"/>
          <ac:spMkLst>
            <pc:docMk/>
            <pc:sldMk cId="4153193199" sldId="2147469432"/>
            <ac:spMk id="352" creationId="{E65CBE8E-C1F7-50A0-D230-E284D7C325C5}"/>
          </ac:spMkLst>
        </pc:spChg>
        <pc:spChg chg="mod">
          <ac:chgData name="Lemmi, Rodrigo" userId="b3618862-5d6a-4746-8c32-848d45cae23d" providerId="ADAL" clId="{0DE9EB39-8FAF-4C04-94A2-3CE10FB32802}" dt="2024-02-02T15:24:54.281" v="749"/>
          <ac:spMkLst>
            <pc:docMk/>
            <pc:sldMk cId="4153193199" sldId="2147469432"/>
            <ac:spMk id="353" creationId="{2973EAFF-544A-5125-271C-AB9EBF7846AA}"/>
          </ac:spMkLst>
        </pc:spChg>
        <pc:spChg chg="mod">
          <ac:chgData name="Lemmi, Rodrigo" userId="b3618862-5d6a-4746-8c32-848d45cae23d" providerId="ADAL" clId="{0DE9EB39-8FAF-4C04-94A2-3CE10FB32802}" dt="2024-02-02T15:24:54.281" v="749"/>
          <ac:spMkLst>
            <pc:docMk/>
            <pc:sldMk cId="4153193199" sldId="2147469432"/>
            <ac:spMk id="354" creationId="{07981EB8-9C09-0402-5D52-92752F55CD5F}"/>
          </ac:spMkLst>
        </pc:spChg>
        <pc:spChg chg="mod">
          <ac:chgData name="Lemmi, Rodrigo" userId="b3618862-5d6a-4746-8c32-848d45cae23d" providerId="ADAL" clId="{0DE9EB39-8FAF-4C04-94A2-3CE10FB32802}" dt="2024-02-02T15:24:54.281" v="749"/>
          <ac:spMkLst>
            <pc:docMk/>
            <pc:sldMk cId="4153193199" sldId="2147469432"/>
            <ac:spMk id="355" creationId="{0D3A79C8-D1F5-EC20-2255-CA824EBD9E72}"/>
          </ac:spMkLst>
        </pc:spChg>
        <pc:spChg chg="mod">
          <ac:chgData name="Lemmi, Rodrigo" userId="b3618862-5d6a-4746-8c32-848d45cae23d" providerId="ADAL" clId="{0DE9EB39-8FAF-4C04-94A2-3CE10FB32802}" dt="2024-02-02T15:24:54.281" v="749"/>
          <ac:spMkLst>
            <pc:docMk/>
            <pc:sldMk cId="4153193199" sldId="2147469432"/>
            <ac:spMk id="356" creationId="{958393ED-5D08-A4FB-98CE-63ECDC7C0CE5}"/>
          </ac:spMkLst>
        </pc:spChg>
        <pc:spChg chg="mod">
          <ac:chgData name="Lemmi, Rodrigo" userId="b3618862-5d6a-4746-8c32-848d45cae23d" providerId="ADAL" clId="{0DE9EB39-8FAF-4C04-94A2-3CE10FB32802}" dt="2024-02-02T15:24:54.281" v="749"/>
          <ac:spMkLst>
            <pc:docMk/>
            <pc:sldMk cId="4153193199" sldId="2147469432"/>
            <ac:spMk id="357" creationId="{E752E723-E50B-567E-B15D-69E75E928785}"/>
          </ac:spMkLst>
        </pc:spChg>
        <pc:spChg chg="mod">
          <ac:chgData name="Lemmi, Rodrigo" userId="b3618862-5d6a-4746-8c32-848d45cae23d" providerId="ADAL" clId="{0DE9EB39-8FAF-4C04-94A2-3CE10FB32802}" dt="2024-02-02T15:24:54.281" v="749"/>
          <ac:spMkLst>
            <pc:docMk/>
            <pc:sldMk cId="4153193199" sldId="2147469432"/>
            <ac:spMk id="358" creationId="{6425F1D1-27A2-834A-868B-3808D78BE776}"/>
          </ac:spMkLst>
        </pc:spChg>
        <pc:spChg chg="mod">
          <ac:chgData name="Lemmi, Rodrigo" userId="b3618862-5d6a-4746-8c32-848d45cae23d" providerId="ADAL" clId="{0DE9EB39-8FAF-4C04-94A2-3CE10FB32802}" dt="2024-02-02T15:24:54.281" v="749"/>
          <ac:spMkLst>
            <pc:docMk/>
            <pc:sldMk cId="4153193199" sldId="2147469432"/>
            <ac:spMk id="359" creationId="{F726F06D-ADC9-D9DF-687C-CB6E2D7081C9}"/>
          </ac:spMkLst>
        </pc:spChg>
        <pc:spChg chg="mod">
          <ac:chgData name="Lemmi, Rodrigo" userId="b3618862-5d6a-4746-8c32-848d45cae23d" providerId="ADAL" clId="{0DE9EB39-8FAF-4C04-94A2-3CE10FB32802}" dt="2024-02-02T15:24:54.281" v="749"/>
          <ac:spMkLst>
            <pc:docMk/>
            <pc:sldMk cId="4153193199" sldId="2147469432"/>
            <ac:spMk id="360" creationId="{B4D7B0F8-0836-5B83-E958-D1EF0BEBEC4B}"/>
          </ac:spMkLst>
        </pc:spChg>
        <pc:spChg chg="mod">
          <ac:chgData name="Lemmi, Rodrigo" userId="b3618862-5d6a-4746-8c32-848d45cae23d" providerId="ADAL" clId="{0DE9EB39-8FAF-4C04-94A2-3CE10FB32802}" dt="2024-02-02T15:24:54.281" v="749"/>
          <ac:spMkLst>
            <pc:docMk/>
            <pc:sldMk cId="4153193199" sldId="2147469432"/>
            <ac:spMk id="361" creationId="{CA37C8E3-8548-03BB-025A-FF30641068F3}"/>
          </ac:spMkLst>
        </pc:spChg>
        <pc:spChg chg="mod">
          <ac:chgData name="Lemmi, Rodrigo" userId="b3618862-5d6a-4746-8c32-848d45cae23d" providerId="ADAL" clId="{0DE9EB39-8FAF-4C04-94A2-3CE10FB32802}" dt="2024-02-02T15:24:54.281" v="749"/>
          <ac:spMkLst>
            <pc:docMk/>
            <pc:sldMk cId="4153193199" sldId="2147469432"/>
            <ac:spMk id="362" creationId="{58BB7A5D-5D69-4BF7-42E2-C4816C880AF0}"/>
          </ac:spMkLst>
        </pc:spChg>
        <pc:spChg chg="mod">
          <ac:chgData name="Lemmi, Rodrigo" userId="b3618862-5d6a-4746-8c32-848d45cae23d" providerId="ADAL" clId="{0DE9EB39-8FAF-4C04-94A2-3CE10FB32802}" dt="2024-02-02T15:24:54.281" v="749"/>
          <ac:spMkLst>
            <pc:docMk/>
            <pc:sldMk cId="4153193199" sldId="2147469432"/>
            <ac:spMk id="363" creationId="{7850DED4-6735-AC8C-DFC2-76F6FD532FBF}"/>
          </ac:spMkLst>
        </pc:spChg>
        <pc:spChg chg="mod">
          <ac:chgData name="Lemmi, Rodrigo" userId="b3618862-5d6a-4746-8c32-848d45cae23d" providerId="ADAL" clId="{0DE9EB39-8FAF-4C04-94A2-3CE10FB32802}" dt="2024-02-02T15:24:54.281" v="749"/>
          <ac:spMkLst>
            <pc:docMk/>
            <pc:sldMk cId="4153193199" sldId="2147469432"/>
            <ac:spMk id="364" creationId="{7338B745-5CD8-411F-D536-9F72EAFC13DC}"/>
          </ac:spMkLst>
        </pc:spChg>
        <pc:spChg chg="mod">
          <ac:chgData name="Lemmi, Rodrigo" userId="b3618862-5d6a-4746-8c32-848d45cae23d" providerId="ADAL" clId="{0DE9EB39-8FAF-4C04-94A2-3CE10FB32802}" dt="2024-02-02T15:24:54.281" v="749"/>
          <ac:spMkLst>
            <pc:docMk/>
            <pc:sldMk cId="4153193199" sldId="2147469432"/>
            <ac:spMk id="365" creationId="{8DE91056-337D-6A14-4116-33F633B67630}"/>
          </ac:spMkLst>
        </pc:spChg>
        <pc:spChg chg="mod">
          <ac:chgData name="Lemmi, Rodrigo" userId="b3618862-5d6a-4746-8c32-848d45cae23d" providerId="ADAL" clId="{0DE9EB39-8FAF-4C04-94A2-3CE10FB32802}" dt="2024-02-02T15:24:54.281" v="749"/>
          <ac:spMkLst>
            <pc:docMk/>
            <pc:sldMk cId="4153193199" sldId="2147469432"/>
            <ac:spMk id="366" creationId="{FBFFFB5F-4A67-2024-627A-9671CCFE0802}"/>
          </ac:spMkLst>
        </pc:spChg>
        <pc:spChg chg="mod">
          <ac:chgData name="Lemmi, Rodrigo" userId="b3618862-5d6a-4746-8c32-848d45cae23d" providerId="ADAL" clId="{0DE9EB39-8FAF-4C04-94A2-3CE10FB32802}" dt="2024-02-02T15:24:54.281" v="749"/>
          <ac:spMkLst>
            <pc:docMk/>
            <pc:sldMk cId="4153193199" sldId="2147469432"/>
            <ac:spMk id="367" creationId="{F4471AF1-BD88-B6EA-968B-B5C7C7D960A2}"/>
          </ac:spMkLst>
        </pc:spChg>
        <pc:spChg chg="mod">
          <ac:chgData name="Lemmi, Rodrigo" userId="b3618862-5d6a-4746-8c32-848d45cae23d" providerId="ADAL" clId="{0DE9EB39-8FAF-4C04-94A2-3CE10FB32802}" dt="2024-02-02T15:24:54.281" v="749"/>
          <ac:spMkLst>
            <pc:docMk/>
            <pc:sldMk cId="4153193199" sldId="2147469432"/>
            <ac:spMk id="368" creationId="{5124B9B5-E79D-2FEE-1A27-3A8F825C9B63}"/>
          </ac:spMkLst>
        </pc:spChg>
        <pc:spChg chg="mod">
          <ac:chgData name="Lemmi, Rodrigo" userId="b3618862-5d6a-4746-8c32-848d45cae23d" providerId="ADAL" clId="{0DE9EB39-8FAF-4C04-94A2-3CE10FB32802}" dt="2024-02-02T15:24:54.281" v="749"/>
          <ac:spMkLst>
            <pc:docMk/>
            <pc:sldMk cId="4153193199" sldId="2147469432"/>
            <ac:spMk id="369" creationId="{5FF08749-C2D8-5123-2D1C-2984DC85E1FD}"/>
          </ac:spMkLst>
        </pc:spChg>
        <pc:spChg chg="mod">
          <ac:chgData name="Lemmi, Rodrigo" userId="b3618862-5d6a-4746-8c32-848d45cae23d" providerId="ADAL" clId="{0DE9EB39-8FAF-4C04-94A2-3CE10FB32802}" dt="2024-02-02T15:24:54.281" v="749"/>
          <ac:spMkLst>
            <pc:docMk/>
            <pc:sldMk cId="4153193199" sldId="2147469432"/>
            <ac:spMk id="370" creationId="{3B9EB6D6-C192-7D08-DE69-0FE6D344F032}"/>
          </ac:spMkLst>
        </pc:spChg>
        <pc:spChg chg="mod">
          <ac:chgData name="Lemmi, Rodrigo" userId="b3618862-5d6a-4746-8c32-848d45cae23d" providerId="ADAL" clId="{0DE9EB39-8FAF-4C04-94A2-3CE10FB32802}" dt="2024-02-02T15:24:54.281" v="749"/>
          <ac:spMkLst>
            <pc:docMk/>
            <pc:sldMk cId="4153193199" sldId="2147469432"/>
            <ac:spMk id="371" creationId="{29F976B2-F06C-D79E-CC54-49375A2A5A11}"/>
          </ac:spMkLst>
        </pc:spChg>
        <pc:spChg chg="mod">
          <ac:chgData name="Lemmi, Rodrigo" userId="b3618862-5d6a-4746-8c32-848d45cae23d" providerId="ADAL" clId="{0DE9EB39-8FAF-4C04-94A2-3CE10FB32802}" dt="2024-02-02T15:24:54.281" v="749"/>
          <ac:spMkLst>
            <pc:docMk/>
            <pc:sldMk cId="4153193199" sldId="2147469432"/>
            <ac:spMk id="372" creationId="{2D99C4B6-CA4B-56A6-4CEE-DD7DEEE102F9}"/>
          </ac:spMkLst>
        </pc:spChg>
        <pc:spChg chg="mod">
          <ac:chgData name="Lemmi, Rodrigo" userId="b3618862-5d6a-4746-8c32-848d45cae23d" providerId="ADAL" clId="{0DE9EB39-8FAF-4C04-94A2-3CE10FB32802}" dt="2024-02-02T15:24:54.281" v="749"/>
          <ac:spMkLst>
            <pc:docMk/>
            <pc:sldMk cId="4153193199" sldId="2147469432"/>
            <ac:spMk id="373" creationId="{05634D69-371F-41F0-57AC-508ACB44EE15}"/>
          </ac:spMkLst>
        </pc:spChg>
        <pc:spChg chg="mod">
          <ac:chgData name="Lemmi, Rodrigo" userId="b3618862-5d6a-4746-8c32-848d45cae23d" providerId="ADAL" clId="{0DE9EB39-8FAF-4C04-94A2-3CE10FB32802}" dt="2024-02-02T15:24:54.281" v="749"/>
          <ac:spMkLst>
            <pc:docMk/>
            <pc:sldMk cId="4153193199" sldId="2147469432"/>
            <ac:spMk id="374" creationId="{1652817B-5B52-6C1F-AC59-CC72E590DEF5}"/>
          </ac:spMkLst>
        </pc:spChg>
        <pc:spChg chg="mod">
          <ac:chgData name="Lemmi, Rodrigo" userId="b3618862-5d6a-4746-8c32-848d45cae23d" providerId="ADAL" clId="{0DE9EB39-8FAF-4C04-94A2-3CE10FB32802}" dt="2024-02-02T15:24:54.281" v="749"/>
          <ac:spMkLst>
            <pc:docMk/>
            <pc:sldMk cId="4153193199" sldId="2147469432"/>
            <ac:spMk id="375" creationId="{829E133C-878F-46D2-9F1D-AD6B7599A96A}"/>
          </ac:spMkLst>
        </pc:spChg>
        <pc:spChg chg="mod">
          <ac:chgData name="Lemmi, Rodrigo" userId="b3618862-5d6a-4746-8c32-848d45cae23d" providerId="ADAL" clId="{0DE9EB39-8FAF-4C04-94A2-3CE10FB32802}" dt="2024-02-02T15:24:54.281" v="749"/>
          <ac:spMkLst>
            <pc:docMk/>
            <pc:sldMk cId="4153193199" sldId="2147469432"/>
            <ac:spMk id="376" creationId="{16E68ADB-38CF-5255-6E3C-2B8E21765F51}"/>
          </ac:spMkLst>
        </pc:spChg>
        <pc:spChg chg="mod">
          <ac:chgData name="Lemmi, Rodrigo" userId="b3618862-5d6a-4746-8c32-848d45cae23d" providerId="ADAL" clId="{0DE9EB39-8FAF-4C04-94A2-3CE10FB32802}" dt="2024-02-02T15:24:54.281" v="749"/>
          <ac:spMkLst>
            <pc:docMk/>
            <pc:sldMk cId="4153193199" sldId="2147469432"/>
            <ac:spMk id="377" creationId="{168379F5-F883-838C-5159-CA110CAA1E7D}"/>
          </ac:spMkLst>
        </pc:spChg>
        <pc:spChg chg="mod">
          <ac:chgData name="Lemmi, Rodrigo" userId="b3618862-5d6a-4746-8c32-848d45cae23d" providerId="ADAL" clId="{0DE9EB39-8FAF-4C04-94A2-3CE10FB32802}" dt="2024-02-02T15:24:54.281" v="749"/>
          <ac:spMkLst>
            <pc:docMk/>
            <pc:sldMk cId="4153193199" sldId="2147469432"/>
            <ac:spMk id="378" creationId="{7428A773-4D5F-324D-BCD4-503EBF0E8968}"/>
          </ac:spMkLst>
        </pc:spChg>
        <pc:spChg chg="mod">
          <ac:chgData name="Lemmi, Rodrigo" userId="b3618862-5d6a-4746-8c32-848d45cae23d" providerId="ADAL" clId="{0DE9EB39-8FAF-4C04-94A2-3CE10FB32802}" dt="2024-02-02T15:24:54.281" v="749"/>
          <ac:spMkLst>
            <pc:docMk/>
            <pc:sldMk cId="4153193199" sldId="2147469432"/>
            <ac:spMk id="379" creationId="{F1037377-736D-6FD6-3B64-076023CD32CC}"/>
          </ac:spMkLst>
        </pc:spChg>
        <pc:spChg chg="mod">
          <ac:chgData name="Lemmi, Rodrigo" userId="b3618862-5d6a-4746-8c32-848d45cae23d" providerId="ADAL" clId="{0DE9EB39-8FAF-4C04-94A2-3CE10FB32802}" dt="2024-02-02T15:24:54.281" v="749"/>
          <ac:spMkLst>
            <pc:docMk/>
            <pc:sldMk cId="4153193199" sldId="2147469432"/>
            <ac:spMk id="380" creationId="{128E75DD-51AE-A480-A0FF-3E560FF53547}"/>
          </ac:spMkLst>
        </pc:spChg>
        <pc:spChg chg="mod">
          <ac:chgData name="Lemmi, Rodrigo" userId="b3618862-5d6a-4746-8c32-848d45cae23d" providerId="ADAL" clId="{0DE9EB39-8FAF-4C04-94A2-3CE10FB32802}" dt="2024-02-02T15:24:54.281" v="749"/>
          <ac:spMkLst>
            <pc:docMk/>
            <pc:sldMk cId="4153193199" sldId="2147469432"/>
            <ac:spMk id="381" creationId="{ADC93A48-93A3-48C5-3EB5-727411A1E039}"/>
          </ac:spMkLst>
        </pc:spChg>
        <pc:spChg chg="mod">
          <ac:chgData name="Lemmi, Rodrigo" userId="b3618862-5d6a-4746-8c32-848d45cae23d" providerId="ADAL" clId="{0DE9EB39-8FAF-4C04-94A2-3CE10FB32802}" dt="2024-02-02T15:24:54.281" v="749"/>
          <ac:spMkLst>
            <pc:docMk/>
            <pc:sldMk cId="4153193199" sldId="2147469432"/>
            <ac:spMk id="382" creationId="{3A988320-869E-14AD-8D0A-EE05BAEB05BA}"/>
          </ac:spMkLst>
        </pc:spChg>
        <pc:spChg chg="mod">
          <ac:chgData name="Lemmi, Rodrigo" userId="b3618862-5d6a-4746-8c32-848d45cae23d" providerId="ADAL" clId="{0DE9EB39-8FAF-4C04-94A2-3CE10FB32802}" dt="2024-02-02T15:24:54.281" v="749"/>
          <ac:spMkLst>
            <pc:docMk/>
            <pc:sldMk cId="4153193199" sldId="2147469432"/>
            <ac:spMk id="383" creationId="{998DB071-6BB0-861D-7C77-2F7ACA95A1D9}"/>
          </ac:spMkLst>
        </pc:spChg>
        <pc:spChg chg="mod">
          <ac:chgData name="Lemmi, Rodrigo" userId="b3618862-5d6a-4746-8c32-848d45cae23d" providerId="ADAL" clId="{0DE9EB39-8FAF-4C04-94A2-3CE10FB32802}" dt="2024-02-02T15:24:54.281" v="749"/>
          <ac:spMkLst>
            <pc:docMk/>
            <pc:sldMk cId="4153193199" sldId="2147469432"/>
            <ac:spMk id="384" creationId="{2E21C349-EB3E-F0C5-C35D-08DFB56A0F92}"/>
          </ac:spMkLst>
        </pc:spChg>
        <pc:spChg chg="mod">
          <ac:chgData name="Lemmi, Rodrigo" userId="b3618862-5d6a-4746-8c32-848d45cae23d" providerId="ADAL" clId="{0DE9EB39-8FAF-4C04-94A2-3CE10FB32802}" dt="2024-02-02T15:24:54.281" v="749"/>
          <ac:spMkLst>
            <pc:docMk/>
            <pc:sldMk cId="4153193199" sldId="2147469432"/>
            <ac:spMk id="385" creationId="{A91EFCFB-731D-6B36-D41D-D9C731A5594F}"/>
          </ac:spMkLst>
        </pc:spChg>
        <pc:spChg chg="mod">
          <ac:chgData name="Lemmi, Rodrigo" userId="b3618862-5d6a-4746-8c32-848d45cae23d" providerId="ADAL" clId="{0DE9EB39-8FAF-4C04-94A2-3CE10FB32802}" dt="2024-02-02T15:24:54.281" v="749"/>
          <ac:spMkLst>
            <pc:docMk/>
            <pc:sldMk cId="4153193199" sldId="2147469432"/>
            <ac:spMk id="386" creationId="{6DFDF6CC-6DC3-8D83-5795-13BE6C38436D}"/>
          </ac:spMkLst>
        </pc:spChg>
        <pc:spChg chg="mod">
          <ac:chgData name="Lemmi, Rodrigo" userId="b3618862-5d6a-4746-8c32-848d45cae23d" providerId="ADAL" clId="{0DE9EB39-8FAF-4C04-94A2-3CE10FB32802}" dt="2024-02-02T15:24:54.281" v="749"/>
          <ac:spMkLst>
            <pc:docMk/>
            <pc:sldMk cId="4153193199" sldId="2147469432"/>
            <ac:spMk id="387" creationId="{C0CDFA4D-DA1D-2C24-146D-F5A331CE8C62}"/>
          </ac:spMkLst>
        </pc:spChg>
        <pc:spChg chg="mod">
          <ac:chgData name="Lemmi, Rodrigo" userId="b3618862-5d6a-4746-8c32-848d45cae23d" providerId="ADAL" clId="{0DE9EB39-8FAF-4C04-94A2-3CE10FB32802}" dt="2024-02-02T15:24:54.281" v="749"/>
          <ac:spMkLst>
            <pc:docMk/>
            <pc:sldMk cId="4153193199" sldId="2147469432"/>
            <ac:spMk id="388" creationId="{318EDC51-DA96-2829-8B01-AF2067CFE966}"/>
          </ac:spMkLst>
        </pc:spChg>
        <pc:spChg chg="mod">
          <ac:chgData name="Lemmi, Rodrigo" userId="b3618862-5d6a-4746-8c32-848d45cae23d" providerId="ADAL" clId="{0DE9EB39-8FAF-4C04-94A2-3CE10FB32802}" dt="2024-02-02T15:24:54.281" v="749"/>
          <ac:spMkLst>
            <pc:docMk/>
            <pc:sldMk cId="4153193199" sldId="2147469432"/>
            <ac:spMk id="389" creationId="{6C7A17CA-8548-B4FD-1085-BA3756081BB5}"/>
          </ac:spMkLst>
        </pc:spChg>
        <pc:spChg chg="mod">
          <ac:chgData name="Lemmi, Rodrigo" userId="b3618862-5d6a-4746-8c32-848d45cae23d" providerId="ADAL" clId="{0DE9EB39-8FAF-4C04-94A2-3CE10FB32802}" dt="2024-02-02T15:24:54.281" v="749"/>
          <ac:spMkLst>
            <pc:docMk/>
            <pc:sldMk cId="4153193199" sldId="2147469432"/>
            <ac:spMk id="390" creationId="{7C3FA1DE-9375-080E-8DBC-EE76C92537DA}"/>
          </ac:spMkLst>
        </pc:spChg>
        <pc:grpChg chg="mod">
          <ac:chgData name="Lemmi, Rodrigo" userId="b3618862-5d6a-4746-8c32-848d45cae23d" providerId="ADAL" clId="{0DE9EB39-8FAF-4C04-94A2-3CE10FB32802}" dt="2024-02-02T15:27:18.426" v="768" actId="1076"/>
          <ac:grpSpMkLst>
            <pc:docMk/>
            <pc:sldMk cId="4153193199" sldId="2147469432"/>
            <ac:grpSpMk id="9" creationId="{B742E1DC-C35E-AA3E-0CE8-71279005978D}"/>
          </ac:grpSpMkLst>
        </pc:grpChg>
        <pc:grpChg chg="mod">
          <ac:chgData name="Lemmi, Rodrigo" userId="b3618862-5d6a-4746-8c32-848d45cae23d" providerId="ADAL" clId="{0DE9EB39-8FAF-4C04-94A2-3CE10FB32802}" dt="2024-02-02T15:27:18.426" v="768" actId="1076"/>
          <ac:grpSpMkLst>
            <pc:docMk/>
            <pc:sldMk cId="4153193199" sldId="2147469432"/>
            <ac:grpSpMk id="18" creationId="{DFAB2709-5D6F-72E0-CD23-9B53ACE667E1}"/>
          </ac:grpSpMkLst>
        </pc:grpChg>
        <pc:grpChg chg="mod">
          <ac:chgData name="Lemmi, Rodrigo" userId="b3618862-5d6a-4746-8c32-848d45cae23d" providerId="ADAL" clId="{0DE9EB39-8FAF-4C04-94A2-3CE10FB32802}" dt="2024-02-02T15:27:18.426" v="768" actId="1076"/>
          <ac:grpSpMkLst>
            <pc:docMk/>
            <pc:sldMk cId="4153193199" sldId="2147469432"/>
            <ac:grpSpMk id="23" creationId="{D794528B-C1D2-21DD-F8EE-D57F8FFC8357}"/>
          </ac:grpSpMkLst>
        </pc:grpChg>
        <pc:grpChg chg="mod">
          <ac:chgData name="Lemmi, Rodrigo" userId="b3618862-5d6a-4746-8c32-848d45cae23d" providerId="ADAL" clId="{0DE9EB39-8FAF-4C04-94A2-3CE10FB32802}" dt="2024-02-02T15:27:18.426" v="768" actId="1076"/>
          <ac:grpSpMkLst>
            <pc:docMk/>
            <pc:sldMk cId="4153193199" sldId="2147469432"/>
            <ac:grpSpMk id="39" creationId="{4EAA7CC8-FC28-E91B-8108-2A2E8E70B9A2}"/>
          </ac:grpSpMkLst>
        </pc:grpChg>
        <pc:grpChg chg="mod">
          <ac:chgData name="Lemmi, Rodrigo" userId="b3618862-5d6a-4746-8c32-848d45cae23d" providerId="ADAL" clId="{0DE9EB39-8FAF-4C04-94A2-3CE10FB32802}" dt="2024-02-02T15:27:18.426" v="768" actId="1076"/>
          <ac:grpSpMkLst>
            <pc:docMk/>
            <pc:sldMk cId="4153193199" sldId="2147469432"/>
            <ac:grpSpMk id="42" creationId="{0845CCDD-2F29-DD43-DCBF-7A4A1118D131}"/>
          </ac:grpSpMkLst>
        </pc:grpChg>
        <pc:grpChg chg="mod">
          <ac:chgData name="Lemmi, Rodrigo" userId="b3618862-5d6a-4746-8c32-848d45cae23d" providerId="ADAL" clId="{0DE9EB39-8FAF-4C04-94A2-3CE10FB32802}" dt="2024-02-02T15:27:18.426" v="768" actId="1076"/>
          <ac:grpSpMkLst>
            <pc:docMk/>
            <pc:sldMk cId="4153193199" sldId="2147469432"/>
            <ac:grpSpMk id="45" creationId="{48925828-37DE-742E-5364-431FC7229FA0}"/>
          </ac:grpSpMkLst>
        </pc:grpChg>
        <pc:grpChg chg="mod">
          <ac:chgData name="Lemmi, Rodrigo" userId="b3618862-5d6a-4746-8c32-848d45cae23d" providerId="ADAL" clId="{0DE9EB39-8FAF-4C04-94A2-3CE10FB32802}" dt="2024-02-02T15:27:18.426" v="768" actId="1076"/>
          <ac:grpSpMkLst>
            <pc:docMk/>
            <pc:sldMk cId="4153193199" sldId="2147469432"/>
            <ac:grpSpMk id="48" creationId="{EA388717-C6CB-DE2A-12F5-E3A9664AEE3E}"/>
          </ac:grpSpMkLst>
        </pc:grpChg>
        <pc:grpChg chg="mod">
          <ac:chgData name="Lemmi, Rodrigo" userId="b3618862-5d6a-4746-8c32-848d45cae23d" providerId="ADAL" clId="{0DE9EB39-8FAF-4C04-94A2-3CE10FB32802}" dt="2024-02-02T15:27:18.426" v="768" actId="1076"/>
          <ac:grpSpMkLst>
            <pc:docMk/>
            <pc:sldMk cId="4153193199" sldId="2147469432"/>
            <ac:grpSpMk id="51" creationId="{ECAEC3D4-C3A1-948C-8DA2-3F531CE1877F}"/>
          </ac:grpSpMkLst>
        </pc:grpChg>
        <pc:grpChg chg="add del mod">
          <ac:chgData name="Lemmi, Rodrigo" userId="b3618862-5d6a-4746-8c32-848d45cae23d" providerId="ADAL" clId="{0DE9EB39-8FAF-4C04-94A2-3CE10FB32802}" dt="2024-02-01T15:51:17.343" v="198" actId="21"/>
          <ac:grpSpMkLst>
            <pc:docMk/>
            <pc:sldMk cId="4153193199" sldId="2147469432"/>
            <ac:grpSpMk id="59" creationId="{64811D23-EFBC-B73E-4A5F-8AF89C55B471}"/>
          </ac:grpSpMkLst>
        </pc:grpChg>
        <pc:grpChg chg="add del mod">
          <ac:chgData name="Lemmi, Rodrigo" userId="b3618862-5d6a-4746-8c32-848d45cae23d" providerId="ADAL" clId="{0DE9EB39-8FAF-4C04-94A2-3CE10FB32802}" dt="2024-02-01T16:18:33.171" v="349" actId="478"/>
          <ac:grpSpMkLst>
            <pc:docMk/>
            <pc:sldMk cId="4153193199" sldId="2147469432"/>
            <ac:grpSpMk id="113" creationId="{137DE7CF-1980-F827-2FC8-B55CEFBE5BEB}"/>
          </ac:grpSpMkLst>
        </pc:grpChg>
        <pc:grpChg chg="add del mod">
          <ac:chgData name="Lemmi, Rodrigo" userId="b3618862-5d6a-4746-8c32-848d45cae23d" providerId="ADAL" clId="{0DE9EB39-8FAF-4C04-94A2-3CE10FB32802}" dt="2024-02-01T16:18:34.947" v="351" actId="478"/>
          <ac:grpSpMkLst>
            <pc:docMk/>
            <pc:sldMk cId="4153193199" sldId="2147469432"/>
            <ac:grpSpMk id="168" creationId="{3A447C40-61F6-89C3-E8AF-EC5889C04F8B}"/>
          </ac:grpSpMkLst>
        </pc:grpChg>
        <pc:grpChg chg="add mod">
          <ac:chgData name="Lemmi, Rodrigo" userId="b3618862-5d6a-4746-8c32-848d45cae23d" providerId="ADAL" clId="{0DE9EB39-8FAF-4C04-94A2-3CE10FB32802}" dt="2024-02-02T15:27:23.602" v="769" actId="167"/>
          <ac:grpSpMkLst>
            <pc:docMk/>
            <pc:sldMk cId="4153193199" sldId="2147469432"/>
            <ac:grpSpMk id="225" creationId="{EBA4CBFD-8565-97B8-6982-8FF41989E93F}"/>
          </ac:grpSpMkLst>
        </pc:grpChg>
        <pc:grpChg chg="add mod ord">
          <ac:chgData name="Lemmi, Rodrigo" userId="b3618862-5d6a-4746-8c32-848d45cae23d" providerId="ADAL" clId="{0DE9EB39-8FAF-4C04-94A2-3CE10FB32802}" dt="2024-02-02T15:25:59.478" v="762" actId="164"/>
          <ac:grpSpMkLst>
            <pc:docMk/>
            <pc:sldMk cId="4153193199" sldId="2147469432"/>
            <ac:grpSpMk id="227" creationId="{93BDEDC0-ED5C-2B53-B786-486AEB767E43}"/>
          </ac:grpSpMkLst>
        </pc:grpChg>
        <pc:grpChg chg="add del mod ord">
          <ac:chgData name="Lemmi, Rodrigo" userId="b3618862-5d6a-4746-8c32-848d45cae23d" providerId="ADAL" clId="{0DE9EB39-8FAF-4C04-94A2-3CE10FB32802}" dt="2024-02-02T15:25:03.877" v="751" actId="165"/>
          <ac:grpSpMkLst>
            <pc:docMk/>
            <pc:sldMk cId="4153193199" sldId="2147469432"/>
            <ac:grpSpMk id="271" creationId="{231E6F1C-8240-FCC5-7E20-46CD1593412E}"/>
          </ac:grpSpMkLst>
        </pc:grpChg>
        <pc:grpChg chg="del mod topLvl">
          <ac:chgData name="Lemmi, Rodrigo" userId="b3618862-5d6a-4746-8c32-848d45cae23d" providerId="ADAL" clId="{0DE9EB39-8FAF-4C04-94A2-3CE10FB32802}" dt="2024-02-02T15:25:10.025" v="753" actId="478"/>
          <ac:grpSpMkLst>
            <pc:docMk/>
            <pc:sldMk cId="4153193199" sldId="2147469432"/>
            <ac:grpSpMk id="272" creationId="{BE62A25B-C697-9582-504F-1F71C01120D7}"/>
          </ac:grpSpMkLst>
        </pc:grpChg>
        <pc:grpChg chg="add mod">
          <ac:chgData name="Lemmi, Rodrigo" userId="b3618862-5d6a-4746-8c32-848d45cae23d" providerId="ADAL" clId="{0DE9EB39-8FAF-4C04-94A2-3CE10FB32802}" dt="2024-02-02T15:21:09.003" v="734" actId="164"/>
          <ac:grpSpMkLst>
            <pc:docMk/>
            <pc:sldMk cId="4153193199" sldId="2147469432"/>
            <ac:grpSpMk id="333" creationId="{728DF5BC-0687-582D-1956-B3B2B0AE6A20}"/>
          </ac:grpSpMkLst>
        </pc:grpChg>
        <pc:grpChg chg="add mod">
          <ac:chgData name="Lemmi, Rodrigo" userId="b3618862-5d6a-4746-8c32-848d45cae23d" providerId="ADAL" clId="{0DE9EB39-8FAF-4C04-94A2-3CE10FB32802}" dt="2024-02-02T15:21:38.922" v="737" actId="164"/>
          <ac:grpSpMkLst>
            <pc:docMk/>
            <pc:sldMk cId="4153193199" sldId="2147469432"/>
            <ac:grpSpMk id="334" creationId="{FD13A143-AFD1-82D0-1F0D-5DA3CA0F1106}"/>
          </ac:grpSpMkLst>
        </pc:grpChg>
        <pc:grpChg chg="add mod ord">
          <ac:chgData name="Lemmi, Rodrigo" userId="b3618862-5d6a-4746-8c32-848d45cae23d" providerId="ADAL" clId="{0DE9EB39-8FAF-4C04-94A2-3CE10FB32802}" dt="2024-02-02T15:26:18.816" v="764" actId="1076"/>
          <ac:grpSpMkLst>
            <pc:docMk/>
            <pc:sldMk cId="4153193199" sldId="2147469432"/>
            <ac:grpSpMk id="335" creationId="{AF49812D-6D9E-48E4-B265-F74780818D5B}"/>
          </ac:grpSpMkLst>
        </pc:grpChg>
        <pc:grpChg chg="mod">
          <ac:chgData name="Lemmi, Rodrigo" userId="b3618862-5d6a-4746-8c32-848d45cae23d" providerId="ADAL" clId="{0DE9EB39-8FAF-4C04-94A2-3CE10FB32802}" dt="2024-02-02T15:24:54.281" v="749"/>
          <ac:grpSpMkLst>
            <pc:docMk/>
            <pc:sldMk cId="4153193199" sldId="2147469432"/>
            <ac:grpSpMk id="336" creationId="{C8160ACB-5C0E-7625-BCD2-8463EBF13E2C}"/>
          </ac:grpSpMkLst>
        </pc:grpChg>
        <pc:grpChg chg="add mod ord">
          <ac:chgData name="Lemmi, Rodrigo" userId="b3618862-5d6a-4746-8c32-848d45cae23d" providerId="ADAL" clId="{0DE9EB39-8FAF-4C04-94A2-3CE10FB32802}" dt="2024-02-02T15:30:05.022" v="788" actId="1037"/>
          <ac:grpSpMkLst>
            <pc:docMk/>
            <pc:sldMk cId="4153193199" sldId="2147469432"/>
            <ac:grpSpMk id="391" creationId="{E1128D1C-8AE1-23E3-19F0-02D69B6535AC}"/>
          </ac:grpSpMkLst>
        </pc:grpChg>
        <pc:graphicFrameChg chg="add del">
          <ac:chgData name="Lemmi, Rodrigo" userId="b3618862-5d6a-4746-8c32-848d45cae23d" providerId="ADAL" clId="{0DE9EB39-8FAF-4C04-94A2-3CE10FB32802}" dt="2024-02-01T15:20:09.508" v="149" actId="478"/>
          <ac:graphicFrameMkLst>
            <pc:docMk/>
            <pc:sldMk cId="4153193199" sldId="2147469432"/>
            <ac:graphicFrameMk id="55" creationId="{94C1D3A0-FB5E-EFD5-18E2-926096D431FD}"/>
          </ac:graphicFrameMkLst>
        </pc:graphicFrameChg>
        <pc:graphicFrameChg chg="add del mod">
          <ac:chgData name="Lemmi, Rodrigo" userId="b3618862-5d6a-4746-8c32-848d45cae23d" providerId="ADAL" clId="{0DE9EB39-8FAF-4C04-94A2-3CE10FB32802}" dt="2024-02-01T15:24:49.043" v="153" actId="478"/>
          <ac:graphicFrameMkLst>
            <pc:docMk/>
            <pc:sldMk cId="4153193199" sldId="2147469432"/>
            <ac:graphicFrameMk id="58" creationId="{217C1278-C6D9-A001-6C94-7698D0034605}"/>
          </ac:graphicFrameMkLst>
        </pc:graphicFrameChg>
        <pc:picChg chg="del mod">
          <ac:chgData name="Lemmi, Rodrigo" userId="b3618862-5d6a-4746-8c32-848d45cae23d" providerId="ADAL" clId="{0DE9EB39-8FAF-4C04-94A2-3CE10FB32802}" dt="2024-02-01T15:50:48.981" v="190" actId="478"/>
          <ac:picMkLst>
            <pc:docMk/>
            <pc:sldMk cId="4153193199" sldId="2147469432"/>
            <ac:picMk id="54" creationId="{DCC824E2-884A-3126-5A1D-A60B57844A19}"/>
          </ac:picMkLst>
        </pc:picChg>
        <pc:picChg chg="add del mod">
          <ac:chgData name="Lemmi, Rodrigo" userId="b3618862-5d6a-4746-8c32-848d45cae23d" providerId="ADAL" clId="{0DE9EB39-8FAF-4C04-94A2-3CE10FB32802}" dt="2024-02-01T16:18:34.104" v="350" actId="478"/>
          <ac:picMkLst>
            <pc:docMk/>
            <pc:sldMk cId="4153193199" sldId="2147469432"/>
            <ac:picMk id="223" creationId="{DBC19ABE-221E-0EED-BC95-D17E2B643541}"/>
          </ac:picMkLst>
        </pc:picChg>
        <pc:picChg chg="add del mod">
          <ac:chgData name="Lemmi, Rodrigo" userId="b3618862-5d6a-4746-8c32-848d45cae23d" providerId="ADAL" clId="{0DE9EB39-8FAF-4C04-94A2-3CE10FB32802}" dt="2024-02-02T15:13:40.491" v="557"/>
          <ac:picMkLst>
            <pc:docMk/>
            <pc:sldMk cId="4153193199" sldId="2147469432"/>
            <ac:picMk id="226" creationId="{DD640533-B306-5F2F-3EFE-54A837CCE945}"/>
          </ac:picMkLst>
        </pc:picChg>
        <pc:picChg chg="mod topLvl">
          <ac:chgData name="Lemmi, Rodrigo" userId="b3618862-5d6a-4746-8c32-848d45cae23d" providerId="ADAL" clId="{0DE9EB39-8FAF-4C04-94A2-3CE10FB32802}" dt="2024-02-02T15:25:59.478" v="762" actId="164"/>
          <ac:picMkLst>
            <pc:docMk/>
            <pc:sldMk cId="4153193199" sldId="2147469432"/>
            <ac:picMk id="273" creationId="{192E3F14-6832-86A9-F9B4-67144DACAB45}"/>
          </ac:picMkLst>
        </pc:picChg>
        <pc:picChg chg="mod">
          <ac:chgData name="Lemmi, Rodrigo" userId="b3618862-5d6a-4746-8c32-848d45cae23d" providerId="ADAL" clId="{0DE9EB39-8FAF-4C04-94A2-3CE10FB32802}" dt="2024-02-02T15:24:54.281" v="749"/>
          <ac:picMkLst>
            <pc:docMk/>
            <pc:sldMk cId="4153193199" sldId="2147469432"/>
            <ac:picMk id="337" creationId="{59256DF9-3167-40F7-15DB-4AE3BFC1D5D0}"/>
          </ac:picMkLst>
        </pc:picChg>
      </pc:sldChg>
      <pc:sldChg chg="addSp delSp modSp mod modAnim">
        <pc:chgData name="Lemmi, Rodrigo" userId="b3618862-5d6a-4746-8c32-848d45cae23d" providerId="ADAL" clId="{0DE9EB39-8FAF-4C04-94A2-3CE10FB32802}" dt="2024-02-02T15:50:12.005" v="1047" actId="1037"/>
        <pc:sldMkLst>
          <pc:docMk/>
          <pc:sldMk cId="3728815537" sldId="2147469433"/>
        </pc:sldMkLst>
        <pc:spChg chg="add del mod">
          <ac:chgData name="Lemmi, Rodrigo" userId="b3618862-5d6a-4746-8c32-848d45cae23d" providerId="ADAL" clId="{0DE9EB39-8FAF-4C04-94A2-3CE10FB32802}" dt="2024-02-02T15:13:14.978" v="553" actId="478"/>
          <ac:spMkLst>
            <pc:docMk/>
            <pc:sldMk cId="3728815537" sldId="2147469433"/>
            <ac:spMk id="2" creationId="{32994155-8495-410E-8104-254978F6FD5F}"/>
          </ac:spMkLst>
        </pc:spChg>
        <pc:spChg chg="add mod">
          <ac:chgData name="Lemmi, Rodrigo" userId="b3618862-5d6a-4746-8c32-848d45cae23d" providerId="ADAL" clId="{0DE9EB39-8FAF-4C04-94A2-3CE10FB32802}" dt="2024-02-02T15:50:12.005" v="1047" actId="1037"/>
          <ac:spMkLst>
            <pc:docMk/>
            <pc:sldMk cId="3728815537" sldId="2147469433"/>
            <ac:spMk id="3" creationId="{5025A0A4-BCAD-9999-17C2-EFCEC8CB6745}"/>
          </ac:spMkLst>
        </pc:spChg>
        <pc:spChg chg="mod">
          <ac:chgData name="Lemmi, Rodrigo" userId="b3618862-5d6a-4746-8c32-848d45cae23d" providerId="ADAL" clId="{0DE9EB39-8FAF-4C04-94A2-3CE10FB32802}" dt="2024-02-02T15:13:08.512" v="552" actId="20577"/>
          <ac:spMkLst>
            <pc:docMk/>
            <pc:sldMk cId="3728815537" sldId="2147469433"/>
            <ac:spMk id="66" creationId="{CC62FD7B-318A-A7D8-4049-E0F36D604AF0}"/>
          </ac:spMkLst>
        </pc:spChg>
        <pc:spChg chg="mod">
          <ac:chgData name="Lemmi, Rodrigo" userId="b3618862-5d6a-4746-8c32-848d45cae23d" providerId="ADAL" clId="{0DE9EB39-8FAF-4C04-94A2-3CE10FB32802}" dt="2024-02-01T14:24:44.604" v="0" actId="1076"/>
          <ac:spMkLst>
            <pc:docMk/>
            <pc:sldMk cId="3728815537" sldId="2147469433"/>
            <ac:spMk id="125" creationId="{5510D45E-C6DB-DAB3-FA6C-447309D5B388}"/>
          </ac:spMkLst>
        </pc:spChg>
        <pc:grpChg chg="mod">
          <ac:chgData name="Lemmi, Rodrigo" userId="b3618862-5d6a-4746-8c32-848d45cae23d" providerId="ADAL" clId="{0DE9EB39-8FAF-4C04-94A2-3CE10FB32802}" dt="2024-02-02T15:32:46.499" v="801" actId="12788"/>
          <ac:grpSpMkLst>
            <pc:docMk/>
            <pc:sldMk cId="3728815537" sldId="2147469433"/>
            <ac:grpSpMk id="105" creationId="{1C2ABEA1-8827-4B66-8A37-0DDCA7C4B2E7}"/>
          </ac:grpSpMkLst>
        </pc:grpChg>
      </pc:sldChg>
      <pc:sldChg chg="addSp modSp mod">
        <pc:chgData name="Lemmi, Rodrigo" userId="b3618862-5d6a-4746-8c32-848d45cae23d" providerId="ADAL" clId="{0DE9EB39-8FAF-4C04-94A2-3CE10FB32802}" dt="2024-02-02T21:31:27.652" v="1331" actId="14100"/>
        <pc:sldMkLst>
          <pc:docMk/>
          <pc:sldMk cId="2791750562" sldId="2147469434"/>
        </pc:sldMkLst>
        <pc:spChg chg="mod">
          <ac:chgData name="Lemmi, Rodrigo" userId="b3618862-5d6a-4746-8c32-848d45cae23d" providerId="ADAL" clId="{0DE9EB39-8FAF-4C04-94A2-3CE10FB32802}" dt="2024-02-02T21:31:27.652" v="1331" actId="14100"/>
          <ac:spMkLst>
            <pc:docMk/>
            <pc:sldMk cId="2791750562" sldId="2147469434"/>
            <ac:spMk id="6" creationId="{4B4D486A-4708-54BC-873A-AAF8333C0506}"/>
          </ac:spMkLst>
        </pc:spChg>
        <pc:spChg chg="mod">
          <ac:chgData name="Lemmi, Rodrigo" userId="b3618862-5d6a-4746-8c32-848d45cae23d" providerId="ADAL" clId="{0DE9EB39-8FAF-4C04-94A2-3CE10FB32802}" dt="2024-02-02T15:34:49.450" v="822" actId="20577"/>
          <ac:spMkLst>
            <pc:docMk/>
            <pc:sldMk cId="2791750562" sldId="2147469434"/>
            <ac:spMk id="67" creationId="{1579EC89-1093-6AAA-79B0-98598D844602}"/>
          </ac:spMkLst>
        </pc:spChg>
        <pc:spChg chg="add mod">
          <ac:chgData name="Lemmi, Rodrigo" userId="b3618862-5d6a-4746-8c32-848d45cae23d" providerId="ADAL" clId="{0DE9EB39-8FAF-4C04-94A2-3CE10FB32802}" dt="2024-02-01T15:19:05.020" v="142"/>
          <ac:spMkLst>
            <pc:docMk/>
            <pc:sldMk cId="2791750562" sldId="2147469434"/>
            <ac:spMk id="88" creationId="{BC77FE9B-2310-7596-6BCE-7B21CA3A5AB9}"/>
          </ac:spMkLst>
        </pc:spChg>
      </pc:sldChg>
      <pc:sldChg chg="addSp delSp modSp modAnim">
        <pc:chgData name="Lemmi, Rodrigo" userId="b3618862-5d6a-4746-8c32-848d45cae23d" providerId="ADAL" clId="{0DE9EB39-8FAF-4C04-94A2-3CE10FB32802}" dt="2024-02-02T19:53:08.989" v="1081" actId="165"/>
        <pc:sldMkLst>
          <pc:docMk/>
          <pc:sldMk cId="3258240244" sldId="2147469435"/>
        </pc:sldMkLst>
        <pc:spChg chg="mod topLvl">
          <ac:chgData name="Lemmi, Rodrigo" userId="b3618862-5d6a-4746-8c32-848d45cae23d" providerId="ADAL" clId="{0DE9EB39-8FAF-4C04-94A2-3CE10FB32802}" dt="2024-02-02T19:53:08.989" v="1081" actId="165"/>
          <ac:spMkLst>
            <pc:docMk/>
            <pc:sldMk cId="3258240244" sldId="2147469435"/>
            <ac:spMk id="3" creationId="{726EB705-1F65-306A-8B39-119E6614A193}"/>
          </ac:spMkLst>
        </pc:spChg>
        <pc:spChg chg="mod topLvl">
          <ac:chgData name="Lemmi, Rodrigo" userId="b3618862-5d6a-4746-8c32-848d45cae23d" providerId="ADAL" clId="{0DE9EB39-8FAF-4C04-94A2-3CE10FB32802}" dt="2024-02-02T19:53:08.989" v="1081" actId="165"/>
          <ac:spMkLst>
            <pc:docMk/>
            <pc:sldMk cId="3258240244" sldId="2147469435"/>
            <ac:spMk id="4" creationId="{4E0AD112-F74A-F59B-EC3E-B236599433B4}"/>
          </ac:spMkLst>
        </pc:spChg>
        <pc:spChg chg="mod topLvl">
          <ac:chgData name="Lemmi, Rodrigo" userId="b3618862-5d6a-4746-8c32-848d45cae23d" providerId="ADAL" clId="{0DE9EB39-8FAF-4C04-94A2-3CE10FB32802}" dt="2024-02-02T19:53:08.989" v="1081" actId="165"/>
          <ac:spMkLst>
            <pc:docMk/>
            <pc:sldMk cId="3258240244" sldId="2147469435"/>
            <ac:spMk id="5" creationId="{81B772A0-61E9-3FE0-BE10-542282788DA9}"/>
          </ac:spMkLst>
        </pc:spChg>
        <pc:spChg chg="mod topLvl">
          <ac:chgData name="Lemmi, Rodrigo" userId="b3618862-5d6a-4746-8c32-848d45cae23d" providerId="ADAL" clId="{0DE9EB39-8FAF-4C04-94A2-3CE10FB32802}" dt="2024-02-02T19:53:08.989" v="1081" actId="165"/>
          <ac:spMkLst>
            <pc:docMk/>
            <pc:sldMk cId="3258240244" sldId="2147469435"/>
            <ac:spMk id="6" creationId="{56F1E9EF-B59B-FF2E-DBD7-56E3AA727B17}"/>
          </ac:spMkLst>
        </pc:spChg>
        <pc:spChg chg="mod topLvl">
          <ac:chgData name="Lemmi, Rodrigo" userId="b3618862-5d6a-4746-8c32-848d45cae23d" providerId="ADAL" clId="{0DE9EB39-8FAF-4C04-94A2-3CE10FB32802}" dt="2024-02-02T19:53:08.989" v="1081" actId="165"/>
          <ac:spMkLst>
            <pc:docMk/>
            <pc:sldMk cId="3258240244" sldId="2147469435"/>
            <ac:spMk id="7" creationId="{41AF86EF-CC3A-4C68-A6AE-AFE80802E52F}"/>
          </ac:spMkLst>
        </pc:spChg>
        <pc:spChg chg="mod topLvl">
          <ac:chgData name="Lemmi, Rodrigo" userId="b3618862-5d6a-4746-8c32-848d45cae23d" providerId="ADAL" clId="{0DE9EB39-8FAF-4C04-94A2-3CE10FB32802}" dt="2024-02-02T19:53:08.989" v="1081" actId="165"/>
          <ac:spMkLst>
            <pc:docMk/>
            <pc:sldMk cId="3258240244" sldId="2147469435"/>
            <ac:spMk id="8" creationId="{AC613025-CDFD-C1B6-A274-5B2995C4720D}"/>
          </ac:spMkLst>
        </pc:spChg>
        <pc:spChg chg="mod topLvl">
          <ac:chgData name="Lemmi, Rodrigo" userId="b3618862-5d6a-4746-8c32-848d45cae23d" providerId="ADAL" clId="{0DE9EB39-8FAF-4C04-94A2-3CE10FB32802}" dt="2024-02-02T19:53:08.989" v="1081" actId="165"/>
          <ac:spMkLst>
            <pc:docMk/>
            <pc:sldMk cId="3258240244" sldId="2147469435"/>
            <ac:spMk id="9" creationId="{946F8AE2-8343-656B-080C-19519CC9F555}"/>
          </ac:spMkLst>
        </pc:spChg>
        <pc:spChg chg="mod topLvl">
          <ac:chgData name="Lemmi, Rodrigo" userId="b3618862-5d6a-4746-8c32-848d45cae23d" providerId="ADAL" clId="{0DE9EB39-8FAF-4C04-94A2-3CE10FB32802}" dt="2024-02-02T19:53:08.989" v="1081" actId="165"/>
          <ac:spMkLst>
            <pc:docMk/>
            <pc:sldMk cId="3258240244" sldId="2147469435"/>
            <ac:spMk id="10" creationId="{44FBD242-9525-3651-2B87-A274FF6BDF81}"/>
          </ac:spMkLst>
        </pc:spChg>
        <pc:spChg chg="mod topLvl">
          <ac:chgData name="Lemmi, Rodrigo" userId="b3618862-5d6a-4746-8c32-848d45cae23d" providerId="ADAL" clId="{0DE9EB39-8FAF-4C04-94A2-3CE10FB32802}" dt="2024-02-02T19:53:08.989" v="1081" actId="165"/>
          <ac:spMkLst>
            <pc:docMk/>
            <pc:sldMk cId="3258240244" sldId="2147469435"/>
            <ac:spMk id="11" creationId="{87156517-B6BC-BE08-0105-41115BCF748F}"/>
          </ac:spMkLst>
        </pc:spChg>
        <pc:spChg chg="mod topLvl">
          <ac:chgData name="Lemmi, Rodrigo" userId="b3618862-5d6a-4746-8c32-848d45cae23d" providerId="ADAL" clId="{0DE9EB39-8FAF-4C04-94A2-3CE10FB32802}" dt="2024-02-02T19:53:08.989" v="1081" actId="165"/>
          <ac:spMkLst>
            <pc:docMk/>
            <pc:sldMk cId="3258240244" sldId="2147469435"/>
            <ac:spMk id="12" creationId="{389B585D-B865-FFA8-ADAC-C965C60A5C03}"/>
          </ac:spMkLst>
        </pc:spChg>
        <pc:spChg chg="mod topLvl">
          <ac:chgData name="Lemmi, Rodrigo" userId="b3618862-5d6a-4746-8c32-848d45cae23d" providerId="ADAL" clId="{0DE9EB39-8FAF-4C04-94A2-3CE10FB32802}" dt="2024-02-02T19:53:08.989" v="1081" actId="165"/>
          <ac:spMkLst>
            <pc:docMk/>
            <pc:sldMk cId="3258240244" sldId="2147469435"/>
            <ac:spMk id="13" creationId="{52FB6A2B-C479-7A3F-D4D6-6650682319EF}"/>
          </ac:spMkLst>
        </pc:spChg>
        <pc:spChg chg="mod topLvl">
          <ac:chgData name="Lemmi, Rodrigo" userId="b3618862-5d6a-4746-8c32-848d45cae23d" providerId="ADAL" clId="{0DE9EB39-8FAF-4C04-94A2-3CE10FB32802}" dt="2024-02-02T19:53:08.989" v="1081" actId="165"/>
          <ac:spMkLst>
            <pc:docMk/>
            <pc:sldMk cId="3258240244" sldId="2147469435"/>
            <ac:spMk id="14" creationId="{7F4977AB-804E-F319-B3B9-DD6AF15ACEC9}"/>
          </ac:spMkLst>
        </pc:spChg>
        <pc:spChg chg="mod topLvl">
          <ac:chgData name="Lemmi, Rodrigo" userId="b3618862-5d6a-4746-8c32-848d45cae23d" providerId="ADAL" clId="{0DE9EB39-8FAF-4C04-94A2-3CE10FB32802}" dt="2024-02-02T19:53:08.989" v="1081" actId="165"/>
          <ac:spMkLst>
            <pc:docMk/>
            <pc:sldMk cId="3258240244" sldId="2147469435"/>
            <ac:spMk id="15" creationId="{4CAD7135-DA3F-54C4-7856-AC837B3A6C8C}"/>
          </ac:spMkLst>
        </pc:spChg>
        <pc:spChg chg="mod topLvl">
          <ac:chgData name="Lemmi, Rodrigo" userId="b3618862-5d6a-4746-8c32-848d45cae23d" providerId="ADAL" clId="{0DE9EB39-8FAF-4C04-94A2-3CE10FB32802}" dt="2024-02-02T19:53:08.989" v="1081" actId="165"/>
          <ac:spMkLst>
            <pc:docMk/>
            <pc:sldMk cId="3258240244" sldId="2147469435"/>
            <ac:spMk id="16" creationId="{D7B79992-DD13-57E0-010E-0A375E9AA6AF}"/>
          </ac:spMkLst>
        </pc:spChg>
        <pc:spChg chg="mod topLvl">
          <ac:chgData name="Lemmi, Rodrigo" userId="b3618862-5d6a-4746-8c32-848d45cae23d" providerId="ADAL" clId="{0DE9EB39-8FAF-4C04-94A2-3CE10FB32802}" dt="2024-02-02T19:53:08.989" v="1081" actId="165"/>
          <ac:spMkLst>
            <pc:docMk/>
            <pc:sldMk cId="3258240244" sldId="2147469435"/>
            <ac:spMk id="17" creationId="{758911D8-CFCE-2B09-3DFB-4B1082EF2963}"/>
          </ac:spMkLst>
        </pc:spChg>
        <pc:spChg chg="mod topLvl">
          <ac:chgData name="Lemmi, Rodrigo" userId="b3618862-5d6a-4746-8c32-848d45cae23d" providerId="ADAL" clId="{0DE9EB39-8FAF-4C04-94A2-3CE10FB32802}" dt="2024-02-02T19:53:08.989" v="1081" actId="165"/>
          <ac:spMkLst>
            <pc:docMk/>
            <pc:sldMk cId="3258240244" sldId="2147469435"/>
            <ac:spMk id="18" creationId="{E3CC2994-058B-B30F-E02E-3481BAD41763}"/>
          </ac:spMkLst>
        </pc:spChg>
        <pc:spChg chg="mod topLvl">
          <ac:chgData name="Lemmi, Rodrigo" userId="b3618862-5d6a-4746-8c32-848d45cae23d" providerId="ADAL" clId="{0DE9EB39-8FAF-4C04-94A2-3CE10FB32802}" dt="2024-02-02T19:53:08.989" v="1081" actId="165"/>
          <ac:spMkLst>
            <pc:docMk/>
            <pc:sldMk cId="3258240244" sldId="2147469435"/>
            <ac:spMk id="19" creationId="{87FBBFFC-4756-0C84-25FA-7539852218B4}"/>
          </ac:spMkLst>
        </pc:spChg>
        <pc:spChg chg="mod topLvl">
          <ac:chgData name="Lemmi, Rodrigo" userId="b3618862-5d6a-4746-8c32-848d45cae23d" providerId="ADAL" clId="{0DE9EB39-8FAF-4C04-94A2-3CE10FB32802}" dt="2024-02-02T19:53:08.989" v="1081" actId="165"/>
          <ac:spMkLst>
            <pc:docMk/>
            <pc:sldMk cId="3258240244" sldId="2147469435"/>
            <ac:spMk id="20" creationId="{A2F54760-4410-04F6-F537-8DB48D59D47B}"/>
          </ac:spMkLst>
        </pc:spChg>
        <pc:spChg chg="mod topLvl">
          <ac:chgData name="Lemmi, Rodrigo" userId="b3618862-5d6a-4746-8c32-848d45cae23d" providerId="ADAL" clId="{0DE9EB39-8FAF-4C04-94A2-3CE10FB32802}" dt="2024-02-02T19:53:08.989" v="1081" actId="165"/>
          <ac:spMkLst>
            <pc:docMk/>
            <pc:sldMk cId="3258240244" sldId="2147469435"/>
            <ac:spMk id="21" creationId="{CF03B4CB-93E3-D1A1-42D2-9F64864768FB}"/>
          </ac:spMkLst>
        </pc:spChg>
        <pc:spChg chg="mod topLvl">
          <ac:chgData name="Lemmi, Rodrigo" userId="b3618862-5d6a-4746-8c32-848d45cae23d" providerId="ADAL" clId="{0DE9EB39-8FAF-4C04-94A2-3CE10FB32802}" dt="2024-02-02T19:53:08.989" v="1081" actId="165"/>
          <ac:spMkLst>
            <pc:docMk/>
            <pc:sldMk cId="3258240244" sldId="2147469435"/>
            <ac:spMk id="22" creationId="{0EE7AEEF-3BB6-9DBD-276F-5A14B0312ED6}"/>
          </ac:spMkLst>
        </pc:spChg>
        <pc:spChg chg="mod topLvl">
          <ac:chgData name="Lemmi, Rodrigo" userId="b3618862-5d6a-4746-8c32-848d45cae23d" providerId="ADAL" clId="{0DE9EB39-8FAF-4C04-94A2-3CE10FB32802}" dt="2024-02-02T19:53:08.989" v="1081" actId="165"/>
          <ac:spMkLst>
            <pc:docMk/>
            <pc:sldMk cId="3258240244" sldId="2147469435"/>
            <ac:spMk id="23" creationId="{7F5B0E22-0AEF-7779-3932-60799A47F8B4}"/>
          </ac:spMkLst>
        </pc:spChg>
        <pc:spChg chg="mod topLvl">
          <ac:chgData name="Lemmi, Rodrigo" userId="b3618862-5d6a-4746-8c32-848d45cae23d" providerId="ADAL" clId="{0DE9EB39-8FAF-4C04-94A2-3CE10FB32802}" dt="2024-02-02T19:53:08.989" v="1081" actId="165"/>
          <ac:spMkLst>
            <pc:docMk/>
            <pc:sldMk cId="3258240244" sldId="2147469435"/>
            <ac:spMk id="24" creationId="{A5F643C6-5C72-BB40-1BB6-366BE34B43C9}"/>
          </ac:spMkLst>
        </pc:spChg>
        <pc:spChg chg="mod topLvl">
          <ac:chgData name="Lemmi, Rodrigo" userId="b3618862-5d6a-4746-8c32-848d45cae23d" providerId="ADAL" clId="{0DE9EB39-8FAF-4C04-94A2-3CE10FB32802}" dt="2024-02-02T19:53:08.989" v="1081" actId="165"/>
          <ac:spMkLst>
            <pc:docMk/>
            <pc:sldMk cId="3258240244" sldId="2147469435"/>
            <ac:spMk id="25" creationId="{BEF10674-FC63-085C-9AE7-901AF54664E1}"/>
          </ac:spMkLst>
        </pc:spChg>
        <pc:spChg chg="mod topLvl">
          <ac:chgData name="Lemmi, Rodrigo" userId="b3618862-5d6a-4746-8c32-848d45cae23d" providerId="ADAL" clId="{0DE9EB39-8FAF-4C04-94A2-3CE10FB32802}" dt="2024-02-02T19:53:08.989" v="1081" actId="165"/>
          <ac:spMkLst>
            <pc:docMk/>
            <pc:sldMk cId="3258240244" sldId="2147469435"/>
            <ac:spMk id="26" creationId="{1079DEF0-22BC-B52C-0C27-E034636FD44F}"/>
          </ac:spMkLst>
        </pc:spChg>
        <pc:spChg chg="mod topLvl">
          <ac:chgData name="Lemmi, Rodrigo" userId="b3618862-5d6a-4746-8c32-848d45cae23d" providerId="ADAL" clId="{0DE9EB39-8FAF-4C04-94A2-3CE10FB32802}" dt="2024-02-02T19:53:08.989" v="1081" actId="165"/>
          <ac:spMkLst>
            <pc:docMk/>
            <pc:sldMk cId="3258240244" sldId="2147469435"/>
            <ac:spMk id="27" creationId="{3546EA50-A9B8-B9A5-C788-6F1FEDAFA8B3}"/>
          </ac:spMkLst>
        </pc:spChg>
        <pc:spChg chg="mod topLvl">
          <ac:chgData name="Lemmi, Rodrigo" userId="b3618862-5d6a-4746-8c32-848d45cae23d" providerId="ADAL" clId="{0DE9EB39-8FAF-4C04-94A2-3CE10FB32802}" dt="2024-02-02T19:53:08.989" v="1081" actId="165"/>
          <ac:spMkLst>
            <pc:docMk/>
            <pc:sldMk cId="3258240244" sldId="2147469435"/>
            <ac:spMk id="28" creationId="{54FBF82A-F931-C9F3-38B5-F233A1F237E3}"/>
          </ac:spMkLst>
        </pc:spChg>
        <pc:spChg chg="mod topLvl">
          <ac:chgData name="Lemmi, Rodrigo" userId="b3618862-5d6a-4746-8c32-848d45cae23d" providerId="ADAL" clId="{0DE9EB39-8FAF-4C04-94A2-3CE10FB32802}" dt="2024-02-02T19:53:08.989" v="1081" actId="165"/>
          <ac:spMkLst>
            <pc:docMk/>
            <pc:sldMk cId="3258240244" sldId="2147469435"/>
            <ac:spMk id="29" creationId="{88D1D0B6-C2C2-7B77-4AE1-5B3815EE4CBC}"/>
          </ac:spMkLst>
        </pc:spChg>
        <pc:spChg chg="mod topLvl">
          <ac:chgData name="Lemmi, Rodrigo" userId="b3618862-5d6a-4746-8c32-848d45cae23d" providerId="ADAL" clId="{0DE9EB39-8FAF-4C04-94A2-3CE10FB32802}" dt="2024-02-02T19:53:08.989" v="1081" actId="165"/>
          <ac:spMkLst>
            <pc:docMk/>
            <pc:sldMk cId="3258240244" sldId="2147469435"/>
            <ac:spMk id="30" creationId="{E961D9F9-7A0D-DE35-31D6-A45953E7A160}"/>
          </ac:spMkLst>
        </pc:spChg>
        <pc:spChg chg="mod topLvl">
          <ac:chgData name="Lemmi, Rodrigo" userId="b3618862-5d6a-4746-8c32-848d45cae23d" providerId="ADAL" clId="{0DE9EB39-8FAF-4C04-94A2-3CE10FB32802}" dt="2024-02-02T19:53:08.989" v="1081" actId="165"/>
          <ac:spMkLst>
            <pc:docMk/>
            <pc:sldMk cId="3258240244" sldId="2147469435"/>
            <ac:spMk id="31" creationId="{BB53E8C4-BD5D-ECE6-0E7A-9283BEE98EF6}"/>
          </ac:spMkLst>
        </pc:spChg>
        <pc:spChg chg="mod topLvl">
          <ac:chgData name="Lemmi, Rodrigo" userId="b3618862-5d6a-4746-8c32-848d45cae23d" providerId="ADAL" clId="{0DE9EB39-8FAF-4C04-94A2-3CE10FB32802}" dt="2024-02-02T19:53:08.989" v="1081" actId="165"/>
          <ac:spMkLst>
            <pc:docMk/>
            <pc:sldMk cId="3258240244" sldId="2147469435"/>
            <ac:spMk id="32" creationId="{902E00B6-3C14-A3E6-958B-B09600BFD023}"/>
          </ac:spMkLst>
        </pc:spChg>
        <pc:spChg chg="mod topLvl">
          <ac:chgData name="Lemmi, Rodrigo" userId="b3618862-5d6a-4746-8c32-848d45cae23d" providerId="ADAL" clId="{0DE9EB39-8FAF-4C04-94A2-3CE10FB32802}" dt="2024-02-02T19:53:08.989" v="1081" actId="165"/>
          <ac:spMkLst>
            <pc:docMk/>
            <pc:sldMk cId="3258240244" sldId="2147469435"/>
            <ac:spMk id="33" creationId="{FD02C4E3-58B6-8892-091A-BD047881C037}"/>
          </ac:spMkLst>
        </pc:spChg>
        <pc:spChg chg="mod topLvl">
          <ac:chgData name="Lemmi, Rodrigo" userId="b3618862-5d6a-4746-8c32-848d45cae23d" providerId="ADAL" clId="{0DE9EB39-8FAF-4C04-94A2-3CE10FB32802}" dt="2024-02-02T19:53:08.989" v="1081" actId="165"/>
          <ac:spMkLst>
            <pc:docMk/>
            <pc:sldMk cId="3258240244" sldId="2147469435"/>
            <ac:spMk id="34" creationId="{5FDA0BD9-CC47-22FF-88C3-27AC39679354}"/>
          </ac:spMkLst>
        </pc:spChg>
        <pc:spChg chg="mod topLvl">
          <ac:chgData name="Lemmi, Rodrigo" userId="b3618862-5d6a-4746-8c32-848d45cae23d" providerId="ADAL" clId="{0DE9EB39-8FAF-4C04-94A2-3CE10FB32802}" dt="2024-02-02T19:53:08.989" v="1081" actId="165"/>
          <ac:spMkLst>
            <pc:docMk/>
            <pc:sldMk cId="3258240244" sldId="2147469435"/>
            <ac:spMk id="35" creationId="{4DADDDC5-EEE0-BC66-A5E8-C333F67C2F44}"/>
          </ac:spMkLst>
        </pc:spChg>
        <pc:spChg chg="mod topLvl">
          <ac:chgData name="Lemmi, Rodrigo" userId="b3618862-5d6a-4746-8c32-848d45cae23d" providerId="ADAL" clId="{0DE9EB39-8FAF-4C04-94A2-3CE10FB32802}" dt="2024-02-02T19:53:08.989" v="1081" actId="165"/>
          <ac:spMkLst>
            <pc:docMk/>
            <pc:sldMk cId="3258240244" sldId="2147469435"/>
            <ac:spMk id="36" creationId="{328C6B77-C06F-275C-C545-6CF21D359D03}"/>
          </ac:spMkLst>
        </pc:spChg>
        <pc:spChg chg="mod topLvl">
          <ac:chgData name="Lemmi, Rodrigo" userId="b3618862-5d6a-4746-8c32-848d45cae23d" providerId="ADAL" clId="{0DE9EB39-8FAF-4C04-94A2-3CE10FB32802}" dt="2024-02-02T19:53:08.989" v="1081" actId="165"/>
          <ac:spMkLst>
            <pc:docMk/>
            <pc:sldMk cId="3258240244" sldId="2147469435"/>
            <ac:spMk id="37" creationId="{FC79A497-8CF3-270C-1A09-8575E6E78687}"/>
          </ac:spMkLst>
        </pc:spChg>
        <pc:spChg chg="mod topLvl">
          <ac:chgData name="Lemmi, Rodrigo" userId="b3618862-5d6a-4746-8c32-848d45cae23d" providerId="ADAL" clId="{0DE9EB39-8FAF-4C04-94A2-3CE10FB32802}" dt="2024-02-02T19:53:08.989" v="1081" actId="165"/>
          <ac:spMkLst>
            <pc:docMk/>
            <pc:sldMk cId="3258240244" sldId="2147469435"/>
            <ac:spMk id="38" creationId="{335E4C1E-886B-58D9-01D0-135F0232162A}"/>
          </ac:spMkLst>
        </pc:spChg>
        <pc:spChg chg="mod topLvl">
          <ac:chgData name="Lemmi, Rodrigo" userId="b3618862-5d6a-4746-8c32-848d45cae23d" providerId="ADAL" clId="{0DE9EB39-8FAF-4C04-94A2-3CE10FB32802}" dt="2024-02-02T19:53:08.989" v="1081" actId="165"/>
          <ac:spMkLst>
            <pc:docMk/>
            <pc:sldMk cId="3258240244" sldId="2147469435"/>
            <ac:spMk id="39" creationId="{EE212CCE-528A-0BBB-8386-45F9CB8894BA}"/>
          </ac:spMkLst>
        </pc:spChg>
        <pc:spChg chg="mod topLvl">
          <ac:chgData name="Lemmi, Rodrigo" userId="b3618862-5d6a-4746-8c32-848d45cae23d" providerId="ADAL" clId="{0DE9EB39-8FAF-4C04-94A2-3CE10FB32802}" dt="2024-02-02T19:53:08.989" v="1081" actId="165"/>
          <ac:spMkLst>
            <pc:docMk/>
            <pc:sldMk cId="3258240244" sldId="2147469435"/>
            <ac:spMk id="40" creationId="{08F9ABAF-58FF-698F-37E0-3E1BA3A7755F}"/>
          </ac:spMkLst>
        </pc:spChg>
        <pc:spChg chg="mod topLvl">
          <ac:chgData name="Lemmi, Rodrigo" userId="b3618862-5d6a-4746-8c32-848d45cae23d" providerId="ADAL" clId="{0DE9EB39-8FAF-4C04-94A2-3CE10FB32802}" dt="2024-02-02T19:53:08.989" v="1081" actId="165"/>
          <ac:spMkLst>
            <pc:docMk/>
            <pc:sldMk cId="3258240244" sldId="2147469435"/>
            <ac:spMk id="41" creationId="{A232510F-AFA9-55D6-E57D-4076A2534B44}"/>
          </ac:spMkLst>
        </pc:spChg>
        <pc:spChg chg="mod">
          <ac:chgData name="Lemmi, Rodrigo" userId="b3618862-5d6a-4746-8c32-848d45cae23d" providerId="ADAL" clId="{0DE9EB39-8FAF-4C04-94A2-3CE10FB32802}" dt="2024-02-02T19:50:51.223" v="1074" actId="164"/>
          <ac:spMkLst>
            <pc:docMk/>
            <pc:sldMk cId="3258240244" sldId="2147469435"/>
            <ac:spMk id="48" creationId="{42EA7433-38A6-E553-7FC6-2E76A0E882C7}"/>
          </ac:spMkLst>
        </pc:spChg>
        <pc:spChg chg="mod">
          <ac:chgData name="Lemmi, Rodrigo" userId="b3618862-5d6a-4746-8c32-848d45cae23d" providerId="ADAL" clId="{0DE9EB39-8FAF-4C04-94A2-3CE10FB32802}" dt="2024-02-02T19:52:04.574" v="1076" actId="164"/>
          <ac:spMkLst>
            <pc:docMk/>
            <pc:sldMk cId="3258240244" sldId="2147469435"/>
            <ac:spMk id="51" creationId="{5ADB6FB2-510B-AB61-4DEA-10BCEEF026FB}"/>
          </ac:spMkLst>
        </pc:spChg>
        <pc:grpChg chg="add del mod">
          <ac:chgData name="Lemmi, Rodrigo" userId="b3618862-5d6a-4746-8c32-848d45cae23d" providerId="ADAL" clId="{0DE9EB39-8FAF-4C04-94A2-3CE10FB32802}" dt="2024-02-02T19:53:08.989" v="1081" actId="165"/>
          <ac:grpSpMkLst>
            <pc:docMk/>
            <pc:sldMk cId="3258240244" sldId="2147469435"/>
            <ac:grpSpMk id="2" creationId="{B7FC48AE-8EF3-237D-6198-C0BC7AB671E2}"/>
          </ac:grpSpMkLst>
        </pc:grpChg>
        <pc:grpChg chg="add mod">
          <ac:chgData name="Lemmi, Rodrigo" userId="b3618862-5d6a-4746-8c32-848d45cae23d" providerId="ADAL" clId="{0DE9EB39-8FAF-4C04-94A2-3CE10FB32802}" dt="2024-02-02T19:50:51.223" v="1074" actId="164"/>
          <ac:grpSpMkLst>
            <pc:docMk/>
            <pc:sldMk cId="3258240244" sldId="2147469435"/>
            <ac:grpSpMk id="52" creationId="{1DA03A17-6256-744D-BD4E-F84D7F6F02BB}"/>
          </ac:grpSpMkLst>
        </pc:grpChg>
        <pc:grpChg chg="add mod">
          <ac:chgData name="Lemmi, Rodrigo" userId="b3618862-5d6a-4746-8c32-848d45cae23d" providerId="ADAL" clId="{0DE9EB39-8FAF-4C04-94A2-3CE10FB32802}" dt="2024-02-02T19:52:04.574" v="1076" actId="164"/>
          <ac:grpSpMkLst>
            <pc:docMk/>
            <pc:sldMk cId="3258240244" sldId="2147469435"/>
            <ac:grpSpMk id="53" creationId="{0AECFF7E-5B82-822C-E1C0-A97098B5989B}"/>
          </ac:grpSpMkLst>
        </pc:grpChg>
        <pc:picChg chg="mod">
          <ac:chgData name="Lemmi, Rodrigo" userId="b3618862-5d6a-4746-8c32-848d45cae23d" providerId="ADAL" clId="{0DE9EB39-8FAF-4C04-94A2-3CE10FB32802}" dt="2024-02-02T19:50:51.223" v="1074" actId="164"/>
          <ac:picMkLst>
            <pc:docMk/>
            <pc:sldMk cId="3258240244" sldId="2147469435"/>
            <ac:picMk id="46" creationId="{1E240B1E-2B4D-D140-4B54-838F5C738F0C}"/>
          </ac:picMkLst>
        </pc:picChg>
        <pc:picChg chg="mod">
          <ac:chgData name="Lemmi, Rodrigo" userId="b3618862-5d6a-4746-8c32-848d45cae23d" providerId="ADAL" clId="{0DE9EB39-8FAF-4C04-94A2-3CE10FB32802}" dt="2024-02-02T19:50:51.223" v="1074" actId="164"/>
          <ac:picMkLst>
            <pc:docMk/>
            <pc:sldMk cId="3258240244" sldId="2147469435"/>
            <ac:picMk id="47" creationId="{FF7B4A29-A27C-E395-3F9D-A297B578C6F2}"/>
          </ac:picMkLst>
        </pc:picChg>
        <pc:picChg chg="mod">
          <ac:chgData name="Lemmi, Rodrigo" userId="b3618862-5d6a-4746-8c32-848d45cae23d" providerId="ADAL" clId="{0DE9EB39-8FAF-4C04-94A2-3CE10FB32802}" dt="2024-02-02T19:52:04.574" v="1076" actId="164"/>
          <ac:picMkLst>
            <pc:docMk/>
            <pc:sldMk cId="3258240244" sldId="2147469435"/>
            <ac:picMk id="49" creationId="{DCC62CF2-BC34-2AF2-E1AE-5D55832B1318}"/>
          </ac:picMkLst>
        </pc:picChg>
        <pc:picChg chg="mod">
          <ac:chgData name="Lemmi, Rodrigo" userId="b3618862-5d6a-4746-8c32-848d45cae23d" providerId="ADAL" clId="{0DE9EB39-8FAF-4C04-94A2-3CE10FB32802}" dt="2024-02-02T19:52:04.574" v="1076" actId="164"/>
          <ac:picMkLst>
            <pc:docMk/>
            <pc:sldMk cId="3258240244" sldId="2147469435"/>
            <ac:picMk id="50" creationId="{EBA581B0-EF29-941D-5E55-4C918D1DB248}"/>
          </ac:picMkLst>
        </pc:picChg>
        <pc:cxnChg chg="mod">
          <ac:chgData name="Lemmi, Rodrigo" userId="b3618862-5d6a-4746-8c32-848d45cae23d" providerId="ADAL" clId="{0DE9EB39-8FAF-4C04-94A2-3CE10FB32802}" dt="2024-02-02T19:52:04.574" v="1076" actId="164"/>
          <ac:cxnSpMkLst>
            <pc:docMk/>
            <pc:sldMk cId="3258240244" sldId="2147469435"/>
            <ac:cxnSpMk id="44" creationId="{23B33923-746D-C921-350A-4929E10D390B}"/>
          </ac:cxnSpMkLst>
        </pc:cxnChg>
        <pc:cxnChg chg="mod">
          <ac:chgData name="Lemmi, Rodrigo" userId="b3618862-5d6a-4746-8c32-848d45cae23d" providerId="ADAL" clId="{0DE9EB39-8FAF-4C04-94A2-3CE10FB32802}" dt="2024-02-02T19:50:51.223" v="1074" actId="164"/>
          <ac:cxnSpMkLst>
            <pc:docMk/>
            <pc:sldMk cId="3258240244" sldId="2147469435"/>
            <ac:cxnSpMk id="45" creationId="{C46D7F27-2628-D8F8-F393-062434AC2865}"/>
          </ac:cxnSpMkLst>
        </pc:cxnChg>
      </pc:sldChg>
      <pc:sldChg chg="addSp delSp modSp mod">
        <pc:chgData name="Lemmi, Rodrigo" userId="b3618862-5d6a-4746-8c32-848d45cae23d" providerId="ADAL" clId="{0DE9EB39-8FAF-4C04-94A2-3CE10FB32802}" dt="2024-02-02T21:28:38.465" v="1323"/>
        <pc:sldMkLst>
          <pc:docMk/>
          <pc:sldMk cId="1946016316" sldId="2147469436"/>
        </pc:sldMkLst>
        <pc:spChg chg="del">
          <ac:chgData name="Lemmi, Rodrigo" userId="b3618862-5d6a-4746-8c32-848d45cae23d" providerId="ADAL" clId="{0DE9EB39-8FAF-4C04-94A2-3CE10FB32802}" dt="2024-02-02T21:28:38.156" v="1322" actId="478"/>
          <ac:spMkLst>
            <pc:docMk/>
            <pc:sldMk cId="1946016316" sldId="2147469436"/>
            <ac:spMk id="2" creationId="{1D1E897E-545E-865F-C0DD-DDE8BF6041A6}"/>
          </ac:spMkLst>
        </pc:spChg>
        <pc:spChg chg="add mod">
          <ac:chgData name="Lemmi, Rodrigo" userId="b3618862-5d6a-4746-8c32-848d45cae23d" providerId="ADAL" clId="{0DE9EB39-8FAF-4C04-94A2-3CE10FB32802}" dt="2024-02-02T21:28:38.465" v="1323"/>
          <ac:spMkLst>
            <pc:docMk/>
            <pc:sldMk cId="1946016316" sldId="2147469436"/>
            <ac:spMk id="30" creationId="{0F72B9FD-ABF5-74F6-53C4-9B3CCBD5E9CA}"/>
          </ac:spMkLst>
        </pc:spChg>
        <pc:picChg chg="add mod">
          <ac:chgData name="Lemmi, Rodrigo" userId="b3618862-5d6a-4746-8c32-848d45cae23d" providerId="ADAL" clId="{0DE9EB39-8FAF-4C04-94A2-3CE10FB32802}" dt="2024-02-02T21:20:48.706" v="1253"/>
          <ac:picMkLst>
            <pc:docMk/>
            <pc:sldMk cId="1946016316" sldId="2147469436"/>
            <ac:picMk id="26" creationId="{BC276E98-BB73-8EEB-E713-0B3A0B70279A}"/>
          </ac:picMkLst>
        </pc:picChg>
        <pc:picChg chg="add mod">
          <ac:chgData name="Lemmi, Rodrigo" userId="b3618862-5d6a-4746-8c32-848d45cae23d" providerId="ADAL" clId="{0DE9EB39-8FAF-4C04-94A2-3CE10FB32802}" dt="2024-02-02T21:20:48.706" v="1253"/>
          <ac:picMkLst>
            <pc:docMk/>
            <pc:sldMk cId="1946016316" sldId="2147469436"/>
            <ac:picMk id="27" creationId="{8E57070E-ACC1-1C30-5D6E-9BCF5706D6AB}"/>
          </ac:picMkLst>
        </pc:picChg>
        <pc:picChg chg="add mod">
          <ac:chgData name="Lemmi, Rodrigo" userId="b3618862-5d6a-4746-8c32-848d45cae23d" providerId="ADAL" clId="{0DE9EB39-8FAF-4C04-94A2-3CE10FB32802}" dt="2024-02-02T21:20:48.706" v="1253"/>
          <ac:picMkLst>
            <pc:docMk/>
            <pc:sldMk cId="1946016316" sldId="2147469436"/>
            <ac:picMk id="28" creationId="{36EE2733-BBE6-34A4-FB93-042D9AE6C637}"/>
          </ac:picMkLst>
        </pc:picChg>
        <pc:picChg chg="add mod">
          <ac:chgData name="Lemmi, Rodrigo" userId="b3618862-5d6a-4746-8c32-848d45cae23d" providerId="ADAL" clId="{0DE9EB39-8FAF-4C04-94A2-3CE10FB32802}" dt="2024-02-02T21:20:48.706" v="1253"/>
          <ac:picMkLst>
            <pc:docMk/>
            <pc:sldMk cId="1946016316" sldId="2147469436"/>
            <ac:picMk id="29" creationId="{4A9F6CE4-86C0-F022-E165-ABDF0864AD9B}"/>
          </ac:picMkLst>
        </pc:picChg>
      </pc:sldChg>
      <pc:sldChg chg="addSp delSp modSp mod">
        <pc:chgData name="Lemmi, Rodrigo" userId="b3618862-5d6a-4746-8c32-848d45cae23d" providerId="ADAL" clId="{0DE9EB39-8FAF-4C04-94A2-3CE10FB32802}" dt="2024-02-02T21:20:43.437" v="1251" actId="478"/>
        <pc:sldMkLst>
          <pc:docMk/>
          <pc:sldMk cId="2243867235" sldId="2147469437"/>
        </pc:sldMkLst>
        <pc:picChg chg="add del mod">
          <ac:chgData name="Lemmi, Rodrigo" userId="b3618862-5d6a-4746-8c32-848d45cae23d" providerId="ADAL" clId="{0DE9EB39-8FAF-4C04-94A2-3CE10FB32802}" dt="2024-02-02T21:20:43.437" v="1251" actId="478"/>
          <ac:picMkLst>
            <pc:docMk/>
            <pc:sldMk cId="2243867235" sldId="2147469437"/>
            <ac:picMk id="480" creationId="{9DE72F9E-34DF-EEC0-3168-1D027CDDA9FF}"/>
          </ac:picMkLst>
        </pc:picChg>
        <pc:picChg chg="add del mod">
          <ac:chgData name="Lemmi, Rodrigo" userId="b3618862-5d6a-4746-8c32-848d45cae23d" providerId="ADAL" clId="{0DE9EB39-8FAF-4C04-94A2-3CE10FB32802}" dt="2024-02-02T21:17:33.692" v="1213" actId="21"/>
          <ac:picMkLst>
            <pc:docMk/>
            <pc:sldMk cId="2243867235" sldId="2147469437"/>
            <ac:picMk id="481" creationId="{C1AF3680-C15E-8913-7E0C-D15B88E94B05}"/>
          </ac:picMkLst>
        </pc:picChg>
        <pc:picChg chg="add del mod">
          <ac:chgData name="Lemmi, Rodrigo" userId="b3618862-5d6a-4746-8c32-848d45cae23d" providerId="ADAL" clId="{0DE9EB39-8FAF-4C04-94A2-3CE10FB32802}" dt="2024-02-02T21:20:43.437" v="1251" actId="478"/>
          <ac:picMkLst>
            <pc:docMk/>
            <pc:sldMk cId="2243867235" sldId="2147469437"/>
            <ac:picMk id="482" creationId="{2E00AE28-A5FD-8581-BCC8-21E36B523635}"/>
          </ac:picMkLst>
        </pc:picChg>
        <pc:picChg chg="add del mod">
          <ac:chgData name="Lemmi, Rodrigo" userId="b3618862-5d6a-4746-8c32-848d45cae23d" providerId="ADAL" clId="{0DE9EB39-8FAF-4C04-94A2-3CE10FB32802}" dt="2024-02-02T21:17:33.692" v="1213" actId="21"/>
          <ac:picMkLst>
            <pc:docMk/>
            <pc:sldMk cId="2243867235" sldId="2147469437"/>
            <ac:picMk id="483" creationId="{5D30168A-D407-0F06-B4B4-EF62D3233C5F}"/>
          </ac:picMkLst>
        </pc:picChg>
        <pc:picChg chg="add del mod">
          <ac:chgData name="Lemmi, Rodrigo" userId="b3618862-5d6a-4746-8c32-848d45cae23d" providerId="ADAL" clId="{0DE9EB39-8FAF-4C04-94A2-3CE10FB32802}" dt="2024-02-02T21:20:43.437" v="1251" actId="478"/>
          <ac:picMkLst>
            <pc:docMk/>
            <pc:sldMk cId="2243867235" sldId="2147469437"/>
            <ac:picMk id="484" creationId="{B9D64FFA-4DF9-E13D-00EB-A316675C791A}"/>
          </ac:picMkLst>
        </pc:picChg>
        <pc:picChg chg="add del mod">
          <ac:chgData name="Lemmi, Rodrigo" userId="b3618862-5d6a-4746-8c32-848d45cae23d" providerId="ADAL" clId="{0DE9EB39-8FAF-4C04-94A2-3CE10FB32802}" dt="2024-02-02T21:20:43.437" v="1251" actId="478"/>
          <ac:picMkLst>
            <pc:docMk/>
            <pc:sldMk cId="2243867235" sldId="2147469437"/>
            <ac:picMk id="485" creationId="{AB844A93-0CBC-175A-A085-01F2974E630E}"/>
          </ac:picMkLst>
        </pc:picChg>
        <pc:picChg chg="add del mod">
          <ac:chgData name="Lemmi, Rodrigo" userId="b3618862-5d6a-4746-8c32-848d45cae23d" providerId="ADAL" clId="{0DE9EB39-8FAF-4C04-94A2-3CE10FB32802}" dt="2024-02-02T21:17:33.692" v="1213" actId="21"/>
          <ac:picMkLst>
            <pc:docMk/>
            <pc:sldMk cId="2243867235" sldId="2147469437"/>
            <ac:picMk id="486" creationId="{2683304E-8A7C-2B59-93EC-0225BBB4DAD6}"/>
          </ac:picMkLst>
        </pc:picChg>
        <pc:picChg chg="add del mod">
          <ac:chgData name="Lemmi, Rodrigo" userId="b3618862-5d6a-4746-8c32-848d45cae23d" providerId="ADAL" clId="{0DE9EB39-8FAF-4C04-94A2-3CE10FB32802}" dt="2024-02-02T21:20:43.437" v="1251" actId="478"/>
          <ac:picMkLst>
            <pc:docMk/>
            <pc:sldMk cId="2243867235" sldId="2147469437"/>
            <ac:picMk id="487" creationId="{19B130A9-F05D-2E3E-F7ED-F57D0139FCE2}"/>
          </ac:picMkLst>
        </pc:picChg>
        <pc:picChg chg="add del mod">
          <ac:chgData name="Lemmi, Rodrigo" userId="b3618862-5d6a-4746-8c32-848d45cae23d" providerId="ADAL" clId="{0DE9EB39-8FAF-4C04-94A2-3CE10FB32802}" dt="2024-02-02T21:17:33.692" v="1213" actId="21"/>
          <ac:picMkLst>
            <pc:docMk/>
            <pc:sldMk cId="2243867235" sldId="2147469437"/>
            <ac:picMk id="488" creationId="{CD660879-20BE-88DD-E53E-7A44C7ECD3E1}"/>
          </ac:picMkLst>
        </pc:picChg>
        <pc:picChg chg="add del mod">
          <ac:chgData name="Lemmi, Rodrigo" userId="b3618862-5d6a-4746-8c32-848d45cae23d" providerId="ADAL" clId="{0DE9EB39-8FAF-4C04-94A2-3CE10FB32802}" dt="2024-02-02T21:20:43.437" v="1251" actId="478"/>
          <ac:picMkLst>
            <pc:docMk/>
            <pc:sldMk cId="2243867235" sldId="2147469437"/>
            <ac:picMk id="489" creationId="{BAB3D474-7D2F-AE7B-324A-9CB5C9FB7785}"/>
          </ac:picMkLst>
        </pc:picChg>
      </pc:sldChg>
      <pc:sldChg chg="addSp delSp modSp mod">
        <pc:chgData name="Lemmi, Rodrigo" userId="b3618862-5d6a-4746-8c32-848d45cae23d" providerId="ADAL" clId="{0DE9EB39-8FAF-4C04-94A2-3CE10FB32802}" dt="2024-02-02T21:20:46.084" v="1252"/>
        <pc:sldMkLst>
          <pc:docMk/>
          <pc:sldMk cId="3849979264" sldId="2147469438"/>
        </pc:sldMkLst>
        <pc:spChg chg="mod">
          <ac:chgData name="Lemmi, Rodrigo" userId="b3618862-5d6a-4746-8c32-848d45cae23d" providerId="ADAL" clId="{0DE9EB39-8FAF-4C04-94A2-3CE10FB32802}" dt="2024-02-01T18:09:30.989" v="376" actId="255"/>
          <ac:spMkLst>
            <pc:docMk/>
            <pc:sldMk cId="3849979264" sldId="2147469438"/>
            <ac:spMk id="6" creationId="{31D46A92-7912-A2F6-7822-4A0E713D6979}"/>
          </ac:spMkLst>
        </pc:spChg>
        <pc:spChg chg="mod">
          <ac:chgData name="Lemmi, Rodrigo" userId="b3618862-5d6a-4746-8c32-848d45cae23d" providerId="ADAL" clId="{0DE9EB39-8FAF-4C04-94A2-3CE10FB32802}" dt="2024-02-01T18:09:30.989" v="376" actId="255"/>
          <ac:spMkLst>
            <pc:docMk/>
            <pc:sldMk cId="3849979264" sldId="2147469438"/>
            <ac:spMk id="7" creationId="{9D343566-D6D1-390C-8F33-E92DFC4FD6CF}"/>
          </ac:spMkLst>
        </pc:spChg>
        <pc:spChg chg="mod">
          <ac:chgData name="Lemmi, Rodrigo" userId="b3618862-5d6a-4746-8c32-848d45cae23d" providerId="ADAL" clId="{0DE9EB39-8FAF-4C04-94A2-3CE10FB32802}" dt="2024-02-01T18:09:30.989" v="376" actId="255"/>
          <ac:spMkLst>
            <pc:docMk/>
            <pc:sldMk cId="3849979264" sldId="2147469438"/>
            <ac:spMk id="8" creationId="{9990990A-896A-0817-78B5-701DEA5A45FD}"/>
          </ac:spMkLst>
        </pc:spChg>
        <pc:spChg chg="mod">
          <ac:chgData name="Lemmi, Rodrigo" userId="b3618862-5d6a-4746-8c32-848d45cae23d" providerId="ADAL" clId="{0DE9EB39-8FAF-4C04-94A2-3CE10FB32802}" dt="2024-02-01T18:09:30.989" v="376" actId="255"/>
          <ac:spMkLst>
            <pc:docMk/>
            <pc:sldMk cId="3849979264" sldId="2147469438"/>
            <ac:spMk id="9" creationId="{6F649E17-FBEF-82A8-410E-F18E7D250589}"/>
          </ac:spMkLst>
        </pc:spChg>
        <pc:spChg chg="del mod">
          <ac:chgData name="Lemmi, Rodrigo" userId="b3618862-5d6a-4746-8c32-848d45cae23d" providerId="ADAL" clId="{0DE9EB39-8FAF-4C04-94A2-3CE10FB32802}" dt="2024-02-01T18:08:12.304" v="373" actId="478"/>
          <ac:spMkLst>
            <pc:docMk/>
            <pc:sldMk cId="3849979264" sldId="2147469438"/>
            <ac:spMk id="10" creationId="{56634DBB-E5AB-B209-C15F-A27D6A002D9E}"/>
          </ac:spMkLst>
        </pc:spChg>
        <pc:spChg chg="mod">
          <ac:chgData name="Lemmi, Rodrigo" userId="b3618862-5d6a-4746-8c32-848d45cae23d" providerId="ADAL" clId="{0DE9EB39-8FAF-4C04-94A2-3CE10FB32802}" dt="2024-02-01T18:09:30.989" v="376" actId="255"/>
          <ac:spMkLst>
            <pc:docMk/>
            <pc:sldMk cId="3849979264" sldId="2147469438"/>
            <ac:spMk id="11" creationId="{865C506D-D7A2-1329-1E83-411203A6BE7E}"/>
          </ac:spMkLst>
        </pc:spChg>
        <pc:spChg chg="mod">
          <ac:chgData name="Lemmi, Rodrigo" userId="b3618862-5d6a-4746-8c32-848d45cae23d" providerId="ADAL" clId="{0DE9EB39-8FAF-4C04-94A2-3CE10FB32802}" dt="2024-02-01T18:09:30.989" v="376" actId="255"/>
          <ac:spMkLst>
            <pc:docMk/>
            <pc:sldMk cId="3849979264" sldId="2147469438"/>
            <ac:spMk id="12" creationId="{B5B824A5-8573-673F-9328-1A32668112EA}"/>
          </ac:spMkLst>
        </pc:spChg>
        <pc:spChg chg="mod">
          <ac:chgData name="Lemmi, Rodrigo" userId="b3618862-5d6a-4746-8c32-848d45cae23d" providerId="ADAL" clId="{0DE9EB39-8FAF-4C04-94A2-3CE10FB32802}" dt="2024-02-01T18:09:30.989" v="376" actId="255"/>
          <ac:spMkLst>
            <pc:docMk/>
            <pc:sldMk cId="3849979264" sldId="2147469438"/>
            <ac:spMk id="13" creationId="{6B6ED9AA-C409-69F8-14B0-0B71E91F53DB}"/>
          </ac:spMkLst>
        </pc:spChg>
        <pc:spChg chg="mod">
          <ac:chgData name="Lemmi, Rodrigo" userId="b3618862-5d6a-4746-8c32-848d45cae23d" providerId="ADAL" clId="{0DE9EB39-8FAF-4C04-94A2-3CE10FB32802}" dt="2024-02-01T18:09:30.989" v="376" actId="255"/>
          <ac:spMkLst>
            <pc:docMk/>
            <pc:sldMk cId="3849979264" sldId="2147469438"/>
            <ac:spMk id="14" creationId="{91457F20-F998-F199-235C-EE06C25210D4}"/>
          </ac:spMkLst>
        </pc:spChg>
        <pc:spChg chg="del mod">
          <ac:chgData name="Lemmi, Rodrigo" userId="b3618862-5d6a-4746-8c32-848d45cae23d" providerId="ADAL" clId="{0DE9EB39-8FAF-4C04-94A2-3CE10FB32802}" dt="2024-02-01T18:08:12.304" v="373" actId="478"/>
          <ac:spMkLst>
            <pc:docMk/>
            <pc:sldMk cId="3849979264" sldId="2147469438"/>
            <ac:spMk id="15" creationId="{42E82A92-6EC3-4E7B-E03B-7029BD5563C4}"/>
          </ac:spMkLst>
        </pc:spChg>
        <pc:spChg chg="add del mod">
          <ac:chgData name="Lemmi, Rodrigo" userId="b3618862-5d6a-4746-8c32-848d45cae23d" providerId="ADAL" clId="{0DE9EB39-8FAF-4C04-94A2-3CE10FB32802}" dt="2024-02-01T18:14:53.194" v="377" actId="478"/>
          <ac:spMkLst>
            <pc:docMk/>
            <pc:sldMk cId="3849979264" sldId="2147469438"/>
            <ac:spMk id="16" creationId="{99A091FC-2C7C-6FAC-E79E-BE6D405F9D3F}"/>
          </ac:spMkLst>
        </pc:spChg>
        <pc:grpChg chg="mod">
          <ac:chgData name="Lemmi, Rodrigo" userId="b3618862-5d6a-4746-8c32-848d45cae23d" providerId="ADAL" clId="{0DE9EB39-8FAF-4C04-94A2-3CE10FB32802}" dt="2024-02-01T18:08:19.103" v="374" actId="12789"/>
          <ac:grpSpMkLst>
            <pc:docMk/>
            <pc:sldMk cId="3849979264" sldId="2147469438"/>
            <ac:grpSpMk id="5" creationId="{6AC5CB15-7E3F-E78F-D8CB-0A41714BCE51}"/>
          </ac:grpSpMkLst>
        </pc:grpChg>
        <pc:picChg chg="add mod">
          <ac:chgData name="Lemmi, Rodrigo" userId="b3618862-5d6a-4746-8c32-848d45cae23d" providerId="ADAL" clId="{0DE9EB39-8FAF-4C04-94A2-3CE10FB32802}" dt="2024-02-02T21:20:46.084" v="1252"/>
          <ac:picMkLst>
            <pc:docMk/>
            <pc:sldMk cId="3849979264" sldId="2147469438"/>
            <ac:picMk id="10" creationId="{E6A8E330-3C12-5495-41C3-5A42A321171F}"/>
          </ac:picMkLst>
        </pc:picChg>
        <pc:picChg chg="add mod">
          <ac:chgData name="Lemmi, Rodrigo" userId="b3618862-5d6a-4746-8c32-848d45cae23d" providerId="ADAL" clId="{0DE9EB39-8FAF-4C04-94A2-3CE10FB32802}" dt="2024-02-02T21:20:46.084" v="1252"/>
          <ac:picMkLst>
            <pc:docMk/>
            <pc:sldMk cId="3849979264" sldId="2147469438"/>
            <ac:picMk id="15" creationId="{9BAD2AFD-EC1A-AE09-8831-87CF30A236ED}"/>
          </ac:picMkLst>
        </pc:picChg>
        <pc:picChg chg="add mod">
          <ac:chgData name="Lemmi, Rodrigo" userId="b3618862-5d6a-4746-8c32-848d45cae23d" providerId="ADAL" clId="{0DE9EB39-8FAF-4C04-94A2-3CE10FB32802}" dt="2024-02-02T21:20:46.084" v="1252"/>
          <ac:picMkLst>
            <pc:docMk/>
            <pc:sldMk cId="3849979264" sldId="2147469438"/>
            <ac:picMk id="16" creationId="{428CD4C8-3184-E4E9-B059-E068F1DB17FB}"/>
          </ac:picMkLst>
        </pc:picChg>
        <pc:picChg chg="add mod">
          <ac:chgData name="Lemmi, Rodrigo" userId="b3618862-5d6a-4746-8c32-848d45cae23d" providerId="ADAL" clId="{0DE9EB39-8FAF-4C04-94A2-3CE10FB32802}" dt="2024-02-02T21:20:46.084" v="1252"/>
          <ac:picMkLst>
            <pc:docMk/>
            <pc:sldMk cId="3849979264" sldId="2147469438"/>
            <ac:picMk id="17" creationId="{3629F5E8-2597-2D7F-414F-4124CD030A11}"/>
          </ac:picMkLst>
        </pc:picChg>
      </pc:sldChg>
      <pc:sldChg chg="addSp delSp modSp mod">
        <pc:chgData name="Lemmi, Rodrigo" userId="b3618862-5d6a-4746-8c32-848d45cae23d" providerId="ADAL" clId="{0DE9EB39-8FAF-4C04-94A2-3CE10FB32802}" dt="2024-02-01T15:16:19.414" v="100" actId="14100"/>
        <pc:sldMkLst>
          <pc:docMk/>
          <pc:sldMk cId="3479448036" sldId="2147469439"/>
        </pc:sldMkLst>
        <pc:graphicFrameChg chg="add del mod">
          <ac:chgData name="Lemmi, Rodrigo" userId="b3618862-5d6a-4746-8c32-848d45cae23d" providerId="ADAL" clId="{0DE9EB39-8FAF-4C04-94A2-3CE10FB32802}" dt="2024-02-01T15:13:25.262" v="82" actId="478"/>
          <ac:graphicFrameMkLst>
            <pc:docMk/>
            <pc:sldMk cId="3479448036" sldId="2147469439"/>
            <ac:graphicFrameMk id="2" creationId="{26C6A43A-D9E0-3C0F-56DF-3129F802DA6F}"/>
          </ac:graphicFrameMkLst>
        </pc:graphicFrameChg>
        <pc:graphicFrameChg chg="del mod">
          <ac:chgData name="Lemmi, Rodrigo" userId="b3618862-5d6a-4746-8c32-848d45cae23d" providerId="ADAL" clId="{0DE9EB39-8FAF-4C04-94A2-3CE10FB32802}" dt="2024-02-01T14:32:58.968" v="5" actId="478"/>
          <ac:graphicFrameMkLst>
            <pc:docMk/>
            <pc:sldMk cId="3479448036" sldId="2147469439"/>
            <ac:graphicFrameMk id="2" creationId="{3004867D-FBDA-2ACA-1BE9-E7ED04E34C7F}"/>
          </ac:graphicFrameMkLst>
        </pc:graphicFrameChg>
        <pc:picChg chg="add mod">
          <ac:chgData name="Lemmi, Rodrigo" userId="b3618862-5d6a-4746-8c32-848d45cae23d" providerId="ADAL" clId="{0DE9EB39-8FAF-4C04-94A2-3CE10FB32802}" dt="2024-02-01T15:16:19.414" v="100" actId="14100"/>
          <ac:picMkLst>
            <pc:docMk/>
            <pc:sldMk cId="3479448036" sldId="2147469439"/>
            <ac:picMk id="4" creationId="{159B215B-C0D7-87AF-2F73-E021260A4041}"/>
          </ac:picMkLst>
        </pc:picChg>
      </pc:sldChg>
      <pc:sldChg chg="addSp delSp modSp mod">
        <pc:chgData name="Lemmi, Rodrigo" userId="b3618862-5d6a-4746-8c32-848d45cae23d" providerId="ADAL" clId="{0DE9EB39-8FAF-4C04-94A2-3CE10FB32802}" dt="2024-02-02T21:28:17.799" v="1321" actId="1037"/>
        <pc:sldMkLst>
          <pc:docMk/>
          <pc:sldMk cId="4211872671" sldId="2147469440"/>
        </pc:sldMkLst>
        <pc:spChg chg="mod">
          <ac:chgData name="Lemmi, Rodrigo" userId="b3618862-5d6a-4746-8c32-848d45cae23d" providerId="ADAL" clId="{0DE9EB39-8FAF-4C04-94A2-3CE10FB32802}" dt="2024-02-02T21:28:17.799" v="1321" actId="1037"/>
          <ac:spMkLst>
            <pc:docMk/>
            <pc:sldMk cId="4211872671" sldId="2147469440"/>
            <ac:spMk id="2" creationId="{1D1E897E-545E-865F-C0DD-DDE8BF6041A6}"/>
          </ac:spMkLst>
        </pc:spChg>
        <pc:grpChg chg="mod">
          <ac:chgData name="Lemmi, Rodrigo" userId="b3618862-5d6a-4746-8c32-848d45cae23d" providerId="ADAL" clId="{0DE9EB39-8FAF-4C04-94A2-3CE10FB32802}" dt="2024-02-02T21:27:16.728" v="1299" actId="1076"/>
          <ac:grpSpMkLst>
            <pc:docMk/>
            <pc:sldMk cId="4211872671" sldId="2147469440"/>
            <ac:grpSpMk id="18" creationId="{C70A6D91-1BD7-E71A-B71C-1C2CA57F00F0}"/>
          </ac:grpSpMkLst>
        </pc:grpChg>
        <pc:picChg chg="add del mod">
          <ac:chgData name="Lemmi, Rodrigo" userId="b3618862-5d6a-4746-8c32-848d45cae23d" providerId="ADAL" clId="{0DE9EB39-8FAF-4C04-94A2-3CE10FB32802}" dt="2024-02-02T20:14:22.468" v="1122" actId="478"/>
          <ac:picMkLst>
            <pc:docMk/>
            <pc:sldMk cId="4211872671" sldId="2147469440"/>
            <ac:picMk id="41" creationId="{A1DDA1A0-499E-19D8-4CD5-277E4E64FACE}"/>
          </ac:picMkLst>
        </pc:picChg>
        <pc:picChg chg="add del mod">
          <ac:chgData name="Lemmi, Rodrigo" userId="b3618862-5d6a-4746-8c32-848d45cae23d" providerId="ADAL" clId="{0DE9EB39-8FAF-4C04-94A2-3CE10FB32802}" dt="2024-02-02T20:14:23.227" v="1123" actId="478"/>
          <ac:picMkLst>
            <pc:docMk/>
            <pc:sldMk cId="4211872671" sldId="2147469440"/>
            <ac:picMk id="43" creationId="{8B4F7F9F-346D-C22A-B8F1-D3171CC60ACB}"/>
          </ac:picMkLst>
        </pc:picChg>
        <pc:picChg chg="add del mod">
          <ac:chgData name="Lemmi, Rodrigo" userId="b3618862-5d6a-4746-8c32-848d45cae23d" providerId="ADAL" clId="{0DE9EB39-8FAF-4C04-94A2-3CE10FB32802}" dt="2024-02-02T20:14:20.085" v="1121" actId="478"/>
          <ac:picMkLst>
            <pc:docMk/>
            <pc:sldMk cId="4211872671" sldId="2147469440"/>
            <ac:picMk id="45" creationId="{871FA91A-1B0C-022C-5418-B6F5D88A68CD}"/>
          </ac:picMkLst>
        </pc:picChg>
        <pc:picChg chg="add del mod">
          <ac:chgData name="Lemmi, Rodrigo" userId="b3618862-5d6a-4746-8c32-848d45cae23d" providerId="ADAL" clId="{0DE9EB39-8FAF-4C04-94A2-3CE10FB32802}" dt="2024-02-02T21:16:28.333" v="1203" actId="21"/>
          <ac:picMkLst>
            <pc:docMk/>
            <pc:sldMk cId="4211872671" sldId="2147469440"/>
            <ac:picMk id="47" creationId="{43AACD9B-7E90-ED22-1E87-C00FA655843F}"/>
          </ac:picMkLst>
        </pc:picChg>
        <pc:picChg chg="add del mod">
          <ac:chgData name="Lemmi, Rodrigo" userId="b3618862-5d6a-4746-8c32-848d45cae23d" providerId="ADAL" clId="{0DE9EB39-8FAF-4C04-94A2-3CE10FB32802}" dt="2024-02-02T21:16:28.333" v="1203" actId="21"/>
          <ac:picMkLst>
            <pc:docMk/>
            <pc:sldMk cId="4211872671" sldId="2147469440"/>
            <ac:picMk id="49" creationId="{94BCE863-8AFB-9BC6-B97C-77F4CF60A199}"/>
          </ac:picMkLst>
        </pc:picChg>
        <pc:picChg chg="add del mod">
          <ac:chgData name="Lemmi, Rodrigo" userId="b3618862-5d6a-4746-8c32-848d45cae23d" providerId="ADAL" clId="{0DE9EB39-8FAF-4C04-94A2-3CE10FB32802}" dt="2024-02-02T21:22:49.185" v="1261" actId="478"/>
          <ac:picMkLst>
            <pc:docMk/>
            <pc:sldMk cId="4211872671" sldId="2147469440"/>
            <ac:picMk id="51" creationId="{A1771FEE-2A84-3B32-B70D-E1613B78015F}"/>
          </ac:picMkLst>
        </pc:picChg>
        <pc:picChg chg="add del mod">
          <ac:chgData name="Lemmi, Rodrigo" userId="b3618862-5d6a-4746-8c32-848d45cae23d" providerId="ADAL" clId="{0DE9EB39-8FAF-4C04-94A2-3CE10FB32802}" dt="2024-02-02T21:16:28.333" v="1203" actId="21"/>
          <ac:picMkLst>
            <pc:docMk/>
            <pc:sldMk cId="4211872671" sldId="2147469440"/>
            <ac:picMk id="53" creationId="{24969A36-FB11-3F5A-A705-BF0D48F010AC}"/>
          </ac:picMkLst>
        </pc:picChg>
        <pc:picChg chg="add del mod">
          <ac:chgData name="Lemmi, Rodrigo" userId="b3618862-5d6a-4746-8c32-848d45cae23d" providerId="ADAL" clId="{0DE9EB39-8FAF-4C04-94A2-3CE10FB32802}" dt="2024-02-02T21:16:28.333" v="1203" actId="21"/>
          <ac:picMkLst>
            <pc:docMk/>
            <pc:sldMk cId="4211872671" sldId="2147469440"/>
            <ac:picMk id="55" creationId="{D0BEBFA3-3F7A-A308-A87A-EB11386D15C6}"/>
          </ac:picMkLst>
        </pc:picChg>
        <pc:picChg chg="add del mod">
          <ac:chgData name="Lemmi, Rodrigo" userId="b3618862-5d6a-4746-8c32-848d45cae23d" providerId="ADAL" clId="{0DE9EB39-8FAF-4C04-94A2-3CE10FB32802}" dt="2024-02-02T21:16:57.794" v="1208" actId="21"/>
          <ac:picMkLst>
            <pc:docMk/>
            <pc:sldMk cId="4211872671" sldId="2147469440"/>
            <ac:picMk id="57" creationId="{66B46C2F-2F99-B8FD-4AD5-7E0C3459F212}"/>
          </ac:picMkLst>
        </pc:picChg>
        <pc:picChg chg="add del mod">
          <ac:chgData name="Lemmi, Rodrigo" userId="b3618862-5d6a-4746-8c32-848d45cae23d" providerId="ADAL" clId="{0DE9EB39-8FAF-4C04-94A2-3CE10FB32802}" dt="2024-02-02T21:16:28.333" v="1203" actId="21"/>
          <ac:picMkLst>
            <pc:docMk/>
            <pc:sldMk cId="4211872671" sldId="2147469440"/>
            <ac:picMk id="59" creationId="{CBB9204D-048C-D6FA-C83E-248AEB236B45}"/>
          </ac:picMkLst>
        </pc:picChg>
        <pc:picChg chg="add del mod">
          <ac:chgData name="Lemmi, Rodrigo" userId="b3618862-5d6a-4746-8c32-848d45cae23d" providerId="ADAL" clId="{0DE9EB39-8FAF-4C04-94A2-3CE10FB32802}" dt="2024-02-02T21:20:56.390" v="1254" actId="478"/>
          <ac:picMkLst>
            <pc:docMk/>
            <pc:sldMk cId="4211872671" sldId="2147469440"/>
            <ac:picMk id="61" creationId="{C7C2E305-CA86-8E46-2660-03FADED91C52}"/>
          </ac:picMkLst>
        </pc:picChg>
        <pc:picChg chg="add del mod">
          <ac:chgData name="Lemmi, Rodrigo" userId="b3618862-5d6a-4746-8c32-848d45cae23d" providerId="ADAL" clId="{0DE9EB39-8FAF-4C04-94A2-3CE10FB32802}" dt="2024-02-02T21:16:28.333" v="1203" actId="21"/>
          <ac:picMkLst>
            <pc:docMk/>
            <pc:sldMk cId="4211872671" sldId="2147469440"/>
            <ac:picMk id="63" creationId="{F3FC29E2-0D32-9DE0-522B-A923988B87FA}"/>
          </ac:picMkLst>
        </pc:picChg>
        <pc:picChg chg="add del mod">
          <ac:chgData name="Lemmi, Rodrigo" userId="b3618862-5d6a-4746-8c32-848d45cae23d" providerId="ADAL" clId="{0DE9EB39-8FAF-4C04-94A2-3CE10FB32802}" dt="2024-02-02T21:16:57.794" v="1208" actId="21"/>
          <ac:picMkLst>
            <pc:docMk/>
            <pc:sldMk cId="4211872671" sldId="2147469440"/>
            <ac:picMk id="65" creationId="{7788CAFF-BFDE-00AB-4580-192CD348B786}"/>
          </ac:picMkLst>
        </pc:picChg>
        <pc:picChg chg="add del mod">
          <ac:chgData name="Lemmi, Rodrigo" userId="b3618862-5d6a-4746-8c32-848d45cae23d" providerId="ADAL" clId="{0DE9EB39-8FAF-4C04-94A2-3CE10FB32802}" dt="2024-02-02T20:14:24.831" v="1124" actId="478"/>
          <ac:picMkLst>
            <pc:docMk/>
            <pc:sldMk cId="4211872671" sldId="2147469440"/>
            <ac:picMk id="67" creationId="{662FF78D-09BE-6FA6-EB54-CED2080BD4E1}"/>
          </ac:picMkLst>
        </pc:picChg>
        <pc:picChg chg="add del mod">
          <ac:chgData name="Lemmi, Rodrigo" userId="b3618862-5d6a-4746-8c32-848d45cae23d" providerId="ADAL" clId="{0DE9EB39-8FAF-4C04-94A2-3CE10FB32802}" dt="2024-02-02T21:20:56.390" v="1254" actId="478"/>
          <ac:picMkLst>
            <pc:docMk/>
            <pc:sldMk cId="4211872671" sldId="2147469440"/>
            <ac:picMk id="68" creationId="{89B675F2-EA05-F941-941A-6799C88E0E4C}"/>
          </ac:picMkLst>
        </pc:picChg>
        <pc:picChg chg="add del mod">
          <ac:chgData name="Lemmi, Rodrigo" userId="b3618862-5d6a-4746-8c32-848d45cae23d" providerId="ADAL" clId="{0DE9EB39-8FAF-4C04-94A2-3CE10FB32802}" dt="2024-02-02T21:20:56.390" v="1254" actId="478"/>
          <ac:picMkLst>
            <pc:docMk/>
            <pc:sldMk cId="4211872671" sldId="2147469440"/>
            <ac:picMk id="69" creationId="{0796A1B7-F68C-7000-1562-3052D94FF1B9}"/>
          </ac:picMkLst>
        </pc:picChg>
        <pc:picChg chg="add del mod">
          <ac:chgData name="Lemmi, Rodrigo" userId="b3618862-5d6a-4746-8c32-848d45cae23d" providerId="ADAL" clId="{0DE9EB39-8FAF-4C04-94A2-3CE10FB32802}" dt="2024-02-02T21:20:56.390" v="1254" actId="478"/>
          <ac:picMkLst>
            <pc:docMk/>
            <pc:sldMk cId="4211872671" sldId="2147469440"/>
            <ac:picMk id="70" creationId="{47C82EA2-74E5-B37C-8296-482B7F0EE9B6}"/>
          </ac:picMkLst>
        </pc:picChg>
        <pc:picChg chg="add del mod">
          <ac:chgData name="Lemmi, Rodrigo" userId="b3618862-5d6a-4746-8c32-848d45cae23d" providerId="ADAL" clId="{0DE9EB39-8FAF-4C04-94A2-3CE10FB32802}" dt="2024-02-02T21:20:56.390" v="1254" actId="478"/>
          <ac:picMkLst>
            <pc:docMk/>
            <pc:sldMk cId="4211872671" sldId="2147469440"/>
            <ac:picMk id="71" creationId="{9345FF50-E804-F232-8BC7-74ED9CFF2565}"/>
          </ac:picMkLst>
        </pc:picChg>
        <pc:picChg chg="add del mod">
          <ac:chgData name="Lemmi, Rodrigo" userId="b3618862-5d6a-4746-8c32-848d45cae23d" providerId="ADAL" clId="{0DE9EB39-8FAF-4C04-94A2-3CE10FB32802}" dt="2024-02-02T21:16:57.794" v="1208" actId="21"/>
          <ac:picMkLst>
            <pc:docMk/>
            <pc:sldMk cId="4211872671" sldId="2147469440"/>
            <ac:picMk id="72" creationId="{DA208BB6-0EE0-707D-EF19-37E22BD647FE}"/>
          </ac:picMkLst>
        </pc:picChg>
        <pc:picChg chg="add del mod">
          <ac:chgData name="Lemmi, Rodrigo" userId="b3618862-5d6a-4746-8c32-848d45cae23d" providerId="ADAL" clId="{0DE9EB39-8FAF-4C04-94A2-3CE10FB32802}" dt="2024-02-02T21:20:56.390" v="1254" actId="478"/>
          <ac:picMkLst>
            <pc:docMk/>
            <pc:sldMk cId="4211872671" sldId="2147469440"/>
            <ac:picMk id="73" creationId="{5B20E05D-98AD-4601-EFD9-6C2159E5711A}"/>
          </ac:picMkLst>
        </pc:picChg>
        <pc:picChg chg="add mod">
          <ac:chgData name="Lemmi, Rodrigo" userId="b3618862-5d6a-4746-8c32-848d45cae23d" providerId="ADAL" clId="{0DE9EB39-8FAF-4C04-94A2-3CE10FB32802}" dt="2024-02-02T21:22:52.900" v="1262" actId="1076"/>
          <ac:picMkLst>
            <pc:docMk/>
            <pc:sldMk cId="4211872671" sldId="2147469440"/>
            <ac:picMk id="75" creationId="{1C53463E-8B30-269F-5C24-A038A5758B8F}"/>
          </ac:picMkLst>
        </pc:picChg>
      </pc:sldChg>
      <pc:sldChg chg="addSp delSp modSp mod modAnim">
        <pc:chgData name="Lemmi, Rodrigo" userId="b3618862-5d6a-4746-8c32-848d45cae23d" providerId="ADAL" clId="{0DE9EB39-8FAF-4C04-94A2-3CE10FB32802}" dt="2024-02-02T21:23:19.696" v="1264"/>
        <pc:sldMkLst>
          <pc:docMk/>
          <pc:sldMk cId="3848835387" sldId="2147469441"/>
        </pc:sldMkLst>
        <pc:spChg chg="mod">
          <ac:chgData name="Lemmi, Rodrigo" userId="b3618862-5d6a-4746-8c32-848d45cae23d" providerId="ADAL" clId="{0DE9EB39-8FAF-4C04-94A2-3CE10FB32802}" dt="2024-02-02T19:54:07.895" v="1085" actId="165"/>
          <ac:spMkLst>
            <pc:docMk/>
            <pc:sldMk cId="3848835387" sldId="2147469441"/>
            <ac:spMk id="75" creationId="{93D56F82-EC5C-0315-99DA-E4C081F1D706}"/>
          </ac:spMkLst>
        </pc:spChg>
        <pc:spChg chg="mod">
          <ac:chgData name="Lemmi, Rodrigo" userId="b3618862-5d6a-4746-8c32-848d45cae23d" providerId="ADAL" clId="{0DE9EB39-8FAF-4C04-94A2-3CE10FB32802}" dt="2024-02-02T19:54:07.895" v="1085" actId="165"/>
          <ac:spMkLst>
            <pc:docMk/>
            <pc:sldMk cId="3848835387" sldId="2147469441"/>
            <ac:spMk id="77" creationId="{5535A2CE-D465-912D-F14A-41BB60D6BA8C}"/>
          </ac:spMkLst>
        </pc:spChg>
        <pc:spChg chg="mod">
          <ac:chgData name="Lemmi, Rodrigo" userId="b3618862-5d6a-4746-8c32-848d45cae23d" providerId="ADAL" clId="{0DE9EB39-8FAF-4C04-94A2-3CE10FB32802}" dt="2024-02-02T19:54:07.895" v="1085" actId="165"/>
          <ac:spMkLst>
            <pc:docMk/>
            <pc:sldMk cId="3848835387" sldId="2147469441"/>
            <ac:spMk id="78" creationId="{C312FC20-856E-E1A6-E51E-DEB69488F089}"/>
          </ac:spMkLst>
        </pc:spChg>
        <pc:spChg chg="mod">
          <ac:chgData name="Lemmi, Rodrigo" userId="b3618862-5d6a-4746-8c32-848d45cae23d" providerId="ADAL" clId="{0DE9EB39-8FAF-4C04-94A2-3CE10FB32802}" dt="2024-02-02T19:54:07.895" v="1085" actId="165"/>
          <ac:spMkLst>
            <pc:docMk/>
            <pc:sldMk cId="3848835387" sldId="2147469441"/>
            <ac:spMk id="79" creationId="{3B04E777-3758-0796-CC3E-5655B56DE89F}"/>
          </ac:spMkLst>
        </pc:spChg>
        <pc:spChg chg="mod">
          <ac:chgData name="Lemmi, Rodrigo" userId="b3618862-5d6a-4746-8c32-848d45cae23d" providerId="ADAL" clId="{0DE9EB39-8FAF-4C04-94A2-3CE10FB32802}" dt="2024-02-02T19:54:07.895" v="1085" actId="165"/>
          <ac:spMkLst>
            <pc:docMk/>
            <pc:sldMk cId="3848835387" sldId="2147469441"/>
            <ac:spMk id="80" creationId="{3CE7A88C-4322-2F18-382A-F10BFF67B48A}"/>
          </ac:spMkLst>
        </pc:spChg>
        <pc:spChg chg="mod">
          <ac:chgData name="Lemmi, Rodrigo" userId="b3618862-5d6a-4746-8c32-848d45cae23d" providerId="ADAL" clId="{0DE9EB39-8FAF-4C04-94A2-3CE10FB32802}" dt="2024-02-02T19:54:07.895" v="1085" actId="165"/>
          <ac:spMkLst>
            <pc:docMk/>
            <pc:sldMk cId="3848835387" sldId="2147469441"/>
            <ac:spMk id="81" creationId="{923C36AE-C220-C565-25FE-2E7C80B4236B}"/>
          </ac:spMkLst>
        </pc:spChg>
        <pc:spChg chg="mod">
          <ac:chgData name="Lemmi, Rodrigo" userId="b3618862-5d6a-4746-8c32-848d45cae23d" providerId="ADAL" clId="{0DE9EB39-8FAF-4C04-94A2-3CE10FB32802}" dt="2024-02-02T19:54:07.895" v="1085" actId="165"/>
          <ac:spMkLst>
            <pc:docMk/>
            <pc:sldMk cId="3848835387" sldId="2147469441"/>
            <ac:spMk id="83" creationId="{07C2934A-38CD-C400-BF04-2637ECD58509}"/>
          </ac:spMkLst>
        </pc:spChg>
        <pc:spChg chg="mod">
          <ac:chgData name="Lemmi, Rodrigo" userId="b3618862-5d6a-4746-8c32-848d45cae23d" providerId="ADAL" clId="{0DE9EB39-8FAF-4C04-94A2-3CE10FB32802}" dt="2024-02-02T19:54:07.895" v="1085" actId="165"/>
          <ac:spMkLst>
            <pc:docMk/>
            <pc:sldMk cId="3848835387" sldId="2147469441"/>
            <ac:spMk id="84" creationId="{EC09799E-EBFE-FB82-41FA-A078BAD7DEC4}"/>
          </ac:spMkLst>
        </pc:spChg>
        <pc:spChg chg="mod">
          <ac:chgData name="Lemmi, Rodrigo" userId="b3618862-5d6a-4746-8c32-848d45cae23d" providerId="ADAL" clId="{0DE9EB39-8FAF-4C04-94A2-3CE10FB32802}" dt="2024-02-02T19:54:07.895" v="1085" actId="165"/>
          <ac:spMkLst>
            <pc:docMk/>
            <pc:sldMk cId="3848835387" sldId="2147469441"/>
            <ac:spMk id="85" creationId="{B294BF8D-C3A2-FDCD-85F4-A23A70560194}"/>
          </ac:spMkLst>
        </pc:spChg>
        <pc:spChg chg="mod">
          <ac:chgData name="Lemmi, Rodrigo" userId="b3618862-5d6a-4746-8c32-848d45cae23d" providerId="ADAL" clId="{0DE9EB39-8FAF-4C04-94A2-3CE10FB32802}" dt="2024-02-02T19:54:07.895" v="1085" actId="165"/>
          <ac:spMkLst>
            <pc:docMk/>
            <pc:sldMk cId="3848835387" sldId="2147469441"/>
            <ac:spMk id="86" creationId="{23287314-C263-935A-C73D-861ACB6D0BE1}"/>
          </ac:spMkLst>
        </pc:spChg>
        <pc:spChg chg="mod">
          <ac:chgData name="Lemmi, Rodrigo" userId="b3618862-5d6a-4746-8c32-848d45cae23d" providerId="ADAL" clId="{0DE9EB39-8FAF-4C04-94A2-3CE10FB32802}" dt="2024-02-02T19:54:07.895" v="1085" actId="165"/>
          <ac:spMkLst>
            <pc:docMk/>
            <pc:sldMk cId="3848835387" sldId="2147469441"/>
            <ac:spMk id="87" creationId="{549715F1-177E-37E0-858C-FF9181C9496F}"/>
          </ac:spMkLst>
        </pc:spChg>
        <pc:spChg chg="mod">
          <ac:chgData name="Lemmi, Rodrigo" userId="b3618862-5d6a-4746-8c32-848d45cae23d" providerId="ADAL" clId="{0DE9EB39-8FAF-4C04-94A2-3CE10FB32802}" dt="2024-02-02T19:54:07.895" v="1085" actId="165"/>
          <ac:spMkLst>
            <pc:docMk/>
            <pc:sldMk cId="3848835387" sldId="2147469441"/>
            <ac:spMk id="88" creationId="{C67F6073-1F20-8349-61EC-7FD8D9737E9F}"/>
          </ac:spMkLst>
        </pc:spChg>
        <pc:spChg chg="mod">
          <ac:chgData name="Lemmi, Rodrigo" userId="b3618862-5d6a-4746-8c32-848d45cae23d" providerId="ADAL" clId="{0DE9EB39-8FAF-4C04-94A2-3CE10FB32802}" dt="2024-02-02T19:54:07.895" v="1085" actId="165"/>
          <ac:spMkLst>
            <pc:docMk/>
            <pc:sldMk cId="3848835387" sldId="2147469441"/>
            <ac:spMk id="89" creationId="{18D8FD2A-5A2F-B866-969B-D5160CB15356}"/>
          </ac:spMkLst>
        </pc:spChg>
        <pc:spChg chg="mod">
          <ac:chgData name="Lemmi, Rodrigo" userId="b3618862-5d6a-4746-8c32-848d45cae23d" providerId="ADAL" clId="{0DE9EB39-8FAF-4C04-94A2-3CE10FB32802}" dt="2024-02-02T19:54:07.895" v="1085" actId="165"/>
          <ac:spMkLst>
            <pc:docMk/>
            <pc:sldMk cId="3848835387" sldId="2147469441"/>
            <ac:spMk id="90" creationId="{76A89916-C134-63BE-CA6A-522B3935B316}"/>
          </ac:spMkLst>
        </pc:spChg>
        <pc:spChg chg="mod">
          <ac:chgData name="Lemmi, Rodrigo" userId="b3618862-5d6a-4746-8c32-848d45cae23d" providerId="ADAL" clId="{0DE9EB39-8FAF-4C04-94A2-3CE10FB32802}" dt="2024-02-02T19:54:07.895" v="1085" actId="165"/>
          <ac:spMkLst>
            <pc:docMk/>
            <pc:sldMk cId="3848835387" sldId="2147469441"/>
            <ac:spMk id="91" creationId="{93625E58-5000-1AA5-C718-651C925A9D2F}"/>
          </ac:spMkLst>
        </pc:spChg>
        <pc:spChg chg="mod">
          <ac:chgData name="Lemmi, Rodrigo" userId="b3618862-5d6a-4746-8c32-848d45cae23d" providerId="ADAL" clId="{0DE9EB39-8FAF-4C04-94A2-3CE10FB32802}" dt="2024-02-02T19:54:07.895" v="1085" actId="165"/>
          <ac:spMkLst>
            <pc:docMk/>
            <pc:sldMk cId="3848835387" sldId="2147469441"/>
            <ac:spMk id="96" creationId="{DE812C3E-D9EC-37D9-3DB1-A48D879E9917}"/>
          </ac:spMkLst>
        </pc:spChg>
        <pc:spChg chg="mod">
          <ac:chgData name="Lemmi, Rodrigo" userId="b3618862-5d6a-4746-8c32-848d45cae23d" providerId="ADAL" clId="{0DE9EB39-8FAF-4C04-94A2-3CE10FB32802}" dt="2024-02-02T19:54:07.895" v="1085" actId="165"/>
          <ac:spMkLst>
            <pc:docMk/>
            <pc:sldMk cId="3848835387" sldId="2147469441"/>
            <ac:spMk id="98" creationId="{47A249C2-593D-90A4-661D-3ABFEA94F08C}"/>
          </ac:spMkLst>
        </pc:spChg>
        <pc:spChg chg="mod">
          <ac:chgData name="Lemmi, Rodrigo" userId="b3618862-5d6a-4746-8c32-848d45cae23d" providerId="ADAL" clId="{0DE9EB39-8FAF-4C04-94A2-3CE10FB32802}" dt="2024-02-02T19:54:07.895" v="1085" actId="165"/>
          <ac:spMkLst>
            <pc:docMk/>
            <pc:sldMk cId="3848835387" sldId="2147469441"/>
            <ac:spMk id="99" creationId="{2D2CAA27-8B02-FB3C-A518-07CDCB9E2D8E}"/>
          </ac:spMkLst>
        </pc:spChg>
        <pc:spChg chg="mod">
          <ac:chgData name="Lemmi, Rodrigo" userId="b3618862-5d6a-4746-8c32-848d45cae23d" providerId="ADAL" clId="{0DE9EB39-8FAF-4C04-94A2-3CE10FB32802}" dt="2024-02-02T19:54:07.895" v="1085" actId="165"/>
          <ac:spMkLst>
            <pc:docMk/>
            <pc:sldMk cId="3848835387" sldId="2147469441"/>
            <ac:spMk id="100" creationId="{C283DFAD-2652-62E9-4097-14F08B9EC102}"/>
          </ac:spMkLst>
        </pc:spChg>
        <pc:spChg chg="mod">
          <ac:chgData name="Lemmi, Rodrigo" userId="b3618862-5d6a-4746-8c32-848d45cae23d" providerId="ADAL" clId="{0DE9EB39-8FAF-4C04-94A2-3CE10FB32802}" dt="2024-02-02T19:54:07.895" v="1085" actId="165"/>
          <ac:spMkLst>
            <pc:docMk/>
            <pc:sldMk cId="3848835387" sldId="2147469441"/>
            <ac:spMk id="101" creationId="{6B35123A-1595-AB44-11AD-FF5E361BFB7F}"/>
          </ac:spMkLst>
        </pc:spChg>
        <pc:spChg chg="mod">
          <ac:chgData name="Lemmi, Rodrigo" userId="b3618862-5d6a-4746-8c32-848d45cae23d" providerId="ADAL" clId="{0DE9EB39-8FAF-4C04-94A2-3CE10FB32802}" dt="2024-02-02T19:54:07.895" v="1085" actId="165"/>
          <ac:spMkLst>
            <pc:docMk/>
            <pc:sldMk cId="3848835387" sldId="2147469441"/>
            <ac:spMk id="102" creationId="{73226C8E-211B-E061-E3EA-70B4AF98833B}"/>
          </ac:spMkLst>
        </pc:spChg>
        <pc:spChg chg="mod">
          <ac:chgData name="Lemmi, Rodrigo" userId="b3618862-5d6a-4746-8c32-848d45cae23d" providerId="ADAL" clId="{0DE9EB39-8FAF-4C04-94A2-3CE10FB32802}" dt="2024-02-02T19:54:07.895" v="1085" actId="165"/>
          <ac:spMkLst>
            <pc:docMk/>
            <pc:sldMk cId="3848835387" sldId="2147469441"/>
            <ac:spMk id="104" creationId="{6EDD8E2C-A696-BDAF-F5FB-B754970D0706}"/>
          </ac:spMkLst>
        </pc:spChg>
        <pc:spChg chg="mod">
          <ac:chgData name="Lemmi, Rodrigo" userId="b3618862-5d6a-4746-8c32-848d45cae23d" providerId="ADAL" clId="{0DE9EB39-8FAF-4C04-94A2-3CE10FB32802}" dt="2024-02-02T19:54:07.895" v="1085" actId="165"/>
          <ac:spMkLst>
            <pc:docMk/>
            <pc:sldMk cId="3848835387" sldId="2147469441"/>
            <ac:spMk id="105" creationId="{7F6C90DF-0229-AB63-E996-379F22872E97}"/>
          </ac:spMkLst>
        </pc:spChg>
        <pc:spChg chg="mod">
          <ac:chgData name="Lemmi, Rodrigo" userId="b3618862-5d6a-4746-8c32-848d45cae23d" providerId="ADAL" clId="{0DE9EB39-8FAF-4C04-94A2-3CE10FB32802}" dt="2024-02-02T19:54:07.895" v="1085" actId="165"/>
          <ac:spMkLst>
            <pc:docMk/>
            <pc:sldMk cId="3848835387" sldId="2147469441"/>
            <ac:spMk id="106" creationId="{79B2DA1E-A344-82AD-8541-FCE02BB44B46}"/>
          </ac:spMkLst>
        </pc:spChg>
        <pc:spChg chg="mod">
          <ac:chgData name="Lemmi, Rodrigo" userId="b3618862-5d6a-4746-8c32-848d45cae23d" providerId="ADAL" clId="{0DE9EB39-8FAF-4C04-94A2-3CE10FB32802}" dt="2024-02-02T19:54:07.895" v="1085" actId="165"/>
          <ac:spMkLst>
            <pc:docMk/>
            <pc:sldMk cId="3848835387" sldId="2147469441"/>
            <ac:spMk id="107" creationId="{99F9EBBF-DB38-D7A6-C72E-5165F256FDCA}"/>
          </ac:spMkLst>
        </pc:spChg>
        <pc:spChg chg="mod">
          <ac:chgData name="Lemmi, Rodrigo" userId="b3618862-5d6a-4746-8c32-848d45cae23d" providerId="ADAL" clId="{0DE9EB39-8FAF-4C04-94A2-3CE10FB32802}" dt="2024-02-02T19:54:07.895" v="1085" actId="165"/>
          <ac:spMkLst>
            <pc:docMk/>
            <pc:sldMk cId="3848835387" sldId="2147469441"/>
            <ac:spMk id="108" creationId="{92FA5708-47E6-3148-DA03-7D910FBEF60E}"/>
          </ac:spMkLst>
        </pc:spChg>
        <pc:spChg chg="mod">
          <ac:chgData name="Lemmi, Rodrigo" userId="b3618862-5d6a-4746-8c32-848d45cae23d" providerId="ADAL" clId="{0DE9EB39-8FAF-4C04-94A2-3CE10FB32802}" dt="2024-02-02T19:54:07.895" v="1085" actId="165"/>
          <ac:spMkLst>
            <pc:docMk/>
            <pc:sldMk cId="3848835387" sldId="2147469441"/>
            <ac:spMk id="109" creationId="{31A329C0-3DA0-8032-0AA5-DCCA93970D40}"/>
          </ac:spMkLst>
        </pc:spChg>
        <pc:spChg chg="mod">
          <ac:chgData name="Lemmi, Rodrigo" userId="b3618862-5d6a-4746-8c32-848d45cae23d" providerId="ADAL" clId="{0DE9EB39-8FAF-4C04-94A2-3CE10FB32802}" dt="2024-02-02T19:54:07.895" v="1085" actId="165"/>
          <ac:spMkLst>
            <pc:docMk/>
            <pc:sldMk cId="3848835387" sldId="2147469441"/>
            <ac:spMk id="110" creationId="{B0D026AF-D948-949A-68F9-1C219578A482}"/>
          </ac:spMkLst>
        </pc:spChg>
        <pc:spChg chg="mod">
          <ac:chgData name="Lemmi, Rodrigo" userId="b3618862-5d6a-4746-8c32-848d45cae23d" providerId="ADAL" clId="{0DE9EB39-8FAF-4C04-94A2-3CE10FB32802}" dt="2024-02-02T19:54:07.895" v="1085" actId="165"/>
          <ac:spMkLst>
            <pc:docMk/>
            <pc:sldMk cId="3848835387" sldId="2147469441"/>
            <ac:spMk id="111" creationId="{60F9BC90-42E9-7DDD-B920-91D15618D802}"/>
          </ac:spMkLst>
        </pc:spChg>
        <pc:spChg chg="mod">
          <ac:chgData name="Lemmi, Rodrigo" userId="b3618862-5d6a-4746-8c32-848d45cae23d" providerId="ADAL" clId="{0DE9EB39-8FAF-4C04-94A2-3CE10FB32802}" dt="2024-02-02T19:54:07.895" v="1085" actId="165"/>
          <ac:spMkLst>
            <pc:docMk/>
            <pc:sldMk cId="3848835387" sldId="2147469441"/>
            <ac:spMk id="112" creationId="{4CAD0342-E1A0-677E-A292-73302DC84E8E}"/>
          </ac:spMkLst>
        </pc:spChg>
        <pc:spChg chg="mod">
          <ac:chgData name="Lemmi, Rodrigo" userId="b3618862-5d6a-4746-8c32-848d45cae23d" providerId="ADAL" clId="{0DE9EB39-8FAF-4C04-94A2-3CE10FB32802}" dt="2024-02-02T19:54:07.895" v="1085" actId="165"/>
          <ac:spMkLst>
            <pc:docMk/>
            <pc:sldMk cId="3848835387" sldId="2147469441"/>
            <ac:spMk id="117" creationId="{DBDBE089-46C4-6C62-3E7E-DA6F7FE7D426}"/>
          </ac:spMkLst>
        </pc:spChg>
        <pc:spChg chg="mod">
          <ac:chgData name="Lemmi, Rodrigo" userId="b3618862-5d6a-4746-8c32-848d45cae23d" providerId="ADAL" clId="{0DE9EB39-8FAF-4C04-94A2-3CE10FB32802}" dt="2024-02-02T19:54:07.895" v="1085" actId="165"/>
          <ac:spMkLst>
            <pc:docMk/>
            <pc:sldMk cId="3848835387" sldId="2147469441"/>
            <ac:spMk id="119" creationId="{ED67B673-0284-A5F7-9326-09F142546E01}"/>
          </ac:spMkLst>
        </pc:spChg>
        <pc:spChg chg="mod">
          <ac:chgData name="Lemmi, Rodrigo" userId="b3618862-5d6a-4746-8c32-848d45cae23d" providerId="ADAL" clId="{0DE9EB39-8FAF-4C04-94A2-3CE10FB32802}" dt="2024-02-02T19:54:07.895" v="1085" actId="165"/>
          <ac:spMkLst>
            <pc:docMk/>
            <pc:sldMk cId="3848835387" sldId="2147469441"/>
            <ac:spMk id="120" creationId="{CF4F07B3-F2D7-9BA8-5377-D78581A8A84F}"/>
          </ac:spMkLst>
        </pc:spChg>
        <pc:spChg chg="mod">
          <ac:chgData name="Lemmi, Rodrigo" userId="b3618862-5d6a-4746-8c32-848d45cae23d" providerId="ADAL" clId="{0DE9EB39-8FAF-4C04-94A2-3CE10FB32802}" dt="2024-02-02T19:54:07.895" v="1085" actId="165"/>
          <ac:spMkLst>
            <pc:docMk/>
            <pc:sldMk cId="3848835387" sldId="2147469441"/>
            <ac:spMk id="121" creationId="{9F839CA2-5C68-97C7-A54A-9F39BC374592}"/>
          </ac:spMkLst>
        </pc:spChg>
        <pc:spChg chg="mod">
          <ac:chgData name="Lemmi, Rodrigo" userId="b3618862-5d6a-4746-8c32-848d45cae23d" providerId="ADAL" clId="{0DE9EB39-8FAF-4C04-94A2-3CE10FB32802}" dt="2024-02-02T19:54:07.895" v="1085" actId="165"/>
          <ac:spMkLst>
            <pc:docMk/>
            <pc:sldMk cId="3848835387" sldId="2147469441"/>
            <ac:spMk id="122" creationId="{F734DE59-2CAE-F54A-D676-03749EA2213F}"/>
          </ac:spMkLst>
        </pc:spChg>
        <pc:spChg chg="mod">
          <ac:chgData name="Lemmi, Rodrigo" userId="b3618862-5d6a-4746-8c32-848d45cae23d" providerId="ADAL" clId="{0DE9EB39-8FAF-4C04-94A2-3CE10FB32802}" dt="2024-02-02T19:54:07.895" v="1085" actId="165"/>
          <ac:spMkLst>
            <pc:docMk/>
            <pc:sldMk cId="3848835387" sldId="2147469441"/>
            <ac:spMk id="123" creationId="{E9F5D195-A8C8-7D4F-2FE4-CAB5FABF19B9}"/>
          </ac:spMkLst>
        </pc:spChg>
        <pc:spChg chg="mod">
          <ac:chgData name="Lemmi, Rodrigo" userId="b3618862-5d6a-4746-8c32-848d45cae23d" providerId="ADAL" clId="{0DE9EB39-8FAF-4C04-94A2-3CE10FB32802}" dt="2024-02-02T19:54:07.895" v="1085" actId="165"/>
          <ac:spMkLst>
            <pc:docMk/>
            <pc:sldMk cId="3848835387" sldId="2147469441"/>
            <ac:spMk id="125" creationId="{85477889-F69E-01EA-3CD8-5B44E827DD27}"/>
          </ac:spMkLst>
        </pc:spChg>
        <pc:spChg chg="mod">
          <ac:chgData name="Lemmi, Rodrigo" userId="b3618862-5d6a-4746-8c32-848d45cae23d" providerId="ADAL" clId="{0DE9EB39-8FAF-4C04-94A2-3CE10FB32802}" dt="2024-02-02T19:54:07.895" v="1085" actId="165"/>
          <ac:spMkLst>
            <pc:docMk/>
            <pc:sldMk cId="3848835387" sldId="2147469441"/>
            <ac:spMk id="126" creationId="{1F2E693B-CC59-3082-FD6D-A294EE6D6A0A}"/>
          </ac:spMkLst>
        </pc:spChg>
        <pc:spChg chg="mod">
          <ac:chgData name="Lemmi, Rodrigo" userId="b3618862-5d6a-4746-8c32-848d45cae23d" providerId="ADAL" clId="{0DE9EB39-8FAF-4C04-94A2-3CE10FB32802}" dt="2024-02-02T19:54:07.895" v="1085" actId="165"/>
          <ac:spMkLst>
            <pc:docMk/>
            <pc:sldMk cId="3848835387" sldId="2147469441"/>
            <ac:spMk id="127" creationId="{1E0ACD45-0063-FD7E-BC25-490E86B9DBB8}"/>
          </ac:spMkLst>
        </pc:spChg>
        <pc:spChg chg="mod">
          <ac:chgData name="Lemmi, Rodrigo" userId="b3618862-5d6a-4746-8c32-848d45cae23d" providerId="ADAL" clId="{0DE9EB39-8FAF-4C04-94A2-3CE10FB32802}" dt="2024-02-02T19:54:07.895" v="1085" actId="165"/>
          <ac:spMkLst>
            <pc:docMk/>
            <pc:sldMk cId="3848835387" sldId="2147469441"/>
            <ac:spMk id="128" creationId="{B1AD909C-2673-8CF1-3AAD-99DCBD2C1D85}"/>
          </ac:spMkLst>
        </pc:spChg>
        <pc:spChg chg="mod">
          <ac:chgData name="Lemmi, Rodrigo" userId="b3618862-5d6a-4746-8c32-848d45cae23d" providerId="ADAL" clId="{0DE9EB39-8FAF-4C04-94A2-3CE10FB32802}" dt="2024-02-02T19:54:07.895" v="1085" actId="165"/>
          <ac:spMkLst>
            <pc:docMk/>
            <pc:sldMk cId="3848835387" sldId="2147469441"/>
            <ac:spMk id="129" creationId="{5D7FF2F6-550A-D746-0AAD-BFDBA86908DA}"/>
          </ac:spMkLst>
        </pc:spChg>
        <pc:spChg chg="mod">
          <ac:chgData name="Lemmi, Rodrigo" userId="b3618862-5d6a-4746-8c32-848d45cae23d" providerId="ADAL" clId="{0DE9EB39-8FAF-4C04-94A2-3CE10FB32802}" dt="2024-02-02T19:54:07.895" v="1085" actId="165"/>
          <ac:spMkLst>
            <pc:docMk/>
            <pc:sldMk cId="3848835387" sldId="2147469441"/>
            <ac:spMk id="130" creationId="{09E3D9AD-DD0B-A4F1-BF6E-012FDA2AE8CB}"/>
          </ac:spMkLst>
        </pc:spChg>
        <pc:spChg chg="mod">
          <ac:chgData name="Lemmi, Rodrigo" userId="b3618862-5d6a-4746-8c32-848d45cae23d" providerId="ADAL" clId="{0DE9EB39-8FAF-4C04-94A2-3CE10FB32802}" dt="2024-02-02T19:54:07.895" v="1085" actId="165"/>
          <ac:spMkLst>
            <pc:docMk/>
            <pc:sldMk cId="3848835387" sldId="2147469441"/>
            <ac:spMk id="131" creationId="{A4254572-EB4C-C913-3231-743319E250BE}"/>
          </ac:spMkLst>
        </pc:spChg>
        <pc:spChg chg="mod">
          <ac:chgData name="Lemmi, Rodrigo" userId="b3618862-5d6a-4746-8c32-848d45cae23d" providerId="ADAL" clId="{0DE9EB39-8FAF-4C04-94A2-3CE10FB32802}" dt="2024-02-02T19:54:07.895" v="1085" actId="165"/>
          <ac:spMkLst>
            <pc:docMk/>
            <pc:sldMk cId="3848835387" sldId="2147469441"/>
            <ac:spMk id="132" creationId="{E03D20BD-9E78-DED5-D853-A7CCBFBDBCD3}"/>
          </ac:spMkLst>
        </pc:spChg>
        <pc:spChg chg="mod">
          <ac:chgData name="Lemmi, Rodrigo" userId="b3618862-5d6a-4746-8c32-848d45cae23d" providerId="ADAL" clId="{0DE9EB39-8FAF-4C04-94A2-3CE10FB32802}" dt="2024-02-02T19:54:07.895" v="1085" actId="165"/>
          <ac:spMkLst>
            <pc:docMk/>
            <pc:sldMk cId="3848835387" sldId="2147469441"/>
            <ac:spMk id="133" creationId="{9F2C4FCC-E31E-F499-E9D4-F118FD91EDA0}"/>
          </ac:spMkLst>
        </pc:spChg>
        <pc:spChg chg="mod">
          <ac:chgData name="Lemmi, Rodrigo" userId="b3618862-5d6a-4746-8c32-848d45cae23d" providerId="ADAL" clId="{0DE9EB39-8FAF-4C04-94A2-3CE10FB32802}" dt="2024-02-02T19:54:07.895" v="1085" actId="165"/>
          <ac:spMkLst>
            <pc:docMk/>
            <pc:sldMk cId="3848835387" sldId="2147469441"/>
            <ac:spMk id="138" creationId="{4BB7BEFB-3DB9-AAD4-3632-2FF5836CAD87}"/>
          </ac:spMkLst>
        </pc:spChg>
        <pc:spChg chg="mod">
          <ac:chgData name="Lemmi, Rodrigo" userId="b3618862-5d6a-4746-8c32-848d45cae23d" providerId="ADAL" clId="{0DE9EB39-8FAF-4C04-94A2-3CE10FB32802}" dt="2024-02-02T19:54:07.895" v="1085" actId="165"/>
          <ac:spMkLst>
            <pc:docMk/>
            <pc:sldMk cId="3848835387" sldId="2147469441"/>
            <ac:spMk id="140" creationId="{687BB379-CFAB-1E59-4059-370396FDB5BE}"/>
          </ac:spMkLst>
        </pc:spChg>
        <pc:spChg chg="mod">
          <ac:chgData name="Lemmi, Rodrigo" userId="b3618862-5d6a-4746-8c32-848d45cae23d" providerId="ADAL" clId="{0DE9EB39-8FAF-4C04-94A2-3CE10FB32802}" dt="2024-02-02T19:54:07.895" v="1085" actId="165"/>
          <ac:spMkLst>
            <pc:docMk/>
            <pc:sldMk cId="3848835387" sldId="2147469441"/>
            <ac:spMk id="141" creationId="{2171F6A9-525A-438E-C86C-CAB93B2A9E3C}"/>
          </ac:spMkLst>
        </pc:spChg>
        <pc:spChg chg="mod">
          <ac:chgData name="Lemmi, Rodrigo" userId="b3618862-5d6a-4746-8c32-848d45cae23d" providerId="ADAL" clId="{0DE9EB39-8FAF-4C04-94A2-3CE10FB32802}" dt="2024-02-02T19:54:07.895" v="1085" actId="165"/>
          <ac:spMkLst>
            <pc:docMk/>
            <pc:sldMk cId="3848835387" sldId="2147469441"/>
            <ac:spMk id="142" creationId="{D4F513A2-E9FB-617D-D0D0-B1745B145A61}"/>
          </ac:spMkLst>
        </pc:spChg>
        <pc:spChg chg="mod">
          <ac:chgData name="Lemmi, Rodrigo" userId="b3618862-5d6a-4746-8c32-848d45cae23d" providerId="ADAL" clId="{0DE9EB39-8FAF-4C04-94A2-3CE10FB32802}" dt="2024-02-02T19:54:07.895" v="1085" actId="165"/>
          <ac:spMkLst>
            <pc:docMk/>
            <pc:sldMk cId="3848835387" sldId="2147469441"/>
            <ac:spMk id="143" creationId="{8AC0F4FE-6218-771A-E9A3-E0466346F988}"/>
          </ac:spMkLst>
        </pc:spChg>
        <pc:spChg chg="mod">
          <ac:chgData name="Lemmi, Rodrigo" userId="b3618862-5d6a-4746-8c32-848d45cae23d" providerId="ADAL" clId="{0DE9EB39-8FAF-4C04-94A2-3CE10FB32802}" dt="2024-02-02T19:54:07.895" v="1085" actId="165"/>
          <ac:spMkLst>
            <pc:docMk/>
            <pc:sldMk cId="3848835387" sldId="2147469441"/>
            <ac:spMk id="144" creationId="{9AFB3EFF-5B65-BDB3-6F9D-861AB861A369}"/>
          </ac:spMkLst>
        </pc:spChg>
        <pc:spChg chg="mod">
          <ac:chgData name="Lemmi, Rodrigo" userId="b3618862-5d6a-4746-8c32-848d45cae23d" providerId="ADAL" clId="{0DE9EB39-8FAF-4C04-94A2-3CE10FB32802}" dt="2024-02-02T19:54:07.895" v="1085" actId="165"/>
          <ac:spMkLst>
            <pc:docMk/>
            <pc:sldMk cId="3848835387" sldId="2147469441"/>
            <ac:spMk id="146" creationId="{46ED3F2B-435B-1E44-10A8-7ADF8DC819D6}"/>
          </ac:spMkLst>
        </pc:spChg>
        <pc:spChg chg="mod">
          <ac:chgData name="Lemmi, Rodrigo" userId="b3618862-5d6a-4746-8c32-848d45cae23d" providerId="ADAL" clId="{0DE9EB39-8FAF-4C04-94A2-3CE10FB32802}" dt="2024-02-02T19:54:07.895" v="1085" actId="165"/>
          <ac:spMkLst>
            <pc:docMk/>
            <pc:sldMk cId="3848835387" sldId="2147469441"/>
            <ac:spMk id="147" creationId="{C73AD3D4-BC98-4600-1E20-6B2B67E95FF2}"/>
          </ac:spMkLst>
        </pc:spChg>
        <pc:spChg chg="mod">
          <ac:chgData name="Lemmi, Rodrigo" userId="b3618862-5d6a-4746-8c32-848d45cae23d" providerId="ADAL" clId="{0DE9EB39-8FAF-4C04-94A2-3CE10FB32802}" dt="2024-02-02T19:54:07.895" v="1085" actId="165"/>
          <ac:spMkLst>
            <pc:docMk/>
            <pc:sldMk cId="3848835387" sldId="2147469441"/>
            <ac:spMk id="148" creationId="{0125B697-56A3-F2F8-2241-BA3F944D4E7C}"/>
          </ac:spMkLst>
        </pc:spChg>
        <pc:spChg chg="mod">
          <ac:chgData name="Lemmi, Rodrigo" userId="b3618862-5d6a-4746-8c32-848d45cae23d" providerId="ADAL" clId="{0DE9EB39-8FAF-4C04-94A2-3CE10FB32802}" dt="2024-02-02T19:54:07.895" v="1085" actId="165"/>
          <ac:spMkLst>
            <pc:docMk/>
            <pc:sldMk cId="3848835387" sldId="2147469441"/>
            <ac:spMk id="149" creationId="{ADC57E53-79B0-2113-C208-E9736D6ED9DE}"/>
          </ac:spMkLst>
        </pc:spChg>
        <pc:spChg chg="mod">
          <ac:chgData name="Lemmi, Rodrigo" userId="b3618862-5d6a-4746-8c32-848d45cae23d" providerId="ADAL" clId="{0DE9EB39-8FAF-4C04-94A2-3CE10FB32802}" dt="2024-02-02T19:54:07.895" v="1085" actId="165"/>
          <ac:spMkLst>
            <pc:docMk/>
            <pc:sldMk cId="3848835387" sldId="2147469441"/>
            <ac:spMk id="150" creationId="{5FFA7F8E-376E-175E-1516-950EF035E366}"/>
          </ac:spMkLst>
        </pc:spChg>
        <pc:spChg chg="mod">
          <ac:chgData name="Lemmi, Rodrigo" userId="b3618862-5d6a-4746-8c32-848d45cae23d" providerId="ADAL" clId="{0DE9EB39-8FAF-4C04-94A2-3CE10FB32802}" dt="2024-02-02T19:54:07.895" v="1085" actId="165"/>
          <ac:spMkLst>
            <pc:docMk/>
            <pc:sldMk cId="3848835387" sldId="2147469441"/>
            <ac:spMk id="151" creationId="{8CB17E95-360A-D91C-9EB6-AE30F3684939}"/>
          </ac:spMkLst>
        </pc:spChg>
        <pc:spChg chg="mod">
          <ac:chgData name="Lemmi, Rodrigo" userId="b3618862-5d6a-4746-8c32-848d45cae23d" providerId="ADAL" clId="{0DE9EB39-8FAF-4C04-94A2-3CE10FB32802}" dt="2024-02-02T19:54:07.895" v="1085" actId="165"/>
          <ac:spMkLst>
            <pc:docMk/>
            <pc:sldMk cId="3848835387" sldId="2147469441"/>
            <ac:spMk id="152" creationId="{77DBA1E8-0693-DD77-E8FB-E67D0EDD7FD7}"/>
          </ac:spMkLst>
        </pc:spChg>
        <pc:spChg chg="mod">
          <ac:chgData name="Lemmi, Rodrigo" userId="b3618862-5d6a-4746-8c32-848d45cae23d" providerId="ADAL" clId="{0DE9EB39-8FAF-4C04-94A2-3CE10FB32802}" dt="2024-02-02T19:54:07.895" v="1085" actId="165"/>
          <ac:spMkLst>
            <pc:docMk/>
            <pc:sldMk cId="3848835387" sldId="2147469441"/>
            <ac:spMk id="153" creationId="{B8518907-2691-EA5E-0E55-FB699E00F0F1}"/>
          </ac:spMkLst>
        </pc:spChg>
        <pc:spChg chg="mod">
          <ac:chgData name="Lemmi, Rodrigo" userId="b3618862-5d6a-4746-8c32-848d45cae23d" providerId="ADAL" clId="{0DE9EB39-8FAF-4C04-94A2-3CE10FB32802}" dt="2024-02-02T19:54:07.895" v="1085" actId="165"/>
          <ac:spMkLst>
            <pc:docMk/>
            <pc:sldMk cId="3848835387" sldId="2147469441"/>
            <ac:spMk id="154" creationId="{60B262FC-7AA9-E617-7DED-F61B5AA9F0CF}"/>
          </ac:spMkLst>
        </pc:spChg>
        <pc:spChg chg="mod">
          <ac:chgData name="Lemmi, Rodrigo" userId="b3618862-5d6a-4746-8c32-848d45cae23d" providerId="ADAL" clId="{0DE9EB39-8FAF-4C04-94A2-3CE10FB32802}" dt="2024-02-02T19:54:07.895" v="1085" actId="165"/>
          <ac:spMkLst>
            <pc:docMk/>
            <pc:sldMk cId="3848835387" sldId="2147469441"/>
            <ac:spMk id="159" creationId="{00C07416-A18E-87F5-34EE-06BB25FB354B}"/>
          </ac:spMkLst>
        </pc:spChg>
        <pc:spChg chg="mod">
          <ac:chgData name="Lemmi, Rodrigo" userId="b3618862-5d6a-4746-8c32-848d45cae23d" providerId="ADAL" clId="{0DE9EB39-8FAF-4C04-94A2-3CE10FB32802}" dt="2024-02-02T19:54:07.895" v="1085" actId="165"/>
          <ac:spMkLst>
            <pc:docMk/>
            <pc:sldMk cId="3848835387" sldId="2147469441"/>
            <ac:spMk id="161" creationId="{F0DBE637-36EC-98D0-CDD6-72A57E07A330}"/>
          </ac:spMkLst>
        </pc:spChg>
        <pc:spChg chg="mod">
          <ac:chgData name="Lemmi, Rodrigo" userId="b3618862-5d6a-4746-8c32-848d45cae23d" providerId="ADAL" clId="{0DE9EB39-8FAF-4C04-94A2-3CE10FB32802}" dt="2024-02-02T19:54:07.895" v="1085" actId="165"/>
          <ac:spMkLst>
            <pc:docMk/>
            <pc:sldMk cId="3848835387" sldId="2147469441"/>
            <ac:spMk id="162" creationId="{7C2AB5C6-D1DB-968A-648D-03B4B5648C56}"/>
          </ac:spMkLst>
        </pc:spChg>
        <pc:spChg chg="mod">
          <ac:chgData name="Lemmi, Rodrigo" userId="b3618862-5d6a-4746-8c32-848d45cae23d" providerId="ADAL" clId="{0DE9EB39-8FAF-4C04-94A2-3CE10FB32802}" dt="2024-02-02T19:54:07.895" v="1085" actId="165"/>
          <ac:spMkLst>
            <pc:docMk/>
            <pc:sldMk cId="3848835387" sldId="2147469441"/>
            <ac:spMk id="163" creationId="{77044E0D-F164-E4BB-32FB-956B71BB9CE3}"/>
          </ac:spMkLst>
        </pc:spChg>
        <pc:spChg chg="mod">
          <ac:chgData name="Lemmi, Rodrigo" userId="b3618862-5d6a-4746-8c32-848d45cae23d" providerId="ADAL" clId="{0DE9EB39-8FAF-4C04-94A2-3CE10FB32802}" dt="2024-02-02T19:54:07.895" v="1085" actId="165"/>
          <ac:spMkLst>
            <pc:docMk/>
            <pc:sldMk cId="3848835387" sldId="2147469441"/>
            <ac:spMk id="164" creationId="{A5FD76E4-6BD7-D80C-7BDD-B45FE6CB9E0C}"/>
          </ac:spMkLst>
        </pc:spChg>
        <pc:spChg chg="mod">
          <ac:chgData name="Lemmi, Rodrigo" userId="b3618862-5d6a-4746-8c32-848d45cae23d" providerId="ADAL" clId="{0DE9EB39-8FAF-4C04-94A2-3CE10FB32802}" dt="2024-02-02T19:54:07.895" v="1085" actId="165"/>
          <ac:spMkLst>
            <pc:docMk/>
            <pc:sldMk cId="3848835387" sldId="2147469441"/>
            <ac:spMk id="165" creationId="{72E94AF8-69C9-8367-2C8F-059B0BE4BC41}"/>
          </ac:spMkLst>
        </pc:spChg>
        <pc:spChg chg="mod">
          <ac:chgData name="Lemmi, Rodrigo" userId="b3618862-5d6a-4746-8c32-848d45cae23d" providerId="ADAL" clId="{0DE9EB39-8FAF-4C04-94A2-3CE10FB32802}" dt="2024-02-02T19:54:07.895" v="1085" actId="165"/>
          <ac:spMkLst>
            <pc:docMk/>
            <pc:sldMk cId="3848835387" sldId="2147469441"/>
            <ac:spMk id="167" creationId="{F3CE8873-D97F-7F48-9430-3E7DEC730573}"/>
          </ac:spMkLst>
        </pc:spChg>
        <pc:spChg chg="mod">
          <ac:chgData name="Lemmi, Rodrigo" userId="b3618862-5d6a-4746-8c32-848d45cae23d" providerId="ADAL" clId="{0DE9EB39-8FAF-4C04-94A2-3CE10FB32802}" dt="2024-02-02T19:54:07.895" v="1085" actId="165"/>
          <ac:spMkLst>
            <pc:docMk/>
            <pc:sldMk cId="3848835387" sldId="2147469441"/>
            <ac:spMk id="168" creationId="{31FA563A-BF39-5DC2-F91C-526977ADC054}"/>
          </ac:spMkLst>
        </pc:spChg>
        <pc:spChg chg="mod">
          <ac:chgData name="Lemmi, Rodrigo" userId="b3618862-5d6a-4746-8c32-848d45cae23d" providerId="ADAL" clId="{0DE9EB39-8FAF-4C04-94A2-3CE10FB32802}" dt="2024-02-02T19:54:07.895" v="1085" actId="165"/>
          <ac:spMkLst>
            <pc:docMk/>
            <pc:sldMk cId="3848835387" sldId="2147469441"/>
            <ac:spMk id="169" creationId="{9941A377-299B-D4A9-4C9B-E8D2794B47CB}"/>
          </ac:spMkLst>
        </pc:spChg>
        <pc:spChg chg="mod">
          <ac:chgData name="Lemmi, Rodrigo" userId="b3618862-5d6a-4746-8c32-848d45cae23d" providerId="ADAL" clId="{0DE9EB39-8FAF-4C04-94A2-3CE10FB32802}" dt="2024-02-02T19:54:07.895" v="1085" actId="165"/>
          <ac:spMkLst>
            <pc:docMk/>
            <pc:sldMk cId="3848835387" sldId="2147469441"/>
            <ac:spMk id="170" creationId="{409C0402-4366-890A-5319-3F9FACDED77B}"/>
          </ac:spMkLst>
        </pc:spChg>
        <pc:spChg chg="mod">
          <ac:chgData name="Lemmi, Rodrigo" userId="b3618862-5d6a-4746-8c32-848d45cae23d" providerId="ADAL" clId="{0DE9EB39-8FAF-4C04-94A2-3CE10FB32802}" dt="2024-02-02T19:54:07.895" v="1085" actId="165"/>
          <ac:spMkLst>
            <pc:docMk/>
            <pc:sldMk cId="3848835387" sldId="2147469441"/>
            <ac:spMk id="171" creationId="{28AA8E89-E0B0-4567-BD50-3DDA14C57290}"/>
          </ac:spMkLst>
        </pc:spChg>
        <pc:spChg chg="mod">
          <ac:chgData name="Lemmi, Rodrigo" userId="b3618862-5d6a-4746-8c32-848d45cae23d" providerId="ADAL" clId="{0DE9EB39-8FAF-4C04-94A2-3CE10FB32802}" dt="2024-02-02T19:54:07.895" v="1085" actId="165"/>
          <ac:spMkLst>
            <pc:docMk/>
            <pc:sldMk cId="3848835387" sldId="2147469441"/>
            <ac:spMk id="172" creationId="{B9BA8812-CCC5-0196-7F9E-72440BEE7D76}"/>
          </ac:spMkLst>
        </pc:spChg>
        <pc:spChg chg="mod">
          <ac:chgData name="Lemmi, Rodrigo" userId="b3618862-5d6a-4746-8c32-848d45cae23d" providerId="ADAL" clId="{0DE9EB39-8FAF-4C04-94A2-3CE10FB32802}" dt="2024-02-02T19:54:07.895" v="1085" actId="165"/>
          <ac:spMkLst>
            <pc:docMk/>
            <pc:sldMk cId="3848835387" sldId="2147469441"/>
            <ac:spMk id="173" creationId="{88DB5BCF-CFFC-A3F6-62BF-3AA67FDA2613}"/>
          </ac:spMkLst>
        </pc:spChg>
        <pc:spChg chg="mod">
          <ac:chgData name="Lemmi, Rodrigo" userId="b3618862-5d6a-4746-8c32-848d45cae23d" providerId="ADAL" clId="{0DE9EB39-8FAF-4C04-94A2-3CE10FB32802}" dt="2024-02-02T19:54:07.895" v="1085" actId="165"/>
          <ac:spMkLst>
            <pc:docMk/>
            <pc:sldMk cId="3848835387" sldId="2147469441"/>
            <ac:spMk id="174" creationId="{AAFD2CD2-7641-C46C-1F83-BAC919D846C3}"/>
          </ac:spMkLst>
        </pc:spChg>
        <pc:spChg chg="mod">
          <ac:chgData name="Lemmi, Rodrigo" userId="b3618862-5d6a-4746-8c32-848d45cae23d" providerId="ADAL" clId="{0DE9EB39-8FAF-4C04-94A2-3CE10FB32802}" dt="2024-02-02T19:54:07.895" v="1085" actId="165"/>
          <ac:spMkLst>
            <pc:docMk/>
            <pc:sldMk cId="3848835387" sldId="2147469441"/>
            <ac:spMk id="175" creationId="{038C98CF-FF36-93F4-8CB2-C978CF40AF0C}"/>
          </ac:spMkLst>
        </pc:spChg>
        <pc:spChg chg="mod">
          <ac:chgData name="Lemmi, Rodrigo" userId="b3618862-5d6a-4746-8c32-848d45cae23d" providerId="ADAL" clId="{0DE9EB39-8FAF-4C04-94A2-3CE10FB32802}" dt="2024-02-02T19:54:07.895" v="1085" actId="165"/>
          <ac:spMkLst>
            <pc:docMk/>
            <pc:sldMk cId="3848835387" sldId="2147469441"/>
            <ac:spMk id="180" creationId="{B2FA67C0-5305-2F38-8E67-E16A8F461CF2}"/>
          </ac:spMkLst>
        </pc:spChg>
        <pc:spChg chg="mod">
          <ac:chgData name="Lemmi, Rodrigo" userId="b3618862-5d6a-4746-8c32-848d45cae23d" providerId="ADAL" clId="{0DE9EB39-8FAF-4C04-94A2-3CE10FB32802}" dt="2024-02-02T19:54:07.895" v="1085" actId="165"/>
          <ac:spMkLst>
            <pc:docMk/>
            <pc:sldMk cId="3848835387" sldId="2147469441"/>
            <ac:spMk id="182" creationId="{2DBF78E5-C334-2AA2-00BD-9209E9EEDEB6}"/>
          </ac:spMkLst>
        </pc:spChg>
        <pc:spChg chg="mod">
          <ac:chgData name="Lemmi, Rodrigo" userId="b3618862-5d6a-4746-8c32-848d45cae23d" providerId="ADAL" clId="{0DE9EB39-8FAF-4C04-94A2-3CE10FB32802}" dt="2024-02-02T19:54:07.895" v="1085" actId="165"/>
          <ac:spMkLst>
            <pc:docMk/>
            <pc:sldMk cId="3848835387" sldId="2147469441"/>
            <ac:spMk id="183" creationId="{C86B2E42-0DCF-E1AB-F768-273EF808961A}"/>
          </ac:spMkLst>
        </pc:spChg>
        <pc:spChg chg="mod">
          <ac:chgData name="Lemmi, Rodrigo" userId="b3618862-5d6a-4746-8c32-848d45cae23d" providerId="ADAL" clId="{0DE9EB39-8FAF-4C04-94A2-3CE10FB32802}" dt="2024-02-02T19:54:07.895" v="1085" actId="165"/>
          <ac:spMkLst>
            <pc:docMk/>
            <pc:sldMk cId="3848835387" sldId="2147469441"/>
            <ac:spMk id="184" creationId="{82354F8F-FE5F-176D-081E-B1A1D0A54E05}"/>
          </ac:spMkLst>
        </pc:spChg>
        <pc:spChg chg="mod">
          <ac:chgData name="Lemmi, Rodrigo" userId="b3618862-5d6a-4746-8c32-848d45cae23d" providerId="ADAL" clId="{0DE9EB39-8FAF-4C04-94A2-3CE10FB32802}" dt="2024-02-02T19:54:07.895" v="1085" actId="165"/>
          <ac:spMkLst>
            <pc:docMk/>
            <pc:sldMk cId="3848835387" sldId="2147469441"/>
            <ac:spMk id="185" creationId="{D34FA1D2-0244-0CAC-F322-ECC52F3E7073}"/>
          </ac:spMkLst>
        </pc:spChg>
        <pc:spChg chg="mod">
          <ac:chgData name="Lemmi, Rodrigo" userId="b3618862-5d6a-4746-8c32-848d45cae23d" providerId="ADAL" clId="{0DE9EB39-8FAF-4C04-94A2-3CE10FB32802}" dt="2024-02-02T19:54:07.895" v="1085" actId="165"/>
          <ac:spMkLst>
            <pc:docMk/>
            <pc:sldMk cId="3848835387" sldId="2147469441"/>
            <ac:spMk id="186" creationId="{CFBFB5B2-E305-B194-0B97-2F86B1DE4087}"/>
          </ac:spMkLst>
        </pc:spChg>
        <pc:spChg chg="mod">
          <ac:chgData name="Lemmi, Rodrigo" userId="b3618862-5d6a-4746-8c32-848d45cae23d" providerId="ADAL" clId="{0DE9EB39-8FAF-4C04-94A2-3CE10FB32802}" dt="2024-02-02T19:54:07.895" v="1085" actId="165"/>
          <ac:spMkLst>
            <pc:docMk/>
            <pc:sldMk cId="3848835387" sldId="2147469441"/>
            <ac:spMk id="188" creationId="{D9697329-FE48-AC3C-7B75-FA5D22C95787}"/>
          </ac:spMkLst>
        </pc:spChg>
        <pc:spChg chg="mod">
          <ac:chgData name="Lemmi, Rodrigo" userId="b3618862-5d6a-4746-8c32-848d45cae23d" providerId="ADAL" clId="{0DE9EB39-8FAF-4C04-94A2-3CE10FB32802}" dt="2024-02-02T19:54:07.895" v="1085" actId="165"/>
          <ac:spMkLst>
            <pc:docMk/>
            <pc:sldMk cId="3848835387" sldId="2147469441"/>
            <ac:spMk id="189" creationId="{42A95E5C-316C-951A-F109-E47EAD82C445}"/>
          </ac:spMkLst>
        </pc:spChg>
        <pc:spChg chg="mod">
          <ac:chgData name="Lemmi, Rodrigo" userId="b3618862-5d6a-4746-8c32-848d45cae23d" providerId="ADAL" clId="{0DE9EB39-8FAF-4C04-94A2-3CE10FB32802}" dt="2024-02-02T19:54:07.895" v="1085" actId="165"/>
          <ac:spMkLst>
            <pc:docMk/>
            <pc:sldMk cId="3848835387" sldId="2147469441"/>
            <ac:spMk id="190" creationId="{03DB5367-2B75-9B31-3FF4-6CBE4B22E933}"/>
          </ac:spMkLst>
        </pc:spChg>
        <pc:spChg chg="mod">
          <ac:chgData name="Lemmi, Rodrigo" userId="b3618862-5d6a-4746-8c32-848d45cae23d" providerId="ADAL" clId="{0DE9EB39-8FAF-4C04-94A2-3CE10FB32802}" dt="2024-02-02T19:54:07.895" v="1085" actId="165"/>
          <ac:spMkLst>
            <pc:docMk/>
            <pc:sldMk cId="3848835387" sldId="2147469441"/>
            <ac:spMk id="191" creationId="{1A7AE7B2-1525-E0C4-5A16-0FF054402CBE}"/>
          </ac:spMkLst>
        </pc:spChg>
        <pc:spChg chg="mod">
          <ac:chgData name="Lemmi, Rodrigo" userId="b3618862-5d6a-4746-8c32-848d45cae23d" providerId="ADAL" clId="{0DE9EB39-8FAF-4C04-94A2-3CE10FB32802}" dt="2024-02-02T19:54:07.895" v="1085" actId="165"/>
          <ac:spMkLst>
            <pc:docMk/>
            <pc:sldMk cId="3848835387" sldId="2147469441"/>
            <ac:spMk id="192" creationId="{476787C4-95EF-A5DA-FCD6-FA34E65EF2C1}"/>
          </ac:spMkLst>
        </pc:spChg>
        <pc:spChg chg="mod">
          <ac:chgData name="Lemmi, Rodrigo" userId="b3618862-5d6a-4746-8c32-848d45cae23d" providerId="ADAL" clId="{0DE9EB39-8FAF-4C04-94A2-3CE10FB32802}" dt="2024-02-02T19:54:07.895" v="1085" actId="165"/>
          <ac:spMkLst>
            <pc:docMk/>
            <pc:sldMk cId="3848835387" sldId="2147469441"/>
            <ac:spMk id="193" creationId="{A00BA414-CAE4-E379-8356-674B4128694C}"/>
          </ac:spMkLst>
        </pc:spChg>
        <pc:spChg chg="mod">
          <ac:chgData name="Lemmi, Rodrigo" userId="b3618862-5d6a-4746-8c32-848d45cae23d" providerId="ADAL" clId="{0DE9EB39-8FAF-4C04-94A2-3CE10FB32802}" dt="2024-02-02T19:54:07.895" v="1085" actId="165"/>
          <ac:spMkLst>
            <pc:docMk/>
            <pc:sldMk cId="3848835387" sldId="2147469441"/>
            <ac:spMk id="194" creationId="{3F15A650-9FF0-E6C8-E7CC-808DE000ABF3}"/>
          </ac:spMkLst>
        </pc:spChg>
        <pc:spChg chg="mod">
          <ac:chgData name="Lemmi, Rodrigo" userId="b3618862-5d6a-4746-8c32-848d45cae23d" providerId="ADAL" clId="{0DE9EB39-8FAF-4C04-94A2-3CE10FB32802}" dt="2024-02-02T19:54:07.895" v="1085" actId="165"/>
          <ac:spMkLst>
            <pc:docMk/>
            <pc:sldMk cId="3848835387" sldId="2147469441"/>
            <ac:spMk id="195" creationId="{6CA52404-97D6-5744-537A-C9B534249A73}"/>
          </ac:spMkLst>
        </pc:spChg>
        <pc:spChg chg="mod">
          <ac:chgData name="Lemmi, Rodrigo" userId="b3618862-5d6a-4746-8c32-848d45cae23d" providerId="ADAL" clId="{0DE9EB39-8FAF-4C04-94A2-3CE10FB32802}" dt="2024-02-02T19:54:07.895" v="1085" actId="165"/>
          <ac:spMkLst>
            <pc:docMk/>
            <pc:sldMk cId="3848835387" sldId="2147469441"/>
            <ac:spMk id="196" creationId="{D4DF2C5A-1475-8F36-5AAC-753277EC4BFE}"/>
          </ac:spMkLst>
        </pc:spChg>
        <pc:spChg chg="mod">
          <ac:chgData name="Lemmi, Rodrigo" userId="b3618862-5d6a-4746-8c32-848d45cae23d" providerId="ADAL" clId="{0DE9EB39-8FAF-4C04-94A2-3CE10FB32802}" dt="2024-02-02T19:54:07.895" v="1085" actId="165"/>
          <ac:spMkLst>
            <pc:docMk/>
            <pc:sldMk cId="3848835387" sldId="2147469441"/>
            <ac:spMk id="201" creationId="{45CE3418-7690-3A33-C971-82DA046ADAF9}"/>
          </ac:spMkLst>
        </pc:spChg>
        <pc:spChg chg="mod">
          <ac:chgData name="Lemmi, Rodrigo" userId="b3618862-5d6a-4746-8c32-848d45cae23d" providerId="ADAL" clId="{0DE9EB39-8FAF-4C04-94A2-3CE10FB32802}" dt="2024-02-02T19:54:07.895" v="1085" actId="165"/>
          <ac:spMkLst>
            <pc:docMk/>
            <pc:sldMk cId="3848835387" sldId="2147469441"/>
            <ac:spMk id="203" creationId="{904A3294-DC92-58F6-571C-777235ED7B35}"/>
          </ac:spMkLst>
        </pc:spChg>
        <pc:spChg chg="mod">
          <ac:chgData name="Lemmi, Rodrigo" userId="b3618862-5d6a-4746-8c32-848d45cae23d" providerId="ADAL" clId="{0DE9EB39-8FAF-4C04-94A2-3CE10FB32802}" dt="2024-02-02T19:54:07.895" v="1085" actId="165"/>
          <ac:spMkLst>
            <pc:docMk/>
            <pc:sldMk cId="3848835387" sldId="2147469441"/>
            <ac:spMk id="204" creationId="{D50B3658-DB9E-097F-DFD2-90DB83BDC985}"/>
          </ac:spMkLst>
        </pc:spChg>
        <pc:spChg chg="mod">
          <ac:chgData name="Lemmi, Rodrigo" userId="b3618862-5d6a-4746-8c32-848d45cae23d" providerId="ADAL" clId="{0DE9EB39-8FAF-4C04-94A2-3CE10FB32802}" dt="2024-02-02T19:54:07.895" v="1085" actId="165"/>
          <ac:spMkLst>
            <pc:docMk/>
            <pc:sldMk cId="3848835387" sldId="2147469441"/>
            <ac:spMk id="205" creationId="{839D6734-58D5-389F-231C-A8713845BD38}"/>
          </ac:spMkLst>
        </pc:spChg>
        <pc:spChg chg="mod">
          <ac:chgData name="Lemmi, Rodrigo" userId="b3618862-5d6a-4746-8c32-848d45cae23d" providerId="ADAL" clId="{0DE9EB39-8FAF-4C04-94A2-3CE10FB32802}" dt="2024-02-02T19:54:07.895" v="1085" actId="165"/>
          <ac:spMkLst>
            <pc:docMk/>
            <pc:sldMk cId="3848835387" sldId="2147469441"/>
            <ac:spMk id="206" creationId="{442FE7CD-CC0B-98BF-AD13-9D675BDB0057}"/>
          </ac:spMkLst>
        </pc:spChg>
        <pc:spChg chg="mod">
          <ac:chgData name="Lemmi, Rodrigo" userId="b3618862-5d6a-4746-8c32-848d45cae23d" providerId="ADAL" clId="{0DE9EB39-8FAF-4C04-94A2-3CE10FB32802}" dt="2024-02-02T19:54:07.895" v="1085" actId="165"/>
          <ac:spMkLst>
            <pc:docMk/>
            <pc:sldMk cId="3848835387" sldId="2147469441"/>
            <ac:spMk id="207" creationId="{600F0EFE-F80F-12B9-C5A9-72C5CBB172E3}"/>
          </ac:spMkLst>
        </pc:spChg>
        <pc:spChg chg="mod">
          <ac:chgData name="Lemmi, Rodrigo" userId="b3618862-5d6a-4746-8c32-848d45cae23d" providerId="ADAL" clId="{0DE9EB39-8FAF-4C04-94A2-3CE10FB32802}" dt="2024-02-02T19:54:07.895" v="1085" actId="165"/>
          <ac:spMkLst>
            <pc:docMk/>
            <pc:sldMk cId="3848835387" sldId="2147469441"/>
            <ac:spMk id="209" creationId="{FEA38973-452E-8001-E3A0-E45294125059}"/>
          </ac:spMkLst>
        </pc:spChg>
        <pc:spChg chg="mod">
          <ac:chgData name="Lemmi, Rodrigo" userId="b3618862-5d6a-4746-8c32-848d45cae23d" providerId="ADAL" clId="{0DE9EB39-8FAF-4C04-94A2-3CE10FB32802}" dt="2024-02-02T19:54:07.895" v="1085" actId="165"/>
          <ac:spMkLst>
            <pc:docMk/>
            <pc:sldMk cId="3848835387" sldId="2147469441"/>
            <ac:spMk id="210" creationId="{B1BC2E34-D7DC-1439-8A11-8EE39172E135}"/>
          </ac:spMkLst>
        </pc:spChg>
        <pc:spChg chg="mod">
          <ac:chgData name="Lemmi, Rodrigo" userId="b3618862-5d6a-4746-8c32-848d45cae23d" providerId="ADAL" clId="{0DE9EB39-8FAF-4C04-94A2-3CE10FB32802}" dt="2024-02-02T19:54:07.895" v="1085" actId="165"/>
          <ac:spMkLst>
            <pc:docMk/>
            <pc:sldMk cId="3848835387" sldId="2147469441"/>
            <ac:spMk id="211" creationId="{1ADD9D73-572A-7E22-75A5-546619C2B161}"/>
          </ac:spMkLst>
        </pc:spChg>
        <pc:spChg chg="mod">
          <ac:chgData name="Lemmi, Rodrigo" userId="b3618862-5d6a-4746-8c32-848d45cae23d" providerId="ADAL" clId="{0DE9EB39-8FAF-4C04-94A2-3CE10FB32802}" dt="2024-02-02T19:54:07.895" v="1085" actId="165"/>
          <ac:spMkLst>
            <pc:docMk/>
            <pc:sldMk cId="3848835387" sldId="2147469441"/>
            <ac:spMk id="212" creationId="{2FC4B3BE-76A6-F225-8388-BA0746F7F5F4}"/>
          </ac:spMkLst>
        </pc:spChg>
        <pc:spChg chg="mod">
          <ac:chgData name="Lemmi, Rodrigo" userId="b3618862-5d6a-4746-8c32-848d45cae23d" providerId="ADAL" clId="{0DE9EB39-8FAF-4C04-94A2-3CE10FB32802}" dt="2024-02-02T19:54:07.895" v="1085" actId="165"/>
          <ac:spMkLst>
            <pc:docMk/>
            <pc:sldMk cId="3848835387" sldId="2147469441"/>
            <ac:spMk id="213" creationId="{E45CC277-8EB8-C942-4545-17C81551DB75}"/>
          </ac:spMkLst>
        </pc:spChg>
        <pc:spChg chg="mod">
          <ac:chgData name="Lemmi, Rodrigo" userId="b3618862-5d6a-4746-8c32-848d45cae23d" providerId="ADAL" clId="{0DE9EB39-8FAF-4C04-94A2-3CE10FB32802}" dt="2024-02-02T19:54:07.895" v="1085" actId="165"/>
          <ac:spMkLst>
            <pc:docMk/>
            <pc:sldMk cId="3848835387" sldId="2147469441"/>
            <ac:spMk id="214" creationId="{D99CCB6F-60D3-3F8E-8CAC-0ED19FEEE9F7}"/>
          </ac:spMkLst>
        </pc:spChg>
        <pc:spChg chg="mod">
          <ac:chgData name="Lemmi, Rodrigo" userId="b3618862-5d6a-4746-8c32-848d45cae23d" providerId="ADAL" clId="{0DE9EB39-8FAF-4C04-94A2-3CE10FB32802}" dt="2024-02-02T19:54:07.895" v="1085" actId="165"/>
          <ac:spMkLst>
            <pc:docMk/>
            <pc:sldMk cId="3848835387" sldId="2147469441"/>
            <ac:spMk id="215" creationId="{EA7F8CAC-A658-D2BE-9323-56E81CF1153D}"/>
          </ac:spMkLst>
        </pc:spChg>
        <pc:spChg chg="mod">
          <ac:chgData name="Lemmi, Rodrigo" userId="b3618862-5d6a-4746-8c32-848d45cae23d" providerId="ADAL" clId="{0DE9EB39-8FAF-4C04-94A2-3CE10FB32802}" dt="2024-02-02T19:54:07.895" v="1085" actId="165"/>
          <ac:spMkLst>
            <pc:docMk/>
            <pc:sldMk cId="3848835387" sldId="2147469441"/>
            <ac:spMk id="216" creationId="{C9BF8B19-194F-C248-5926-2F4EEE72DB16}"/>
          </ac:spMkLst>
        </pc:spChg>
        <pc:spChg chg="mod">
          <ac:chgData name="Lemmi, Rodrigo" userId="b3618862-5d6a-4746-8c32-848d45cae23d" providerId="ADAL" clId="{0DE9EB39-8FAF-4C04-94A2-3CE10FB32802}" dt="2024-02-02T19:54:07.895" v="1085" actId="165"/>
          <ac:spMkLst>
            <pc:docMk/>
            <pc:sldMk cId="3848835387" sldId="2147469441"/>
            <ac:spMk id="217" creationId="{40E7A147-257F-F382-BCB6-C4BDF7EEF71B}"/>
          </ac:spMkLst>
        </pc:spChg>
        <pc:spChg chg="mod">
          <ac:chgData name="Lemmi, Rodrigo" userId="b3618862-5d6a-4746-8c32-848d45cae23d" providerId="ADAL" clId="{0DE9EB39-8FAF-4C04-94A2-3CE10FB32802}" dt="2024-02-02T19:54:07.895" v="1085" actId="165"/>
          <ac:spMkLst>
            <pc:docMk/>
            <pc:sldMk cId="3848835387" sldId="2147469441"/>
            <ac:spMk id="222" creationId="{1CABE45F-8B3B-AA24-AE9E-590BC9E21A98}"/>
          </ac:spMkLst>
        </pc:spChg>
        <pc:spChg chg="mod">
          <ac:chgData name="Lemmi, Rodrigo" userId="b3618862-5d6a-4746-8c32-848d45cae23d" providerId="ADAL" clId="{0DE9EB39-8FAF-4C04-94A2-3CE10FB32802}" dt="2024-02-02T19:54:07.895" v="1085" actId="165"/>
          <ac:spMkLst>
            <pc:docMk/>
            <pc:sldMk cId="3848835387" sldId="2147469441"/>
            <ac:spMk id="224" creationId="{AC8C95D4-AE1E-768D-376F-279FC769848F}"/>
          </ac:spMkLst>
        </pc:spChg>
        <pc:spChg chg="mod">
          <ac:chgData name="Lemmi, Rodrigo" userId="b3618862-5d6a-4746-8c32-848d45cae23d" providerId="ADAL" clId="{0DE9EB39-8FAF-4C04-94A2-3CE10FB32802}" dt="2024-02-02T19:54:07.895" v="1085" actId="165"/>
          <ac:spMkLst>
            <pc:docMk/>
            <pc:sldMk cId="3848835387" sldId="2147469441"/>
            <ac:spMk id="225" creationId="{8804614C-9E6F-79A2-9500-13806F2D2EC7}"/>
          </ac:spMkLst>
        </pc:spChg>
        <pc:spChg chg="mod">
          <ac:chgData name="Lemmi, Rodrigo" userId="b3618862-5d6a-4746-8c32-848d45cae23d" providerId="ADAL" clId="{0DE9EB39-8FAF-4C04-94A2-3CE10FB32802}" dt="2024-02-02T19:54:07.895" v="1085" actId="165"/>
          <ac:spMkLst>
            <pc:docMk/>
            <pc:sldMk cId="3848835387" sldId="2147469441"/>
            <ac:spMk id="226" creationId="{42ED35CE-CA4A-45D8-F8D8-A46840EF46E5}"/>
          </ac:spMkLst>
        </pc:spChg>
        <pc:spChg chg="mod">
          <ac:chgData name="Lemmi, Rodrigo" userId="b3618862-5d6a-4746-8c32-848d45cae23d" providerId="ADAL" clId="{0DE9EB39-8FAF-4C04-94A2-3CE10FB32802}" dt="2024-02-02T19:54:07.895" v="1085" actId="165"/>
          <ac:spMkLst>
            <pc:docMk/>
            <pc:sldMk cId="3848835387" sldId="2147469441"/>
            <ac:spMk id="227" creationId="{14C894BE-C473-02B2-E27E-B1B1E7F888E0}"/>
          </ac:spMkLst>
        </pc:spChg>
        <pc:spChg chg="mod">
          <ac:chgData name="Lemmi, Rodrigo" userId="b3618862-5d6a-4746-8c32-848d45cae23d" providerId="ADAL" clId="{0DE9EB39-8FAF-4C04-94A2-3CE10FB32802}" dt="2024-02-02T19:54:07.895" v="1085" actId="165"/>
          <ac:spMkLst>
            <pc:docMk/>
            <pc:sldMk cId="3848835387" sldId="2147469441"/>
            <ac:spMk id="228" creationId="{70CAD586-451D-E5BD-D44E-7F0DAA249E8F}"/>
          </ac:spMkLst>
        </pc:spChg>
        <pc:spChg chg="mod">
          <ac:chgData name="Lemmi, Rodrigo" userId="b3618862-5d6a-4746-8c32-848d45cae23d" providerId="ADAL" clId="{0DE9EB39-8FAF-4C04-94A2-3CE10FB32802}" dt="2024-02-02T19:54:07.895" v="1085" actId="165"/>
          <ac:spMkLst>
            <pc:docMk/>
            <pc:sldMk cId="3848835387" sldId="2147469441"/>
            <ac:spMk id="230" creationId="{337957BC-DAA6-FE89-50C4-124C64EC19A7}"/>
          </ac:spMkLst>
        </pc:spChg>
        <pc:spChg chg="mod">
          <ac:chgData name="Lemmi, Rodrigo" userId="b3618862-5d6a-4746-8c32-848d45cae23d" providerId="ADAL" clId="{0DE9EB39-8FAF-4C04-94A2-3CE10FB32802}" dt="2024-02-02T19:54:07.895" v="1085" actId="165"/>
          <ac:spMkLst>
            <pc:docMk/>
            <pc:sldMk cId="3848835387" sldId="2147469441"/>
            <ac:spMk id="231" creationId="{856F8284-DE89-7843-D80C-8BB6DAEDFC04}"/>
          </ac:spMkLst>
        </pc:spChg>
        <pc:spChg chg="mod">
          <ac:chgData name="Lemmi, Rodrigo" userId="b3618862-5d6a-4746-8c32-848d45cae23d" providerId="ADAL" clId="{0DE9EB39-8FAF-4C04-94A2-3CE10FB32802}" dt="2024-02-02T19:54:07.895" v="1085" actId="165"/>
          <ac:spMkLst>
            <pc:docMk/>
            <pc:sldMk cId="3848835387" sldId="2147469441"/>
            <ac:spMk id="232" creationId="{B2A219B2-1585-AD42-A07B-A08C1A2BEA94}"/>
          </ac:spMkLst>
        </pc:spChg>
        <pc:spChg chg="mod">
          <ac:chgData name="Lemmi, Rodrigo" userId="b3618862-5d6a-4746-8c32-848d45cae23d" providerId="ADAL" clId="{0DE9EB39-8FAF-4C04-94A2-3CE10FB32802}" dt="2024-02-02T19:54:07.895" v="1085" actId="165"/>
          <ac:spMkLst>
            <pc:docMk/>
            <pc:sldMk cId="3848835387" sldId="2147469441"/>
            <ac:spMk id="233" creationId="{DC880C5A-97D0-9C57-6555-8434775C402E}"/>
          </ac:spMkLst>
        </pc:spChg>
        <pc:spChg chg="mod">
          <ac:chgData name="Lemmi, Rodrigo" userId="b3618862-5d6a-4746-8c32-848d45cae23d" providerId="ADAL" clId="{0DE9EB39-8FAF-4C04-94A2-3CE10FB32802}" dt="2024-02-02T19:54:07.895" v="1085" actId="165"/>
          <ac:spMkLst>
            <pc:docMk/>
            <pc:sldMk cId="3848835387" sldId="2147469441"/>
            <ac:spMk id="234" creationId="{ACA4C08E-57BC-7DB2-B764-0D2035ED268C}"/>
          </ac:spMkLst>
        </pc:spChg>
        <pc:spChg chg="mod">
          <ac:chgData name="Lemmi, Rodrigo" userId="b3618862-5d6a-4746-8c32-848d45cae23d" providerId="ADAL" clId="{0DE9EB39-8FAF-4C04-94A2-3CE10FB32802}" dt="2024-02-02T19:54:07.895" v="1085" actId="165"/>
          <ac:spMkLst>
            <pc:docMk/>
            <pc:sldMk cId="3848835387" sldId="2147469441"/>
            <ac:spMk id="235" creationId="{86320461-09FF-211E-B567-FC0813245624}"/>
          </ac:spMkLst>
        </pc:spChg>
        <pc:spChg chg="mod">
          <ac:chgData name="Lemmi, Rodrigo" userId="b3618862-5d6a-4746-8c32-848d45cae23d" providerId="ADAL" clId="{0DE9EB39-8FAF-4C04-94A2-3CE10FB32802}" dt="2024-02-02T19:54:07.895" v="1085" actId="165"/>
          <ac:spMkLst>
            <pc:docMk/>
            <pc:sldMk cId="3848835387" sldId="2147469441"/>
            <ac:spMk id="236" creationId="{17A8B9A7-B04B-B390-D73F-9D2D4F065100}"/>
          </ac:spMkLst>
        </pc:spChg>
        <pc:spChg chg="mod">
          <ac:chgData name="Lemmi, Rodrigo" userId="b3618862-5d6a-4746-8c32-848d45cae23d" providerId="ADAL" clId="{0DE9EB39-8FAF-4C04-94A2-3CE10FB32802}" dt="2024-02-02T19:54:07.895" v="1085" actId="165"/>
          <ac:spMkLst>
            <pc:docMk/>
            <pc:sldMk cId="3848835387" sldId="2147469441"/>
            <ac:spMk id="237" creationId="{5126A7C6-3926-8E90-3373-CC3AD5705DB1}"/>
          </ac:spMkLst>
        </pc:spChg>
        <pc:spChg chg="mod">
          <ac:chgData name="Lemmi, Rodrigo" userId="b3618862-5d6a-4746-8c32-848d45cae23d" providerId="ADAL" clId="{0DE9EB39-8FAF-4C04-94A2-3CE10FB32802}" dt="2024-02-02T19:54:07.895" v="1085" actId="165"/>
          <ac:spMkLst>
            <pc:docMk/>
            <pc:sldMk cId="3848835387" sldId="2147469441"/>
            <ac:spMk id="238" creationId="{9D61CD67-D074-10C7-A24A-80B3BFF36DF5}"/>
          </ac:spMkLst>
        </pc:spChg>
        <pc:spChg chg="mod">
          <ac:chgData name="Lemmi, Rodrigo" userId="b3618862-5d6a-4746-8c32-848d45cae23d" providerId="ADAL" clId="{0DE9EB39-8FAF-4C04-94A2-3CE10FB32802}" dt="2024-02-02T19:54:07.895" v="1085" actId="165"/>
          <ac:spMkLst>
            <pc:docMk/>
            <pc:sldMk cId="3848835387" sldId="2147469441"/>
            <ac:spMk id="243" creationId="{740C3262-8B86-0BC1-DA6C-D563D18B6C02}"/>
          </ac:spMkLst>
        </pc:spChg>
        <pc:spChg chg="mod">
          <ac:chgData name="Lemmi, Rodrigo" userId="b3618862-5d6a-4746-8c32-848d45cae23d" providerId="ADAL" clId="{0DE9EB39-8FAF-4C04-94A2-3CE10FB32802}" dt="2024-02-02T19:54:07.895" v="1085" actId="165"/>
          <ac:spMkLst>
            <pc:docMk/>
            <pc:sldMk cId="3848835387" sldId="2147469441"/>
            <ac:spMk id="245" creationId="{E9FD10F0-BDE0-761C-2824-1FF8971D3436}"/>
          </ac:spMkLst>
        </pc:spChg>
        <pc:spChg chg="mod">
          <ac:chgData name="Lemmi, Rodrigo" userId="b3618862-5d6a-4746-8c32-848d45cae23d" providerId="ADAL" clId="{0DE9EB39-8FAF-4C04-94A2-3CE10FB32802}" dt="2024-02-02T19:54:07.895" v="1085" actId="165"/>
          <ac:spMkLst>
            <pc:docMk/>
            <pc:sldMk cId="3848835387" sldId="2147469441"/>
            <ac:spMk id="246" creationId="{4BC9992E-FB81-1615-6FCD-32E966FA54F3}"/>
          </ac:spMkLst>
        </pc:spChg>
        <pc:spChg chg="mod">
          <ac:chgData name="Lemmi, Rodrigo" userId="b3618862-5d6a-4746-8c32-848d45cae23d" providerId="ADAL" clId="{0DE9EB39-8FAF-4C04-94A2-3CE10FB32802}" dt="2024-02-02T19:54:07.895" v="1085" actId="165"/>
          <ac:spMkLst>
            <pc:docMk/>
            <pc:sldMk cId="3848835387" sldId="2147469441"/>
            <ac:spMk id="247" creationId="{EA608539-7F04-1AEB-7B99-DB5228F37FB0}"/>
          </ac:spMkLst>
        </pc:spChg>
        <pc:spChg chg="mod">
          <ac:chgData name="Lemmi, Rodrigo" userId="b3618862-5d6a-4746-8c32-848d45cae23d" providerId="ADAL" clId="{0DE9EB39-8FAF-4C04-94A2-3CE10FB32802}" dt="2024-02-02T19:54:07.895" v="1085" actId="165"/>
          <ac:spMkLst>
            <pc:docMk/>
            <pc:sldMk cId="3848835387" sldId="2147469441"/>
            <ac:spMk id="248" creationId="{8142D9A0-E297-E800-F9A1-CC056C4513F0}"/>
          </ac:spMkLst>
        </pc:spChg>
        <pc:spChg chg="mod">
          <ac:chgData name="Lemmi, Rodrigo" userId="b3618862-5d6a-4746-8c32-848d45cae23d" providerId="ADAL" clId="{0DE9EB39-8FAF-4C04-94A2-3CE10FB32802}" dt="2024-02-02T19:54:07.895" v="1085" actId="165"/>
          <ac:spMkLst>
            <pc:docMk/>
            <pc:sldMk cId="3848835387" sldId="2147469441"/>
            <ac:spMk id="249" creationId="{C9458FC7-A4CF-CCB2-11FA-D7A7F0A41356}"/>
          </ac:spMkLst>
        </pc:spChg>
        <pc:spChg chg="mod">
          <ac:chgData name="Lemmi, Rodrigo" userId="b3618862-5d6a-4746-8c32-848d45cae23d" providerId="ADAL" clId="{0DE9EB39-8FAF-4C04-94A2-3CE10FB32802}" dt="2024-02-02T19:54:07.895" v="1085" actId="165"/>
          <ac:spMkLst>
            <pc:docMk/>
            <pc:sldMk cId="3848835387" sldId="2147469441"/>
            <ac:spMk id="251" creationId="{17B23773-24D0-E4F2-FF90-423A807FEFBE}"/>
          </ac:spMkLst>
        </pc:spChg>
        <pc:spChg chg="mod">
          <ac:chgData name="Lemmi, Rodrigo" userId="b3618862-5d6a-4746-8c32-848d45cae23d" providerId="ADAL" clId="{0DE9EB39-8FAF-4C04-94A2-3CE10FB32802}" dt="2024-02-02T19:54:07.895" v="1085" actId="165"/>
          <ac:spMkLst>
            <pc:docMk/>
            <pc:sldMk cId="3848835387" sldId="2147469441"/>
            <ac:spMk id="252" creationId="{8F7CB1BD-7C6F-4CE4-CC76-2E44F7EBD307}"/>
          </ac:spMkLst>
        </pc:spChg>
        <pc:spChg chg="mod">
          <ac:chgData name="Lemmi, Rodrigo" userId="b3618862-5d6a-4746-8c32-848d45cae23d" providerId="ADAL" clId="{0DE9EB39-8FAF-4C04-94A2-3CE10FB32802}" dt="2024-02-02T19:54:07.895" v="1085" actId="165"/>
          <ac:spMkLst>
            <pc:docMk/>
            <pc:sldMk cId="3848835387" sldId="2147469441"/>
            <ac:spMk id="253" creationId="{4FF76DD8-F936-98BA-9550-BBC02EBE7117}"/>
          </ac:spMkLst>
        </pc:spChg>
        <pc:spChg chg="mod">
          <ac:chgData name="Lemmi, Rodrigo" userId="b3618862-5d6a-4746-8c32-848d45cae23d" providerId="ADAL" clId="{0DE9EB39-8FAF-4C04-94A2-3CE10FB32802}" dt="2024-02-02T19:54:07.895" v="1085" actId="165"/>
          <ac:spMkLst>
            <pc:docMk/>
            <pc:sldMk cId="3848835387" sldId="2147469441"/>
            <ac:spMk id="254" creationId="{233225C3-0076-29AB-0EC1-18A3AA92DC9A}"/>
          </ac:spMkLst>
        </pc:spChg>
        <pc:spChg chg="mod">
          <ac:chgData name="Lemmi, Rodrigo" userId="b3618862-5d6a-4746-8c32-848d45cae23d" providerId="ADAL" clId="{0DE9EB39-8FAF-4C04-94A2-3CE10FB32802}" dt="2024-02-02T19:54:07.895" v="1085" actId="165"/>
          <ac:spMkLst>
            <pc:docMk/>
            <pc:sldMk cId="3848835387" sldId="2147469441"/>
            <ac:spMk id="255" creationId="{3CDC031E-2E36-77FE-115B-189A464C8AE1}"/>
          </ac:spMkLst>
        </pc:spChg>
        <pc:spChg chg="mod">
          <ac:chgData name="Lemmi, Rodrigo" userId="b3618862-5d6a-4746-8c32-848d45cae23d" providerId="ADAL" clId="{0DE9EB39-8FAF-4C04-94A2-3CE10FB32802}" dt="2024-02-02T19:54:07.895" v="1085" actId="165"/>
          <ac:spMkLst>
            <pc:docMk/>
            <pc:sldMk cId="3848835387" sldId="2147469441"/>
            <ac:spMk id="256" creationId="{4EFC53AE-72C9-5287-CB82-D79B4E027335}"/>
          </ac:spMkLst>
        </pc:spChg>
        <pc:spChg chg="mod">
          <ac:chgData name="Lemmi, Rodrigo" userId="b3618862-5d6a-4746-8c32-848d45cae23d" providerId="ADAL" clId="{0DE9EB39-8FAF-4C04-94A2-3CE10FB32802}" dt="2024-02-02T19:54:07.895" v="1085" actId="165"/>
          <ac:spMkLst>
            <pc:docMk/>
            <pc:sldMk cId="3848835387" sldId="2147469441"/>
            <ac:spMk id="257" creationId="{EA08BE7F-F912-85C2-1511-48F14BEF7AE4}"/>
          </ac:spMkLst>
        </pc:spChg>
        <pc:spChg chg="mod">
          <ac:chgData name="Lemmi, Rodrigo" userId="b3618862-5d6a-4746-8c32-848d45cae23d" providerId="ADAL" clId="{0DE9EB39-8FAF-4C04-94A2-3CE10FB32802}" dt="2024-02-02T19:54:07.895" v="1085" actId="165"/>
          <ac:spMkLst>
            <pc:docMk/>
            <pc:sldMk cId="3848835387" sldId="2147469441"/>
            <ac:spMk id="258" creationId="{085BC5B6-E6AD-A8EB-C6B4-8362EB207010}"/>
          </ac:spMkLst>
        </pc:spChg>
        <pc:spChg chg="mod">
          <ac:chgData name="Lemmi, Rodrigo" userId="b3618862-5d6a-4746-8c32-848d45cae23d" providerId="ADAL" clId="{0DE9EB39-8FAF-4C04-94A2-3CE10FB32802}" dt="2024-02-02T19:54:07.895" v="1085" actId="165"/>
          <ac:spMkLst>
            <pc:docMk/>
            <pc:sldMk cId="3848835387" sldId="2147469441"/>
            <ac:spMk id="259" creationId="{A1A82609-21E8-74C3-5460-9946061E97E4}"/>
          </ac:spMkLst>
        </pc:spChg>
        <pc:spChg chg="mod">
          <ac:chgData name="Lemmi, Rodrigo" userId="b3618862-5d6a-4746-8c32-848d45cae23d" providerId="ADAL" clId="{0DE9EB39-8FAF-4C04-94A2-3CE10FB32802}" dt="2024-02-02T19:54:07.895" v="1085" actId="165"/>
          <ac:spMkLst>
            <pc:docMk/>
            <pc:sldMk cId="3848835387" sldId="2147469441"/>
            <ac:spMk id="264" creationId="{6DF3C806-7F65-E82D-37DF-7214259F7376}"/>
          </ac:spMkLst>
        </pc:spChg>
        <pc:spChg chg="mod">
          <ac:chgData name="Lemmi, Rodrigo" userId="b3618862-5d6a-4746-8c32-848d45cae23d" providerId="ADAL" clId="{0DE9EB39-8FAF-4C04-94A2-3CE10FB32802}" dt="2024-02-02T19:54:07.895" v="1085" actId="165"/>
          <ac:spMkLst>
            <pc:docMk/>
            <pc:sldMk cId="3848835387" sldId="2147469441"/>
            <ac:spMk id="266" creationId="{7F2AF4B3-0C90-50B0-E8DC-93B84A89647F}"/>
          </ac:spMkLst>
        </pc:spChg>
        <pc:spChg chg="mod">
          <ac:chgData name="Lemmi, Rodrigo" userId="b3618862-5d6a-4746-8c32-848d45cae23d" providerId="ADAL" clId="{0DE9EB39-8FAF-4C04-94A2-3CE10FB32802}" dt="2024-02-02T19:54:07.895" v="1085" actId="165"/>
          <ac:spMkLst>
            <pc:docMk/>
            <pc:sldMk cId="3848835387" sldId="2147469441"/>
            <ac:spMk id="267" creationId="{270B737D-5074-8C0E-A1A6-1571FCCA5803}"/>
          </ac:spMkLst>
        </pc:spChg>
        <pc:spChg chg="mod">
          <ac:chgData name="Lemmi, Rodrigo" userId="b3618862-5d6a-4746-8c32-848d45cae23d" providerId="ADAL" clId="{0DE9EB39-8FAF-4C04-94A2-3CE10FB32802}" dt="2024-02-02T19:54:07.895" v="1085" actId="165"/>
          <ac:spMkLst>
            <pc:docMk/>
            <pc:sldMk cId="3848835387" sldId="2147469441"/>
            <ac:spMk id="268" creationId="{5F81EEF9-A175-0D76-672E-E39B57C23225}"/>
          </ac:spMkLst>
        </pc:spChg>
        <pc:spChg chg="mod">
          <ac:chgData name="Lemmi, Rodrigo" userId="b3618862-5d6a-4746-8c32-848d45cae23d" providerId="ADAL" clId="{0DE9EB39-8FAF-4C04-94A2-3CE10FB32802}" dt="2024-02-02T19:54:07.895" v="1085" actId="165"/>
          <ac:spMkLst>
            <pc:docMk/>
            <pc:sldMk cId="3848835387" sldId="2147469441"/>
            <ac:spMk id="269" creationId="{5FB66E48-C9DA-7A80-C1D7-3766F5497238}"/>
          </ac:spMkLst>
        </pc:spChg>
        <pc:spChg chg="mod">
          <ac:chgData name="Lemmi, Rodrigo" userId="b3618862-5d6a-4746-8c32-848d45cae23d" providerId="ADAL" clId="{0DE9EB39-8FAF-4C04-94A2-3CE10FB32802}" dt="2024-02-02T19:54:07.895" v="1085" actId="165"/>
          <ac:spMkLst>
            <pc:docMk/>
            <pc:sldMk cId="3848835387" sldId="2147469441"/>
            <ac:spMk id="270" creationId="{B8E1206D-6688-1FF5-BD49-28F5E2A3E1F2}"/>
          </ac:spMkLst>
        </pc:spChg>
        <pc:spChg chg="mod">
          <ac:chgData name="Lemmi, Rodrigo" userId="b3618862-5d6a-4746-8c32-848d45cae23d" providerId="ADAL" clId="{0DE9EB39-8FAF-4C04-94A2-3CE10FB32802}" dt="2024-02-02T19:54:07.895" v="1085" actId="165"/>
          <ac:spMkLst>
            <pc:docMk/>
            <pc:sldMk cId="3848835387" sldId="2147469441"/>
            <ac:spMk id="272" creationId="{4CB6F6C1-8A9F-05DD-9BAC-A90863BF8D22}"/>
          </ac:spMkLst>
        </pc:spChg>
        <pc:spChg chg="mod">
          <ac:chgData name="Lemmi, Rodrigo" userId="b3618862-5d6a-4746-8c32-848d45cae23d" providerId="ADAL" clId="{0DE9EB39-8FAF-4C04-94A2-3CE10FB32802}" dt="2024-02-02T19:54:07.895" v="1085" actId="165"/>
          <ac:spMkLst>
            <pc:docMk/>
            <pc:sldMk cId="3848835387" sldId="2147469441"/>
            <ac:spMk id="273" creationId="{D2E029B2-D996-1E1F-1482-D7FD1E34B957}"/>
          </ac:spMkLst>
        </pc:spChg>
        <pc:spChg chg="mod">
          <ac:chgData name="Lemmi, Rodrigo" userId="b3618862-5d6a-4746-8c32-848d45cae23d" providerId="ADAL" clId="{0DE9EB39-8FAF-4C04-94A2-3CE10FB32802}" dt="2024-02-02T19:54:07.895" v="1085" actId="165"/>
          <ac:spMkLst>
            <pc:docMk/>
            <pc:sldMk cId="3848835387" sldId="2147469441"/>
            <ac:spMk id="274" creationId="{997ED785-55A9-74BD-B8DF-9C7447147095}"/>
          </ac:spMkLst>
        </pc:spChg>
        <pc:spChg chg="mod">
          <ac:chgData name="Lemmi, Rodrigo" userId="b3618862-5d6a-4746-8c32-848d45cae23d" providerId="ADAL" clId="{0DE9EB39-8FAF-4C04-94A2-3CE10FB32802}" dt="2024-02-02T19:54:07.895" v="1085" actId="165"/>
          <ac:spMkLst>
            <pc:docMk/>
            <pc:sldMk cId="3848835387" sldId="2147469441"/>
            <ac:spMk id="275" creationId="{B54294BA-287D-A6F6-89A4-3D8C0D99A3AE}"/>
          </ac:spMkLst>
        </pc:spChg>
        <pc:spChg chg="mod">
          <ac:chgData name="Lemmi, Rodrigo" userId="b3618862-5d6a-4746-8c32-848d45cae23d" providerId="ADAL" clId="{0DE9EB39-8FAF-4C04-94A2-3CE10FB32802}" dt="2024-02-02T19:54:07.895" v="1085" actId="165"/>
          <ac:spMkLst>
            <pc:docMk/>
            <pc:sldMk cId="3848835387" sldId="2147469441"/>
            <ac:spMk id="276" creationId="{9A725190-2E3B-9599-04EB-FA93B351C305}"/>
          </ac:spMkLst>
        </pc:spChg>
        <pc:spChg chg="mod">
          <ac:chgData name="Lemmi, Rodrigo" userId="b3618862-5d6a-4746-8c32-848d45cae23d" providerId="ADAL" clId="{0DE9EB39-8FAF-4C04-94A2-3CE10FB32802}" dt="2024-02-02T19:54:07.895" v="1085" actId="165"/>
          <ac:spMkLst>
            <pc:docMk/>
            <pc:sldMk cId="3848835387" sldId="2147469441"/>
            <ac:spMk id="277" creationId="{D8AF0E9A-7FF9-20A3-5D7F-38BDBA8032E2}"/>
          </ac:spMkLst>
        </pc:spChg>
        <pc:spChg chg="mod">
          <ac:chgData name="Lemmi, Rodrigo" userId="b3618862-5d6a-4746-8c32-848d45cae23d" providerId="ADAL" clId="{0DE9EB39-8FAF-4C04-94A2-3CE10FB32802}" dt="2024-02-02T19:54:07.895" v="1085" actId="165"/>
          <ac:spMkLst>
            <pc:docMk/>
            <pc:sldMk cId="3848835387" sldId="2147469441"/>
            <ac:spMk id="278" creationId="{E4D4E79C-A9C4-118F-ED33-0758947E6BFA}"/>
          </ac:spMkLst>
        </pc:spChg>
        <pc:spChg chg="mod">
          <ac:chgData name="Lemmi, Rodrigo" userId="b3618862-5d6a-4746-8c32-848d45cae23d" providerId="ADAL" clId="{0DE9EB39-8FAF-4C04-94A2-3CE10FB32802}" dt="2024-02-02T19:54:07.895" v="1085" actId="165"/>
          <ac:spMkLst>
            <pc:docMk/>
            <pc:sldMk cId="3848835387" sldId="2147469441"/>
            <ac:spMk id="279" creationId="{E9DB17F7-ED0E-2A02-1FD3-A0C14AB3AED5}"/>
          </ac:spMkLst>
        </pc:spChg>
        <pc:spChg chg="mod">
          <ac:chgData name="Lemmi, Rodrigo" userId="b3618862-5d6a-4746-8c32-848d45cae23d" providerId="ADAL" clId="{0DE9EB39-8FAF-4C04-94A2-3CE10FB32802}" dt="2024-02-02T19:54:07.895" v="1085" actId="165"/>
          <ac:spMkLst>
            <pc:docMk/>
            <pc:sldMk cId="3848835387" sldId="2147469441"/>
            <ac:spMk id="280" creationId="{68B6FE3F-072A-568D-02D0-3BCF10270C07}"/>
          </ac:spMkLst>
        </pc:spChg>
        <pc:spChg chg="mod">
          <ac:chgData name="Lemmi, Rodrigo" userId="b3618862-5d6a-4746-8c32-848d45cae23d" providerId="ADAL" clId="{0DE9EB39-8FAF-4C04-94A2-3CE10FB32802}" dt="2024-02-02T19:54:07.895" v="1085" actId="165"/>
          <ac:spMkLst>
            <pc:docMk/>
            <pc:sldMk cId="3848835387" sldId="2147469441"/>
            <ac:spMk id="285" creationId="{B6715DF6-DE00-3B3D-AE87-6D49872DB2AC}"/>
          </ac:spMkLst>
        </pc:spChg>
        <pc:spChg chg="mod">
          <ac:chgData name="Lemmi, Rodrigo" userId="b3618862-5d6a-4746-8c32-848d45cae23d" providerId="ADAL" clId="{0DE9EB39-8FAF-4C04-94A2-3CE10FB32802}" dt="2024-02-02T19:54:07.895" v="1085" actId="165"/>
          <ac:spMkLst>
            <pc:docMk/>
            <pc:sldMk cId="3848835387" sldId="2147469441"/>
            <ac:spMk id="287" creationId="{A2AB57DE-796B-332C-FDE5-FAB14C05285B}"/>
          </ac:spMkLst>
        </pc:spChg>
        <pc:spChg chg="mod">
          <ac:chgData name="Lemmi, Rodrigo" userId="b3618862-5d6a-4746-8c32-848d45cae23d" providerId="ADAL" clId="{0DE9EB39-8FAF-4C04-94A2-3CE10FB32802}" dt="2024-02-02T19:54:07.895" v="1085" actId="165"/>
          <ac:spMkLst>
            <pc:docMk/>
            <pc:sldMk cId="3848835387" sldId="2147469441"/>
            <ac:spMk id="288" creationId="{B24C2544-91F0-83B3-70C2-8B235BEC8A85}"/>
          </ac:spMkLst>
        </pc:spChg>
        <pc:spChg chg="mod">
          <ac:chgData name="Lemmi, Rodrigo" userId="b3618862-5d6a-4746-8c32-848d45cae23d" providerId="ADAL" clId="{0DE9EB39-8FAF-4C04-94A2-3CE10FB32802}" dt="2024-02-02T19:54:07.895" v="1085" actId="165"/>
          <ac:spMkLst>
            <pc:docMk/>
            <pc:sldMk cId="3848835387" sldId="2147469441"/>
            <ac:spMk id="289" creationId="{9E24A331-6B16-946B-C8BE-9B51A984B9BD}"/>
          </ac:spMkLst>
        </pc:spChg>
        <pc:spChg chg="mod">
          <ac:chgData name="Lemmi, Rodrigo" userId="b3618862-5d6a-4746-8c32-848d45cae23d" providerId="ADAL" clId="{0DE9EB39-8FAF-4C04-94A2-3CE10FB32802}" dt="2024-02-02T19:54:07.895" v="1085" actId="165"/>
          <ac:spMkLst>
            <pc:docMk/>
            <pc:sldMk cId="3848835387" sldId="2147469441"/>
            <ac:spMk id="290" creationId="{881CE3CE-1D11-AEE6-359B-0FB7C98CAA71}"/>
          </ac:spMkLst>
        </pc:spChg>
        <pc:spChg chg="mod">
          <ac:chgData name="Lemmi, Rodrigo" userId="b3618862-5d6a-4746-8c32-848d45cae23d" providerId="ADAL" clId="{0DE9EB39-8FAF-4C04-94A2-3CE10FB32802}" dt="2024-02-02T19:54:07.895" v="1085" actId="165"/>
          <ac:spMkLst>
            <pc:docMk/>
            <pc:sldMk cId="3848835387" sldId="2147469441"/>
            <ac:spMk id="291" creationId="{8675C5B0-8732-2A65-99A5-3CEEDE14E720}"/>
          </ac:spMkLst>
        </pc:spChg>
        <pc:spChg chg="mod">
          <ac:chgData name="Lemmi, Rodrigo" userId="b3618862-5d6a-4746-8c32-848d45cae23d" providerId="ADAL" clId="{0DE9EB39-8FAF-4C04-94A2-3CE10FB32802}" dt="2024-02-02T19:54:07.895" v="1085" actId="165"/>
          <ac:spMkLst>
            <pc:docMk/>
            <pc:sldMk cId="3848835387" sldId="2147469441"/>
            <ac:spMk id="293" creationId="{4540373D-847B-DA4A-F88A-EAECAE51FCB0}"/>
          </ac:spMkLst>
        </pc:spChg>
        <pc:spChg chg="mod">
          <ac:chgData name="Lemmi, Rodrigo" userId="b3618862-5d6a-4746-8c32-848d45cae23d" providerId="ADAL" clId="{0DE9EB39-8FAF-4C04-94A2-3CE10FB32802}" dt="2024-02-02T19:54:07.895" v="1085" actId="165"/>
          <ac:spMkLst>
            <pc:docMk/>
            <pc:sldMk cId="3848835387" sldId="2147469441"/>
            <ac:spMk id="294" creationId="{FCCEC3BC-2E19-9592-B3F2-23D459B8A5FE}"/>
          </ac:spMkLst>
        </pc:spChg>
        <pc:spChg chg="mod">
          <ac:chgData name="Lemmi, Rodrigo" userId="b3618862-5d6a-4746-8c32-848d45cae23d" providerId="ADAL" clId="{0DE9EB39-8FAF-4C04-94A2-3CE10FB32802}" dt="2024-02-02T19:54:07.895" v="1085" actId="165"/>
          <ac:spMkLst>
            <pc:docMk/>
            <pc:sldMk cId="3848835387" sldId="2147469441"/>
            <ac:spMk id="295" creationId="{36A286A0-0C4F-7DE1-CA13-2B7668127BB9}"/>
          </ac:spMkLst>
        </pc:spChg>
        <pc:spChg chg="mod">
          <ac:chgData name="Lemmi, Rodrigo" userId="b3618862-5d6a-4746-8c32-848d45cae23d" providerId="ADAL" clId="{0DE9EB39-8FAF-4C04-94A2-3CE10FB32802}" dt="2024-02-02T19:54:07.895" v="1085" actId="165"/>
          <ac:spMkLst>
            <pc:docMk/>
            <pc:sldMk cId="3848835387" sldId="2147469441"/>
            <ac:spMk id="296" creationId="{4BADF2F8-47C9-B086-11FD-9934DB3337A0}"/>
          </ac:spMkLst>
        </pc:spChg>
        <pc:spChg chg="mod">
          <ac:chgData name="Lemmi, Rodrigo" userId="b3618862-5d6a-4746-8c32-848d45cae23d" providerId="ADAL" clId="{0DE9EB39-8FAF-4C04-94A2-3CE10FB32802}" dt="2024-02-02T19:54:07.895" v="1085" actId="165"/>
          <ac:spMkLst>
            <pc:docMk/>
            <pc:sldMk cId="3848835387" sldId="2147469441"/>
            <ac:spMk id="297" creationId="{02A2D26C-8B3A-3488-B4F0-3C210F53BC2F}"/>
          </ac:spMkLst>
        </pc:spChg>
        <pc:spChg chg="mod">
          <ac:chgData name="Lemmi, Rodrigo" userId="b3618862-5d6a-4746-8c32-848d45cae23d" providerId="ADAL" clId="{0DE9EB39-8FAF-4C04-94A2-3CE10FB32802}" dt="2024-02-02T19:54:07.895" v="1085" actId="165"/>
          <ac:spMkLst>
            <pc:docMk/>
            <pc:sldMk cId="3848835387" sldId="2147469441"/>
            <ac:spMk id="298" creationId="{7B7B5CE6-7DDE-3CC7-EA9B-110CF14949E7}"/>
          </ac:spMkLst>
        </pc:spChg>
        <pc:spChg chg="mod">
          <ac:chgData name="Lemmi, Rodrigo" userId="b3618862-5d6a-4746-8c32-848d45cae23d" providerId="ADAL" clId="{0DE9EB39-8FAF-4C04-94A2-3CE10FB32802}" dt="2024-02-02T19:54:07.895" v="1085" actId="165"/>
          <ac:spMkLst>
            <pc:docMk/>
            <pc:sldMk cId="3848835387" sldId="2147469441"/>
            <ac:spMk id="299" creationId="{A3A5BB7A-7780-52FE-83C1-338516D41B1A}"/>
          </ac:spMkLst>
        </pc:spChg>
        <pc:spChg chg="mod">
          <ac:chgData name="Lemmi, Rodrigo" userId="b3618862-5d6a-4746-8c32-848d45cae23d" providerId="ADAL" clId="{0DE9EB39-8FAF-4C04-94A2-3CE10FB32802}" dt="2024-02-02T19:54:07.895" v="1085" actId="165"/>
          <ac:spMkLst>
            <pc:docMk/>
            <pc:sldMk cId="3848835387" sldId="2147469441"/>
            <ac:spMk id="300" creationId="{F8EE164D-0599-8601-FF64-C472E5BCCDCE}"/>
          </ac:spMkLst>
        </pc:spChg>
        <pc:spChg chg="mod">
          <ac:chgData name="Lemmi, Rodrigo" userId="b3618862-5d6a-4746-8c32-848d45cae23d" providerId="ADAL" clId="{0DE9EB39-8FAF-4C04-94A2-3CE10FB32802}" dt="2024-02-02T19:54:07.895" v="1085" actId="165"/>
          <ac:spMkLst>
            <pc:docMk/>
            <pc:sldMk cId="3848835387" sldId="2147469441"/>
            <ac:spMk id="301" creationId="{D9923B40-0F1A-84E2-C9CE-1D2107A23B0A}"/>
          </ac:spMkLst>
        </pc:spChg>
        <pc:spChg chg="mod">
          <ac:chgData name="Lemmi, Rodrigo" userId="b3618862-5d6a-4746-8c32-848d45cae23d" providerId="ADAL" clId="{0DE9EB39-8FAF-4C04-94A2-3CE10FB32802}" dt="2024-02-02T19:54:07.895" v="1085" actId="165"/>
          <ac:spMkLst>
            <pc:docMk/>
            <pc:sldMk cId="3848835387" sldId="2147469441"/>
            <ac:spMk id="306" creationId="{89BBD71B-9C64-4210-7DFA-4CE915BD197D}"/>
          </ac:spMkLst>
        </pc:spChg>
        <pc:spChg chg="mod">
          <ac:chgData name="Lemmi, Rodrigo" userId="b3618862-5d6a-4746-8c32-848d45cae23d" providerId="ADAL" clId="{0DE9EB39-8FAF-4C04-94A2-3CE10FB32802}" dt="2024-02-02T19:54:07.895" v="1085" actId="165"/>
          <ac:spMkLst>
            <pc:docMk/>
            <pc:sldMk cId="3848835387" sldId="2147469441"/>
            <ac:spMk id="308" creationId="{D4B9439F-8BE5-219A-1F85-308B4ED8086A}"/>
          </ac:spMkLst>
        </pc:spChg>
        <pc:spChg chg="mod">
          <ac:chgData name="Lemmi, Rodrigo" userId="b3618862-5d6a-4746-8c32-848d45cae23d" providerId="ADAL" clId="{0DE9EB39-8FAF-4C04-94A2-3CE10FB32802}" dt="2024-02-02T19:54:07.895" v="1085" actId="165"/>
          <ac:spMkLst>
            <pc:docMk/>
            <pc:sldMk cId="3848835387" sldId="2147469441"/>
            <ac:spMk id="309" creationId="{16200CE4-E3C3-78AE-0DAC-A8CC3C8B2EEE}"/>
          </ac:spMkLst>
        </pc:spChg>
        <pc:spChg chg="mod">
          <ac:chgData name="Lemmi, Rodrigo" userId="b3618862-5d6a-4746-8c32-848d45cae23d" providerId="ADAL" clId="{0DE9EB39-8FAF-4C04-94A2-3CE10FB32802}" dt="2024-02-02T19:54:07.895" v="1085" actId="165"/>
          <ac:spMkLst>
            <pc:docMk/>
            <pc:sldMk cId="3848835387" sldId="2147469441"/>
            <ac:spMk id="310" creationId="{8B53AC5A-604A-EC42-5858-E0A9DD5CEF5E}"/>
          </ac:spMkLst>
        </pc:spChg>
        <pc:spChg chg="mod">
          <ac:chgData name="Lemmi, Rodrigo" userId="b3618862-5d6a-4746-8c32-848d45cae23d" providerId="ADAL" clId="{0DE9EB39-8FAF-4C04-94A2-3CE10FB32802}" dt="2024-02-02T19:54:07.895" v="1085" actId="165"/>
          <ac:spMkLst>
            <pc:docMk/>
            <pc:sldMk cId="3848835387" sldId="2147469441"/>
            <ac:spMk id="311" creationId="{8AEA94D2-21B5-3738-8FE2-0A78D5864D93}"/>
          </ac:spMkLst>
        </pc:spChg>
        <pc:spChg chg="mod">
          <ac:chgData name="Lemmi, Rodrigo" userId="b3618862-5d6a-4746-8c32-848d45cae23d" providerId="ADAL" clId="{0DE9EB39-8FAF-4C04-94A2-3CE10FB32802}" dt="2024-02-02T19:54:07.895" v="1085" actId="165"/>
          <ac:spMkLst>
            <pc:docMk/>
            <pc:sldMk cId="3848835387" sldId="2147469441"/>
            <ac:spMk id="312" creationId="{124C6D93-C43A-61F8-80C5-B0214CA39D5B}"/>
          </ac:spMkLst>
        </pc:spChg>
        <pc:spChg chg="mod">
          <ac:chgData name="Lemmi, Rodrigo" userId="b3618862-5d6a-4746-8c32-848d45cae23d" providerId="ADAL" clId="{0DE9EB39-8FAF-4C04-94A2-3CE10FB32802}" dt="2024-02-02T19:54:07.895" v="1085" actId="165"/>
          <ac:spMkLst>
            <pc:docMk/>
            <pc:sldMk cId="3848835387" sldId="2147469441"/>
            <ac:spMk id="314" creationId="{8B55F82B-365A-933D-A870-723CCE4705BC}"/>
          </ac:spMkLst>
        </pc:spChg>
        <pc:spChg chg="mod">
          <ac:chgData name="Lemmi, Rodrigo" userId="b3618862-5d6a-4746-8c32-848d45cae23d" providerId="ADAL" clId="{0DE9EB39-8FAF-4C04-94A2-3CE10FB32802}" dt="2024-02-02T19:54:07.895" v="1085" actId="165"/>
          <ac:spMkLst>
            <pc:docMk/>
            <pc:sldMk cId="3848835387" sldId="2147469441"/>
            <ac:spMk id="315" creationId="{2F797065-371A-E225-3A7F-FAE0166CD24D}"/>
          </ac:spMkLst>
        </pc:spChg>
        <pc:spChg chg="mod">
          <ac:chgData name="Lemmi, Rodrigo" userId="b3618862-5d6a-4746-8c32-848d45cae23d" providerId="ADAL" clId="{0DE9EB39-8FAF-4C04-94A2-3CE10FB32802}" dt="2024-02-02T19:54:07.895" v="1085" actId="165"/>
          <ac:spMkLst>
            <pc:docMk/>
            <pc:sldMk cId="3848835387" sldId="2147469441"/>
            <ac:spMk id="316" creationId="{DA759551-8E2C-0229-F230-E355EE4FD95A}"/>
          </ac:spMkLst>
        </pc:spChg>
        <pc:spChg chg="mod">
          <ac:chgData name="Lemmi, Rodrigo" userId="b3618862-5d6a-4746-8c32-848d45cae23d" providerId="ADAL" clId="{0DE9EB39-8FAF-4C04-94A2-3CE10FB32802}" dt="2024-02-02T19:54:07.895" v="1085" actId="165"/>
          <ac:spMkLst>
            <pc:docMk/>
            <pc:sldMk cId="3848835387" sldId="2147469441"/>
            <ac:spMk id="317" creationId="{4D1EC6A8-FC97-7E86-307B-3A176867CBA1}"/>
          </ac:spMkLst>
        </pc:spChg>
        <pc:spChg chg="mod">
          <ac:chgData name="Lemmi, Rodrigo" userId="b3618862-5d6a-4746-8c32-848d45cae23d" providerId="ADAL" clId="{0DE9EB39-8FAF-4C04-94A2-3CE10FB32802}" dt="2024-02-02T19:54:07.895" v="1085" actId="165"/>
          <ac:spMkLst>
            <pc:docMk/>
            <pc:sldMk cId="3848835387" sldId="2147469441"/>
            <ac:spMk id="318" creationId="{29B86BF7-5217-8018-A071-B83F554AE5DB}"/>
          </ac:spMkLst>
        </pc:spChg>
        <pc:spChg chg="mod">
          <ac:chgData name="Lemmi, Rodrigo" userId="b3618862-5d6a-4746-8c32-848d45cae23d" providerId="ADAL" clId="{0DE9EB39-8FAF-4C04-94A2-3CE10FB32802}" dt="2024-02-02T19:54:07.895" v="1085" actId="165"/>
          <ac:spMkLst>
            <pc:docMk/>
            <pc:sldMk cId="3848835387" sldId="2147469441"/>
            <ac:spMk id="319" creationId="{5E3F4875-98B2-D21A-26A6-4681C7CCFA0C}"/>
          </ac:spMkLst>
        </pc:spChg>
        <pc:spChg chg="mod">
          <ac:chgData name="Lemmi, Rodrigo" userId="b3618862-5d6a-4746-8c32-848d45cae23d" providerId="ADAL" clId="{0DE9EB39-8FAF-4C04-94A2-3CE10FB32802}" dt="2024-02-02T19:54:07.895" v="1085" actId="165"/>
          <ac:spMkLst>
            <pc:docMk/>
            <pc:sldMk cId="3848835387" sldId="2147469441"/>
            <ac:spMk id="320" creationId="{B65313F0-C0BB-50FF-E49A-7CD4715BDCB4}"/>
          </ac:spMkLst>
        </pc:spChg>
        <pc:spChg chg="mod">
          <ac:chgData name="Lemmi, Rodrigo" userId="b3618862-5d6a-4746-8c32-848d45cae23d" providerId="ADAL" clId="{0DE9EB39-8FAF-4C04-94A2-3CE10FB32802}" dt="2024-02-02T19:54:07.895" v="1085" actId="165"/>
          <ac:spMkLst>
            <pc:docMk/>
            <pc:sldMk cId="3848835387" sldId="2147469441"/>
            <ac:spMk id="321" creationId="{52B2BDCE-DF60-904D-6F29-313C4837035D}"/>
          </ac:spMkLst>
        </pc:spChg>
        <pc:spChg chg="mod">
          <ac:chgData name="Lemmi, Rodrigo" userId="b3618862-5d6a-4746-8c32-848d45cae23d" providerId="ADAL" clId="{0DE9EB39-8FAF-4C04-94A2-3CE10FB32802}" dt="2024-02-02T19:54:07.895" v="1085" actId="165"/>
          <ac:spMkLst>
            <pc:docMk/>
            <pc:sldMk cId="3848835387" sldId="2147469441"/>
            <ac:spMk id="322" creationId="{004112D7-2324-DEE4-4CC5-259D639B558D}"/>
          </ac:spMkLst>
        </pc:spChg>
        <pc:spChg chg="mod">
          <ac:chgData name="Lemmi, Rodrigo" userId="b3618862-5d6a-4746-8c32-848d45cae23d" providerId="ADAL" clId="{0DE9EB39-8FAF-4C04-94A2-3CE10FB32802}" dt="2024-02-02T19:54:07.895" v="1085" actId="165"/>
          <ac:spMkLst>
            <pc:docMk/>
            <pc:sldMk cId="3848835387" sldId="2147469441"/>
            <ac:spMk id="327" creationId="{C6E2FC4F-A2EA-A9DC-F1EC-F3DB56FF8ACD}"/>
          </ac:spMkLst>
        </pc:spChg>
        <pc:spChg chg="mod">
          <ac:chgData name="Lemmi, Rodrigo" userId="b3618862-5d6a-4746-8c32-848d45cae23d" providerId="ADAL" clId="{0DE9EB39-8FAF-4C04-94A2-3CE10FB32802}" dt="2024-02-02T19:54:07.895" v="1085" actId="165"/>
          <ac:spMkLst>
            <pc:docMk/>
            <pc:sldMk cId="3848835387" sldId="2147469441"/>
            <ac:spMk id="329" creationId="{5DB93D33-8CDF-0012-BEB1-97F06974B45F}"/>
          </ac:spMkLst>
        </pc:spChg>
        <pc:spChg chg="mod">
          <ac:chgData name="Lemmi, Rodrigo" userId="b3618862-5d6a-4746-8c32-848d45cae23d" providerId="ADAL" clId="{0DE9EB39-8FAF-4C04-94A2-3CE10FB32802}" dt="2024-02-02T19:54:07.895" v="1085" actId="165"/>
          <ac:spMkLst>
            <pc:docMk/>
            <pc:sldMk cId="3848835387" sldId="2147469441"/>
            <ac:spMk id="330" creationId="{4B6985AE-043B-BF65-7F4E-00E525BE3CC4}"/>
          </ac:spMkLst>
        </pc:spChg>
        <pc:spChg chg="mod">
          <ac:chgData name="Lemmi, Rodrigo" userId="b3618862-5d6a-4746-8c32-848d45cae23d" providerId="ADAL" clId="{0DE9EB39-8FAF-4C04-94A2-3CE10FB32802}" dt="2024-02-02T19:54:07.895" v="1085" actId="165"/>
          <ac:spMkLst>
            <pc:docMk/>
            <pc:sldMk cId="3848835387" sldId="2147469441"/>
            <ac:spMk id="331" creationId="{CB22A240-7B47-08EE-0F16-71FE9C0FBC16}"/>
          </ac:spMkLst>
        </pc:spChg>
        <pc:spChg chg="mod">
          <ac:chgData name="Lemmi, Rodrigo" userId="b3618862-5d6a-4746-8c32-848d45cae23d" providerId="ADAL" clId="{0DE9EB39-8FAF-4C04-94A2-3CE10FB32802}" dt="2024-02-02T19:54:07.895" v="1085" actId="165"/>
          <ac:spMkLst>
            <pc:docMk/>
            <pc:sldMk cId="3848835387" sldId="2147469441"/>
            <ac:spMk id="332" creationId="{1F0ED095-EB58-A782-8F4C-7413B60294BD}"/>
          </ac:spMkLst>
        </pc:spChg>
        <pc:spChg chg="mod">
          <ac:chgData name="Lemmi, Rodrigo" userId="b3618862-5d6a-4746-8c32-848d45cae23d" providerId="ADAL" clId="{0DE9EB39-8FAF-4C04-94A2-3CE10FB32802}" dt="2024-02-02T19:54:07.895" v="1085" actId="165"/>
          <ac:spMkLst>
            <pc:docMk/>
            <pc:sldMk cId="3848835387" sldId="2147469441"/>
            <ac:spMk id="333" creationId="{25C33138-E6CE-F74A-F095-EA944F7072EB}"/>
          </ac:spMkLst>
        </pc:spChg>
        <pc:spChg chg="mod">
          <ac:chgData name="Lemmi, Rodrigo" userId="b3618862-5d6a-4746-8c32-848d45cae23d" providerId="ADAL" clId="{0DE9EB39-8FAF-4C04-94A2-3CE10FB32802}" dt="2024-02-02T19:54:07.895" v="1085" actId="165"/>
          <ac:spMkLst>
            <pc:docMk/>
            <pc:sldMk cId="3848835387" sldId="2147469441"/>
            <ac:spMk id="335" creationId="{FA9E3DF0-A98C-EEC2-C03D-38084EEB7D7E}"/>
          </ac:spMkLst>
        </pc:spChg>
        <pc:spChg chg="mod">
          <ac:chgData name="Lemmi, Rodrigo" userId="b3618862-5d6a-4746-8c32-848d45cae23d" providerId="ADAL" clId="{0DE9EB39-8FAF-4C04-94A2-3CE10FB32802}" dt="2024-02-02T19:54:07.895" v="1085" actId="165"/>
          <ac:spMkLst>
            <pc:docMk/>
            <pc:sldMk cId="3848835387" sldId="2147469441"/>
            <ac:spMk id="336" creationId="{4339DEFF-5806-7E5B-4A29-19DB8699EC89}"/>
          </ac:spMkLst>
        </pc:spChg>
        <pc:spChg chg="mod">
          <ac:chgData name="Lemmi, Rodrigo" userId="b3618862-5d6a-4746-8c32-848d45cae23d" providerId="ADAL" clId="{0DE9EB39-8FAF-4C04-94A2-3CE10FB32802}" dt="2024-02-02T19:54:07.895" v="1085" actId="165"/>
          <ac:spMkLst>
            <pc:docMk/>
            <pc:sldMk cId="3848835387" sldId="2147469441"/>
            <ac:spMk id="337" creationId="{6C5B842B-E32E-5C9A-BB71-FD81CC6FB9BB}"/>
          </ac:spMkLst>
        </pc:spChg>
        <pc:spChg chg="mod">
          <ac:chgData name="Lemmi, Rodrigo" userId="b3618862-5d6a-4746-8c32-848d45cae23d" providerId="ADAL" clId="{0DE9EB39-8FAF-4C04-94A2-3CE10FB32802}" dt="2024-02-02T19:54:07.895" v="1085" actId="165"/>
          <ac:spMkLst>
            <pc:docMk/>
            <pc:sldMk cId="3848835387" sldId="2147469441"/>
            <ac:spMk id="338" creationId="{F2FFC171-6BF4-28FD-D656-135914C04448}"/>
          </ac:spMkLst>
        </pc:spChg>
        <pc:spChg chg="mod">
          <ac:chgData name="Lemmi, Rodrigo" userId="b3618862-5d6a-4746-8c32-848d45cae23d" providerId="ADAL" clId="{0DE9EB39-8FAF-4C04-94A2-3CE10FB32802}" dt="2024-02-02T19:54:07.895" v="1085" actId="165"/>
          <ac:spMkLst>
            <pc:docMk/>
            <pc:sldMk cId="3848835387" sldId="2147469441"/>
            <ac:spMk id="339" creationId="{D7305D7D-E6D5-2648-089B-F1D3BDBA309A}"/>
          </ac:spMkLst>
        </pc:spChg>
        <pc:spChg chg="mod">
          <ac:chgData name="Lemmi, Rodrigo" userId="b3618862-5d6a-4746-8c32-848d45cae23d" providerId="ADAL" clId="{0DE9EB39-8FAF-4C04-94A2-3CE10FB32802}" dt="2024-02-02T19:54:07.895" v="1085" actId="165"/>
          <ac:spMkLst>
            <pc:docMk/>
            <pc:sldMk cId="3848835387" sldId="2147469441"/>
            <ac:spMk id="340" creationId="{B14E83F1-0119-9171-AA1C-90BF521F7F91}"/>
          </ac:spMkLst>
        </pc:spChg>
        <pc:spChg chg="mod">
          <ac:chgData name="Lemmi, Rodrigo" userId="b3618862-5d6a-4746-8c32-848d45cae23d" providerId="ADAL" clId="{0DE9EB39-8FAF-4C04-94A2-3CE10FB32802}" dt="2024-02-02T19:54:07.895" v="1085" actId="165"/>
          <ac:spMkLst>
            <pc:docMk/>
            <pc:sldMk cId="3848835387" sldId="2147469441"/>
            <ac:spMk id="341" creationId="{A6A637FC-E57F-D116-389E-BF55ABAB647A}"/>
          </ac:spMkLst>
        </pc:spChg>
        <pc:spChg chg="mod">
          <ac:chgData name="Lemmi, Rodrigo" userId="b3618862-5d6a-4746-8c32-848d45cae23d" providerId="ADAL" clId="{0DE9EB39-8FAF-4C04-94A2-3CE10FB32802}" dt="2024-02-02T19:54:07.895" v="1085" actId="165"/>
          <ac:spMkLst>
            <pc:docMk/>
            <pc:sldMk cId="3848835387" sldId="2147469441"/>
            <ac:spMk id="342" creationId="{11DE66CE-05E0-84FF-5F97-83BC6DD4FE46}"/>
          </ac:spMkLst>
        </pc:spChg>
        <pc:spChg chg="mod">
          <ac:chgData name="Lemmi, Rodrigo" userId="b3618862-5d6a-4746-8c32-848d45cae23d" providerId="ADAL" clId="{0DE9EB39-8FAF-4C04-94A2-3CE10FB32802}" dt="2024-02-02T19:54:07.895" v="1085" actId="165"/>
          <ac:spMkLst>
            <pc:docMk/>
            <pc:sldMk cId="3848835387" sldId="2147469441"/>
            <ac:spMk id="343" creationId="{5902075D-DE94-EA39-4DC2-078F8ED596AE}"/>
          </ac:spMkLst>
        </pc:spChg>
        <pc:spChg chg="mod">
          <ac:chgData name="Lemmi, Rodrigo" userId="b3618862-5d6a-4746-8c32-848d45cae23d" providerId="ADAL" clId="{0DE9EB39-8FAF-4C04-94A2-3CE10FB32802}" dt="2024-02-02T19:54:07.895" v="1085" actId="165"/>
          <ac:spMkLst>
            <pc:docMk/>
            <pc:sldMk cId="3848835387" sldId="2147469441"/>
            <ac:spMk id="348" creationId="{85B222EC-7DA1-3DBB-2278-940736DC2F86}"/>
          </ac:spMkLst>
        </pc:spChg>
        <pc:spChg chg="mod">
          <ac:chgData name="Lemmi, Rodrigo" userId="b3618862-5d6a-4746-8c32-848d45cae23d" providerId="ADAL" clId="{0DE9EB39-8FAF-4C04-94A2-3CE10FB32802}" dt="2024-02-02T19:54:07.895" v="1085" actId="165"/>
          <ac:spMkLst>
            <pc:docMk/>
            <pc:sldMk cId="3848835387" sldId="2147469441"/>
            <ac:spMk id="350" creationId="{E9DB1987-7B62-94EF-5567-14134D078F62}"/>
          </ac:spMkLst>
        </pc:spChg>
        <pc:spChg chg="mod">
          <ac:chgData name="Lemmi, Rodrigo" userId="b3618862-5d6a-4746-8c32-848d45cae23d" providerId="ADAL" clId="{0DE9EB39-8FAF-4C04-94A2-3CE10FB32802}" dt="2024-02-02T19:54:07.895" v="1085" actId="165"/>
          <ac:spMkLst>
            <pc:docMk/>
            <pc:sldMk cId="3848835387" sldId="2147469441"/>
            <ac:spMk id="351" creationId="{C127F2B6-9F55-3A5E-8600-0BCF694C62EE}"/>
          </ac:spMkLst>
        </pc:spChg>
        <pc:spChg chg="mod">
          <ac:chgData name="Lemmi, Rodrigo" userId="b3618862-5d6a-4746-8c32-848d45cae23d" providerId="ADAL" clId="{0DE9EB39-8FAF-4C04-94A2-3CE10FB32802}" dt="2024-02-02T19:54:07.895" v="1085" actId="165"/>
          <ac:spMkLst>
            <pc:docMk/>
            <pc:sldMk cId="3848835387" sldId="2147469441"/>
            <ac:spMk id="352" creationId="{62EBB245-E40B-61A6-4FCF-B5D44D1E00C1}"/>
          </ac:spMkLst>
        </pc:spChg>
        <pc:spChg chg="mod">
          <ac:chgData name="Lemmi, Rodrigo" userId="b3618862-5d6a-4746-8c32-848d45cae23d" providerId="ADAL" clId="{0DE9EB39-8FAF-4C04-94A2-3CE10FB32802}" dt="2024-02-02T19:54:07.895" v="1085" actId="165"/>
          <ac:spMkLst>
            <pc:docMk/>
            <pc:sldMk cId="3848835387" sldId="2147469441"/>
            <ac:spMk id="353" creationId="{2A2B445D-B0D7-9AC1-3478-7252B41CC423}"/>
          </ac:spMkLst>
        </pc:spChg>
        <pc:spChg chg="mod">
          <ac:chgData name="Lemmi, Rodrigo" userId="b3618862-5d6a-4746-8c32-848d45cae23d" providerId="ADAL" clId="{0DE9EB39-8FAF-4C04-94A2-3CE10FB32802}" dt="2024-02-02T19:54:07.895" v="1085" actId="165"/>
          <ac:spMkLst>
            <pc:docMk/>
            <pc:sldMk cId="3848835387" sldId="2147469441"/>
            <ac:spMk id="354" creationId="{04FFD42C-C3F0-78E1-4FDE-918A2006937D}"/>
          </ac:spMkLst>
        </pc:spChg>
        <pc:spChg chg="mod">
          <ac:chgData name="Lemmi, Rodrigo" userId="b3618862-5d6a-4746-8c32-848d45cae23d" providerId="ADAL" clId="{0DE9EB39-8FAF-4C04-94A2-3CE10FB32802}" dt="2024-02-02T19:54:07.895" v="1085" actId="165"/>
          <ac:spMkLst>
            <pc:docMk/>
            <pc:sldMk cId="3848835387" sldId="2147469441"/>
            <ac:spMk id="356" creationId="{E409E34A-FC8F-9538-4992-C393D46CBDC9}"/>
          </ac:spMkLst>
        </pc:spChg>
        <pc:spChg chg="mod">
          <ac:chgData name="Lemmi, Rodrigo" userId="b3618862-5d6a-4746-8c32-848d45cae23d" providerId="ADAL" clId="{0DE9EB39-8FAF-4C04-94A2-3CE10FB32802}" dt="2024-02-02T19:54:07.895" v="1085" actId="165"/>
          <ac:spMkLst>
            <pc:docMk/>
            <pc:sldMk cId="3848835387" sldId="2147469441"/>
            <ac:spMk id="357" creationId="{A4175F2C-B06C-AED7-BCCC-24398431ACD8}"/>
          </ac:spMkLst>
        </pc:spChg>
        <pc:spChg chg="mod">
          <ac:chgData name="Lemmi, Rodrigo" userId="b3618862-5d6a-4746-8c32-848d45cae23d" providerId="ADAL" clId="{0DE9EB39-8FAF-4C04-94A2-3CE10FB32802}" dt="2024-02-02T19:54:07.895" v="1085" actId="165"/>
          <ac:spMkLst>
            <pc:docMk/>
            <pc:sldMk cId="3848835387" sldId="2147469441"/>
            <ac:spMk id="358" creationId="{D90366AA-7B4B-B9F2-6572-206147066CE8}"/>
          </ac:spMkLst>
        </pc:spChg>
        <pc:spChg chg="mod">
          <ac:chgData name="Lemmi, Rodrigo" userId="b3618862-5d6a-4746-8c32-848d45cae23d" providerId="ADAL" clId="{0DE9EB39-8FAF-4C04-94A2-3CE10FB32802}" dt="2024-02-02T19:54:07.895" v="1085" actId="165"/>
          <ac:spMkLst>
            <pc:docMk/>
            <pc:sldMk cId="3848835387" sldId="2147469441"/>
            <ac:spMk id="359" creationId="{53B6D51A-90FF-84D2-41B1-B4E59CDF88A9}"/>
          </ac:spMkLst>
        </pc:spChg>
        <pc:spChg chg="mod">
          <ac:chgData name="Lemmi, Rodrigo" userId="b3618862-5d6a-4746-8c32-848d45cae23d" providerId="ADAL" clId="{0DE9EB39-8FAF-4C04-94A2-3CE10FB32802}" dt="2024-02-02T19:54:07.895" v="1085" actId="165"/>
          <ac:spMkLst>
            <pc:docMk/>
            <pc:sldMk cId="3848835387" sldId="2147469441"/>
            <ac:spMk id="360" creationId="{8C704553-D8A5-899C-E99C-A72E0ECA94A7}"/>
          </ac:spMkLst>
        </pc:spChg>
        <pc:spChg chg="mod">
          <ac:chgData name="Lemmi, Rodrigo" userId="b3618862-5d6a-4746-8c32-848d45cae23d" providerId="ADAL" clId="{0DE9EB39-8FAF-4C04-94A2-3CE10FB32802}" dt="2024-02-02T19:54:07.895" v="1085" actId="165"/>
          <ac:spMkLst>
            <pc:docMk/>
            <pc:sldMk cId="3848835387" sldId="2147469441"/>
            <ac:spMk id="361" creationId="{880AC6A5-B47B-A509-ABE6-BCC9AF7D8DCE}"/>
          </ac:spMkLst>
        </pc:spChg>
        <pc:spChg chg="mod">
          <ac:chgData name="Lemmi, Rodrigo" userId="b3618862-5d6a-4746-8c32-848d45cae23d" providerId="ADAL" clId="{0DE9EB39-8FAF-4C04-94A2-3CE10FB32802}" dt="2024-02-02T19:54:07.895" v="1085" actId="165"/>
          <ac:spMkLst>
            <pc:docMk/>
            <pc:sldMk cId="3848835387" sldId="2147469441"/>
            <ac:spMk id="362" creationId="{D619A065-CEB7-CB8C-69CE-26062EF0A499}"/>
          </ac:spMkLst>
        </pc:spChg>
        <pc:spChg chg="mod">
          <ac:chgData name="Lemmi, Rodrigo" userId="b3618862-5d6a-4746-8c32-848d45cae23d" providerId="ADAL" clId="{0DE9EB39-8FAF-4C04-94A2-3CE10FB32802}" dt="2024-02-02T19:54:07.895" v="1085" actId="165"/>
          <ac:spMkLst>
            <pc:docMk/>
            <pc:sldMk cId="3848835387" sldId="2147469441"/>
            <ac:spMk id="363" creationId="{E0178B2A-0B18-2F4E-0A21-04587C522F6A}"/>
          </ac:spMkLst>
        </pc:spChg>
        <pc:spChg chg="mod">
          <ac:chgData name="Lemmi, Rodrigo" userId="b3618862-5d6a-4746-8c32-848d45cae23d" providerId="ADAL" clId="{0DE9EB39-8FAF-4C04-94A2-3CE10FB32802}" dt="2024-02-02T19:54:07.895" v="1085" actId="165"/>
          <ac:spMkLst>
            <pc:docMk/>
            <pc:sldMk cId="3848835387" sldId="2147469441"/>
            <ac:spMk id="364" creationId="{4748772A-A051-923D-8DD7-71ECFAB04E2A}"/>
          </ac:spMkLst>
        </pc:spChg>
        <pc:spChg chg="mod">
          <ac:chgData name="Lemmi, Rodrigo" userId="b3618862-5d6a-4746-8c32-848d45cae23d" providerId="ADAL" clId="{0DE9EB39-8FAF-4C04-94A2-3CE10FB32802}" dt="2024-02-02T19:54:07.895" v="1085" actId="165"/>
          <ac:spMkLst>
            <pc:docMk/>
            <pc:sldMk cId="3848835387" sldId="2147469441"/>
            <ac:spMk id="369" creationId="{18196AA7-AEF8-F8B8-36E4-365B233D1326}"/>
          </ac:spMkLst>
        </pc:spChg>
        <pc:spChg chg="mod">
          <ac:chgData name="Lemmi, Rodrigo" userId="b3618862-5d6a-4746-8c32-848d45cae23d" providerId="ADAL" clId="{0DE9EB39-8FAF-4C04-94A2-3CE10FB32802}" dt="2024-02-02T19:54:07.895" v="1085" actId="165"/>
          <ac:spMkLst>
            <pc:docMk/>
            <pc:sldMk cId="3848835387" sldId="2147469441"/>
            <ac:spMk id="371" creationId="{930BBEF2-9450-209B-7BB8-0E0ADE76F6B3}"/>
          </ac:spMkLst>
        </pc:spChg>
        <pc:spChg chg="mod">
          <ac:chgData name="Lemmi, Rodrigo" userId="b3618862-5d6a-4746-8c32-848d45cae23d" providerId="ADAL" clId="{0DE9EB39-8FAF-4C04-94A2-3CE10FB32802}" dt="2024-02-02T19:54:07.895" v="1085" actId="165"/>
          <ac:spMkLst>
            <pc:docMk/>
            <pc:sldMk cId="3848835387" sldId="2147469441"/>
            <ac:spMk id="372" creationId="{F7E9BB5F-D609-34D4-3A01-314B5F82F464}"/>
          </ac:spMkLst>
        </pc:spChg>
        <pc:spChg chg="mod">
          <ac:chgData name="Lemmi, Rodrigo" userId="b3618862-5d6a-4746-8c32-848d45cae23d" providerId="ADAL" clId="{0DE9EB39-8FAF-4C04-94A2-3CE10FB32802}" dt="2024-02-02T19:54:07.895" v="1085" actId="165"/>
          <ac:spMkLst>
            <pc:docMk/>
            <pc:sldMk cId="3848835387" sldId="2147469441"/>
            <ac:spMk id="373" creationId="{CDDF5352-5CB6-E8C2-1FA6-56330C752C03}"/>
          </ac:spMkLst>
        </pc:spChg>
        <pc:spChg chg="mod">
          <ac:chgData name="Lemmi, Rodrigo" userId="b3618862-5d6a-4746-8c32-848d45cae23d" providerId="ADAL" clId="{0DE9EB39-8FAF-4C04-94A2-3CE10FB32802}" dt="2024-02-02T19:54:07.895" v="1085" actId="165"/>
          <ac:spMkLst>
            <pc:docMk/>
            <pc:sldMk cId="3848835387" sldId="2147469441"/>
            <ac:spMk id="374" creationId="{F6F737B5-12CE-0C91-66A7-0C52E8C4FEB6}"/>
          </ac:spMkLst>
        </pc:spChg>
        <pc:spChg chg="mod">
          <ac:chgData name="Lemmi, Rodrigo" userId="b3618862-5d6a-4746-8c32-848d45cae23d" providerId="ADAL" clId="{0DE9EB39-8FAF-4C04-94A2-3CE10FB32802}" dt="2024-02-02T19:54:07.895" v="1085" actId="165"/>
          <ac:spMkLst>
            <pc:docMk/>
            <pc:sldMk cId="3848835387" sldId="2147469441"/>
            <ac:spMk id="375" creationId="{B513232B-FE9C-01BB-8296-F98EED106ADC}"/>
          </ac:spMkLst>
        </pc:spChg>
        <pc:spChg chg="mod">
          <ac:chgData name="Lemmi, Rodrigo" userId="b3618862-5d6a-4746-8c32-848d45cae23d" providerId="ADAL" clId="{0DE9EB39-8FAF-4C04-94A2-3CE10FB32802}" dt="2024-02-02T19:54:07.895" v="1085" actId="165"/>
          <ac:spMkLst>
            <pc:docMk/>
            <pc:sldMk cId="3848835387" sldId="2147469441"/>
            <ac:spMk id="377" creationId="{7F01C4EB-3741-80B1-F541-49515087F7C9}"/>
          </ac:spMkLst>
        </pc:spChg>
        <pc:spChg chg="mod">
          <ac:chgData name="Lemmi, Rodrigo" userId="b3618862-5d6a-4746-8c32-848d45cae23d" providerId="ADAL" clId="{0DE9EB39-8FAF-4C04-94A2-3CE10FB32802}" dt="2024-02-02T19:54:07.895" v="1085" actId="165"/>
          <ac:spMkLst>
            <pc:docMk/>
            <pc:sldMk cId="3848835387" sldId="2147469441"/>
            <ac:spMk id="378" creationId="{807DBC61-901E-8E07-403F-0359F5FEE39B}"/>
          </ac:spMkLst>
        </pc:spChg>
        <pc:spChg chg="mod">
          <ac:chgData name="Lemmi, Rodrigo" userId="b3618862-5d6a-4746-8c32-848d45cae23d" providerId="ADAL" clId="{0DE9EB39-8FAF-4C04-94A2-3CE10FB32802}" dt="2024-02-02T19:54:07.895" v="1085" actId="165"/>
          <ac:spMkLst>
            <pc:docMk/>
            <pc:sldMk cId="3848835387" sldId="2147469441"/>
            <ac:spMk id="379" creationId="{F902CCDB-610F-0833-DDE4-03D290543F43}"/>
          </ac:spMkLst>
        </pc:spChg>
        <pc:spChg chg="mod">
          <ac:chgData name="Lemmi, Rodrigo" userId="b3618862-5d6a-4746-8c32-848d45cae23d" providerId="ADAL" clId="{0DE9EB39-8FAF-4C04-94A2-3CE10FB32802}" dt="2024-02-02T19:54:07.895" v="1085" actId="165"/>
          <ac:spMkLst>
            <pc:docMk/>
            <pc:sldMk cId="3848835387" sldId="2147469441"/>
            <ac:spMk id="380" creationId="{2C300412-0865-41D6-7089-556E157D6345}"/>
          </ac:spMkLst>
        </pc:spChg>
        <pc:spChg chg="mod">
          <ac:chgData name="Lemmi, Rodrigo" userId="b3618862-5d6a-4746-8c32-848d45cae23d" providerId="ADAL" clId="{0DE9EB39-8FAF-4C04-94A2-3CE10FB32802}" dt="2024-02-02T19:54:07.895" v="1085" actId="165"/>
          <ac:spMkLst>
            <pc:docMk/>
            <pc:sldMk cId="3848835387" sldId="2147469441"/>
            <ac:spMk id="381" creationId="{C5204703-91F5-A4B4-EC2B-13D8EB6A4822}"/>
          </ac:spMkLst>
        </pc:spChg>
        <pc:spChg chg="mod">
          <ac:chgData name="Lemmi, Rodrigo" userId="b3618862-5d6a-4746-8c32-848d45cae23d" providerId="ADAL" clId="{0DE9EB39-8FAF-4C04-94A2-3CE10FB32802}" dt="2024-02-02T19:54:07.895" v="1085" actId="165"/>
          <ac:spMkLst>
            <pc:docMk/>
            <pc:sldMk cId="3848835387" sldId="2147469441"/>
            <ac:spMk id="382" creationId="{1C4A6492-D641-98B7-550A-97F1E221DBEE}"/>
          </ac:spMkLst>
        </pc:spChg>
        <pc:spChg chg="mod">
          <ac:chgData name="Lemmi, Rodrigo" userId="b3618862-5d6a-4746-8c32-848d45cae23d" providerId="ADAL" clId="{0DE9EB39-8FAF-4C04-94A2-3CE10FB32802}" dt="2024-02-02T19:54:07.895" v="1085" actId="165"/>
          <ac:spMkLst>
            <pc:docMk/>
            <pc:sldMk cId="3848835387" sldId="2147469441"/>
            <ac:spMk id="383" creationId="{D540D3BD-A64C-72D5-791A-E96C4AA975D9}"/>
          </ac:spMkLst>
        </pc:spChg>
        <pc:spChg chg="mod">
          <ac:chgData name="Lemmi, Rodrigo" userId="b3618862-5d6a-4746-8c32-848d45cae23d" providerId="ADAL" clId="{0DE9EB39-8FAF-4C04-94A2-3CE10FB32802}" dt="2024-02-02T19:54:07.895" v="1085" actId="165"/>
          <ac:spMkLst>
            <pc:docMk/>
            <pc:sldMk cId="3848835387" sldId="2147469441"/>
            <ac:spMk id="384" creationId="{062054A5-A22C-3BA5-ED4C-0A875A73340C}"/>
          </ac:spMkLst>
        </pc:spChg>
        <pc:spChg chg="mod">
          <ac:chgData name="Lemmi, Rodrigo" userId="b3618862-5d6a-4746-8c32-848d45cae23d" providerId="ADAL" clId="{0DE9EB39-8FAF-4C04-94A2-3CE10FB32802}" dt="2024-02-02T19:54:07.895" v="1085" actId="165"/>
          <ac:spMkLst>
            <pc:docMk/>
            <pc:sldMk cId="3848835387" sldId="2147469441"/>
            <ac:spMk id="385" creationId="{FBAC3744-3DFC-BDAD-3C71-2CBA39382969}"/>
          </ac:spMkLst>
        </pc:spChg>
        <pc:spChg chg="mod">
          <ac:chgData name="Lemmi, Rodrigo" userId="b3618862-5d6a-4746-8c32-848d45cae23d" providerId="ADAL" clId="{0DE9EB39-8FAF-4C04-94A2-3CE10FB32802}" dt="2024-02-02T19:54:07.895" v="1085" actId="165"/>
          <ac:spMkLst>
            <pc:docMk/>
            <pc:sldMk cId="3848835387" sldId="2147469441"/>
            <ac:spMk id="390" creationId="{5B8BA162-30B0-862E-5BFC-B0E3836F1655}"/>
          </ac:spMkLst>
        </pc:spChg>
        <pc:spChg chg="mod">
          <ac:chgData name="Lemmi, Rodrigo" userId="b3618862-5d6a-4746-8c32-848d45cae23d" providerId="ADAL" clId="{0DE9EB39-8FAF-4C04-94A2-3CE10FB32802}" dt="2024-02-02T19:54:07.895" v="1085" actId="165"/>
          <ac:spMkLst>
            <pc:docMk/>
            <pc:sldMk cId="3848835387" sldId="2147469441"/>
            <ac:spMk id="392" creationId="{B5A9A585-8396-2BF8-56ED-2BED8CC313DA}"/>
          </ac:spMkLst>
        </pc:spChg>
        <pc:spChg chg="mod">
          <ac:chgData name="Lemmi, Rodrigo" userId="b3618862-5d6a-4746-8c32-848d45cae23d" providerId="ADAL" clId="{0DE9EB39-8FAF-4C04-94A2-3CE10FB32802}" dt="2024-02-02T19:54:07.895" v="1085" actId="165"/>
          <ac:spMkLst>
            <pc:docMk/>
            <pc:sldMk cId="3848835387" sldId="2147469441"/>
            <ac:spMk id="393" creationId="{522878EE-CF91-DF19-163E-9A975CC7981B}"/>
          </ac:spMkLst>
        </pc:spChg>
        <pc:spChg chg="mod">
          <ac:chgData name="Lemmi, Rodrigo" userId="b3618862-5d6a-4746-8c32-848d45cae23d" providerId="ADAL" clId="{0DE9EB39-8FAF-4C04-94A2-3CE10FB32802}" dt="2024-02-02T19:54:07.895" v="1085" actId="165"/>
          <ac:spMkLst>
            <pc:docMk/>
            <pc:sldMk cId="3848835387" sldId="2147469441"/>
            <ac:spMk id="394" creationId="{2B136CE9-A994-9D64-A392-6567C7D44BF1}"/>
          </ac:spMkLst>
        </pc:spChg>
        <pc:spChg chg="mod">
          <ac:chgData name="Lemmi, Rodrigo" userId="b3618862-5d6a-4746-8c32-848d45cae23d" providerId="ADAL" clId="{0DE9EB39-8FAF-4C04-94A2-3CE10FB32802}" dt="2024-02-02T19:54:07.895" v="1085" actId="165"/>
          <ac:spMkLst>
            <pc:docMk/>
            <pc:sldMk cId="3848835387" sldId="2147469441"/>
            <ac:spMk id="395" creationId="{9D7E2892-FAA2-5B24-46B1-637B2678C154}"/>
          </ac:spMkLst>
        </pc:spChg>
        <pc:spChg chg="mod">
          <ac:chgData name="Lemmi, Rodrigo" userId="b3618862-5d6a-4746-8c32-848d45cae23d" providerId="ADAL" clId="{0DE9EB39-8FAF-4C04-94A2-3CE10FB32802}" dt="2024-02-02T19:54:07.895" v="1085" actId="165"/>
          <ac:spMkLst>
            <pc:docMk/>
            <pc:sldMk cId="3848835387" sldId="2147469441"/>
            <ac:spMk id="396" creationId="{E070E9C6-706B-C9C0-E300-A089AE40C302}"/>
          </ac:spMkLst>
        </pc:spChg>
        <pc:spChg chg="mod">
          <ac:chgData name="Lemmi, Rodrigo" userId="b3618862-5d6a-4746-8c32-848d45cae23d" providerId="ADAL" clId="{0DE9EB39-8FAF-4C04-94A2-3CE10FB32802}" dt="2024-02-02T19:54:07.895" v="1085" actId="165"/>
          <ac:spMkLst>
            <pc:docMk/>
            <pc:sldMk cId="3848835387" sldId="2147469441"/>
            <ac:spMk id="398" creationId="{E52F9DB3-BEB5-C6A7-9160-C3CB6DB4CF4B}"/>
          </ac:spMkLst>
        </pc:spChg>
        <pc:spChg chg="mod">
          <ac:chgData name="Lemmi, Rodrigo" userId="b3618862-5d6a-4746-8c32-848d45cae23d" providerId="ADAL" clId="{0DE9EB39-8FAF-4C04-94A2-3CE10FB32802}" dt="2024-02-02T19:54:07.895" v="1085" actId="165"/>
          <ac:spMkLst>
            <pc:docMk/>
            <pc:sldMk cId="3848835387" sldId="2147469441"/>
            <ac:spMk id="399" creationId="{41A7C289-5597-BA2D-C3C0-D0594CE2BE60}"/>
          </ac:spMkLst>
        </pc:spChg>
        <pc:spChg chg="mod">
          <ac:chgData name="Lemmi, Rodrigo" userId="b3618862-5d6a-4746-8c32-848d45cae23d" providerId="ADAL" clId="{0DE9EB39-8FAF-4C04-94A2-3CE10FB32802}" dt="2024-02-02T19:54:07.895" v="1085" actId="165"/>
          <ac:spMkLst>
            <pc:docMk/>
            <pc:sldMk cId="3848835387" sldId="2147469441"/>
            <ac:spMk id="400" creationId="{45C7F4BF-07B4-20A1-76AD-A7A3CCB50DF3}"/>
          </ac:spMkLst>
        </pc:spChg>
        <pc:spChg chg="mod">
          <ac:chgData name="Lemmi, Rodrigo" userId="b3618862-5d6a-4746-8c32-848d45cae23d" providerId="ADAL" clId="{0DE9EB39-8FAF-4C04-94A2-3CE10FB32802}" dt="2024-02-02T19:54:07.895" v="1085" actId="165"/>
          <ac:spMkLst>
            <pc:docMk/>
            <pc:sldMk cId="3848835387" sldId="2147469441"/>
            <ac:spMk id="401" creationId="{FD350FE7-9F5D-DD0C-9695-26A019A01840}"/>
          </ac:spMkLst>
        </pc:spChg>
        <pc:spChg chg="mod">
          <ac:chgData name="Lemmi, Rodrigo" userId="b3618862-5d6a-4746-8c32-848d45cae23d" providerId="ADAL" clId="{0DE9EB39-8FAF-4C04-94A2-3CE10FB32802}" dt="2024-02-02T19:54:07.895" v="1085" actId="165"/>
          <ac:spMkLst>
            <pc:docMk/>
            <pc:sldMk cId="3848835387" sldId="2147469441"/>
            <ac:spMk id="402" creationId="{6FA00B88-0BDB-D3E2-73BA-6C3B86302FCB}"/>
          </ac:spMkLst>
        </pc:spChg>
        <pc:spChg chg="mod">
          <ac:chgData name="Lemmi, Rodrigo" userId="b3618862-5d6a-4746-8c32-848d45cae23d" providerId="ADAL" clId="{0DE9EB39-8FAF-4C04-94A2-3CE10FB32802}" dt="2024-02-02T19:54:07.895" v="1085" actId="165"/>
          <ac:spMkLst>
            <pc:docMk/>
            <pc:sldMk cId="3848835387" sldId="2147469441"/>
            <ac:spMk id="403" creationId="{3C6A3EDB-CFC6-4631-C025-4C045F5ED91D}"/>
          </ac:spMkLst>
        </pc:spChg>
        <pc:spChg chg="mod">
          <ac:chgData name="Lemmi, Rodrigo" userId="b3618862-5d6a-4746-8c32-848d45cae23d" providerId="ADAL" clId="{0DE9EB39-8FAF-4C04-94A2-3CE10FB32802}" dt="2024-02-02T19:54:07.895" v="1085" actId="165"/>
          <ac:spMkLst>
            <pc:docMk/>
            <pc:sldMk cId="3848835387" sldId="2147469441"/>
            <ac:spMk id="404" creationId="{B1A245E1-5C36-3A2E-D00C-13EC373A1C53}"/>
          </ac:spMkLst>
        </pc:spChg>
        <pc:spChg chg="mod">
          <ac:chgData name="Lemmi, Rodrigo" userId="b3618862-5d6a-4746-8c32-848d45cae23d" providerId="ADAL" clId="{0DE9EB39-8FAF-4C04-94A2-3CE10FB32802}" dt="2024-02-02T19:54:07.895" v="1085" actId="165"/>
          <ac:spMkLst>
            <pc:docMk/>
            <pc:sldMk cId="3848835387" sldId="2147469441"/>
            <ac:spMk id="405" creationId="{EA1FD85A-D68D-0C3B-7424-DEF2606DC146}"/>
          </ac:spMkLst>
        </pc:spChg>
        <pc:spChg chg="mod">
          <ac:chgData name="Lemmi, Rodrigo" userId="b3618862-5d6a-4746-8c32-848d45cae23d" providerId="ADAL" clId="{0DE9EB39-8FAF-4C04-94A2-3CE10FB32802}" dt="2024-02-02T19:54:07.895" v="1085" actId="165"/>
          <ac:spMkLst>
            <pc:docMk/>
            <pc:sldMk cId="3848835387" sldId="2147469441"/>
            <ac:spMk id="406" creationId="{627B1AAE-60D0-C32F-BAEC-6CDC166C206C}"/>
          </ac:spMkLst>
        </pc:spChg>
        <pc:spChg chg="mod">
          <ac:chgData name="Lemmi, Rodrigo" userId="b3618862-5d6a-4746-8c32-848d45cae23d" providerId="ADAL" clId="{0DE9EB39-8FAF-4C04-94A2-3CE10FB32802}" dt="2024-02-02T19:54:07.895" v="1085" actId="165"/>
          <ac:spMkLst>
            <pc:docMk/>
            <pc:sldMk cId="3848835387" sldId="2147469441"/>
            <ac:spMk id="411" creationId="{DABA8835-9F0B-7C10-6029-17CBE8C5BF8C}"/>
          </ac:spMkLst>
        </pc:spChg>
        <pc:spChg chg="mod">
          <ac:chgData name="Lemmi, Rodrigo" userId="b3618862-5d6a-4746-8c32-848d45cae23d" providerId="ADAL" clId="{0DE9EB39-8FAF-4C04-94A2-3CE10FB32802}" dt="2024-02-02T19:54:07.895" v="1085" actId="165"/>
          <ac:spMkLst>
            <pc:docMk/>
            <pc:sldMk cId="3848835387" sldId="2147469441"/>
            <ac:spMk id="413" creationId="{5DD9748F-9E19-42C2-55CF-3DD9079DC19E}"/>
          </ac:spMkLst>
        </pc:spChg>
        <pc:spChg chg="mod">
          <ac:chgData name="Lemmi, Rodrigo" userId="b3618862-5d6a-4746-8c32-848d45cae23d" providerId="ADAL" clId="{0DE9EB39-8FAF-4C04-94A2-3CE10FB32802}" dt="2024-02-02T19:54:07.895" v="1085" actId="165"/>
          <ac:spMkLst>
            <pc:docMk/>
            <pc:sldMk cId="3848835387" sldId="2147469441"/>
            <ac:spMk id="414" creationId="{A5E4188C-8F4A-AF2E-73E3-D16ABE739CB6}"/>
          </ac:spMkLst>
        </pc:spChg>
        <pc:spChg chg="mod">
          <ac:chgData name="Lemmi, Rodrigo" userId="b3618862-5d6a-4746-8c32-848d45cae23d" providerId="ADAL" clId="{0DE9EB39-8FAF-4C04-94A2-3CE10FB32802}" dt="2024-02-02T19:54:07.895" v="1085" actId="165"/>
          <ac:spMkLst>
            <pc:docMk/>
            <pc:sldMk cId="3848835387" sldId="2147469441"/>
            <ac:spMk id="415" creationId="{52FCF0B5-87E9-91C6-72F5-830DB21CF176}"/>
          </ac:spMkLst>
        </pc:spChg>
        <pc:spChg chg="mod">
          <ac:chgData name="Lemmi, Rodrigo" userId="b3618862-5d6a-4746-8c32-848d45cae23d" providerId="ADAL" clId="{0DE9EB39-8FAF-4C04-94A2-3CE10FB32802}" dt="2024-02-02T19:54:07.895" v="1085" actId="165"/>
          <ac:spMkLst>
            <pc:docMk/>
            <pc:sldMk cId="3848835387" sldId="2147469441"/>
            <ac:spMk id="416" creationId="{31A9B189-9D3C-99E7-A226-2418782E8622}"/>
          </ac:spMkLst>
        </pc:spChg>
        <pc:spChg chg="mod">
          <ac:chgData name="Lemmi, Rodrigo" userId="b3618862-5d6a-4746-8c32-848d45cae23d" providerId="ADAL" clId="{0DE9EB39-8FAF-4C04-94A2-3CE10FB32802}" dt="2024-02-02T19:54:07.895" v="1085" actId="165"/>
          <ac:spMkLst>
            <pc:docMk/>
            <pc:sldMk cId="3848835387" sldId="2147469441"/>
            <ac:spMk id="417" creationId="{3007386B-D041-3F82-C6AD-A0EB1D6DFB86}"/>
          </ac:spMkLst>
        </pc:spChg>
        <pc:spChg chg="mod">
          <ac:chgData name="Lemmi, Rodrigo" userId="b3618862-5d6a-4746-8c32-848d45cae23d" providerId="ADAL" clId="{0DE9EB39-8FAF-4C04-94A2-3CE10FB32802}" dt="2024-02-02T19:54:07.895" v="1085" actId="165"/>
          <ac:spMkLst>
            <pc:docMk/>
            <pc:sldMk cId="3848835387" sldId="2147469441"/>
            <ac:spMk id="419" creationId="{52F69C95-6922-C7AB-9CAC-B4A0D2B9C8D4}"/>
          </ac:spMkLst>
        </pc:spChg>
        <pc:spChg chg="mod">
          <ac:chgData name="Lemmi, Rodrigo" userId="b3618862-5d6a-4746-8c32-848d45cae23d" providerId="ADAL" clId="{0DE9EB39-8FAF-4C04-94A2-3CE10FB32802}" dt="2024-02-02T19:54:07.895" v="1085" actId="165"/>
          <ac:spMkLst>
            <pc:docMk/>
            <pc:sldMk cId="3848835387" sldId="2147469441"/>
            <ac:spMk id="420" creationId="{B6C31698-6BF8-E570-66EC-8838FBDB39F9}"/>
          </ac:spMkLst>
        </pc:spChg>
        <pc:spChg chg="mod">
          <ac:chgData name="Lemmi, Rodrigo" userId="b3618862-5d6a-4746-8c32-848d45cae23d" providerId="ADAL" clId="{0DE9EB39-8FAF-4C04-94A2-3CE10FB32802}" dt="2024-02-02T19:54:07.895" v="1085" actId="165"/>
          <ac:spMkLst>
            <pc:docMk/>
            <pc:sldMk cId="3848835387" sldId="2147469441"/>
            <ac:spMk id="421" creationId="{DF3A5B0B-0FBB-8CA1-F683-AC111E6CC0D9}"/>
          </ac:spMkLst>
        </pc:spChg>
        <pc:spChg chg="mod">
          <ac:chgData name="Lemmi, Rodrigo" userId="b3618862-5d6a-4746-8c32-848d45cae23d" providerId="ADAL" clId="{0DE9EB39-8FAF-4C04-94A2-3CE10FB32802}" dt="2024-02-02T19:54:07.895" v="1085" actId="165"/>
          <ac:spMkLst>
            <pc:docMk/>
            <pc:sldMk cId="3848835387" sldId="2147469441"/>
            <ac:spMk id="422" creationId="{A08460C3-5AC3-60CC-FC1C-7D230F508BC8}"/>
          </ac:spMkLst>
        </pc:spChg>
        <pc:spChg chg="mod">
          <ac:chgData name="Lemmi, Rodrigo" userId="b3618862-5d6a-4746-8c32-848d45cae23d" providerId="ADAL" clId="{0DE9EB39-8FAF-4C04-94A2-3CE10FB32802}" dt="2024-02-02T19:54:07.895" v="1085" actId="165"/>
          <ac:spMkLst>
            <pc:docMk/>
            <pc:sldMk cId="3848835387" sldId="2147469441"/>
            <ac:spMk id="423" creationId="{B2A5541D-760D-E2F7-FEC2-AEA000430D22}"/>
          </ac:spMkLst>
        </pc:spChg>
        <pc:spChg chg="mod">
          <ac:chgData name="Lemmi, Rodrigo" userId="b3618862-5d6a-4746-8c32-848d45cae23d" providerId="ADAL" clId="{0DE9EB39-8FAF-4C04-94A2-3CE10FB32802}" dt="2024-02-02T19:54:07.895" v="1085" actId="165"/>
          <ac:spMkLst>
            <pc:docMk/>
            <pc:sldMk cId="3848835387" sldId="2147469441"/>
            <ac:spMk id="424" creationId="{EA32B340-5557-30C4-A223-C822E7C0DE59}"/>
          </ac:spMkLst>
        </pc:spChg>
        <pc:spChg chg="mod">
          <ac:chgData name="Lemmi, Rodrigo" userId="b3618862-5d6a-4746-8c32-848d45cae23d" providerId="ADAL" clId="{0DE9EB39-8FAF-4C04-94A2-3CE10FB32802}" dt="2024-02-02T19:54:07.895" v="1085" actId="165"/>
          <ac:spMkLst>
            <pc:docMk/>
            <pc:sldMk cId="3848835387" sldId="2147469441"/>
            <ac:spMk id="425" creationId="{09970C29-B5CD-4548-AB64-4CD50677C2BC}"/>
          </ac:spMkLst>
        </pc:spChg>
        <pc:spChg chg="mod">
          <ac:chgData name="Lemmi, Rodrigo" userId="b3618862-5d6a-4746-8c32-848d45cae23d" providerId="ADAL" clId="{0DE9EB39-8FAF-4C04-94A2-3CE10FB32802}" dt="2024-02-02T19:54:07.895" v="1085" actId="165"/>
          <ac:spMkLst>
            <pc:docMk/>
            <pc:sldMk cId="3848835387" sldId="2147469441"/>
            <ac:spMk id="426" creationId="{C5D80F0B-0FAE-D8CB-62D0-84E321A78A71}"/>
          </ac:spMkLst>
        </pc:spChg>
        <pc:spChg chg="mod">
          <ac:chgData name="Lemmi, Rodrigo" userId="b3618862-5d6a-4746-8c32-848d45cae23d" providerId="ADAL" clId="{0DE9EB39-8FAF-4C04-94A2-3CE10FB32802}" dt="2024-02-02T19:54:07.895" v="1085" actId="165"/>
          <ac:spMkLst>
            <pc:docMk/>
            <pc:sldMk cId="3848835387" sldId="2147469441"/>
            <ac:spMk id="427" creationId="{C102B5F9-5FE3-3D4D-0DBD-BBAA40AA0EE6}"/>
          </ac:spMkLst>
        </pc:spChg>
        <pc:spChg chg="mod">
          <ac:chgData name="Lemmi, Rodrigo" userId="b3618862-5d6a-4746-8c32-848d45cae23d" providerId="ADAL" clId="{0DE9EB39-8FAF-4C04-94A2-3CE10FB32802}" dt="2024-02-02T19:54:07.895" v="1085" actId="165"/>
          <ac:spMkLst>
            <pc:docMk/>
            <pc:sldMk cId="3848835387" sldId="2147469441"/>
            <ac:spMk id="432" creationId="{A602A0A6-A9CA-3CD7-F067-9262217F20F5}"/>
          </ac:spMkLst>
        </pc:spChg>
        <pc:spChg chg="mod">
          <ac:chgData name="Lemmi, Rodrigo" userId="b3618862-5d6a-4746-8c32-848d45cae23d" providerId="ADAL" clId="{0DE9EB39-8FAF-4C04-94A2-3CE10FB32802}" dt="2024-02-02T19:54:07.895" v="1085" actId="165"/>
          <ac:spMkLst>
            <pc:docMk/>
            <pc:sldMk cId="3848835387" sldId="2147469441"/>
            <ac:spMk id="434" creationId="{BD74BAB4-5535-E8D6-7D2E-8015B07AA58D}"/>
          </ac:spMkLst>
        </pc:spChg>
        <pc:spChg chg="mod">
          <ac:chgData name="Lemmi, Rodrigo" userId="b3618862-5d6a-4746-8c32-848d45cae23d" providerId="ADAL" clId="{0DE9EB39-8FAF-4C04-94A2-3CE10FB32802}" dt="2024-02-02T19:54:07.895" v="1085" actId="165"/>
          <ac:spMkLst>
            <pc:docMk/>
            <pc:sldMk cId="3848835387" sldId="2147469441"/>
            <ac:spMk id="435" creationId="{27FB1F0C-23EE-0840-697E-16C90EFD13B9}"/>
          </ac:spMkLst>
        </pc:spChg>
        <pc:spChg chg="mod">
          <ac:chgData name="Lemmi, Rodrigo" userId="b3618862-5d6a-4746-8c32-848d45cae23d" providerId="ADAL" clId="{0DE9EB39-8FAF-4C04-94A2-3CE10FB32802}" dt="2024-02-02T19:54:07.895" v="1085" actId="165"/>
          <ac:spMkLst>
            <pc:docMk/>
            <pc:sldMk cId="3848835387" sldId="2147469441"/>
            <ac:spMk id="436" creationId="{71EF6BA8-5274-DD24-DE20-57F7CFE581FC}"/>
          </ac:spMkLst>
        </pc:spChg>
        <pc:spChg chg="mod">
          <ac:chgData name="Lemmi, Rodrigo" userId="b3618862-5d6a-4746-8c32-848d45cae23d" providerId="ADAL" clId="{0DE9EB39-8FAF-4C04-94A2-3CE10FB32802}" dt="2024-02-02T19:54:07.895" v="1085" actId="165"/>
          <ac:spMkLst>
            <pc:docMk/>
            <pc:sldMk cId="3848835387" sldId="2147469441"/>
            <ac:spMk id="437" creationId="{FF22AE59-DE46-500F-330D-67EFB43FCAEC}"/>
          </ac:spMkLst>
        </pc:spChg>
        <pc:spChg chg="mod">
          <ac:chgData name="Lemmi, Rodrigo" userId="b3618862-5d6a-4746-8c32-848d45cae23d" providerId="ADAL" clId="{0DE9EB39-8FAF-4C04-94A2-3CE10FB32802}" dt="2024-02-02T19:54:07.895" v="1085" actId="165"/>
          <ac:spMkLst>
            <pc:docMk/>
            <pc:sldMk cId="3848835387" sldId="2147469441"/>
            <ac:spMk id="438" creationId="{20C99137-E8C7-038A-B60E-FFBCD62C77BA}"/>
          </ac:spMkLst>
        </pc:spChg>
        <pc:spChg chg="mod">
          <ac:chgData name="Lemmi, Rodrigo" userId="b3618862-5d6a-4746-8c32-848d45cae23d" providerId="ADAL" clId="{0DE9EB39-8FAF-4C04-94A2-3CE10FB32802}" dt="2024-02-02T19:54:07.895" v="1085" actId="165"/>
          <ac:spMkLst>
            <pc:docMk/>
            <pc:sldMk cId="3848835387" sldId="2147469441"/>
            <ac:spMk id="440" creationId="{B22A6B74-A18C-7C72-555B-9BE615AD821A}"/>
          </ac:spMkLst>
        </pc:spChg>
        <pc:spChg chg="mod">
          <ac:chgData name="Lemmi, Rodrigo" userId="b3618862-5d6a-4746-8c32-848d45cae23d" providerId="ADAL" clId="{0DE9EB39-8FAF-4C04-94A2-3CE10FB32802}" dt="2024-02-02T19:54:07.895" v="1085" actId="165"/>
          <ac:spMkLst>
            <pc:docMk/>
            <pc:sldMk cId="3848835387" sldId="2147469441"/>
            <ac:spMk id="441" creationId="{9C38D4B7-3D98-FADB-BA1F-3304BC27B530}"/>
          </ac:spMkLst>
        </pc:spChg>
        <pc:spChg chg="mod">
          <ac:chgData name="Lemmi, Rodrigo" userId="b3618862-5d6a-4746-8c32-848d45cae23d" providerId="ADAL" clId="{0DE9EB39-8FAF-4C04-94A2-3CE10FB32802}" dt="2024-02-02T19:54:07.895" v="1085" actId="165"/>
          <ac:spMkLst>
            <pc:docMk/>
            <pc:sldMk cId="3848835387" sldId="2147469441"/>
            <ac:spMk id="442" creationId="{A253DD51-FE17-A512-591A-4C12D91ECA25}"/>
          </ac:spMkLst>
        </pc:spChg>
        <pc:spChg chg="mod">
          <ac:chgData name="Lemmi, Rodrigo" userId="b3618862-5d6a-4746-8c32-848d45cae23d" providerId="ADAL" clId="{0DE9EB39-8FAF-4C04-94A2-3CE10FB32802}" dt="2024-02-02T19:54:07.895" v="1085" actId="165"/>
          <ac:spMkLst>
            <pc:docMk/>
            <pc:sldMk cId="3848835387" sldId="2147469441"/>
            <ac:spMk id="443" creationId="{DECF7E9F-40A0-CA69-882B-AD140118BB93}"/>
          </ac:spMkLst>
        </pc:spChg>
        <pc:spChg chg="mod">
          <ac:chgData name="Lemmi, Rodrigo" userId="b3618862-5d6a-4746-8c32-848d45cae23d" providerId="ADAL" clId="{0DE9EB39-8FAF-4C04-94A2-3CE10FB32802}" dt="2024-02-02T19:54:07.895" v="1085" actId="165"/>
          <ac:spMkLst>
            <pc:docMk/>
            <pc:sldMk cId="3848835387" sldId="2147469441"/>
            <ac:spMk id="444" creationId="{41760E9D-1E44-207C-3B55-9F483FF6DC95}"/>
          </ac:spMkLst>
        </pc:spChg>
        <pc:spChg chg="mod">
          <ac:chgData name="Lemmi, Rodrigo" userId="b3618862-5d6a-4746-8c32-848d45cae23d" providerId="ADAL" clId="{0DE9EB39-8FAF-4C04-94A2-3CE10FB32802}" dt="2024-02-02T19:54:07.895" v="1085" actId="165"/>
          <ac:spMkLst>
            <pc:docMk/>
            <pc:sldMk cId="3848835387" sldId="2147469441"/>
            <ac:spMk id="445" creationId="{3872DF4C-9BF4-B67F-949D-5949C0E9E92E}"/>
          </ac:spMkLst>
        </pc:spChg>
        <pc:spChg chg="mod">
          <ac:chgData name="Lemmi, Rodrigo" userId="b3618862-5d6a-4746-8c32-848d45cae23d" providerId="ADAL" clId="{0DE9EB39-8FAF-4C04-94A2-3CE10FB32802}" dt="2024-02-02T19:54:07.895" v="1085" actId="165"/>
          <ac:spMkLst>
            <pc:docMk/>
            <pc:sldMk cId="3848835387" sldId="2147469441"/>
            <ac:spMk id="446" creationId="{F6126662-3859-C1AE-727A-11BC27C78AC2}"/>
          </ac:spMkLst>
        </pc:spChg>
        <pc:spChg chg="mod">
          <ac:chgData name="Lemmi, Rodrigo" userId="b3618862-5d6a-4746-8c32-848d45cae23d" providerId="ADAL" clId="{0DE9EB39-8FAF-4C04-94A2-3CE10FB32802}" dt="2024-02-02T19:54:07.895" v="1085" actId="165"/>
          <ac:spMkLst>
            <pc:docMk/>
            <pc:sldMk cId="3848835387" sldId="2147469441"/>
            <ac:spMk id="447" creationId="{5E34EAD8-B05E-6F95-ACE0-CA165DC47BDB}"/>
          </ac:spMkLst>
        </pc:spChg>
        <pc:spChg chg="mod">
          <ac:chgData name="Lemmi, Rodrigo" userId="b3618862-5d6a-4746-8c32-848d45cae23d" providerId="ADAL" clId="{0DE9EB39-8FAF-4C04-94A2-3CE10FB32802}" dt="2024-02-02T19:54:07.895" v="1085" actId="165"/>
          <ac:spMkLst>
            <pc:docMk/>
            <pc:sldMk cId="3848835387" sldId="2147469441"/>
            <ac:spMk id="448" creationId="{935C38D1-DB3F-F0C6-185B-422286D384B9}"/>
          </ac:spMkLst>
        </pc:spChg>
        <pc:spChg chg="mod">
          <ac:chgData name="Lemmi, Rodrigo" userId="b3618862-5d6a-4746-8c32-848d45cae23d" providerId="ADAL" clId="{0DE9EB39-8FAF-4C04-94A2-3CE10FB32802}" dt="2024-02-02T19:54:07.895" v="1085" actId="165"/>
          <ac:spMkLst>
            <pc:docMk/>
            <pc:sldMk cId="3848835387" sldId="2147469441"/>
            <ac:spMk id="453" creationId="{ADF0B61B-4D39-B003-F4F8-A2A7EBF4B88C}"/>
          </ac:spMkLst>
        </pc:spChg>
        <pc:spChg chg="mod">
          <ac:chgData name="Lemmi, Rodrigo" userId="b3618862-5d6a-4746-8c32-848d45cae23d" providerId="ADAL" clId="{0DE9EB39-8FAF-4C04-94A2-3CE10FB32802}" dt="2024-02-02T19:54:07.895" v="1085" actId="165"/>
          <ac:spMkLst>
            <pc:docMk/>
            <pc:sldMk cId="3848835387" sldId="2147469441"/>
            <ac:spMk id="455" creationId="{FCF33E08-56B1-FF69-FE9C-626A045A839C}"/>
          </ac:spMkLst>
        </pc:spChg>
        <pc:spChg chg="mod">
          <ac:chgData name="Lemmi, Rodrigo" userId="b3618862-5d6a-4746-8c32-848d45cae23d" providerId="ADAL" clId="{0DE9EB39-8FAF-4C04-94A2-3CE10FB32802}" dt="2024-02-02T19:54:07.895" v="1085" actId="165"/>
          <ac:spMkLst>
            <pc:docMk/>
            <pc:sldMk cId="3848835387" sldId="2147469441"/>
            <ac:spMk id="456" creationId="{342CA8C3-ACBE-F508-C410-2AC2C48F1041}"/>
          </ac:spMkLst>
        </pc:spChg>
        <pc:spChg chg="mod">
          <ac:chgData name="Lemmi, Rodrigo" userId="b3618862-5d6a-4746-8c32-848d45cae23d" providerId="ADAL" clId="{0DE9EB39-8FAF-4C04-94A2-3CE10FB32802}" dt="2024-02-02T19:54:07.895" v="1085" actId="165"/>
          <ac:spMkLst>
            <pc:docMk/>
            <pc:sldMk cId="3848835387" sldId="2147469441"/>
            <ac:spMk id="457" creationId="{2F9EA03B-81D3-C468-7291-9573702BC133}"/>
          </ac:spMkLst>
        </pc:spChg>
        <pc:spChg chg="mod">
          <ac:chgData name="Lemmi, Rodrigo" userId="b3618862-5d6a-4746-8c32-848d45cae23d" providerId="ADAL" clId="{0DE9EB39-8FAF-4C04-94A2-3CE10FB32802}" dt="2024-02-02T19:54:07.895" v="1085" actId="165"/>
          <ac:spMkLst>
            <pc:docMk/>
            <pc:sldMk cId="3848835387" sldId="2147469441"/>
            <ac:spMk id="458" creationId="{FF822FB3-111B-C513-06A7-4E91DF2C939A}"/>
          </ac:spMkLst>
        </pc:spChg>
        <pc:spChg chg="mod">
          <ac:chgData name="Lemmi, Rodrigo" userId="b3618862-5d6a-4746-8c32-848d45cae23d" providerId="ADAL" clId="{0DE9EB39-8FAF-4C04-94A2-3CE10FB32802}" dt="2024-02-02T19:54:07.895" v="1085" actId="165"/>
          <ac:spMkLst>
            <pc:docMk/>
            <pc:sldMk cId="3848835387" sldId="2147469441"/>
            <ac:spMk id="459" creationId="{88371E1B-5CD2-1827-55E6-C848BDACCBDF}"/>
          </ac:spMkLst>
        </pc:spChg>
        <pc:spChg chg="mod">
          <ac:chgData name="Lemmi, Rodrigo" userId="b3618862-5d6a-4746-8c32-848d45cae23d" providerId="ADAL" clId="{0DE9EB39-8FAF-4C04-94A2-3CE10FB32802}" dt="2024-02-02T19:54:07.895" v="1085" actId="165"/>
          <ac:spMkLst>
            <pc:docMk/>
            <pc:sldMk cId="3848835387" sldId="2147469441"/>
            <ac:spMk id="461" creationId="{17AE2263-CA62-4057-1E8E-58104016ACFB}"/>
          </ac:spMkLst>
        </pc:spChg>
        <pc:spChg chg="mod">
          <ac:chgData name="Lemmi, Rodrigo" userId="b3618862-5d6a-4746-8c32-848d45cae23d" providerId="ADAL" clId="{0DE9EB39-8FAF-4C04-94A2-3CE10FB32802}" dt="2024-02-02T19:54:07.895" v="1085" actId="165"/>
          <ac:spMkLst>
            <pc:docMk/>
            <pc:sldMk cId="3848835387" sldId="2147469441"/>
            <ac:spMk id="462" creationId="{B7901298-436E-FF46-6A32-E80D0735C6B4}"/>
          </ac:spMkLst>
        </pc:spChg>
        <pc:spChg chg="mod">
          <ac:chgData name="Lemmi, Rodrigo" userId="b3618862-5d6a-4746-8c32-848d45cae23d" providerId="ADAL" clId="{0DE9EB39-8FAF-4C04-94A2-3CE10FB32802}" dt="2024-02-02T19:54:07.895" v="1085" actId="165"/>
          <ac:spMkLst>
            <pc:docMk/>
            <pc:sldMk cId="3848835387" sldId="2147469441"/>
            <ac:spMk id="463" creationId="{63B2D0DB-1B8D-1E49-86C9-E1D5719C2AAD}"/>
          </ac:spMkLst>
        </pc:spChg>
        <pc:spChg chg="mod">
          <ac:chgData name="Lemmi, Rodrigo" userId="b3618862-5d6a-4746-8c32-848d45cae23d" providerId="ADAL" clId="{0DE9EB39-8FAF-4C04-94A2-3CE10FB32802}" dt="2024-02-02T19:54:07.895" v="1085" actId="165"/>
          <ac:spMkLst>
            <pc:docMk/>
            <pc:sldMk cId="3848835387" sldId="2147469441"/>
            <ac:spMk id="464" creationId="{E732CAD4-E511-0CF0-B1DF-94F91F1DE27D}"/>
          </ac:spMkLst>
        </pc:spChg>
        <pc:spChg chg="mod">
          <ac:chgData name="Lemmi, Rodrigo" userId="b3618862-5d6a-4746-8c32-848d45cae23d" providerId="ADAL" clId="{0DE9EB39-8FAF-4C04-94A2-3CE10FB32802}" dt="2024-02-02T19:54:07.895" v="1085" actId="165"/>
          <ac:spMkLst>
            <pc:docMk/>
            <pc:sldMk cId="3848835387" sldId="2147469441"/>
            <ac:spMk id="465" creationId="{C99EC255-21DD-96F2-A543-74D133913850}"/>
          </ac:spMkLst>
        </pc:spChg>
        <pc:spChg chg="mod">
          <ac:chgData name="Lemmi, Rodrigo" userId="b3618862-5d6a-4746-8c32-848d45cae23d" providerId="ADAL" clId="{0DE9EB39-8FAF-4C04-94A2-3CE10FB32802}" dt="2024-02-02T19:54:07.895" v="1085" actId="165"/>
          <ac:spMkLst>
            <pc:docMk/>
            <pc:sldMk cId="3848835387" sldId="2147469441"/>
            <ac:spMk id="466" creationId="{DC20D9CF-CB97-36CE-6DBC-46A9AFAD0490}"/>
          </ac:spMkLst>
        </pc:spChg>
        <pc:spChg chg="mod">
          <ac:chgData name="Lemmi, Rodrigo" userId="b3618862-5d6a-4746-8c32-848d45cae23d" providerId="ADAL" clId="{0DE9EB39-8FAF-4C04-94A2-3CE10FB32802}" dt="2024-02-02T19:54:07.895" v="1085" actId="165"/>
          <ac:spMkLst>
            <pc:docMk/>
            <pc:sldMk cId="3848835387" sldId="2147469441"/>
            <ac:spMk id="467" creationId="{F78D11B9-7605-75DF-D422-2C05A703EB46}"/>
          </ac:spMkLst>
        </pc:spChg>
        <pc:spChg chg="mod">
          <ac:chgData name="Lemmi, Rodrigo" userId="b3618862-5d6a-4746-8c32-848d45cae23d" providerId="ADAL" clId="{0DE9EB39-8FAF-4C04-94A2-3CE10FB32802}" dt="2024-02-02T19:54:07.895" v="1085" actId="165"/>
          <ac:spMkLst>
            <pc:docMk/>
            <pc:sldMk cId="3848835387" sldId="2147469441"/>
            <ac:spMk id="468" creationId="{421A9B30-AD66-389D-AAC4-4B9E4E9035EE}"/>
          </ac:spMkLst>
        </pc:spChg>
        <pc:spChg chg="mod">
          <ac:chgData name="Lemmi, Rodrigo" userId="b3618862-5d6a-4746-8c32-848d45cae23d" providerId="ADAL" clId="{0DE9EB39-8FAF-4C04-94A2-3CE10FB32802}" dt="2024-02-02T19:54:07.895" v="1085" actId="165"/>
          <ac:spMkLst>
            <pc:docMk/>
            <pc:sldMk cId="3848835387" sldId="2147469441"/>
            <ac:spMk id="469" creationId="{32B6EFA7-D566-C6C3-A5E0-A7CD1DD5E76A}"/>
          </ac:spMkLst>
        </pc:spChg>
        <pc:spChg chg="mod">
          <ac:chgData name="Lemmi, Rodrigo" userId="b3618862-5d6a-4746-8c32-848d45cae23d" providerId="ADAL" clId="{0DE9EB39-8FAF-4C04-94A2-3CE10FB32802}" dt="2024-02-02T19:54:07.895" v="1085" actId="165"/>
          <ac:spMkLst>
            <pc:docMk/>
            <pc:sldMk cId="3848835387" sldId="2147469441"/>
            <ac:spMk id="474" creationId="{BE21BD25-863E-9864-D77B-568CFC8E5429}"/>
          </ac:spMkLst>
        </pc:spChg>
        <pc:spChg chg="mod">
          <ac:chgData name="Lemmi, Rodrigo" userId="b3618862-5d6a-4746-8c32-848d45cae23d" providerId="ADAL" clId="{0DE9EB39-8FAF-4C04-94A2-3CE10FB32802}" dt="2024-02-02T19:54:07.895" v="1085" actId="165"/>
          <ac:spMkLst>
            <pc:docMk/>
            <pc:sldMk cId="3848835387" sldId="2147469441"/>
            <ac:spMk id="476" creationId="{6056B83B-E386-FE36-4005-76E369D8182B}"/>
          </ac:spMkLst>
        </pc:spChg>
        <pc:spChg chg="mod">
          <ac:chgData name="Lemmi, Rodrigo" userId="b3618862-5d6a-4746-8c32-848d45cae23d" providerId="ADAL" clId="{0DE9EB39-8FAF-4C04-94A2-3CE10FB32802}" dt="2024-02-02T19:54:07.895" v="1085" actId="165"/>
          <ac:spMkLst>
            <pc:docMk/>
            <pc:sldMk cId="3848835387" sldId="2147469441"/>
            <ac:spMk id="477" creationId="{8BD9E32A-374C-809A-7A09-F4837C711D47}"/>
          </ac:spMkLst>
        </pc:spChg>
        <pc:spChg chg="mod">
          <ac:chgData name="Lemmi, Rodrigo" userId="b3618862-5d6a-4746-8c32-848d45cae23d" providerId="ADAL" clId="{0DE9EB39-8FAF-4C04-94A2-3CE10FB32802}" dt="2024-02-02T19:54:07.895" v="1085" actId="165"/>
          <ac:spMkLst>
            <pc:docMk/>
            <pc:sldMk cId="3848835387" sldId="2147469441"/>
            <ac:spMk id="478" creationId="{765869FE-C50F-9876-5662-F4A08DEDAABD}"/>
          </ac:spMkLst>
        </pc:spChg>
        <pc:spChg chg="mod">
          <ac:chgData name="Lemmi, Rodrigo" userId="b3618862-5d6a-4746-8c32-848d45cae23d" providerId="ADAL" clId="{0DE9EB39-8FAF-4C04-94A2-3CE10FB32802}" dt="2024-02-02T19:54:07.895" v="1085" actId="165"/>
          <ac:spMkLst>
            <pc:docMk/>
            <pc:sldMk cId="3848835387" sldId="2147469441"/>
            <ac:spMk id="479" creationId="{9A6E3D3D-8187-E981-A799-388181925CA9}"/>
          </ac:spMkLst>
        </pc:spChg>
        <pc:spChg chg="mod">
          <ac:chgData name="Lemmi, Rodrigo" userId="b3618862-5d6a-4746-8c32-848d45cae23d" providerId="ADAL" clId="{0DE9EB39-8FAF-4C04-94A2-3CE10FB32802}" dt="2024-02-02T19:54:07.895" v="1085" actId="165"/>
          <ac:spMkLst>
            <pc:docMk/>
            <pc:sldMk cId="3848835387" sldId="2147469441"/>
            <ac:spMk id="480" creationId="{68D4BE17-B05D-E3D7-35E7-2D2C60E96E80}"/>
          </ac:spMkLst>
        </pc:spChg>
        <pc:spChg chg="mod">
          <ac:chgData name="Lemmi, Rodrigo" userId="b3618862-5d6a-4746-8c32-848d45cae23d" providerId="ADAL" clId="{0DE9EB39-8FAF-4C04-94A2-3CE10FB32802}" dt="2024-02-02T19:54:07.895" v="1085" actId="165"/>
          <ac:spMkLst>
            <pc:docMk/>
            <pc:sldMk cId="3848835387" sldId="2147469441"/>
            <ac:spMk id="482" creationId="{0D160910-95F7-F3DE-52BE-962C9087A03E}"/>
          </ac:spMkLst>
        </pc:spChg>
        <pc:spChg chg="mod">
          <ac:chgData name="Lemmi, Rodrigo" userId="b3618862-5d6a-4746-8c32-848d45cae23d" providerId="ADAL" clId="{0DE9EB39-8FAF-4C04-94A2-3CE10FB32802}" dt="2024-02-02T19:54:07.895" v="1085" actId="165"/>
          <ac:spMkLst>
            <pc:docMk/>
            <pc:sldMk cId="3848835387" sldId="2147469441"/>
            <ac:spMk id="483" creationId="{3F20A3D0-7260-5452-F986-EA8932B964C5}"/>
          </ac:spMkLst>
        </pc:spChg>
        <pc:spChg chg="mod">
          <ac:chgData name="Lemmi, Rodrigo" userId="b3618862-5d6a-4746-8c32-848d45cae23d" providerId="ADAL" clId="{0DE9EB39-8FAF-4C04-94A2-3CE10FB32802}" dt="2024-02-02T19:54:07.895" v="1085" actId="165"/>
          <ac:spMkLst>
            <pc:docMk/>
            <pc:sldMk cId="3848835387" sldId="2147469441"/>
            <ac:spMk id="484" creationId="{73F53CE9-7DCF-0422-B5BB-C451F872391B}"/>
          </ac:spMkLst>
        </pc:spChg>
        <pc:spChg chg="mod">
          <ac:chgData name="Lemmi, Rodrigo" userId="b3618862-5d6a-4746-8c32-848d45cae23d" providerId="ADAL" clId="{0DE9EB39-8FAF-4C04-94A2-3CE10FB32802}" dt="2024-02-02T19:54:07.895" v="1085" actId="165"/>
          <ac:spMkLst>
            <pc:docMk/>
            <pc:sldMk cId="3848835387" sldId="2147469441"/>
            <ac:spMk id="485" creationId="{33FF8FC1-B989-0688-5265-BE3FEFE57875}"/>
          </ac:spMkLst>
        </pc:spChg>
        <pc:spChg chg="mod">
          <ac:chgData name="Lemmi, Rodrigo" userId="b3618862-5d6a-4746-8c32-848d45cae23d" providerId="ADAL" clId="{0DE9EB39-8FAF-4C04-94A2-3CE10FB32802}" dt="2024-02-02T19:54:07.895" v="1085" actId="165"/>
          <ac:spMkLst>
            <pc:docMk/>
            <pc:sldMk cId="3848835387" sldId="2147469441"/>
            <ac:spMk id="486" creationId="{09AE856A-E72A-E4A3-4775-4EA5A6190BB6}"/>
          </ac:spMkLst>
        </pc:spChg>
        <pc:spChg chg="mod">
          <ac:chgData name="Lemmi, Rodrigo" userId="b3618862-5d6a-4746-8c32-848d45cae23d" providerId="ADAL" clId="{0DE9EB39-8FAF-4C04-94A2-3CE10FB32802}" dt="2024-02-02T19:54:07.895" v="1085" actId="165"/>
          <ac:spMkLst>
            <pc:docMk/>
            <pc:sldMk cId="3848835387" sldId="2147469441"/>
            <ac:spMk id="487" creationId="{31E8083C-C84D-FBC2-5AA0-537306637DC6}"/>
          </ac:spMkLst>
        </pc:spChg>
        <pc:spChg chg="mod">
          <ac:chgData name="Lemmi, Rodrigo" userId="b3618862-5d6a-4746-8c32-848d45cae23d" providerId="ADAL" clId="{0DE9EB39-8FAF-4C04-94A2-3CE10FB32802}" dt="2024-02-02T19:54:07.895" v="1085" actId="165"/>
          <ac:spMkLst>
            <pc:docMk/>
            <pc:sldMk cId="3848835387" sldId="2147469441"/>
            <ac:spMk id="488" creationId="{4E8BEE48-3433-8003-2A7B-BB3DD88EF318}"/>
          </ac:spMkLst>
        </pc:spChg>
        <pc:spChg chg="mod">
          <ac:chgData name="Lemmi, Rodrigo" userId="b3618862-5d6a-4746-8c32-848d45cae23d" providerId="ADAL" clId="{0DE9EB39-8FAF-4C04-94A2-3CE10FB32802}" dt="2024-02-02T19:54:07.895" v="1085" actId="165"/>
          <ac:spMkLst>
            <pc:docMk/>
            <pc:sldMk cId="3848835387" sldId="2147469441"/>
            <ac:spMk id="489" creationId="{0599E636-3313-35BF-8777-A2C9863DADB8}"/>
          </ac:spMkLst>
        </pc:spChg>
        <pc:spChg chg="mod">
          <ac:chgData name="Lemmi, Rodrigo" userId="b3618862-5d6a-4746-8c32-848d45cae23d" providerId="ADAL" clId="{0DE9EB39-8FAF-4C04-94A2-3CE10FB32802}" dt="2024-02-02T19:54:07.895" v="1085" actId="165"/>
          <ac:spMkLst>
            <pc:docMk/>
            <pc:sldMk cId="3848835387" sldId="2147469441"/>
            <ac:spMk id="490" creationId="{F0EF41C4-8C70-39A5-C795-75046B4D9EB3}"/>
          </ac:spMkLst>
        </pc:spChg>
        <pc:grpChg chg="mod topLvl">
          <ac:chgData name="Lemmi, Rodrigo" userId="b3618862-5d6a-4746-8c32-848d45cae23d" providerId="ADAL" clId="{0DE9EB39-8FAF-4C04-94A2-3CE10FB32802}" dt="2024-02-02T19:54:07.895" v="1085" actId="165"/>
          <ac:grpSpMkLst>
            <pc:docMk/>
            <pc:sldMk cId="3848835387" sldId="2147469441"/>
            <ac:grpSpMk id="71" creationId="{2FFC2DF6-B10B-7FE2-6A6B-BE36748BF0A2}"/>
          </ac:grpSpMkLst>
        </pc:grpChg>
        <pc:grpChg chg="mod">
          <ac:chgData name="Lemmi, Rodrigo" userId="b3618862-5d6a-4746-8c32-848d45cae23d" providerId="ADAL" clId="{0DE9EB39-8FAF-4C04-94A2-3CE10FB32802}" dt="2024-02-02T19:54:07.895" v="1085" actId="165"/>
          <ac:grpSpMkLst>
            <pc:docMk/>
            <pc:sldMk cId="3848835387" sldId="2147469441"/>
            <ac:grpSpMk id="72" creationId="{BBC62A8F-8EE5-4F61-F525-3A6E9F7EA81A}"/>
          </ac:grpSpMkLst>
        </pc:grpChg>
        <pc:grpChg chg="mod">
          <ac:chgData name="Lemmi, Rodrigo" userId="b3618862-5d6a-4746-8c32-848d45cae23d" providerId="ADAL" clId="{0DE9EB39-8FAF-4C04-94A2-3CE10FB32802}" dt="2024-02-02T19:54:07.895" v="1085" actId="165"/>
          <ac:grpSpMkLst>
            <pc:docMk/>
            <pc:sldMk cId="3848835387" sldId="2147469441"/>
            <ac:grpSpMk id="73" creationId="{47DBCD13-7781-139B-E09C-555C5708FCAC}"/>
          </ac:grpSpMkLst>
        </pc:grpChg>
        <pc:grpChg chg="mod">
          <ac:chgData name="Lemmi, Rodrigo" userId="b3618862-5d6a-4746-8c32-848d45cae23d" providerId="ADAL" clId="{0DE9EB39-8FAF-4C04-94A2-3CE10FB32802}" dt="2024-02-02T19:54:07.895" v="1085" actId="165"/>
          <ac:grpSpMkLst>
            <pc:docMk/>
            <pc:sldMk cId="3848835387" sldId="2147469441"/>
            <ac:grpSpMk id="74" creationId="{51D46174-1847-4B48-5B49-50DFBFD38897}"/>
          </ac:grpSpMkLst>
        </pc:grpChg>
        <pc:grpChg chg="mod">
          <ac:chgData name="Lemmi, Rodrigo" userId="b3618862-5d6a-4746-8c32-848d45cae23d" providerId="ADAL" clId="{0DE9EB39-8FAF-4C04-94A2-3CE10FB32802}" dt="2024-02-02T19:54:07.895" v="1085" actId="165"/>
          <ac:grpSpMkLst>
            <pc:docMk/>
            <pc:sldMk cId="3848835387" sldId="2147469441"/>
            <ac:grpSpMk id="76" creationId="{6B90929E-6220-576E-C6CA-4DA8355DFB55}"/>
          </ac:grpSpMkLst>
        </pc:grpChg>
        <pc:grpChg chg="mod">
          <ac:chgData name="Lemmi, Rodrigo" userId="b3618862-5d6a-4746-8c32-848d45cae23d" providerId="ADAL" clId="{0DE9EB39-8FAF-4C04-94A2-3CE10FB32802}" dt="2024-02-02T19:54:07.895" v="1085" actId="165"/>
          <ac:grpSpMkLst>
            <pc:docMk/>
            <pc:sldMk cId="3848835387" sldId="2147469441"/>
            <ac:grpSpMk id="82" creationId="{A7EEA4D5-F3A5-B5B4-91E4-3F6DD868A0F8}"/>
          </ac:grpSpMkLst>
        </pc:grpChg>
        <pc:grpChg chg="mod topLvl">
          <ac:chgData name="Lemmi, Rodrigo" userId="b3618862-5d6a-4746-8c32-848d45cae23d" providerId="ADAL" clId="{0DE9EB39-8FAF-4C04-94A2-3CE10FB32802}" dt="2024-02-02T19:54:37.029" v="1088" actId="164"/>
          <ac:grpSpMkLst>
            <pc:docMk/>
            <pc:sldMk cId="3848835387" sldId="2147469441"/>
            <ac:grpSpMk id="92" creationId="{FB9A652C-FA13-09C4-780B-D1516885D3EB}"/>
          </ac:grpSpMkLst>
        </pc:grpChg>
        <pc:grpChg chg="mod">
          <ac:chgData name="Lemmi, Rodrigo" userId="b3618862-5d6a-4746-8c32-848d45cae23d" providerId="ADAL" clId="{0DE9EB39-8FAF-4C04-94A2-3CE10FB32802}" dt="2024-02-02T19:54:07.895" v="1085" actId="165"/>
          <ac:grpSpMkLst>
            <pc:docMk/>
            <pc:sldMk cId="3848835387" sldId="2147469441"/>
            <ac:grpSpMk id="93" creationId="{8D3482F7-FED4-3D2D-0A2D-9C0B23E37BEE}"/>
          </ac:grpSpMkLst>
        </pc:grpChg>
        <pc:grpChg chg="mod">
          <ac:chgData name="Lemmi, Rodrigo" userId="b3618862-5d6a-4746-8c32-848d45cae23d" providerId="ADAL" clId="{0DE9EB39-8FAF-4C04-94A2-3CE10FB32802}" dt="2024-02-02T19:54:07.895" v="1085" actId="165"/>
          <ac:grpSpMkLst>
            <pc:docMk/>
            <pc:sldMk cId="3848835387" sldId="2147469441"/>
            <ac:grpSpMk id="94" creationId="{10DAAC4C-25A5-E2A4-7AFE-E55DCA37A225}"/>
          </ac:grpSpMkLst>
        </pc:grpChg>
        <pc:grpChg chg="mod">
          <ac:chgData name="Lemmi, Rodrigo" userId="b3618862-5d6a-4746-8c32-848d45cae23d" providerId="ADAL" clId="{0DE9EB39-8FAF-4C04-94A2-3CE10FB32802}" dt="2024-02-02T19:54:07.895" v="1085" actId="165"/>
          <ac:grpSpMkLst>
            <pc:docMk/>
            <pc:sldMk cId="3848835387" sldId="2147469441"/>
            <ac:grpSpMk id="95" creationId="{28DE8B95-41E7-4F2D-FA21-E7DF07275415}"/>
          </ac:grpSpMkLst>
        </pc:grpChg>
        <pc:grpChg chg="mod">
          <ac:chgData name="Lemmi, Rodrigo" userId="b3618862-5d6a-4746-8c32-848d45cae23d" providerId="ADAL" clId="{0DE9EB39-8FAF-4C04-94A2-3CE10FB32802}" dt="2024-02-02T19:54:07.895" v="1085" actId="165"/>
          <ac:grpSpMkLst>
            <pc:docMk/>
            <pc:sldMk cId="3848835387" sldId="2147469441"/>
            <ac:grpSpMk id="97" creationId="{7B7CB7E4-E6BC-A1AF-7C90-49D215AA27DE}"/>
          </ac:grpSpMkLst>
        </pc:grpChg>
        <pc:grpChg chg="mod">
          <ac:chgData name="Lemmi, Rodrigo" userId="b3618862-5d6a-4746-8c32-848d45cae23d" providerId="ADAL" clId="{0DE9EB39-8FAF-4C04-94A2-3CE10FB32802}" dt="2024-02-02T19:54:07.895" v="1085" actId="165"/>
          <ac:grpSpMkLst>
            <pc:docMk/>
            <pc:sldMk cId="3848835387" sldId="2147469441"/>
            <ac:grpSpMk id="103" creationId="{01D81D1E-4197-ACD1-B5BB-727F538B5E75}"/>
          </ac:grpSpMkLst>
        </pc:grpChg>
        <pc:grpChg chg="mod topLvl">
          <ac:chgData name="Lemmi, Rodrigo" userId="b3618862-5d6a-4746-8c32-848d45cae23d" providerId="ADAL" clId="{0DE9EB39-8FAF-4C04-94A2-3CE10FB32802}" dt="2024-02-02T19:54:37.029" v="1088" actId="164"/>
          <ac:grpSpMkLst>
            <pc:docMk/>
            <pc:sldMk cId="3848835387" sldId="2147469441"/>
            <ac:grpSpMk id="113" creationId="{27DB01F1-64E3-E201-3FA2-6B6CEE6C1665}"/>
          </ac:grpSpMkLst>
        </pc:grpChg>
        <pc:grpChg chg="mod">
          <ac:chgData name="Lemmi, Rodrigo" userId="b3618862-5d6a-4746-8c32-848d45cae23d" providerId="ADAL" clId="{0DE9EB39-8FAF-4C04-94A2-3CE10FB32802}" dt="2024-02-02T19:54:07.895" v="1085" actId="165"/>
          <ac:grpSpMkLst>
            <pc:docMk/>
            <pc:sldMk cId="3848835387" sldId="2147469441"/>
            <ac:grpSpMk id="114" creationId="{8336F566-7615-1C08-FD0F-05B9F7844891}"/>
          </ac:grpSpMkLst>
        </pc:grpChg>
        <pc:grpChg chg="mod">
          <ac:chgData name="Lemmi, Rodrigo" userId="b3618862-5d6a-4746-8c32-848d45cae23d" providerId="ADAL" clId="{0DE9EB39-8FAF-4C04-94A2-3CE10FB32802}" dt="2024-02-02T19:54:07.895" v="1085" actId="165"/>
          <ac:grpSpMkLst>
            <pc:docMk/>
            <pc:sldMk cId="3848835387" sldId="2147469441"/>
            <ac:grpSpMk id="115" creationId="{FE4069E6-0000-15F2-D12A-B13814607220}"/>
          </ac:grpSpMkLst>
        </pc:grpChg>
        <pc:grpChg chg="mod">
          <ac:chgData name="Lemmi, Rodrigo" userId="b3618862-5d6a-4746-8c32-848d45cae23d" providerId="ADAL" clId="{0DE9EB39-8FAF-4C04-94A2-3CE10FB32802}" dt="2024-02-02T19:54:07.895" v="1085" actId="165"/>
          <ac:grpSpMkLst>
            <pc:docMk/>
            <pc:sldMk cId="3848835387" sldId="2147469441"/>
            <ac:grpSpMk id="116" creationId="{E0B58B6E-62FD-6D11-791F-00EE012F0438}"/>
          </ac:grpSpMkLst>
        </pc:grpChg>
        <pc:grpChg chg="mod">
          <ac:chgData name="Lemmi, Rodrigo" userId="b3618862-5d6a-4746-8c32-848d45cae23d" providerId="ADAL" clId="{0DE9EB39-8FAF-4C04-94A2-3CE10FB32802}" dt="2024-02-02T19:54:07.895" v="1085" actId="165"/>
          <ac:grpSpMkLst>
            <pc:docMk/>
            <pc:sldMk cId="3848835387" sldId="2147469441"/>
            <ac:grpSpMk id="118" creationId="{F145A546-24D1-2510-8504-4C11F11F88AB}"/>
          </ac:grpSpMkLst>
        </pc:grpChg>
        <pc:grpChg chg="mod">
          <ac:chgData name="Lemmi, Rodrigo" userId="b3618862-5d6a-4746-8c32-848d45cae23d" providerId="ADAL" clId="{0DE9EB39-8FAF-4C04-94A2-3CE10FB32802}" dt="2024-02-02T19:54:07.895" v="1085" actId="165"/>
          <ac:grpSpMkLst>
            <pc:docMk/>
            <pc:sldMk cId="3848835387" sldId="2147469441"/>
            <ac:grpSpMk id="124" creationId="{78239E86-2746-26A8-CCB6-D27E7CF52EE8}"/>
          </ac:grpSpMkLst>
        </pc:grpChg>
        <pc:grpChg chg="mod topLvl">
          <ac:chgData name="Lemmi, Rodrigo" userId="b3618862-5d6a-4746-8c32-848d45cae23d" providerId="ADAL" clId="{0DE9EB39-8FAF-4C04-94A2-3CE10FB32802}" dt="2024-02-02T19:54:37.029" v="1088" actId="164"/>
          <ac:grpSpMkLst>
            <pc:docMk/>
            <pc:sldMk cId="3848835387" sldId="2147469441"/>
            <ac:grpSpMk id="134" creationId="{31048C90-EA08-DE08-BF96-72BA58D6D121}"/>
          </ac:grpSpMkLst>
        </pc:grpChg>
        <pc:grpChg chg="mod">
          <ac:chgData name="Lemmi, Rodrigo" userId="b3618862-5d6a-4746-8c32-848d45cae23d" providerId="ADAL" clId="{0DE9EB39-8FAF-4C04-94A2-3CE10FB32802}" dt="2024-02-02T19:54:07.895" v="1085" actId="165"/>
          <ac:grpSpMkLst>
            <pc:docMk/>
            <pc:sldMk cId="3848835387" sldId="2147469441"/>
            <ac:grpSpMk id="135" creationId="{44ED5CF5-275F-E51B-A2E6-80243B1F8468}"/>
          </ac:grpSpMkLst>
        </pc:grpChg>
        <pc:grpChg chg="mod">
          <ac:chgData name="Lemmi, Rodrigo" userId="b3618862-5d6a-4746-8c32-848d45cae23d" providerId="ADAL" clId="{0DE9EB39-8FAF-4C04-94A2-3CE10FB32802}" dt="2024-02-02T19:54:07.895" v="1085" actId="165"/>
          <ac:grpSpMkLst>
            <pc:docMk/>
            <pc:sldMk cId="3848835387" sldId="2147469441"/>
            <ac:grpSpMk id="136" creationId="{9A6B43D0-CCF3-7BD0-1DDF-703947722A1D}"/>
          </ac:grpSpMkLst>
        </pc:grpChg>
        <pc:grpChg chg="mod">
          <ac:chgData name="Lemmi, Rodrigo" userId="b3618862-5d6a-4746-8c32-848d45cae23d" providerId="ADAL" clId="{0DE9EB39-8FAF-4C04-94A2-3CE10FB32802}" dt="2024-02-02T19:54:07.895" v="1085" actId="165"/>
          <ac:grpSpMkLst>
            <pc:docMk/>
            <pc:sldMk cId="3848835387" sldId="2147469441"/>
            <ac:grpSpMk id="137" creationId="{4610659C-9FAE-1254-B482-A2FF343C2DF7}"/>
          </ac:grpSpMkLst>
        </pc:grpChg>
        <pc:grpChg chg="mod">
          <ac:chgData name="Lemmi, Rodrigo" userId="b3618862-5d6a-4746-8c32-848d45cae23d" providerId="ADAL" clId="{0DE9EB39-8FAF-4C04-94A2-3CE10FB32802}" dt="2024-02-02T19:54:07.895" v="1085" actId="165"/>
          <ac:grpSpMkLst>
            <pc:docMk/>
            <pc:sldMk cId="3848835387" sldId="2147469441"/>
            <ac:grpSpMk id="139" creationId="{C1AD5EDB-BA60-4EFC-2548-200F7768C69D}"/>
          </ac:grpSpMkLst>
        </pc:grpChg>
        <pc:grpChg chg="mod">
          <ac:chgData name="Lemmi, Rodrigo" userId="b3618862-5d6a-4746-8c32-848d45cae23d" providerId="ADAL" clId="{0DE9EB39-8FAF-4C04-94A2-3CE10FB32802}" dt="2024-02-02T19:54:07.895" v="1085" actId="165"/>
          <ac:grpSpMkLst>
            <pc:docMk/>
            <pc:sldMk cId="3848835387" sldId="2147469441"/>
            <ac:grpSpMk id="145" creationId="{D618CE22-6B3E-3ED0-372F-5695D53CBB90}"/>
          </ac:grpSpMkLst>
        </pc:grpChg>
        <pc:grpChg chg="mod topLvl">
          <ac:chgData name="Lemmi, Rodrigo" userId="b3618862-5d6a-4746-8c32-848d45cae23d" providerId="ADAL" clId="{0DE9EB39-8FAF-4C04-94A2-3CE10FB32802}" dt="2024-02-02T19:54:37.029" v="1088" actId="164"/>
          <ac:grpSpMkLst>
            <pc:docMk/>
            <pc:sldMk cId="3848835387" sldId="2147469441"/>
            <ac:grpSpMk id="155" creationId="{2A6FA776-237C-8D61-2B92-2FBDED1E895E}"/>
          </ac:grpSpMkLst>
        </pc:grpChg>
        <pc:grpChg chg="mod">
          <ac:chgData name="Lemmi, Rodrigo" userId="b3618862-5d6a-4746-8c32-848d45cae23d" providerId="ADAL" clId="{0DE9EB39-8FAF-4C04-94A2-3CE10FB32802}" dt="2024-02-02T19:54:07.895" v="1085" actId="165"/>
          <ac:grpSpMkLst>
            <pc:docMk/>
            <pc:sldMk cId="3848835387" sldId="2147469441"/>
            <ac:grpSpMk id="156" creationId="{A99AC34C-2FC7-95B3-7393-85A97E52ECB6}"/>
          </ac:grpSpMkLst>
        </pc:grpChg>
        <pc:grpChg chg="mod">
          <ac:chgData name="Lemmi, Rodrigo" userId="b3618862-5d6a-4746-8c32-848d45cae23d" providerId="ADAL" clId="{0DE9EB39-8FAF-4C04-94A2-3CE10FB32802}" dt="2024-02-02T19:54:07.895" v="1085" actId="165"/>
          <ac:grpSpMkLst>
            <pc:docMk/>
            <pc:sldMk cId="3848835387" sldId="2147469441"/>
            <ac:grpSpMk id="157" creationId="{620E013A-8B4F-84E3-F623-6DB10A6E41DA}"/>
          </ac:grpSpMkLst>
        </pc:grpChg>
        <pc:grpChg chg="mod">
          <ac:chgData name="Lemmi, Rodrigo" userId="b3618862-5d6a-4746-8c32-848d45cae23d" providerId="ADAL" clId="{0DE9EB39-8FAF-4C04-94A2-3CE10FB32802}" dt="2024-02-02T19:54:07.895" v="1085" actId="165"/>
          <ac:grpSpMkLst>
            <pc:docMk/>
            <pc:sldMk cId="3848835387" sldId="2147469441"/>
            <ac:grpSpMk id="158" creationId="{64F6686A-6764-9FAC-56F8-E8DE73773D66}"/>
          </ac:grpSpMkLst>
        </pc:grpChg>
        <pc:grpChg chg="mod">
          <ac:chgData name="Lemmi, Rodrigo" userId="b3618862-5d6a-4746-8c32-848d45cae23d" providerId="ADAL" clId="{0DE9EB39-8FAF-4C04-94A2-3CE10FB32802}" dt="2024-02-02T19:54:07.895" v="1085" actId="165"/>
          <ac:grpSpMkLst>
            <pc:docMk/>
            <pc:sldMk cId="3848835387" sldId="2147469441"/>
            <ac:grpSpMk id="160" creationId="{0DA2FA0D-955A-479D-D7E7-4D4CFBD5A3DF}"/>
          </ac:grpSpMkLst>
        </pc:grpChg>
        <pc:grpChg chg="mod">
          <ac:chgData name="Lemmi, Rodrigo" userId="b3618862-5d6a-4746-8c32-848d45cae23d" providerId="ADAL" clId="{0DE9EB39-8FAF-4C04-94A2-3CE10FB32802}" dt="2024-02-02T19:54:07.895" v="1085" actId="165"/>
          <ac:grpSpMkLst>
            <pc:docMk/>
            <pc:sldMk cId="3848835387" sldId="2147469441"/>
            <ac:grpSpMk id="166" creationId="{C17A94E8-E3C9-697D-463B-E957EFAE79BA}"/>
          </ac:grpSpMkLst>
        </pc:grpChg>
        <pc:grpChg chg="mod topLvl">
          <ac:chgData name="Lemmi, Rodrigo" userId="b3618862-5d6a-4746-8c32-848d45cae23d" providerId="ADAL" clId="{0DE9EB39-8FAF-4C04-94A2-3CE10FB32802}" dt="2024-02-02T19:54:37.029" v="1088" actId="164"/>
          <ac:grpSpMkLst>
            <pc:docMk/>
            <pc:sldMk cId="3848835387" sldId="2147469441"/>
            <ac:grpSpMk id="176" creationId="{25FBB6D5-6BBE-0AB1-8370-7F648C249538}"/>
          </ac:grpSpMkLst>
        </pc:grpChg>
        <pc:grpChg chg="mod">
          <ac:chgData name="Lemmi, Rodrigo" userId="b3618862-5d6a-4746-8c32-848d45cae23d" providerId="ADAL" clId="{0DE9EB39-8FAF-4C04-94A2-3CE10FB32802}" dt="2024-02-02T19:54:07.895" v="1085" actId="165"/>
          <ac:grpSpMkLst>
            <pc:docMk/>
            <pc:sldMk cId="3848835387" sldId="2147469441"/>
            <ac:grpSpMk id="177" creationId="{F852E537-392C-8774-5366-1DBA89EF8744}"/>
          </ac:grpSpMkLst>
        </pc:grpChg>
        <pc:grpChg chg="mod">
          <ac:chgData name="Lemmi, Rodrigo" userId="b3618862-5d6a-4746-8c32-848d45cae23d" providerId="ADAL" clId="{0DE9EB39-8FAF-4C04-94A2-3CE10FB32802}" dt="2024-02-02T19:54:07.895" v="1085" actId="165"/>
          <ac:grpSpMkLst>
            <pc:docMk/>
            <pc:sldMk cId="3848835387" sldId="2147469441"/>
            <ac:grpSpMk id="178" creationId="{257CB47C-5823-B63A-2C79-48C3F643E8A9}"/>
          </ac:grpSpMkLst>
        </pc:grpChg>
        <pc:grpChg chg="mod">
          <ac:chgData name="Lemmi, Rodrigo" userId="b3618862-5d6a-4746-8c32-848d45cae23d" providerId="ADAL" clId="{0DE9EB39-8FAF-4C04-94A2-3CE10FB32802}" dt="2024-02-02T19:54:07.895" v="1085" actId="165"/>
          <ac:grpSpMkLst>
            <pc:docMk/>
            <pc:sldMk cId="3848835387" sldId="2147469441"/>
            <ac:grpSpMk id="179" creationId="{AC45F23A-3344-9561-6B71-C88FEE9EAC48}"/>
          </ac:grpSpMkLst>
        </pc:grpChg>
        <pc:grpChg chg="mod">
          <ac:chgData name="Lemmi, Rodrigo" userId="b3618862-5d6a-4746-8c32-848d45cae23d" providerId="ADAL" clId="{0DE9EB39-8FAF-4C04-94A2-3CE10FB32802}" dt="2024-02-02T19:54:07.895" v="1085" actId="165"/>
          <ac:grpSpMkLst>
            <pc:docMk/>
            <pc:sldMk cId="3848835387" sldId="2147469441"/>
            <ac:grpSpMk id="181" creationId="{9477EABE-7AC2-ABEC-020D-D542F69A89D1}"/>
          </ac:grpSpMkLst>
        </pc:grpChg>
        <pc:grpChg chg="mod">
          <ac:chgData name="Lemmi, Rodrigo" userId="b3618862-5d6a-4746-8c32-848d45cae23d" providerId="ADAL" clId="{0DE9EB39-8FAF-4C04-94A2-3CE10FB32802}" dt="2024-02-02T19:54:07.895" v="1085" actId="165"/>
          <ac:grpSpMkLst>
            <pc:docMk/>
            <pc:sldMk cId="3848835387" sldId="2147469441"/>
            <ac:grpSpMk id="187" creationId="{224F673F-4CAC-9D14-A8AA-89E0C5E891F5}"/>
          </ac:grpSpMkLst>
        </pc:grpChg>
        <pc:grpChg chg="mod topLvl">
          <ac:chgData name="Lemmi, Rodrigo" userId="b3618862-5d6a-4746-8c32-848d45cae23d" providerId="ADAL" clId="{0DE9EB39-8FAF-4C04-94A2-3CE10FB32802}" dt="2024-02-02T19:54:37.029" v="1088" actId="164"/>
          <ac:grpSpMkLst>
            <pc:docMk/>
            <pc:sldMk cId="3848835387" sldId="2147469441"/>
            <ac:grpSpMk id="197" creationId="{42A8BD38-6B14-A996-C474-8F360B4287C5}"/>
          </ac:grpSpMkLst>
        </pc:grpChg>
        <pc:grpChg chg="mod">
          <ac:chgData name="Lemmi, Rodrigo" userId="b3618862-5d6a-4746-8c32-848d45cae23d" providerId="ADAL" clId="{0DE9EB39-8FAF-4C04-94A2-3CE10FB32802}" dt="2024-02-02T19:54:07.895" v="1085" actId="165"/>
          <ac:grpSpMkLst>
            <pc:docMk/>
            <pc:sldMk cId="3848835387" sldId="2147469441"/>
            <ac:grpSpMk id="198" creationId="{85442D12-FBAD-F9B3-EC1A-059381116249}"/>
          </ac:grpSpMkLst>
        </pc:grpChg>
        <pc:grpChg chg="mod">
          <ac:chgData name="Lemmi, Rodrigo" userId="b3618862-5d6a-4746-8c32-848d45cae23d" providerId="ADAL" clId="{0DE9EB39-8FAF-4C04-94A2-3CE10FB32802}" dt="2024-02-02T19:54:07.895" v="1085" actId="165"/>
          <ac:grpSpMkLst>
            <pc:docMk/>
            <pc:sldMk cId="3848835387" sldId="2147469441"/>
            <ac:grpSpMk id="199" creationId="{54CD3C08-F48C-0BAD-EFEC-81E50ED67828}"/>
          </ac:grpSpMkLst>
        </pc:grpChg>
        <pc:grpChg chg="mod">
          <ac:chgData name="Lemmi, Rodrigo" userId="b3618862-5d6a-4746-8c32-848d45cae23d" providerId="ADAL" clId="{0DE9EB39-8FAF-4C04-94A2-3CE10FB32802}" dt="2024-02-02T19:54:07.895" v="1085" actId="165"/>
          <ac:grpSpMkLst>
            <pc:docMk/>
            <pc:sldMk cId="3848835387" sldId="2147469441"/>
            <ac:grpSpMk id="200" creationId="{A8A48E48-2C76-E873-A272-26A10CEBCAED}"/>
          </ac:grpSpMkLst>
        </pc:grpChg>
        <pc:grpChg chg="mod">
          <ac:chgData name="Lemmi, Rodrigo" userId="b3618862-5d6a-4746-8c32-848d45cae23d" providerId="ADAL" clId="{0DE9EB39-8FAF-4C04-94A2-3CE10FB32802}" dt="2024-02-02T19:54:07.895" v="1085" actId="165"/>
          <ac:grpSpMkLst>
            <pc:docMk/>
            <pc:sldMk cId="3848835387" sldId="2147469441"/>
            <ac:grpSpMk id="202" creationId="{1518C46A-EA4B-EB96-882F-2BD9324BDF4A}"/>
          </ac:grpSpMkLst>
        </pc:grpChg>
        <pc:grpChg chg="mod">
          <ac:chgData name="Lemmi, Rodrigo" userId="b3618862-5d6a-4746-8c32-848d45cae23d" providerId="ADAL" clId="{0DE9EB39-8FAF-4C04-94A2-3CE10FB32802}" dt="2024-02-02T19:54:07.895" v="1085" actId="165"/>
          <ac:grpSpMkLst>
            <pc:docMk/>
            <pc:sldMk cId="3848835387" sldId="2147469441"/>
            <ac:grpSpMk id="208" creationId="{DDF37EFD-DE44-F265-D0D0-C062D3395D1D}"/>
          </ac:grpSpMkLst>
        </pc:grpChg>
        <pc:grpChg chg="mod topLvl">
          <ac:chgData name="Lemmi, Rodrigo" userId="b3618862-5d6a-4746-8c32-848d45cae23d" providerId="ADAL" clId="{0DE9EB39-8FAF-4C04-94A2-3CE10FB32802}" dt="2024-02-02T19:54:37.029" v="1088" actId="164"/>
          <ac:grpSpMkLst>
            <pc:docMk/>
            <pc:sldMk cId="3848835387" sldId="2147469441"/>
            <ac:grpSpMk id="218" creationId="{4C682C83-1782-799C-84E4-904E6D1D62BF}"/>
          </ac:grpSpMkLst>
        </pc:grpChg>
        <pc:grpChg chg="mod">
          <ac:chgData name="Lemmi, Rodrigo" userId="b3618862-5d6a-4746-8c32-848d45cae23d" providerId="ADAL" clId="{0DE9EB39-8FAF-4C04-94A2-3CE10FB32802}" dt="2024-02-02T19:54:07.895" v="1085" actId="165"/>
          <ac:grpSpMkLst>
            <pc:docMk/>
            <pc:sldMk cId="3848835387" sldId="2147469441"/>
            <ac:grpSpMk id="219" creationId="{5959C61B-CDB8-BE4D-67BE-65B8D5C26805}"/>
          </ac:grpSpMkLst>
        </pc:grpChg>
        <pc:grpChg chg="mod">
          <ac:chgData name="Lemmi, Rodrigo" userId="b3618862-5d6a-4746-8c32-848d45cae23d" providerId="ADAL" clId="{0DE9EB39-8FAF-4C04-94A2-3CE10FB32802}" dt="2024-02-02T19:54:07.895" v="1085" actId="165"/>
          <ac:grpSpMkLst>
            <pc:docMk/>
            <pc:sldMk cId="3848835387" sldId="2147469441"/>
            <ac:grpSpMk id="220" creationId="{C60492AA-3090-7C8F-4E99-29F12F33A2F4}"/>
          </ac:grpSpMkLst>
        </pc:grpChg>
        <pc:grpChg chg="mod">
          <ac:chgData name="Lemmi, Rodrigo" userId="b3618862-5d6a-4746-8c32-848d45cae23d" providerId="ADAL" clId="{0DE9EB39-8FAF-4C04-94A2-3CE10FB32802}" dt="2024-02-02T19:54:07.895" v="1085" actId="165"/>
          <ac:grpSpMkLst>
            <pc:docMk/>
            <pc:sldMk cId="3848835387" sldId="2147469441"/>
            <ac:grpSpMk id="221" creationId="{935438A1-3E23-4393-254B-ABD6D04882C3}"/>
          </ac:grpSpMkLst>
        </pc:grpChg>
        <pc:grpChg chg="mod">
          <ac:chgData name="Lemmi, Rodrigo" userId="b3618862-5d6a-4746-8c32-848d45cae23d" providerId="ADAL" clId="{0DE9EB39-8FAF-4C04-94A2-3CE10FB32802}" dt="2024-02-02T19:54:07.895" v="1085" actId="165"/>
          <ac:grpSpMkLst>
            <pc:docMk/>
            <pc:sldMk cId="3848835387" sldId="2147469441"/>
            <ac:grpSpMk id="223" creationId="{AAF98CDD-A3DC-7E4D-8C02-7B86B4125CDF}"/>
          </ac:grpSpMkLst>
        </pc:grpChg>
        <pc:grpChg chg="mod">
          <ac:chgData name="Lemmi, Rodrigo" userId="b3618862-5d6a-4746-8c32-848d45cae23d" providerId="ADAL" clId="{0DE9EB39-8FAF-4C04-94A2-3CE10FB32802}" dt="2024-02-02T19:54:07.895" v="1085" actId="165"/>
          <ac:grpSpMkLst>
            <pc:docMk/>
            <pc:sldMk cId="3848835387" sldId="2147469441"/>
            <ac:grpSpMk id="229" creationId="{0F164144-47CC-2DF8-F321-1609CD71C37E}"/>
          </ac:grpSpMkLst>
        </pc:grpChg>
        <pc:grpChg chg="mod topLvl">
          <ac:chgData name="Lemmi, Rodrigo" userId="b3618862-5d6a-4746-8c32-848d45cae23d" providerId="ADAL" clId="{0DE9EB39-8FAF-4C04-94A2-3CE10FB32802}" dt="2024-02-02T19:54:37.029" v="1088" actId="164"/>
          <ac:grpSpMkLst>
            <pc:docMk/>
            <pc:sldMk cId="3848835387" sldId="2147469441"/>
            <ac:grpSpMk id="239" creationId="{2C28870C-EA31-F3CD-FB32-52DA040D82D2}"/>
          </ac:grpSpMkLst>
        </pc:grpChg>
        <pc:grpChg chg="mod">
          <ac:chgData name="Lemmi, Rodrigo" userId="b3618862-5d6a-4746-8c32-848d45cae23d" providerId="ADAL" clId="{0DE9EB39-8FAF-4C04-94A2-3CE10FB32802}" dt="2024-02-02T19:54:07.895" v="1085" actId="165"/>
          <ac:grpSpMkLst>
            <pc:docMk/>
            <pc:sldMk cId="3848835387" sldId="2147469441"/>
            <ac:grpSpMk id="240" creationId="{9E18AFED-4DB8-E9D2-FCB2-628345F713EE}"/>
          </ac:grpSpMkLst>
        </pc:grpChg>
        <pc:grpChg chg="mod">
          <ac:chgData name="Lemmi, Rodrigo" userId="b3618862-5d6a-4746-8c32-848d45cae23d" providerId="ADAL" clId="{0DE9EB39-8FAF-4C04-94A2-3CE10FB32802}" dt="2024-02-02T19:54:07.895" v="1085" actId="165"/>
          <ac:grpSpMkLst>
            <pc:docMk/>
            <pc:sldMk cId="3848835387" sldId="2147469441"/>
            <ac:grpSpMk id="241" creationId="{CABF6512-64D1-E1AF-33CE-1AC06DF28693}"/>
          </ac:grpSpMkLst>
        </pc:grpChg>
        <pc:grpChg chg="mod">
          <ac:chgData name="Lemmi, Rodrigo" userId="b3618862-5d6a-4746-8c32-848d45cae23d" providerId="ADAL" clId="{0DE9EB39-8FAF-4C04-94A2-3CE10FB32802}" dt="2024-02-02T19:54:07.895" v="1085" actId="165"/>
          <ac:grpSpMkLst>
            <pc:docMk/>
            <pc:sldMk cId="3848835387" sldId="2147469441"/>
            <ac:grpSpMk id="242" creationId="{044B6E88-97C3-F8C9-DDA2-4ED014A0EB56}"/>
          </ac:grpSpMkLst>
        </pc:grpChg>
        <pc:grpChg chg="mod">
          <ac:chgData name="Lemmi, Rodrigo" userId="b3618862-5d6a-4746-8c32-848d45cae23d" providerId="ADAL" clId="{0DE9EB39-8FAF-4C04-94A2-3CE10FB32802}" dt="2024-02-02T19:54:07.895" v="1085" actId="165"/>
          <ac:grpSpMkLst>
            <pc:docMk/>
            <pc:sldMk cId="3848835387" sldId="2147469441"/>
            <ac:grpSpMk id="244" creationId="{B699BB02-043D-0B92-1A7D-726D239F67B0}"/>
          </ac:grpSpMkLst>
        </pc:grpChg>
        <pc:grpChg chg="mod">
          <ac:chgData name="Lemmi, Rodrigo" userId="b3618862-5d6a-4746-8c32-848d45cae23d" providerId="ADAL" clId="{0DE9EB39-8FAF-4C04-94A2-3CE10FB32802}" dt="2024-02-02T19:54:07.895" v="1085" actId="165"/>
          <ac:grpSpMkLst>
            <pc:docMk/>
            <pc:sldMk cId="3848835387" sldId="2147469441"/>
            <ac:grpSpMk id="250" creationId="{6A31B4BF-3754-E8F6-9C7B-B6267B501B06}"/>
          </ac:grpSpMkLst>
        </pc:grpChg>
        <pc:grpChg chg="mod topLvl">
          <ac:chgData name="Lemmi, Rodrigo" userId="b3618862-5d6a-4746-8c32-848d45cae23d" providerId="ADAL" clId="{0DE9EB39-8FAF-4C04-94A2-3CE10FB32802}" dt="2024-02-02T19:54:37.029" v="1088" actId="164"/>
          <ac:grpSpMkLst>
            <pc:docMk/>
            <pc:sldMk cId="3848835387" sldId="2147469441"/>
            <ac:grpSpMk id="260" creationId="{75A529A2-8147-89B1-F810-4C0836867DE0}"/>
          </ac:grpSpMkLst>
        </pc:grpChg>
        <pc:grpChg chg="mod">
          <ac:chgData name="Lemmi, Rodrigo" userId="b3618862-5d6a-4746-8c32-848d45cae23d" providerId="ADAL" clId="{0DE9EB39-8FAF-4C04-94A2-3CE10FB32802}" dt="2024-02-02T19:54:07.895" v="1085" actId="165"/>
          <ac:grpSpMkLst>
            <pc:docMk/>
            <pc:sldMk cId="3848835387" sldId="2147469441"/>
            <ac:grpSpMk id="261" creationId="{D0693382-4199-B80F-0015-4D109FDFF8A4}"/>
          </ac:grpSpMkLst>
        </pc:grpChg>
        <pc:grpChg chg="mod">
          <ac:chgData name="Lemmi, Rodrigo" userId="b3618862-5d6a-4746-8c32-848d45cae23d" providerId="ADAL" clId="{0DE9EB39-8FAF-4C04-94A2-3CE10FB32802}" dt="2024-02-02T19:54:07.895" v="1085" actId="165"/>
          <ac:grpSpMkLst>
            <pc:docMk/>
            <pc:sldMk cId="3848835387" sldId="2147469441"/>
            <ac:grpSpMk id="262" creationId="{AC06CA68-29CD-1ACB-7785-94D7B1468ED1}"/>
          </ac:grpSpMkLst>
        </pc:grpChg>
        <pc:grpChg chg="mod">
          <ac:chgData name="Lemmi, Rodrigo" userId="b3618862-5d6a-4746-8c32-848d45cae23d" providerId="ADAL" clId="{0DE9EB39-8FAF-4C04-94A2-3CE10FB32802}" dt="2024-02-02T19:54:07.895" v="1085" actId="165"/>
          <ac:grpSpMkLst>
            <pc:docMk/>
            <pc:sldMk cId="3848835387" sldId="2147469441"/>
            <ac:grpSpMk id="263" creationId="{BC6A5AFF-834C-1B7F-3DE0-40451D947AD2}"/>
          </ac:grpSpMkLst>
        </pc:grpChg>
        <pc:grpChg chg="mod">
          <ac:chgData name="Lemmi, Rodrigo" userId="b3618862-5d6a-4746-8c32-848d45cae23d" providerId="ADAL" clId="{0DE9EB39-8FAF-4C04-94A2-3CE10FB32802}" dt="2024-02-02T19:54:07.895" v="1085" actId="165"/>
          <ac:grpSpMkLst>
            <pc:docMk/>
            <pc:sldMk cId="3848835387" sldId="2147469441"/>
            <ac:grpSpMk id="265" creationId="{456EE84F-6201-2110-E981-84006DC26E73}"/>
          </ac:grpSpMkLst>
        </pc:grpChg>
        <pc:grpChg chg="mod">
          <ac:chgData name="Lemmi, Rodrigo" userId="b3618862-5d6a-4746-8c32-848d45cae23d" providerId="ADAL" clId="{0DE9EB39-8FAF-4C04-94A2-3CE10FB32802}" dt="2024-02-02T19:54:07.895" v="1085" actId="165"/>
          <ac:grpSpMkLst>
            <pc:docMk/>
            <pc:sldMk cId="3848835387" sldId="2147469441"/>
            <ac:grpSpMk id="271" creationId="{080A24E1-3D73-3915-4155-6376B0B4CE79}"/>
          </ac:grpSpMkLst>
        </pc:grpChg>
        <pc:grpChg chg="mod topLvl">
          <ac:chgData name="Lemmi, Rodrigo" userId="b3618862-5d6a-4746-8c32-848d45cae23d" providerId="ADAL" clId="{0DE9EB39-8FAF-4C04-94A2-3CE10FB32802}" dt="2024-02-02T19:54:37.029" v="1088" actId="164"/>
          <ac:grpSpMkLst>
            <pc:docMk/>
            <pc:sldMk cId="3848835387" sldId="2147469441"/>
            <ac:grpSpMk id="281" creationId="{62EE46B0-9ED3-3378-D521-6EEE26DC8ECE}"/>
          </ac:grpSpMkLst>
        </pc:grpChg>
        <pc:grpChg chg="mod">
          <ac:chgData name="Lemmi, Rodrigo" userId="b3618862-5d6a-4746-8c32-848d45cae23d" providerId="ADAL" clId="{0DE9EB39-8FAF-4C04-94A2-3CE10FB32802}" dt="2024-02-02T19:54:07.895" v="1085" actId="165"/>
          <ac:grpSpMkLst>
            <pc:docMk/>
            <pc:sldMk cId="3848835387" sldId="2147469441"/>
            <ac:grpSpMk id="282" creationId="{CADFC485-C79D-77F0-F9A5-629AF0B19A3C}"/>
          </ac:grpSpMkLst>
        </pc:grpChg>
        <pc:grpChg chg="mod">
          <ac:chgData name="Lemmi, Rodrigo" userId="b3618862-5d6a-4746-8c32-848d45cae23d" providerId="ADAL" clId="{0DE9EB39-8FAF-4C04-94A2-3CE10FB32802}" dt="2024-02-02T19:54:07.895" v="1085" actId="165"/>
          <ac:grpSpMkLst>
            <pc:docMk/>
            <pc:sldMk cId="3848835387" sldId="2147469441"/>
            <ac:grpSpMk id="283" creationId="{D901D4CF-6FBB-2F23-4D3E-2CB269D5A1FE}"/>
          </ac:grpSpMkLst>
        </pc:grpChg>
        <pc:grpChg chg="mod">
          <ac:chgData name="Lemmi, Rodrigo" userId="b3618862-5d6a-4746-8c32-848d45cae23d" providerId="ADAL" clId="{0DE9EB39-8FAF-4C04-94A2-3CE10FB32802}" dt="2024-02-02T19:54:07.895" v="1085" actId="165"/>
          <ac:grpSpMkLst>
            <pc:docMk/>
            <pc:sldMk cId="3848835387" sldId="2147469441"/>
            <ac:grpSpMk id="284" creationId="{006E128B-302D-D248-5854-7472B6B8EC72}"/>
          </ac:grpSpMkLst>
        </pc:grpChg>
        <pc:grpChg chg="mod">
          <ac:chgData name="Lemmi, Rodrigo" userId="b3618862-5d6a-4746-8c32-848d45cae23d" providerId="ADAL" clId="{0DE9EB39-8FAF-4C04-94A2-3CE10FB32802}" dt="2024-02-02T19:54:07.895" v="1085" actId="165"/>
          <ac:grpSpMkLst>
            <pc:docMk/>
            <pc:sldMk cId="3848835387" sldId="2147469441"/>
            <ac:grpSpMk id="286" creationId="{3DA78A01-2782-8E3E-5D3C-452EC761CC31}"/>
          </ac:grpSpMkLst>
        </pc:grpChg>
        <pc:grpChg chg="mod">
          <ac:chgData name="Lemmi, Rodrigo" userId="b3618862-5d6a-4746-8c32-848d45cae23d" providerId="ADAL" clId="{0DE9EB39-8FAF-4C04-94A2-3CE10FB32802}" dt="2024-02-02T19:54:07.895" v="1085" actId="165"/>
          <ac:grpSpMkLst>
            <pc:docMk/>
            <pc:sldMk cId="3848835387" sldId="2147469441"/>
            <ac:grpSpMk id="292" creationId="{CBD68048-2CD8-8DC0-E980-25E59A411033}"/>
          </ac:grpSpMkLst>
        </pc:grpChg>
        <pc:grpChg chg="mod topLvl">
          <ac:chgData name="Lemmi, Rodrigo" userId="b3618862-5d6a-4746-8c32-848d45cae23d" providerId="ADAL" clId="{0DE9EB39-8FAF-4C04-94A2-3CE10FB32802}" dt="2024-02-02T19:54:37.029" v="1088" actId="164"/>
          <ac:grpSpMkLst>
            <pc:docMk/>
            <pc:sldMk cId="3848835387" sldId="2147469441"/>
            <ac:grpSpMk id="302" creationId="{2B21EE70-E3CB-1852-BB09-0F6460E092C0}"/>
          </ac:grpSpMkLst>
        </pc:grpChg>
        <pc:grpChg chg="mod">
          <ac:chgData name="Lemmi, Rodrigo" userId="b3618862-5d6a-4746-8c32-848d45cae23d" providerId="ADAL" clId="{0DE9EB39-8FAF-4C04-94A2-3CE10FB32802}" dt="2024-02-02T19:54:07.895" v="1085" actId="165"/>
          <ac:grpSpMkLst>
            <pc:docMk/>
            <pc:sldMk cId="3848835387" sldId="2147469441"/>
            <ac:grpSpMk id="303" creationId="{575FC529-C483-9937-71E3-8479B420D94F}"/>
          </ac:grpSpMkLst>
        </pc:grpChg>
        <pc:grpChg chg="mod">
          <ac:chgData name="Lemmi, Rodrigo" userId="b3618862-5d6a-4746-8c32-848d45cae23d" providerId="ADAL" clId="{0DE9EB39-8FAF-4C04-94A2-3CE10FB32802}" dt="2024-02-02T19:54:07.895" v="1085" actId="165"/>
          <ac:grpSpMkLst>
            <pc:docMk/>
            <pc:sldMk cId="3848835387" sldId="2147469441"/>
            <ac:grpSpMk id="304" creationId="{10237A5E-51B4-B475-F853-538B9475B71D}"/>
          </ac:grpSpMkLst>
        </pc:grpChg>
        <pc:grpChg chg="mod">
          <ac:chgData name="Lemmi, Rodrigo" userId="b3618862-5d6a-4746-8c32-848d45cae23d" providerId="ADAL" clId="{0DE9EB39-8FAF-4C04-94A2-3CE10FB32802}" dt="2024-02-02T19:54:07.895" v="1085" actId="165"/>
          <ac:grpSpMkLst>
            <pc:docMk/>
            <pc:sldMk cId="3848835387" sldId="2147469441"/>
            <ac:grpSpMk id="305" creationId="{6A6B82C4-4FC2-98B2-55D9-900BF8EF6B36}"/>
          </ac:grpSpMkLst>
        </pc:grpChg>
        <pc:grpChg chg="mod">
          <ac:chgData name="Lemmi, Rodrigo" userId="b3618862-5d6a-4746-8c32-848d45cae23d" providerId="ADAL" clId="{0DE9EB39-8FAF-4C04-94A2-3CE10FB32802}" dt="2024-02-02T19:54:07.895" v="1085" actId="165"/>
          <ac:grpSpMkLst>
            <pc:docMk/>
            <pc:sldMk cId="3848835387" sldId="2147469441"/>
            <ac:grpSpMk id="307" creationId="{D169CFEC-F098-3A3E-B2A5-B4CEF5FA1E47}"/>
          </ac:grpSpMkLst>
        </pc:grpChg>
        <pc:grpChg chg="mod">
          <ac:chgData name="Lemmi, Rodrigo" userId="b3618862-5d6a-4746-8c32-848d45cae23d" providerId="ADAL" clId="{0DE9EB39-8FAF-4C04-94A2-3CE10FB32802}" dt="2024-02-02T19:54:07.895" v="1085" actId="165"/>
          <ac:grpSpMkLst>
            <pc:docMk/>
            <pc:sldMk cId="3848835387" sldId="2147469441"/>
            <ac:grpSpMk id="313" creationId="{C73EBB40-15CB-A439-1D87-15EFD42990F5}"/>
          </ac:grpSpMkLst>
        </pc:grpChg>
        <pc:grpChg chg="mod topLvl">
          <ac:chgData name="Lemmi, Rodrigo" userId="b3618862-5d6a-4746-8c32-848d45cae23d" providerId="ADAL" clId="{0DE9EB39-8FAF-4C04-94A2-3CE10FB32802}" dt="2024-02-02T19:54:37.029" v="1088" actId="164"/>
          <ac:grpSpMkLst>
            <pc:docMk/>
            <pc:sldMk cId="3848835387" sldId="2147469441"/>
            <ac:grpSpMk id="323" creationId="{955B512A-00D1-DF31-C432-6CD019050A7D}"/>
          </ac:grpSpMkLst>
        </pc:grpChg>
        <pc:grpChg chg="mod">
          <ac:chgData name="Lemmi, Rodrigo" userId="b3618862-5d6a-4746-8c32-848d45cae23d" providerId="ADAL" clId="{0DE9EB39-8FAF-4C04-94A2-3CE10FB32802}" dt="2024-02-02T19:54:07.895" v="1085" actId="165"/>
          <ac:grpSpMkLst>
            <pc:docMk/>
            <pc:sldMk cId="3848835387" sldId="2147469441"/>
            <ac:grpSpMk id="324" creationId="{B8DDF32D-ABDE-D366-8AAC-EB3C05C6D76E}"/>
          </ac:grpSpMkLst>
        </pc:grpChg>
        <pc:grpChg chg="mod">
          <ac:chgData name="Lemmi, Rodrigo" userId="b3618862-5d6a-4746-8c32-848d45cae23d" providerId="ADAL" clId="{0DE9EB39-8FAF-4C04-94A2-3CE10FB32802}" dt="2024-02-02T19:54:07.895" v="1085" actId="165"/>
          <ac:grpSpMkLst>
            <pc:docMk/>
            <pc:sldMk cId="3848835387" sldId="2147469441"/>
            <ac:grpSpMk id="325" creationId="{E96B3754-B383-E8A7-54AD-81BCF0C61BE9}"/>
          </ac:grpSpMkLst>
        </pc:grpChg>
        <pc:grpChg chg="mod">
          <ac:chgData name="Lemmi, Rodrigo" userId="b3618862-5d6a-4746-8c32-848d45cae23d" providerId="ADAL" clId="{0DE9EB39-8FAF-4C04-94A2-3CE10FB32802}" dt="2024-02-02T19:54:07.895" v="1085" actId="165"/>
          <ac:grpSpMkLst>
            <pc:docMk/>
            <pc:sldMk cId="3848835387" sldId="2147469441"/>
            <ac:grpSpMk id="326" creationId="{76C50ADF-2385-83E4-5F06-52E4A225682D}"/>
          </ac:grpSpMkLst>
        </pc:grpChg>
        <pc:grpChg chg="mod">
          <ac:chgData name="Lemmi, Rodrigo" userId="b3618862-5d6a-4746-8c32-848d45cae23d" providerId="ADAL" clId="{0DE9EB39-8FAF-4C04-94A2-3CE10FB32802}" dt="2024-02-02T19:54:07.895" v="1085" actId="165"/>
          <ac:grpSpMkLst>
            <pc:docMk/>
            <pc:sldMk cId="3848835387" sldId="2147469441"/>
            <ac:grpSpMk id="328" creationId="{5AB4ADE7-530C-67B0-5F25-03FD2D3C12D8}"/>
          </ac:grpSpMkLst>
        </pc:grpChg>
        <pc:grpChg chg="mod">
          <ac:chgData name="Lemmi, Rodrigo" userId="b3618862-5d6a-4746-8c32-848d45cae23d" providerId="ADAL" clId="{0DE9EB39-8FAF-4C04-94A2-3CE10FB32802}" dt="2024-02-02T19:54:07.895" v="1085" actId="165"/>
          <ac:grpSpMkLst>
            <pc:docMk/>
            <pc:sldMk cId="3848835387" sldId="2147469441"/>
            <ac:grpSpMk id="334" creationId="{C357C1EF-CE3E-3F83-7E6D-A0FB332E4FAC}"/>
          </ac:grpSpMkLst>
        </pc:grpChg>
        <pc:grpChg chg="mod topLvl">
          <ac:chgData name="Lemmi, Rodrigo" userId="b3618862-5d6a-4746-8c32-848d45cae23d" providerId="ADAL" clId="{0DE9EB39-8FAF-4C04-94A2-3CE10FB32802}" dt="2024-02-02T19:54:37.029" v="1088" actId="164"/>
          <ac:grpSpMkLst>
            <pc:docMk/>
            <pc:sldMk cId="3848835387" sldId="2147469441"/>
            <ac:grpSpMk id="344" creationId="{62B1ADD8-B3B9-E0C0-DBB7-F7AAF31BCFCD}"/>
          </ac:grpSpMkLst>
        </pc:grpChg>
        <pc:grpChg chg="mod">
          <ac:chgData name="Lemmi, Rodrigo" userId="b3618862-5d6a-4746-8c32-848d45cae23d" providerId="ADAL" clId="{0DE9EB39-8FAF-4C04-94A2-3CE10FB32802}" dt="2024-02-02T19:54:07.895" v="1085" actId="165"/>
          <ac:grpSpMkLst>
            <pc:docMk/>
            <pc:sldMk cId="3848835387" sldId="2147469441"/>
            <ac:grpSpMk id="345" creationId="{6DD4BDC1-BEC7-1590-675F-CE5CD98EF8E1}"/>
          </ac:grpSpMkLst>
        </pc:grpChg>
        <pc:grpChg chg="mod">
          <ac:chgData name="Lemmi, Rodrigo" userId="b3618862-5d6a-4746-8c32-848d45cae23d" providerId="ADAL" clId="{0DE9EB39-8FAF-4C04-94A2-3CE10FB32802}" dt="2024-02-02T19:54:07.895" v="1085" actId="165"/>
          <ac:grpSpMkLst>
            <pc:docMk/>
            <pc:sldMk cId="3848835387" sldId="2147469441"/>
            <ac:grpSpMk id="346" creationId="{672528FB-D1E3-2DB0-B7D0-3DBC70DA2D4F}"/>
          </ac:grpSpMkLst>
        </pc:grpChg>
        <pc:grpChg chg="mod">
          <ac:chgData name="Lemmi, Rodrigo" userId="b3618862-5d6a-4746-8c32-848d45cae23d" providerId="ADAL" clId="{0DE9EB39-8FAF-4C04-94A2-3CE10FB32802}" dt="2024-02-02T19:54:07.895" v="1085" actId="165"/>
          <ac:grpSpMkLst>
            <pc:docMk/>
            <pc:sldMk cId="3848835387" sldId="2147469441"/>
            <ac:grpSpMk id="347" creationId="{196F98A3-0717-AFFF-7841-9AA2A1B4F9B0}"/>
          </ac:grpSpMkLst>
        </pc:grpChg>
        <pc:grpChg chg="mod">
          <ac:chgData name="Lemmi, Rodrigo" userId="b3618862-5d6a-4746-8c32-848d45cae23d" providerId="ADAL" clId="{0DE9EB39-8FAF-4C04-94A2-3CE10FB32802}" dt="2024-02-02T19:54:07.895" v="1085" actId="165"/>
          <ac:grpSpMkLst>
            <pc:docMk/>
            <pc:sldMk cId="3848835387" sldId="2147469441"/>
            <ac:grpSpMk id="349" creationId="{34321764-6BD5-B24F-281F-EA62C59530E9}"/>
          </ac:grpSpMkLst>
        </pc:grpChg>
        <pc:grpChg chg="mod">
          <ac:chgData name="Lemmi, Rodrigo" userId="b3618862-5d6a-4746-8c32-848d45cae23d" providerId="ADAL" clId="{0DE9EB39-8FAF-4C04-94A2-3CE10FB32802}" dt="2024-02-02T19:54:07.895" v="1085" actId="165"/>
          <ac:grpSpMkLst>
            <pc:docMk/>
            <pc:sldMk cId="3848835387" sldId="2147469441"/>
            <ac:grpSpMk id="355" creationId="{375E9DA6-6DB9-18CB-4775-425ABEB193AA}"/>
          </ac:grpSpMkLst>
        </pc:grpChg>
        <pc:grpChg chg="mod topLvl">
          <ac:chgData name="Lemmi, Rodrigo" userId="b3618862-5d6a-4746-8c32-848d45cae23d" providerId="ADAL" clId="{0DE9EB39-8FAF-4C04-94A2-3CE10FB32802}" dt="2024-02-02T19:54:37.029" v="1088" actId="164"/>
          <ac:grpSpMkLst>
            <pc:docMk/>
            <pc:sldMk cId="3848835387" sldId="2147469441"/>
            <ac:grpSpMk id="365" creationId="{EDE3EAB5-3430-1A48-718A-B56F10E9C401}"/>
          </ac:grpSpMkLst>
        </pc:grpChg>
        <pc:grpChg chg="mod">
          <ac:chgData name="Lemmi, Rodrigo" userId="b3618862-5d6a-4746-8c32-848d45cae23d" providerId="ADAL" clId="{0DE9EB39-8FAF-4C04-94A2-3CE10FB32802}" dt="2024-02-02T19:54:07.895" v="1085" actId="165"/>
          <ac:grpSpMkLst>
            <pc:docMk/>
            <pc:sldMk cId="3848835387" sldId="2147469441"/>
            <ac:grpSpMk id="366" creationId="{44F5361D-69D4-1F83-7501-24E18125A8BE}"/>
          </ac:grpSpMkLst>
        </pc:grpChg>
        <pc:grpChg chg="mod">
          <ac:chgData name="Lemmi, Rodrigo" userId="b3618862-5d6a-4746-8c32-848d45cae23d" providerId="ADAL" clId="{0DE9EB39-8FAF-4C04-94A2-3CE10FB32802}" dt="2024-02-02T19:54:07.895" v="1085" actId="165"/>
          <ac:grpSpMkLst>
            <pc:docMk/>
            <pc:sldMk cId="3848835387" sldId="2147469441"/>
            <ac:grpSpMk id="367" creationId="{E3A65448-E5E8-7288-DCB7-C7E3958E7068}"/>
          </ac:grpSpMkLst>
        </pc:grpChg>
        <pc:grpChg chg="mod">
          <ac:chgData name="Lemmi, Rodrigo" userId="b3618862-5d6a-4746-8c32-848d45cae23d" providerId="ADAL" clId="{0DE9EB39-8FAF-4C04-94A2-3CE10FB32802}" dt="2024-02-02T19:54:07.895" v="1085" actId="165"/>
          <ac:grpSpMkLst>
            <pc:docMk/>
            <pc:sldMk cId="3848835387" sldId="2147469441"/>
            <ac:grpSpMk id="368" creationId="{476407F9-F483-9FA2-39A4-80C5578B5AEF}"/>
          </ac:grpSpMkLst>
        </pc:grpChg>
        <pc:grpChg chg="mod">
          <ac:chgData name="Lemmi, Rodrigo" userId="b3618862-5d6a-4746-8c32-848d45cae23d" providerId="ADAL" clId="{0DE9EB39-8FAF-4C04-94A2-3CE10FB32802}" dt="2024-02-02T19:54:07.895" v="1085" actId="165"/>
          <ac:grpSpMkLst>
            <pc:docMk/>
            <pc:sldMk cId="3848835387" sldId="2147469441"/>
            <ac:grpSpMk id="370" creationId="{086B0A4D-1001-6814-23E6-86C947E7F1E2}"/>
          </ac:grpSpMkLst>
        </pc:grpChg>
        <pc:grpChg chg="mod">
          <ac:chgData name="Lemmi, Rodrigo" userId="b3618862-5d6a-4746-8c32-848d45cae23d" providerId="ADAL" clId="{0DE9EB39-8FAF-4C04-94A2-3CE10FB32802}" dt="2024-02-02T19:54:07.895" v="1085" actId="165"/>
          <ac:grpSpMkLst>
            <pc:docMk/>
            <pc:sldMk cId="3848835387" sldId="2147469441"/>
            <ac:grpSpMk id="376" creationId="{E65601D2-8E26-FFA7-D935-09A50927F976}"/>
          </ac:grpSpMkLst>
        </pc:grpChg>
        <pc:grpChg chg="mod topLvl">
          <ac:chgData name="Lemmi, Rodrigo" userId="b3618862-5d6a-4746-8c32-848d45cae23d" providerId="ADAL" clId="{0DE9EB39-8FAF-4C04-94A2-3CE10FB32802}" dt="2024-02-02T19:54:37.029" v="1088" actId="164"/>
          <ac:grpSpMkLst>
            <pc:docMk/>
            <pc:sldMk cId="3848835387" sldId="2147469441"/>
            <ac:grpSpMk id="386" creationId="{12DEC800-9D04-CB0F-8390-0A7CC1559150}"/>
          </ac:grpSpMkLst>
        </pc:grpChg>
        <pc:grpChg chg="mod">
          <ac:chgData name="Lemmi, Rodrigo" userId="b3618862-5d6a-4746-8c32-848d45cae23d" providerId="ADAL" clId="{0DE9EB39-8FAF-4C04-94A2-3CE10FB32802}" dt="2024-02-02T19:54:07.895" v="1085" actId="165"/>
          <ac:grpSpMkLst>
            <pc:docMk/>
            <pc:sldMk cId="3848835387" sldId="2147469441"/>
            <ac:grpSpMk id="387" creationId="{DB803F3B-A714-FC89-92F9-150AAA794F40}"/>
          </ac:grpSpMkLst>
        </pc:grpChg>
        <pc:grpChg chg="mod">
          <ac:chgData name="Lemmi, Rodrigo" userId="b3618862-5d6a-4746-8c32-848d45cae23d" providerId="ADAL" clId="{0DE9EB39-8FAF-4C04-94A2-3CE10FB32802}" dt="2024-02-02T19:54:07.895" v="1085" actId="165"/>
          <ac:grpSpMkLst>
            <pc:docMk/>
            <pc:sldMk cId="3848835387" sldId="2147469441"/>
            <ac:grpSpMk id="388" creationId="{D43B192F-CADA-43B4-6103-17D674E94737}"/>
          </ac:grpSpMkLst>
        </pc:grpChg>
        <pc:grpChg chg="mod">
          <ac:chgData name="Lemmi, Rodrigo" userId="b3618862-5d6a-4746-8c32-848d45cae23d" providerId="ADAL" clId="{0DE9EB39-8FAF-4C04-94A2-3CE10FB32802}" dt="2024-02-02T19:54:07.895" v="1085" actId="165"/>
          <ac:grpSpMkLst>
            <pc:docMk/>
            <pc:sldMk cId="3848835387" sldId="2147469441"/>
            <ac:grpSpMk id="389" creationId="{51694CF1-8BD6-718B-D389-D1A0433D38B2}"/>
          </ac:grpSpMkLst>
        </pc:grpChg>
        <pc:grpChg chg="mod">
          <ac:chgData name="Lemmi, Rodrigo" userId="b3618862-5d6a-4746-8c32-848d45cae23d" providerId="ADAL" clId="{0DE9EB39-8FAF-4C04-94A2-3CE10FB32802}" dt="2024-02-02T19:54:07.895" v="1085" actId="165"/>
          <ac:grpSpMkLst>
            <pc:docMk/>
            <pc:sldMk cId="3848835387" sldId="2147469441"/>
            <ac:grpSpMk id="391" creationId="{4C0CD3D0-5A7C-0388-7E7D-FCE499E34947}"/>
          </ac:grpSpMkLst>
        </pc:grpChg>
        <pc:grpChg chg="mod">
          <ac:chgData name="Lemmi, Rodrigo" userId="b3618862-5d6a-4746-8c32-848d45cae23d" providerId="ADAL" clId="{0DE9EB39-8FAF-4C04-94A2-3CE10FB32802}" dt="2024-02-02T19:54:07.895" v="1085" actId="165"/>
          <ac:grpSpMkLst>
            <pc:docMk/>
            <pc:sldMk cId="3848835387" sldId="2147469441"/>
            <ac:grpSpMk id="397" creationId="{88C0C3E9-AC8A-BEFE-E406-9FE1669C7CEA}"/>
          </ac:grpSpMkLst>
        </pc:grpChg>
        <pc:grpChg chg="mod topLvl">
          <ac:chgData name="Lemmi, Rodrigo" userId="b3618862-5d6a-4746-8c32-848d45cae23d" providerId="ADAL" clId="{0DE9EB39-8FAF-4C04-94A2-3CE10FB32802}" dt="2024-02-02T19:54:37.029" v="1088" actId="164"/>
          <ac:grpSpMkLst>
            <pc:docMk/>
            <pc:sldMk cId="3848835387" sldId="2147469441"/>
            <ac:grpSpMk id="407" creationId="{CB3590F0-EA7B-4E33-4F2C-E06FC5CEB63A}"/>
          </ac:grpSpMkLst>
        </pc:grpChg>
        <pc:grpChg chg="mod">
          <ac:chgData name="Lemmi, Rodrigo" userId="b3618862-5d6a-4746-8c32-848d45cae23d" providerId="ADAL" clId="{0DE9EB39-8FAF-4C04-94A2-3CE10FB32802}" dt="2024-02-02T19:54:07.895" v="1085" actId="165"/>
          <ac:grpSpMkLst>
            <pc:docMk/>
            <pc:sldMk cId="3848835387" sldId="2147469441"/>
            <ac:grpSpMk id="408" creationId="{2F705338-67FE-D1DE-AEA3-3D2F2290AE65}"/>
          </ac:grpSpMkLst>
        </pc:grpChg>
        <pc:grpChg chg="mod">
          <ac:chgData name="Lemmi, Rodrigo" userId="b3618862-5d6a-4746-8c32-848d45cae23d" providerId="ADAL" clId="{0DE9EB39-8FAF-4C04-94A2-3CE10FB32802}" dt="2024-02-02T19:54:07.895" v="1085" actId="165"/>
          <ac:grpSpMkLst>
            <pc:docMk/>
            <pc:sldMk cId="3848835387" sldId="2147469441"/>
            <ac:grpSpMk id="409" creationId="{987BDEF8-A22C-63FD-E6CC-8B9AD9E245F0}"/>
          </ac:grpSpMkLst>
        </pc:grpChg>
        <pc:grpChg chg="mod">
          <ac:chgData name="Lemmi, Rodrigo" userId="b3618862-5d6a-4746-8c32-848d45cae23d" providerId="ADAL" clId="{0DE9EB39-8FAF-4C04-94A2-3CE10FB32802}" dt="2024-02-02T19:54:07.895" v="1085" actId="165"/>
          <ac:grpSpMkLst>
            <pc:docMk/>
            <pc:sldMk cId="3848835387" sldId="2147469441"/>
            <ac:grpSpMk id="410" creationId="{2C267814-F945-382B-D6D7-F7BCA9303E81}"/>
          </ac:grpSpMkLst>
        </pc:grpChg>
        <pc:grpChg chg="mod">
          <ac:chgData name="Lemmi, Rodrigo" userId="b3618862-5d6a-4746-8c32-848d45cae23d" providerId="ADAL" clId="{0DE9EB39-8FAF-4C04-94A2-3CE10FB32802}" dt="2024-02-02T19:54:07.895" v="1085" actId="165"/>
          <ac:grpSpMkLst>
            <pc:docMk/>
            <pc:sldMk cId="3848835387" sldId="2147469441"/>
            <ac:grpSpMk id="412" creationId="{308CCB61-627A-7C45-AB1A-5978557A7F2B}"/>
          </ac:grpSpMkLst>
        </pc:grpChg>
        <pc:grpChg chg="mod">
          <ac:chgData name="Lemmi, Rodrigo" userId="b3618862-5d6a-4746-8c32-848d45cae23d" providerId="ADAL" clId="{0DE9EB39-8FAF-4C04-94A2-3CE10FB32802}" dt="2024-02-02T19:54:07.895" v="1085" actId="165"/>
          <ac:grpSpMkLst>
            <pc:docMk/>
            <pc:sldMk cId="3848835387" sldId="2147469441"/>
            <ac:grpSpMk id="418" creationId="{32532B3C-8909-185C-D3E4-F887E468B070}"/>
          </ac:grpSpMkLst>
        </pc:grpChg>
        <pc:grpChg chg="mod topLvl">
          <ac:chgData name="Lemmi, Rodrigo" userId="b3618862-5d6a-4746-8c32-848d45cae23d" providerId="ADAL" clId="{0DE9EB39-8FAF-4C04-94A2-3CE10FB32802}" dt="2024-02-02T19:54:37.029" v="1088" actId="164"/>
          <ac:grpSpMkLst>
            <pc:docMk/>
            <pc:sldMk cId="3848835387" sldId="2147469441"/>
            <ac:grpSpMk id="428" creationId="{F5351D57-7C12-7461-2095-BC19AF36A000}"/>
          </ac:grpSpMkLst>
        </pc:grpChg>
        <pc:grpChg chg="mod">
          <ac:chgData name="Lemmi, Rodrigo" userId="b3618862-5d6a-4746-8c32-848d45cae23d" providerId="ADAL" clId="{0DE9EB39-8FAF-4C04-94A2-3CE10FB32802}" dt="2024-02-02T19:54:07.895" v="1085" actId="165"/>
          <ac:grpSpMkLst>
            <pc:docMk/>
            <pc:sldMk cId="3848835387" sldId="2147469441"/>
            <ac:grpSpMk id="429" creationId="{AEBDD1DB-911B-BD1A-1893-3CDECEEFF859}"/>
          </ac:grpSpMkLst>
        </pc:grpChg>
        <pc:grpChg chg="mod">
          <ac:chgData name="Lemmi, Rodrigo" userId="b3618862-5d6a-4746-8c32-848d45cae23d" providerId="ADAL" clId="{0DE9EB39-8FAF-4C04-94A2-3CE10FB32802}" dt="2024-02-02T19:54:07.895" v="1085" actId="165"/>
          <ac:grpSpMkLst>
            <pc:docMk/>
            <pc:sldMk cId="3848835387" sldId="2147469441"/>
            <ac:grpSpMk id="430" creationId="{0558AF30-C3B5-9C81-D33B-AC7B9B7F4251}"/>
          </ac:grpSpMkLst>
        </pc:grpChg>
        <pc:grpChg chg="mod">
          <ac:chgData name="Lemmi, Rodrigo" userId="b3618862-5d6a-4746-8c32-848d45cae23d" providerId="ADAL" clId="{0DE9EB39-8FAF-4C04-94A2-3CE10FB32802}" dt="2024-02-02T19:54:07.895" v="1085" actId="165"/>
          <ac:grpSpMkLst>
            <pc:docMk/>
            <pc:sldMk cId="3848835387" sldId="2147469441"/>
            <ac:grpSpMk id="431" creationId="{02F109E9-24C2-3A23-F235-DB59D51FF250}"/>
          </ac:grpSpMkLst>
        </pc:grpChg>
        <pc:grpChg chg="mod">
          <ac:chgData name="Lemmi, Rodrigo" userId="b3618862-5d6a-4746-8c32-848d45cae23d" providerId="ADAL" clId="{0DE9EB39-8FAF-4C04-94A2-3CE10FB32802}" dt="2024-02-02T19:54:07.895" v="1085" actId="165"/>
          <ac:grpSpMkLst>
            <pc:docMk/>
            <pc:sldMk cId="3848835387" sldId="2147469441"/>
            <ac:grpSpMk id="433" creationId="{18676839-FC77-22C0-D1D2-5C330EC1BEA8}"/>
          </ac:grpSpMkLst>
        </pc:grpChg>
        <pc:grpChg chg="mod">
          <ac:chgData name="Lemmi, Rodrigo" userId="b3618862-5d6a-4746-8c32-848d45cae23d" providerId="ADAL" clId="{0DE9EB39-8FAF-4C04-94A2-3CE10FB32802}" dt="2024-02-02T19:54:07.895" v="1085" actId="165"/>
          <ac:grpSpMkLst>
            <pc:docMk/>
            <pc:sldMk cId="3848835387" sldId="2147469441"/>
            <ac:grpSpMk id="439" creationId="{0EB60D46-AA00-0EC0-6F9C-610312A4EBC6}"/>
          </ac:grpSpMkLst>
        </pc:grpChg>
        <pc:grpChg chg="mod topLvl">
          <ac:chgData name="Lemmi, Rodrigo" userId="b3618862-5d6a-4746-8c32-848d45cae23d" providerId="ADAL" clId="{0DE9EB39-8FAF-4C04-94A2-3CE10FB32802}" dt="2024-02-02T19:54:37.029" v="1088" actId="164"/>
          <ac:grpSpMkLst>
            <pc:docMk/>
            <pc:sldMk cId="3848835387" sldId="2147469441"/>
            <ac:grpSpMk id="449" creationId="{E0D1A973-96B7-E7E5-B98F-FA96AAB3B408}"/>
          </ac:grpSpMkLst>
        </pc:grpChg>
        <pc:grpChg chg="mod">
          <ac:chgData name="Lemmi, Rodrigo" userId="b3618862-5d6a-4746-8c32-848d45cae23d" providerId="ADAL" clId="{0DE9EB39-8FAF-4C04-94A2-3CE10FB32802}" dt="2024-02-02T19:54:07.895" v="1085" actId="165"/>
          <ac:grpSpMkLst>
            <pc:docMk/>
            <pc:sldMk cId="3848835387" sldId="2147469441"/>
            <ac:grpSpMk id="450" creationId="{BAC0D9CE-842D-3EE7-7FD3-092B43E726F5}"/>
          </ac:grpSpMkLst>
        </pc:grpChg>
        <pc:grpChg chg="mod">
          <ac:chgData name="Lemmi, Rodrigo" userId="b3618862-5d6a-4746-8c32-848d45cae23d" providerId="ADAL" clId="{0DE9EB39-8FAF-4C04-94A2-3CE10FB32802}" dt="2024-02-02T19:54:07.895" v="1085" actId="165"/>
          <ac:grpSpMkLst>
            <pc:docMk/>
            <pc:sldMk cId="3848835387" sldId="2147469441"/>
            <ac:grpSpMk id="451" creationId="{B7460C79-3761-F16F-97BE-B95169D09A05}"/>
          </ac:grpSpMkLst>
        </pc:grpChg>
        <pc:grpChg chg="mod">
          <ac:chgData name="Lemmi, Rodrigo" userId="b3618862-5d6a-4746-8c32-848d45cae23d" providerId="ADAL" clId="{0DE9EB39-8FAF-4C04-94A2-3CE10FB32802}" dt="2024-02-02T19:54:07.895" v="1085" actId="165"/>
          <ac:grpSpMkLst>
            <pc:docMk/>
            <pc:sldMk cId="3848835387" sldId="2147469441"/>
            <ac:grpSpMk id="452" creationId="{8E88DBAE-1272-BFBC-6721-A513D283E510}"/>
          </ac:grpSpMkLst>
        </pc:grpChg>
        <pc:grpChg chg="mod">
          <ac:chgData name="Lemmi, Rodrigo" userId="b3618862-5d6a-4746-8c32-848d45cae23d" providerId="ADAL" clId="{0DE9EB39-8FAF-4C04-94A2-3CE10FB32802}" dt="2024-02-02T19:54:07.895" v="1085" actId="165"/>
          <ac:grpSpMkLst>
            <pc:docMk/>
            <pc:sldMk cId="3848835387" sldId="2147469441"/>
            <ac:grpSpMk id="454" creationId="{8923F75E-4DEF-0E20-E105-B795840FEA3E}"/>
          </ac:grpSpMkLst>
        </pc:grpChg>
        <pc:grpChg chg="mod">
          <ac:chgData name="Lemmi, Rodrigo" userId="b3618862-5d6a-4746-8c32-848d45cae23d" providerId="ADAL" clId="{0DE9EB39-8FAF-4C04-94A2-3CE10FB32802}" dt="2024-02-02T19:54:07.895" v="1085" actId="165"/>
          <ac:grpSpMkLst>
            <pc:docMk/>
            <pc:sldMk cId="3848835387" sldId="2147469441"/>
            <ac:grpSpMk id="460" creationId="{4BD1D735-BC4A-5B14-3916-8250ACE19A77}"/>
          </ac:grpSpMkLst>
        </pc:grpChg>
        <pc:grpChg chg="mod topLvl">
          <ac:chgData name="Lemmi, Rodrigo" userId="b3618862-5d6a-4746-8c32-848d45cae23d" providerId="ADAL" clId="{0DE9EB39-8FAF-4C04-94A2-3CE10FB32802}" dt="2024-02-02T19:54:37.029" v="1088" actId="164"/>
          <ac:grpSpMkLst>
            <pc:docMk/>
            <pc:sldMk cId="3848835387" sldId="2147469441"/>
            <ac:grpSpMk id="470" creationId="{B76D065D-6EBA-BF05-D62C-B11ABA5580DD}"/>
          </ac:grpSpMkLst>
        </pc:grpChg>
        <pc:grpChg chg="mod">
          <ac:chgData name="Lemmi, Rodrigo" userId="b3618862-5d6a-4746-8c32-848d45cae23d" providerId="ADAL" clId="{0DE9EB39-8FAF-4C04-94A2-3CE10FB32802}" dt="2024-02-02T19:54:07.895" v="1085" actId="165"/>
          <ac:grpSpMkLst>
            <pc:docMk/>
            <pc:sldMk cId="3848835387" sldId="2147469441"/>
            <ac:grpSpMk id="471" creationId="{50283254-CF29-496F-B08E-C719D9C12097}"/>
          </ac:grpSpMkLst>
        </pc:grpChg>
        <pc:grpChg chg="mod">
          <ac:chgData name="Lemmi, Rodrigo" userId="b3618862-5d6a-4746-8c32-848d45cae23d" providerId="ADAL" clId="{0DE9EB39-8FAF-4C04-94A2-3CE10FB32802}" dt="2024-02-02T19:54:07.895" v="1085" actId="165"/>
          <ac:grpSpMkLst>
            <pc:docMk/>
            <pc:sldMk cId="3848835387" sldId="2147469441"/>
            <ac:grpSpMk id="472" creationId="{90B26D8E-00FE-B38E-679B-69FE19B18BF1}"/>
          </ac:grpSpMkLst>
        </pc:grpChg>
        <pc:grpChg chg="mod">
          <ac:chgData name="Lemmi, Rodrigo" userId="b3618862-5d6a-4746-8c32-848d45cae23d" providerId="ADAL" clId="{0DE9EB39-8FAF-4C04-94A2-3CE10FB32802}" dt="2024-02-02T19:54:07.895" v="1085" actId="165"/>
          <ac:grpSpMkLst>
            <pc:docMk/>
            <pc:sldMk cId="3848835387" sldId="2147469441"/>
            <ac:grpSpMk id="473" creationId="{1CDFC9CC-4229-AE9B-6217-5F427E9380A1}"/>
          </ac:grpSpMkLst>
        </pc:grpChg>
        <pc:grpChg chg="mod">
          <ac:chgData name="Lemmi, Rodrigo" userId="b3618862-5d6a-4746-8c32-848d45cae23d" providerId="ADAL" clId="{0DE9EB39-8FAF-4C04-94A2-3CE10FB32802}" dt="2024-02-02T19:54:07.895" v="1085" actId="165"/>
          <ac:grpSpMkLst>
            <pc:docMk/>
            <pc:sldMk cId="3848835387" sldId="2147469441"/>
            <ac:grpSpMk id="475" creationId="{6E8F7645-06FA-27F0-A4CA-4725CBDBFF46}"/>
          </ac:grpSpMkLst>
        </pc:grpChg>
        <pc:grpChg chg="mod">
          <ac:chgData name="Lemmi, Rodrigo" userId="b3618862-5d6a-4746-8c32-848d45cae23d" providerId="ADAL" clId="{0DE9EB39-8FAF-4C04-94A2-3CE10FB32802}" dt="2024-02-02T19:54:07.895" v="1085" actId="165"/>
          <ac:grpSpMkLst>
            <pc:docMk/>
            <pc:sldMk cId="3848835387" sldId="2147469441"/>
            <ac:grpSpMk id="481" creationId="{BE661E26-1B24-4F22-36C0-90122BB0BBBA}"/>
          </ac:grpSpMkLst>
        </pc:grpChg>
        <pc:grpChg chg="add del mod">
          <ac:chgData name="Lemmi, Rodrigo" userId="b3618862-5d6a-4746-8c32-848d45cae23d" providerId="ADAL" clId="{0DE9EB39-8FAF-4C04-94A2-3CE10FB32802}" dt="2024-02-02T19:54:07.895" v="1085" actId="165"/>
          <ac:grpSpMkLst>
            <pc:docMk/>
            <pc:sldMk cId="3848835387" sldId="2147469441"/>
            <ac:grpSpMk id="491" creationId="{BEDF9A38-47D3-5CBD-3ACD-E99FCC7E1141}"/>
          </ac:grpSpMkLst>
        </pc:grpChg>
        <pc:grpChg chg="add mod">
          <ac:chgData name="Lemmi, Rodrigo" userId="b3618862-5d6a-4746-8c32-848d45cae23d" providerId="ADAL" clId="{0DE9EB39-8FAF-4C04-94A2-3CE10FB32802}" dt="2024-02-02T19:54:37.029" v="1088" actId="164"/>
          <ac:grpSpMkLst>
            <pc:docMk/>
            <pc:sldMk cId="3848835387" sldId="2147469441"/>
            <ac:grpSpMk id="492" creationId="{DFEF3BDC-E3A6-F77E-B58C-4267EB58B59A}"/>
          </ac:grpSpMkLst>
        </pc:grpChg>
        <pc:picChg chg="add del mod">
          <ac:chgData name="Lemmi, Rodrigo" userId="b3618862-5d6a-4746-8c32-848d45cae23d" providerId="ADAL" clId="{0DE9EB39-8FAF-4C04-94A2-3CE10FB32802}" dt="2024-02-02T21:23:19.441" v="1263" actId="478"/>
          <ac:picMkLst>
            <pc:docMk/>
            <pc:sldMk cId="3848835387" sldId="2147469441"/>
            <ac:picMk id="493" creationId="{053ABB95-DB1E-23B7-5550-D8AE563B2B4A}"/>
          </ac:picMkLst>
        </pc:picChg>
        <pc:picChg chg="add mod">
          <ac:chgData name="Lemmi, Rodrigo" userId="b3618862-5d6a-4746-8c32-848d45cae23d" providerId="ADAL" clId="{0DE9EB39-8FAF-4C04-94A2-3CE10FB32802}" dt="2024-02-02T21:21:01.599" v="1255"/>
          <ac:picMkLst>
            <pc:docMk/>
            <pc:sldMk cId="3848835387" sldId="2147469441"/>
            <ac:picMk id="494" creationId="{A9F9E383-2B80-5583-FFDA-FF7417DF14F2}"/>
          </ac:picMkLst>
        </pc:picChg>
        <pc:picChg chg="add mod">
          <ac:chgData name="Lemmi, Rodrigo" userId="b3618862-5d6a-4746-8c32-848d45cae23d" providerId="ADAL" clId="{0DE9EB39-8FAF-4C04-94A2-3CE10FB32802}" dt="2024-02-02T21:21:01.599" v="1255"/>
          <ac:picMkLst>
            <pc:docMk/>
            <pc:sldMk cId="3848835387" sldId="2147469441"/>
            <ac:picMk id="495" creationId="{0067E1C2-1948-57BE-732F-4919E5C34F04}"/>
          </ac:picMkLst>
        </pc:picChg>
        <pc:picChg chg="add mod">
          <ac:chgData name="Lemmi, Rodrigo" userId="b3618862-5d6a-4746-8c32-848d45cae23d" providerId="ADAL" clId="{0DE9EB39-8FAF-4C04-94A2-3CE10FB32802}" dt="2024-02-02T21:21:01.599" v="1255"/>
          <ac:picMkLst>
            <pc:docMk/>
            <pc:sldMk cId="3848835387" sldId="2147469441"/>
            <ac:picMk id="496" creationId="{279A06DC-AB27-E41B-119D-DD395373E711}"/>
          </ac:picMkLst>
        </pc:picChg>
        <pc:picChg chg="add mod">
          <ac:chgData name="Lemmi, Rodrigo" userId="b3618862-5d6a-4746-8c32-848d45cae23d" providerId="ADAL" clId="{0DE9EB39-8FAF-4C04-94A2-3CE10FB32802}" dt="2024-02-02T21:23:19.696" v="1264"/>
          <ac:picMkLst>
            <pc:docMk/>
            <pc:sldMk cId="3848835387" sldId="2147469441"/>
            <ac:picMk id="497" creationId="{1A5054E0-85D8-D06B-B79F-CA50C3070520}"/>
          </ac:picMkLst>
        </pc:picChg>
      </pc:sldChg>
      <pc:sldChg chg="addSp delSp modSp mod">
        <pc:chgData name="Lemmi, Rodrigo" userId="b3618862-5d6a-4746-8c32-848d45cae23d" providerId="ADAL" clId="{0DE9EB39-8FAF-4C04-94A2-3CE10FB32802}" dt="2024-02-02T21:23:22.677" v="1266"/>
        <pc:sldMkLst>
          <pc:docMk/>
          <pc:sldMk cId="2961799379" sldId="2147469442"/>
        </pc:sldMkLst>
        <pc:spChg chg="mod">
          <ac:chgData name="Lemmi, Rodrigo" userId="b3618862-5d6a-4746-8c32-848d45cae23d" providerId="ADAL" clId="{0DE9EB39-8FAF-4C04-94A2-3CE10FB32802}" dt="2024-02-01T16:44:03.326" v="364" actId="255"/>
          <ac:spMkLst>
            <pc:docMk/>
            <pc:sldMk cId="2961799379" sldId="2147469442"/>
            <ac:spMk id="6" creationId="{31D46A92-7912-A2F6-7822-4A0E713D6979}"/>
          </ac:spMkLst>
        </pc:spChg>
        <pc:spChg chg="mod">
          <ac:chgData name="Lemmi, Rodrigo" userId="b3618862-5d6a-4746-8c32-848d45cae23d" providerId="ADAL" clId="{0DE9EB39-8FAF-4C04-94A2-3CE10FB32802}" dt="2024-02-01T16:44:03.326" v="364" actId="255"/>
          <ac:spMkLst>
            <pc:docMk/>
            <pc:sldMk cId="2961799379" sldId="2147469442"/>
            <ac:spMk id="7" creationId="{9D343566-D6D1-390C-8F33-E92DFC4FD6CF}"/>
          </ac:spMkLst>
        </pc:spChg>
        <pc:spChg chg="mod">
          <ac:chgData name="Lemmi, Rodrigo" userId="b3618862-5d6a-4746-8c32-848d45cae23d" providerId="ADAL" clId="{0DE9EB39-8FAF-4C04-94A2-3CE10FB32802}" dt="2024-02-01T16:44:03.326" v="364" actId="255"/>
          <ac:spMkLst>
            <pc:docMk/>
            <pc:sldMk cId="2961799379" sldId="2147469442"/>
            <ac:spMk id="8" creationId="{9990990A-896A-0817-78B5-701DEA5A45FD}"/>
          </ac:spMkLst>
        </pc:spChg>
        <pc:spChg chg="mod">
          <ac:chgData name="Lemmi, Rodrigo" userId="b3618862-5d6a-4746-8c32-848d45cae23d" providerId="ADAL" clId="{0DE9EB39-8FAF-4C04-94A2-3CE10FB32802}" dt="2024-02-01T16:44:03.326" v="364" actId="255"/>
          <ac:spMkLst>
            <pc:docMk/>
            <pc:sldMk cId="2961799379" sldId="2147469442"/>
            <ac:spMk id="9" creationId="{6F649E17-FBEF-82A8-410E-F18E7D250589}"/>
          </ac:spMkLst>
        </pc:spChg>
        <pc:spChg chg="del">
          <ac:chgData name="Lemmi, Rodrigo" userId="b3618862-5d6a-4746-8c32-848d45cae23d" providerId="ADAL" clId="{0DE9EB39-8FAF-4C04-94A2-3CE10FB32802}" dt="2024-02-01T16:43:31.427" v="358" actId="478"/>
          <ac:spMkLst>
            <pc:docMk/>
            <pc:sldMk cId="2961799379" sldId="2147469442"/>
            <ac:spMk id="10" creationId="{56634DBB-E5AB-B209-C15F-A27D6A002D9E}"/>
          </ac:spMkLst>
        </pc:spChg>
        <pc:spChg chg="mod">
          <ac:chgData name="Lemmi, Rodrigo" userId="b3618862-5d6a-4746-8c32-848d45cae23d" providerId="ADAL" clId="{0DE9EB39-8FAF-4C04-94A2-3CE10FB32802}" dt="2024-02-01T16:44:03.326" v="364" actId="255"/>
          <ac:spMkLst>
            <pc:docMk/>
            <pc:sldMk cId="2961799379" sldId="2147469442"/>
            <ac:spMk id="11" creationId="{865C506D-D7A2-1329-1E83-411203A6BE7E}"/>
          </ac:spMkLst>
        </pc:spChg>
        <pc:spChg chg="mod">
          <ac:chgData name="Lemmi, Rodrigo" userId="b3618862-5d6a-4746-8c32-848d45cae23d" providerId="ADAL" clId="{0DE9EB39-8FAF-4C04-94A2-3CE10FB32802}" dt="2024-02-01T16:44:03.326" v="364" actId="255"/>
          <ac:spMkLst>
            <pc:docMk/>
            <pc:sldMk cId="2961799379" sldId="2147469442"/>
            <ac:spMk id="12" creationId="{B5B824A5-8573-673F-9328-1A32668112EA}"/>
          </ac:spMkLst>
        </pc:spChg>
        <pc:spChg chg="mod">
          <ac:chgData name="Lemmi, Rodrigo" userId="b3618862-5d6a-4746-8c32-848d45cae23d" providerId="ADAL" clId="{0DE9EB39-8FAF-4C04-94A2-3CE10FB32802}" dt="2024-02-01T16:44:03.326" v="364" actId="255"/>
          <ac:spMkLst>
            <pc:docMk/>
            <pc:sldMk cId="2961799379" sldId="2147469442"/>
            <ac:spMk id="13" creationId="{6B6ED9AA-C409-69F8-14B0-0B71E91F53DB}"/>
          </ac:spMkLst>
        </pc:spChg>
        <pc:spChg chg="mod">
          <ac:chgData name="Lemmi, Rodrigo" userId="b3618862-5d6a-4746-8c32-848d45cae23d" providerId="ADAL" clId="{0DE9EB39-8FAF-4C04-94A2-3CE10FB32802}" dt="2024-02-01T16:44:03.326" v="364" actId="255"/>
          <ac:spMkLst>
            <pc:docMk/>
            <pc:sldMk cId="2961799379" sldId="2147469442"/>
            <ac:spMk id="14" creationId="{91457F20-F998-F199-235C-EE06C25210D4}"/>
          </ac:spMkLst>
        </pc:spChg>
        <pc:spChg chg="del">
          <ac:chgData name="Lemmi, Rodrigo" userId="b3618862-5d6a-4746-8c32-848d45cae23d" providerId="ADAL" clId="{0DE9EB39-8FAF-4C04-94A2-3CE10FB32802}" dt="2024-02-01T16:43:34.869" v="359" actId="478"/>
          <ac:spMkLst>
            <pc:docMk/>
            <pc:sldMk cId="2961799379" sldId="2147469442"/>
            <ac:spMk id="15" creationId="{42E82A92-6EC3-4E7B-E03B-7029BD5563C4}"/>
          </ac:spMkLst>
        </pc:spChg>
        <pc:spChg chg="add del mod">
          <ac:chgData name="Lemmi, Rodrigo" userId="b3618862-5d6a-4746-8c32-848d45cae23d" providerId="ADAL" clId="{0DE9EB39-8FAF-4C04-94A2-3CE10FB32802}" dt="2024-02-01T16:44:21.057" v="365" actId="478"/>
          <ac:spMkLst>
            <pc:docMk/>
            <pc:sldMk cId="2961799379" sldId="2147469442"/>
            <ac:spMk id="16" creationId="{BE10B91E-6599-8166-8B62-B4DBF3B36140}"/>
          </ac:spMkLst>
        </pc:spChg>
        <pc:grpChg chg="mod">
          <ac:chgData name="Lemmi, Rodrigo" userId="b3618862-5d6a-4746-8c32-848d45cae23d" providerId="ADAL" clId="{0DE9EB39-8FAF-4C04-94A2-3CE10FB32802}" dt="2024-02-01T16:43:44.880" v="362" actId="12789"/>
          <ac:grpSpMkLst>
            <pc:docMk/>
            <pc:sldMk cId="2961799379" sldId="2147469442"/>
            <ac:grpSpMk id="5" creationId="{6AC5CB15-7E3F-E78F-D8CB-0A41714BCE51}"/>
          </ac:grpSpMkLst>
        </pc:grpChg>
        <pc:picChg chg="add del mod">
          <ac:chgData name="Lemmi, Rodrigo" userId="b3618862-5d6a-4746-8c32-848d45cae23d" providerId="ADAL" clId="{0DE9EB39-8FAF-4C04-94A2-3CE10FB32802}" dt="2024-02-02T21:23:22.480" v="1265" actId="478"/>
          <ac:picMkLst>
            <pc:docMk/>
            <pc:sldMk cId="2961799379" sldId="2147469442"/>
            <ac:picMk id="10" creationId="{7CBDAA16-76D8-7EC4-FE1B-ADC5960B2EF1}"/>
          </ac:picMkLst>
        </pc:picChg>
        <pc:picChg chg="add mod">
          <ac:chgData name="Lemmi, Rodrigo" userId="b3618862-5d6a-4746-8c32-848d45cae23d" providerId="ADAL" clId="{0DE9EB39-8FAF-4C04-94A2-3CE10FB32802}" dt="2024-02-02T21:21:03.606" v="1256"/>
          <ac:picMkLst>
            <pc:docMk/>
            <pc:sldMk cId="2961799379" sldId="2147469442"/>
            <ac:picMk id="15" creationId="{7E11F681-95D4-F4C8-2367-DA92EF39CFA7}"/>
          </ac:picMkLst>
        </pc:picChg>
        <pc:picChg chg="add mod">
          <ac:chgData name="Lemmi, Rodrigo" userId="b3618862-5d6a-4746-8c32-848d45cae23d" providerId="ADAL" clId="{0DE9EB39-8FAF-4C04-94A2-3CE10FB32802}" dt="2024-02-02T21:21:03.606" v="1256"/>
          <ac:picMkLst>
            <pc:docMk/>
            <pc:sldMk cId="2961799379" sldId="2147469442"/>
            <ac:picMk id="16" creationId="{518A8FEC-F3AC-82D1-19CB-A7616417DE6B}"/>
          </ac:picMkLst>
        </pc:picChg>
        <pc:picChg chg="add mod">
          <ac:chgData name="Lemmi, Rodrigo" userId="b3618862-5d6a-4746-8c32-848d45cae23d" providerId="ADAL" clId="{0DE9EB39-8FAF-4C04-94A2-3CE10FB32802}" dt="2024-02-02T21:21:03.606" v="1256"/>
          <ac:picMkLst>
            <pc:docMk/>
            <pc:sldMk cId="2961799379" sldId="2147469442"/>
            <ac:picMk id="17" creationId="{BCEB8953-AD54-690A-A506-36BAD04C55A3}"/>
          </ac:picMkLst>
        </pc:picChg>
        <pc:picChg chg="add mod">
          <ac:chgData name="Lemmi, Rodrigo" userId="b3618862-5d6a-4746-8c32-848d45cae23d" providerId="ADAL" clId="{0DE9EB39-8FAF-4C04-94A2-3CE10FB32802}" dt="2024-02-02T21:23:22.677" v="1266"/>
          <ac:picMkLst>
            <pc:docMk/>
            <pc:sldMk cId="2961799379" sldId="2147469442"/>
            <ac:picMk id="18" creationId="{5591B5BF-1EE1-DD91-B9CB-B8882B86BEA9}"/>
          </ac:picMkLst>
        </pc:picChg>
      </pc:sldChg>
      <pc:sldChg chg="addSp delSp modSp mod">
        <pc:chgData name="Lemmi, Rodrigo" userId="b3618862-5d6a-4746-8c32-848d45cae23d" providerId="ADAL" clId="{0DE9EB39-8FAF-4C04-94A2-3CE10FB32802}" dt="2024-02-01T15:17:16.429" v="109" actId="14100"/>
        <pc:sldMkLst>
          <pc:docMk/>
          <pc:sldMk cId="2940498254" sldId="2147469443"/>
        </pc:sldMkLst>
        <pc:graphicFrameChg chg="del">
          <ac:chgData name="Lemmi, Rodrigo" userId="b3618862-5d6a-4746-8c32-848d45cae23d" providerId="ADAL" clId="{0DE9EB39-8FAF-4C04-94A2-3CE10FB32802}" dt="2024-02-01T15:16:26.754" v="101" actId="478"/>
          <ac:graphicFrameMkLst>
            <pc:docMk/>
            <pc:sldMk cId="2940498254" sldId="2147469443"/>
            <ac:graphicFrameMk id="2" creationId="{3004867D-FBDA-2ACA-1BE9-E7ED04E34C7F}"/>
          </ac:graphicFrameMkLst>
        </pc:graphicFrameChg>
        <pc:picChg chg="add mod">
          <ac:chgData name="Lemmi, Rodrigo" userId="b3618862-5d6a-4746-8c32-848d45cae23d" providerId="ADAL" clId="{0DE9EB39-8FAF-4C04-94A2-3CE10FB32802}" dt="2024-02-01T15:17:16.429" v="109" actId="14100"/>
          <ac:picMkLst>
            <pc:docMk/>
            <pc:sldMk cId="2940498254" sldId="2147469443"/>
            <ac:picMk id="4" creationId="{DAABD38E-20A4-889E-0000-6794A83255DF}"/>
          </ac:picMkLst>
        </pc:picChg>
      </pc:sldChg>
      <pc:sldChg chg="addSp delSp modSp mod">
        <pc:chgData name="Lemmi, Rodrigo" userId="b3618862-5d6a-4746-8c32-848d45cae23d" providerId="ADAL" clId="{0DE9EB39-8FAF-4C04-94A2-3CE10FB32802}" dt="2024-02-02T21:28:50.839" v="1327"/>
        <pc:sldMkLst>
          <pc:docMk/>
          <pc:sldMk cId="356161270" sldId="2147469444"/>
        </pc:sldMkLst>
        <pc:spChg chg="del">
          <ac:chgData name="Lemmi, Rodrigo" userId="b3618862-5d6a-4746-8c32-848d45cae23d" providerId="ADAL" clId="{0DE9EB39-8FAF-4C04-94A2-3CE10FB32802}" dt="2024-02-02T21:28:50.561" v="1326" actId="478"/>
          <ac:spMkLst>
            <pc:docMk/>
            <pc:sldMk cId="356161270" sldId="2147469444"/>
            <ac:spMk id="2" creationId="{1D1E897E-545E-865F-C0DD-DDE8BF6041A6}"/>
          </ac:spMkLst>
        </pc:spChg>
        <pc:spChg chg="add mod">
          <ac:chgData name="Lemmi, Rodrigo" userId="b3618862-5d6a-4746-8c32-848d45cae23d" providerId="ADAL" clId="{0DE9EB39-8FAF-4C04-94A2-3CE10FB32802}" dt="2024-02-02T21:28:50.839" v="1327"/>
          <ac:spMkLst>
            <pc:docMk/>
            <pc:sldMk cId="356161270" sldId="2147469444"/>
            <ac:spMk id="7" creationId="{8CCD94BB-327B-1354-01D4-2446F2AC8670}"/>
          </ac:spMkLst>
        </pc:spChg>
        <pc:picChg chg="add mod">
          <ac:chgData name="Lemmi, Rodrigo" userId="b3618862-5d6a-4746-8c32-848d45cae23d" providerId="ADAL" clId="{0DE9EB39-8FAF-4C04-94A2-3CE10FB32802}" dt="2024-02-02T21:20:18.006" v="1247"/>
          <ac:picMkLst>
            <pc:docMk/>
            <pc:sldMk cId="356161270" sldId="2147469444"/>
            <ac:picMk id="3" creationId="{7A1D4899-CFDF-8775-188C-ED5F3F294D2E}"/>
          </ac:picMkLst>
        </pc:picChg>
        <pc:picChg chg="add mod">
          <ac:chgData name="Lemmi, Rodrigo" userId="b3618862-5d6a-4746-8c32-848d45cae23d" providerId="ADAL" clId="{0DE9EB39-8FAF-4C04-94A2-3CE10FB32802}" dt="2024-02-02T21:20:18.006" v="1247"/>
          <ac:picMkLst>
            <pc:docMk/>
            <pc:sldMk cId="356161270" sldId="2147469444"/>
            <ac:picMk id="4" creationId="{25BCAE46-782E-D184-F7D3-E507CB4BE6B6}"/>
          </ac:picMkLst>
        </pc:picChg>
        <pc:picChg chg="add mod">
          <ac:chgData name="Lemmi, Rodrigo" userId="b3618862-5d6a-4746-8c32-848d45cae23d" providerId="ADAL" clId="{0DE9EB39-8FAF-4C04-94A2-3CE10FB32802}" dt="2024-02-02T21:20:18.006" v="1247"/>
          <ac:picMkLst>
            <pc:docMk/>
            <pc:sldMk cId="356161270" sldId="2147469444"/>
            <ac:picMk id="5" creationId="{38383650-0EC8-6782-F750-2780E275F7B3}"/>
          </ac:picMkLst>
        </pc:picChg>
        <pc:picChg chg="add mod">
          <ac:chgData name="Lemmi, Rodrigo" userId="b3618862-5d6a-4746-8c32-848d45cae23d" providerId="ADAL" clId="{0DE9EB39-8FAF-4C04-94A2-3CE10FB32802}" dt="2024-02-02T21:20:18.006" v="1247"/>
          <ac:picMkLst>
            <pc:docMk/>
            <pc:sldMk cId="356161270" sldId="2147469444"/>
            <ac:picMk id="6" creationId="{E66132E6-C62A-0968-F164-36AD64A580C7}"/>
          </ac:picMkLst>
        </pc:picChg>
      </pc:sldChg>
      <pc:sldChg chg="addSp delSp modSp mod">
        <pc:chgData name="Lemmi, Rodrigo" userId="b3618862-5d6a-4746-8c32-848d45cae23d" providerId="ADAL" clId="{0DE9EB39-8FAF-4C04-94A2-3CE10FB32802}" dt="2024-02-02T21:20:07.957" v="1245" actId="478"/>
        <pc:sldMkLst>
          <pc:docMk/>
          <pc:sldMk cId="3068686559" sldId="2147469445"/>
        </pc:sldMkLst>
        <pc:spChg chg="add del mod">
          <ac:chgData name="Lemmi, Rodrigo" userId="b3618862-5d6a-4746-8c32-848d45cae23d" providerId="ADAL" clId="{0DE9EB39-8FAF-4C04-94A2-3CE10FB32802}" dt="2024-02-01T22:16:12.686" v="435" actId="478"/>
          <ac:spMkLst>
            <pc:docMk/>
            <pc:sldMk cId="3068686559" sldId="2147469445"/>
            <ac:spMk id="5" creationId="{9CE318A7-4874-CF03-AD69-593F7A6C200E}"/>
          </ac:spMkLst>
        </pc:spChg>
        <pc:spChg chg="mod">
          <ac:chgData name="Lemmi, Rodrigo" userId="b3618862-5d6a-4746-8c32-848d45cae23d" providerId="ADAL" clId="{0DE9EB39-8FAF-4C04-94A2-3CE10FB32802}" dt="2024-02-01T22:16:05.493" v="434" actId="207"/>
          <ac:spMkLst>
            <pc:docMk/>
            <pc:sldMk cId="3068686559" sldId="2147469445"/>
            <ac:spMk id="1055" creationId="{3D1F7654-DA7C-81A9-5623-BF2457821F79}"/>
          </ac:spMkLst>
        </pc:spChg>
        <pc:spChg chg="mod">
          <ac:chgData name="Lemmi, Rodrigo" userId="b3618862-5d6a-4746-8c32-848d45cae23d" providerId="ADAL" clId="{0DE9EB39-8FAF-4C04-94A2-3CE10FB32802}" dt="2024-02-01T22:16:05.493" v="434" actId="207"/>
          <ac:spMkLst>
            <pc:docMk/>
            <pc:sldMk cId="3068686559" sldId="2147469445"/>
            <ac:spMk id="1060" creationId="{515D0596-4031-374B-9BD8-ADE42BBE5692}"/>
          </ac:spMkLst>
        </pc:spChg>
        <pc:spChg chg="mod">
          <ac:chgData name="Lemmi, Rodrigo" userId="b3618862-5d6a-4746-8c32-848d45cae23d" providerId="ADAL" clId="{0DE9EB39-8FAF-4C04-94A2-3CE10FB32802}" dt="2024-02-01T22:16:05.493" v="434" actId="207"/>
          <ac:spMkLst>
            <pc:docMk/>
            <pc:sldMk cId="3068686559" sldId="2147469445"/>
            <ac:spMk id="1065" creationId="{83E1BC9D-5484-C201-6395-A3B2113FD6F3}"/>
          </ac:spMkLst>
        </pc:spChg>
        <pc:spChg chg="mod">
          <ac:chgData name="Lemmi, Rodrigo" userId="b3618862-5d6a-4746-8c32-848d45cae23d" providerId="ADAL" clId="{0DE9EB39-8FAF-4C04-94A2-3CE10FB32802}" dt="2024-02-01T22:16:05.493" v="434" actId="207"/>
          <ac:spMkLst>
            <pc:docMk/>
            <pc:sldMk cId="3068686559" sldId="2147469445"/>
            <ac:spMk id="1070" creationId="{5B43DC3D-A1ED-0CAC-9EAD-E52DFF7EEAB1}"/>
          </ac:spMkLst>
        </pc:spChg>
        <pc:spChg chg="mod">
          <ac:chgData name="Lemmi, Rodrigo" userId="b3618862-5d6a-4746-8c32-848d45cae23d" providerId="ADAL" clId="{0DE9EB39-8FAF-4C04-94A2-3CE10FB32802}" dt="2024-02-01T22:16:05.493" v="434" actId="207"/>
          <ac:spMkLst>
            <pc:docMk/>
            <pc:sldMk cId="3068686559" sldId="2147469445"/>
            <ac:spMk id="1075" creationId="{F0D83D14-D99B-18C8-A3B8-0AFCE55FF502}"/>
          </ac:spMkLst>
        </pc:spChg>
        <pc:grpChg chg="del">
          <ac:chgData name="Lemmi, Rodrigo" userId="b3618862-5d6a-4746-8c32-848d45cae23d" providerId="ADAL" clId="{0DE9EB39-8FAF-4C04-94A2-3CE10FB32802}" dt="2024-02-01T22:15:45.363" v="429" actId="478"/>
          <ac:grpSpMkLst>
            <pc:docMk/>
            <pc:sldMk cId="3068686559" sldId="2147469445"/>
            <ac:grpSpMk id="1283" creationId="{851BB9C3-2EA1-CA60-EC8B-686840D8B20D}"/>
          </ac:grpSpMkLst>
        </pc:grpChg>
        <pc:picChg chg="add del mod">
          <ac:chgData name="Lemmi, Rodrigo" userId="b3618862-5d6a-4746-8c32-848d45cae23d" providerId="ADAL" clId="{0DE9EB39-8FAF-4C04-94A2-3CE10FB32802}" dt="2024-02-02T21:20:07.957" v="1245" actId="478"/>
          <ac:picMkLst>
            <pc:docMk/>
            <pc:sldMk cId="3068686559" sldId="2147469445"/>
            <ac:picMk id="5" creationId="{50043F7C-F4E8-2F38-F4CD-29DF217CDF0E}"/>
          </ac:picMkLst>
        </pc:picChg>
        <pc:picChg chg="add mod">
          <ac:chgData name="Lemmi, Rodrigo" userId="b3618862-5d6a-4746-8c32-848d45cae23d" providerId="ADAL" clId="{0DE9EB39-8FAF-4C04-94A2-3CE10FB32802}" dt="2024-02-02T21:19:08.348" v="1235" actId="555"/>
          <ac:picMkLst>
            <pc:docMk/>
            <pc:sldMk cId="3068686559" sldId="2147469445"/>
            <ac:picMk id="6" creationId="{D6FB8C72-81B3-C5EF-BB5E-0DEADDE8D433}"/>
          </ac:picMkLst>
        </pc:picChg>
        <pc:picChg chg="add mod">
          <ac:chgData name="Lemmi, Rodrigo" userId="b3618862-5d6a-4746-8c32-848d45cae23d" providerId="ADAL" clId="{0DE9EB39-8FAF-4C04-94A2-3CE10FB32802}" dt="2024-02-02T21:19:08.348" v="1235" actId="555"/>
          <ac:picMkLst>
            <pc:docMk/>
            <pc:sldMk cId="3068686559" sldId="2147469445"/>
            <ac:picMk id="7" creationId="{982976B3-F1A3-0D47-2079-67EAE5A636B3}"/>
          </ac:picMkLst>
        </pc:picChg>
        <pc:picChg chg="add mod">
          <ac:chgData name="Lemmi, Rodrigo" userId="b3618862-5d6a-4746-8c32-848d45cae23d" providerId="ADAL" clId="{0DE9EB39-8FAF-4C04-94A2-3CE10FB32802}" dt="2024-02-02T21:19:08.348" v="1235" actId="555"/>
          <ac:picMkLst>
            <pc:docMk/>
            <pc:sldMk cId="3068686559" sldId="2147469445"/>
            <ac:picMk id="8" creationId="{063D132A-7A4B-6929-497E-A903DC8355C5}"/>
          </ac:picMkLst>
        </pc:picChg>
        <pc:picChg chg="add del mod">
          <ac:chgData name="Lemmi, Rodrigo" userId="b3618862-5d6a-4746-8c32-848d45cae23d" providerId="ADAL" clId="{0DE9EB39-8FAF-4C04-94A2-3CE10FB32802}" dt="2024-02-02T21:20:07.957" v="1245" actId="478"/>
          <ac:picMkLst>
            <pc:docMk/>
            <pc:sldMk cId="3068686559" sldId="2147469445"/>
            <ac:picMk id="9" creationId="{78E9F461-1B6F-B644-505C-9A66DF98965F}"/>
          </ac:picMkLst>
        </pc:picChg>
        <pc:picChg chg="add del mod">
          <ac:chgData name="Lemmi, Rodrigo" userId="b3618862-5d6a-4746-8c32-848d45cae23d" providerId="ADAL" clId="{0DE9EB39-8FAF-4C04-94A2-3CE10FB32802}" dt="2024-02-02T21:20:07.957" v="1245" actId="478"/>
          <ac:picMkLst>
            <pc:docMk/>
            <pc:sldMk cId="3068686559" sldId="2147469445"/>
            <ac:picMk id="10" creationId="{03646D72-CE67-F865-934D-8B39B44A2C0D}"/>
          </ac:picMkLst>
        </pc:picChg>
        <pc:picChg chg="add mod">
          <ac:chgData name="Lemmi, Rodrigo" userId="b3618862-5d6a-4746-8c32-848d45cae23d" providerId="ADAL" clId="{0DE9EB39-8FAF-4C04-94A2-3CE10FB32802}" dt="2024-02-02T21:19:08.348" v="1235" actId="555"/>
          <ac:picMkLst>
            <pc:docMk/>
            <pc:sldMk cId="3068686559" sldId="2147469445"/>
            <ac:picMk id="11" creationId="{D76D7D81-C72C-BB8C-B3BC-84C1833A6962}"/>
          </ac:picMkLst>
        </pc:picChg>
        <pc:picChg chg="add del mod">
          <ac:chgData name="Lemmi, Rodrigo" userId="b3618862-5d6a-4746-8c32-848d45cae23d" providerId="ADAL" clId="{0DE9EB39-8FAF-4C04-94A2-3CE10FB32802}" dt="2024-02-02T21:20:07.957" v="1245" actId="478"/>
          <ac:picMkLst>
            <pc:docMk/>
            <pc:sldMk cId="3068686559" sldId="2147469445"/>
            <ac:picMk id="12" creationId="{82FB24FB-CB61-47CF-CCDA-318A816FBDF7}"/>
          </ac:picMkLst>
        </pc:picChg>
        <pc:picChg chg="add del mod">
          <ac:chgData name="Lemmi, Rodrigo" userId="b3618862-5d6a-4746-8c32-848d45cae23d" providerId="ADAL" clId="{0DE9EB39-8FAF-4C04-94A2-3CE10FB32802}" dt="2024-02-02T21:20:07.957" v="1245" actId="478"/>
          <ac:picMkLst>
            <pc:docMk/>
            <pc:sldMk cId="3068686559" sldId="2147469445"/>
            <ac:picMk id="13" creationId="{9A38AFF6-C517-B932-87B5-426B296AD756}"/>
          </ac:picMkLst>
        </pc:picChg>
        <pc:picChg chg="add del mod">
          <ac:chgData name="Lemmi, Rodrigo" userId="b3618862-5d6a-4746-8c32-848d45cae23d" providerId="ADAL" clId="{0DE9EB39-8FAF-4C04-94A2-3CE10FB32802}" dt="2024-02-02T21:20:07.957" v="1245" actId="478"/>
          <ac:picMkLst>
            <pc:docMk/>
            <pc:sldMk cId="3068686559" sldId="2147469445"/>
            <ac:picMk id="14" creationId="{C4A2D7CC-60AC-6B64-50C0-8FC9BE3D958D}"/>
          </ac:picMkLst>
        </pc:picChg>
      </pc:sldChg>
      <pc:sldChg chg="addSp delSp modSp mod">
        <pc:chgData name="Lemmi, Rodrigo" userId="b3618862-5d6a-4746-8c32-848d45cae23d" providerId="ADAL" clId="{0DE9EB39-8FAF-4C04-94A2-3CE10FB32802}" dt="2024-02-02T21:20:10.568" v="1246"/>
        <pc:sldMkLst>
          <pc:docMk/>
          <pc:sldMk cId="1283641828" sldId="2147469446"/>
        </pc:sldMkLst>
        <pc:spChg chg="mod">
          <ac:chgData name="Lemmi, Rodrigo" userId="b3618862-5d6a-4746-8c32-848d45cae23d" providerId="ADAL" clId="{0DE9EB39-8FAF-4C04-94A2-3CE10FB32802}" dt="2024-02-01T18:53:09.910" v="424" actId="255"/>
          <ac:spMkLst>
            <pc:docMk/>
            <pc:sldMk cId="1283641828" sldId="2147469446"/>
            <ac:spMk id="6" creationId="{31D46A92-7912-A2F6-7822-4A0E713D6979}"/>
          </ac:spMkLst>
        </pc:spChg>
        <pc:spChg chg="mod">
          <ac:chgData name="Lemmi, Rodrigo" userId="b3618862-5d6a-4746-8c32-848d45cae23d" providerId="ADAL" clId="{0DE9EB39-8FAF-4C04-94A2-3CE10FB32802}" dt="2024-02-01T18:53:09.910" v="424" actId="255"/>
          <ac:spMkLst>
            <pc:docMk/>
            <pc:sldMk cId="1283641828" sldId="2147469446"/>
            <ac:spMk id="7" creationId="{9D343566-D6D1-390C-8F33-E92DFC4FD6CF}"/>
          </ac:spMkLst>
        </pc:spChg>
        <pc:spChg chg="mod">
          <ac:chgData name="Lemmi, Rodrigo" userId="b3618862-5d6a-4746-8c32-848d45cae23d" providerId="ADAL" clId="{0DE9EB39-8FAF-4C04-94A2-3CE10FB32802}" dt="2024-02-01T18:53:09.910" v="424" actId="255"/>
          <ac:spMkLst>
            <pc:docMk/>
            <pc:sldMk cId="1283641828" sldId="2147469446"/>
            <ac:spMk id="8" creationId="{9990990A-896A-0817-78B5-701DEA5A45FD}"/>
          </ac:spMkLst>
        </pc:spChg>
        <pc:spChg chg="del">
          <ac:chgData name="Lemmi, Rodrigo" userId="b3618862-5d6a-4746-8c32-848d45cae23d" providerId="ADAL" clId="{0DE9EB39-8FAF-4C04-94A2-3CE10FB32802}" dt="2024-02-01T18:52:50.934" v="418" actId="478"/>
          <ac:spMkLst>
            <pc:docMk/>
            <pc:sldMk cId="1283641828" sldId="2147469446"/>
            <ac:spMk id="9" creationId="{6F649E17-FBEF-82A8-410E-F18E7D250589}"/>
          </ac:spMkLst>
        </pc:spChg>
        <pc:spChg chg="del">
          <ac:chgData name="Lemmi, Rodrigo" userId="b3618862-5d6a-4746-8c32-848d45cae23d" providerId="ADAL" clId="{0DE9EB39-8FAF-4C04-94A2-3CE10FB32802}" dt="2024-02-01T18:52:55.836" v="421" actId="478"/>
          <ac:spMkLst>
            <pc:docMk/>
            <pc:sldMk cId="1283641828" sldId="2147469446"/>
            <ac:spMk id="10" creationId="{56634DBB-E5AB-B209-C15F-A27D6A002D9E}"/>
          </ac:spMkLst>
        </pc:spChg>
        <pc:spChg chg="mod">
          <ac:chgData name="Lemmi, Rodrigo" userId="b3618862-5d6a-4746-8c32-848d45cae23d" providerId="ADAL" clId="{0DE9EB39-8FAF-4C04-94A2-3CE10FB32802}" dt="2024-02-01T18:53:09.910" v="424" actId="255"/>
          <ac:spMkLst>
            <pc:docMk/>
            <pc:sldMk cId="1283641828" sldId="2147469446"/>
            <ac:spMk id="11" creationId="{865C506D-D7A2-1329-1E83-411203A6BE7E}"/>
          </ac:spMkLst>
        </pc:spChg>
        <pc:spChg chg="mod">
          <ac:chgData name="Lemmi, Rodrigo" userId="b3618862-5d6a-4746-8c32-848d45cae23d" providerId="ADAL" clId="{0DE9EB39-8FAF-4C04-94A2-3CE10FB32802}" dt="2024-02-01T18:53:09.910" v="424" actId="255"/>
          <ac:spMkLst>
            <pc:docMk/>
            <pc:sldMk cId="1283641828" sldId="2147469446"/>
            <ac:spMk id="12" creationId="{B5B824A5-8573-673F-9328-1A32668112EA}"/>
          </ac:spMkLst>
        </pc:spChg>
        <pc:spChg chg="mod">
          <ac:chgData name="Lemmi, Rodrigo" userId="b3618862-5d6a-4746-8c32-848d45cae23d" providerId="ADAL" clId="{0DE9EB39-8FAF-4C04-94A2-3CE10FB32802}" dt="2024-02-01T18:53:09.910" v="424" actId="255"/>
          <ac:spMkLst>
            <pc:docMk/>
            <pc:sldMk cId="1283641828" sldId="2147469446"/>
            <ac:spMk id="13" creationId="{6B6ED9AA-C409-69F8-14B0-0B71E91F53DB}"/>
          </ac:spMkLst>
        </pc:spChg>
        <pc:spChg chg="del">
          <ac:chgData name="Lemmi, Rodrigo" userId="b3618862-5d6a-4746-8c32-848d45cae23d" providerId="ADAL" clId="{0DE9EB39-8FAF-4C04-94A2-3CE10FB32802}" dt="2024-02-01T18:52:52.080" v="419" actId="478"/>
          <ac:spMkLst>
            <pc:docMk/>
            <pc:sldMk cId="1283641828" sldId="2147469446"/>
            <ac:spMk id="14" creationId="{91457F20-F998-F199-235C-EE06C25210D4}"/>
          </ac:spMkLst>
        </pc:spChg>
        <pc:spChg chg="del">
          <ac:chgData name="Lemmi, Rodrigo" userId="b3618862-5d6a-4746-8c32-848d45cae23d" providerId="ADAL" clId="{0DE9EB39-8FAF-4C04-94A2-3CE10FB32802}" dt="2024-02-01T18:52:53.533" v="420" actId="478"/>
          <ac:spMkLst>
            <pc:docMk/>
            <pc:sldMk cId="1283641828" sldId="2147469446"/>
            <ac:spMk id="15" creationId="{42E82A92-6EC3-4E7B-E03B-7029BD5563C4}"/>
          </ac:spMkLst>
        </pc:spChg>
        <pc:spChg chg="add del mod">
          <ac:chgData name="Lemmi, Rodrigo" userId="b3618862-5d6a-4746-8c32-848d45cae23d" providerId="ADAL" clId="{0DE9EB39-8FAF-4C04-94A2-3CE10FB32802}" dt="2024-02-01T18:53:16.240" v="425" actId="478"/>
          <ac:spMkLst>
            <pc:docMk/>
            <pc:sldMk cId="1283641828" sldId="2147469446"/>
            <ac:spMk id="16" creationId="{3099E64C-267B-1ED4-2883-5C6E1F24486C}"/>
          </ac:spMkLst>
        </pc:spChg>
        <pc:spChg chg="add del mod">
          <ac:chgData name="Lemmi, Rodrigo" userId="b3618862-5d6a-4746-8c32-848d45cae23d" providerId="ADAL" clId="{0DE9EB39-8FAF-4C04-94A2-3CE10FB32802}" dt="2024-02-01T18:50:18.381" v="402" actId="478"/>
          <ac:spMkLst>
            <pc:docMk/>
            <pc:sldMk cId="1283641828" sldId="2147469446"/>
            <ac:spMk id="17" creationId="{2A6D8C96-2489-2884-474A-516E373DDB07}"/>
          </ac:spMkLst>
        </pc:spChg>
        <pc:grpChg chg="mod">
          <ac:chgData name="Lemmi, Rodrigo" userId="b3618862-5d6a-4746-8c32-848d45cae23d" providerId="ADAL" clId="{0DE9EB39-8FAF-4C04-94A2-3CE10FB32802}" dt="2024-02-01T18:53:02.444" v="422" actId="12789"/>
          <ac:grpSpMkLst>
            <pc:docMk/>
            <pc:sldMk cId="1283641828" sldId="2147469446"/>
            <ac:grpSpMk id="5" creationId="{6AC5CB15-7E3F-E78F-D8CB-0A41714BCE51}"/>
          </ac:grpSpMkLst>
        </pc:grpChg>
        <pc:picChg chg="add mod">
          <ac:chgData name="Lemmi, Rodrigo" userId="b3618862-5d6a-4746-8c32-848d45cae23d" providerId="ADAL" clId="{0DE9EB39-8FAF-4C04-94A2-3CE10FB32802}" dt="2024-02-02T21:20:10.568" v="1246"/>
          <ac:picMkLst>
            <pc:docMk/>
            <pc:sldMk cId="1283641828" sldId="2147469446"/>
            <ac:picMk id="9" creationId="{345EADCC-A065-8E97-635E-CC5D77AC348E}"/>
          </ac:picMkLst>
        </pc:picChg>
        <pc:picChg chg="add mod">
          <ac:chgData name="Lemmi, Rodrigo" userId="b3618862-5d6a-4746-8c32-848d45cae23d" providerId="ADAL" clId="{0DE9EB39-8FAF-4C04-94A2-3CE10FB32802}" dt="2024-02-02T21:20:10.568" v="1246"/>
          <ac:picMkLst>
            <pc:docMk/>
            <pc:sldMk cId="1283641828" sldId="2147469446"/>
            <ac:picMk id="10" creationId="{EE63F9C1-1242-1421-F443-DB44CBDD5522}"/>
          </ac:picMkLst>
        </pc:picChg>
        <pc:picChg chg="add mod">
          <ac:chgData name="Lemmi, Rodrigo" userId="b3618862-5d6a-4746-8c32-848d45cae23d" providerId="ADAL" clId="{0DE9EB39-8FAF-4C04-94A2-3CE10FB32802}" dt="2024-02-02T21:20:10.568" v="1246"/>
          <ac:picMkLst>
            <pc:docMk/>
            <pc:sldMk cId="1283641828" sldId="2147469446"/>
            <ac:picMk id="14" creationId="{C3E0CA5B-7710-AFE2-44F7-D1C08048082A}"/>
          </ac:picMkLst>
        </pc:picChg>
        <pc:picChg chg="add mod">
          <ac:chgData name="Lemmi, Rodrigo" userId="b3618862-5d6a-4746-8c32-848d45cae23d" providerId="ADAL" clId="{0DE9EB39-8FAF-4C04-94A2-3CE10FB32802}" dt="2024-02-02T21:20:10.568" v="1246"/>
          <ac:picMkLst>
            <pc:docMk/>
            <pc:sldMk cId="1283641828" sldId="2147469446"/>
            <ac:picMk id="15" creationId="{E7DDA308-570E-BEE2-03FD-BFBC91AAB119}"/>
          </ac:picMkLst>
        </pc:picChg>
      </pc:sldChg>
      <pc:sldChg chg="addSp delSp modSp mod">
        <pc:chgData name="Lemmi, Rodrigo" userId="b3618862-5d6a-4746-8c32-848d45cae23d" providerId="ADAL" clId="{0DE9EB39-8FAF-4C04-94A2-3CE10FB32802}" dt="2024-02-01T15:17:32.701" v="110" actId="1037"/>
        <pc:sldMkLst>
          <pc:docMk/>
          <pc:sldMk cId="2617002045" sldId="2147469447"/>
        </pc:sldMkLst>
        <pc:graphicFrameChg chg="del">
          <ac:chgData name="Lemmi, Rodrigo" userId="b3618862-5d6a-4746-8c32-848d45cae23d" providerId="ADAL" clId="{0DE9EB39-8FAF-4C04-94A2-3CE10FB32802}" dt="2024-02-01T15:15:11.020" v="90" actId="478"/>
          <ac:graphicFrameMkLst>
            <pc:docMk/>
            <pc:sldMk cId="2617002045" sldId="2147469447"/>
            <ac:graphicFrameMk id="2" creationId="{3004867D-FBDA-2ACA-1BE9-E7ED04E34C7F}"/>
          </ac:graphicFrameMkLst>
        </pc:graphicFrameChg>
        <pc:picChg chg="add mod">
          <ac:chgData name="Lemmi, Rodrigo" userId="b3618862-5d6a-4746-8c32-848d45cae23d" providerId="ADAL" clId="{0DE9EB39-8FAF-4C04-94A2-3CE10FB32802}" dt="2024-02-01T15:17:32.701" v="110" actId="1037"/>
          <ac:picMkLst>
            <pc:docMk/>
            <pc:sldMk cId="2617002045" sldId="2147469447"/>
            <ac:picMk id="4" creationId="{4F0FAE0B-2251-ADE8-FA08-59F2DA80EFDF}"/>
          </ac:picMkLst>
        </pc:picChg>
      </pc:sldChg>
      <pc:sldChg chg="addSp delSp modSp mod">
        <pc:chgData name="Lemmi, Rodrigo" userId="b3618862-5d6a-4746-8c32-848d45cae23d" providerId="ADAL" clId="{0DE9EB39-8FAF-4C04-94A2-3CE10FB32802}" dt="2024-02-02T21:28:45.268" v="1325"/>
        <pc:sldMkLst>
          <pc:docMk/>
          <pc:sldMk cId="382574915" sldId="2147469448"/>
        </pc:sldMkLst>
        <pc:spChg chg="del">
          <ac:chgData name="Lemmi, Rodrigo" userId="b3618862-5d6a-4746-8c32-848d45cae23d" providerId="ADAL" clId="{0DE9EB39-8FAF-4C04-94A2-3CE10FB32802}" dt="2024-02-02T21:28:44.982" v="1324" actId="478"/>
          <ac:spMkLst>
            <pc:docMk/>
            <pc:sldMk cId="382574915" sldId="2147469448"/>
            <ac:spMk id="2" creationId="{1D1E897E-545E-865F-C0DD-DDE8BF6041A6}"/>
          </ac:spMkLst>
        </pc:spChg>
        <pc:spChg chg="add mod">
          <ac:chgData name="Lemmi, Rodrigo" userId="b3618862-5d6a-4746-8c32-848d45cae23d" providerId="ADAL" clId="{0DE9EB39-8FAF-4C04-94A2-3CE10FB32802}" dt="2024-02-02T21:28:45.268" v="1325"/>
          <ac:spMkLst>
            <pc:docMk/>
            <pc:sldMk cId="382574915" sldId="2147469448"/>
            <ac:spMk id="7" creationId="{C46E0556-9873-CF19-BA45-74ED39DDD3C3}"/>
          </ac:spMkLst>
        </pc:spChg>
        <pc:picChg chg="add mod">
          <ac:chgData name="Lemmi, Rodrigo" userId="b3618862-5d6a-4746-8c32-848d45cae23d" providerId="ADAL" clId="{0DE9EB39-8FAF-4C04-94A2-3CE10FB32802}" dt="2024-02-02T21:20:38.845" v="1250"/>
          <ac:picMkLst>
            <pc:docMk/>
            <pc:sldMk cId="382574915" sldId="2147469448"/>
            <ac:picMk id="3" creationId="{CC1D8388-2B0E-62D2-2E8F-32CB4CA5B7C7}"/>
          </ac:picMkLst>
        </pc:picChg>
        <pc:picChg chg="add mod">
          <ac:chgData name="Lemmi, Rodrigo" userId="b3618862-5d6a-4746-8c32-848d45cae23d" providerId="ADAL" clId="{0DE9EB39-8FAF-4C04-94A2-3CE10FB32802}" dt="2024-02-02T21:20:38.845" v="1250"/>
          <ac:picMkLst>
            <pc:docMk/>
            <pc:sldMk cId="382574915" sldId="2147469448"/>
            <ac:picMk id="4" creationId="{F5CE87B4-E276-BD19-F70A-6CE1106B53D3}"/>
          </ac:picMkLst>
        </pc:picChg>
        <pc:picChg chg="add mod">
          <ac:chgData name="Lemmi, Rodrigo" userId="b3618862-5d6a-4746-8c32-848d45cae23d" providerId="ADAL" clId="{0DE9EB39-8FAF-4C04-94A2-3CE10FB32802}" dt="2024-02-02T21:20:38.845" v="1250"/>
          <ac:picMkLst>
            <pc:docMk/>
            <pc:sldMk cId="382574915" sldId="2147469448"/>
            <ac:picMk id="5" creationId="{FE0B215E-E504-B55C-8CE6-E4663DF4D489}"/>
          </ac:picMkLst>
        </pc:picChg>
        <pc:picChg chg="add mod">
          <ac:chgData name="Lemmi, Rodrigo" userId="b3618862-5d6a-4746-8c32-848d45cae23d" providerId="ADAL" clId="{0DE9EB39-8FAF-4C04-94A2-3CE10FB32802}" dt="2024-02-02T21:20:38.845" v="1250"/>
          <ac:picMkLst>
            <pc:docMk/>
            <pc:sldMk cId="382574915" sldId="2147469448"/>
            <ac:picMk id="6" creationId="{A7EFFBFE-682E-5A3C-7B55-3C61F393639F}"/>
          </ac:picMkLst>
        </pc:picChg>
      </pc:sldChg>
      <pc:sldChg chg="addSp delSp modSp mod">
        <pc:chgData name="Lemmi, Rodrigo" userId="b3618862-5d6a-4746-8c32-848d45cae23d" providerId="ADAL" clId="{0DE9EB39-8FAF-4C04-94A2-3CE10FB32802}" dt="2024-02-02T21:20:31.903" v="1248" actId="478"/>
        <pc:sldMkLst>
          <pc:docMk/>
          <pc:sldMk cId="4284916878" sldId="2147469449"/>
        </pc:sldMkLst>
        <pc:spChg chg="mod">
          <ac:chgData name="Lemmi, Rodrigo" userId="b3618862-5d6a-4746-8c32-848d45cae23d" providerId="ADAL" clId="{0DE9EB39-8FAF-4C04-94A2-3CE10FB32802}" dt="2024-02-02T15:08:14.991" v="456"/>
          <ac:spMkLst>
            <pc:docMk/>
            <pc:sldMk cId="4284916878" sldId="2147469449"/>
            <ac:spMk id="56" creationId="{1F5B28D4-383A-EEC3-F6D3-FB21424BD2BE}"/>
          </ac:spMkLst>
        </pc:spChg>
        <pc:spChg chg="mod">
          <ac:chgData name="Lemmi, Rodrigo" userId="b3618862-5d6a-4746-8c32-848d45cae23d" providerId="ADAL" clId="{0DE9EB39-8FAF-4C04-94A2-3CE10FB32802}" dt="2024-02-02T15:08:14.991" v="456"/>
          <ac:spMkLst>
            <pc:docMk/>
            <pc:sldMk cId="4284916878" sldId="2147469449"/>
            <ac:spMk id="58" creationId="{D273CA39-83C7-A92D-EE45-B18848BE3D35}"/>
          </ac:spMkLst>
        </pc:spChg>
        <pc:spChg chg="mod">
          <ac:chgData name="Lemmi, Rodrigo" userId="b3618862-5d6a-4746-8c32-848d45cae23d" providerId="ADAL" clId="{0DE9EB39-8FAF-4C04-94A2-3CE10FB32802}" dt="2024-02-02T15:08:14.991" v="456"/>
          <ac:spMkLst>
            <pc:docMk/>
            <pc:sldMk cId="4284916878" sldId="2147469449"/>
            <ac:spMk id="60" creationId="{B759E110-08EA-D0C0-EC17-6CF0ACC1FFAC}"/>
          </ac:spMkLst>
        </pc:spChg>
        <pc:spChg chg="mod">
          <ac:chgData name="Lemmi, Rodrigo" userId="b3618862-5d6a-4746-8c32-848d45cae23d" providerId="ADAL" clId="{0DE9EB39-8FAF-4C04-94A2-3CE10FB32802}" dt="2024-02-02T15:07:55.030" v="450" actId="164"/>
          <ac:spMkLst>
            <pc:docMk/>
            <pc:sldMk cId="4284916878" sldId="2147469449"/>
            <ac:spMk id="481" creationId="{E58F346A-1723-6195-562B-D78FB4B16D53}"/>
          </ac:spMkLst>
        </pc:spChg>
        <pc:spChg chg="mod">
          <ac:chgData name="Lemmi, Rodrigo" userId="b3618862-5d6a-4746-8c32-848d45cae23d" providerId="ADAL" clId="{0DE9EB39-8FAF-4C04-94A2-3CE10FB32802}" dt="2024-02-02T15:07:55.030" v="450" actId="164"/>
          <ac:spMkLst>
            <pc:docMk/>
            <pc:sldMk cId="4284916878" sldId="2147469449"/>
            <ac:spMk id="484" creationId="{3B1EE9AA-1DD2-9984-9DB8-0ABF8045AFE8}"/>
          </ac:spMkLst>
        </pc:spChg>
        <pc:spChg chg="mod">
          <ac:chgData name="Lemmi, Rodrigo" userId="b3618862-5d6a-4746-8c32-848d45cae23d" providerId="ADAL" clId="{0DE9EB39-8FAF-4C04-94A2-3CE10FB32802}" dt="2024-02-02T15:07:49.561" v="445"/>
          <ac:spMkLst>
            <pc:docMk/>
            <pc:sldMk cId="4284916878" sldId="2147469449"/>
            <ac:spMk id="488" creationId="{1E7EB656-356F-7472-32B7-F78A3C93A780}"/>
          </ac:spMkLst>
        </pc:spChg>
        <pc:spChg chg="mod">
          <ac:chgData name="Lemmi, Rodrigo" userId="b3618862-5d6a-4746-8c32-848d45cae23d" providerId="ADAL" clId="{0DE9EB39-8FAF-4C04-94A2-3CE10FB32802}" dt="2024-02-02T15:07:49.561" v="445"/>
          <ac:spMkLst>
            <pc:docMk/>
            <pc:sldMk cId="4284916878" sldId="2147469449"/>
            <ac:spMk id="491" creationId="{98B063BD-AB1E-F2E7-AFD2-C1940904A838}"/>
          </ac:spMkLst>
        </pc:spChg>
        <pc:spChg chg="mod">
          <ac:chgData name="Lemmi, Rodrigo" userId="b3618862-5d6a-4746-8c32-848d45cae23d" providerId="ADAL" clId="{0DE9EB39-8FAF-4C04-94A2-3CE10FB32802}" dt="2024-02-02T15:07:49.561" v="445"/>
          <ac:spMkLst>
            <pc:docMk/>
            <pc:sldMk cId="4284916878" sldId="2147469449"/>
            <ac:spMk id="494" creationId="{3C4311B8-64C2-72D4-9AD3-BFD946982F2E}"/>
          </ac:spMkLst>
        </pc:spChg>
        <pc:spChg chg="mod">
          <ac:chgData name="Lemmi, Rodrigo" userId="b3618862-5d6a-4746-8c32-848d45cae23d" providerId="ADAL" clId="{0DE9EB39-8FAF-4C04-94A2-3CE10FB32802}" dt="2024-02-02T15:08:07.799" v="453"/>
          <ac:spMkLst>
            <pc:docMk/>
            <pc:sldMk cId="4284916878" sldId="2147469449"/>
            <ac:spMk id="501" creationId="{C41956C7-EB45-B2BE-914E-370FD83DB203}"/>
          </ac:spMkLst>
        </pc:spChg>
        <pc:spChg chg="mod">
          <ac:chgData name="Lemmi, Rodrigo" userId="b3618862-5d6a-4746-8c32-848d45cae23d" providerId="ADAL" clId="{0DE9EB39-8FAF-4C04-94A2-3CE10FB32802}" dt="2024-02-02T15:08:07.799" v="453"/>
          <ac:spMkLst>
            <pc:docMk/>
            <pc:sldMk cId="4284916878" sldId="2147469449"/>
            <ac:spMk id="503" creationId="{3EC5494F-A0FC-0284-5658-05D0F61E2CC0}"/>
          </ac:spMkLst>
        </pc:spChg>
        <pc:spChg chg="mod">
          <ac:chgData name="Lemmi, Rodrigo" userId="b3618862-5d6a-4746-8c32-848d45cae23d" providerId="ADAL" clId="{0DE9EB39-8FAF-4C04-94A2-3CE10FB32802}" dt="2024-02-02T15:08:07.799" v="453"/>
          <ac:spMkLst>
            <pc:docMk/>
            <pc:sldMk cId="4284916878" sldId="2147469449"/>
            <ac:spMk id="508" creationId="{B03113D3-CACC-A8E2-009B-CA4443824DD4}"/>
          </ac:spMkLst>
        </pc:spChg>
        <pc:spChg chg="mod">
          <ac:chgData name="Lemmi, Rodrigo" userId="b3618862-5d6a-4746-8c32-848d45cae23d" providerId="ADAL" clId="{0DE9EB39-8FAF-4C04-94A2-3CE10FB32802}" dt="2024-02-02T15:08:42.956" v="463"/>
          <ac:spMkLst>
            <pc:docMk/>
            <pc:sldMk cId="4284916878" sldId="2147469449"/>
            <ac:spMk id="868" creationId="{55FC0610-B08A-920E-3E71-3EA83933A370}"/>
          </ac:spMkLst>
        </pc:spChg>
        <pc:spChg chg="mod">
          <ac:chgData name="Lemmi, Rodrigo" userId="b3618862-5d6a-4746-8c32-848d45cae23d" providerId="ADAL" clId="{0DE9EB39-8FAF-4C04-94A2-3CE10FB32802}" dt="2024-02-02T15:08:42.956" v="463"/>
          <ac:spMkLst>
            <pc:docMk/>
            <pc:sldMk cId="4284916878" sldId="2147469449"/>
            <ac:spMk id="870" creationId="{E270A2BD-5771-7942-B02E-93D0776D71C6}"/>
          </ac:spMkLst>
        </pc:spChg>
        <pc:spChg chg="mod">
          <ac:chgData name="Lemmi, Rodrigo" userId="b3618862-5d6a-4746-8c32-848d45cae23d" providerId="ADAL" clId="{0DE9EB39-8FAF-4C04-94A2-3CE10FB32802}" dt="2024-02-02T15:08:42.956" v="463"/>
          <ac:spMkLst>
            <pc:docMk/>
            <pc:sldMk cId="4284916878" sldId="2147469449"/>
            <ac:spMk id="872" creationId="{13AA8A8F-FD9E-B56D-7E34-B085CD4CA526}"/>
          </ac:spMkLst>
        </pc:spChg>
        <pc:spChg chg="mod">
          <ac:chgData name="Lemmi, Rodrigo" userId="b3618862-5d6a-4746-8c32-848d45cae23d" providerId="ADAL" clId="{0DE9EB39-8FAF-4C04-94A2-3CE10FB32802}" dt="2024-02-02T15:08:42.956" v="463"/>
          <ac:spMkLst>
            <pc:docMk/>
            <pc:sldMk cId="4284916878" sldId="2147469449"/>
            <ac:spMk id="877" creationId="{8A988CD0-B7F5-3A16-A162-896270C126FD}"/>
          </ac:spMkLst>
        </pc:spChg>
        <pc:spChg chg="mod">
          <ac:chgData name="Lemmi, Rodrigo" userId="b3618862-5d6a-4746-8c32-848d45cae23d" providerId="ADAL" clId="{0DE9EB39-8FAF-4C04-94A2-3CE10FB32802}" dt="2024-02-02T15:08:42.956" v="463"/>
          <ac:spMkLst>
            <pc:docMk/>
            <pc:sldMk cId="4284916878" sldId="2147469449"/>
            <ac:spMk id="879" creationId="{6CEAC855-3A45-FD66-0F92-479C84CB60A7}"/>
          </ac:spMkLst>
        </pc:spChg>
        <pc:spChg chg="mod">
          <ac:chgData name="Lemmi, Rodrigo" userId="b3618862-5d6a-4746-8c32-848d45cae23d" providerId="ADAL" clId="{0DE9EB39-8FAF-4C04-94A2-3CE10FB32802}" dt="2024-02-02T15:08:42.956" v="463"/>
          <ac:spMkLst>
            <pc:docMk/>
            <pc:sldMk cId="4284916878" sldId="2147469449"/>
            <ac:spMk id="881" creationId="{9DF53478-03C7-CEAF-6794-74CFB0BDA37A}"/>
          </ac:spMkLst>
        </pc:spChg>
        <pc:spChg chg="add del mod">
          <ac:chgData name="Lemmi, Rodrigo" userId="b3618862-5d6a-4746-8c32-848d45cae23d" providerId="ADAL" clId="{0DE9EB39-8FAF-4C04-94A2-3CE10FB32802}" dt="2024-02-02T15:09:07.321" v="466" actId="478"/>
          <ac:spMkLst>
            <pc:docMk/>
            <pc:sldMk cId="4284916878" sldId="2147469449"/>
            <ac:spMk id="924" creationId="{E05F211A-F575-D008-A5B2-E48E42EE8ED6}"/>
          </ac:spMkLst>
        </pc:spChg>
        <pc:spChg chg="mod">
          <ac:chgData name="Lemmi, Rodrigo" userId="b3618862-5d6a-4746-8c32-848d45cae23d" providerId="ADAL" clId="{0DE9EB39-8FAF-4C04-94A2-3CE10FB32802}" dt="2024-02-02T15:07:55.030" v="450" actId="164"/>
          <ac:spMkLst>
            <pc:docMk/>
            <pc:sldMk cId="4284916878" sldId="2147469449"/>
            <ac:spMk id="926" creationId="{52DB19D3-8DB0-88C6-F93B-3EA6D07A93A8}"/>
          </ac:spMkLst>
        </pc:spChg>
        <pc:spChg chg="mod">
          <ac:chgData name="Lemmi, Rodrigo" userId="b3618862-5d6a-4746-8c32-848d45cae23d" providerId="ADAL" clId="{0DE9EB39-8FAF-4C04-94A2-3CE10FB32802}" dt="2024-02-02T15:08:22.077" v="458"/>
          <ac:spMkLst>
            <pc:docMk/>
            <pc:sldMk cId="4284916878" sldId="2147469449"/>
            <ac:spMk id="930" creationId="{AF2A71A0-FBE6-313C-05A1-7F8A10A5350B}"/>
          </ac:spMkLst>
        </pc:spChg>
        <pc:spChg chg="mod">
          <ac:chgData name="Lemmi, Rodrigo" userId="b3618862-5d6a-4746-8c32-848d45cae23d" providerId="ADAL" clId="{0DE9EB39-8FAF-4C04-94A2-3CE10FB32802}" dt="2024-02-02T15:08:22.077" v="458"/>
          <ac:spMkLst>
            <pc:docMk/>
            <pc:sldMk cId="4284916878" sldId="2147469449"/>
            <ac:spMk id="932" creationId="{DADDDD38-FF66-ACA9-E218-800F3FBD7FF3}"/>
          </ac:spMkLst>
        </pc:spChg>
        <pc:spChg chg="mod">
          <ac:chgData name="Lemmi, Rodrigo" userId="b3618862-5d6a-4746-8c32-848d45cae23d" providerId="ADAL" clId="{0DE9EB39-8FAF-4C04-94A2-3CE10FB32802}" dt="2024-02-02T15:08:22.077" v="458"/>
          <ac:spMkLst>
            <pc:docMk/>
            <pc:sldMk cId="4284916878" sldId="2147469449"/>
            <ac:spMk id="934" creationId="{E38FD9CC-8ED1-CF86-6AD4-C5A0E7E43AB2}"/>
          </ac:spMkLst>
        </pc:spChg>
        <pc:spChg chg="mod">
          <ac:chgData name="Lemmi, Rodrigo" userId="b3618862-5d6a-4746-8c32-848d45cae23d" providerId="ADAL" clId="{0DE9EB39-8FAF-4C04-94A2-3CE10FB32802}" dt="2024-02-02T15:08:42.956" v="463"/>
          <ac:spMkLst>
            <pc:docMk/>
            <pc:sldMk cId="4284916878" sldId="2147469449"/>
            <ac:spMk id="998" creationId="{DE1D4961-DEE2-D941-F459-BC435FEC96F8}"/>
          </ac:spMkLst>
        </pc:spChg>
        <pc:spChg chg="mod">
          <ac:chgData name="Lemmi, Rodrigo" userId="b3618862-5d6a-4746-8c32-848d45cae23d" providerId="ADAL" clId="{0DE9EB39-8FAF-4C04-94A2-3CE10FB32802}" dt="2024-02-02T15:08:42.956" v="463"/>
          <ac:spMkLst>
            <pc:docMk/>
            <pc:sldMk cId="4284916878" sldId="2147469449"/>
            <ac:spMk id="1000" creationId="{093F4365-F2FC-BE9C-6057-D6BEB6BA897E}"/>
          </ac:spMkLst>
        </pc:spChg>
        <pc:spChg chg="mod">
          <ac:chgData name="Lemmi, Rodrigo" userId="b3618862-5d6a-4746-8c32-848d45cae23d" providerId="ADAL" clId="{0DE9EB39-8FAF-4C04-94A2-3CE10FB32802}" dt="2024-02-02T15:08:42.956" v="463"/>
          <ac:spMkLst>
            <pc:docMk/>
            <pc:sldMk cId="4284916878" sldId="2147469449"/>
            <ac:spMk id="1014" creationId="{5A389B93-ABD6-70EF-E1D0-1BDAFC1256AB}"/>
          </ac:spMkLst>
        </pc:spChg>
        <pc:spChg chg="mod">
          <ac:chgData name="Lemmi, Rodrigo" userId="b3618862-5d6a-4746-8c32-848d45cae23d" providerId="ADAL" clId="{0DE9EB39-8FAF-4C04-94A2-3CE10FB32802}" dt="2024-02-02T15:08:42.956" v="463"/>
          <ac:spMkLst>
            <pc:docMk/>
            <pc:sldMk cId="4284916878" sldId="2147469449"/>
            <ac:spMk id="1019" creationId="{6F26917F-D4F0-12D2-5B8F-E57029E325C7}"/>
          </ac:spMkLst>
        </pc:spChg>
        <pc:spChg chg="mod">
          <ac:chgData name="Lemmi, Rodrigo" userId="b3618862-5d6a-4746-8c32-848d45cae23d" providerId="ADAL" clId="{0DE9EB39-8FAF-4C04-94A2-3CE10FB32802}" dt="2024-02-02T15:08:42.956" v="463"/>
          <ac:spMkLst>
            <pc:docMk/>
            <pc:sldMk cId="4284916878" sldId="2147469449"/>
            <ac:spMk id="1021" creationId="{3D39EE81-3FF5-3FC0-E42C-0B275CF7740A}"/>
          </ac:spMkLst>
        </pc:spChg>
        <pc:spChg chg="mod">
          <ac:chgData name="Lemmi, Rodrigo" userId="b3618862-5d6a-4746-8c32-848d45cae23d" providerId="ADAL" clId="{0DE9EB39-8FAF-4C04-94A2-3CE10FB32802}" dt="2024-02-02T15:08:42.956" v="463"/>
          <ac:spMkLst>
            <pc:docMk/>
            <pc:sldMk cId="4284916878" sldId="2147469449"/>
            <ac:spMk id="1023" creationId="{882496B4-B818-439A-A10E-5B6154B5C7EE}"/>
          </ac:spMkLst>
        </pc:spChg>
        <pc:grpChg chg="mod">
          <ac:chgData name="Lemmi, Rodrigo" userId="b3618862-5d6a-4746-8c32-848d45cae23d" providerId="ADAL" clId="{0DE9EB39-8FAF-4C04-94A2-3CE10FB32802}" dt="2024-02-02T15:08:14.991" v="456"/>
          <ac:grpSpMkLst>
            <pc:docMk/>
            <pc:sldMk cId="4284916878" sldId="2147469449"/>
            <ac:grpSpMk id="54" creationId="{20EAF219-7BEB-5107-9F17-2F2AB92097E4}"/>
          </ac:grpSpMkLst>
        </pc:grpChg>
        <pc:grpChg chg="mod">
          <ac:chgData name="Lemmi, Rodrigo" userId="b3618862-5d6a-4746-8c32-848d45cae23d" providerId="ADAL" clId="{0DE9EB39-8FAF-4C04-94A2-3CE10FB32802}" dt="2024-02-02T15:08:14.991" v="456"/>
          <ac:grpSpMkLst>
            <pc:docMk/>
            <pc:sldMk cId="4284916878" sldId="2147469449"/>
            <ac:grpSpMk id="55" creationId="{307987F1-06F7-1018-A206-C68BDF86A204}"/>
          </ac:grpSpMkLst>
        </pc:grpChg>
        <pc:grpChg chg="add mod">
          <ac:chgData name="Lemmi, Rodrigo" userId="b3618862-5d6a-4746-8c32-848d45cae23d" providerId="ADAL" clId="{0DE9EB39-8FAF-4C04-94A2-3CE10FB32802}" dt="2024-02-02T15:08:32.640" v="460" actId="164"/>
          <ac:grpSpMkLst>
            <pc:docMk/>
            <pc:sldMk cId="4284916878" sldId="2147469449"/>
            <ac:grpSpMk id="62" creationId="{429ABB94-541C-CE88-19B5-DAFFD19F5D61}"/>
          </ac:grpSpMkLst>
        </pc:grpChg>
        <pc:grpChg chg="mod">
          <ac:chgData name="Lemmi, Rodrigo" userId="b3618862-5d6a-4746-8c32-848d45cae23d" providerId="ADAL" clId="{0DE9EB39-8FAF-4C04-94A2-3CE10FB32802}" dt="2024-02-02T15:08:22.077" v="458"/>
          <ac:grpSpMkLst>
            <pc:docMk/>
            <pc:sldMk cId="4284916878" sldId="2147469449"/>
            <ac:grpSpMk id="63" creationId="{0C7D9FB3-50B5-5309-24D6-FEAB386AA005}"/>
          </ac:grpSpMkLst>
        </pc:grpChg>
        <pc:grpChg chg="add mod">
          <ac:chgData name="Lemmi, Rodrigo" userId="b3618862-5d6a-4746-8c32-848d45cae23d" providerId="ADAL" clId="{0DE9EB39-8FAF-4C04-94A2-3CE10FB32802}" dt="2024-02-02T15:08:06.896" v="452" actId="164"/>
          <ac:grpSpMkLst>
            <pc:docMk/>
            <pc:sldMk cId="4284916878" sldId="2147469449"/>
            <ac:grpSpMk id="480" creationId="{04F13846-F697-1F39-51B2-75008429B9C0}"/>
          </ac:grpSpMkLst>
        </pc:grpChg>
        <pc:grpChg chg="add mod">
          <ac:chgData name="Lemmi, Rodrigo" userId="b3618862-5d6a-4746-8c32-848d45cae23d" providerId="ADAL" clId="{0DE9EB39-8FAF-4C04-94A2-3CE10FB32802}" dt="2024-02-02T15:08:06.896" v="452" actId="164"/>
          <ac:grpSpMkLst>
            <pc:docMk/>
            <pc:sldMk cId="4284916878" sldId="2147469449"/>
            <ac:grpSpMk id="483" creationId="{66EE6AEF-C714-1FE8-C080-5D6FA71C7801}"/>
          </ac:grpSpMkLst>
        </pc:grpChg>
        <pc:grpChg chg="add mod">
          <ac:chgData name="Lemmi, Rodrigo" userId="b3618862-5d6a-4746-8c32-848d45cae23d" providerId="ADAL" clId="{0DE9EB39-8FAF-4C04-94A2-3CE10FB32802}" dt="2024-02-02T15:07:55.030" v="450" actId="164"/>
          <ac:grpSpMkLst>
            <pc:docMk/>
            <pc:sldMk cId="4284916878" sldId="2147469449"/>
            <ac:grpSpMk id="486" creationId="{D6FA0C52-C94C-A004-4B3F-AA4FCAA5A7C7}"/>
          </ac:grpSpMkLst>
        </pc:grpChg>
        <pc:grpChg chg="add del mod">
          <ac:chgData name="Lemmi, Rodrigo" userId="b3618862-5d6a-4746-8c32-848d45cae23d" providerId="ADAL" clId="{0DE9EB39-8FAF-4C04-94A2-3CE10FB32802}" dt="2024-02-02T15:07:54.043" v="448"/>
          <ac:grpSpMkLst>
            <pc:docMk/>
            <pc:sldMk cId="4284916878" sldId="2147469449"/>
            <ac:grpSpMk id="487" creationId="{B0C3B8AC-ED61-FFE2-7C38-6FC5DE9D3465}"/>
          </ac:grpSpMkLst>
        </pc:grpChg>
        <pc:grpChg chg="add del mod">
          <ac:chgData name="Lemmi, Rodrigo" userId="b3618862-5d6a-4746-8c32-848d45cae23d" providerId="ADAL" clId="{0DE9EB39-8FAF-4C04-94A2-3CE10FB32802}" dt="2024-02-02T15:07:54.043" v="448"/>
          <ac:grpSpMkLst>
            <pc:docMk/>
            <pc:sldMk cId="4284916878" sldId="2147469449"/>
            <ac:grpSpMk id="490" creationId="{C17E1687-114D-B3AA-DC24-0D37D12036AD}"/>
          </ac:grpSpMkLst>
        </pc:grpChg>
        <pc:grpChg chg="add del mod">
          <ac:chgData name="Lemmi, Rodrigo" userId="b3618862-5d6a-4746-8c32-848d45cae23d" providerId="ADAL" clId="{0DE9EB39-8FAF-4C04-94A2-3CE10FB32802}" dt="2024-02-02T15:07:54.043" v="448"/>
          <ac:grpSpMkLst>
            <pc:docMk/>
            <pc:sldMk cId="4284916878" sldId="2147469449"/>
            <ac:grpSpMk id="493" creationId="{E9E31C44-8B49-2903-57CC-56CF04B15C06}"/>
          </ac:grpSpMkLst>
        </pc:grpChg>
        <pc:grpChg chg="add mod">
          <ac:chgData name="Lemmi, Rodrigo" userId="b3618862-5d6a-4746-8c32-848d45cae23d" providerId="ADAL" clId="{0DE9EB39-8FAF-4C04-94A2-3CE10FB32802}" dt="2024-02-02T15:08:32.640" v="460" actId="164"/>
          <ac:grpSpMkLst>
            <pc:docMk/>
            <pc:sldMk cId="4284916878" sldId="2147469449"/>
            <ac:grpSpMk id="496" creationId="{9FD7B752-51F7-3EC9-2DFC-31D2AB3674E2}"/>
          </ac:grpSpMkLst>
        </pc:grpChg>
        <pc:grpChg chg="add mod">
          <ac:chgData name="Lemmi, Rodrigo" userId="b3618862-5d6a-4746-8c32-848d45cae23d" providerId="ADAL" clId="{0DE9EB39-8FAF-4C04-94A2-3CE10FB32802}" dt="2024-02-02T15:08:32.640" v="460" actId="164"/>
          <ac:grpSpMkLst>
            <pc:docMk/>
            <pc:sldMk cId="4284916878" sldId="2147469449"/>
            <ac:grpSpMk id="497" creationId="{DA7172B9-D8F7-BA69-9AFB-DD1C0F7BA525}"/>
          </ac:grpSpMkLst>
        </pc:grpChg>
        <pc:grpChg chg="mod">
          <ac:chgData name="Lemmi, Rodrigo" userId="b3618862-5d6a-4746-8c32-848d45cae23d" providerId="ADAL" clId="{0DE9EB39-8FAF-4C04-94A2-3CE10FB32802}" dt="2024-02-02T15:08:07.799" v="453"/>
          <ac:grpSpMkLst>
            <pc:docMk/>
            <pc:sldMk cId="4284916878" sldId="2147469449"/>
            <ac:grpSpMk id="498" creationId="{EA163EB6-8080-F4BA-CD19-BDFB210E73BE}"/>
          </ac:grpSpMkLst>
        </pc:grpChg>
        <pc:grpChg chg="mod">
          <ac:chgData name="Lemmi, Rodrigo" userId="b3618862-5d6a-4746-8c32-848d45cae23d" providerId="ADAL" clId="{0DE9EB39-8FAF-4C04-94A2-3CE10FB32802}" dt="2024-02-02T15:08:07.799" v="453"/>
          <ac:grpSpMkLst>
            <pc:docMk/>
            <pc:sldMk cId="4284916878" sldId="2147469449"/>
            <ac:grpSpMk id="499" creationId="{D87BA432-6B9C-BA9C-2CC0-D66EC1A26C30}"/>
          </ac:grpSpMkLst>
        </pc:grpChg>
        <pc:grpChg chg="mod">
          <ac:chgData name="Lemmi, Rodrigo" userId="b3618862-5d6a-4746-8c32-848d45cae23d" providerId="ADAL" clId="{0DE9EB39-8FAF-4C04-94A2-3CE10FB32802}" dt="2024-02-02T15:08:07.799" v="453"/>
          <ac:grpSpMkLst>
            <pc:docMk/>
            <pc:sldMk cId="4284916878" sldId="2147469449"/>
            <ac:grpSpMk id="500" creationId="{0DDB02D5-08D1-C29C-12BF-91EEDCA75A99}"/>
          </ac:grpSpMkLst>
        </pc:grpChg>
        <pc:grpChg chg="add mod">
          <ac:chgData name="Lemmi, Rodrigo" userId="b3618862-5d6a-4746-8c32-848d45cae23d" providerId="ADAL" clId="{0DE9EB39-8FAF-4C04-94A2-3CE10FB32802}" dt="2024-02-02T15:08:32.640" v="460" actId="164"/>
          <ac:grpSpMkLst>
            <pc:docMk/>
            <pc:sldMk cId="4284916878" sldId="2147469449"/>
            <ac:grpSpMk id="510" creationId="{EEB4EEA1-69AB-FD31-9EFB-EAFB1408213B}"/>
          </ac:grpSpMkLst>
        </pc:grpChg>
        <pc:grpChg chg="mod">
          <ac:chgData name="Lemmi, Rodrigo" userId="b3618862-5d6a-4746-8c32-848d45cae23d" providerId="ADAL" clId="{0DE9EB39-8FAF-4C04-94A2-3CE10FB32802}" dt="2024-02-02T15:08:14.991" v="456"/>
          <ac:grpSpMkLst>
            <pc:docMk/>
            <pc:sldMk cId="4284916878" sldId="2147469449"/>
            <ac:grpSpMk id="511" creationId="{4C51BACE-83B6-E8AA-030B-DF0218E73CB5}"/>
          </ac:grpSpMkLst>
        </pc:grpChg>
        <pc:grpChg chg="mod">
          <ac:chgData name="Lemmi, Rodrigo" userId="b3618862-5d6a-4746-8c32-848d45cae23d" providerId="ADAL" clId="{0DE9EB39-8FAF-4C04-94A2-3CE10FB32802}" dt="2024-02-02T15:08:42.956" v="463"/>
          <ac:grpSpMkLst>
            <pc:docMk/>
            <pc:sldMk cId="4284916878" sldId="2147469449"/>
            <ac:grpSpMk id="865" creationId="{02085658-6DD1-34AB-BF03-CA65D5FC8E6B}"/>
          </ac:grpSpMkLst>
        </pc:grpChg>
        <pc:grpChg chg="mod">
          <ac:chgData name="Lemmi, Rodrigo" userId="b3618862-5d6a-4746-8c32-848d45cae23d" providerId="ADAL" clId="{0DE9EB39-8FAF-4C04-94A2-3CE10FB32802}" dt="2024-02-02T15:08:42.956" v="463"/>
          <ac:grpSpMkLst>
            <pc:docMk/>
            <pc:sldMk cId="4284916878" sldId="2147469449"/>
            <ac:grpSpMk id="866" creationId="{5DFF91A4-2E05-E508-E64E-5952798CC2D7}"/>
          </ac:grpSpMkLst>
        </pc:grpChg>
        <pc:grpChg chg="mod">
          <ac:chgData name="Lemmi, Rodrigo" userId="b3618862-5d6a-4746-8c32-848d45cae23d" providerId="ADAL" clId="{0DE9EB39-8FAF-4C04-94A2-3CE10FB32802}" dt="2024-02-02T15:08:42.956" v="463"/>
          <ac:grpSpMkLst>
            <pc:docMk/>
            <pc:sldMk cId="4284916878" sldId="2147469449"/>
            <ac:grpSpMk id="867" creationId="{FE2D7F65-C115-1B3B-EA1C-FC4C2A3320A1}"/>
          </ac:grpSpMkLst>
        </pc:grpChg>
        <pc:grpChg chg="mod">
          <ac:chgData name="Lemmi, Rodrigo" userId="b3618862-5d6a-4746-8c32-848d45cae23d" providerId="ADAL" clId="{0DE9EB39-8FAF-4C04-94A2-3CE10FB32802}" dt="2024-02-02T15:08:42.956" v="463"/>
          <ac:grpSpMkLst>
            <pc:docMk/>
            <pc:sldMk cId="4284916878" sldId="2147469449"/>
            <ac:grpSpMk id="874" creationId="{FFE027C7-C7D4-7DF4-3EE5-B7865E32E0AB}"/>
          </ac:grpSpMkLst>
        </pc:grpChg>
        <pc:grpChg chg="mod">
          <ac:chgData name="Lemmi, Rodrigo" userId="b3618862-5d6a-4746-8c32-848d45cae23d" providerId="ADAL" clId="{0DE9EB39-8FAF-4C04-94A2-3CE10FB32802}" dt="2024-02-02T15:08:42.956" v="463"/>
          <ac:grpSpMkLst>
            <pc:docMk/>
            <pc:sldMk cId="4284916878" sldId="2147469449"/>
            <ac:grpSpMk id="875" creationId="{34B10344-38C9-3E27-F818-8F03A402ABE9}"/>
          </ac:grpSpMkLst>
        </pc:grpChg>
        <pc:grpChg chg="mod">
          <ac:chgData name="Lemmi, Rodrigo" userId="b3618862-5d6a-4746-8c32-848d45cae23d" providerId="ADAL" clId="{0DE9EB39-8FAF-4C04-94A2-3CE10FB32802}" dt="2024-02-02T15:08:42.956" v="463"/>
          <ac:grpSpMkLst>
            <pc:docMk/>
            <pc:sldMk cId="4284916878" sldId="2147469449"/>
            <ac:grpSpMk id="876" creationId="{F722FF88-0FFA-D122-7BDE-5763E98C3E7C}"/>
          </ac:grpSpMkLst>
        </pc:grpChg>
        <pc:grpChg chg="del mod">
          <ac:chgData name="Lemmi, Rodrigo" userId="b3618862-5d6a-4746-8c32-848d45cae23d" providerId="ADAL" clId="{0DE9EB39-8FAF-4C04-94A2-3CE10FB32802}" dt="2024-02-02T15:09:00.015" v="465" actId="478"/>
          <ac:grpSpMkLst>
            <pc:docMk/>
            <pc:sldMk cId="4284916878" sldId="2147469449"/>
            <ac:grpSpMk id="882" creationId="{6A56C9D6-7E49-0B8D-5F56-21E5E1856A77}"/>
          </ac:grpSpMkLst>
        </pc:grpChg>
        <pc:grpChg chg="add mod">
          <ac:chgData name="Lemmi, Rodrigo" userId="b3618862-5d6a-4746-8c32-848d45cae23d" providerId="ADAL" clId="{0DE9EB39-8FAF-4C04-94A2-3CE10FB32802}" dt="2024-02-02T15:08:06.896" v="452" actId="164"/>
          <ac:grpSpMkLst>
            <pc:docMk/>
            <pc:sldMk cId="4284916878" sldId="2147469449"/>
            <ac:grpSpMk id="925" creationId="{2DCB5CC5-0BCD-54C7-0DF5-916D5084F877}"/>
          </ac:grpSpMkLst>
        </pc:grpChg>
        <pc:grpChg chg="mod">
          <ac:chgData name="Lemmi, Rodrigo" userId="b3618862-5d6a-4746-8c32-848d45cae23d" providerId="ADAL" clId="{0DE9EB39-8FAF-4C04-94A2-3CE10FB32802}" dt="2024-02-02T15:08:22.077" v="458"/>
          <ac:grpSpMkLst>
            <pc:docMk/>
            <pc:sldMk cId="4284916878" sldId="2147469449"/>
            <ac:grpSpMk id="928" creationId="{033ED314-ADC5-5475-24C5-1D4B5EA575C7}"/>
          </ac:grpSpMkLst>
        </pc:grpChg>
        <pc:grpChg chg="mod">
          <ac:chgData name="Lemmi, Rodrigo" userId="b3618862-5d6a-4746-8c32-848d45cae23d" providerId="ADAL" clId="{0DE9EB39-8FAF-4C04-94A2-3CE10FB32802}" dt="2024-02-02T15:08:22.077" v="458"/>
          <ac:grpSpMkLst>
            <pc:docMk/>
            <pc:sldMk cId="4284916878" sldId="2147469449"/>
            <ac:grpSpMk id="929" creationId="{33B3CD15-8DF3-AC07-327A-8CCA3A8A9735}"/>
          </ac:grpSpMkLst>
        </pc:grpChg>
        <pc:grpChg chg="del">
          <ac:chgData name="Lemmi, Rodrigo" userId="b3618862-5d6a-4746-8c32-848d45cae23d" providerId="ADAL" clId="{0DE9EB39-8FAF-4C04-94A2-3CE10FB32802}" dt="2024-02-02T15:08:41.266" v="462" actId="478"/>
          <ac:grpSpMkLst>
            <pc:docMk/>
            <pc:sldMk cId="4284916878" sldId="2147469449"/>
            <ac:grpSpMk id="948" creationId="{B200F468-9518-AF89-FFE7-30116AF20747}"/>
          </ac:grpSpMkLst>
        </pc:grpChg>
        <pc:grpChg chg="add mod">
          <ac:chgData name="Lemmi, Rodrigo" userId="b3618862-5d6a-4746-8c32-848d45cae23d" providerId="ADAL" clId="{0DE9EB39-8FAF-4C04-94A2-3CE10FB32802}" dt="2024-02-02T15:08:38.876" v="461" actId="1076"/>
          <ac:grpSpMkLst>
            <pc:docMk/>
            <pc:sldMk cId="4284916878" sldId="2147469449"/>
            <ac:grpSpMk id="950" creationId="{0ABB081E-0F38-40C2-AC52-3B90FAA882A9}"/>
          </ac:grpSpMkLst>
        </pc:grpChg>
        <pc:grpChg chg="add mod">
          <ac:chgData name="Lemmi, Rodrigo" userId="b3618862-5d6a-4746-8c32-848d45cae23d" providerId="ADAL" clId="{0DE9EB39-8FAF-4C04-94A2-3CE10FB32802}" dt="2024-02-02T15:08:57.653" v="464" actId="1076"/>
          <ac:grpSpMkLst>
            <pc:docMk/>
            <pc:sldMk cId="4284916878" sldId="2147469449"/>
            <ac:grpSpMk id="990" creationId="{4AB43114-5351-D94B-38D3-48C56064D574}"/>
          </ac:grpSpMkLst>
        </pc:grpChg>
        <pc:grpChg chg="mod">
          <ac:chgData name="Lemmi, Rodrigo" userId="b3618862-5d6a-4746-8c32-848d45cae23d" providerId="ADAL" clId="{0DE9EB39-8FAF-4C04-94A2-3CE10FB32802}" dt="2024-02-02T15:08:42.956" v="463"/>
          <ac:grpSpMkLst>
            <pc:docMk/>
            <pc:sldMk cId="4284916878" sldId="2147469449"/>
            <ac:grpSpMk id="991" creationId="{F78AD48A-68C4-C245-DD57-166598B7B6E3}"/>
          </ac:grpSpMkLst>
        </pc:grpChg>
        <pc:grpChg chg="mod">
          <ac:chgData name="Lemmi, Rodrigo" userId="b3618862-5d6a-4746-8c32-848d45cae23d" providerId="ADAL" clId="{0DE9EB39-8FAF-4C04-94A2-3CE10FB32802}" dt="2024-02-02T15:08:42.956" v="463"/>
          <ac:grpSpMkLst>
            <pc:docMk/>
            <pc:sldMk cId="4284916878" sldId="2147469449"/>
            <ac:grpSpMk id="992" creationId="{CBF80D14-8D3E-B16D-B044-CBB0D502ACD3}"/>
          </ac:grpSpMkLst>
        </pc:grpChg>
        <pc:grpChg chg="mod">
          <ac:chgData name="Lemmi, Rodrigo" userId="b3618862-5d6a-4746-8c32-848d45cae23d" providerId="ADAL" clId="{0DE9EB39-8FAF-4C04-94A2-3CE10FB32802}" dt="2024-02-02T15:08:42.956" v="463"/>
          <ac:grpSpMkLst>
            <pc:docMk/>
            <pc:sldMk cId="4284916878" sldId="2147469449"/>
            <ac:grpSpMk id="993" creationId="{D92F34A3-E4B8-6B63-A278-BB08A18BB97F}"/>
          </ac:grpSpMkLst>
        </pc:grpChg>
        <pc:grpChg chg="mod">
          <ac:chgData name="Lemmi, Rodrigo" userId="b3618862-5d6a-4746-8c32-848d45cae23d" providerId="ADAL" clId="{0DE9EB39-8FAF-4C04-94A2-3CE10FB32802}" dt="2024-02-02T15:08:42.956" v="463"/>
          <ac:grpSpMkLst>
            <pc:docMk/>
            <pc:sldMk cId="4284916878" sldId="2147469449"/>
            <ac:grpSpMk id="994" creationId="{5D0A25CA-8353-7678-6A57-45783173867B}"/>
          </ac:grpSpMkLst>
        </pc:grpChg>
        <pc:grpChg chg="mod">
          <ac:chgData name="Lemmi, Rodrigo" userId="b3618862-5d6a-4746-8c32-848d45cae23d" providerId="ADAL" clId="{0DE9EB39-8FAF-4C04-94A2-3CE10FB32802}" dt="2024-02-02T15:08:42.956" v="463"/>
          <ac:grpSpMkLst>
            <pc:docMk/>
            <pc:sldMk cId="4284916878" sldId="2147469449"/>
            <ac:grpSpMk id="995" creationId="{75A4F101-9BDD-F6F3-D6F8-91E1C6215216}"/>
          </ac:grpSpMkLst>
        </pc:grpChg>
        <pc:grpChg chg="mod">
          <ac:chgData name="Lemmi, Rodrigo" userId="b3618862-5d6a-4746-8c32-848d45cae23d" providerId="ADAL" clId="{0DE9EB39-8FAF-4C04-94A2-3CE10FB32802}" dt="2024-02-02T15:08:42.956" v="463"/>
          <ac:grpSpMkLst>
            <pc:docMk/>
            <pc:sldMk cId="4284916878" sldId="2147469449"/>
            <ac:grpSpMk id="996" creationId="{570C37B4-B4DE-B016-5734-3D33CF1E7C12}"/>
          </ac:grpSpMkLst>
        </pc:grpChg>
        <pc:grpChg chg="mod">
          <ac:chgData name="Lemmi, Rodrigo" userId="b3618862-5d6a-4746-8c32-848d45cae23d" providerId="ADAL" clId="{0DE9EB39-8FAF-4C04-94A2-3CE10FB32802}" dt="2024-02-02T15:08:42.956" v="463"/>
          <ac:grpSpMkLst>
            <pc:docMk/>
            <pc:sldMk cId="4284916878" sldId="2147469449"/>
            <ac:grpSpMk id="997" creationId="{F95FD93F-244B-30C6-7A62-B2916CC3EE23}"/>
          </ac:grpSpMkLst>
        </pc:grpChg>
        <pc:grpChg chg="mod">
          <ac:chgData name="Lemmi, Rodrigo" userId="b3618862-5d6a-4746-8c32-848d45cae23d" providerId="ADAL" clId="{0DE9EB39-8FAF-4C04-94A2-3CE10FB32802}" dt="2024-02-02T15:08:42.956" v="463"/>
          <ac:grpSpMkLst>
            <pc:docMk/>
            <pc:sldMk cId="4284916878" sldId="2147469449"/>
            <ac:grpSpMk id="1016" creationId="{3DED735A-A835-AB13-D2D6-9443729528CC}"/>
          </ac:grpSpMkLst>
        </pc:grpChg>
        <pc:grpChg chg="mod">
          <ac:chgData name="Lemmi, Rodrigo" userId="b3618862-5d6a-4746-8c32-848d45cae23d" providerId="ADAL" clId="{0DE9EB39-8FAF-4C04-94A2-3CE10FB32802}" dt="2024-02-02T15:08:42.956" v="463"/>
          <ac:grpSpMkLst>
            <pc:docMk/>
            <pc:sldMk cId="4284916878" sldId="2147469449"/>
            <ac:grpSpMk id="1017" creationId="{C09ED13E-692A-B4EB-FFBF-7327D1E2FA19}"/>
          </ac:grpSpMkLst>
        </pc:grpChg>
        <pc:grpChg chg="mod">
          <ac:chgData name="Lemmi, Rodrigo" userId="b3618862-5d6a-4746-8c32-848d45cae23d" providerId="ADAL" clId="{0DE9EB39-8FAF-4C04-94A2-3CE10FB32802}" dt="2024-02-02T15:08:42.956" v="463"/>
          <ac:grpSpMkLst>
            <pc:docMk/>
            <pc:sldMk cId="4284916878" sldId="2147469449"/>
            <ac:grpSpMk id="1018" creationId="{2C95BC4F-BDF2-E3B4-04B5-9EB4FD67EDFB}"/>
          </ac:grpSpMkLst>
        </pc:grpChg>
        <pc:picChg chg="mod">
          <ac:chgData name="Lemmi, Rodrigo" userId="b3618862-5d6a-4746-8c32-848d45cae23d" providerId="ADAL" clId="{0DE9EB39-8FAF-4C04-94A2-3CE10FB32802}" dt="2024-02-02T15:08:14.991" v="456"/>
          <ac:picMkLst>
            <pc:docMk/>
            <pc:sldMk cId="4284916878" sldId="2147469449"/>
            <ac:picMk id="57" creationId="{9FF58A8C-B8A0-7633-78F0-8302B6826CFD}"/>
          </ac:picMkLst>
        </pc:picChg>
        <pc:picChg chg="mod">
          <ac:chgData name="Lemmi, Rodrigo" userId="b3618862-5d6a-4746-8c32-848d45cae23d" providerId="ADAL" clId="{0DE9EB39-8FAF-4C04-94A2-3CE10FB32802}" dt="2024-02-02T15:08:14.991" v="456"/>
          <ac:picMkLst>
            <pc:docMk/>
            <pc:sldMk cId="4284916878" sldId="2147469449"/>
            <ac:picMk id="59" creationId="{2F742886-295B-489A-9C69-449C4919A5DF}"/>
          </ac:picMkLst>
        </pc:picChg>
        <pc:picChg chg="mod">
          <ac:chgData name="Lemmi, Rodrigo" userId="b3618862-5d6a-4746-8c32-848d45cae23d" providerId="ADAL" clId="{0DE9EB39-8FAF-4C04-94A2-3CE10FB32802}" dt="2024-02-02T15:08:14.991" v="456"/>
          <ac:picMkLst>
            <pc:docMk/>
            <pc:sldMk cId="4284916878" sldId="2147469449"/>
            <ac:picMk id="61" creationId="{B171E5AD-9AC7-F20A-1E32-2A0C1D2F99F3}"/>
          </ac:picMkLst>
        </pc:picChg>
        <pc:picChg chg="mod">
          <ac:chgData name="Lemmi, Rodrigo" userId="b3618862-5d6a-4746-8c32-848d45cae23d" providerId="ADAL" clId="{0DE9EB39-8FAF-4C04-94A2-3CE10FB32802}" dt="2024-02-02T15:07:55.030" v="450" actId="164"/>
          <ac:picMkLst>
            <pc:docMk/>
            <pc:sldMk cId="4284916878" sldId="2147469449"/>
            <ac:picMk id="482" creationId="{9991C269-C612-6C4C-B7FF-E04A72EE5F88}"/>
          </ac:picMkLst>
        </pc:picChg>
        <pc:picChg chg="mod">
          <ac:chgData name="Lemmi, Rodrigo" userId="b3618862-5d6a-4746-8c32-848d45cae23d" providerId="ADAL" clId="{0DE9EB39-8FAF-4C04-94A2-3CE10FB32802}" dt="2024-02-02T15:07:55.030" v="450" actId="164"/>
          <ac:picMkLst>
            <pc:docMk/>
            <pc:sldMk cId="4284916878" sldId="2147469449"/>
            <ac:picMk id="485" creationId="{6ED4F100-F539-932F-0F38-90128F2CDC2C}"/>
          </ac:picMkLst>
        </pc:picChg>
        <pc:picChg chg="mod">
          <ac:chgData name="Lemmi, Rodrigo" userId="b3618862-5d6a-4746-8c32-848d45cae23d" providerId="ADAL" clId="{0DE9EB39-8FAF-4C04-94A2-3CE10FB32802}" dt="2024-02-02T15:07:49.561" v="445"/>
          <ac:picMkLst>
            <pc:docMk/>
            <pc:sldMk cId="4284916878" sldId="2147469449"/>
            <ac:picMk id="489" creationId="{B2C21579-1A29-B1C0-5555-C38CF16AC78E}"/>
          </ac:picMkLst>
        </pc:picChg>
        <pc:picChg chg="mod">
          <ac:chgData name="Lemmi, Rodrigo" userId="b3618862-5d6a-4746-8c32-848d45cae23d" providerId="ADAL" clId="{0DE9EB39-8FAF-4C04-94A2-3CE10FB32802}" dt="2024-02-02T15:07:49.561" v="445"/>
          <ac:picMkLst>
            <pc:docMk/>
            <pc:sldMk cId="4284916878" sldId="2147469449"/>
            <ac:picMk id="492" creationId="{DB8F77A3-202B-626F-0334-FE3D3AA05A8A}"/>
          </ac:picMkLst>
        </pc:picChg>
        <pc:picChg chg="mod">
          <ac:chgData name="Lemmi, Rodrigo" userId="b3618862-5d6a-4746-8c32-848d45cae23d" providerId="ADAL" clId="{0DE9EB39-8FAF-4C04-94A2-3CE10FB32802}" dt="2024-02-02T15:07:49.561" v="445"/>
          <ac:picMkLst>
            <pc:docMk/>
            <pc:sldMk cId="4284916878" sldId="2147469449"/>
            <ac:picMk id="495" creationId="{7B457439-15E7-45F3-D6E5-504613966FCF}"/>
          </ac:picMkLst>
        </pc:picChg>
        <pc:picChg chg="mod">
          <ac:chgData name="Lemmi, Rodrigo" userId="b3618862-5d6a-4746-8c32-848d45cae23d" providerId="ADAL" clId="{0DE9EB39-8FAF-4C04-94A2-3CE10FB32802}" dt="2024-02-02T15:08:07.799" v="453"/>
          <ac:picMkLst>
            <pc:docMk/>
            <pc:sldMk cId="4284916878" sldId="2147469449"/>
            <ac:picMk id="502" creationId="{A3B91093-9D80-C922-7A6C-26881B7CE8A4}"/>
          </ac:picMkLst>
        </pc:picChg>
        <pc:picChg chg="mod">
          <ac:chgData name="Lemmi, Rodrigo" userId="b3618862-5d6a-4746-8c32-848d45cae23d" providerId="ADAL" clId="{0DE9EB39-8FAF-4C04-94A2-3CE10FB32802}" dt="2024-02-02T15:08:07.799" v="453"/>
          <ac:picMkLst>
            <pc:docMk/>
            <pc:sldMk cId="4284916878" sldId="2147469449"/>
            <ac:picMk id="507" creationId="{3B8B3C11-5AE6-6F57-4120-47EC28AAF462}"/>
          </ac:picMkLst>
        </pc:picChg>
        <pc:picChg chg="mod">
          <ac:chgData name="Lemmi, Rodrigo" userId="b3618862-5d6a-4746-8c32-848d45cae23d" providerId="ADAL" clId="{0DE9EB39-8FAF-4C04-94A2-3CE10FB32802}" dt="2024-02-02T15:08:07.799" v="453"/>
          <ac:picMkLst>
            <pc:docMk/>
            <pc:sldMk cId="4284916878" sldId="2147469449"/>
            <ac:picMk id="509" creationId="{0D290675-B742-6CF6-5D02-5EE6C474647E}"/>
          </ac:picMkLst>
        </pc:picChg>
        <pc:picChg chg="mod">
          <ac:chgData name="Lemmi, Rodrigo" userId="b3618862-5d6a-4746-8c32-848d45cae23d" providerId="ADAL" clId="{0DE9EB39-8FAF-4C04-94A2-3CE10FB32802}" dt="2024-02-02T15:08:42.956" v="463"/>
          <ac:picMkLst>
            <pc:docMk/>
            <pc:sldMk cId="4284916878" sldId="2147469449"/>
            <ac:picMk id="864" creationId="{ED676C93-3B54-C623-EB4F-5C198E9C0343}"/>
          </ac:picMkLst>
        </pc:picChg>
        <pc:picChg chg="mod">
          <ac:chgData name="Lemmi, Rodrigo" userId="b3618862-5d6a-4746-8c32-848d45cae23d" providerId="ADAL" clId="{0DE9EB39-8FAF-4C04-94A2-3CE10FB32802}" dt="2024-02-02T15:08:42.956" v="463"/>
          <ac:picMkLst>
            <pc:docMk/>
            <pc:sldMk cId="4284916878" sldId="2147469449"/>
            <ac:picMk id="869" creationId="{9F49B935-7365-EABB-6AF5-D0438C0B7EFC}"/>
          </ac:picMkLst>
        </pc:picChg>
        <pc:picChg chg="mod">
          <ac:chgData name="Lemmi, Rodrigo" userId="b3618862-5d6a-4746-8c32-848d45cae23d" providerId="ADAL" clId="{0DE9EB39-8FAF-4C04-94A2-3CE10FB32802}" dt="2024-02-02T15:08:42.956" v="463"/>
          <ac:picMkLst>
            <pc:docMk/>
            <pc:sldMk cId="4284916878" sldId="2147469449"/>
            <ac:picMk id="871" creationId="{07C1C63D-C3FB-EFEF-8DD4-3EC6A949688D}"/>
          </ac:picMkLst>
        </pc:picChg>
        <pc:picChg chg="mod">
          <ac:chgData name="Lemmi, Rodrigo" userId="b3618862-5d6a-4746-8c32-848d45cae23d" providerId="ADAL" clId="{0DE9EB39-8FAF-4C04-94A2-3CE10FB32802}" dt="2024-02-02T15:08:42.956" v="463"/>
          <ac:picMkLst>
            <pc:docMk/>
            <pc:sldMk cId="4284916878" sldId="2147469449"/>
            <ac:picMk id="873" creationId="{9F206198-02ED-9B32-D24B-DB123F0E2041}"/>
          </ac:picMkLst>
        </pc:picChg>
        <pc:picChg chg="mod">
          <ac:chgData name="Lemmi, Rodrigo" userId="b3618862-5d6a-4746-8c32-848d45cae23d" providerId="ADAL" clId="{0DE9EB39-8FAF-4C04-94A2-3CE10FB32802}" dt="2024-02-02T15:08:42.956" v="463"/>
          <ac:picMkLst>
            <pc:docMk/>
            <pc:sldMk cId="4284916878" sldId="2147469449"/>
            <ac:picMk id="878" creationId="{0F609D43-C728-3295-3C23-6964A5ACD941}"/>
          </ac:picMkLst>
        </pc:picChg>
        <pc:picChg chg="mod">
          <ac:chgData name="Lemmi, Rodrigo" userId="b3618862-5d6a-4746-8c32-848d45cae23d" providerId="ADAL" clId="{0DE9EB39-8FAF-4C04-94A2-3CE10FB32802}" dt="2024-02-02T15:08:42.956" v="463"/>
          <ac:picMkLst>
            <pc:docMk/>
            <pc:sldMk cId="4284916878" sldId="2147469449"/>
            <ac:picMk id="880" creationId="{158A7DD0-7876-CC03-8815-040E6B425C21}"/>
          </ac:picMkLst>
        </pc:picChg>
        <pc:picChg chg="mod">
          <ac:chgData name="Lemmi, Rodrigo" userId="b3618862-5d6a-4746-8c32-848d45cae23d" providerId="ADAL" clId="{0DE9EB39-8FAF-4C04-94A2-3CE10FB32802}" dt="2024-02-02T15:08:42.956" v="463"/>
          <ac:picMkLst>
            <pc:docMk/>
            <pc:sldMk cId="4284916878" sldId="2147469449"/>
            <ac:picMk id="884" creationId="{24FF827C-C863-A970-2771-B1CFEA4D97AB}"/>
          </ac:picMkLst>
        </pc:picChg>
        <pc:picChg chg="mod">
          <ac:chgData name="Lemmi, Rodrigo" userId="b3618862-5d6a-4746-8c32-848d45cae23d" providerId="ADAL" clId="{0DE9EB39-8FAF-4C04-94A2-3CE10FB32802}" dt="2024-02-02T15:07:55.030" v="450" actId="164"/>
          <ac:picMkLst>
            <pc:docMk/>
            <pc:sldMk cId="4284916878" sldId="2147469449"/>
            <ac:picMk id="927" creationId="{C36301B9-BB2A-B61B-D68C-162E18558FAF}"/>
          </ac:picMkLst>
        </pc:picChg>
        <pc:picChg chg="mod">
          <ac:chgData name="Lemmi, Rodrigo" userId="b3618862-5d6a-4746-8c32-848d45cae23d" providerId="ADAL" clId="{0DE9EB39-8FAF-4C04-94A2-3CE10FB32802}" dt="2024-02-02T15:08:22.077" v="458"/>
          <ac:picMkLst>
            <pc:docMk/>
            <pc:sldMk cId="4284916878" sldId="2147469449"/>
            <ac:picMk id="931" creationId="{39E54AC9-AFB2-057B-2DDD-0B3607BE974E}"/>
          </ac:picMkLst>
        </pc:picChg>
        <pc:picChg chg="mod">
          <ac:chgData name="Lemmi, Rodrigo" userId="b3618862-5d6a-4746-8c32-848d45cae23d" providerId="ADAL" clId="{0DE9EB39-8FAF-4C04-94A2-3CE10FB32802}" dt="2024-02-02T15:08:22.077" v="458"/>
          <ac:picMkLst>
            <pc:docMk/>
            <pc:sldMk cId="4284916878" sldId="2147469449"/>
            <ac:picMk id="933" creationId="{E7DA122F-6B72-4488-9216-1C8401B3446C}"/>
          </ac:picMkLst>
        </pc:picChg>
        <pc:picChg chg="mod">
          <ac:chgData name="Lemmi, Rodrigo" userId="b3618862-5d6a-4746-8c32-848d45cae23d" providerId="ADAL" clId="{0DE9EB39-8FAF-4C04-94A2-3CE10FB32802}" dt="2024-02-02T15:08:22.077" v="458"/>
          <ac:picMkLst>
            <pc:docMk/>
            <pc:sldMk cId="4284916878" sldId="2147469449"/>
            <ac:picMk id="935" creationId="{1065B30B-9ADA-FD59-F7E1-1D6931EF3ED0}"/>
          </ac:picMkLst>
        </pc:picChg>
        <pc:picChg chg="mod">
          <ac:chgData name="Lemmi, Rodrigo" userId="b3618862-5d6a-4746-8c32-848d45cae23d" providerId="ADAL" clId="{0DE9EB39-8FAF-4C04-94A2-3CE10FB32802}" dt="2024-02-02T15:08:42.956" v="463"/>
          <ac:picMkLst>
            <pc:docMk/>
            <pc:sldMk cId="4284916878" sldId="2147469449"/>
            <ac:picMk id="999" creationId="{32F98A0D-5F24-338F-5B89-41E21446DDBC}"/>
          </ac:picMkLst>
        </pc:picChg>
        <pc:picChg chg="mod">
          <ac:chgData name="Lemmi, Rodrigo" userId="b3618862-5d6a-4746-8c32-848d45cae23d" providerId="ADAL" clId="{0DE9EB39-8FAF-4C04-94A2-3CE10FB32802}" dt="2024-02-02T15:08:42.956" v="463"/>
          <ac:picMkLst>
            <pc:docMk/>
            <pc:sldMk cId="4284916878" sldId="2147469449"/>
            <ac:picMk id="1001" creationId="{29B529BA-C362-5377-CDB4-43932A66C09E}"/>
          </ac:picMkLst>
        </pc:picChg>
        <pc:picChg chg="mod">
          <ac:chgData name="Lemmi, Rodrigo" userId="b3618862-5d6a-4746-8c32-848d45cae23d" providerId="ADAL" clId="{0DE9EB39-8FAF-4C04-94A2-3CE10FB32802}" dt="2024-02-02T15:08:42.956" v="463"/>
          <ac:picMkLst>
            <pc:docMk/>
            <pc:sldMk cId="4284916878" sldId="2147469449"/>
            <ac:picMk id="1015" creationId="{A7FA0B37-ED09-AA5B-6B52-5682501925EE}"/>
          </ac:picMkLst>
        </pc:picChg>
        <pc:picChg chg="mod">
          <ac:chgData name="Lemmi, Rodrigo" userId="b3618862-5d6a-4746-8c32-848d45cae23d" providerId="ADAL" clId="{0DE9EB39-8FAF-4C04-94A2-3CE10FB32802}" dt="2024-02-02T15:08:42.956" v="463"/>
          <ac:picMkLst>
            <pc:docMk/>
            <pc:sldMk cId="4284916878" sldId="2147469449"/>
            <ac:picMk id="1020" creationId="{2D7D23E6-5DE0-D07E-0E5F-3A6F95A6FE4B}"/>
          </ac:picMkLst>
        </pc:picChg>
        <pc:picChg chg="mod">
          <ac:chgData name="Lemmi, Rodrigo" userId="b3618862-5d6a-4746-8c32-848d45cae23d" providerId="ADAL" clId="{0DE9EB39-8FAF-4C04-94A2-3CE10FB32802}" dt="2024-02-02T15:08:42.956" v="463"/>
          <ac:picMkLst>
            <pc:docMk/>
            <pc:sldMk cId="4284916878" sldId="2147469449"/>
            <ac:picMk id="1022" creationId="{F0810EAF-D175-EDD2-AAEC-8B45B7C488B5}"/>
          </ac:picMkLst>
        </pc:picChg>
        <pc:picChg chg="add del mod">
          <ac:chgData name="Lemmi, Rodrigo" userId="b3618862-5d6a-4746-8c32-848d45cae23d" providerId="ADAL" clId="{0DE9EB39-8FAF-4C04-94A2-3CE10FB32802}" dt="2024-02-02T21:20:31.903" v="1248" actId="478"/>
          <ac:picMkLst>
            <pc:docMk/>
            <pc:sldMk cId="4284916878" sldId="2147469449"/>
            <ac:picMk id="1024" creationId="{B7DB860D-953D-DEB7-3AF1-AD623067C793}"/>
          </ac:picMkLst>
        </pc:picChg>
        <pc:picChg chg="add del mod">
          <ac:chgData name="Lemmi, Rodrigo" userId="b3618862-5d6a-4746-8c32-848d45cae23d" providerId="ADAL" clId="{0DE9EB39-8FAF-4C04-94A2-3CE10FB32802}" dt="2024-02-02T21:20:31.903" v="1248" actId="478"/>
          <ac:picMkLst>
            <pc:docMk/>
            <pc:sldMk cId="4284916878" sldId="2147469449"/>
            <ac:picMk id="1025" creationId="{6E32690B-F5B0-D88A-CD58-9AFE4DD2C3E7}"/>
          </ac:picMkLst>
        </pc:picChg>
        <pc:picChg chg="add del mod">
          <ac:chgData name="Lemmi, Rodrigo" userId="b3618862-5d6a-4746-8c32-848d45cae23d" providerId="ADAL" clId="{0DE9EB39-8FAF-4C04-94A2-3CE10FB32802}" dt="2024-02-02T21:20:31.903" v="1248" actId="478"/>
          <ac:picMkLst>
            <pc:docMk/>
            <pc:sldMk cId="4284916878" sldId="2147469449"/>
            <ac:picMk id="1026" creationId="{FA2FC7A7-0FE9-FDA7-98B0-3024CDED6C43}"/>
          </ac:picMkLst>
        </pc:picChg>
        <pc:picChg chg="add mod">
          <ac:chgData name="Lemmi, Rodrigo" userId="b3618862-5d6a-4746-8c32-848d45cae23d" providerId="ADAL" clId="{0DE9EB39-8FAF-4C04-94A2-3CE10FB32802}" dt="2024-02-02T21:18:12.742" v="1220" actId="555"/>
          <ac:picMkLst>
            <pc:docMk/>
            <pc:sldMk cId="4284916878" sldId="2147469449"/>
            <ac:picMk id="1027" creationId="{4042F517-9276-1076-5B1C-99C186E41067}"/>
          </ac:picMkLst>
        </pc:picChg>
        <pc:picChg chg="add mod">
          <ac:chgData name="Lemmi, Rodrigo" userId="b3618862-5d6a-4746-8c32-848d45cae23d" providerId="ADAL" clId="{0DE9EB39-8FAF-4C04-94A2-3CE10FB32802}" dt="2024-02-02T21:18:12.742" v="1220" actId="555"/>
          <ac:picMkLst>
            <pc:docMk/>
            <pc:sldMk cId="4284916878" sldId="2147469449"/>
            <ac:picMk id="1028" creationId="{DF7C6555-6903-2060-9F17-84EE3A254118}"/>
          </ac:picMkLst>
        </pc:picChg>
        <pc:picChg chg="add del mod">
          <ac:chgData name="Lemmi, Rodrigo" userId="b3618862-5d6a-4746-8c32-848d45cae23d" providerId="ADAL" clId="{0DE9EB39-8FAF-4C04-94A2-3CE10FB32802}" dt="2024-02-02T21:20:31.903" v="1248" actId="478"/>
          <ac:picMkLst>
            <pc:docMk/>
            <pc:sldMk cId="4284916878" sldId="2147469449"/>
            <ac:picMk id="1029" creationId="{CAC1E1A3-98B7-E8A7-1F31-B14625C24B0E}"/>
          </ac:picMkLst>
        </pc:picChg>
        <pc:picChg chg="add del mod">
          <ac:chgData name="Lemmi, Rodrigo" userId="b3618862-5d6a-4746-8c32-848d45cae23d" providerId="ADAL" clId="{0DE9EB39-8FAF-4C04-94A2-3CE10FB32802}" dt="2024-02-02T21:20:31.903" v="1248" actId="478"/>
          <ac:picMkLst>
            <pc:docMk/>
            <pc:sldMk cId="4284916878" sldId="2147469449"/>
            <ac:picMk id="1030" creationId="{A8BFCA33-88A8-2568-EBE9-4DBB18A9FDAB}"/>
          </ac:picMkLst>
        </pc:picChg>
        <pc:picChg chg="add mod">
          <ac:chgData name="Lemmi, Rodrigo" userId="b3618862-5d6a-4746-8c32-848d45cae23d" providerId="ADAL" clId="{0DE9EB39-8FAF-4C04-94A2-3CE10FB32802}" dt="2024-02-02T21:18:16.421" v="1221" actId="408"/>
          <ac:picMkLst>
            <pc:docMk/>
            <pc:sldMk cId="4284916878" sldId="2147469449"/>
            <ac:picMk id="1031" creationId="{5E643099-E4BA-FC35-483C-2A1560227C16}"/>
          </ac:picMkLst>
        </pc:picChg>
        <pc:picChg chg="add mod">
          <ac:chgData name="Lemmi, Rodrigo" userId="b3618862-5d6a-4746-8c32-848d45cae23d" providerId="ADAL" clId="{0DE9EB39-8FAF-4C04-94A2-3CE10FB32802}" dt="2024-02-02T21:18:16.421" v="1221" actId="408"/>
          <ac:picMkLst>
            <pc:docMk/>
            <pc:sldMk cId="4284916878" sldId="2147469449"/>
            <ac:picMk id="1032" creationId="{DBD614DC-04C1-C648-3F05-2F6B2C0F8754}"/>
          </ac:picMkLst>
        </pc:picChg>
        <pc:picChg chg="add del mod">
          <ac:chgData name="Lemmi, Rodrigo" userId="b3618862-5d6a-4746-8c32-848d45cae23d" providerId="ADAL" clId="{0DE9EB39-8FAF-4C04-94A2-3CE10FB32802}" dt="2024-02-02T21:20:31.903" v="1248" actId="478"/>
          <ac:picMkLst>
            <pc:docMk/>
            <pc:sldMk cId="4284916878" sldId="2147469449"/>
            <ac:picMk id="1033" creationId="{B1F1D03F-70AF-729E-05FC-A86F2CC5F6E6}"/>
          </ac:picMkLst>
        </pc:picChg>
      </pc:sldChg>
      <pc:sldChg chg="addSp delSp modSp mod">
        <pc:chgData name="Lemmi, Rodrigo" userId="b3618862-5d6a-4746-8c32-848d45cae23d" providerId="ADAL" clId="{0DE9EB39-8FAF-4C04-94A2-3CE10FB32802}" dt="2024-02-02T21:20:34.471" v="1249"/>
        <pc:sldMkLst>
          <pc:docMk/>
          <pc:sldMk cId="3794407844" sldId="2147469450"/>
        </pc:sldMkLst>
        <pc:spChg chg="mod">
          <ac:chgData name="Lemmi, Rodrigo" userId="b3618862-5d6a-4746-8c32-848d45cae23d" providerId="ADAL" clId="{0DE9EB39-8FAF-4C04-94A2-3CE10FB32802}" dt="2024-02-01T18:32:55.282" v="389" actId="255"/>
          <ac:spMkLst>
            <pc:docMk/>
            <pc:sldMk cId="3794407844" sldId="2147469450"/>
            <ac:spMk id="6" creationId="{31D46A92-7912-A2F6-7822-4A0E713D6979}"/>
          </ac:spMkLst>
        </pc:spChg>
        <pc:spChg chg="mod">
          <ac:chgData name="Lemmi, Rodrigo" userId="b3618862-5d6a-4746-8c32-848d45cae23d" providerId="ADAL" clId="{0DE9EB39-8FAF-4C04-94A2-3CE10FB32802}" dt="2024-02-01T18:32:55.282" v="389" actId="255"/>
          <ac:spMkLst>
            <pc:docMk/>
            <pc:sldMk cId="3794407844" sldId="2147469450"/>
            <ac:spMk id="7" creationId="{9D343566-D6D1-390C-8F33-E92DFC4FD6CF}"/>
          </ac:spMkLst>
        </pc:spChg>
        <pc:spChg chg="mod">
          <ac:chgData name="Lemmi, Rodrigo" userId="b3618862-5d6a-4746-8c32-848d45cae23d" providerId="ADAL" clId="{0DE9EB39-8FAF-4C04-94A2-3CE10FB32802}" dt="2024-02-01T18:32:55.282" v="389" actId="255"/>
          <ac:spMkLst>
            <pc:docMk/>
            <pc:sldMk cId="3794407844" sldId="2147469450"/>
            <ac:spMk id="8" creationId="{9990990A-896A-0817-78B5-701DEA5A45FD}"/>
          </ac:spMkLst>
        </pc:spChg>
        <pc:spChg chg="del">
          <ac:chgData name="Lemmi, Rodrigo" userId="b3618862-5d6a-4746-8c32-848d45cae23d" providerId="ADAL" clId="{0DE9EB39-8FAF-4C04-94A2-3CE10FB32802}" dt="2024-02-01T18:32:31.822" v="384" actId="478"/>
          <ac:spMkLst>
            <pc:docMk/>
            <pc:sldMk cId="3794407844" sldId="2147469450"/>
            <ac:spMk id="9" creationId="{6F649E17-FBEF-82A8-410E-F18E7D250589}"/>
          </ac:spMkLst>
        </pc:spChg>
        <pc:spChg chg="del">
          <ac:chgData name="Lemmi, Rodrigo" userId="b3618862-5d6a-4746-8c32-848d45cae23d" providerId="ADAL" clId="{0DE9EB39-8FAF-4C04-94A2-3CE10FB32802}" dt="2024-02-01T18:32:40.659" v="387" actId="478"/>
          <ac:spMkLst>
            <pc:docMk/>
            <pc:sldMk cId="3794407844" sldId="2147469450"/>
            <ac:spMk id="10" creationId="{56634DBB-E5AB-B209-C15F-A27D6A002D9E}"/>
          </ac:spMkLst>
        </pc:spChg>
        <pc:spChg chg="mod">
          <ac:chgData name="Lemmi, Rodrigo" userId="b3618862-5d6a-4746-8c32-848d45cae23d" providerId="ADAL" clId="{0DE9EB39-8FAF-4C04-94A2-3CE10FB32802}" dt="2024-02-01T18:32:55.282" v="389" actId="255"/>
          <ac:spMkLst>
            <pc:docMk/>
            <pc:sldMk cId="3794407844" sldId="2147469450"/>
            <ac:spMk id="11" creationId="{865C506D-D7A2-1329-1E83-411203A6BE7E}"/>
          </ac:spMkLst>
        </pc:spChg>
        <pc:spChg chg="mod">
          <ac:chgData name="Lemmi, Rodrigo" userId="b3618862-5d6a-4746-8c32-848d45cae23d" providerId="ADAL" clId="{0DE9EB39-8FAF-4C04-94A2-3CE10FB32802}" dt="2024-02-01T18:32:55.282" v="389" actId="255"/>
          <ac:spMkLst>
            <pc:docMk/>
            <pc:sldMk cId="3794407844" sldId="2147469450"/>
            <ac:spMk id="12" creationId="{B5B824A5-8573-673F-9328-1A32668112EA}"/>
          </ac:spMkLst>
        </pc:spChg>
        <pc:spChg chg="mod">
          <ac:chgData name="Lemmi, Rodrigo" userId="b3618862-5d6a-4746-8c32-848d45cae23d" providerId="ADAL" clId="{0DE9EB39-8FAF-4C04-94A2-3CE10FB32802}" dt="2024-02-01T18:32:55.282" v="389" actId="255"/>
          <ac:spMkLst>
            <pc:docMk/>
            <pc:sldMk cId="3794407844" sldId="2147469450"/>
            <ac:spMk id="13" creationId="{6B6ED9AA-C409-69F8-14B0-0B71E91F53DB}"/>
          </ac:spMkLst>
        </pc:spChg>
        <pc:spChg chg="del">
          <ac:chgData name="Lemmi, Rodrigo" userId="b3618862-5d6a-4746-8c32-848d45cae23d" providerId="ADAL" clId="{0DE9EB39-8FAF-4C04-94A2-3CE10FB32802}" dt="2024-02-01T18:32:35.957" v="385" actId="478"/>
          <ac:spMkLst>
            <pc:docMk/>
            <pc:sldMk cId="3794407844" sldId="2147469450"/>
            <ac:spMk id="14" creationId="{91457F20-F998-F199-235C-EE06C25210D4}"/>
          </ac:spMkLst>
        </pc:spChg>
        <pc:spChg chg="del">
          <ac:chgData name="Lemmi, Rodrigo" userId="b3618862-5d6a-4746-8c32-848d45cae23d" providerId="ADAL" clId="{0DE9EB39-8FAF-4C04-94A2-3CE10FB32802}" dt="2024-02-01T18:32:38.314" v="386" actId="478"/>
          <ac:spMkLst>
            <pc:docMk/>
            <pc:sldMk cId="3794407844" sldId="2147469450"/>
            <ac:spMk id="15" creationId="{42E82A92-6EC3-4E7B-E03B-7029BD5563C4}"/>
          </ac:spMkLst>
        </pc:spChg>
        <pc:spChg chg="add del mod">
          <ac:chgData name="Lemmi, Rodrigo" userId="b3618862-5d6a-4746-8c32-848d45cae23d" providerId="ADAL" clId="{0DE9EB39-8FAF-4C04-94A2-3CE10FB32802}" dt="2024-02-01T18:32:23.433" v="383" actId="478"/>
          <ac:spMkLst>
            <pc:docMk/>
            <pc:sldMk cId="3794407844" sldId="2147469450"/>
            <ac:spMk id="16" creationId="{9E7E46A3-0749-0E99-7AF3-AA69FF754FF9}"/>
          </ac:spMkLst>
        </pc:spChg>
        <pc:grpChg chg="mod">
          <ac:chgData name="Lemmi, Rodrigo" userId="b3618862-5d6a-4746-8c32-848d45cae23d" providerId="ADAL" clId="{0DE9EB39-8FAF-4C04-94A2-3CE10FB32802}" dt="2024-02-01T18:32:58.974" v="390" actId="12789"/>
          <ac:grpSpMkLst>
            <pc:docMk/>
            <pc:sldMk cId="3794407844" sldId="2147469450"/>
            <ac:grpSpMk id="5" creationId="{6AC5CB15-7E3F-E78F-D8CB-0A41714BCE51}"/>
          </ac:grpSpMkLst>
        </pc:grpChg>
        <pc:picChg chg="add mod">
          <ac:chgData name="Lemmi, Rodrigo" userId="b3618862-5d6a-4746-8c32-848d45cae23d" providerId="ADAL" clId="{0DE9EB39-8FAF-4C04-94A2-3CE10FB32802}" dt="2024-02-02T21:20:34.471" v="1249"/>
          <ac:picMkLst>
            <pc:docMk/>
            <pc:sldMk cId="3794407844" sldId="2147469450"/>
            <ac:picMk id="9" creationId="{B5A3997C-3CC9-E126-8EB8-F28C6C13F197}"/>
          </ac:picMkLst>
        </pc:picChg>
        <pc:picChg chg="add mod">
          <ac:chgData name="Lemmi, Rodrigo" userId="b3618862-5d6a-4746-8c32-848d45cae23d" providerId="ADAL" clId="{0DE9EB39-8FAF-4C04-94A2-3CE10FB32802}" dt="2024-02-02T21:20:34.471" v="1249"/>
          <ac:picMkLst>
            <pc:docMk/>
            <pc:sldMk cId="3794407844" sldId="2147469450"/>
            <ac:picMk id="10" creationId="{EF3E6789-551A-E1F6-6ACC-590ED9859852}"/>
          </ac:picMkLst>
        </pc:picChg>
        <pc:picChg chg="add mod">
          <ac:chgData name="Lemmi, Rodrigo" userId="b3618862-5d6a-4746-8c32-848d45cae23d" providerId="ADAL" clId="{0DE9EB39-8FAF-4C04-94A2-3CE10FB32802}" dt="2024-02-02T21:20:34.471" v="1249"/>
          <ac:picMkLst>
            <pc:docMk/>
            <pc:sldMk cId="3794407844" sldId="2147469450"/>
            <ac:picMk id="14" creationId="{F916D628-D2F3-B52E-4D1F-C9B83BAF8B05}"/>
          </ac:picMkLst>
        </pc:picChg>
        <pc:picChg chg="add mod">
          <ac:chgData name="Lemmi, Rodrigo" userId="b3618862-5d6a-4746-8c32-848d45cae23d" providerId="ADAL" clId="{0DE9EB39-8FAF-4C04-94A2-3CE10FB32802}" dt="2024-02-02T21:20:34.471" v="1249"/>
          <ac:picMkLst>
            <pc:docMk/>
            <pc:sldMk cId="3794407844" sldId="2147469450"/>
            <ac:picMk id="15" creationId="{DF344C0F-6E84-6D36-4AB5-11FFBFA4620B}"/>
          </ac:picMkLst>
        </pc:picChg>
      </pc:sldChg>
      <pc:sldChg chg="addSp delSp modSp mod">
        <pc:chgData name="Lemmi, Rodrigo" userId="b3618862-5d6a-4746-8c32-848d45cae23d" providerId="ADAL" clId="{0DE9EB39-8FAF-4C04-94A2-3CE10FB32802}" dt="2024-02-01T15:16:08.608" v="98" actId="14100"/>
        <pc:sldMkLst>
          <pc:docMk/>
          <pc:sldMk cId="2292712827" sldId="2147469451"/>
        </pc:sldMkLst>
        <pc:graphicFrameChg chg="del">
          <ac:chgData name="Lemmi, Rodrigo" userId="b3618862-5d6a-4746-8c32-848d45cae23d" providerId="ADAL" clId="{0DE9EB39-8FAF-4C04-94A2-3CE10FB32802}" dt="2024-02-01T15:14:42.312" v="86" actId="478"/>
          <ac:graphicFrameMkLst>
            <pc:docMk/>
            <pc:sldMk cId="2292712827" sldId="2147469451"/>
            <ac:graphicFrameMk id="2" creationId="{3004867D-FBDA-2ACA-1BE9-E7ED04E34C7F}"/>
          </ac:graphicFrameMkLst>
        </pc:graphicFrameChg>
        <pc:picChg chg="add mod">
          <ac:chgData name="Lemmi, Rodrigo" userId="b3618862-5d6a-4746-8c32-848d45cae23d" providerId="ADAL" clId="{0DE9EB39-8FAF-4C04-94A2-3CE10FB32802}" dt="2024-02-01T15:16:08.608" v="98" actId="14100"/>
          <ac:picMkLst>
            <pc:docMk/>
            <pc:sldMk cId="2292712827" sldId="2147469451"/>
            <ac:picMk id="4" creationId="{78760437-F29B-D347-CE2D-E9839988FEFD}"/>
          </ac:picMkLst>
        </pc:picChg>
      </pc:sldChg>
      <pc:sldChg chg="addSp delSp modSp mod">
        <pc:chgData name="Lemmi, Rodrigo" userId="b3618862-5d6a-4746-8c32-848d45cae23d" providerId="ADAL" clId="{0DE9EB39-8FAF-4C04-94A2-3CE10FB32802}" dt="2024-02-02T21:28:56.388" v="1329"/>
        <pc:sldMkLst>
          <pc:docMk/>
          <pc:sldMk cId="3588324714" sldId="2147469452"/>
        </pc:sldMkLst>
        <pc:spChg chg="del">
          <ac:chgData name="Lemmi, Rodrigo" userId="b3618862-5d6a-4746-8c32-848d45cae23d" providerId="ADAL" clId="{0DE9EB39-8FAF-4C04-94A2-3CE10FB32802}" dt="2024-02-02T21:28:56.177" v="1328" actId="478"/>
          <ac:spMkLst>
            <pc:docMk/>
            <pc:sldMk cId="3588324714" sldId="2147469452"/>
            <ac:spMk id="2" creationId="{1D1E897E-545E-865F-C0DD-DDE8BF6041A6}"/>
          </ac:spMkLst>
        </pc:spChg>
        <pc:spChg chg="mod">
          <ac:chgData name="Lemmi, Rodrigo" userId="b3618862-5d6a-4746-8c32-848d45cae23d" providerId="ADAL" clId="{0DE9EB39-8FAF-4C04-94A2-3CE10FB32802}" dt="2024-02-01T14:46:03.500" v="21" actId="404"/>
          <ac:spMkLst>
            <pc:docMk/>
            <pc:sldMk cId="3588324714" sldId="2147469452"/>
            <ac:spMk id="16" creationId="{EA0CECAC-FFE2-1857-2EBA-27E05650E64F}"/>
          </ac:spMkLst>
        </pc:spChg>
        <pc:spChg chg="mod">
          <ac:chgData name="Lemmi, Rodrigo" userId="b3618862-5d6a-4746-8c32-848d45cae23d" providerId="ADAL" clId="{0DE9EB39-8FAF-4C04-94A2-3CE10FB32802}" dt="2024-02-01T14:46:08.272" v="33" actId="20577"/>
          <ac:spMkLst>
            <pc:docMk/>
            <pc:sldMk cId="3588324714" sldId="2147469452"/>
            <ac:spMk id="17" creationId="{ACBBF5C7-EEBE-3772-264A-87B658351BED}"/>
          </ac:spMkLst>
        </pc:spChg>
        <pc:spChg chg="mod">
          <ac:chgData name="Lemmi, Rodrigo" userId="b3618862-5d6a-4746-8c32-848d45cae23d" providerId="ADAL" clId="{0DE9EB39-8FAF-4C04-94A2-3CE10FB32802}" dt="2024-02-01T14:46:56.361" v="79" actId="20577"/>
          <ac:spMkLst>
            <pc:docMk/>
            <pc:sldMk cId="3588324714" sldId="2147469452"/>
            <ac:spMk id="37" creationId="{C6A5C693-72D9-1C47-E6E3-8A709EAFB459}"/>
          </ac:spMkLst>
        </pc:spChg>
        <pc:spChg chg="add mod">
          <ac:chgData name="Lemmi, Rodrigo" userId="b3618862-5d6a-4746-8c32-848d45cae23d" providerId="ADAL" clId="{0DE9EB39-8FAF-4C04-94A2-3CE10FB32802}" dt="2024-02-02T21:28:56.388" v="1329"/>
          <ac:spMkLst>
            <pc:docMk/>
            <pc:sldMk cId="3588324714" sldId="2147469452"/>
            <ac:spMk id="42" creationId="{5088561B-324C-43A6-B747-5315445E4E5B}"/>
          </ac:spMkLst>
        </pc:spChg>
        <pc:picChg chg="add del mod">
          <ac:chgData name="Lemmi, Rodrigo" userId="b3618862-5d6a-4746-8c32-848d45cae23d" providerId="ADAL" clId="{0DE9EB39-8FAF-4C04-94A2-3CE10FB32802}" dt="2024-02-02T21:19:54.255" v="1242" actId="478"/>
          <ac:picMkLst>
            <pc:docMk/>
            <pc:sldMk cId="3588324714" sldId="2147469452"/>
            <ac:picMk id="3" creationId="{E30B629F-4125-6296-1211-F1C5A5F6B8A4}"/>
          </ac:picMkLst>
        </pc:picChg>
        <pc:picChg chg="add del mod">
          <ac:chgData name="Lemmi, Rodrigo" userId="b3618862-5d6a-4746-8c32-848d45cae23d" providerId="ADAL" clId="{0DE9EB39-8FAF-4C04-94A2-3CE10FB32802}" dt="2024-02-02T21:19:54.255" v="1242" actId="478"/>
          <ac:picMkLst>
            <pc:docMk/>
            <pc:sldMk cId="3588324714" sldId="2147469452"/>
            <ac:picMk id="5" creationId="{59F4E413-AE79-164A-4701-439FABF4B14B}"/>
          </ac:picMkLst>
        </pc:picChg>
        <pc:picChg chg="add del mod">
          <ac:chgData name="Lemmi, Rodrigo" userId="b3618862-5d6a-4746-8c32-848d45cae23d" providerId="ADAL" clId="{0DE9EB39-8FAF-4C04-94A2-3CE10FB32802}" dt="2024-02-02T21:19:54.255" v="1242" actId="478"/>
          <ac:picMkLst>
            <pc:docMk/>
            <pc:sldMk cId="3588324714" sldId="2147469452"/>
            <ac:picMk id="7" creationId="{7E1D785F-2ADE-1997-8AD8-3F08ACEF838C}"/>
          </ac:picMkLst>
        </pc:picChg>
        <pc:picChg chg="add mod">
          <ac:chgData name="Lemmi, Rodrigo" userId="b3618862-5d6a-4746-8c32-848d45cae23d" providerId="ADAL" clId="{0DE9EB39-8FAF-4C04-94A2-3CE10FB32802}" dt="2024-02-02T21:19:49.713" v="1241" actId="555"/>
          <ac:picMkLst>
            <pc:docMk/>
            <pc:sldMk cId="3588324714" sldId="2147469452"/>
            <ac:picMk id="12" creationId="{05E79CD7-24FA-B34B-502B-839777DD6822}"/>
          </ac:picMkLst>
        </pc:picChg>
        <pc:picChg chg="add del mod">
          <ac:chgData name="Lemmi, Rodrigo" userId="b3618862-5d6a-4746-8c32-848d45cae23d" providerId="ADAL" clId="{0DE9EB39-8FAF-4C04-94A2-3CE10FB32802}" dt="2024-02-02T21:19:54.255" v="1242" actId="478"/>
          <ac:picMkLst>
            <pc:docMk/>
            <pc:sldMk cId="3588324714" sldId="2147469452"/>
            <ac:picMk id="13" creationId="{B6250A5E-FE47-BF73-36C6-C0974A8750AC}"/>
          </ac:picMkLst>
        </pc:picChg>
        <pc:picChg chg="add del mod">
          <ac:chgData name="Lemmi, Rodrigo" userId="b3618862-5d6a-4746-8c32-848d45cae23d" providerId="ADAL" clId="{0DE9EB39-8FAF-4C04-94A2-3CE10FB32802}" dt="2024-02-02T21:19:54.255" v="1242" actId="478"/>
          <ac:picMkLst>
            <pc:docMk/>
            <pc:sldMk cId="3588324714" sldId="2147469452"/>
            <ac:picMk id="14" creationId="{C01FC83E-75A5-94D6-573B-B85A2BF17E14}"/>
          </ac:picMkLst>
        </pc:picChg>
        <pc:picChg chg="add mod">
          <ac:chgData name="Lemmi, Rodrigo" userId="b3618862-5d6a-4746-8c32-848d45cae23d" providerId="ADAL" clId="{0DE9EB39-8FAF-4C04-94A2-3CE10FB32802}" dt="2024-02-02T21:19:49.713" v="1241" actId="555"/>
          <ac:picMkLst>
            <pc:docMk/>
            <pc:sldMk cId="3588324714" sldId="2147469452"/>
            <ac:picMk id="38" creationId="{A76E4052-0A79-E502-90A9-3DC23BCF18CF}"/>
          </ac:picMkLst>
        </pc:picChg>
        <pc:picChg chg="add mod">
          <ac:chgData name="Lemmi, Rodrigo" userId="b3618862-5d6a-4746-8c32-848d45cae23d" providerId="ADAL" clId="{0DE9EB39-8FAF-4C04-94A2-3CE10FB32802}" dt="2024-02-02T21:19:49.713" v="1241" actId="555"/>
          <ac:picMkLst>
            <pc:docMk/>
            <pc:sldMk cId="3588324714" sldId="2147469452"/>
            <ac:picMk id="39" creationId="{616F4881-D564-24E9-1DED-FFAA66B81954}"/>
          </ac:picMkLst>
        </pc:picChg>
        <pc:picChg chg="add mod">
          <ac:chgData name="Lemmi, Rodrigo" userId="b3618862-5d6a-4746-8c32-848d45cae23d" providerId="ADAL" clId="{0DE9EB39-8FAF-4C04-94A2-3CE10FB32802}" dt="2024-02-02T21:19:49.713" v="1241" actId="555"/>
          <ac:picMkLst>
            <pc:docMk/>
            <pc:sldMk cId="3588324714" sldId="2147469452"/>
            <ac:picMk id="40" creationId="{AABC7C44-058A-21DD-70ED-47E9D3C805A6}"/>
          </ac:picMkLst>
        </pc:picChg>
        <pc:picChg chg="add del mod">
          <ac:chgData name="Lemmi, Rodrigo" userId="b3618862-5d6a-4746-8c32-848d45cae23d" providerId="ADAL" clId="{0DE9EB39-8FAF-4C04-94A2-3CE10FB32802}" dt="2024-02-02T21:19:56.189" v="1243" actId="478"/>
          <ac:picMkLst>
            <pc:docMk/>
            <pc:sldMk cId="3588324714" sldId="2147469452"/>
            <ac:picMk id="41" creationId="{4F959F8A-B109-941F-9E7E-7D7FE3B80C17}"/>
          </ac:picMkLst>
        </pc:picChg>
      </pc:sldChg>
      <pc:sldChg chg="addSp delSp modSp mod">
        <pc:chgData name="Lemmi, Rodrigo" userId="b3618862-5d6a-4746-8c32-848d45cae23d" providerId="ADAL" clId="{0DE9EB39-8FAF-4C04-94A2-3CE10FB32802}" dt="2024-02-02T21:19:59.829" v="1244"/>
        <pc:sldMkLst>
          <pc:docMk/>
          <pc:sldMk cId="3106446107" sldId="2147469453"/>
        </pc:sldMkLst>
        <pc:spChg chg="mod">
          <ac:chgData name="Lemmi, Rodrigo" userId="b3618862-5d6a-4746-8c32-848d45cae23d" providerId="ADAL" clId="{0DE9EB39-8FAF-4C04-94A2-3CE10FB32802}" dt="2024-02-01T14:46:25.632" v="47" actId="404"/>
          <ac:spMkLst>
            <pc:docMk/>
            <pc:sldMk cId="3106446107" sldId="2147469453"/>
            <ac:spMk id="3" creationId="{0DDF7074-1240-0226-C4DB-5126ED3D5461}"/>
          </ac:spMkLst>
        </pc:spChg>
        <pc:spChg chg="mod">
          <ac:chgData name="Lemmi, Rodrigo" userId="b3618862-5d6a-4746-8c32-848d45cae23d" providerId="ADAL" clId="{0DE9EB39-8FAF-4C04-94A2-3CE10FB32802}" dt="2024-02-01T14:46:38.900" v="59" actId="20577"/>
          <ac:spMkLst>
            <pc:docMk/>
            <pc:sldMk cId="3106446107" sldId="2147469453"/>
            <ac:spMk id="4" creationId="{5703FABA-8F8E-06AD-36A7-443FAFD05B59}"/>
          </ac:spMkLst>
        </pc:spChg>
        <pc:spChg chg="mod">
          <ac:chgData name="Lemmi, Rodrigo" userId="b3618862-5d6a-4746-8c32-848d45cae23d" providerId="ADAL" clId="{0DE9EB39-8FAF-4C04-94A2-3CE10FB32802}" dt="2024-02-02T19:41:47.710" v="1050" actId="2711"/>
          <ac:spMkLst>
            <pc:docMk/>
            <pc:sldMk cId="3106446107" sldId="2147469453"/>
            <ac:spMk id="6" creationId="{31D46A92-7912-A2F6-7822-4A0E713D6979}"/>
          </ac:spMkLst>
        </pc:spChg>
        <pc:spChg chg="mod">
          <ac:chgData name="Lemmi, Rodrigo" userId="b3618862-5d6a-4746-8c32-848d45cae23d" providerId="ADAL" clId="{0DE9EB39-8FAF-4C04-94A2-3CE10FB32802}" dt="2024-02-02T19:41:47.710" v="1050" actId="2711"/>
          <ac:spMkLst>
            <pc:docMk/>
            <pc:sldMk cId="3106446107" sldId="2147469453"/>
            <ac:spMk id="7" creationId="{9D343566-D6D1-390C-8F33-E92DFC4FD6CF}"/>
          </ac:spMkLst>
        </pc:spChg>
        <pc:spChg chg="mod">
          <ac:chgData name="Lemmi, Rodrigo" userId="b3618862-5d6a-4746-8c32-848d45cae23d" providerId="ADAL" clId="{0DE9EB39-8FAF-4C04-94A2-3CE10FB32802}" dt="2024-02-02T19:41:47.710" v="1050" actId="2711"/>
          <ac:spMkLst>
            <pc:docMk/>
            <pc:sldMk cId="3106446107" sldId="2147469453"/>
            <ac:spMk id="8" creationId="{9990990A-896A-0817-78B5-701DEA5A45FD}"/>
          </ac:spMkLst>
        </pc:spChg>
        <pc:spChg chg="del mod">
          <ac:chgData name="Lemmi, Rodrigo" userId="b3618862-5d6a-4746-8c32-848d45cae23d" providerId="ADAL" clId="{0DE9EB39-8FAF-4C04-94A2-3CE10FB32802}" dt="2024-02-02T19:48:16.898" v="1063" actId="478"/>
          <ac:spMkLst>
            <pc:docMk/>
            <pc:sldMk cId="3106446107" sldId="2147469453"/>
            <ac:spMk id="9" creationId="{6F649E17-FBEF-82A8-410E-F18E7D250589}"/>
          </ac:spMkLst>
        </pc:spChg>
        <pc:spChg chg="del mod">
          <ac:chgData name="Lemmi, Rodrigo" userId="b3618862-5d6a-4746-8c32-848d45cae23d" providerId="ADAL" clId="{0DE9EB39-8FAF-4C04-94A2-3CE10FB32802}" dt="2024-02-02T19:48:23.603" v="1069" actId="478"/>
          <ac:spMkLst>
            <pc:docMk/>
            <pc:sldMk cId="3106446107" sldId="2147469453"/>
            <ac:spMk id="10" creationId="{56634DBB-E5AB-B209-C15F-A27D6A002D9E}"/>
          </ac:spMkLst>
        </pc:spChg>
        <pc:spChg chg="mod">
          <ac:chgData name="Lemmi, Rodrigo" userId="b3618862-5d6a-4746-8c32-848d45cae23d" providerId="ADAL" clId="{0DE9EB39-8FAF-4C04-94A2-3CE10FB32802}" dt="2024-02-02T19:47:51.871" v="1058" actId="404"/>
          <ac:spMkLst>
            <pc:docMk/>
            <pc:sldMk cId="3106446107" sldId="2147469453"/>
            <ac:spMk id="11" creationId="{865C506D-D7A2-1329-1E83-411203A6BE7E}"/>
          </ac:spMkLst>
        </pc:spChg>
        <pc:spChg chg="mod">
          <ac:chgData name="Lemmi, Rodrigo" userId="b3618862-5d6a-4746-8c32-848d45cae23d" providerId="ADAL" clId="{0DE9EB39-8FAF-4C04-94A2-3CE10FB32802}" dt="2024-02-02T19:48:00.147" v="1060" actId="2711"/>
          <ac:spMkLst>
            <pc:docMk/>
            <pc:sldMk cId="3106446107" sldId="2147469453"/>
            <ac:spMk id="12" creationId="{B5B824A5-8573-673F-9328-1A32668112EA}"/>
          </ac:spMkLst>
        </pc:spChg>
        <pc:spChg chg="mod">
          <ac:chgData name="Lemmi, Rodrigo" userId="b3618862-5d6a-4746-8c32-848d45cae23d" providerId="ADAL" clId="{0DE9EB39-8FAF-4C04-94A2-3CE10FB32802}" dt="2024-02-02T19:48:08.553" v="1062" actId="2711"/>
          <ac:spMkLst>
            <pc:docMk/>
            <pc:sldMk cId="3106446107" sldId="2147469453"/>
            <ac:spMk id="13" creationId="{6B6ED9AA-C409-69F8-14B0-0B71E91F53DB}"/>
          </ac:spMkLst>
        </pc:spChg>
        <pc:spChg chg="del mod">
          <ac:chgData name="Lemmi, Rodrigo" userId="b3618862-5d6a-4746-8c32-848d45cae23d" providerId="ADAL" clId="{0DE9EB39-8FAF-4C04-94A2-3CE10FB32802}" dt="2024-02-02T19:48:24.720" v="1070" actId="478"/>
          <ac:spMkLst>
            <pc:docMk/>
            <pc:sldMk cId="3106446107" sldId="2147469453"/>
            <ac:spMk id="14" creationId="{91457F20-F998-F199-235C-EE06C25210D4}"/>
          </ac:spMkLst>
        </pc:spChg>
        <pc:spChg chg="del mod">
          <ac:chgData name="Lemmi, Rodrigo" userId="b3618862-5d6a-4746-8c32-848d45cae23d" providerId="ADAL" clId="{0DE9EB39-8FAF-4C04-94A2-3CE10FB32802}" dt="2024-02-02T19:48:20.531" v="1066" actId="478"/>
          <ac:spMkLst>
            <pc:docMk/>
            <pc:sldMk cId="3106446107" sldId="2147469453"/>
            <ac:spMk id="15" creationId="{42E82A92-6EC3-4E7B-E03B-7029BD5563C4}"/>
          </ac:spMkLst>
        </pc:spChg>
        <pc:spChg chg="add del mod">
          <ac:chgData name="Lemmi, Rodrigo" userId="b3618862-5d6a-4746-8c32-848d45cae23d" providerId="ADAL" clId="{0DE9EB39-8FAF-4C04-94A2-3CE10FB32802}" dt="2024-02-02T19:37:41.732" v="1049" actId="478"/>
          <ac:spMkLst>
            <pc:docMk/>
            <pc:sldMk cId="3106446107" sldId="2147469453"/>
            <ac:spMk id="16" creationId="{79765D26-C38C-093A-B16D-E47CD39CCEAA}"/>
          </ac:spMkLst>
        </pc:spChg>
        <pc:grpChg chg="add del mod">
          <ac:chgData name="Lemmi, Rodrigo" userId="b3618862-5d6a-4746-8c32-848d45cae23d" providerId="ADAL" clId="{0DE9EB39-8FAF-4C04-94A2-3CE10FB32802}" dt="2024-02-02T19:48:33.565" v="1073" actId="12789"/>
          <ac:grpSpMkLst>
            <pc:docMk/>
            <pc:sldMk cId="3106446107" sldId="2147469453"/>
            <ac:grpSpMk id="5" creationId="{6AC5CB15-7E3F-E78F-D8CB-0A41714BCE51}"/>
          </ac:grpSpMkLst>
        </pc:grpChg>
        <pc:picChg chg="add mod">
          <ac:chgData name="Lemmi, Rodrigo" userId="b3618862-5d6a-4746-8c32-848d45cae23d" providerId="ADAL" clId="{0DE9EB39-8FAF-4C04-94A2-3CE10FB32802}" dt="2024-02-02T21:19:59.829" v="1244"/>
          <ac:picMkLst>
            <pc:docMk/>
            <pc:sldMk cId="3106446107" sldId="2147469453"/>
            <ac:picMk id="17" creationId="{C479F5D0-A351-702B-0A06-928E0C33E5A5}"/>
          </ac:picMkLst>
        </pc:picChg>
        <pc:picChg chg="add mod">
          <ac:chgData name="Lemmi, Rodrigo" userId="b3618862-5d6a-4746-8c32-848d45cae23d" providerId="ADAL" clId="{0DE9EB39-8FAF-4C04-94A2-3CE10FB32802}" dt="2024-02-02T21:19:59.829" v="1244"/>
          <ac:picMkLst>
            <pc:docMk/>
            <pc:sldMk cId="3106446107" sldId="2147469453"/>
            <ac:picMk id="18" creationId="{51576F70-7B1B-48C5-7471-8F5440F5CCDF}"/>
          </ac:picMkLst>
        </pc:picChg>
        <pc:picChg chg="add mod">
          <ac:chgData name="Lemmi, Rodrigo" userId="b3618862-5d6a-4746-8c32-848d45cae23d" providerId="ADAL" clId="{0DE9EB39-8FAF-4C04-94A2-3CE10FB32802}" dt="2024-02-02T21:19:59.829" v="1244"/>
          <ac:picMkLst>
            <pc:docMk/>
            <pc:sldMk cId="3106446107" sldId="2147469453"/>
            <ac:picMk id="19" creationId="{DA5E0E4B-F1E8-743F-93CB-72E495F42B10}"/>
          </ac:picMkLst>
        </pc:picChg>
        <pc:picChg chg="add mod">
          <ac:chgData name="Lemmi, Rodrigo" userId="b3618862-5d6a-4746-8c32-848d45cae23d" providerId="ADAL" clId="{0DE9EB39-8FAF-4C04-94A2-3CE10FB32802}" dt="2024-02-02T21:19:59.829" v="1244"/>
          <ac:picMkLst>
            <pc:docMk/>
            <pc:sldMk cId="3106446107" sldId="2147469453"/>
            <ac:picMk id="20" creationId="{4D029953-B1BE-C23E-C6A5-3F03585A6156}"/>
          </ac:picMkLst>
        </pc:picChg>
      </pc:sldChg>
      <pc:sldChg chg="addSp delSp modSp mod">
        <pc:chgData name="Lemmi, Rodrigo" userId="b3618862-5d6a-4746-8c32-848d45cae23d" providerId="ADAL" clId="{0DE9EB39-8FAF-4C04-94A2-3CE10FB32802}" dt="2024-02-01T15:18:08.112" v="113" actId="1076"/>
        <pc:sldMkLst>
          <pc:docMk/>
          <pc:sldMk cId="1895667254" sldId="2147469454"/>
        </pc:sldMkLst>
        <pc:graphicFrameChg chg="del">
          <ac:chgData name="Lemmi, Rodrigo" userId="b3618862-5d6a-4746-8c32-848d45cae23d" providerId="ADAL" clId="{0DE9EB39-8FAF-4C04-94A2-3CE10FB32802}" dt="2024-02-01T15:17:41.152" v="111" actId="478"/>
          <ac:graphicFrameMkLst>
            <pc:docMk/>
            <pc:sldMk cId="1895667254" sldId="2147469454"/>
            <ac:graphicFrameMk id="2" creationId="{3004867D-FBDA-2ACA-1BE9-E7ED04E34C7F}"/>
          </ac:graphicFrameMkLst>
        </pc:graphicFrameChg>
        <pc:picChg chg="add mod">
          <ac:chgData name="Lemmi, Rodrigo" userId="b3618862-5d6a-4746-8c32-848d45cae23d" providerId="ADAL" clId="{0DE9EB39-8FAF-4C04-94A2-3CE10FB32802}" dt="2024-02-01T15:18:08.112" v="113" actId="1076"/>
          <ac:picMkLst>
            <pc:docMk/>
            <pc:sldMk cId="1895667254" sldId="2147469454"/>
            <ac:picMk id="4" creationId="{5CCC15BC-410E-EFFE-A467-0A1F4A9CD2BA}"/>
          </ac:picMkLst>
        </pc:picChg>
      </pc:sldChg>
      <pc:sldChg chg="add del">
        <pc:chgData name="Lemmi, Rodrigo" userId="b3618862-5d6a-4746-8c32-848d45cae23d" providerId="ADAL" clId="{0DE9EB39-8FAF-4C04-94A2-3CE10FB32802}" dt="2024-02-01T15:28:37.822" v="157" actId="47"/>
        <pc:sldMkLst>
          <pc:docMk/>
          <pc:sldMk cId="378799535" sldId="2147469455"/>
        </pc:sldMkLst>
      </pc:sldChg>
      <pc:sldChg chg="modSp add del">
        <pc:chgData name="Lemmi, Rodrigo" userId="b3618862-5d6a-4746-8c32-848d45cae23d" providerId="ADAL" clId="{0DE9EB39-8FAF-4C04-94A2-3CE10FB32802}" dt="2024-02-02T15:44:44.219" v="896" actId="47"/>
        <pc:sldMkLst>
          <pc:docMk/>
          <pc:sldMk cId="1678259227" sldId="2147469455"/>
        </pc:sldMkLst>
        <pc:graphicFrameChg chg="mod">
          <ac:chgData name="Lemmi, Rodrigo" userId="b3618862-5d6a-4746-8c32-848d45cae23d" providerId="ADAL" clId="{0DE9EB39-8FAF-4C04-94A2-3CE10FB32802}" dt="2024-02-02T15:44:33.777" v="890"/>
          <ac:graphicFrameMkLst>
            <pc:docMk/>
            <pc:sldMk cId="1678259227" sldId="2147469455"/>
            <ac:graphicFrameMk id="14" creationId="{BFA4D589-5FDF-AA46-B04F-5EBF473CDAFD}"/>
          </ac:graphicFrameMkLst>
        </pc:graphicFrameChg>
      </pc:sldChg>
      <pc:sldChg chg="addSp delSp modSp new del mod">
        <pc:chgData name="Lemmi, Rodrigo" userId="b3618862-5d6a-4746-8c32-848d45cae23d" providerId="ADAL" clId="{0DE9EB39-8FAF-4C04-94A2-3CE10FB32802}" dt="2024-02-01T16:13:10.938" v="285" actId="47"/>
        <pc:sldMkLst>
          <pc:docMk/>
          <pc:sldMk cId="2157612126" sldId="2147469455"/>
        </pc:sldMkLst>
        <pc:spChg chg="mod">
          <ac:chgData name="Lemmi, Rodrigo" userId="b3618862-5d6a-4746-8c32-848d45cae23d" providerId="ADAL" clId="{0DE9EB39-8FAF-4C04-94A2-3CE10FB32802}" dt="2024-02-01T15:55:16.286" v="228" actId="165"/>
          <ac:spMkLst>
            <pc:docMk/>
            <pc:sldMk cId="2157612126" sldId="2147469455"/>
            <ac:spMk id="3" creationId="{1CCD1649-474B-CD39-A93C-31403F6189BA}"/>
          </ac:spMkLst>
        </pc:spChg>
        <pc:spChg chg="mod">
          <ac:chgData name="Lemmi, Rodrigo" userId="b3618862-5d6a-4746-8c32-848d45cae23d" providerId="ADAL" clId="{0DE9EB39-8FAF-4C04-94A2-3CE10FB32802}" dt="2024-02-01T15:55:16.286" v="228" actId="165"/>
          <ac:spMkLst>
            <pc:docMk/>
            <pc:sldMk cId="2157612126" sldId="2147469455"/>
            <ac:spMk id="4" creationId="{3BA3F8CE-4DAB-22C8-CD67-17DD0F32F473}"/>
          </ac:spMkLst>
        </pc:spChg>
        <pc:spChg chg="mod">
          <ac:chgData name="Lemmi, Rodrigo" userId="b3618862-5d6a-4746-8c32-848d45cae23d" providerId="ADAL" clId="{0DE9EB39-8FAF-4C04-94A2-3CE10FB32802}" dt="2024-02-01T15:55:16.286" v="228" actId="165"/>
          <ac:spMkLst>
            <pc:docMk/>
            <pc:sldMk cId="2157612126" sldId="2147469455"/>
            <ac:spMk id="5" creationId="{315DE7BC-3D32-6CF9-657E-E1D4693FD45C}"/>
          </ac:spMkLst>
        </pc:spChg>
        <pc:spChg chg="mod">
          <ac:chgData name="Lemmi, Rodrigo" userId="b3618862-5d6a-4746-8c32-848d45cae23d" providerId="ADAL" clId="{0DE9EB39-8FAF-4C04-94A2-3CE10FB32802}" dt="2024-02-01T15:55:16.286" v="228" actId="165"/>
          <ac:spMkLst>
            <pc:docMk/>
            <pc:sldMk cId="2157612126" sldId="2147469455"/>
            <ac:spMk id="6" creationId="{A20074A3-DFD2-21F9-0F7F-E063B08F59AB}"/>
          </ac:spMkLst>
        </pc:spChg>
        <pc:spChg chg="mod">
          <ac:chgData name="Lemmi, Rodrigo" userId="b3618862-5d6a-4746-8c32-848d45cae23d" providerId="ADAL" clId="{0DE9EB39-8FAF-4C04-94A2-3CE10FB32802}" dt="2024-02-01T15:55:16.286" v="228" actId="165"/>
          <ac:spMkLst>
            <pc:docMk/>
            <pc:sldMk cId="2157612126" sldId="2147469455"/>
            <ac:spMk id="7" creationId="{358D9BAB-ADE0-F40B-4932-0378917896FD}"/>
          </ac:spMkLst>
        </pc:spChg>
        <pc:spChg chg="mod">
          <ac:chgData name="Lemmi, Rodrigo" userId="b3618862-5d6a-4746-8c32-848d45cae23d" providerId="ADAL" clId="{0DE9EB39-8FAF-4C04-94A2-3CE10FB32802}" dt="2024-02-01T15:55:16.286" v="228" actId="165"/>
          <ac:spMkLst>
            <pc:docMk/>
            <pc:sldMk cId="2157612126" sldId="2147469455"/>
            <ac:spMk id="8" creationId="{647918F6-5DD6-A229-082D-DEDD8165CA80}"/>
          </ac:spMkLst>
        </pc:spChg>
        <pc:spChg chg="mod">
          <ac:chgData name="Lemmi, Rodrigo" userId="b3618862-5d6a-4746-8c32-848d45cae23d" providerId="ADAL" clId="{0DE9EB39-8FAF-4C04-94A2-3CE10FB32802}" dt="2024-02-01T15:55:16.286" v="228" actId="165"/>
          <ac:spMkLst>
            <pc:docMk/>
            <pc:sldMk cId="2157612126" sldId="2147469455"/>
            <ac:spMk id="9" creationId="{A8A5D7B0-F8B5-2919-F177-34739AA966CD}"/>
          </ac:spMkLst>
        </pc:spChg>
        <pc:spChg chg="mod">
          <ac:chgData name="Lemmi, Rodrigo" userId="b3618862-5d6a-4746-8c32-848d45cae23d" providerId="ADAL" clId="{0DE9EB39-8FAF-4C04-94A2-3CE10FB32802}" dt="2024-02-01T15:55:16.286" v="228" actId="165"/>
          <ac:spMkLst>
            <pc:docMk/>
            <pc:sldMk cId="2157612126" sldId="2147469455"/>
            <ac:spMk id="10" creationId="{F16E4D74-7F42-77A1-17CB-13EC9C38B24B}"/>
          </ac:spMkLst>
        </pc:spChg>
        <pc:spChg chg="mod">
          <ac:chgData name="Lemmi, Rodrigo" userId="b3618862-5d6a-4746-8c32-848d45cae23d" providerId="ADAL" clId="{0DE9EB39-8FAF-4C04-94A2-3CE10FB32802}" dt="2024-02-01T15:55:16.286" v="228" actId="165"/>
          <ac:spMkLst>
            <pc:docMk/>
            <pc:sldMk cId="2157612126" sldId="2147469455"/>
            <ac:spMk id="11" creationId="{F275C611-F205-8498-1D64-DAA97C56E1A9}"/>
          </ac:spMkLst>
        </pc:spChg>
        <pc:spChg chg="mod">
          <ac:chgData name="Lemmi, Rodrigo" userId="b3618862-5d6a-4746-8c32-848d45cae23d" providerId="ADAL" clId="{0DE9EB39-8FAF-4C04-94A2-3CE10FB32802}" dt="2024-02-01T15:55:16.286" v="228" actId="165"/>
          <ac:spMkLst>
            <pc:docMk/>
            <pc:sldMk cId="2157612126" sldId="2147469455"/>
            <ac:spMk id="12" creationId="{3F08A17C-2ECA-0096-01BC-A26ECF637D8B}"/>
          </ac:spMkLst>
        </pc:spChg>
        <pc:spChg chg="mod">
          <ac:chgData name="Lemmi, Rodrigo" userId="b3618862-5d6a-4746-8c32-848d45cae23d" providerId="ADAL" clId="{0DE9EB39-8FAF-4C04-94A2-3CE10FB32802}" dt="2024-02-01T15:55:16.286" v="228" actId="165"/>
          <ac:spMkLst>
            <pc:docMk/>
            <pc:sldMk cId="2157612126" sldId="2147469455"/>
            <ac:spMk id="13" creationId="{02A88050-7FE6-0528-7701-6AA849569A2B}"/>
          </ac:spMkLst>
        </pc:spChg>
        <pc:spChg chg="mod">
          <ac:chgData name="Lemmi, Rodrigo" userId="b3618862-5d6a-4746-8c32-848d45cae23d" providerId="ADAL" clId="{0DE9EB39-8FAF-4C04-94A2-3CE10FB32802}" dt="2024-02-01T15:55:16.286" v="228" actId="165"/>
          <ac:spMkLst>
            <pc:docMk/>
            <pc:sldMk cId="2157612126" sldId="2147469455"/>
            <ac:spMk id="14" creationId="{6716C328-F629-3263-E4E6-2941C3947757}"/>
          </ac:spMkLst>
        </pc:spChg>
        <pc:spChg chg="mod">
          <ac:chgData name="Lemmi, Rodrigo" userId="b3618862-5d6a-4746-8c32-848d45cae23d" providerId="ADAL" clId="{0DE9EB39-8FAF-4C04-94A2-3CE10FB32802}" dt="2024-02-01T15:55:16.286" v="228" actId="165"/>
          <ac:spMkLst>
            <pc:docMk/>
            <pc:sldMk cId="2157612126" sldId="2147469455"/>
            <ac:spMk id="15" creationId="{80255CA3-D6E6-3383-E65A-9AF5C9C4E940}"/>
          </ac:spMkLst>
        </pc:spChg>
        <pc:spChg chg="mod">
          <ac:chgData name="Lemmi, Rodrigo" userId="b3618862-5d6a-4746-8c32-848d45cae23d" providerId="ADAL" clId="{0DE9EB39-8FAF-4C04-94A2-3CE10FB32802}" dt="2024-02-01T15:55:16.286" v="228" actId="165"/>
          <ac:spMkLst>
            <pc:docMk/>
            <pc:sldMk cId="2157612126" sldId="2147469455"/>
            <ac:spMk id="16" creationId="{C18645A7-CF26-5D8F-F055-7C0960C93353}"/>
          </ac:spMkLst>
        </pc:spChg>
        <pc:spChg chg="mod">
          <ac:chgData name="Lemmi, Rodrigo" userId="b3618862-5d6a-4746-8c32-848d45cae23d" providerId="ADAL" clId="{0DE9EB39-8FAF-4C04-94A2-3CE10FB32802}" dt="2024-02-01T15:55:16.286" v="228" actId="165"/>
          <ac:spMkLst>
            <pc:docMk/>
            <pc:sldMk cId="2157612126" sldId="2147469455"/>
            <ac:spMk id="17" creationId="{BDD004EE-52ED-E4C7-872A-4737408DDD4F}"/>
          </ac:spMkLst>
        </pc:spChg>
        <pc:spChg chg="mod">
          <ac:chgData name="Lemmi, Rodrigo" userId="b3618862-5d6a-4746-8c32-848d45cae23d" providerId="ADAL" clId="{0DE9EB39-8FAF-4C04-94A2-3CE10FB32802}" dt="2024-02-01T15:55:16.286" v="228" actId="165"/>
          <ac:spMkLst>
            <pc:docMk/>
            <pc:sldMk cId="2157612126" sldId="2147469455"/>
            <ac:spMk id="18" creationId="{09388D65-67F0-D24A-80C0-D410EE22AF89}"/>
          </ac:spMkLst>
        </pc:spChg>
        <pc:spChg chg="mod">
          <ac:chgData name="Lemmi, Rodrigo" userId="b3618862-5d6a-4746-8c32-848d45cae23d" providerId="ADAL" clId="{0DE9EB39-8FAF-4C04-94A2-3CE10FB32802}" dt="2024-02-01T15:55:16.286" v="228" actId="165"/>
          <ac:spMkLst>
            <pc:docMk/>
            <pc:sldMk cId="2157612126" sldId="2147469455"/>
            <ac:spMk id="19" creationId="{5A187992-3886-FA18-6A4A-53041912EAB8}"/>
          </ac:spMkLst>
        </pc:spChg>
        <pc:spChg chg="mod">
          <ac:chgData name="Lemmi, Rodrigo" userId="b3618862-5d6a-4746-8c32-848d45cae23d" providerId="ADAL" clId="{0DE9EB39-8FAF-4C04-94A2-3CE10FB32802}" dt="2024-02-01T15:55:16.286" v="228" actId="165"/>
          <ac:spMkLst>
            <pc:docMk/>
            <pc:sldMk cId="2157612126" sldId="2147469455"/>
            <ac:spMk id="20" creationId="{64458A19-5D63-56B4-86FA-A7A90021AC8B}"/>
          </ac:spMkLst>
        </pc:spChg>
        <pc:spChg chg="mod">
          <ac:chgData name="Lemmi, Rodrigo" userId="b3618862-5d6a-4746-8c32-848d45cae23d" providerId="ADAL" clId="{0DE9EB39-8FAF-4C04-94A2-3CE10FB32802}" dt="2024-02-01T15:55:16.286" v="228" actId="165"/>
          <ac:spMkLst>
            <pc:docMk/>
            <pc:sldMk cId="2157612126" sldId="2147469455"/>
            <ac:spMk id="21" creationId="{862383AB-BA70-37C3-3D65-DD94DA703C31}"/>
          </ac:spMkLst>
        </pc:spChg>
        <pc:spChg chg="mod">
          <ac:chgData name="Lemmi, Rodrigo" userId="b3618862-5d6a-4746-8c32-848d45cae23d" providerId="ADAL" clId="{0DE9EB39-8FAF-4C04-94A2-3CE10FB32802}" dt="2024-02-01T15:55:16.286" v="228" actId="165"/>
          <ac:spMkLst>
            <pc:docMk/>
            <pc:sldMk cId="2157612126" sldId="2147469455"/>
            <ac:spMk id="22" creationId="{82071576-7813-9DA3-A930-81FC62301753}"/>
          </ac:spMkLst>
        </pc:spChg>
        <pc:spChg chg="mod">
          <ac:chgData name="Lemmi, Rodrigo" userId="b3618862-5d6a-4746-8c32-848d45cae23d" providerId="ADAL" clId="{0DE9EB39-8FAF-4C04-94A2-3CE10FB32802}" dt="2024-02-01T15:55:16.286" v="228" actId="165"/>
          <ac:spMkLst>
            <pc:docMk/>
            <pc:sldMk cId="2157612126" sldId="2147469455"/>
            <ac:spMk id="23" creationId="{B7908646-0D90-2955-8855-2B4A1A03CB90}"/>
          </ac:spMkLst>
        </pc:spChg>
        <pc:spChg chg="mod">
          <ac:chgData name="Lemmi, Rodrigo" userId="b3618862-5d6a-4746-8c32-848d45cae23d" providerId="ADAL" clId="{0DE9EB39-8FAF-4C04-94A2-3CE10FB32802}" dt="2024-02-01T15:55:16.286" v="228" actId="165"/>
          <ac:spMkLst>
            <pc:docMk/>
            <pc:sldMk cId="2157612126" sldId="2147469455"/>
            <ac:spMk id="24" creationId="{F142010F-9893-20A3-A927-C9D87B67C8A4}"/>
          </ac:spMkLst>
        </pc:spChg>
        <pc:spChg chg="mod">
          <ac:chgData name="Lemmi, Rodrigo" userId="b3618862-5d6a-4746-8c32-848d45cae23d" providerId="ADAL" clId="{0DE9EB39-8FAF-4C04-94A2-3CE10FB32802}" dt="2024-02-01T15:55:16.286" v="228" actId="165"/>
          <ac:spMkLst>
            <pc:docMk/>
            <pc:sldMk cId="2157612126" sldId="2147469455"/>
            <ac:spMk id="25" creationId="{0E6D8A4C-C186-1718-C3A3-A62445D90573}"/>
          </ac:spMkLst>
        </pc:spChg>
        <pc:spChg chg="mod">
          <ac:chgData name="Lemmi, Rodrigo" userId="b3618862-5d6a-4746-8c32-848d45cae23d" providerId="ADAL" clId="{0DE9EB39-8FAF-4C04-94A2-3CE10FB32802}" dt="2024-02-01T15:55:16.286" v="228" actId="165"/>
          <ac:spMkLst>
            <pc:docMk/>
            <pc:sldMk cId="2157612126" sldId="2147469455"/>
            <ac:spMk id="26" creationId="{E4D83F8A-8E6A-F3CD-1F1B-0E9F064CF932}"/>
          </ac:spMkLst>
        </pc:spChg>
        <pc:spChg chg="mod">
          <ac:chgData name="Lemmi, Rodrigo" userId="b3618862-5d6a-4746-8c32-848d45cae23d" providerId="ADAL" clId="{0DE9EB39-8FAF-4C04-94A2-3CE10FB32802}" dt="2024-02-01T15:55:16.286" v="228" actId="165"/>
          <ac:spMkLst>
            <pc:docMk/>
            <pc:sldMk cId="2157612126" sldId="2147469455"/>
            <ac:spMk id="27" creationId="{C2E62F64-ECDD-A2F5-547B-9FC645CA63A3}"/>
          </ac:spMkLst>
        </pc:spChg>
        <pc:spChg chg="mod">
          <ac:chgData name="Lemmi, Rodrigo" userId="b3618862-5d6a-4746-8c32-848d45cae23d" providerId="ADAL" clId="{0DE9EB39-8FAF-4C04-94A2-3CE10FB32802}" dt="2024-02-01T15:55:16.286" v="228" actId="165"/>
          <ac:spMkLst>
            <pc:docMk/>
            <pc:sldMk cId="2157612126" sldId="2147469455"/>
            <ac:spMk id="28" creationId="{A819E7F7-82B7-1E51-453B-71D1051F12F7}"/>
          </ac:spMkLst>
        </pc:spChg>
        <pc:spChg chg="mod">
          <ac:chgData name="Lemmi, Rodrigo" userId="b3618862-5d6a-4746-8c32-848d45cae23d" providerId="ADAL" clId="{0DE9EB39-8FAF-4C04-94A2-3CE10FB32802}" dt="2024-02-01T15:55:16.286" v="228" actId="165"/>
          <ac:spMkLst>
            <pc:docMk/>
            <pc:sldMk cId="2157612126" sldId="2147469455"/>
            <ac:spMk id="29" creationId="{7B69A39F-B24E-45E1-1754-920C7D9C4086}"/>
          </ac:spMkLst>
        </pc:spChg>
        <pc:spChg chg="mod">
          <ac:chgData name="Lemmi, Rodrigo" userId="b3618862-5d6a-4746-8c32-848d45cae23d" providerId="ADAL" clId="{0DE9EB39-8FAF-4C04-94A2-3CE10FB32802}" dt="2024-02-01T15:55:16.286" v="228" actId="165"/>
          <ac:spMkLst>
            <pc:docMk/>
            <pc:sldMk cId="2157612126" sldId="2147469455"/>
            <ac:spMk id="30" creationId="{F921B3C6-1F13-2B11-1B3B-FE87A1286AB5}"/>
          </ac:spMkLst>
        </pc:spChg>
        <pc:spChg chg="mod">
          <ac:chgData name="Lemmi, Rodrigo" userId="b3618862-5d6a-4746-8c32-848d45cae23d" providerId="ADAL" clId="{0DE9EB39-8FAF-4C04-94A2-3CE10FB32802}" dt="2024-02-01T15:55:16.286" v="228" actId="165"/>
          <ac:spMkLst>
            <pc:docMk/>
            <pc:sldMk cId="2157612126" sldId="2147469455"/>
            <ac:spMk id="31" creationId="{52420F4F-9479-067F-F97D-D7D678B2D817}"/>
          </ac:spMkLst>
        </pc:spChg>
        <pc:spChg chg="mod">
          <ac:chgData name="Lemmi, Rodrigo" userId="b3618862-5d6a-4746-8c32-848d45cae23d" providerId="ADAL" clId="{0DE9EB39-8FAF-4C04-94A2-3CE10FB32802}" dt="2024-02-01T15:55:16.286" v="228" actId="165"/>
          <ac:spMkLst>
            <pc:docMk/>
            <pc:sldMk cId="2157612126" sldId="2147469455"/>
            <ac:spMk id="32" creationId="{AFAFBD78-9C92-2218-DCB2-CB6136AD6D73}"/>
          </ac:spMkLst>
        </pc:spChg>
        <pc:spChg chg="mod">
          <ac:chgData name="Lemmi, Rodrigo" userId="b3618862-5d6a-4746-8c32-848d45cae23d" providerId="ADAL" clId="{0DE9EB39-8FAF-4C04-94A2-3CE10FB32802}" dt="2024-02-01T15:55:16.286" v="228" actId="165"/>
          <ac:spMkLst>
            <pc:docMk/>
            <pc:sldMk cId="2157612126" sldId="2147469455"/>
            <ac:spMk id="33" creationId="{F02796F3-CC0D-F7B0-6FE2-718362F82177}"/>
          </ac:spMkLst>
        </pc:spChg>
        <pc:spChg chg="mod">
          <ac:chgData name="Lemmi, Rodrigo" userId="b3618862-5d6a-4746-8c32-848d45cae23d" providerId="ADAL" clId="{0DE9EB39-8FAF-4C04-94A2-3CE10FB32802}" dt="2024-02-01T15:55:16.286" v="228" actId="165"/>
          <ac:spMkLst>
            <pc:docMk/>
            <pc:sldMk cId="2157612126" sldId="2147469455"/>
            <ac:spMk id="34" creationId="{A2CFDDEE-4E4F-3DCC-2466-04546D25C1FB}"/>
          </ac:spMkLst>
        </pc:spChg>
        <pc:spChg chg="mod">
          <ac:chgData name="Lemmi, Rodrigo" userId="b3618862-5d6a-4746-8c32-848d45cae23d" providerId="ADAL" clId="{0DE9EB39-8FAF-4C04-94A2-3CE10FB32802}" dt="2024-02-01T15:55:16.286" v="228" actId="165"/>
          <ac:spMkLst>
            <pc:docMk/>
            <pc:sldMk cId="2157612126" sldId="2147469455"/>
            <ac:spMk id="35" creationId="{705F79B2-91B5-8217-2CA2-959EA9CEB54A}"/>
          </ac:spMkLst>
        </pc:spChg>
        <pc:spChg chg="mod">
          <ac:chgData name="Lemmi, Rodrigo" userId="b3618862-5d6a-4746-8c32-848d45cae23d" providerId="ADAL" clId="{0DE9EB39-8FAF-4C04-94A2-3CE10FB32802}" dt="2024-02-01T15:55:16.286" v="228" actId="165"/>
          <ac:spMkLst>
            <pc:docMk/>
            <pc:sldMk cId="2157612126" sldId="2147469455"/>
            <ac:spMk id="36" creationId="{CDFEEB2A-5CFF-CB6E-0590-C426CFBECD61}"/>
          </ac:spMkLst>
        </pc:spChg>
        <pc:spChg chg="mod">
          <ac:chgData name="Lemmi, Rodrigo" userId="b3618862-5d6a-4746-8c32-848d45cae23d" providerId="ADAL" clId="{0DE9EB39-8FAF-4C04-94A2-3CE10FB32802}" dt="2024-02-01T15:55:16.286" v="228" actId="165"/>
          <ac:spMkLst>
            <pc:docMk/>
            <pc:sldMk cId="2157612126" sldId="2147469455"/>
            <ac:spMk id="37" creationId="{5697CE24-7034-77B0-AB4F-F63163226E0E}"/>
          </ac:spMkLst>
        </pc:spChg>
        <pc:spChg chg="mod">
          <ac:chgData name="Lemmi, Rodrigo" userId="b3618862-5d6a-4746-8c32-848d45cae23d" providerId="ADAL" clId="{0DE9EB39-8FAF-4C04-94A2-3CE10FB32802}" dt="2024-02-01T15:55:16.286" v="228" actId="165"/>
          <ac:spMkLst>
            <pc:docMk/>
            <pc:sldMk cId="2157612126" sldId="2147469455"/>
            <ac:spMk id="38" creationId="{9657B475-12B6-2BC9-5281-06C61F5AFD43}"/>
          </ac:spMkLst>
        </pc:spChg>
        <pc:spChg chg="mod">
          <ac:chgData name="Lemmi, Rodrigo" userId="b3618862-5d6a-4746-8c32-848d45cae23d" providerId="ADAL" clId="{0DE9EB39-8FAF-4C04-94A2-3CE10FB32802}" dt="2024-02-01T15:55:16.286" v="228" actId="165"/>
          <ac:spMkLst>
            <pc:docMk/>
            <pc:sldMk cId="2157612126" sldId="2147469455"/>
            <ac:spMk id="39" creationId="{94E9192E-AE78-6366-ACB8-E9E3D452EB29}"/>
          </ac:spMkLst>
        </pc:spChg>
        <pc:spChg chg="mod">
          <ac:chgData name="Lemmi, Rodrigo" userId="b3618862-5d6a-4746-8c32-848d45cae23d" providerId="ADAL" clId="{0DE9EB39-8FAF-4C04-94A2-3CE10FB32802}" dt="2024-02-01T15:55:16.286" v="228" actId="165"/>
          <ac:spMkLst>
            <pc:docMk/>
            <pc:sldMk cId="2157612126" sldId="2147469455"/>
            <ac:spMk id="40" creationId="{5EDD5DF9-B2AF-C394-BDB5-35D41F47C3BF}"/>
          </ac:spMkLst>
        </pc:spChg>
        <pc:spChg chg="mod">
          <ac:chgData name="Lemmi, Rodrigo" userId="b3618862-5d6a-4746-8c32-848d45cae23d" providerId="ADAL" clId="{0DE9EB39-8FAF-4C04-94A2-3CE10FB32802}" dt="2024-02-01T15:55:16.286" v="228" actId="165"/>
          <ac:spMkLst>
            <pc:docMk/>
            <pc:sldMk cId="2157612126" sldId="2147469455"/>
            <ac:spMk id="41" creationId="{7F550286-2AB0-A98E-12A8-E363FFE31670}"/>
          </ac:spMkLst>
        </pc:spChg>
        <pc:spChg chg="mod">
          <ac:chgData name="Lemmi, Rodrigo" userId="b3618862-5d6a-4746-8c32-848d45cae23d" providerId="ADAL" clId="{0DE9EB39-8FAF-4C04-94A2-3CE10FB32802}" dt="2024-02-01T15:55:16.286" v="228" actId="165"/>
          <ac:spMkLst>
            <pc:docMk/>
            <pc:sldMk cId="2157612126" sldId="2147469455"/>
            <ac:spMk id="42" creationId="{0E781C0C-B5F9-497F-8A6C-1C5E8C0F465C}"/>
          </ac:spMkLst>
        </pc:spChg>
        <pc:spChg chg="mod">
          <ac:chgData name="Lemmi, Rodrigo" userId="b3618862-5d6a-4746-8c32-848d45cae23d" providerId="ADAL" clId="{0DE9EB39-8FAF-4C04-94A2-3CE10FB32802}" dt="2024-02-01T15:55:16.286" v="228" actId="165"/>
          <ac:spMkLst>
            <pc:docMk/>
            <pc:sldMk cId="2157612126" sldId="2147469455"/>
            <ac:spMk id="43" creationId="{9697CA79-FABA-EEBB-310B-F0DE9BC76901}"/>
          </ac:spMkLst>
        </pc:spChg>
        <pc:spChg chg="mod">
          <ac:chgData name="Lemmi, Rodrigo" userId="b3618862-5d6a-4746-8c32-848d45cae23d" providerId="ADAL" clId="{0DE9EB39-8FAF-4C04-94A2-3CE10FB32802}" dt="2024-02-01T15:55:16.286" v="228" actId="165"/>
          <ac:spMkLst>
            <pc:docMk/>
            <pc:sldMk cId="2157612126" sldId="2147469455"/>
            <ac:spMk id="44" creationId="{E49BC96F-CBFD-0609-0752-0F5EF3F06D93}"/>
          </ac:spMkLst>
        </pc:spChg>
        <pc:spChg chg="mod">
          <ac:chgData name="Lemmi, Rodrigo" userId="b3618862-5d6a-4746-8c32-848d45cae23d" providerId="ADAL" clId="{0DE9EB39-8FAF-4C04-94A2-3CE10FB32802}" dt="2024-02-01T15:55:16.286" v="228" actId="165"/>
          <ac:spMkLst>
            <pc:docMk/>
            <pc:sldMk cId="2157612126" sldId="2147469455"/>
            <ac:spMk id="45" creationId="{555CAAD8-AAA5-8640-9406-4E6170EC43C6}"/>
          </ac:spMkLst>
        </pc:spChg>
        <pc:spChg chg="mod">
          <ac:chgData name="Lemmi, Rodrigo" userId="b3618862-5d6a-4746-8c32-848d45cae23d" providerId="ADAL" clId="{0DE9EB39-8FAF-4C04-94A2-3CE10FB32802}" dt="2024-02-01T15:55:16.286" v="228" actId="165"/>
          <ac:spMkLst>
            <pc:docMk/>
            <pc:sldMk cId="2157612126" sldId="2147469455"/>
            <ac:spMk id="46" creationId="{4EB825AE-2580-5456-A4F9-5DDE7E2BA8BB}"/>
          </ac:spMkLst>
        </pc:spChg>
        <pc:spChg chg="mod">
          <ac:chgData name="Lemmi, Rodrigo" userId="b3618862-5d6a-4746-8c32-848d45cae23d" providerId="ADAL" clId="{0DE9EB39-8FAF-4C04-94A2-3CE10FB32802}" dt="2024-02-01T15:55:16.286" v="228" actId="165"/>
          <ac:spMkLst>
            <pc:docMk/>
            <pc:sldMk cId="2157612126" sldId="2147469455"/>
            <ac:spMk id="47" creationId="{A838D43C-D710-FEA0-FCAA-32F4FB9C0B59}"/>
          </ac:spMkLst>
        </pc:spChg>
        <pc:spChg chg="mod">
          <ac:chgData name="Lemmi, Rodrigo" userId="b3618862-5d6a-4746-8c32-848d45cae23d" providerId="ADAL" clId="{0DE9EB39-8FAF-4C04-94A2-3CE10FB32802}" dt="2024-02-01T15:55:16.286" v="228" actId="165"/>
          <ac:spMkLst>
            <pc:docMk/>
            <pc:sldMk cId="2157612126" sldId="2147469455"/>
            <ac:spMk id="48" creationId="{45AF89ED-E36D-1C67-BF82-1BE1A2BB0848}"/>
          </ac:spMkLst>
        </pc:spChg>
        <pc:spChg chg="mod">
          <ac:chgData name="Lemmi, Rodrigo" userId="b3618862-5d6a-4746-8c32-848d45cae23d" providerId="ADAL" clId="{0DE9EB39-8FAF-4C04-94A2-3CE10FB32802}" dt="2024-02-01T15:55:16.286" v="228" actId="165"/>
          <ac:spMkLst>
            <pc:docMk/>
            <pc:sldMk cId="2157612126" sldId="2147469455"/>
            <ac:spMk id="49" creationId="{18294E80-2554-9AC8-D709-FA59DD009C3B}"/>
          </ac:spMkLst>
        </pc:spChg>
        <pc:spChg chg="mod">
          <ac:chgData name="Lemmi, Rodrigo" userId="b3618862-5d6a-4746-8c32-848d45cae23d" providerId="ADAL" clId="{0DE9EB39-8FAF-4C04-94A2-3CE10FB32802}" dt="2024-02-01T15:55:16.286" v="228" actId="165"/>
          <ac:spMkLst>
            <pc:docMk/>
            <pc:sldMk cId="2157612126" sldId="2147469455"/>
            <ac:spMk id="50" creationId="{3DB04623-2064-9364-9DBD-5510EFA1A270}"/>
          </ac:spMkLst>
        </pc:spChg>
        <pc:spChg chg="mod">
          <ac:chgData name="Lemmi, Rodrigo" userId="b3618862-5d6a-4746-8c32-848d45cae23d" providerId="ADAL" clId="{0DE9EB39-8FAF-4C04-94A2-3CE10FB32802}" dt="2024-02-01T15:55:16.286" v="228" actId="165"/>
          <ac:spMkLst>
            <pc:docMk/>
            <pc:sldMk cId="2157612126" sldId="2147469455"/>
            <ac:spMk id="51" creationId="{496914D6-F5EA-05CD-873D-49BBD1682540}"/>
          </ac:spMkLst>
        </pc:spChg>
        <pc:spChg chg="mod">
          <ac:chgData name="Lemmi, Rodrigo" userId="b3618862-5d6a-4746-8c32-848d45cae23d" providerId="ADAL" clId="{0DE9EB39-8FAF-4C04-94A2-3CE10FB32802}" dt="2024-02-01T15:55:16.286" v="228" actId="165"/>
          <ac:spMkLst>
            <pc:docMk/>
            <pc:sldMk cId="2157612126" sldId="2147469455"/>
            <ac:spMk id="52" creationId="{A98BD1A4-7DB3-5E51-C1E2-46C6D6CB8D87}"/>
          </ac:spMkLst>
        </pc:spChg>
        <pc:spChg chg="mod">
          <ac:chgData name="Lemmi, Rodrigo" userId="b3618862-5d6a-4746-8c32-848d45cae23d" providerId="ADAL" clId="{0DE9EB39-8FAF-4C04-94A2-3CE10FB32802}" dt="2024-02-01T15:55:16.286" v="228" actId="165"/>
          <ac:spMkLst>
            <pc:docMk/>
            <pc:sldMk cId="2157612126" sldId="2147469455"/>
            <ac:spMk id="53" creationId="{F4E29380-84B2-AEFD-0F03-80FD82BA514E}"/>
          </ac:spMkLst>
        </pc:spChg>
        <pc:spChg chg="mod">
          <ac:chgData name="Lemmi, Rodrigo" userId="b3618862-5d6a-4746-8c32-848d45cae23d" providerId="ADAL" clId="{0DE9EB39-8FAF-4C04-94A2-3CE10FB32802}" dt="2024-02-01T15:55:16.286" v="228" actId="165"/>
          <ac:spMkLst>
            <pc:docMk/>
            <pc:sldMk cId="2157612126" sldId="2147469455"/>
            <ac:spMk id="54" creationId="{9ADFBE13-D8C8-89BF-D8F8-468D9E31E14A}"/>
          </ac:spMkLst>
        </pc:spChg>
        <pc:spChg chg="mod">
          <ac:chgData name="Lemmi, Rodrigo" userId="b3618862-5d6a-4746-8c32-848d45cae23d" providerId="ADAL" clId="{0DE9EB39-8FAF-4C04-94A2-3CE10FB32802}" dt="2024-02-01T15:55:16.286" v="228" actId="165"/>
          <ac:spMkLst>
            <pc:docMk/>
            <pc:sldMk cId="2157612126" sldId="2147469455"/>
            <ac:spMk id="55" creationId="{24D966FF-966F-4DB0-05DE-F896A1F88EF2}"/>
          </ac:spMkLst>
        </pc:spChg>
        <pc:spChg chg="add del mod topLvl">
          <ac:chgData name="Lemmi, Rodrigo" userId="b3618862-5d6a-4746-8c32-848d45cae23d" providerId="ADAL" clId="{0DE9EB39-8FAF-4C04-94A2-3CE10FB32802}" dt="2024-02-01T16:06:39.935" v="263" actId="478"/>
          <ac:spMkLst>
            <pc:docMk/>
            <pc:sldMk cId="2157612126" sldId="2147469455"/>
            <ac:spMk id="56" creationId="{342A7722-0016-E42C-E7FB-C7CA12034900}"/>
          </ac:spMkLst>
        </pc:spChg>
        <pc:spChg chg="add mod ord">
          <ac:chgData name="Lemmi, Rodrigo" userId="b3618862-5d6a-4746-8c32-848d45cae23d" providerId="ADAL" clId="{0DE9EB39-8FAF-4C04-94A2-3CE10FB32802}" dt="2024-02-01T16:05:26.372" v="255" actId="1076"/>
          <ac:spMkLst>
            <pc:docMk/>
            <pc:sldMk cId="2157612126" sldId="2147469455"/>
            <ac:spMk id="58" creationId="{557036DF-EC00-AF75-965A-F9D07AC5DF80}"/>
          </ac:spMkLst>
        </pc:spChg>
        <pc:grpChg chg="add del mod ord topLvl">
          <ac:chgData name="Lemmi, Rodrigo" userId="b3618862-5d6a-4746-8c32-848d45cae23d" providerId="ADAL" clId="{0DE9EB39-8FAF-4C04-94A2-3CE10FB32802}" dt="2024-02-01T16:06:42.319" v="264" actId="21"/>
          <ac:grpSpMkLst>
            <pc:docMk/>
            <pc:sldMk cId="2157612126" sldId="2147469455"/>
            <ac:grpSpMk id="2" creationId="{2FDCEA1D-6990-9D5D-71CA-A868D69A5BEE}"/>
          </ac:grpSpMkLst>
        </pc:grpChg>
        <pc:grpChg chg="add del mod">
          <ac:chgData name="Lemmi, Rodrigo" userId="b3618862-5d6a-4746-8c32-848d45cae23d" providerId="ADAL" clId="{0DE9EB39-8FAF-4C04-94A2-3CE10FB32802}" dt="2024-02-01T15:55:16.286" v="228" actId="165"/>
          <ac:grpSpMkLst>
            <pc:docMk/>
            <pc:sldMk cId="2157612126" sldId="2147469455"/>
            <ac:grpSpMk id="57" creationId="{F8B1AD9A-8676-828B-278F-B5227FC42807}"/>
          </ac:grpSpMkLst>
        </pc:grpChg>
        <pc:grpChg chg="add mod">
          <ac:chgData name="Lemmi, Rodrigo" userId="b3618862-5d6a-4746-8c32-848d45cae23d" providerId="ADAL" clId="{0DE9EB39-8FAF-4C04-94A2-3CE10FB32802}" dt="2024-02-01T15:56:20.290" v="243" actId="164"/>
          <ac:grpSpMkLst>
            <pc:docMk/>
            <pc:sldMk cId="2157612126" sldId="2147469455"/>
            <ac:grpSpMk id="59" creationId="{AB152249-C941-23E3-69E4-3F8E9F23367A}"/>
          </ac:grpSpMkLst>
        </pc:grpChg>
      </pc:sldChg>
      <pc:sldChg chg="add del">
        <pc:chgData name="Lemmi, Rodrigo" userId="b3618862-5d6a-4746-8c32-848d45cae23d" providerId="ADAL" clId="{0DE9EB39-8FAF-4C04-94A2-3CE10FB32802}" dt="2024-02-02T15:18:15.080" v="576" actId="47"/>
        <pc:sldMkLst>
          <pc:docMk/>
          <pc:sldMk cId="2788099876" sldId="2147469455"/>
        </pc:sldMkLst>
      </pc:sldChg>
      <pc:sldChg chg="modSp add del">
        <pc:chgData name="Lemmi, Rodrigo" userId="b3618862-5d6a-4746-8c32-848d45cae23d" providerId="ADAL" clId="{0DE9EB39-8FAF-4C04-94A2-3CE10FB32802}" dt="2024-02-02T15:44:42.843" v="895" actId="47"/>
        <pc:sldMkLst>
          <pc:docMk/>
          <pc:sldMk cId="4092701726" sldId="2147469456"/>
        </pc:sldMkLst>
        <pc:graphicFrameChg chg="mod">
          <ac:chgData name="Lemmi, Rodrigo" userId="b3618862-5d6a-4746-8c32-848d45cae23d" providerId="ADAL" clId="{0DE9EB39-8FAF-4C04-94A2-3CE10FB32802}" dt="2024-02-02T15:44:37.405" v="892"/>
          <ac:graphicFrameMkLst>
            <pc:docMk/>
            <pc:sldMk cId="4092701726" sldId="2147469456"/>
            <ac:graphicFrameMk id="24" creationId="{6FF2531B-F2C3-7F43-8FA8-D962C3FF063A}"/>
          </ac:graphicFrameMkLst>
        </pc:graphicFrameChg>
      </pc:sldChg>
      <pc:sldChg chg="addSp delSp modSp add del mod setBg">
        <pc:chgData name="Lemmi, Rodrigo" userId="b3618862-5d6a-4746-8c32-848d45cae23d" providerId="ADAL" clId="{0DE9EB39-8FAF-4C04-94A2-3CE10FB32802}" dt="2024-02-02T15:14:55.599" v="567" actId="47"/>
        <pc:sldMkLst>
          <pc:docMk/>
          <pc:sldMk cId="4165597823" sldId="2147469456"/>
        </pc:sldMkLst>
        <pc:spChg chg="del">
          <ac:chgData name="Lemmi, Rodrigo" userId="b3618862-5d6a-4746-8c32-848d45cae23d" providerId="ADAL" clId="{0DE9EB39-8FAF-4C04-94A2-3CE10FB32802}" dt="2024-02-01T16:14:32.713" v="308" actId="478"/>
          <ac:spMkLst>
            <pc:docMk/>
            <pc:sldMk cId="4165597823" sldId="2147469456"/>
            <ac:spMk id="2" creationId="{C49F33BC-8B5C-D3F3-56B8-BDE3F84F003F}"/>
          </ac:spMkLst>
        </pc:spChg>
        <pc:spChg chg="del">
          <ac:chgData name="Lemmi, Rodrigo" userId="b3618862-5d6a-4746-8c32-848d45cae23d" providerId="ADAL" clId="{0DE9EB39-8FAF-4C04-94A2-3CE10FB32802}" dt="2024-02-01T16:14:32.713" v="308" actId="478"/>
          <ac:spMkLst>
            <pc:docMk/>
            <pc:sldMk cId="4165597823" sldId="2147469456"/>
            <ac:spMk id="3" creationId="{0916DBB9-B42D-3143-6674-C855C7D19DE4}"/>
          </ac:spMkLst>
        </pc:spChg>
        <pc:spChg chg="del">
          <ac:chgData name="Lemmi, Rodrigo" userId="b3618862-5d6a-4746-8c32-848d45cae23d" providerId="ADAL" clId="{0DE9EB39-8FAF-4C04-94A2-3CE10FB32802}" dt="2024-02-01T16:14:32.713" v="308" actId="478"/>
          <ac:spMkLst>
            <pc:docMk/>
            <pc:sldMk cId="4165597823" sldId="2147469456"/>
            <ac:spMk id="4" creationId="{545EBD76-0752-36E1-EFB8-FCA56BA9D8D2}"/>
          </ac:spMkLst>
        </pc:spChg>
        <pc:spChg chg="del">
          <ac:chgData name="Lemmi, Rodrigo" userId="b3618862-5d6a-4746-8c32-848d45cae23d" providerId="ADAL" clId="{0DE9EB39-8FAF-4C04-94A2-3CE10FB32802}" dt="2024-02-01T16:14:32.713" v="308" actId="478"/>
          <ac:spMkLst>
            <pc:docMk/>
            <pc:sldMk cId="4165597823" sldId="2147469456"/>
            <ac:spMk id="5" creationId="{3B1F41DA-2C78-1F16-21D9-34E5A432EAC7}"/>
          </ac:spMkLst>
        </pc:spChg>
        <pc:spChg chg="del">
          <ac:chgData name="Lemmi, Rodrigo" userId="b3618862-5d6a-4746-8c32-848d45cae23d" providerId="ADAL" clId="{0DE9EB39-8FAF-4C04-94A2-3CE10FB32802}" dt="2024-02-01T16:14:32.713" v="308" actId="478"/>
          <ac:spMkLst>
            <pc:docMk/>
            <pc:sldMk cId="4165597823" sldId="2147469456"/>
            <ac:spMk id="6" creationId="{A064258F-6AC9-DAFC-DD7E-7841DADDD303}"/>
          </ac:spMkLst>
        </pc:spChg>
        <pc:spChg chg="del">
          <ac:chgData name="Lemmi, Rodrigo" userId="b3618862-5d6a-4746-8c32-848d45cae23d" providerId="ADAL" clId="{0DE9EB39-8FAF-4C04-94A2-3CE10FB32802}" dt="2024-02-01T16:14:32.713" v="308" actId="478"/>
          <ac:spMkLst>
            <pc:docMk/>
            <pc:sldMk cId="4165597823" sldId="2147469456"/>
            <ac:spMk id="7" creationId="{9114618B-5556-9FED-13BD-77EEDDCCF582}"/>
          </ac:spMkLst>
        </pc:spChg>
        <pc:spChg chg="del">
          <ac:chgData name="Lemmi, Rodrigo" userId="b3618862-5d6a-4746-8c32-848d45cae23d" providerId="ADAL" clId="{0DE9EB39-8FAF-4C04-94A2-3CE10FB32802}" dt="2024-02-01T16:14:32.713" v="308" actId="478"/>
          <ac:spMkLst>
            <pc:docMk/>
            <pc:sldMk cId="4165597823" sldId="2147469456"/>
            <ac:spMk id="8" creationId="{1868FC38-C1C2-1BB3-BAE8-1CC97670E2FF}"/>
          </ac:spMkLst>
        </pc:spChg>
        <pc:spChg chg="del">
          <ac:chgData name="Lemmi, Rodrigo" userId="b3618862-5d6a-4746-8c32-848d45cae23d" providerId="ADAL" clId="{0DE9EB39-8FAF-4C04-94A2-3CE10FB32802}" dt="2024-02-01T16:14:32.713" v="308" actId="478"/>
          <ac:spMkLst>
            <pc:docMk/>
            <pc:sldMk cId="4165597823" sldId="2147469456"/>
            <ac:spMk id="12" creationId="{98BF0E0C-671C-6D4C-89DE-C255F3E6668A}"/>
          </ac:spMkLst>
        </pc:spChg>
        <pc:spChg chg="del">
          <ac:chgData name="Lemmi, Rodrigo" userId="b3618862-5d6a-4746-8c32-848d45cae23d" providerId="ADAL" clId="{0DE9EB39-8FAF-4C04-94A2-3CE10FB32802}" dt="2024-02-01T16:14:32.713" v="308" actId="478"/>
          <ac:spMkLst>
            <pc:docMk/>
            <pc:sldMk cId="4165597823" sldId="2147469456"/>
            <ac:spMk id="13" creationId="{0E7ED44F-501A-FCD6-47A4-6D5B3D255BBE}"/>
          </ac:spMkLst>
        </pc:spChg>
        <pc:spChg chg="del">
          <ac:chgData name="Lemmi, Rodrigo" userId="b3618862-5d6a-4746-8c32-848d45cae23d" providerId="ADAL" clId="{0DE9EB39-8FAF-4C04-94A2-3CE10FB32802}" dt="2024-02-01T16:14:32.713" v="308" actId="478"/>
          <ac:spMkLst>
            <pc:docMk/>
            <pc:sldMk cId="4165597823" sldId="2147469456"/>
            <ac:spMk id="14" creationId="{4F788C30-98F0-7D3D-5C06-2A6BC418516B}"/>
          </ac:spMkLst>
        </pc:spChg>
        <pc:spChg chg="del">
          <ac:chgData name="Lemmi, Rodrigo" userId="b3618862-5d6a-4746-8c32-848d45cae23d" providerId="ADAL" clId="{0DE9EB39-8FAF-4C04-94A2-3CE10FB32802}" dt="2024-02-01T16:14:32.713" v="308" actId="478"/>
          <ac:spMkLst>
            <pc:docMk/>
            <pc:sldMk cId="4165597823" sldId="2147469456"/>
            <ac:spMk id="15" creationId="{BD70A22E-8101-0567-2FAB-D4DBCA55A25D}"/>
          </ac:spMkLst>
        </pc:spChg>
        <pc:spChg chg="del">
          <ac:chgData name="Lemmi, Rodrigo" userId="b3618862-5d6a-4746-8c32-848d45cae23d" providerId="ADAL" clId="{0DE9EB39-8FAF-4C04-94A2-3CE10FB32802}" dt="2024-02-01T16:14:32.713" v="308" actId="478"/>
          <ac:spMkLst>
            <pc:docMk/>
            <pc:sldMk cId="4165597823" sldId="2147469456"/>
            <ac:spMk id="16" creationId="{3BD1FF95-4895-C7C0-3580-245F970241D1}"/>
          </ac:spMkLst>
        </pc:spChg>
        <pc:spChg chg="del">
          <ac:chgData name="Lemmi, Rodrigo" userId="b3618862-5d6a-4746-8c32-848d45cae23d" providerId="ADAL" clId="{0DE9EB39-8FAF-4C04-94A2-3CE10FB32802}" dt="2024-02-01T16:14:32.713" v="308" actId="478"/>
          <ac:spMkLst>
            <pc:docMk/>
            <pc:sldMk cId="4165597823" sldId="2147469456"/>
            <ac:spMk id="17" creationId="{609FBD27-F08C-6856-D1A5-68DEFE80EFE7}"/>
          </ac:spMkLst>
        </pc:spChg>
        <pc:spChg chg="del">
          <ac:chgData name="Lemmi, Rodrigo" userId="b3618862-5d6a-4746-8c32-848d45cae23d" providerId="ADAL" clId="{0DE9EB39-8FAF-4C04-94A2-3CE10FB32802}" dt="2024-02-01T16:14:32.713" v="308" actId="478"/>
          <ac:spMkLst>
            <pc:docMk/>
            <pc:sldMk cId="4165597823" sldId="2147469456"/>
            <ac:spMk id="28" creationId="{95C2D743-9B8B-28EF-DF2C-DE75F3EECD43}"/>
          </ac:spMkLst>
        </pc:spChg>
        <pc:spChg chg="del">
          <ac:chgData name="Lemmi, Rodrigo" userId="b3618862-5d6a-4746-8c32-848d45cae23d" providerId="ADAL" clId="{0DE9EB39-8FAF-4C04-94A2-3CE10FB32802}" dt="2024-02-01T16:14:32.713" v="308" actId="478"/>
          <ac:spMkLst>
            <pc:docMk/>
            <pc:sldMk cId="4165597823" sldId="2147469456"/>
            <ac:spMk id="29" creationId="{B09DC263-1969-8C96-B716-E2B4E8F84538}"/>
          </ac:spMkLst>
        </pc:spChg>
        <pc:spChg chg="del">
          <ac:chgData name="Lemmi, Rodrigo" userId="b3618862-5d6a-4746-8c32-848d45cae23d" providerId="ADAL" clId="{0DE9EB39-8FAF-4C04-94A2-3CE10FB32802}" dt="2024-02-01T16:14:32.713" v="308" actId="478"/>
          <ac:spMkLst>
            <pc:docMk/>
            <pc:sldMk cId="4165597823" sldId="2147469456"/>
            <ac:spMk id="30" creationId="{26C62625-0CBB-675F-F18C-3B6BD6BD9295}"/>
          </ac:spMkLst>
        </pc:spChg>
        <pc:spChg chg="del">
          <ac:chgData name="Lemmi, Rodrigo" userId="b3618862-5d6a-4746-8c32-848d45cae23d" providerId="ADAL" clId="{0DE9EB39-8FAF-4C04-94A2-3CE10FB32802}" dt="2024-02-01T16:14:32.713" v="308" actId="478"/>
          <ac:spMkLst>
            <pc:docMk/>
            <pc:sldMk cId="4165597823" sldId="2147469456"/>
            <ac:spMk id="31" creationId="{01AB70F8-BD73-952D-2B5B-0F4CCBA5F1A6}"/>
          </ac:spMkLst>
        </pc:spChg>
        <pc:spChg chg="del">
          <ac:chgData name="Lemmi, Rodrigo" userId="b3618862-5d6a-4746-8c32-848d45cae23d" providerId="ADAL" clId="{0DE9EB39-8FAF-4C04-94A2-3CE10FB32802}" dt="2024-02-01T16:14:32.713" v="308" actId="478"/>
          <ac:spMkLst>
            <pc:docMk/>
            <pc:sldMk cId="4165597823" sldId="2147469456"/>
            <ac:spMk id="32" creationId="{6BDFB4F3-3BCE-7BCA-10E0-5EE1A063E699}"/>
          </ac:spMkLst>
        </pc:spChg>
        <pc:spChg chg="del">
          <ac:chgData name="Lemmi, Rodrigo" userId="b3618862-5d6a-4746-8c32-848d45cae23d" providerId="ADAL" clId="{0DE9EB39-8FAF-4C04-94A2-3CE10FB32802}" dt="2024-02-01T16:14:32.713" v="308" actId="478"/>
          <ac:spMkLst>
            <pc:docMk/>
            <pc:sldMk cId="4165597823" sldId="2147469456"/>
            <ac:spMk id="33" creationId="{B8CB66E6-0518-0D5F-2001-19F49E5967D8}"/>
          </ac:spMkLst>
        </pc:spChg>
        <pc:spChg chg="del">
          <ac:chgData name="Lemmi, Rodrigo" userId="b3618862-5d6a-4746-8c32-848d45cae23d" providerId="ADAL" clId="{0DE9EB39-8FAF-4C04-94A2-3CE10FB32802}" dt="2024-02-01T16:14:32.713" v="308" actId="478"/>
          <ac:spMkLst>
            <pc:docMk/>
            <pc:sldMk cId="4165597823" sldId="2147469456"/>
            <ac:spMk id="34" creationId="{2BC9B104-48E6-1CA5-3B46-2BDF3528DA97}"/>
          </ac:spMkLst>
        </pc:spChg>
        <pc:spChg chg="del">
          <ac:chgData name="Lemmi, Rodrigo" userId="b3618862-5d6a-4746-8c32-848d45cae23d" providerId="ADAL" clId="{0DE9EB39-8FAF-4C04-94A2-3CE10FB32802}" dt="2024-02-01T16:14:32.713" v="308" actId="478"/>
          <ac:spMkLst>
            <pc:docMk/>
            <pc:sldMk cId="4165597823" sldId="2147469456"/>
            <ac:spMk id="35" creationId="{685CBE74-CC4A-58C2-A094-2664B88A1F89}"/>
          </ac:spMkLst>
        </pc:spChg>
        <pc:spChg chg="add mod">
          <ac:chgData name="Lemmi, Rodrigo" userId="b3618862-5d6a-4746-8c32-848d45cae23d" providerId="ADAL" clId="{0DE9EB39-8FAF-4C04-94A2-3CE10FB32802}" dt="2024-02-01T16:44:37.906" v="367"/>
          <ac:spMkLst>
            <pc:docMk/>
            <pc:sldMk cId="4165597823" sldId="2147469456"/>
            <ac:spMk id="56" creationId="{C652BC88-20BF-8BC8-6B77-02B6C2C37C20}"/>
          </ac:spMkLst>
        </pc:spChg>
        <pc:spChg chg="mod">
          <ac:chgData name="Lemmi, Rodrigo" userId="b3618862-5d6a-4746-8c32-848d45cae23d" providerId="ADAL" clId="{0DE9EB39-8FAF-4C04-94A2-3CE10FB32802}" dt="2024-02-01T16:16:53.582" v="333" actId="165"/>
          <ac:spMkLst>
            <pc:docMk/>
            <pc:sldMk cId="4165597823" sldId="2147469456"/>
            <ac:spMk id="169" creationId="{A9819C99-28BF-59A8-59AE-6E0681F1FA8D}"/>
          </ac:spMkLst>
        </pc:spChg>
        <pc:spChg chg="mod">
          <ac:chgData name="Lemmi, Rodrigo" userId="b3618862-5d6a-4746-8c32-848d45cae23d" providerId="ADAL" clId="{0DE9EB39-8FAF-4C04-94A2-3CE10FB32802}" dt="2024-02-01T16:16:53.582" v="333" actId="165"/>
          <ac:spMkLst>
            <pc:docMk/>
            <pc:sldMk cId="4165597823" sldId="2147469456"/>
            <ac:spMk id="170" creationId="{3BE97707-CB16-3C7C-81C5-A16D78001C4C}"/>
          </ac:spMkLst>
        </pc:spChg>
        <pc:spChg chg="mod">
          <ac:chgData name="Lemmi, Rodrigo" userId="b3618862-5d6a-4746-8c32-848d45cae23d" providerId="ADAL" clId="{0DE9EB39-8FAF-4C04-94A2-3CE10FB32802}" dt="2024-02-01T16:16:53.582" v="333" actId="165"/>
          <ac:spMkLst>
            <pc:docMk/>
            <pc:sldMk cId="4165597823" sldId="2147469456"/>
            <ac:spMk id="171" creationId="{D15E075D-43E9-0E6A-3DAA-08F36AFAC747}"/>
          </ac:spMkLst>
        </pc:spChg>
        <pc:spChg chg="mod">
          <ac:chgData name="Lemmi, Rodrigo" userId="b3618862-5d6a-4746-8c32-848d45cae23d" providerId="ADAL" clId="{0DE9EB39-8FAF-4C04-94A2-3CE10FB32802}" dt="2024-02-01T16:16:53.582" v="333" actId="165"/>
          <ac:spMkLst>
            <pc:docMk/>
            <pc:sldMk cId="4165597823" sldId="2147469456"/>
            <ac:spMk id="172" creationId="{8FE9EC4D-B731-40C7-9D04-B59F8EDD16B3}"/>
          </ac:spMkLst>
        </pc:spChg>
        <pc:spChg chg="mod">
          <ac:chgData name="Lemmi, Rodrigo" userId="b3618862-5d6a-4746-8c32-848d45cae23d" providerId="ADAL" clId="{0DE9EB39-8FAF-4C04-94A2-3CE10FB32802}" dt="2024-02-01T16:16:53.582" v="333" actId="165"/>
          <ac:spMkLst>
            <pc:docMk/>
            <pc:sldMk cId="4165597823" sldId="2147469456"/>
            <ac:spMk id="173" creationId="{A7529E54-24AD-EE93-6AB4-F7852A73BA63}"/>
          </ac:spMkLst>
        </pc:spChg>
        <pc:spChg chg="mod">
          <ac:chgData name="Lemmi, Rodrigo" userId="b3618862-5d6a-4746-8c32-848d45cae23d" providerId="ADAL" clId="{0DE9EB39-8FAF-4C04-94A2-3CE10FB32802}" dt="2024-02-01T16:16:53.582" v="333" actId="165"/>
          <ac:spMkLst>
            <pc:docMk/>
            <pc:sldMk cId="4165597823" sldId="2147469456"/>
            <ac:spMk id="174" creationId="{6ACD45A1-B9B8-C8A3-BD1B-467E985DA9DB}"/>
          </ac:spMkLst>
        </pc:spChg>
        <pc:spChg chg="mod">
          <ac:chgData name="Lemmi, Rodrigo" userId="b3618862-5d6a-4746-8c32-848d45cae23d" providerId="ADAL" clId="{0DE9EB39-8FAF-4C04-94A2-3CE10FB32802}" dt="2024-02-01T16:16:53.582" v="333" actId="165"/>
          <ac:spMkLst>
            <pc:docMk/>
            <pc:sldMk cId="4165597823" sldId="2147469456"/>
            <ac:spMk id="175" creationId="{27C4DF06-E9C7-40F7-5A3C-9F223C10D659}"/>
          </ac:spMkLst>
        </pc:spChg>
        <pc:spChg chg="mod">
          <ac:chgData name="Lemmi, Rodrigo" userId="b3618862-5d6a-4746-8c32-848d45cae23d" providerId="ADAL" clId="{0DE9EB39-8FAF-4C04-94A2-3CE10FB32802}" dt="2024-02-01T16:16:53.582" v="333" actId="165"/>
          <ac:spMkLst>
            <pc:docMk/>
            <pc:sldMk cId="4165597823" sldId="2147469456"/>
            <ac:spMk id="176" creationId="{E4FC37F2-8AE3-C5A2-5AB6-62BC1D8E63F1}"/>
          </ac:spMkLst>
        </pc:spChg>
        <pc:spChg chg="mod">
          <ac:chgData name="Lemmi, Rodrigo" userId="b3618862-5d6a-4746-8c32-848d45cae23d" providerId="ADAL" clId="{0DE9EB39-8FAF-4C04-94A2-3CE10FB32802}" dt="2024-02-01T16:16:53.582" v="333" actId="165"/>
          <ac:spMkLst>
            <pc:docMk/>
            <pc:sldMk cId="4165597823" sldId="2147469456"/>
            <ac:spMk id="177" creationId="{6E033D3B-D8F9-31DA-24FA-92197824F0C6}"/>
          </ac:spMkLst>
        </pc:spChg>
        <pc:spChg chg="mod">
          <ac:chgData name="Lemmi, Rodrigo" userId="b3618862-5d6a-4746-8c32-848d45cae23d" providerId="ADAL" clId="{0DE9EB39-8FAF-4C04-94A2-3CE10FB32802}" dt="2024-02-01T16:16:53.582" v="333" actId="165"/>
          <ac:spMkLst>
            <pc:docMk/>
            <pc:sldMk cId="4165597823" sldId="2147469456"/>
            <ac:spMk id="178" creationId="{A6C7BDE1-36E8-0B0D-1601-D590C3156F90}"/>
          </ac:spMkLst>
        </pc:spChg>
        <pc:spChg chg="mod">
          <ac:chgData name="Lemmi, Rodrigo" userId="b3618862-5d6a-4746-8c32-848d45cae23d" providerId="ADAL" clId="{0DE9EB39-8FAF-4C04-94A2-3CE10FB32802}" dt="2024-02-01T16:16:53.582" v="333" actId="165"/>
          <ac:spMkLst>
            <pc:docMk/>
            <pc:sldMk cId="4165597823" sldId="2147469456"/>
            <ac:spMk id="179" creationId="{180291CE-82B1-E6DE-7C9F-6EFFEACBCD6A}"/>
          </ac:spMkLst>
        </pc:spChg>
        <pc:spChg chg="mod">
          <ac:chgData name="Lemmi, Rodrigo" userId="b3618862-5d6a-4746-8c32-848d45cae23d" providerId="ADAL" clId="{0DE9EB39-8FAF-4C04-94A2-3CE10FB32802}" dt="2024-02-01T16:16:53.582" v="333" actId="165"/>
          <ac:spMkLst>
            <pc:docMk/>
            <pc:sldMk cId="4165597823" sldId="2147469456"/>
            <ac:spMk id="180" creationId="{A6CE04FE-7655-226B-2BB5-4A62074D5725}"/>
          </ac:spMkLst>
        </pc:spChg>
        <pc:spChg chg="mod">
          <ac:chgData name="Lemmi, Rodrigo" userId="b3618862-5d6a-4746-8c32-848d45cae23d" providerId="ADAL" clId="{0DE9EB39-8FAF-4C04-94A2-3CE10FB32802}" dt="2024-02-01T16:16:53.582" v="333" actId="165"/>
          <ac:spMkLst>
            <pc:docMk/>
            <pc:sldMk cId="4165597823" sldId="2147469456"/>
            <ac:spMk id="181" creationId="{C1FA22C0-B0B4-C5B4-84A7-4250F3257295}"/>
          </ac:spMkLst>
        </pc:spChg>
        <pc:spChg chg="mod">
          <ac:chgData name="Lemmi, Rodrigo" userId="b3618862-5d6a-4746-8c32-848d45cae23d" providerId="ADAL" clId="{0DE9EB39-8FAF-4C04-94A2-3CE10FB32802}" dt="2024-02-01T16:16:53.582" v="333" actId="165"/>
          <ac:spMkLst>
            <pc:docMk/>
            <pc:sldMk cId="4165597823" sldId="2147469456"/>
            <ac:spMk id="182" creationId="{A3D3EF69-84FD-0DE0-D9A9-0D45C974D432}"/>
          </ac:spMkLst>
        </pc:spChg>
        <pc:spChg chg="mod">
          <ac:chgData name="Lemmi, Rodrigo" userId="b3618862-5d6a-4746-8c32-848d45cae23d" providerId="ADAL" clId="{0DE9EB39-8FAF-4C04-94A2-3CE10FB32802}" dt="2024-02-01T16:16:53.582" v="333" actId="165"/>
          <ac:spMkLst>
            <pc:docMk/>
            <pc:sldMk cId="4165597823" sldId="2147469456"/>
            <ac:spMk id="183" creationId="{128CFCEE-C95C-DDA6-17C7-D24425AF6C10}"/>
          </ac:spMkLst>
        </pc:spChg>
        <pc:spChg chg="mod">
          <ac:chgData name="Lemmi, Rodrigo" userId="b3618862-5d6a-4746-8c32-848d45cae23d" providerId="ADAL" clId="{0DE9EB39-8FAF-4C04-94A2-3CE10FB32802}" dt="2024-02-01T16:16:53.582" v="333" actId="165"/>
          <ac:spMkLst>
            <pc:docMk/>
            <pc:sldMk cId="4165597823" sldId="2147469456"/>
            <ac:spMk id="184" creationId="{2A111FF6-ED2F-A5B7-C801-B8A487140E41}"/>
          </ac:spMkLst>
        </pc:spChg>
        <pc:spChg chg="mod">
          <ac:chgData name="Lemmi, Rodrigo" userId="b3618862-5d6a-4746-8c32-848d45cae23d" providerId="ADAL" clId="{0DE9EB39-8FAF-4C04-94A2-3CE10FB32802}" dt="2024-02-01T16:16:53.582" v="333" actId="165"/>
          <ac:spMkLst>
            <pc:docMk/>
            <pc:sldMk cId="4165597823" sldId="2147469456"/>
            <ac:spMk id="185" creationId="{8E85AF96-89D4-2FAE-0FE1-F0641448E8C9}"/>
          </ac:spMkLst>
        </pc:spChg>
        <pc:spChg chg="mod">
          <ac:chgData name="Lemmi, Rodrigo" userId="b3618862-5d6a-4746-8c32-848d45cae23d" providerId="ADAL" clId="{0DE9EB39-8FAF-4C04-94A2-3CE10FB32802}" dt="2024-02-01T16:16:53.582" v="333" actId="165"/>
          <ac:spMkLst>
            <pc:docMk/>
            <pc:sldMk cId="4165597823" sldId="2147469456"/>
            <ac:spMk id="186" creationId="{057C4D0C-FB16-BCE0-6540-09BFDA18D25D}"/>
          </ac:spMkLst>
        </pc:spChg>
        <pc:spChg chg="mod">
          <ac:chgData name="Lemmi, Rodrigo" userId="b3618862-5d6a-4746-8c32-848d45cae23d" providerId="ADAL" clId="{0DE9EB39-8FAF-4C04-94A2-3CE10FB32802}" dt="2024-02-01T16:16:53.582" v="333" actId="165"/>
          <ac:spMkLst>
            <pc:docMk/>
            <pc:sldMk cId="4165597823" sldId="2147469456"/>
            <ac:spMk id="187" creationId="{09647112-6A68-F9CE-48B4-98BFA61E3105}"/>
          </ac:spMkLst>
        </pc:spChg>
        <pc:spChg chg="mod">
          <ac:chgData name="Lemmi, Rodrigo" userId="b3618862-5d6a-4746-8c32-848d45cae23d" providerId="ADAL" clId="{0DE9EB39-8FAF-4C04-94A2-3CE10FB32802}" dt="2024-02-01T16:16:53.582" v="333" actId="165"/>
          <ac:spMkLst>
            <pc:docMk/>
            <pc:sldMk cId="4165597823" sldId="2147469456"/>
            <ac:spMk id="188" creationId="{217E37D1-8E16-F2D2-52B5-AC1B702D44DD}"/>
          </ac:spMkLst>
        </pc:spChg>
        <pc:spChg chg="mod">
          <ac:chgData name="Lemmi, Rodrigo" userId="b3618862-5d6a-4746-8c32-848d45cae23d" providerId="ADAL" clId="{0DE9EB39-8FAF-4C04-94A2-3CE10FB32802}" dt="2024-02-01T16:16:53.582" v="333" actId="165"/>
          <ac:spMkLst>
            <pc:docMk/>
            <pc:sldMk cId="4165597823" sldId="2147469456"/>
            <ac:spMk id="189" creationId="{F2808D01-539F-98E5-184E-FABAACB79B06}"/>
          </ac:spMkLst>
        </pc:spChg>
        <pc:spChg chg="mod">
          <ac:chgData name="Lemmi, Rodrigo" userId="b3618862-5d6a-4746-8c32-848d45cae23d" providerId="ADAL" clId="{0DE9EB39-8FAF-4C04-94A2-3CE10FB32802}" dt="2024-02-01T16:16:53.582" v="333" actId="165"/>
          <ac:spMkLst>
            <pc:docMk/>
            <pc:sldMk cId="4165597823" sldId="2147469456"/>
            <ac:spMk id="190" creationId="{483A0587-F43B-A53F-88AB-8AD2B6254809}"/>
          </ac:spMkLst>
        </pc:spChg>
        <pc:spChg chg="mod">
          <ac:chgData name="Lemmi, Rodrigo" userId="b3618862-5d6a-4746-8c32-848d45cae23d" providerId="ADAL" clId="{0DE9EB39-8FAF-4C04-94A2-3CE10FB32802}" dt="2024-02-01T16:16:53.582" v="333" actId="165"/>
          <ac:spMkLst>
            <pc:docMk/>
            <pc:sldMk cId="4165597823" sldId="2147469456"/>
            <ac:spMk id="191" creationId="{5EC7B7D4-258E-0995-190D-2BC85E41BBFC}"/>
          </ac:spMkLst>
        </pc:spChg>
        <pc:spChg chg="mod">
          <ac:chgData name="Lemmi, Rodrigo" userId="b3618862-5d6a-4746-8c32-848d45cae23d" providerId="ADAL" clId="{0DE9EB39-8FAF-4C04-94A2-3CE10FB32802}" dt="2024-02-01T16:16:53.582" v="333" actId="165"/>
          <ac:spMkLst>
            <pc:docMk/>
            <pc:sldMk cId="4165597823" sldId="2147469456"/>
            <ac:spMk id="192" creationId="{7AF57DEF-ADAB-AC4A-4426-3F269F73705A}"/>
          </ac:spMkLst>
        </pc:spChg>
        <pc:spChg chg="mod">
          <ac:chgData name="Lemmi, Rodrigo" userId="b3618862-5d6a-4746-8c32-848d45cae23d" providerId="ADAL" clId="{0DE9EB39-8FAF-4C04-94A2-3CE10FB32802}" dt="2024-02-01T16:16:53.582" v="333" actId="165"/>
          <ac:spMkLst>
            <pc:docMk/>
            <pc:sldMk cId="4165597823" sldId="2147469456"/>
            <ac:spMk id="193" creationId="{621EC4B6-D2F7-EC45-B343-290A3B57BD65}"/>
          </ac:spMkLst>
        </pc:spChg>
        <pc:spChg chg="mod">
          <ac:chgData name="Lemmi, Rodrigo" userId="b3618862-5d6a-4746-8c32-848d45cae23d" providerId="ADAL" clId="{0DE9EB39-8FAF-4C04-94A2-3CE10FB32802}" dt="2024-02-01T16:16:53.582" v="333" actId="165"/>
          <ac:spMkLst>
            <pc:docMk/>
            <pc:sldMk cId="4165597823" sldId="2147469456"/>
            <ac:spMk id="194" creationId="{BED5EBE4-49B4-7197-1E82-D082F9BFC0DE}"/>
          </ac:spMkLst>
        </pc:spChg>
        <pc:spChg chg="mod">
          <ac:chgData name="Lemmi, Rodrigo" userId="b3618862-5d6a-4746-8c32-848d45cae23d" providerId="ADAL" clId="{0DE9EB39-8FAF-4C04-94A2-3CE10FB32802}" dt="2024-02-01T16:16:53.582" v="333" actId="165"/>
          <ac:spMkLst>
            <pc:docMk/>
            <pc:sldMk cId="4165597823" sldId="2147469456"/>
            <ac:spMk id="195" creationId="{8F354CCA-AD84-FCA5-287A-6E656663E826}"/>
          </ac:spMkLst>
        </pc:spChg>
        <pc:spChg chg="mod">
          <ac:chgData name="Lemmi, Rodrigo" userId="b3618862-5d6a-4746-8c32-848d45cae23d" providerId="ADAL" clId="{0DE9EB39-8FAF-4C04-94A2-3CE10FB32802}" dt="2024-02-01T16:16:53.582" v="333" actId="165"/>
          <ac:spMkLst>
            <pc:docMk/>
            <pc:sldMk cId="4165597823" sldId="2147469456"/>
            <ac:spMk id="196" creationId="{4F1A6A8D-8305-936D-20F2-FA291F347D65}"/>
          </ac:spMkLst>
        </pc:spChg>
        <pc:spChg chg="mod">
          <ac:chgData name="Lemmi, Rodrigo" userId="b3618862-5d6a-4746-8c32-848d45cae23d" providerId="ADAL" clId="{0DE9EB39-8FAF-4C04-94A2-3CE10FB32802}" dt="2024-02-01T16:16:53.582" v="333" actId="165"/>
          <ac:spMkLst>
            <pc:docMk/>
            <pc:sldMk cId="4165597823" sldId="2147469456"/>
            <ac:spMk id="197" creationId="{47A0EF56-42A2-59B1-63B3-737BD9C2AF0A}"/>
          </ac:spMkLst>
        </pc:spChg>
        <pc:spChg chg="mod">
          <ac:chgData name="Lemmi, Rodrigo" userId="b3618862-5d6a-4746-8c32-848d45cae23d" providerId="ADAL" clId="{0DE9EB39-8FAF-4C04-94A2-3CE10FB32802}" dt="2024-02-01T16:16:53.582" v="333" actId="165"/>
          <ac:spMkLst>
            <pc:docMk/>
            <pc:sldMk cId="4165597823" sldId="2147469456"/>
            <ac:spMk id="198" creationId="{82B92C0A-8DA5-804F-950A-AAF4CF9C0910}"/>
          </ac:spMkLst>
        </pc:spChg>
        <pc:spChg chg="mod">
          <ac:chgData name="Lemmi, Rodrigo" userId="b3618862-5d6a-4746-8c32-848d45cae23d" providerId="ADAL" clId="{0DE9EB39-8FAF-4C04-94A2-3CE10FB32802}" dt="2024-02-01T16:16:53.582" v="333" actId="165"/>
          <ac:spMkLst>
            <pc:docMk/>
            <pc:sldMk cId="4165597823" sldId="2147469456"/>
            <ac:spMk id="199" creationId="{73F1781B-B8B1-C8EE-3BA9-4230A226FC8A}"/>
          </ac:spMkLst>
        </pc:spChg>
        <pc:spChg chg="mod">
          <ac:chgData name="Lemmi, Rodrigo" userId="b3618862-5d6a-4746-8c32-848d45cae23d" providerId="ADAL" clId="{0DE9EB39-8FAF-4C04-94A2-3CE10FB32802}" dt="2024-02-01T16:16:53.582" v="333" actId="165"/>
          <ac:spMkLst>
            <pc:docMk/>
            <pc:sldMk cId="4165597823" sldId="2147469456"/>
            <ac:spMk id="200" creationId="{9CF178E4-5C49-86D0-2FC6-73D8D4E0ECE8}"/>
          </ac:spMkLst>
        </pc:spChg>
        <pc:spChg chg="mod">
          <ac:chgData name="Lemmi, Rodrigo" userId="b3618862-5d6a-4746-8c32-848d45cae23d" providerId="ADAL" clId="{0DE9EB39-8FAF-4C04-94A2-3CE10FB32802}" dt="2024-02-01T16:16:53.582" v="333" actId="165"/>
          <ac:spMkLst>
            <pc:docMk/>
            <pc:sldMk cId="4165597823" sldId="2147469456"/>
            <ac:spMk id="201" creationId="{9076D975-385E-337E-0693-2BB3EBFB404C}"/>
          </ac:spMkLst>
        </pc:spChg>
        <pc:spChg chg="mod">
          <ac:chgData name="Lemmi, Rodrigo" userId="b3618862-5d6a-4746-8c32-848d45cae23d" providerId="ADAL" clId="{0DE9EB39-8FAF-4C04-94A2-3CE10FB32802}" dt="2024-02-01T16:16:53.582" v="333" actId="165"/>
          <ac:spMkLst>
            <pc:docMk/>
            <pc:sldMk cId="4165597823" sldId="2147469456"/>
            <ac:spMk id="202" creationId="{FD325D00-91C1-9949-20C0-22974BBA443A}"/>
          </ac:spMkLst>
        </pc:spChg>
        <pc:spChg chg="mod">
          <ac:chgData name="Lemmi, Rodrigo" userId="b3618862-5d6a-4746-8c32-848d45cae23d" providerId="ADAL" clId="{0DE9EB39-8FAF-4C04-94A2-3CE10FB32802}" dt="2024-02-01T16:16:53.582" v="333" actId="165"/>
          <ac:spMkLst>
            <pc:docMk/>
            <pc:sldMk cId="4165597823" sldId="2147469456"/>
            <ac:spMk id="203" creationId="{327B3403-5B09-CB78-D77F-A82354939F7E}"/>
          </ac:spMkLst>
        </pc:spChg>
        <pc:spChg chg="mod">
          <ac:chgData name="Lemmi, Rodrigo" userId="b3618862-5d6a-4746-8c32-848d45cae23d" providerId="ADAL" clId="{0DE9EB39-8FAF-4C04-94A2-3CE10FB32802}" dt="2024-02-01T16:16:53.582" v="333" actId="165"/>
          <ac:spMkLst>
            <pc:docMk/>
            <pc:sldMk cId="4165597823" sldId="2147469456"/>
            <ac:spMk id="204" creationId="{DA00B8C6-59B1-876C-DB46-AD7550459852}"/>
          </ac:spMkLst>
        </pc:spChg>
        <pc:spChg chg="mod">
          <ac:chgData name="Lemmi, Rodrigo" userId="b3618862-5d6a-4746-8c32-848d45cae23d" providerId="ADAL" clId="{0DE9EB39-8FAF-4C04-94A2-3CE10FB32802}" dt="2024-02-01T16:16:53.582" v="333" actId="165"/>
          <ac:spMkLst>
            <pc:docMk/>
            <pc:sldMk cId="4165597823" sldId="2147469456"/>
            <ac:spMk id="205" creationId="{574DBB1A-723D-D810-D44D-D638BB064A27}"/>
          </ac:spMkLst>
        </pc:spChg>
        <pc:spChg chg="mod">
          <ac:chgData name="Lemmi, Rodrigo" userId="b3618862-5d6a-4746-8c32-848d45cae23d" providerId="ADAL" clId="{0DE9EB39-8FAF-4C04-94A2-3CE10FB32802}" dt="2024-02-01T16:16:53.582" v="333" actId="165"/>
          <ac:spMkLst>
            <pc:docMk/>
            <pc:sldMk cId="4165597823" sldId="2147469456"/>
            <ac:spMk id="206" creationId="{56915BFA-9C77-DC98-2692-44BF1AEDA88F}"/>
          </ac:spMkLst>
        </pc:spChg>
        <pc:spChg chg="mod">
          <ac:chgData name="Lemmi, Rodrigo" userId="b3618862-5d6a-4746-8c32-848d45cae23d" providerId="ADAL" clId="{0DE9EB39-8FAF-4C04-94A2-3CE10FB32802}" dt="2024-02-01T16:16:53.582" v="333" actId="165"/>
          <ac:spMkLst>
            <pc:docMk/>
            <pc:sldMk cId="4165597823" sldId="2147469456"/>
            <ac:spMk id="207" creationId="{6001CD0C-34C6-5AB4-96F4-DC63BD00F9A6}"/>
          </ac:spMkLst>
        </pc:spChg>
        <pc:spChg chg="mod">
          <ac:chgData name="Lemmi, Rodrigo" userId="b3618862-5d6a-4746-8c32-848d45cae23d" providerId="ADAL" clId="{0DE9EB39-8FAF-4C04-94A2-3CE10FB32802}" dt="2024-02-01T16:16:53.582" v="333" actId="165"/>
          <ac:spMkLst>
            <pc:docMk/>
            <pc:sldMk cId="4165597823" sldId="2147469456"/>
            <ac:spMk id="208" creationId="{E74552DE-6B18-A660-79F2-5E14DF2C44A0}"/>
          </ac:spMkLst>
        </pc:spChg>
        <pc:spChg chg="mod">
          <ac:chgData name="Lemmi, Rodrigo" userId="b3618862-5d6a-4746-8c32-848d45cae23d" providerId="ADAL" clId="{0DE9EB39-8FAF-4C04-94A2-3CE10FB32802}" dt="2024-02-01T16:16:53.582" v="333" actId="165"/>
          <ac:spMkLst>
            <pc:docMk/>
            <pc:sldMk cId="4165597823" sldId="2147469456"/>
            <ac:spMk id="209" creationId="{CBCE9168-50FF-B4E3-F073-38B4D217C8D2}"/>
          </ac:spMkLst>
        </pc:spChg>
        <pc:spChg chg="mod">
          <ac:chgData name="Lemmi, Rodrigo" userId="b3618862-5d6a-4746-8c32-848d45cae23d" providerId="ADAL" clId="{0DE9EB39-8FAF-4C04-94A2-3CE10FB32802}" dt="2024-02-01T16:16:53.582" v="333" actId="165"/>
          <ac:spMkLst>
            <pc:docMk/>
            <pc:sldMk cId="4165597823" sldId="2147469456"/>
            <ac:spMk id="210" creationId="{DD816268-BF8E-296C-CDB1-1D2398CA8BA1}"/>
          </ac:spMkLst>
        </pc:spChg>
        <pc:spChg chg="mod">
          <ac:chgData name="Lemmi, Rodrigo" userId="b3618862-5d6a-4746-8c32-848d45cae23d" providerId="ADAL" clId="{0DE9EB39-8FAF-4C04-94A2-3CE10FB32802}" dt="2024-02-01T16:16:53.582" v="333" actId="165"/>
          <ac:spMkLst>
            <pc:docMk/>
            <pc:sldMk cId="4165597823" sldId="2147469456"/>
            <ac:spMk id="211" creationId="{A831CF67-CC31-F41F-17A0-3F6B8CAE0F65}"/>
          </ac:spMkLst>
        </pc:spChg>
        <pc:spChg chg="mod">
          <ac:chgData name="Lemmi, Rodrigo" userId="b3618862-5d6a-4746-8c32-848d45cae23d" providerId="ADAL" clId="{0DE9EB39-8FAF-4C04-94A2-3CE10FB32802}" dt="2024-02-01T16:16:53.582" v="333" actId="165"/>
          <ac:spMkLst>
            <pc:docMk/>
            <pc:sldMk cId="4165597823" sldId="2147469456"/>
            <ac:spMk id="212" creationId="{ED54EB16-CB83-9B53-F64A-C096A942B74D}"/>
          </ac:spMkLst>
        </pc:spChg>
        <pc:spChg chg="mod">
          <ac:chgData name="Lemmi, Rodrigo" userId="b3618862-5d6a-4746-8c32-848d45cae23d" providerId="ADAL" clId="{0DE9EB39-8FAF-4C04-94A2-3CE10FB32802}" dt="2024-02-01T16:16:53.582" v="333" actId="165"/>
          <ac:spMkLst>
            <pc:docMk/>
            <pc:sldMk cId="4165597823" sldId="2147469456"/>
            <ac:spMk id="213" creationId="{9DB43BDC-E0DC-8B71-4BA0-44857C7E001B}"/>
          </ac:spMkLst>
        </pc:spChg>
        <pc:spChg chg="mod">
          <ac:chgData name="Lemmi, Rodrigo" userId="b3618862-5d6a-4746-8c32-848d45cae23d" providerId="ADAL" clId="{0DE9EB39-8FAF-4C04-94A2-3CE10FB32802}" dt="2024-02-01T16:16:53.582" v="333" actId="165"/>
          <ac:spMkLst>
            <pc:docMk/>
            <pc:sldMk cId="4165597823" sldId="2147469456"/>
            <ac:spMk id="214" creationId="{8DCC23BC-CC20-2F8F-9B1D-0B11610C55AB}"/>
          </ac:spMkLst>
        </pc:spChg>
        <pc:spChg chg="mod">
          <ac:chgData name="Lemmi, Rodrigo" userId="b3618862-5d6a-4746-8c32-848d45cae23d" providerId="ADAL" clId="{0DE9EB39-8FAF-4C04-94A2-3CE10FB32802}" dt="2024-02-01T16:16:53.582" v="333" actId="165"/>
          <ac:spMkLst>
            <pc:docMk/>
            <pc:sldMk cId="4165597823" sldId="2147469456"/>
            <ac:spMk id="215" creationId="{FCFD62BA-177C-AB80-0593-7C2176431E65}"/>
          </ac:spMkLst>
        </pc:spChg>
        <pc:spChg chg="mod">
          <ac:chgData name="Lemmi, Rodrigo" userId="b3618862-5d6a-4746-8c32-848d45cae23d" providerId="ADAL" clId="{0DE9EB39-8FAF-4C04-94A2-3CE10FB32802}" dt="2024-02-01T16:16:53.582" v="333" actId="165"/>
          <ac:spMkLst>
            <pc:docMk/>
            <pc:sldMk cId="4165597823" sldId="2147469456"/>
            <ac:spMk id="216" creationId="{D68A4413-6868-15AE-AB8A-2B2D1220641A}"/>
          </ac:spMkLst>
        </pc:spChg>
        <pc:spChg chg="mod">
          <ac:chgData name="Lemmi, Rodrigo" userId="b3618862-5d6a-4746-8c32-848d45cae23d" providerId="ADAL" clId="{0DE9EB39-8FAF-4C04-94A2-3CE10FB32802}" dt="2024-02-01T16:16:53.582" v="333" actId="165"/>
          <ac:spMkLst>
            <pc:docMk/>
            <pc:sldMk cId="4165597823" sldId="2147469456"/>
            <ac:spMk id="217" creationId="{E56A6212-4719-C113-EC4A-0E71DCD4FB79}"/>
          </ac:spMkLst>
        </pc:spChg>
        <pc:spChg chg="mod">
          <ac:chgData name="Lemmi, Rodrigo" userId="b3618862-5d6a-4746-8c32-848d45cae23d" providerId="ADAL" clId="{0DE9EB39-8FAF-4C04-94A2-3CE10FB32802}" dt="2024-02-01T16:16:53.582" v="333" actId="165"/>
          <ac:spMkLst>
            <pc:docMk/>
            <pc:sldMk cId="4165597823" sldId="2147469456"/>
            <ac:spMk id="218" creationId="{90F5DDFB-FAF0-9D0B-F4C2-ED92E0062B41}"/>
          </ac:spMkLst>
        </pc:spChg>
        <pc:spChg chg="mod">
          <ac:chgData name="Lemmi, Rodrigo" userId="b3618862-5d6a-4746-8c32-848d45cae23d" providerId="ADAL" clId="{0DE9EB39-8FAF-4C04-94A2-3CE10FB32802}" dt="2024-02-01T16:16:53.582" v="333" actId="165"/>
          <ac:spMkLst>
            <pc:docMk/>
            <pc:sldMk cId="4165597823" sldId="2147469456"/>
            <ac:spMk id="219" creationId="{548313D4-DF72-CFFA-9031-10F03F4E3AAD}"/>
          </ac:spMkLst>
        </pc:spChg>
        <pc:spChg chg="mod">
          <ac:chgData name="Lemmi, Rodrigo" userId="b3618862-5d6a-4746-8c32-848d45cae23d" providerId="ADAL" clId="{0DE9EB39-8FAF-4C04-94A2-3CE10FB32802}" dt="2024-02-01T16:16:53.582" v="333" actId="165"/>
          <ac:spMkLst>
            <pc:docMk/>
            <pc:sldMk cId="4165597823" sldId="2147469456"/>
            <ac:spMk id="220" creationId="{28295C3D-E5F0-7F5D-75A4-D27DDB0124B3}"/>
          </ac:spMkLst>
        </pc:spChg>
        <pc:spChg chg="mod">
          <ac:chgData name="Lemmi, Rodrigo" userId="b3618862-5d6a-4746-8c32-848d45cae23d" providerId="ADAL" clId="{0DE9EB39-8FAF-4C04-94A2-3CE10FB32802}" dt="2024-02-01T16:16:53.582" v="333" actId="165"/>
          <ac:spMkLst>
            <pc:docMk/>
            <pc:sldMk cId="4165597823" sldId="2147469456"/>
            <ac:spMk id="221" creationId="{2ECA02C7-EFBC-1B4D-66BE-5A5ED6CADA49}"/>
          </ac:spMkLst>
        </pc:spChg>
        <pc:grpChg chg="del">
          <ac:chgData name="Lemmi, Rodrigo" userId="b3618862-5d6a-4746-8c32-848d45cae23d" providerId="ADAL" clId="{0DE9EB39-8FAF-4C04-94A2-3CE10FB32802}" dt="2024-02-01T16:14:32.713" v="308" actId="478"/>
          <ac:grpSpMkLst>
            <pc:docMk/>
            <pc:sldMk cId="4165597823" sldId="2147469456"/>
            <ac:grpSpMk id="9" creationId="{B742E1DC-C35E-AA3E-0CE8-71279005978D}"/>
          </ac:grpSpMkLst>
        </pc:grpChg>
        <pc:grpChg chg="del">
          <ac:chgData name="Lemmi, Rodrigo" userId="b3618862-5d6a-4746-8c32-848d45cae23d" providerId="ADAL" clId="{0DE9EB39-8FAF-4C04-94A2-3CE10FB32802}" dt="2024-02-01T16:14:32.713" v="308" actId="478"/>
          <ac:grpSpMkLst>
            <pc:docMk/>
            <pc:sldMk cId="4165597823" sldId="2147469456"/>
            <ac:grpSpMk id="18" creationId="{DFAB2709-5D6F-72E0-CD23-9B53ACE667E1}"/>
          </ac:grpSpMkLst>
        </pc:grpChg>
        <pc:grpChg chg="del">
          <ac:chgData name="Lemmi, Rodrigo" userId="b3618862-5d6a-4746-8c32-848d45cae23d" providerId="ADAL" clId="{0DE9EB39-8FAF-4C04-94A2-3CE10FB32802}" dt="2024-02-01T16:14:32.713" v="308" actId="478"/>
          <ac:grpSpMkLst>
            <pc:docMk/>
            <pc:sldMk cId="4165597823" sldId="2147469456"/>
            <ac:grpSpMk id="39" creationId="{4EAA7CC8-FC28-E91B-8108-2A2E8E70B9A2}"/>
          </ac:grpSpMkLst>
        </pc:grpChg>
        <pc:grpChg chg="del">
          <ac:chgData name="Lemmi, Rodrigo" userId="b3618862-5d6a-4746-8c32-848d45cae23d" providerId="ADAL" clId="{0DE9EB39-8FAF-4C04-94A2-3CE10FB32802}" dt="2024-02-01T16:14:32.713" v="308" actId="478"/>
          <ac:grpSpMkLst>
            <pc:docMk/>
            <pc:sldMk cId="4165597823" sldId="2147469456"/>
            <ac:grpSpMk id="42" creationId="{0845CCDD-2F29-DD43-DCBF-7A4A1118D131}"/>
          </ac:grpSpMkLst>
        </pc:grpChg>
        <pc:grpChg chg="del">
          <ac:chgData name="Lemmi, Rodrigo" userId="b3618862-5d6a-4746-8c32-848d45cae23d" providerId="ADAL" clId="{0DE9EB39-8FAF-4C04-94A2-3CE10FB32802}" dt="2024-02-01T16:14:32.713" v="308" actId="478"/>
          <ac:grpSpMkLst>
            <pc:docMk/>
            <pc:sldMk cId="4165597823" sldId="2147469456"/>
            <ac:grpSpMk id="45" creationId="{48925828-37DE-742E-5364-431FC7229FA0}"/>
          </ac:grpSpMkLst>
        </pc:grpChg>
        <pc:grpChg chg="del">
          <ac:chgData name="Lemmi, Rodrigo" userId="b3618862-5d6a-4746-8c32-848d45cae23d" providerId="ADAL" clId="{0DE9EB39-8FAF-4C04-94A2-3CE10FB32802}" dt="2024-02-01T16:14:32.713" v="308" actId="478"/>
          <ac:grpSpMkLst>
            <pc:docMk/>
            <pc:sldMk cId="4165597823" sldId="2147469456"/>
            <ac:grpSpMk id="48" creationId="{EA388717-C6CB-DE2A-12F5-E3A9664AEE3E}"/>
          </ac:grpSpMkLst>
        </pc:grpChg>
        <pc:grpChg chg="del">
          <ac:chgData name="Lemmi, Rodrigo" userId="b3618862-5d6a-4746-8c32-848d45cae23d" providerId="ADAL" clId="{0DE9EB39-8FAF-4C04-94A2-3CE10FB32802}" dt="2024-02-01T16:14:32.713" v="308" actId="478"/>
          <ac:grpSpMkLst>
            <pc:docMk/>
            <pc:sldMk cId="4165597823" sldId="2147469456"/>
            <ac:grpSpMk id="51" creationId="{ECAEC3D4-C3A1-948C-8DA2-3F531CE1877F}"/>
          </ac:grpSpMkLst>
        </pc:grpChg>
        <pc:grpChg chg="add del mod">
          <ac:chgData name="Lemmi, Rodrigo" userId="b3618862-5d6a-4746-8c32-848d45cae23d" providerId="ADAL" clId="{0DE9EB39-8FAF-4C04-94A2-3CE10FB32802}" dt="2024-02-01T16:16:53.582" v="333" actId="165"/>
          <ac:grpSpMkLst>
            <pc:docMk/>
            <pc:sldMk cId="4165597823" sldId="2147469456"/>
            <ac:grpSpMk id="55" creationId="{03C109E9-05C9-F076-F12E-9722D691993C}"/>
          </ac:grpSpMkLst>
        </pc:grpChg>
        <pc:grpChg chg="del">
          <ac:chgData name="Lemmi, Rodrigo" userId="b3618862-5d6a-4746-8c32-848d45cae23d" providerId="ADAL" clId="{0DE9EB39-8FAF-4C04-94A2-3CE10FB32802}" dt="2024-02-01T16:18:20.356" v="348" actId="478"/>
          <ac:grpSpMkLst>
            <pc:docMk/>
            <pc:sldMk cId="4165597823" sldId="2147469456"/>
            <ac:grpSpMk id="113" creationId="{137DE7CF-1980-F827-2FC8-B55CEFBE5BEB}"/>
          </ac:grpSpMkLst>
        </pc:grpChg>
        <pc:grpChg chg="del mod topLvl">
          <ac:chgData name="Lemmi, Rodrigo" userId="b3618862-5d6a-4746-8c32-848d45cae23d" providerId="ADAL" clId="{0DE9EB39-8FAF-4C04-94A2-3CE10FB32802}" dt="2024-02-02T15:13:42.138" v="558" actId="21"/>
          <ac:grpSpMkLst>
            <pc:docMk/>
            <pc:sldMk cId="4165597823" sldId="2147469456"/>
            <ac:grpSpMk id="168" creationId="{3A447C40-61F6-89C3-E8AF-EC5889C04F8B}"/>
          </ac:grpSpMkLst>
        </pc:grpChg>
        <pc:picChg chg="add del mod">
          <ac:chgData name="Lemmi, Rodrigo" userId="b3618862-5d6a-4746-8c32-848d45cae23d" providerId="ADAL" clId="{0DE9EB39-8FAF-4C04-94A2-3CE10FB32802}" dt="2024-02-01T16:18:19.715" v="347" actId="478"/>
          <ac:picMkLst>
            <pc:docMk/>
            <pc:sldMk cId="4165597823" sldId="2147469456"/>
            <ac:picMk id="54" creationId="{0941F706-86B5-7599-0633-E9CDFCC6C8E1}"/>
          </ac:picMkLst>
        </pc:picChg>
        <pc:picChg chg="del mod topLvl">
          <ac:chgData name="Lemmi, Rodrigo" userId="b3618862-5d6a-4746-8c32-848d45cae23d" providerId="ADAL" clId="{0DE9EB39-8FAF-4C04-94A2-3CE10FB32802}" dt="2024-02-02T15:13:37.125" v="555" actId="21"/>
          <ac:picMkLst>
            <pc:docMk/>
            <pc:sldMk cId="4165597823" sldId="2147469456"/>
            <ac:picMk id="223" creationId="{DBC19ABE-221E-0EED-BC95-D17E2B643541}"/>
          </ac:picMkLst>
        </pc:picChg>
      </pc:sldChg>
      <pc:sldChg chg="delSp modSp add del mod">
        <pc:chgData name="Lemmi, Rodrigo" userId="b3618862-5d6a-4746-8c32-848d45cae23d" providerId="ADAL" clId="{0DE9EB39-8FAF-4C04-94A2-3CE10FB32802}" dt="2024-02-02T15:47:30.692" v="1019" actId="47"/>
        <pc:sldMkLst>
          <pc:docMk/>
          <pc:sldMk cId="1071716782" sldId="2147469457"/>
        </pc:sldMkLst>
        <pc:spChg chg="del">
          <ac:chgData name="Lemmi, Rodrigo" userId="b3618862-5d6a-4746-8c32-848d45cae23d" providerId="ADAL" clId="{0DE9EB39-8FAF-4C04-94A2-3CE10FB32802}" dt="2024-02-02T15:45:01.690" v="897" actId="21"/>
          <ac:spMkLst>
            <pc:docMk/>
            <pc:sldMk cId="1071716782" sldId="2147469457"/>
            <ac:spMk id="41" creationId="{17651398-41BC-8345-8117-0EB4CF989C8D}"/>
          </ac:spMkLst>
        </pc:spChg>
        <pc:spChg chg="del">
          <ac:chgData name="Lemmi, Rodrigo" userId="b3618862-5d6a-4746-8c32-848d45cae23d" providerId="ADAL" clId="{0DE9EB39-8FAF-4C04-94A2-3CE10FB32802}" dt="2024-02-02T15:45:01.690" v="897" actId="21"/>
          <ac:spMkLst>
            <pc:docMk/>
            <pc:sldMk cId="1071716782" sldId="2147469457"/>
            <ac:spMk id="43" creationId="{3070FFF6-8BB2-134F-B1D7-FE81EAE3F9CA}"/>
          </ac:spMkLst>
        </pc:spChg>
        <pc:spChg chg="del">
          <ac:chgData name="Lemmi, Rodrigo" userId="b3618862-5d6a-4746-8c32-848d45cae23d" providerId="ADAL" clId="{0DE9EB39-8FAF-4C04-94A2-3CE10FB32802}" dt="2024-02-02T15:45:01.690" v="897" actId="21"/>
          <ac:spMkLst>
            <pc:docMk/>
            <pc:sldMk cId="1071716782" sldId="2147469457"/>
            <ac:spMk id="47" creationId="{478FF5A4-6A22-E141-B350-6AE27F856C81}"/>
          </ac:spMkLst>
        </pc:spChg>
        <pc:spChg chg="del">
          <ac:chgData name="Lemmi, Rodrigo" userId="b3618862-5d6a-4746-8c32-848d45cae23d" providerId="ADAL" clId="{0DE9EB39-8FAF-4C04-94A2-3CE10FB32802}" dt="2024-02-02T15:45:01.690" v="897" actId="21"/>
          <ac:spMkLst>
            <pc:docMk/>
            <pc:sldMk cId="1071716782" sldId="2147469457"/>
            <ac:spMk id="48" creationId="{2755D0C4-1AB9-F243-94A3-9EBA0A82E825}"/>
          </ac:spMkLst>
        </pc:spChg>
        <pc:spChg chg="del">
          <ac:chgData name="Lemmi, Rodrigo" userId="b3618862-5d6a-4746-8c32-848d45cae23d" providerId="ADAL" clId="{0DE9EB39-8FAF-4C04-94A2-3CE10FB32802}" dt="2024-02-02T15:45:01.690" v="897" actId="21"/>
          <ac:spMkLst>
            <pc:docMk/>
            <pc:sldMk cId="1071716782" sldId="2147469457"/>
            <ac:spMk id="50" creationId="{72618208-33B4-6F4C-A5FF-AF18C99C7B70}"/>
          </ac:spMkLst>
        </pc:spChg>
        <pc:spChg chg="del">
          <ac:chgData name="Lemmi, Rodrigo" userId="b3618862-5d6a-4746-8c32-848d45cae23d" providerId="ADAL" clId="{0DE9EB39-8FAF-4C04-94A2-3CE10FB32802}" dt="2024-02-02T15:45:01.690" v="897" actId="21"/>
          <ac:spMkLst>
            <pc:docMk/>
            <pc:sldMk cId="1071716782" sldId="2147469457"/>
            <ac:spMk id="51" creationId="{0ECB17D0-3DDD-6C4F-8959-4B6DEA916E2F}"/>
          </ac:spMkLst>
        </pc:spChg>
        <pc:spChg chg="del">
          <ac:chgData name="Lemmi, Rodrigo" userId="b3618862-5d6a-4746-8c32-848d45cae23d" providerId="ADAL" clId="{0DE9EB39-8FAF-4C04-94A2-3CE10FB32802}" dt="2024-02-02T15:45:01.690" v="897" actId="21"/>
          <ac:spMkLst>
            <pc:docMk/>
            <pc:sldMk cId="1071716782" sldId="2147469457"/>
            <ac:spMk id="54" creationId="{6326574E-BB18-9F4F-8A6F-9903651A3D66}"/>
          </ac:spMkLst>
        </pc:spChg>
        <pc:spChg chg="del">
          <ac:chgData name="Lemmi, Rodrigo" userId="b3618862-5d6a-4746-8c32-848d45cae23d" providerId="ADAL" clId="{0DE9EB39-8FAF-4C04-94A2-3CE10FB32802}" dt="2024-02-02T15:45:01.690" v="897" actId="21"/>
          <ac:spMkLst>
            <pc:docMk/>
            <pc:sldMk cId="1071716782" sldId="2147469457"/>
            <ac:spMk id="55" creationId="{FA43C0C1-65AD-B146-BCC7-4611BAAE8007}"/>
          </ac:spMkLst>
        </pc:spChg>
        <pc:spChg chg="del">
          <ac:chgData name="Lemmi, Rodrigo" userId="b3618862-5d6a-4746-8c32-848d45cae23d" providerId="ADAL" clId="{0DE9EB39-8FAF-4C04-94A2-3CE10FB32802}" dt="2024-02-02T15:45:01.690" v="897" actId="21"/>
          <ac:spMkLst>
            <pc:docMk/>
            <pc:sldMk cId="1071716782" sldId="2147469457"/>
            <ac:spMk id="56" creationId="{AA31879C-5ADC-F944-873F-527EE67B95B9}"/>
          </ac:spMkLst>
        </pc:spChg>
        <pc:spChg chg="del">
          <ac:chgData name="Lemmi, Rodrigo" userId="b3618862-5d6a-4746-8c32-848d45cae23d" providerId="ADAL" clId="{0DE9EB39-8FAF-4C04-94A2-3CE10FB32802}" dt="2024-02-02T15:45:01.690" v="897" actId="21"/>
          <ac:spMkLst>
            <pc:docMk/>
            <pc:sldMk cId="1071716782" sldId="2147469457"/>
            <ac:spMk id="57" creationId="{AF3C0A21-CA1A-3C47-9723-51736F1A3C36}"/>
          </ac:spMkLst>
        </pc:spChg>
        <pc:spChg chg="del">
          <ac:chgData name="Lemmi, Rodrigo" userId="b3618862-5d6a-4746-8c32-848d45cae23d" providerId="ADAL" clId="{0DE9EB39-8FAF-4C04-94A2-3CE10FB32802}" dt="2024-02-02T15:45:01.690" v="897" actId="21"/>
          <ac:spMkLst>
            <pc:docMk/>
            <pc:sldMk cId="1071716782" sldId="2147469457"/>
            <ac:spMk id="58" creationId="{DD45B907-F1E5-EE40-AC1F-9C0D860CF10A}"/>
          </ac:spMkLst>
        </pc:spChg>
        <pc:spChg chg="del">
          <ac:chgData name="Lemmi, Rodrigo" userId="b3618862-5d6a-4746-8c32-848d45cae23d" providerId="ADAL" clId="{0DE9EB39-8FAF-4C04-94A2-3CE10FB32802}" dt="2024-02-02T15:45:01.690" v="897" actId="21"/>
          <ac:spMkLst>
            <pc:docMk/>
            <pc:sldMk cId="1071716782" sldId="2147469457"/>
            <ac:spMk id="59" creationId="{BF5C0B28-CC5F-534B-A499-3384289EE976}"/>
          </ac:spMkLst>
        </pc:spChg>
        <pc:spChg chg="del">
          <ac:chgData name="Lemmi, Rodrigo" userId="b3618862-5d6a-4746-8c32-848d45cae23d" providerId="ADAL" clId="{0DE9EB39-8FAF-4C04-94A2-3CE10FB32802}" dt="2024-02-02T15:45:01.690" v="897" actId="21"/>
          <ac:spMkLst>
            <pc:docMk/>
            <pc:sldMk cId="1071716782" sldId="2147469457"/>
            <ac:spMk id="61" creationId="{30B30B3F-DB38-9B4E-8CC0-01A817AA58FA}"/>
          </ac:spMkLst>
        </pc:spChg>
        <pc:spChg chg="del">
          <ac:chgData name="Lemmi, Rodrigo" userId="b3618862-5d6a-4746-8c32-848d45cae23d" providerId="ADAL" clId="{0DE9EB39-8FAF-4C04-94A2-3CE10FB32802}" dt="2024-02-02T15:45:01.690" v="897" actId="21"/>
          <ac:spMkLst>
            <pc:docMk/>
            <pc:sldMk cId="1071716782" sldId="2147469457"/>
            <ac:spMk id="62" creationId="{0EA027DB-63E7-2746-AC70-8C503D72C8A4}"/>
          </ac:spMkLst>
        </pc:spChg>
        <pc:spChg chg="del">
          <ac:chgData name="Lemmi, Rodrigo" userId="b3618862-5d6a-4746-8c32-848d45cae23d" providerId="ADAL" clId="{0DE9EB39-8FAF-4C04-94A2-3CE10FB32802}" dt="2024-02-02T15:45:01.690" v="897" actId="21"/>
          <ac:spMkLst>
            <pc:docMk/>
            <pc:sldMk cId="1071716782" sldId="2147469457"/>
            <ac:spMk id="63" creationId="{090F88FA-CC92-5142-ABEC-55C1318A77FC}"/>
          </ac:spMkLst>
        </pc:spChg>
        <pc:spChg chg="del">
          <ac:chgData name="Lemmi, Rodrigo" userId="b3618862-5d6a-4746-8c32-848d45cae23d" providerId="ADAL" clId="{0DE9EB39-8FAF-4C04-94A2-3CE10FB32802}" dt="2024-02-02T15:45:01.690" v="897" actId="21"/>
          <ac:spMkLst>
            <pc:docMk/>
            <pc:sldMk cId="1071716782" sldId="2147469457"/>
            <ac:spMk id="64" creationId="{A6F5BFAA-EBE8-F54E-9836-1361874AC051}"/>
          </ac:spMkLst>
        </pc:spChg>
        <pc:spChg chg="del">
          <ac:chgData name="Lemmi, Rodrigo" userId="b3618862-5d6a-4746-8c32-848d45cae23d" providerId="ADAL" clId="{0DE9EB39-8FAF-4C04-94A2-3CE10FB32802}" dt="2024-02-02T15:45:01.690" v="897" actId="21"/>
          <ac:spMkLst>
            <pc:docMk/>
            <pc:sldMk cId="1071716782" sldId="2147469457"/>
            <ac:spMk id="65" creationId="{634F57F1-4830-4140-BED4-80AB05A58080}"/>
          </ac:spMkLst>
        </pc:spChg>
        <pc:spChg chg="del">
          <ac:chgData name="Lemmi, Rodrigo" userId="b3618862-5d6a-4746-8c32-848d45cae23d" providerId="ADAL" clId="{0DE9EB39-8FAF-4C04-94A2-3CE10FB32802}" dt="2024-02-02T15:45:01.690" v="897" actId="21"/>
          <ac:spMkLst>
            <pc:docMk/>
            <pc:sldMk cId="1071716782" sldId="2147469457"/>
            <ac:spMk id="66" creationId="{0EA301BC-32E7-6A44-A01E-3E8159C15106}"/>
          </ac:spMkLst>
        </pc:spChg>
        <pc:spChg chg="del">
          <ac:chgData name="Lemmi, Rodrigo" userId="b3618862-5d6a-4746-8c32-848d45cae23d" providerId="ADAL" clId="{0DE9EB39-8FAF-4C04-94A2-3CE10FB32802}" dt="2024-02-02T15:45:01.690" v="897" actId="21"/>
          <ac:spMkLst>
            <pc:docMk/>
            <pc:sldMk cId="1071716782" sldId="2147469457"/>
            <ac:spMk id="67" creationId="{6D9249B2-A0B2-B246-AC1F-07F19A80C35D}"/>
          </ac:spMkLst>
        </pc:spChg>
        <pc:graphicFrameChg chg="del mod">
          <ac:chgData name="Lemmi, Rodrigo" userId="b3618862-5d6a-4746-8c32-848d45cae23d" providerId="ADAL" clId="{0DE9EB39-8FAF-4C04-94A2-3CE10FB32802}" dt="2024-02-02T15:45:01.690" v="897" actId="21"/>
          <ac:graphicFrameMkLst>
            <pc:docMk/>
            <pc:sldMk cId="1071716782" sldId="2147469457"/>
            <ac:graphicFrameMk id="13" creationId="{F0E8FF5A-CBE8-194A-9D6C-1350449193A3}"/>
          </ac:graphicFrameMkLst>
        </pc:graphicFrameChg>
      </pc:sldChg>
      <pc:sldChg chg="addSp delSp modSp add del mod">
        <pc:chgData name="Lemmi, Rodrigo" userId="b3618862-5d6a-4746-8c32-848d45cae23d" providerId="ADAL" clId="{0DE9EB39-8FAF-4C04-94A2-3CE10FB32802}" dt="2024-02-02T15:14:56.834" v="568" actId="47"/>
        <pc:sldMkLst>
          <pc:docMk/>
          <pc:sldMk cId="3387574412" sldId="2147469457"/>
        </pc:sldMkLst>
        <pc:spChg chg="add mod">
          <ac:chgData name="Lemmi, Rodrigo" userId="b3618862-5d6a-4746-8c32-848d45cae23d" providerId="ADAL" clId="{0DE9EB39-8FAF-4C04-94A2-3CE10FB32802}" dt="2024-02-01T16:44:38.589" v="368"/>
          <ac:spMkLst>
            <pc:docMk/>
            <pc:sldMk cId="3387574412" sldId="2147469457"/>
            <ac:spMk id="3" creationId="{48AE6CBB-C55E-376F-BB1B-789C0EC37097}"/>
          </ac:spMkLst>
        </pc:spChg>
        <pc:grpChg chg="add del mod">
          <ac:chgData name="Lemmi, Rodrigo" userId="b3618862-5d6a-4746-8c32-848d45cae23d" providerId="ADAL" clId="{0DE9EB39-8FAF-4C04-94A2-3CE10FB32802}" dt="2024-02-02T15:14:17.301" v="564" actId="21"/>
          <ac:grpSpMkLst>
            <pc:docMk/>
            <pc:sldMk cId="3387574412" sldId="2147469457"/>
            <ac:grpSpMk id="2" creationId="{330644C4-4DB9-9E70-418E-164588AD407E}"/>
          </ac:grpSpMkLst>
        </pc:grpChg>
        <pc:grpChg chg="mod">
          <ac:chgData name="Lemmi, Rodrigo" userId="b3618862-5d6a-4746-8c32-848d45cae23d" providerId="ADAL" clId="{0DE9EB39-8FAF-4C04-94A2-3CE10FB32802}" dt="2024-02-01T16:18:14.745" v="346" actId="164"/>
          <ac:grpSpMkLst>
            <pc:docMk/>
            <pc:sldMk cId="3387574412" sldId="2147469457"/>
            <ac:grpSpMk id="113" creationId="{137DE7CF-1980-F827-2FC8-B55CEFBE5BEB}"/>
          </ac:grpSpMkLst>
        </pc:grpChg>
        <pc:grpChg chg="del">
          <ac:chgData name="Lemmi, Rodrigo" userId="b3618862-5d6a-4746-8c32-848d45cae23d" providerId="ADAL" clId="{0DE9EB39-8FAF-4C04-94A2-3CE10FB32802}" dt="2024-02-01T16:17:15.124" v="335" actId="478"/>
          <ac:grpSpMkLst>
            <pc:docMk/>
            <pc:sldMk cId="3387574412" sldId="2147469457"/>
            <ac:grpSpMk id="168" creationId="{3A447C40-61F6-89C3-E8AF-EC5889C04F8B}"/>
          </ac:grpSpMkLst>
        </pc:grpChg>
        <pc:picChg chg="del">
          <ac:chgData name="Lemmi, Rodrigo" userId="b3618862-5d6a-4746-8c32-848d45cae23d" providerId="ADAL" clId="{0DE9EB39-8FAF-4C04-94A2-3CE10FB32802}" dt="2024-02-01T16:17:16.886" v="336" actId="478"/>
          <ac:picMkLst>
            <pc:docMk/>
            <pc:sldMk cId="3387574412" sldId="2147469457"/>
            <ac:picMk id="54" creationId="{0941F706-86B5-7599-0633-E9CDFCC6C8E1}"/>
          </ac:picMkLst>
        </pc:picChg>
        <pc:picChg chg="mod">
          <ac:chgData name="Lemmi, Rodrigo" userId="b3618862-5d6a-4746-8c32-848d45cae23d" providerId="ADAL" clId="{0DE9EB39-8FAF-4C04-94A2-3CE10FB32802}" dt="2024-02-01T16:18:14.745" v="346" actId="164"/>
          <ac:picMkLst>
            <pc:docMk/>
            <pc:sldMk cId="3387574412" sldId="2147469457"/>
            <ac:picMk id="223" creationId="{DBC19ABE-221E-0EED-BC95-D17E2B643541}"/>
          </ac:picMkLst>
        </pc:picChg>
      </pc:sldChg>
      <pc:sldMasterChg chg="modSldLayout">
        <pc:chgData name="Lemmi, Rodrigo" userId="b3618862-5d6a-4746-8c32-848d45cae23d" providerId="ADAL" clId="{0DE9EB39-8FAF-4C04-94A2-3CE10FB32802}" dt="2024-02-01T16:08:38.072" v="279"/>
        <pc:sldMasterMkLst>
          <pc:docMk/>
          <pc:sldMasterMk cId="1129187183" sldId="2147483686"/>
        </pc:sldMasterMkLst>
        <pc:sldLayoutChg chg="setBg">
          <pc:chgData name="Lemmi, Rodrigo" userId="b3618862-5d6a-4746-8c32-848d45cae23d" providerId="ADAL" clId="{0DE9EB39-8FAF-4C04-94A2-3CE10FB32802}" dt="2024-02-01T16:08:38.072" v="279"/>
          <pc:sldLayoutMkLst>
            <pc:docMk/>
            <pc:sldMasterMk cId="1129187183" sldId="2147483686"/>
            <pc:sldLayoutMk cId="3978844794" sldId="2147483688"/>
          </pc:sldLayoutMkLst>
        </pc:sldLayoutChg>
      </pc:sldMasterChg>
      <pc:sldMasterChg chg="add del addSldLayout delSldLayout">
        <pc:chgData name="Lemmi, Rodrigo" userId="b3618862-5d6a-4746-8c32-848d45cae23d" providerId="ADAL" clId="{0DE9EB39-8FAF-4C04-94A2-3CE10FB32802}" dt="2024-02-02T15:47:30.692" v="1019" actId="47"/>
        <pc:sldMasterMkLst>
          <pc:docMk/>
          <pc:sldMasterMk cId="1631059664" sldId="2147483970"/>
        </pc:sldMasterMkLst>
        <pc:sldLayoutChg chg="add del">
          <pc:chgData name="Lemmi, Rodrigo" userId="b3618862-5d6a-4746-8c32-848d45cae23d" providerId="ADAL" clId="{0DE9EB39-8FAF-4C04-94A2-3CE10FB32802}" dt="2024-02-02T15:47:30.692" v="1019" actId="47"/>
          <pc:sldLayoutMkLst>
            <pc:docMk/>
            <pc:sldMasterMk cId="1631059664" sldId="2147483970"/>
            <pc:sldLayoutMk cId="172261165" sldId="2147483977"/>
          </pc:sldLayoutMkLst>
        </pc:sldLayoutChg>
      </pc:sldMasterChg>
    </pc:docChg>
  </pc:docChgLst>
  <pc:docChgLst>
    <pc:chgData name="Lemmi, Rodrigo" userId="b3618862-5d6a-4746-8c32-848d45cae23d" providerId="ADAL" clId="{F9B10F54-3498-4FAF-9B14-077FA8B8925D}"/>
    <pc:docChg chg="modSld sldOrd">
      <pc:chgData name="Lemmi, Rodrigo" userId="b3618862-5d6a-4746-8c32-848d45cae23d" providerId="ADAL" clId="{F9B10F54-3498-4FAF-9B14-077FA8B8925D}" dt="2024-02-02T22:49:12.447" v="9"/>
      <pc:docMkLst>
        <pc:docMk/>
      </pc:docMkLst>
      <pc:sldChg chg="ord">
        <pc:chgData name="Lemmi, Rodrigo" userId="b3618862-5d6a-4746-8c32-848d45cae23d" providerId="ADAL" clId="{F9B10F54-3498-4FAF-9B14-077FA8B8925D}" dt="2024-02-02T22:48:58.009" v="3"/>
        <pc:sldMkLst>
          <pc:docMk/>
          <pc:sldMk cId="3849979264" sldId="2147469438"/>
        </pc:sldMkLst>
      </pc:sldChg>
      <pc:sldChg chg="ord">
        <pc:chgData name="Lemmi, Rodrigo" userId="b3618862-5d6a-4746-8c32-848d45cae23d" providerId="ADAL" clId="{F9B10F54-3498-4FAF-9B14-077FA8B8925D}" dt="2024-02-02T22:49:00.139" v="5"/>
        <pc:sldMkLst>
          <pc:docMk/>
          <pc:sldMk cId="2961799379" sldId="2147469442"/>
        </pc:sldMkLst>
      </pc:sldChg>
      <pc:sldChg chg="ord">
        <pc:chgData name="Lemmi, Rodrigo" userId="b3618862-5d6a-4746-8c32-848d45cae23d" providerId="ADAL" clId="{F9B10F54-3498-4FAF-9B14-077FA8B8925D}" dt="2024-02-02T22:49:10.679" v="7"/>
        <pc:sldMkLst>
          <pc:docMk/>
          <pc:sldMk cId="1283641828" sldId="2147469446"/>
        </pc:sldMkLst>
      </pc:sldChg>
      <pc:sldChg chg="ord">
        <pc:chgData name="Lemmi, Rodrigo" userId="b3618862-5d6a-4746-8c32-848d45cae23d" providerId="ADAL" clId="{F9B10F54-3498-4FAF-9B14-077FA8B8925D}" dt="2024-02-02T22:48:54.427" v="1"/>
        <pc:sldMkLst>
          <pc:docMk/>
          <pc:sldMk cId="3794407844" sldId="2147469450"/>
        </pc:sldMkLst>
      </pc:sldChg>
      <pc:sldChg chg="ord">
        <pc:chgData name="Lemmi, Rodrigo" userId="b3618862-5d6a-4746-8c32-848d45cae23d" providerId="ADAL" clId="{F9B10F54-3498-4FAF-9B14-077FA8B8925D}" dt="2024-02-02T22:49:12.447" v="9"/>
        <pc:sldMkLst>
          <pc:docMk/>
          <pc:sldMk cId="3106446107" sldId="2147469453"/>
        </pc:sldMkLst>
      </pc:sldChg>
    </pc:docChg>
  </pc:docChgLst>
  <pc:docChgLst>
    <pc:chgData name="Lemmi, Rodrigo" userId="b3618862-5d6a-4746-8c32-848d45cae23d" providerId="ADAL" clId="{D2D615F6-783C-4188-8734-07C54115C4CE}"/>
    <pc:docChg chg="undo custSel addSld delSld modSld addMainMaster delMainMaster modSection">
      <pc:chgData name="Lemmi, Rodrigo" userId="b3618862-5d6a-4746-8c32-848d45cae23d" providerId="ADAL" clId="{D2D615F6-783C-4188-8734-07C54115C4CE}" dt="2024-03-11T21:04:56.989" v="328" actId="20577"/>
      <pc:docMkLst>
        <pc:docMk/>
      </pc:docMkLst>
      <pc:sldChg chg="modSp mod">
        <pc:chgData name="Lemmi, Rodrigo" userId="b3618862-5d6a-4746-8c32-848d45cae23d" providerId="ADAL" clId="{D2D615F6-783C-4188-8734-07C54115C4CE}" dt="2024-03-11T21:04:56.989" v="328" actId="20577"/>
        <pc:sldMkLst>
          <pc:docMk/>
          <pc:sldMk cId="2791750562" sldId="2147469434"/>
        </pc:sldMkLst>
        <pc:spChg chg="mod">
          <ac:chgData name="Lemmi, Rodrigo" userId="b3618862-5d6a-4746-8c32-848d45cae23d" providerId="ADAL" clId="{D2D615F6-783C-4188-8734-07C54115C4CE}" dt="2024-03-11T21:04:56.989" v="328" actId="20577"/>
          <ac:spMkLst>
            <pc:docMk/>
            <pc:sldMk cId="2791750562" sldId="2147469434"/>
            <ac:spMk id="86" creationId="{1D23BD8D-3372-8F09-EB55-6C751BFFE520}"/>
          </ac:spMkLst>
        </pc:spChg>
      </pc:sldChg>
      <pc:sldChg chg="modSp mod">
        <pc:chgData name="Lemmi, Rodrigo" userId="b3618862-5d6a-4746-8c32-848d45cae23d" providerId="ADAL" clId="{D2D615F6-783C-4188-8734-07C54115C4CE}" dt="2024-03-11T19:49:43.108" v="73" actId="20577"/>
        <pc:sldMkLst>
          <pc:docMk/>
          <pc:sldMk cId="996399319" sldId="2147469458"/>
        </pc:sldMkLst>
        <pc:spChg chg="mod">
          <ac:chgData name="Lemmi, Rodrigo" userId="b3618862-5d6a-4746-8c32-848d45cae23d" providerId="ADAL" clId="{D2D615F6-783C-4188-8734-07C54115C4CE}" dt="2024-03-11T19:49:43.108" v="73" actId="20577"/>
          <ac:spMkLst>
            <pc:docMk/>
            <pc:sldMk cId="996399319" sldId="2147469458"/>
            <ac:spMk id="95" creationId="{717D210F-F717-FC0C-EC7D-9999D8A855BF}"/>
          </ac:spMkLst>
        </pc:spChg>
      </pc:sldChg>
      <pc:sldChg chg="addSp delSp modSp add mod">
        <pc:chgData name="Lemmi, Rodrigo" userId="b3618862-5d6a-4746-8c32-848d45cae23d" providerId="ADAL" clId="{D2D615F6-783C-4188-8734-07C54115C4CE}" dt="2024-03-11T20:53:34.089" v="246" actId="1076"/>
        <pc:sldMkLst>
          <pc:docMk/>
          <pc:sldMk cId="3266134194" sldId="2147469459"/>
        </pc:sldMkLst>
        <pc:spChg chg="mod">
          <ac:chgData name="Lemmi, Rodrigo" userId="b3618862-5d6a-4746-8c32-848d45cae23d" providerId="ADAL" clId="{D2D615F6-783C-4188-8734-07C54115C4CE}" dt="2024-03-11T19:21:30.519" v="7" actId="20577"/>
          <ac:spMkLst>
            <pc:docMk/>
            <pc:sldMk cId="3266134194" sldId="2147469459"/>
            <ac:spMk id="2" creationId="{C856ABCC-1FD7-5ABB-72E8-E0548E789F9C}"/>
          </ac:spMkLst>
        </pc:spChg>
        <pc:spChg chg="mod">
          <ac:chgData name="Lemmi, Rodrigo" userId="b3618862-5d6a-4746-8c32-848d45cae23d" providerId="ADAL" clId="{D2D615F6-783C-4188-8734-07C54115C4CE}" dt="2024-03-11T19:21:42.083" v="9" actId="122"/>
          <ac:spMkLst>
            <pc:docMk/>
            <pc:sldMk cId="3266134194" sldId="2147469459"/>
            <ac:spMk id="3" creationId="{790D1CD4-CA31-316C-BFBE-DFD5399B4C6E}"/>
          </ac:spMkLst>
        </pc:spChg>
        <pc:spChg chg="add mod">
          <ac:chgData name="Lemmi, Rodrigo" userId="b3618862-5d6a-4746-8c32-848d45cae23d" providerId="ADAL" clId="{D2D615F6-783C-4188-8734-07C54115C4CE}" dt="2024-03-11T19:47:11.180" v="27" actId="20577"/>
          <ac:spMkLst>
            <pc:docMk/>
            <pc:sldMk cId="3266134194" sldId="2147469459"/>
            <ac:spMk id="6" creationId="{9F14A622-EB66-0698-DD03-D1F5980A1324}"/>
          </ac:spMkLst>
        </pc:spChg>
        <pc:spChg chg="mod">
          <ac:chgData name="Lemmi, Rodrigo" userId="b3618862-5d6a-4746-8c32-848d45cae23d" providerId="ADAL" clId="{D2D615F6-783C-4188-8734-07C54115C4CE}" dt="2024-03-11T19:47:00.436" v="15"/>
          <ac:spMkLst>
            <pc:docMk/>
            <pc:sldMk cId="3266134194" sldId="2147469459"/>
            <ac:spMk id="8" creationId="{33E83E5B-74D4-E59C-F7A5-3930EAF4ADB4}"/>
          </ac:spMkLst>
        </pc:spChg>
        <pc:spChg chg="mod">
          <ac:chgData name="Lemmi, Rodrigo" userId="b3618862-5d6a-4746-8c32-848d45cae23d" providerId="ADAL" clId="{D2D615F6-783C-4188-8734-07C54115C4CE}" dt="2024-03-11T19:47:00.436" v="15"/>
          <ac:spMkLst>
            <pc:docMk/>
            <pc:sldMk cId="3266134194" sldId="2147469459"/>
            <ac:spMk id="9" creationId="{14C47873-CC3C-56EE-1415-B0AFB0F23AEE}"/>
          </ac:spMkLst>
        </pc:spChg>
        <pc:spChg chg="mod">
          <ac:chgData name="Lemmi, Rodrigo" userId="b3618862-5d6a-4746-8c32-848d45cae23d" providerId="ADAL" clId="{D2D615F6-783C-4188-8734-07C54115C4CE}" dt="2024-03-11T19:47:00.436" v="15"/>
          <ac:spMkLst>
            <pc:docMk/>
            <pc:sldMk cId="3266134194" sldId="2147469459"/>
            <ac:spMk id="10" creationId="{A58F53A3-7D2C-E5B7-5BEB-D684E10F90AB}"/>
          </ac:spMkLst>
        </pc:spChg>
        <pc:spChg chg="mod">
          <ac:chgData name="Lemmi, Rodrigo" userId="b3618862-5d6a-4746-8c32-848d45cae23d" providerId="ADAL" clId="{D2D615F6-783C-4188-8734-07C54115C4CE}" dt="2024-03-11T19:47:00.436" v="15"/>
          <ac:spMkLst>
            <pc:docMk/>
            <pc:sldMk cId="3266134194" sldId="2147469459"/>
            <ac:spMk id="11" creationId="{46B5CC6D-93D9-8060-8036-EA16CED91232}"/>
          </ac:spMkLst>
        </pc:spChg>
        <pc:spChg chg="mod">
          <ac:chgData name="Lemmi, Rodrigo" userId="b3618862-5d6a-4746-8c32-848d45cae23d" providerId="ADAL" clId="{D2D615F6-783C-4188-8734-07C54115C4CE}" dt="2024-03-11T19:47:00.436" v="15"/>
          <ac:spMkLst>
            <pc:docMk/>
            <pc:sldMk cId="3266134194" sldId="2147469459"/>
            <ac:spMk id="12" creationId="{FB986C1B-C24A-A9D7-A4F8-D2A8E18DF151}"/>
          </ac:spMkLst>
        </pc:spChg>
        <pc:spChg chg="mod">
          <ac:chgData name="Lemmi, Rodrigo" userId="b3618862-5d6a-4746-8c32-848d45cae23d" providerId="ADAL" clId="{D2D615F6-783C-4188-8734-07C54115C4CE}" dt="2024-03-11T19:47:00.436" v="15"/>
          <ac:spMkLst>
            <pc:docMk/>
            <pc:sldMk cId="3266134194" sldId="2147469459"/>
            <ac:spMk id="13" creationId="{FC464B79-5BA2-1A3C-7806-AD9667A023DE}"/>
          </ac:spMkLst>
        </pc:spChg>
        <pc:spChg chg="mod">
          <ac:chgData name="Lemmi, Rodrigo" userId="b3618862-5d6a-4746-8c32-848d45cae23d" providerId="ADAL" clId="{D2D615F6-783C-4188-8734-07C54115C4CE}" dt="2024-03-11T19:46:54.125" v="14" actId="165"/>
          <ac:spMkLst>
            <pc:docMk/>
            <pc:sldMk cId="3266134194" sldId="2147469459"/>
            <ac:spMk id="14" creationId="{E33D2C27-645B-937B-11B6-42E42876CFF6}"/>
          </ac:spMkLst>
        </pc:spChg>
        <pc:spChg chg="mod">
          <ac:chgData name="Lemmi, Rodrigo" userId="b3618862-5d6a-4746-8c32-848d45cae23d" providerId="ADAL" clId="{D2D615F6-783C-4188-8734-07C54115C4CE}" dt="2024-03-11T19:46:54.125" v="14" actId="165"/>
          <ac:spMkLst>
            <pc:docMk/>
            <pc:sldMk cId="3266134194" sldId="2147469459"/>
            <ac:spMk id="15" creationId="{E2A9978C-5D2E-55B0-8AB7-30E696B8686E}"/>
          </ac:spMkLst>
        </pc:spChg>
        <pc:spChg chg="mod">
          <ac:chgData name="Lemmi, Rodrigo" userId="b3618862-5d6a-4746-8c32-848d45cae23d" providerId="ADAL" clId="{D2D615F6-783C-4188-8734-07C54115C4CE}" dt="2024-03-11T19:46:54.125" v="14" actId="165"/>
          <ac:spMkLst>
            <pc:docMk/>
            <pc:sldMk cId="3266134194" sldId="2147469459"/>
            <ac:spMk id="16" creationId="{5784260D-0B04-3148-05AF-9A810E677742}"/>
          </ac:spMkLst>
        </pc:spChg>
        <pc:spChg chg="add mod">
          <ac:chgData name="Lemmi, Rodrigo" userId="b3618862-5d6a-4746-8c32-848d45cae23d" providerId="ADAL" clId="{D2D615F6-783C-4188-8734-07C54115C4CE}" dt="2024-03-11T19:48:03.407" v="47" actId="1076"/>
          <ac:spMkLst>
            <pc:docMk/>
            <pc:sldMk cId="3266134194" sldId="2147469459"/>
            <ac:spMk id="17" creationId="{1FFC712B-95CA-1389-A2DA-307D8984A823}"/>
          </ac:spMkLst>
        </pc:spChg>
        <pc:spChg chg="add del mod">
          <ac:chgData name="Lemmi, Rodrigo" userId="b3618862-5d6a-4746-8c32-848d45cae23d" providerId="ADAL" clId="{D2D615F6-783C-4188-8734-07C54115C4CE}" dt="2024-03-11T19:48:27.053" v="50" actId="478"/>
          <ac:spMkLst>
            <pc:docMk/>
            <pc:sldMk cId="3266134194" sldId="2147469459"/>
            <ac:spMk id="19" creationId="{A814DB45-1DE2-29DF-8346-EC2C5773A829}"/>
          </ac:spMkLst>
        </pc:spChg>
        <pc:spChg chg="mod topLvl">
          <ac:chgData name="Lemmi, Rodrigo" userId="b3618862-5d6a-4746-8c32-848d45cae23d" providerId="ADAL" clId="{D2D615F6-783C-4188-8734-07C54115C4CE}" dt="2024-03-11T19:46:54.125" v="14" actId="165"/>
          <ac:spMkLst>
            <pc:docMk/>
            <pc:sldMk cId="3266134194" sldId="2147469459"/>
            <ac:spMk id="25" creationId="{B4C646AA-0C04-DEAF-078A-7CC20B45A2BD}"/>
          </ac:spMkLst>
        </pc:spChg>
        <pc:spChg chg="mod">
          <ac:chgData name="Lemmi, Rodrigo" userId="b3618862-5d6a-4746-8c32-848d45cae23d" providerId="ADAL" clId="{D2D615F6-783C-4188-8734-07C54115C4CE}" dt="2024-03-11T19:46:54.125" v="14" actId="165"/>
          <ac:spMkLst>
            <pc:docMk/>
            <pc:sldMk cId="3266134194" sldId="2147469459"/>
            <ac:spMk id="43" creationId="{A2B8996E-FE53-16A3-CA5A-5DF333D64116}"/>
          </ac:spMkLst>
        </pc:spChg>
        <pc:spChg chg="mod">
          <ac:chgData name="Lemmi, Rodrigo" userId="b3618862-5d6a-4746-8c32-848d45cae23d" providerId="ADAL" clId="{D2D615F6-783C-4188-8734-07C54115C4CE}" dt="2024-03-11T19:46:54.125" v="14" actId="165"/>
          <ac:spMkLst>
            <pc:docMk/>
            <pc:sldMk cId="3266134194" sldId="2147469459"/>
            <ac:spMk id="44" creationId="{05A142C0-1783-60EA-4179-9D3B7EB9C535}"/>
          </ac:spMkLst>
        </pc:spChg>
        <pc:spChg chg="mod topLvl">
          <ac:chgData name="Lemmi, Rodrigo" userId="b3618862-5d6a-4746-8c32-848d45cae23d" providerId="ADAL" clId="{D2D615F6-783C-4188-8734-07C54115C4CE}" dt="2024-03-11T19:46:54.125" v="14" actId="165"/>
          <ac:spMkLst>
            <pc:docMk/>
            <pc:sldMk cId="3266134194" sldId="2147469459"/>
            <ac:spMk id="56" creationId="{94AA2BCB-94A0-E3E8-4BE6-C239A3507BBE}"/>
          </ac:spMkLst>
        </pc:spChg>
        <pc:spChg chg="mod topLvl">
          <ac:chgData name="Lemmi, Rodrigo" userId="b3618862-5d6a-4746-8c32-848d45cae23d" providerId="ADAL" clId="{D2D615F6-783C-4188-8734-07C54115C4CE}" dt="2024-03-11T19:46:54.125" v="14" actId="165"/>
          <ac:spMkLst>
            <pc:docMk/>
            <pc:sldMk cId="3266134194" sldId="2147469459"/>
            <ac:spMk id="57" creationId="{220B6C2E-4062-961D-0CBD-B1056B913385}"/>
          </ac:spMkLst>
        </pc:spChg>
        <pc:spChg chg="mod topLvl">
          <ac:chgData name="Lemmi, Rodrigo" userId="b3618862-5d6a-4746-8c32-848d45cae23d" providerId="ADAL" clId="{D2D615F6-783C-4188-8734-07C54115C4CE}" dt="2024-03-11T19:46:54.125" v="14" actId="165"/>
          <ac:spMkLst>
            <pc:docMk/>
            <pc:sldMk cId="3266134194" sldId="2147469459"/>
            <ac:spMk id="58" creationId="{0470F8E1-E6A6-6B68-0196-0A60878C0C78}"/>
          </ac:spMkLst>
        </pc:spChg>
        <pc:spChg chg="mod topLvl">
          <ac:chgData name="Lemmi, Rodrigo" userId="b3618862-5d6a-4746-8c32-848d45cae23d" providerId="ADAL" clId="{D2D615F6-783C-4188-8734-07C54115C4CE}" dt="2024-03-11T19:46:54.125" v="14" actId="165"/>
          <ac:spMkLst>
            <pc:docMk/>
            <pc:sldMk cId="3266134194" sldId="2147469459"/>
            <ac:spMk id="60" creationId="{375DB67E-F7EF-11EF-0AF9-7AFD27A97CF0}"/>
          </ac:spMkLst>
        </pc:spChg>
        <pc:spChg chg="mod topLvl">
          <ac:chgData name="Lemmi, Rodrigo" userId="b3618862-5d6a-4746-8c32-848d45cae23d" providerId="ADAL" clId="{D2D615F6-783C-4188-8734-07C54115C4CE}" dt="2024-03-11T19:50:06.298" v="99" actId="1076"/>
          <ac:spMkLst>
            <pc:docMk/>
            <pc:sldMk cId="3266134194" sldId="2147469459"/>
            <ac:spMk id="66" creationId="{ACB456A1-E135-61B3-90E7-462F1DD6EA6A}"/>
          </ac:spMkLst>
        </pc:spChg>
        <pc:spChg chg="mod topLvl">
          <ac:chgData name="Lemmi, Rodrigo" userId="b3618862-5d6a-4746-8c32-848d45cae23d" providerId="ADAL" clId="{D2D615F6-783C-4188-8734-07C54115C4CE}" dt="2024-03-11T19:46:54.125" v="14" actId="165"/>
          <ac:spMkLst>
            <pc:docMk/>
            <pc:sldMk cId="3266134194" sldId="2147469459"/>
            <ac:spMk id="69" creationId="{21890664-CBD4-1E48-A557-8110C4E8D3C3}"/>
          </ac:spMkLst>
        </pc:spChg>
        <pc:spChg chg="mod">
          <ac:chgData name="Lemmi, Rodrigo" userId="b3618862-5d6a-4746-8c32-848d45cae23d" providerId="ADAL" clId="{D2D615F6-783C-4188-8734-07C54115C4CE}" dt="2024-03-11T19:46:54.125" v="14" actId="165"/>
          <ac:spMkLst>
            <pc:docMk/>
            <pc:sldMk cId="3266134194" sldId="2147469459"/>
            <ac:spMk id="71" creationId="{902896B8-5419-DCD1-984C-89AD70E123AF}"/>
          </ac:spMkLst>
        </pc:spChg>
        <pc:spChg chg="mod">
          <ac:chgData name="Lemmi, Rodrigo" userId="b3618862-5d6a-4746-8c32-848d45cae23d" providerId="ADAL" clId="{D2D615F6-783C-4188-8734-07C54115C4CE}" dt="2024-03-11T19:46:54.125" v="14" actId="165"/>
          <ac:spMkLst>
            <pc:docMk/>
            <pc:sldMk cId="3266134194" sldId="2147469459"/>
            <ac:spMk id="72" creationId="{1D295236-AFA5-4371-D1E6-ABED2AD2A575}"/>
          </ac:spMkLst>
        </pc:spChg>
        <pc:spChg chg="mod">
          <ac:chgData name="Lemmi, Rodrigo" userId="b3618862-5d6a-4746-8c32-848d45cae23d" providerId="ADAL" clId="{D2D615F6-783C-4188-8734-07C54115C4CE}" dt="2024-03-11T19:46:54.125" v="14" actId="165"/>
          <ac:spMkLst>
            <pc:docMk/>
            <pc:sldMk cId="3266134194" sldId="2147469459"/>
            <ac:spMk id="73" creationId="{B2828465-A307-9272-548A-785D0882D60D}"/>
          </ac:spMkLst>
        </pc:spChg>
        <pc:spChg chg="mod">
          <ac:chgData name="Lemmi, Rodrigo" userId="b3618862-5d6a-4746-8c32-848d45cae23d" providerId="ADAL" clId="{D2D615F6-783C-4188-8734-07C54115C4CE}" dt="2024-03-11T19:46:54.125" v="14" actId="165"/>
          <ac:spMkLst>
            <pc:docMk/>
            <pc:sldMk cId="3266134194" sldId="2147469459"/>
            <ac:spMk id="75" creationId="{861C5D32-2A3C-1EA7-C7DB-8430E694AE24}"/>
          </ac:spMkLst>
        </pc:spChg>
        <pc:spChg chg="mod">
          <ac:chgData name="Lemmi, Rodrigo" userId="b3618862-5d6a-4746-8c32-848d45cae23d" providerId="ADAL" clId="{D2D615F6-783C-4188-8734-07C54115C4CE}" dt="2024-03-11T19:46:54.125" v="14" actId="165"/>
          <ac:spMkLst>
            <pc:docMk/>
            <pc:sldMk cId="3266134194" sldId="2147469459"/>
            <ac:spMk id="76" creationId="{364F68FE-F902-CAD6-DB6A-DDBE03BF2B77}"/>
          </ac:spMkLst>
        </pc:spChg>
        <pc:spChg chg="mod">
          <ac:chgData name="Lemmi, Rodrigo" userId="b3618862-5d6a-4746-8c32-848d45cae23d" providerId="ADAL" clId="{D2D615F6-783C-4188-8734-07C54115C4CE}" dt="2024-03-11T19:46:54.125" v="14" actId="165"/>
          <ac:spMkLst>
            <pc:docMk/>
            <pc:sldMk cId="3266134194" sldId="2147469459"/>
            <ac:spMk id="77" creationId="{788694CA-EFEA-BF3A-05C0-045229CC2F60}"/>
          </ac:spMkLst>
        </pc:spChg>
        <pc:spChg chg="mod">
          <ac:chgData name="Lemmi, Rodrigo" userId="b3618862-5d6a-4746-8c32-848d45cae23d" providerId="ADAL" clId="{D2D615F6-783C-4188-8734-07C54115C4CE}" dt="2024-03-11T19:46:54.125" v="14" actId="165"/>
          <ac:spMkLst>
            <pc:docMk/>
            <pc:sldMk cId="3266134194" sldId="2147469459"/>
            <ac:spMk id="80" creationId="{08D09426-8CCF-B734-0EB6-99543D532FB0}"/>
          </ac:spMkLst>
        </pc:spChg>
        <pc:spChg chg="mod">
          <ac:chgData name="Lemmi, Rodrigo" userId="b3618862-5d6a-4746-8c32-848d45cae23d" providerId="ADAL" clId="{D2D615F6-783C-4188-8734-07C54115C4CE}" dt="2024-03-11T19:46:54.125" v="14" actId="165"/>
          <ac:spMkLst>
            <pc:docMk/>
            <pc:sldMk cId="3266134194" sldId="2147469459"/>
            <ac:spMk id="81" creationId="{9DA4E1FA-28C4-CEFE-B66D-FFA56E9C742B}"/>
          </ac:spMkLst>
        </pc:spChg>
        <pc:spChg chg="mod">
          <ac:chgData name="Lemmi, Rodrigo" userId="b3618862-5d6a-4746-8c32-848d45cae23d" providerId="ADAL" clId="{D2D615F6-783C-4188-8734-07C54115C4CE}" dt="2024-03-11T19:46:54.125" v="14" actId="165"/>
          <ac:spMkLst>
            <pc:docMk/>
            <pc:sldMk cId="3266134194" sldId="2147469459"/>
            <ac:spMk id="82" creationId="{DABAF0A7-A0FC-72FA-CB0E-B74F050F216E}"/>
          </ac:spMkLst>
        </pc:spChg>
        <pc:spChg chg="mod">
          <ac:chgData name="Lemmi, Rodrigo" userId="b3618862-5d6a-4746-8c32-848d45cae23d" providerId="ADAL" clId="{D2D615F6-783C-4188-8734-07C54115C4CE}" dt="2024-03-11T19:46:54.125" v="14" actId="165"/>
          <ac:spMkLst>
            <pc:docMk/>
            <pc:sldMk cId="3266134194" sldId="2147469459"/>
            <ac:spMk id="83" creationId="{A37D14D3-AA38-3AEA-C3BA-662304BCD2F2}"/>
          </ac:spMkLst>
        </pc:spChg>
        <pc:spChg chg="mod">
          <ac:chgData name="Lemmi, Rodrigo" userId="b3618862-5d6a-4746-8c32-848d45cae23d" providerId="ADAL" clId="{D2D615F6-783C-4188-8734-07C54115C4CE}" dt="2024-03-11T19:46:54.125" v="14" actId="165"/>
          <ac:spMkLst>
            <pc:docMk/>
            <pc:sldMk cId="3266134194" sldId="2147469459"/>
            <ac:spMk id="84" creationId="{F8299352-A1A0-FAC4-4C69-7E8B899B63CF}"/>
          </ac:spMkLst>
        </pc:spChg>
        <pc:spChg chg="mod">
          <ac:chgData name="Lemmi, Rodrigo" userId="b3618862-5d6a-4746-8c32-848d45cae23d" providerId="ADAL" clId="{D2D615F6-783C-4188-8734-07C54115C4CE}" dt="2024-03-11T19:46:54.125" v="14" actId="165"/>
          <ac:spMkLst>
            <pc:docMk/>
            <pc:sldMk cId="3266134194" sldId="2147469459"/>
            <ac:spMk id="85" creationId="{8E8D349E-874C-16E7-2E61-58B21B443644}"/>
          </ac:spMkLst>
        </pc:spChg>
        <pc:spChg chg="mod topLvl">
          <ac:chgData name="Lemmi, Rodrigo" userId="b3618862-5d6a-4746-8c32-848d45cae23d" providerId="ADAL" clId="{D2D615F6-783C-4188-8734-07C54115C4CE}" dt="2024-03-11T19:49:15.710" v="59" actId="14100"/>
          <ac:spMkLst>
            <pc:docMk/>
            <pc:sldMk cId="3266134194" sldId="2147469459"/>
            <ac:spMk id="93" creationId="{E8DC4B4F-2512-F15F-1623-0AB5733096EA}"/>
          </ac:spMkLst>
        </pc:spChg>
        <pc:spChg chg="mod topLvl">
          <ac:chgData name="Lemmi, Rodrigo" userId="b3618862-5d6a-4746-8c32-848d45cae23d" providerId="ADAL" clId="{D2D615F6-783C-4188-8734-07C54115C4CE}" dt="2024-03-11T19:49:59.601" v="98" actId="20577"/>
          <ac:spMkLst>
            <pc:docMk/>
            <pc:sldMk cId="3266134194" sldId="2147469459"/>
            <ac:spMk id="95" creationId="{717D210F-F717-FC0C-EC7D-9999D8A855BF}"/>
          </ac:spMkLst>
        </pc:spChg>
        <pc:spChg chg="mod">
          <ac:chgData name="Lemmi, Rodrigo" userId="b3618862-5d6a-4746-8c32-848d45cae23d" providerId="ADAL" clId="{D2D615F6-783C-4188-8734-07C54115C4CE}" dt="2024-03-11T19:46:54.125" v="14" actId="165"/>
          <ac:spMkLst>
            <pc:docMk/>
            <pc:sldMk cId="3266134194" sldId="2147469459"/>
            <ac:spMk id="97" creationId="{FAEBAC5A-4B2E-13B8-B688-80E49D38E394}"/>
          </ac:spMkLst>
        </pc:spChg>
        <pc:spChg chg="mod">
          <ac:chgData name="Lemmi, Rodrigo" userId="b3618862-5d6a-4746-8c32-848d45cae23d" providerId="ADAL" clId="{D2D615F6-783C-4188-8734-07C54115C4CE}" dt="2024-03-11T19:46:54.125" v="14" actId="165"/>
          <ac:spMkLst>
            <pc:docMk/>
            <pc:sldMk cId="3266134194" sldId="2147469459"/>
            <ac:spMk id="98" creationId="{283B4A1B-ACE6-07F4-2709-2A63A3891323}"/>
          </ac:spMkLst>
        </pc:spChg>
        <pc:spChg chg="mod">
          <ac:chgData name="Lemmi, Rodrigo" userId="b3618862-5d6a-4746-8c32-848d45cae23d" providerId="ADAL" clId="{D2D615F6-783C-4188-8734-07C54115C4CE}" dt="2024-03-11T19:46:54.125" v="14" actId="165"/>
          <ac:spMkLst>
            <pc:docMk/>
            <pc:sldMk cId="3266134194" sldId="2147469459"/>
            <ac:spMk id="99" creationId="{17CE987C-553F-B31A-B093-05E0549A2D0A}"/>
          </ac:spMkLst>
        </pc:spChg>
        <pc:spChg chg="mod">
          <ac:chgData name="Lemmi, Rodrigo" userId="b3618862-5d6a-4746-8c32-848d45cae23d" providerId="ADAL" clId="{D2D615F6-783C-4188-8734-07C54115C4CE}" dt="2024-03-11T19:46:54.125" v="14" actId="165"/>
          <ac:spMkLst>
            <pc:docMk/>
            <pc:sldMk cId="3266134194" sldId="2147469459"/>
            <ac:spMk id="101" creationId="{B3E8A40B-6E4B-5583-467D-9072AD58BAF3}"/>
          </ac:spMkLst>
        </pc:spChg>
        <pc:spChg chg="mod">
          <ac:chgData name="Lemmi, Rodrigo" userId="b3618862-5d6a-4746-8c32-848d45cae23d" providerId="ADAL" clId="{D2D615F6-783C-4188-8734-07C54115C4CE}" dt="2024-03-11T19:46:54.125" v="14" actId="165"/>
          <ac:spMkLst>
            <pc:docMk/>
            <pc:sldMk cId="3266134194" sldId="2147469459"/>
            <ac:spMk id="102" creationId="{D2BEF2EC-6754-8842-6F61-F494A7C90E31}"/>
          </ac:spMkLst>
        </pc:spChg>
        <pc:spChg chg="mod">
          <ac:chgData name="Lemmi, Rodrigo" userId="b3618862-5d6a-4746-8c32-848d45cae23d" providerId="ADAL" clId="{D2D615F6-783C-4188-8734-07C54115C4CE}" dt="2024-03-11T19:46:54.125" v="14" actId="165"/>
          <ac:spMkLst>
            <pc:docMk/>
            <pc:sldMk cId="3266134194" sldId="2147469459"/>
            <ac:spMk id="103" creationId="{0F1A63F2-E6CD-4F6C-31CA-7CAB7F772C39}"/>
          </ac:spMkLst>
        </pc:spChg>
        <pc:spChg chg="mod">
          <ac:chgData name="Lemmi, Rodrigo" userId="b3618862-5d6a-4746-8c32-848d45cae23d" providerId="ADAL" clId="{D2D615F6-783C-4188-8734-07C54115C4CE}" dt="2024-03-11T19:46:54.125" v="14" actId="165"/>
          <ac:spMkLst>
            <pc:docMk/>
            <pc:sldMk cId="3266134194" sldId="2147469459"/>
            <ac:spMk id="105" creationId="{ECE5C7AF-C86F-4837-62AC-B75D949D7315}"/>
          </ac:spMkLst>
        </pc:spChg>
        <pc:spChg chg="mod">
          <ac:chgData name="Lemmi, Rodrigo" userId="b3618862-5d6a-4746-8c32-848d45cae23d" providerId="ADAL" clId="{D2D615F6-783C-4188-8734-07C54115C4CE}" dt="2024-03-11T19:46:54.125" v="14" actId="165"/>
          <ac:spMkLst>
            <pc:docMk/>
            <pc:sldMk cId="3266134194" sldId="2147469459"/>
            <ac:spMk id="106" creationId="{A99B82F4-7BAB-0FE3-1131-C20E3B1516B1}"/>
          </ac:spMkLst>
        </pc:spChg>
        <pc:spChg chg="mod">
          <ac:chgData name="Lemmi, Rodrigo" userId="b3618862-5d6a-4746-8c32-848d45cae23d" providerId="ADAL" clId="{D2D615F6-783C-4188-8734-07C54115C4CE}" dt="2024-03-11T19:46:54.125" v="14" actId="165"/>
          <ac:spMkLst>
            <pc:docMk/>
            <pc:sldMk cId="3266134194" sldId="2147469459"/>
            <ac:spMk id="107" creationId="{434AA8CE-5CA8-7E07-E5F2-CDAB4821E627}"/>
          </ac:spMkLst>
        </pc:spChg>
        <pc:spChg chg="mod topLvl">
          <ac:chgData name="Lemmi, Rodrigo" userId="b3618862-5d6a-4746-8c32-848d45cae23d" providerId="ADAL" clId="{D2D615F6-783C-4188-8734-07C54115C4CE}" dt="2024-03-11T19:46:54.125" v="14" actId="165"/>
          <ac:spMkLst>
            <pc:docMk/>
            <pc:sldMk cId="3266134194" sldId="2147469459"/>
            <ac:spMk id="111" creationId="{70287B22-B094-A9D0-67CD-BE9E38AD7082}"/>
          </ac:spMkLst>
        </pc:spChg>
        <pc:spChg chg="mod topLvl">
          <ac:chgData name="Lemmi, Rodrigo" userId="b3618862-5d6a-4746-8c32-848d45cae23d" providerId="ADAL" clId="{D2D615F6-783C-4188-8734-07C54115C4CE}" dt="2024-03-11T19:46:54.125" v="14" actId="165"/>
          <ac:spMkLst>
            <pc:docMk/>
            <pc:sldMk cId="3266134194" sldId="2147469459"/>
            <ac:spMk id="112" creationId="{FE830350-D564-DCD0-D856-DB98FC10AFA1}"/>
          </ac:spMkLst>
        </pc:spChg>
        <pc:spChg chg="mod">
          <ac:chgData name="Lemmi, Rodrigo" userId="b3618862-5d6a-4746-8c32-848d45cae23d" providerId="ADAL" clId="{D2D615F6-783C-4188-8734-07C54115C4CE}" dt="2024-03-11T19:46:54.125" v="14" actId="165"/>
          <ac:spMkLst>
            <pc:docMk/>
            <pc:sldMk cId="3266134194" sldId="2147469459"/>
            <ac:spMk id="114" creationId="{10402A01-D0C9-FCBA-5DB2-4683D1AB9029}"/>
          </ac:spMkLst>
        </pc:spChg>
        <pc:spChg chg="mod">
          <ac:chgData name="Lemmi, Rodrigo" userId="b3618862-5d6a-4746-8c32-848d45cae23d" providerId="ADAL" clId="{D2D615F6-783C-4188-8734-07C54115C4CE}" dt="2024-03-11T19:46:54.125" v="14" actId="165"/>
          <ac:spMkLst>
            <pc:docMk/>
            <pc:sldMk cId="3266134194" sldId="2147469459"/>
            <ac:spMk id="115" creationId="{9457E76A-2D83-C647-E96A-C4E71D23B259}"/>
          </ac:spMkLst>
        </pc:spChg>
        <pc:spChg chg="mod">
          <ac:chgData name="Lemmi, Rodrigo" userId="b3618862-5d6a-4746-8c32-848d45cae23d" providerId="ADAL" clId="{D2D615F6-783C-4188-8734-07C54115C4CE}" dt="2024-03-11T19:46:54.125" v="14" actId="165"/>
          <ac:spMkLst>
            <pc:docMk/>
            <pc:sldMk cId="3266134194" sldId="2147469459"/>
            <ac:spMk id="116" creationId="{9B3D412E-FDEB-9474-5856-B88B028AD54E}"/>
          </ac:spMkLst>
        </pc:spChg>
        <pc:spChg chg="mod">
          <ac:chgData name="Lemmi, Rodrigo" userId="b3618862-5d6a-4746-8c32-848d45cae23d" providerId="ADAL" clId="{D2D615F6-783C-4188-8734-07C54115C4CE}" dt="2024-03-11T19:46:54.125" v="14" actId="165"/>
          <ac:spMkLst>
            <pc:docMk/>
            <pc:sldMk cId="3266134194" sldId="2147469459"/>
            <ac:spMk id="118" creationId="{EB4E53CD-101D-A94D-AD63-1F998312D367}"/>
          </ac:spMkLst>
        </pc:spChg>
        <pc:spChg chg="mod">
          <ac:chgData name="Lemmi, Rodrigo" userId="b3618862-5d6a-4746-8c32-848d45cae23d" providerId="ADAL" clId="{D2D615F6-783C-4188-8734-07C54115C4CE}" dt="2024-03-11T19:46:54.125" v="14" actId="165"/>
          <ac:spMkLst>
            <pc:docMk/>
            <pc:sldMk cId="3266134194" sldId="2147469459"/>
            <ac:spMk id="119" creationId="{E928E00F-582D-8291-D5F9-F60521CB0E31}"/>
          </ac:spMkLst>
        </pc:spChg>
        <pc:spChg chg="mod">
          <ac:chgData name="Lemmi, Rodrigo" userId="b3618862-5d6a-4746-8c32-848d45cae23d" providerId="ADAL" clId="{D2D615F6-783C-4188-8734-07C54115C4CE}" dt="2024-03-11T19:46:54.125" v="14" actId="165"/>
          <ac:spMkLst>
            <pc:docMk/>
            <pc:sldMk cId="3266134194" sldId="2147469459"/>
            <ac:spMk id="120" creationId="{EDF7F8BB-5ECA-CFBB-88A7-DD1B3C9532D0}"/>
          </ac:spMkLst>
        </pc:spChg>
        <pc:spChg chg="mod">
          <ac:chgData name="Lemmi, Rodrigo" userId="b3618862-5d6a-4746-8c32-848d45cae23d" providerId="ADAL" clId="{D2D615F6-783C-4188-8734-07C54115C4CE}" dt="2024-03-11T19:46:54.125" v="14" actId="165"/>
          <ac:spMkLst>
            <pc:docMk/>
            <pc:sldMk cId="3266134194" sldId="2147469459"/>
            <ac:spMk id="122" creationId="{D0A3786B-86A1-A521-03DC-F48A1A57A0D4}"/>
          </ac:spMkLst>
        </pc:spChg>
        <pc:spChg chg="mod">
          <ac:chgData name="Lemmi, Rodrigo" userId="b3618862-5d6a-4746-8c32-848d45cae23d" providerId="ADAL" clId="{D2D615F6-783C-4188-8734-07C54115C4CE}" dt="2024-03-11T19:46:54.125" v="14" actId="165"/>
          <ac:spMkLst>
            <pc:docMk/>
            <pc:sldMk cId="3266134194" sldId="2147469459"/>
            <ac:spMk id="123" creationId="{DC891DC6-5191-195E-F3FA-3D0B751416EF}"/>
          </ac:spMkLst>
        </pc:spChg>
        <pc:spChg chg="mod">
          <ac:chgData name="Lemmi, Rodrigo" userId="b3618862-5d6a-4746-8c32-848d45cae23d" providerId="ADAL" clId="{D2D615F6-783C-4188-8734-07C54115C4CE}" dt="2024-03-11T19:46:54.125" v="14" actId="165"/>
          <ac:spMkLst>
            <pc:docMk/>
            <pc:sldMk cId="3266134194" sldId="2147469459"/>
            <ac:spMk id="124" creationId="{933C15F0-E20D-F750-EB60-CA9ED1860BE5}"/>
          </ac:spMkLst>
        </pc:spChg>
        <pc:spChg chg="mod">
          <ac:chgData name="Lemmi, Rodrigo" userId="b3618862-5d6a-4746-8c32-848d45cae23d" providerId="ADAL" clId="{D2D615F6-783C-4188-8734-07C54115C4CE}" dt="2024-03-11T19:46:54.125" v="14" actId="165"/>
          <ac:spMkLst>
            <pc:docMk/>
            <pc:sldMk cId="3266134194" sldId="2147469459"/>
            <ac:spMk id="126" creationId="{CE0C37BA-372A-5483-7CA5-12923CCBF087}"/>
          </ac:spMkLst>
        </pc:spChg>
        <pc:spChg chg="mod">
          <ac:chgData name="Lemmi, Rodrigo" userId="b3618862-5d6a-4746-8c32-848d45cae23d" providerId="ADAL" clId="{D2D615F6-783C-4188-8734-07C54115C4CE}" dt="2024-03-11T19:46:54.125" v="14" actId="165"/>
          <ac:spMkLst>
            <pc:docMk/>
            <pc:sldMk cId="3266134194" sldId="2147469459"/>
            <ac:spMk id="127" creationId="{D5D22B5A-DD04-E43F-77AB-755683E0E792}"/>
          </ac:spMkLst>
        </pc:spChg>
        <pc:spChg chg="mod">
          <ac:chgData name="Lemmi, Rodrigo" userId="b3618862-5d6a-4746-8c32-848d45cae23d" providerId="ADAL" clId="{D2D615F6-783C-4188-8734-07C54115C4CE}" dt="2024-03-11T19:46:54.125" v="14" actId="165"/>
          <ac:spMkLst>
            <pc:docMk/>
            <pc:sldMk cId="3266134194" sldId="2147469459"/>
            <ac:spMk id="128" creationId="{2C297B06-AF12-E1A3-8690-0BE89FD07C4C}"/>
          </ac:spMkLst>
        </pc:spChg>
        <pc:spChg chg="mod">
          <ac:chgData name="Lemmi, Rodrigo" userId="b3618862-5d6a-4746-8c32-848d45cae23d" providerId="ADAL" clId="{D2D615F6-783C-4188-8734-07C54115C4CE}" dt="2024-03-11T19:46:54.125" v="14" actId="165"/>
          <ac:spMkLst>
            <pc:docMk/>
            <pc:sldMk cId="3266134194" sldId="2147469459"/>
            <ac:spMk id="130" creationId="{752DA932-4D78-F787-29B0-D2107604C16D}"/>
          </ac:spMkLst>
        </pc:spChg>
        <pc:spChg chg="mod">
          <ac:chgData name="Lemmi, Rodrigo" userId="b3618862-5d6a-4746-8c32-848d45cae23d" providerId="ADAL" clId="{D2D615F6-783C-4188-8734-07C54115C4CE}" dt="2024-03-11T19:46:54.125" v="14" actId="165"/>
          <ac:spMkLst>
            <pc:docMk/>
            <pc:sldMk cId="3266134194" sldId="2147469459"/>
            <ac:spMk id="131" creationId="{14D3F23F-15AF-40C2-F206-07DB3076EDAF}"/>
          </ac:spMkLst>
        </pc:spChg>
        <pc:spChg chg="mod">
          <ac:chgData name="Lemmi, Rodrigo" userId="b3618862-5d6a-4746-8c32-848d45cae23d" providerId="ADAL" clId="{D2D615F6-783C-4188-8734-07C54115C4CE}" dt="2024-03-11T19:46:54.125" v="14" actId="165"/>
          <ac:spMkLst>
            <pc:docMk/>
            <pc:sldMk cId="3266134194" sldId="2147469459"/>
            <ac:spMk id="132" creationId="{012E6A22-605B-31CE-330D-58B15101F37D}"/>
          </ac:spMkLst>
        </pc:spChg>
        <pc:spChg chg="mod">
          <ac:chgData name="Lemmi, Rodrigo" userId="b3618862-5d6a-4746-8c32-848d45cae23d" providerId="ADAL" clId="{D2D615F6-783C-4188-8734-07C54115C4CE}" dt="2024-03-11T19:46:54.125" v="14" actId="165"/>
          <ac:spMkLst>
            <pc:docMk/>
            <pc:sldMk cId="3266134194" sldId="2147469459"/>
            <ac:spMk id="134" creationId="{E97E0824-390A-4BA2-4702-8FC68396BA8A}"/>
          </ac:spMkLst>
        </pc:spChg>
        <pc:spChg chg="mod">
          <ac:chgData name="Lemmi, Rodrigo" userId="b3618862-5d6a-4746-8c32-848d45cae23d" providerId="ADAL" clId="{D2D615F6-783C-4188-8734-07C54115C4CE}" dt="2024-03-11T19:46:54.125" v="14" actId="165"/>
          <ac:spMkLst>
            <pc:docMk/>
            <pc:sldMk cId="3266134194" sldId="2147469459"/>
            <ac:spMk id="135" creationId="{DC55CB52-B290-03D3-BAC6-65CE8A7804FC}"/>
          </ac:spMkLst>
        </pc:spChg>
        <pc:spChg chg="mod">
          <ac:chgData name="Lemmi, Rodrigo" userId="b3618862-5d6a-4746-8c32-848d45cae23d" providerId="ADAL" clId="{D2D615F6-783C-4188-8734-07C54115C4CE}" dt="2024-03-11T19:46:54.125" v="14" actId="165"/>
          <ac:spMkLst>
            <pc:docMk/>
            <pc:sldMk cId="3266134194" sldId="2147469459"/>
            <ac:spMk id="136" creationId="{6DE838FC-7A7B-33C3-085F-C46FAFC089F3}"/>
          </ac:spMkLst>
        </pc:spChg>
        <pc:grpChg chg="mod topLvl">
          <ac:chgData name="Lemmi, Rodrigo" userId="b3618862-5d6a-4746-8c32-848d45cae23d" providerId="ADAL" clId="{D2D615F6-783C-4188-8734-07C54115C4CE}" dt="2024-03-11T19:46:54.125" v="14" actId="165"/>
          <ac:grpSpMkLst>
            <pc:docMk/>
            <pc:sldMk cId="3266134194" sldId="2147469459"/>
            <ac:grpSpMk id="5" creationId="{0C2F5482-B932-D610-810B-58463A3BABC6}"/>
          </ac:grpSpMkLst>
        </pc:grpChg>
        <pc:grpChg chg="add mod">
          <ac:chgData name="Lemmi, Rodrigo" userId="b3618862-5d6a-4746-8c32-848d45cae23d" providerId="ADAL" clId="{D2D615F6-783C-4188-8734-07C54115C4CE}" dt="2024-03-11T19:47:05.219" v="16" actId="1076"/>
          <ac:grpSpMkLst>
            <pc:docMk/>
            <pc:sldMk cId="3266134194" sldId="2147469459"/>
            <ac:grpSpMk id="7" creationId="{9ED1AFB3-5F60-4467-B7A6-B39E05B54CC7}"/>
          </ac:grpSpMkLst>
        </pc:grpChg>
        <pc:grpChg chg="mod topLvl">
          <ac:chgData name="Lemmi, Rodrigo" userId="b3618862-5d6a-4746-8c32-848d45cae23d" providerId="ADAL" clId="{D2D615F6-783C-4188-8734-07C54115C4CE}" dt="2024-03-11T19:46:54.125" v="14" actId="165"/>
          <ac:grpSpMkLst>
            <pc:docMk/>
            <pc:sldMk cId="3266134194" sldId="2147469459"/>
            <ac:grpSpMk id="42" creationId="{A9888B3F-0A23-E792-6539-3197310F5986}"/>
          </ac:grpSpMkLst>
        </pc:grpChg>
        <pc:grpChg chg="mod topLvl">
          <ac:chgData name="Lemmi, Rodrigo" userId="b3618862-5d6a-4746-8c32-848d45cae23d" providerId="ADAL" clId="{D2D615F6-783C-4188-8734-07C54115C4CE}" dt="2024-03-11T19:46:54.125" v="14" actId="165"/>
          <ac:grpSpMkLst>
            <pc:docMk/>
            <pc:sldMk cId="3266134194" sldId="2147469459"/>
            <ac:grpSpMk id="70" creationId="{B440AD7E-46D6-6A90-D4C8-869C225E066A}"/>
          </ac:grpSpMkLst>
        </pc:grpChg>
        <pc:grpChg chg="mod topLvl">
          <ac:chgData name="Lemmi, Rodrigo" userId="b3618862-5d6a-4746-8c32-848d45cae23d" providerId="ADAL" clId="{D2D615F6-783C-4188-8734-07C54115C4CE}" dt="2024-03-11T19:46:54.125" v="14" actId="165"/>
          <ac:grpSpMkLst>
            <pc:docMk/>
            <pc:sldMk cId="3266134194" sldId="2147469459"/>
            <ac:grpSpMk id="74" creationId="{EB728F01-8A5A-CF70-E339-93C62EB74F4B}"/>
          </ac:grpSpMkLst>
        </pc:grpChg>
        <pc:grpChg chg="mod topLvl">
          <ac:chgData name="Lemmi, Rodrigo" userId="b3618862-5d6a-4746-8c32-848d45cae23d" providerId="ADAL" clId="{D2D615F6-783C-4188-8734-07C54115C4CE}" dt="2024-03-11T19:46:54.125" v="14" actId="165"/>
          <ac:grpSpMkLst>
            <pc:docMk/>
            <pc:sldMk cId="3266134194" sldId="2147469459"/>
            <ac:grpSpMk id="79" creationId="{BE627DBB-0405-BD77-6E2C-F40E8D943BDC}"/>
          </ac:grpSpMkLst>
        </pc:grpChg>
        <pc:grpChg chg="mod topLvl">
          <ac:chgData name="Lemmi, Rodrigo" userId="b3618862-5d6a-4746-8c32-848d45cae23d" providerId="ADAL" clId="{D2D615F6-783C-4188-8734-07C54115C4CE}" dt="2024-03-11T19:48:57.838" v="57" actId="1076"/>
          <ac:grpSpMkLst>
            <pc:docMk/>
            <pc:sldMk cId="3266134194" sldId="2147469459"/>
            <ac:grpSpMk id="96" creationId="{D7C5B831-5CAF-F02C-E232-A26D16E8C323}"/>
          </ac:grpSpMkLst>
        </pc:grpChg>
        <pc:grpChg chg="mod topLvl">
          <ac:chgData name="Lemmi, Rodrigo" userId="b3618862-5d6a-4746-8c32-848d45cae23d" providerId="ADAL" clId="{D2D615F6-783C-4188-8734-07C54115C4CE}" dt="2024-03-11T19:48:57.838" v="57" actId="1076"/>
          <ac:grpSpMkLst>
            <pc:docMk/>
            <pc:sldMk cId="3266134194" sldId="2147469459"/>
            <ac:grpSpMk id="100" creationId="{ACF1D071-8426-2913-E12E-721BA6BCB19F}"/>
          </ac:grpSpMkLst>
        </pc:grpChg>
        <pc:grpChg chg="mod topLvl">
          <ac:chgData name="Lemmi, Rodrigo" userId="b3618862-5d6a-4746-8c32-848d45cae23d" providerId="ADAL" clId="{D2D615F6-783C-4188-8734-07C54115C4CE}" dt="2024-03-11T19:48:57.838" v="57" actId="1076"/>
          <ac:grpSpMkLst>
            <pc:docMk/>
            <pc:sldMk cId="3266134194" sldId="2147469459"/>
            <ac:grpSpMk id="104" creationId="{96E378CD-71DA-F2FB-D0CC-7CDD72A2B676}"/>
          </ac:grpSpMkLst>
        </pc:grpChg>
        <pc:grpChg chg="mod topLvl">
          <ac:chgData name="Lemmi, Rodrigo" userId="b3618862-5d6a-4746-8c32-848d45cae23d" providerId="ADAL" clId="{D2D615F6-783C-4188-8734-07C54115C4CE}" dt="2024-03-11T19:46:54.125" v="14" actId="165"/>
          <ac:grpSpMkLst>
            <pc:docMk/>
            <pc:sldMk cId="3266134194" sldId="2147469459"/>
            <ac:grpSpMk id="113" creationId="{F3E6D3AB-5531-A601-CCF0-28898A14BF1D}"/>
          </ac:grpSpMkLst>
        </pc:grpChg>
        <pc:grpChg chg="mod topLvl">
          <ac:chgData name="Lemmi, Rodrigo" userId="b3618862-5d6a-4746-8c32-848d45cae23d" providerId="ADAL" clId="{D2D615F6-783C-4188-8734-07C54115C4CE}" dt="2024-03-11T19:46:54.125" v="14" actId="165"/>
          <ac:grpSpMkLst>
            <pc:docMk/>
            <pc:sldMk cId="3266134194" sldId="2147469459"/>
            <ac:grpSpMk id="117" creationId="{1F2B68EE-B145-D1B1-9462-C566F4E0ECFF}"/>
          </ac:grpSpMkLst>
        </pc:grpChg>
        <pc:grpChg chg="mod topLvl">
          <ac:chgData name="Lemmi, Rodrigo" userId="b3618862-5d6a-4746-8c32-848d45cae23d" providerId="ADAL" clId="{D2D615F6-783C-4188-8734-07C54115C4CE}" dt="2024-03-11T19:46:54.125" v="14" actId="165"/>
          <ac:grpSpMkLst>
            <pc:docMk/>
            <pc:sldMk cId="3266134194" sldId="2147469459"/>
            <ac:grpSpMk id="121" creationId="{057FE796-19F5-A035-4303-67BCFACC85C1}"/>
          </ac:grpSpMkLst>
        </pc:grpChg>
        <pc:grpChg chg="mod topLvl">
          <ac:chgData name="Lemmi, Rodrigo" userId="b3618862-5d6a-4746-8c32-848d45cae23d" providerId="ADAL" clId="{D2D615F6-783C-4188-8734-07C54115C4CE}" dt="2024-03-11T19:46:54.125" v="14" actId="165"/>
          <ac:grpSpMkLst>
            <pc:docMk/>
            <pc:sldMk cId="3266134194" sldId="2147469459"/>
            <ac:grpSpMk id="125" creationId="{6B8C245B-7C19-35CA-D078-D7A5423B055E}"/>
          </ac:grpSpMkLst>
        </pc:grpChg>
        <pc:grpChg chg="mod topLvl">
          <ac:chgData name="Lemmi, Rodrigo" userId="b3618862-5d6a-4746-8c32-848d45cae23d" providerId="ADAL" clId="{D2D615F6-783C-4188-8734-07C54115C4CE}" dt="2024-03-11T19:46:54.125" v="14" actId="165"/>
          <ac:grpSpMkLst>
            <pc:docMk/>
            <pc:sldMk cId="3266134194" sldId="2147469459"/>
            <ac:grpSpMk id="129" creationId="{3034F59E-6F53-54EA-3922-B9FE09F8638B}"/>
          </ac:grpSpMkLst>
        </pc:grpChg>
        <pc:grpChg chg="mod topLvl">
          <ac:chgData name="Lemmi, Rodrigo" userId="b3618862-5d6a-4746-8c32-848d45cae23d" providerId="ADAL" clId="{D2D615F6-783C-4188-8734-07C54115C4CE}" dt="2024-03-11T19:46:54.125" v="14" actId="165"/>
          <ac:grpSpMkLst>
            <pc:docMk/>
            <pc:sldMk cId="3266134194" sldId="2147469459"/>
            <ac:grpSpMk id="133" creationId="{673E872E-0967-170F-D96E-76256D06FF2C}"/>
          </ac:grpSpMkLst>
        </pc:grpChg>
        <pc:grpChg chg="del mod">
          <ac:chgData name="Lemmi, Rodrigo" userId="b3618862-5d6a-4746-8c32-848d45cae23d" providerId="ADAL" clId="{D2D615F6-783C-4188-8734-07C54115C4CE}" dt="2024-03-11T19:46:54.125" v="14" actId="165"/>
          <ac:grpSpMkLst>
            <pc:docMk/>
            <pc:sldMk cId="3266134194" sldId="2147469459"/>
            <ac:grpSpMk id="137" creationId="{62960938-43CA-9E7F-52DD-B8BD3AF0A5F7}"/>
          </ac:grpSpMkLst>
        </pc:grpChg>
        <pc:picChg chg="add mod">
          <ac:chgData name="Lemmi, Rodrigo" userId="b3618862-5d6a-4746-8c32-848d45cae23d" providerId="ADAL" clId="{D2D615F6-783C-4188-8734-07C54115C4CE}" dt="2024-03-11T19:48:03.407" v="47" actId="1076"/>
          <ac:picMkLst>
            <pc:docMk/>
            <pc:sldMk cId="3266134194" sldId="2147469459"/>
            <ac:picMk id="18" creationId="{CA56B118-791D-567E-8BD6-D608DF1F4F7B}"/>
          </ac:picMkLst>
        </pc:picChg>
        <pc:picChg chg="add mod">
          <ac:chgData name="Lemmi, Rodrigo" userId="b3618862-5d6a-4746-8c32-848d45cae23d" providerId="ADAL" clId="{D2D615F6-783C-4188-8734-07C54115C4CE}" dt="2024-03-11T19:48:52.398" v="56" actId="1076"/>
          <ac:picMkLst>
            <pc:docMk/>
            <pc:sldMk cId="3266134194" sldId="2147469459"/>
            <ac:picMk id="20" creationId="{1A2C7797-E6C4-22FB-6A34-070AE742BF42}"/>
          </ac:picMkLst>
        </pc:picChg>
        <pc:picChg chg="add mod">
          <ac:chgData name="Lemmi, Rodrigo" userId="b3618862-5d6a-4746-8c32-848d45cae23d" providerId="ADAL" clId="{D2D615F6-783C-4188-8734-07C54115C4CE}" dt="2024-03-11T20:32:16.212" v="106" actId="1076"/>
          <ac:picMkLst>
            <pc:docMk/>
            <pc:sldMk cId="3266134194" sldId="2147469459"/>
            <ac:picMk id="22" creationId="{4B35FD37-054C-2FF8-3908-3887701F716F}"/>
          </ac:picMkLst>
        </pc:picChg>
        <pc:picChg chg="add mod">
          <ac:chgData name="Lemmi, Rodrigo" userId="b3618862-5d6a-4746-8c32-848d45cae23d" providerId="ADAL" clId="{D2D615F6-783C-4188-8734-07C54115C4CE}" dt="2024-03-11T20:53:34.089" v="246" actId="1076"/>
          <ac:picMkLst>
            <pc:docMk/>
            <pc:sldMk cId="3266134194" sldId="2147469459"/>
            <ac:picMk id="23" creationId="{3DD416DC-A439-A748-B093-6C9D30CAA8D2}"/>
          </ac:picMkLst>
        </pc:picChg>
        <pc:picChg chg="mod topLvl">
          <ac:chgData name="Lemmi, Rodrigo" userId="b3618862-5d6a-4746-8c32-848d45cae23d" providerId="ADAL" clId="{D2D615F6-783C-4188-8734-07C54115C4CE}" dt="2024-03-11T19:46:54.125" v="14" actId="165"/>
          <ac:picMkLst>
            <pc:docMk/>
            <pc:sldMk cId="3266134194" sldId="2147469459"/>
            <ac:picMk id="78" creationId="{6BA3DF18-0143-1A7C-4E7E-014D2BE774F6}"/>
          </ac:picMkLst>
        </pc:picChg>
        <pc:picChg chg="del mod topLvl">
          <ac:chgData name="Lemmi, Rodrigo" userId="b3618862-5d6a-4746-8c32-848d45cae23d" providerId="ADAL" clId="{D2D615F6-783C-4188-8734-07C54115C4CE}" dt="2024-03-11T20:32:09.702" v="102" actId="478"/>
          <ac:picMkLst>
            <pc:docMk/>
            <pc:sldMk cId="3266134194" sldId="2147469459"/>
            <ac:picMk id="94" creationId="{9826E98D-EBB8-8FD4-86CC-302E465E7C0C}"/>
          </ac:picMkLst>
        </pc:picChg>
        <pc:picChg chg="del mod topLvl">
          <ac:chgData name="Lemmi, Rodrigo" userId="b3618862-5d6a-4746-8c32-848d45cae23d" providerId="ADAL" clId="{D2D615F6-783C-4188-8734-07C54115C4CE}" dt="2024-03-11T19:49:12.283" v="58" actId="478"/>
          <ac:picMkLst>
            <pc:docMk/>
            <pc:sldMk cId="3266134194" sldId="2147469459"/>
            <ac:picMk id="108" creationId="{ED166F99-B4DC-A6C6-743C-1FD910934724}"/>
          </ac:picMkLst>
        </pc:picChg>
        <pc:picChg chg="mod topLvl">
          <ac:chgData name="Lemmi, Rodrigo" userId="b3618862-5d6a-4746-8c32-848d45cae23d" providerId="ADAL" clId="{D2D615F6-783C-4188-8734-07C54115C4CE}" dt="2024-03-11T19:46:54.125" v="14" actId="165"/>
          <ac:picMkLst>
            <pc:docMk/>
            <pc:sldMk cId="3266134194" sldId="2147469459"/>
            <ac:picMk id="109" creationId="{30AA14F8-93C3-8A3F-01E7-016A8201F5CF}"/>
          </ac:picMkLst>
        </pc:picChg>
        <pc:picChg chg="mod topLvl">
          <ac:chgData name="Lemmi, Rodrigo" userId="b3618862-5d6a-4746-8c32-848d45cae23d" providerId="ADAL" clId="{D2D615F6-783C-4188-8734-07C54115C4CE}" dt="2024-03-11T19:46:54.125" v="14" actId="165"/>
          <ac:picMkLst>
            <pc:docMk/>
            <pc:sldMk cId="3266134194" sldId="2147469459"/>
            <ac:picMk id="110" creationId="{CBF338F4-D825-9FEA-7F67-F04E91314AC7}"/>
          </ac:picMkLst>
        </pc:picChg>
      </pc:sldChg>
      <pc:sldChg chg="delSp modSp add mod">
        <pc:chgData name="Lemmi, Rodrigo" userId="b3618862-5d6a-4746-8c32-848d45cae23d" providerId="ADAL" clId="{D2D615F6-783C-4188-8734-07C54115C4CE}" dt="2024-03-11T20:33:48.587" v="153" actId="1076"/>
        <pc:sldMkLst>
          <pc:docMk/>
          <pc:sldMk cId="981429826" sldId="2147469460"/>
        </pc:sldMkLst>
        <pc:spChg chg="mod">
          <ac:chgData name="Lemmi, Rodrigo" userId="b3618862-5d6a-4746-8c32-848d45cae23d" providerId="ADAL" clId="{D2D615F6-783C-4188-8734-07C54115C4CE}" dt="2024-03-11T20:33:00.617" v="118" actId="20577"/>
          <ac:spMkLst>
            <pc:docMk/>
            <pc:sldMk cId="981429826" sldId="2147469460"/>
            <ac:spMk id="2" creationId="{C856ABCC-1FD7-5ABB-72E8-E0548E789F9C}"/>
          </ac:spMkLst>
        </pc:spChg>
        <pc:spChg chg="mod">
          <ac:chgData name="Lemmi, Rodrigo" userId="b3618862-5d6a-4746-8c32-848d45cae23d" providerId="ADAL" clId="{D2D615F6-783C-4188-8734-07C54115C4CE}" dt="2024-03-11T20:33:09.612" v="120" actId="122"/>
          <ac:spMkLst>
            <pc:docMk/>
            <pc:sldMk cId="981429826" sldId="2147469460"/>
            <ac:spMk id="3" creationId="{790D1CD4-CA31-316C-BFBE-DFD5399B4C6E}"/>
          </ac:spMkLst>
        </pc:spChg>
        <pc:spChg chg="mod">
          <ac:chgData name="Lemmi, Rodrigo" userId="b3618862-5d6a-4746-8c32-848d45cae23d" providerId="ADAL" clId="{D2D615F6-783C-4188-8734-07C54115C4CE}" dt="2024-03-11T20:33:48.587" v="153" actId="1076"/>
          <ac:spMkLst>
            <pc:docMk/>
            <pc:sldMk cId="981429826" sldId="2147469460"/>
            <ac:spMk id="6" creationId="{9F14A622-EB66-0698-DD03-D1F5980A1324}"/>
          </ac:spMkLst>
        </pc:spChg>
        <pc:spChg chg="del">
          <ac:chgData name="Lemmi, Rodrigo" userId="b3618862-5d6a-4746-8c32-848d45cae23d" providerId="ADAL" clId="{D2D615F6-783C-4188-8734-07C54115C4CE}" dt="2024-03-11T20:33:15.607" v="121" actId="478"/>
          <ac:spMkLst>
            <pc:docMk/>
            <pc:sldMk cId="981429826" sldId="2147469460"/>
            <ac:spMk id="17" creationId="{1FFC712B-95CA-1389-A2DA-307D8984A823}"/>
          </ac:spMkLst>
        </pc:spChg>
        <pc:spChg chg="mod">
          <ac:chgData name="Lemmi, Rodrigo" userId="b3618862-5d6a-4746-8c32-848d45cae23d" providerId="ADAL" clId="{D2D615F6-783C-4188-8734-07C54115C4CE}" dt="2024-03-11T20:33:48.587" v="153" actId="1076"/>
          <ac:spMkLst>
            <pc:docMk/>
            <pc:sldMk cId="981429826" sldId="2147469460"/>
            <ac:spMk id="25" creationId="{B4C646AA-0C04-DEAF-078A-7CC20B45A2BD}"/>
          </ac:spMkLst>
        </pc:spChg>
        <pc:spChg chg="mod">
          <ac:chgData name="Lemmi, Rodrigo" userId="b3618862-5d6a-4746-8c32-848d45cae23d" providerId="ADAL" clId="{D2D615F6-783C-4188-8734-07C54115C4CE}" dt="2024-03-11T20:33:48.587" v="153" actId="1076"/>
          <ac:spMkLst>
            <pc:docMk/>
            <pc:sldMk cId="981429826" sldId="2147469460"/>
            <ac:spMk id="56" creationId="{94AA2BCB-94A0-E3E8-4BE6-C239A3507BBE}"/>
          </ac:spMkLst>
        </pc:spChg>
        <pc:spChg chg="mod">
          <ac:chgData name="Lemmi, Rodrigo" userId="b3618862-5d6a-4746-8c32-848d45cae23d" providerId="ADAL" clId="{D2D615F6-783C-4188-8734-07C54115C4CE}" dt="2024-03-11T20:33:48.587" v="153" actId="1076"/>
          <ac:spMkLst>
            <pc:docMk/>
            <pc:sldMk cId="981429826" sldId="2147469460"/>
            <ac:spMk id="57" creationId="{220B6C2E-4062-961D-0CBD-B1056B913385}"/>
          </ac:spMkLst>
        </pc:spChg>
        <pc:spChg chg="del">
          <ac:chgData name="Lemmi, Rodrigo" userId="b3618862-5d6a-4746-8c32-848d45cae23d" providerId="ADAL" clId="{D2D615F6-783C-4188-8734-07C54115C4CE}" dt="2024-03-11T20:33:37.670" v="138" actId="478"/>
          <ac:spMkLst>
            <pc:docMk/>
            <pc:sldMk cId="981429826" sldId="2147469460"/>
            <ac:spMk id="58" creationId="{0470F8E1-E6A6-6B68-0196-0A60878C0C78}"/>
          </ac:spMkLst>
        </pc:spChg>
        <pc:spChg chg="del">
          <ac:chgData name="Lemmi, Rodrigo" userId="b3618862-5d6a-4746-8c32-848d45cae23d" providerId="ADAL" clId="{D2D615F6-783C-4188-8734-07C54115C4CE}" dt="2024-03-11T20:33:37.670" v="138" actId="478"/>
          <ac:spMkLst>
            <pc:docMk/>
            <pc:sldMk cId="981429826" sldId="2147469460"/>
            <ac:spMk id="60" creationId="{375DB67E-F7EF-11EF-0AF9-7AFD27A97CF0}"/>
          </ac:spMkLst>
        </pc:spChg>
        <pc:spChg chg="mod">
          <ac:chgData name="Lemmi, Rodrigo" userId="b3618862-5d6a-4746-8c32-848d45cae23d" providerId="ADAL" clId="{D2D615F6-783C-4188-8734-07C54115C4CE}" dt="2024-03-11T20:33:48.587" v="153" actId="1076"/>
          <ac:spMkLst>
            <pc:docMk/>
            <pc:sldMk cId="981429826" sldId="2147469460"/>
            <ac:spMk id="66" creationId="{ACB456A1-E135-61B3-90E7-462F1DD6EA6A}"/>
          </ac:spMkLst>
        </pc:spChg>
        <pc:spChg chg="del">
          <ac:chgData name="Lemmi, Rodrigo" userId="b3618862-5d6a-4746-8c32-848d45cae23d" providerId="ADAL" clId="{D2D615F6-783C-4188-8734-07C54115C4CE}" dt="2024-03-11T20:33:37.670" v="138" actId="478"/>
          <ac:spMkLst>
            <pc:docMk/>
            <pc:sldMk cId="981429826" sldId="2147469460"/>
            <ac:spMk id="69" creationId="{21890664-CBD4-1E48-A557-8110C4E8D3C3}"/>
          </ac:spMkLst>
        </pc:spChg>
        <pc:spChg chg="mod">
          <ac:chgData name="Lemmi, Rodrigo" userId="b3618862-5d6a-4746-8c32-848d45cae23d" providerId="ADAL" clId="{D2D615F6-783C-4188-8734-07C54115C4CE}" dt="2024-03-11T20:33:48.587" v="153" actId="1076"/>
          <ac:spMkLst>
            <pc:docMk/>
            <pc:sldMk cId="981429826" sldId="2147469460"/>
            <ac:spMk id="93" creationId="{E8DC4B4F-2512-F15F-1623-0AB5733096EA}"/>
          </ac:spMkLst>
        </pc:spChg>
        <pc:spChg chg="del">
          <ac:chgData name="Lemmi, Rodrigo" userId="b3618862-5d6a-4746-8c32-848d45cae23d" providerId="ADAL" clId="{D2D615F6-783C-4188-8734-07C54115C4CE}" dt="2024-03-11T20:33:17.773" v="125" actId="478"/>
          <ac:spMkLst>
            <pc:docMk/>
            <pc:sldMk cId="981429826" sldId="2147469460"/>
            <ac:spMk id="95" creationId="{717D210F-F717-FC0C-EC7D-9999D8A855BF}"/>
          </ac:spMkLst>
        </pc:spChg>
        <pc:spChg chg="del">
          <ac:chgData name="Lemmi, Rodrigo" userId="b3618862-5d6a-4746-8c32-848d45cae23d" providerId="ADAL" clId="{D2D615F6-783C-4188-8734-07C54115C4CE}" dt="2024-03-11T20:33:37.670" v="138" actId="478"/>
          <ac:spMkLst>
            <pc:docMk/>
            <pc:sldMk cId="981429826" sldId="2147469460"/>
            <ac:spMk id="111" creationId="{70287B22-B094-A9D0-67CD-BE9E38AD7082}"/>
          </ac:spMkLst>
        </pc:spChg>
        <pc:spChg chg="del">
          <ac:chgData name="Lemmi, Rodrigo" userId="b3618862-5d6a-4746-8c32-848d45cae23d" providerId="ADAL" clId="{D2D615F6-783C-4188-8734-07C54115C4CE}" dt="2024-03-11T20:33:37.670" v="138" actId="478"/>
          <ac:spMkLst>
            <pc:docMk/>
            <pc:sldMk cId="981429826" sldId="2147469460"/>
            <ac:spMk id="112" creationId="{FE830350-D564-DCD0-D856-DB98FC10AFA1}"/>
          </ac:spMkLst>
        </pc:spChg>
        <pc:grpChg chg="mod">
          <ac:chgData name="Lemmi, Rodrigo" userId="b3618862-5d6a-4746-8c32-848d45cae23d" providerId="ADAL" clId="{D2D615F6-783C-4188-8734-07C54115C4CE}" dt="2024-03-11T20:33:48.587" v="153" actId="1076"/>
          <ac:grpSpMkLst>
            <pc:docMk/>
            <pc:sldMk cId="981429826" sldId="2147469460"/>
            <ac:grpSpMk id="5" creationId="{0C2F5482-B932-D610-810B-58463A3BABC6}"/>
          </ac:grpSpMkLst>
        </pc:grpChg>
        <pc:grpChg chg="mod">
          <ac:chgData name="Lemmi, Rodrigo" userId="b3618862-5d6a-4746-8c32-848d45cae23d" providerId="ADAL" clId="{D2D615F6-783C-4188-8734-07C54115C4CE}" dt="2024-03-11T20:33:48.587" v="153" actId="1076"/>
          <ac:grpSpMkLst>
            <pc:docMk/>
            <pc:sldMk cId="981429826" sldId="2147469460"/>
            <ac:grpSpMk id="7" creationId="{9ED1AFB3-5F60-4467-B7A6-B39E05B54CC7}"/>
          </ac:grpSpMkLst>
        </pc:grpChg>
        <pc:grpChg chg="del">
          <ac:chgData name="Lemmi, Rodrigo" userId="b3618862-5d6a-4746-8c32-848d45cae23d" providerId="ADAL" clId="{D2D615F6-783C-4188-8734-07C54115C4CE}" dt="2024-03-11T20:33:37.670" v="138" actId="478"/>
          <ac:grpSpMkLst>
            <pc:docMk/>
            <pc:sldMk cId="981429826" sldId="2147469460"/>
            <ac:grpSpMk id="42" creationId="{A9888B3F-0A23-E792-6539-3197310F5986}"/>
          </ac:grpSpMkLst>
        </pc:grpChg>
        <pc:grpChg chg="mod">
          <ac:chgData name="Lemmi, Rodrigo" userId="b3618862-5d6a-4746-8c32-848d45cae23d" providerId="ADAL" clId="{D2D615F6-783C-4188-8734-07C54115C4CE}" dt="2024-03-11T20:33:48.587" v="153" actId="1076"/>
          <ac:grpSpMkLst>
            <pc:docMk/>
            <pc:sldMk cId="981429826" sldId="2147469460"/>
            <ac:grpSpMk id="70" creationId="{B440AD7E-46D6-6A90-D4C8-869C225E066A}"/>
          </ac:grpSpMkLst>
        </pc:grpChg>
        <pc:grpChg chg="mod">
          <ac:chgData name="Lemmi, Rodrigo" userId="b3618862-5d6a-4746-8c32-848d45cae23d" providerId="ADAL" clId="{D2D615F6-783C-4188-8734-07C54115C4CE}" dt="2024-03-11T20:33:48.587" v="153" actId="1076"/>
          <ac:grpSpMkLst>
            <pc:docMk/>
            <pc:sldMk cId="981429826" sldId="2147469460"/>
            <ac:grpSpMk id="74" creationId="{EB728F01-8A5A-CF70-E339-93C62EB74F4B}"/>
          </ac:grpSpMkLst>
        </pc:grpChg>
        <pc:grpChg chg="mod">
          <ac:chgData name="Lemmi, Rodrigo" userId="b3618862-5d6a-4746-8c32-848d45cae23d" providerId="ADAL" clId="{D2D615F6-783C-4188-8734-07C54115C4CE}" dt="2024-03-11T20:33:48.587" v="153" actId="1076"/>
          <ac:grpSpMkLst>
            <pc:docMk/>
            <pc:sldMk cId="981429826" sldId="2147469460"/>
            <ac:grpSpMk id="79" creationId="{BE627DBB-0405-BD77-6E2C-F40E8D943BDC}"/>
          </ac:grpSpMkLst>
        </pc:grpChg>
        <pc:grpChg chg="del">
          <ac:chgData name="Lemmi, Rodrigo" userId="b3618862-5d6a-4746-8c32-848d45cae23d" providerId="ADAL" clId="{D2D615F6-783C-4188-8734-07C54115C4CE}" dt="2024-03-11T20:33:19.935" v="126" actId="478"/>
          <ac:grpSpMkLst>
            <pc:docMk/>
            <pc:sldMk cId="981429826" sldId="2147469460"/>
            <ac:grpSpMk id="96" creationId="{D7C5B831-5CAF-F02C-E232-A26D16E8C323}"/>
          </ac:grpSpMkLst>
        </pc:grpChg>
        <pc:grpChg chg="del">
          <ac:chgData name="Lemmi, Rodrigo" userId="b3618862-5d6a-4746-8c32-848d45cae23d" providerId="ADAL" clId="{D2D615F6-783C-4188-8734-07C54115C4CE}" dt="2024-03-11T20:33:19.935" v="126" actId="478"/>
          <ac:grpSpMkLst>
            <pc:docMk/>
            <pc:sldMk cId="981429826" sldId="2147469460"/>
            <ac:grpSpMk id="100" creationId="{ACF1D071-8426-2913-E12E-721BA6BCB19F}"/>
          </ac:grpSpMkLst>
        </pc:grpChg>
        <pc:grpChg chg="del">
          <ac:chgData name="Lemmi, Rodrigo" userId="b3618862-5d6a-4746-8c32-848d45cae23d" providerId="ADAL" clId="{D2D615F6-783C-4188-8734-07C54115C4CE}" dt="2024-03-11T20:33:19.935" v="126" actId="478"/>
          <ac:grpSpMkLst>
            <pc:docMk/>
            <pc:sldMk cId="981429826" sldId="2147469460"/>
            <ac:grpSpMk id="104" creationId="{96E378CD-71DA-F2FB-D0CC-7CDD72A2B676}"/>
          </ac:grpSpMkLst>
        </pc:grpChg>
        <pc:grpChg chg="del">
          <ac:chgData name="Lemmi, Rodrigo" userId="b3618862-5d6a-4746-8c32-848d45cae23d" providerId="ADAL" clId="{D2D615F6-783C-4188-8734-07C54115C4CE}" dt="2024-03-11T20:33:37.670" v="138" actId="478"/>
          <ac:grpSpMkLst>
            <pc:docMk/>
            <pc:sldMk cId="981429826" sldId="2147469460"/>
            <ac:grpSpMk id="113" creationId="{F3E6D3AB-5531-A601-CCF0-28898A14BF1D}"/>
          </ac:grpSpMkLst>
        </pc:grpChg>
        <pc:grpChg chg="del">
          <ac:chgData name="Lemmi, Rodrigo" userId="b3618862-5d6a-4746-8c32-848d45cae23d" providerId="ADAL" clId="{D2D615F6-783C-4188-8734-07C54115C4CE}" dt="2024-03-11T20:33:37.670" v="138" actId="478"/>
          <ac:grpSpMkLst>
            <pc:docMk/>
            <pc:sldMk cId="981429826" sldId="2147469460"/>
            <ac:grpSpMk id="117" creationId="{1F2B68EE-B145-D1B1-9462-C566F4E0ECFF}"/>
          </ac:grpSpMkLst>
        </pc:grpChg>
        <pc:grpChg chg="del">
          <ac:chgData name="Lemmi, Rodrigo" userId="b3618862-5d6a-4746-8c32-848d45cae23d" providerId="ADAL" clId="{D2D615F6-783C-4188-8734-07C54115C4CE}" dt="2024-03-11T20:33:37.670" v="138" actId="478"/>
          <ac:grpSpMkLst>
            <pc:docMk/>
            <pc:sldMk cId="981429826" sldId="2147469460"/>
            <ac:grpSpMk id="121" creationId="{057FE796-19F5-A035-4303-67BCFACC85C1}"/>
          </ac:grpSpMkLst>
        </pc:grpChg>
        <pc:grpChg chg="del">
          <ac:chgData name="Lemmi, Rodrigo" userId="b3618862-5d6a-4746-8c32-848d45cae23d" providerId="ADAL" clId="{D2D615F6-783C-4188-8734-07C54115C4CE}" dt="2024-03-11T20:33:37.670" v="138" actId="478"/>
          <ac:grpSpMkLst>
            <pc:docMk/>
            <pc:sldMk cId="981429826" sldId="2147469460"/>
            <ac:grpSpMk id="125" creationId="{6B8C245B-7C19-35CA-D078-D7A5423B055E}"/>
          </ac:grpSpMkLst>
        </pc:grpChg>
        <pc:grpChg chg="del">
          <ac:chgData name="Lemmi, Rodrigo" userId="b3618862-5d6a-4746-8c32-848d45cae23d" providerId="ADAL" clId="{D2D615F6-783C-4188-8734-07C54115C4CE}" dt="2024-03-11T20:33:37.670" v="138" actId="478"/>
          <ac:grpSpMkLst>
            <pc:docMk/>
            <pc:sldMk cId="981429826" sldId="2147469460"/>
            <ac:grpSpMk id="129" creationId="{3034F59E-6F53-54EA-3922-B9FE09F8638B}"/>
          </ac:grpSpMkLst>
        </pc:grpChg>
        <pc:grpChg chg="del">
          <ac:chgData name="Lemmi, Rodrigo" userId="b3618862-5d6a-4746-8c32-848d45cae23d" providerId="ADAL" clId="{D2D615F6-783C-4188-8734-07C54115C4CE}" dt="2024-03-11T20:33:37.670" v="138" actId="478"/>
          <ac:grpSpMkLst>
            <pc:docMk/>
            <pc:sldMk cId="981429826" sldId="2147469460"/>
            <ac:grpSpMk id="133" creationId="{673E872E-0967-170F-D96E-76256D06FF2C}"/>
          </ac:grpSpMkLst>
        </pc:grpChg>
        <pc:picChg chg="del">
          <ac:chgData name="Lemmi, Rodrigo" userId="b3618862-5d6a-4746-8c32-848d45cae23d" providerId="ADAL" clId="{D2D615F6-783C-4188-8734-07C54115C4CE}" dt="2024-03-11T20:33:16.072" v="122" actId="478"/>
          <ac:picMkLst>
            <pc:docMk/>
            <pc:sldMk cId="981429826" sldId="2147469460"/>
            <ac:picMk id="18" creationId="{CA56B118-791D-567E-8BD6-D608DF1F4F7B}"/>
          </ac:picMkLst>
        </pc:picChg>
        <pc:picChg chg="del">
          <ac:chgData name="Lemmi, Rodrigo" userId="b3618862-5d6a-4746-8c32-848d45cae23d" providerId="ADAL" clId="{D2D615F6-783C-4188-8734-07C54115C4CE}" dt="2024-03-11T20:33:16.822" v="123" actId="478"/>
          <ac:picMkLst>
            <pc:docMk/>
            <pc:sldMk cId="981429826" sldId="2147469460"/>
            <ac:picMk id="20" creationId="{1A2C7797-E6C4-22FB-6A34-070AE742BF42}"/>
          </ac:picMkLst>
        </pc:picChg>
        <pc:picChg chg="del">
          <ac:chgData name="Lemmi, Rodrigo" userId="b3618862-5d6a-4746-8c32-848d45cae23d" providerId="ADAL" clId="{D2D615F6-783C-4188-8734-07C54115C4CE}" dt="2024-03-11T20:33:17.303" v="124" actId="478"/>
          <ac:picMkLst>
            <pc:docMk/>
            <pc:sldMk cId="981429826" sldId="2147469460"/>
            <ac:picMk id="22" creationId="{4B35FD37-054C-2FF8-3908-3887701F716F}"/>
          </ac:picMkLst>
        </pc:picChg>
        <pc:picChg chg="mod">
          <ac:chgData name="Lemmi, Rodrigo" userId="b3618862-5d6a-4746-8c32-848d45cae23d" providerId="ADAL" clId="{D2D615F6-783C-4188-8734-07C54115C4CE}" dt="2024-03-11T20:33:48.587" v="153" actId="1076"/>
          <ac:picMkLst>
            <pc:docMk/>
            <pc:sldMk cId="981429826" sldId="2147469460"/>
            <ac:picMk id="78" creationId="{6BA3DF18-0143-1A7C-4E7E-014D2BE774F6}"/>
          </ac:picMkLst>
        </pc:picChg>
        <pc:picChg chg="del">
          <ac:chgData name="Lemmi, Rodrigo" userId="b3618862-5d6a-4746-8c32-848d45cae23d" providerId="ADAL" clId="{D2D615F6-783C-4188-8734-07C54115C4CE}" dt="2024-03-11T20:33:37.670" v="138" actId="478"/>
          <ac:picMkLst>
            <pc:docMk/>
            <pc:sldMk cId="981429826" sldId="2147469460"/>
            <ac:picMk id="109" creationId="{30AA14F8-93C3-8A3F-01E7-016A8201F5CF}"/>
          </ac:picMkLst>
        </pc:picChg>
        <pc:picChg chg="del">
          <ac:chgData name="Lemmi, Rodrigo" userId="b3618862-5d6a-4746-8c32-848d45cae23d" providerId="ADAL" clId="{D2D615F6-783C-4188-8734-07C54115C4CE}" dt="2024-03-11T20:33:37.670" v="138" actId="478"/>
          <ac:picMkLst>
            <pc:docMk/>
            <pc:sldMk cId="981429826" sldId="2147469460"/>
            <ac:picMk id="110" creationId="{CBF338F4-D825-9FEA-7F67-F04E91314AC7}"/>
          </ac:picMkLst>
        </pc:picChg>
      </pc:sldChg>
      <pc:sldChg chg="addSp delSp modSp add mod">
        <pc:chgData name="Lemmi, Rodrigo" userId="b3618862-5d6a-4746-8c32-848d45cae23d" providerId="ADAL" clId="{D2D615F6-783C-4188-8734-07C54115C4CE}" dt="2024-03-11T20:52:29.422" v="243" actId="1076"/>
        <pc:sldMkLst>
          <pc:docMk/>
          <pc:sldMk cId="4019014639" sldId="2147469461"/>
        </pc:sldMkLst>
        <pc:spChg chg="mod">
          <ac:chgData name="Lemmi, Rodrigo" userId="b3618862-5d6a-4746-8c32-848d45cae23d" providerId="ADAL" clId="{D2D615F6-783C-4188-8734-07C54115C4CE}" dt="2024-03-11T20:38:17.644" v="162" actId="20577"/>
          <ac:spMkLst>
            <pc:docMk/>
            <pc:sldMk cId="4019014639" sldId="2147469461"/>
            <ac:spMk id="2" creationId="{C856ABCC-1FD7-5ABB-72E8-E0548E789F9C}"/>
          </ac:spMkLst>
        </pc:spChg>
        <pc:spChg chg="mod">
          <ac:chgData name="Lemmi, Rodrigo" userId="b3618862-5d6a-4746-8c32-848d45cae23d" providerId="ADAL" clId="{D2D615F6-783C-4188-8734-07C54115C4CE}" dt="2024-03-11T20:40:26.209" v="191" actId="1076"/>
          <ac:spMkLst>
            <pc:docMk/>
            <pc:sldMk cId="4019014639" sldId="2147469461"/>
            <ac:spMk id="3" creationId="{790D1CD4-CA31-316C-BFBE-DFD5399B4C6E}"/>
          </ac:spMkLst>
        </pc:spChg>
        <pc:spChg chg="del">
          <ac:chgData name="Lemmi, Rodrigo" userId="b3618862-5d6a-4746-8c32-848d45cae23d" providerId="ADAL" clId="{D2D615F6-783C-4188-8734-07C54115C4CE}" dt="2024-03-11T20:39:59.452" v="166" actId="478"/>
          <ac:spMkLst>
            <pc:docMk/>
            <pc:sldMk cId="4019014639" sldId="2147469461"/>
            <ac:spMk id="6" creationId="{9F14A622-EB66-0698-DD03-D1F5980A1324}"/>
          </ac:spMkLst>
        </pc:spChg>
        <pc:spChg chg="del">
          <ac:chgData name="Lemmi, Rodrigo" userId="b3618862-5d6a-4746-8c32-848d45cae23d" providerId="ADAL" clId="{D2D615F6-783C-4188-8734-07C54115C4CE}" dt="2024-03-11T20:40:06.044" v="168" actId="478"/>
          <ac:spMkLst>
            <pc:docMk/>
            <pc:sldMk cId="4019014639" sldId="2147469461"/>
            <ac:spMk id="17" creationId="{1FFC712B-95CA-1389-A2DA-307D8984A823}"/>
          </ac:spMkLst>
        </pc:spChg>
        <pc:spChg chg="add mod">
          <ac:chgData name="Lemmi, Rodrigo" userId="b3618862-5d6a-4746-8c32-848d45cae23d" providerId="ADAL" clId="{D2D615F6-783C-4188-8734-07C54115C4CE}" dt="2024-03-11T20:52:29.422" v="243" actId="1076"/>
          <ac:spMkLst>
            <pc:docMk/>
            <pc:sldMk cId="4019014639" sldId="2147469461"/>
            <ac:spMk id="23" creationId="{2923560C-8FB4-B74E-E8F5-9054EA1AFF8D}"/>
          </ac:spMkLst>
        </pc:spChg>
        <pc:spChg chg="mod">
          <ac:chgData name="Lemmi, Rodrigo" userId="b3618862-5d6a-4746-8c32-848d45cae23d" providerId="ADAL" clId="{D2D615F6-783C-4188-8734-07C54115C4CE}" dt="2024-03-11T20:40:33.564" v="192" actId="1076"/>
          <ac:spMkLst>
            <pc:docMk/>
            <pc:sldMk cId="4019014639" sldId="2147469461"/>
            <ac:spMk id="25" creationId="{B4C646AA-0C04-DEAF-078A-7CC20B45A2BD}"/>
          </ac:spMkLst>
        </pc:spChg>
        <pc:spChg chg="mod">
          <ac:chgData name="Lemmi, Rodrigo" userId="b3618862-5d6a-4746-8c32-848d45cae23d" providerId="ADAL" clId="{D2D615F6-783C-4188-8734-07C54115C4CE}" dt="2024-03-11T20:40:33.564" v="192" actId="1076"/>
          <ac:spMkLst>
            <pc:docMk/>
            <pc:sldMk cId="4019014639" sldId="2147469461"/>
            <ac:spMk id="56" creationId="{94AA2BCB-94A0-E3E8-4BE6-C239A3507BBE}"/>
          </ac:spMkLst>
        </pc:spChg>
        <pc:spChg chg="mod">
          <ac:chgData name="Lemmi, Rodrigo" userId="b3618862-5d6a-4746-8c32-848d45cae23d" providerId="ADAL" clId="{D2D615F6-783C-4188-8734-07C54115C4CE}" dt="2024-03-11T20:41:15.508" v="229" actId="20577"/>
          <ac:spMkLst>
            <pc:docMk/>
            <pc:sldMk cId="4019014639" sldId="2147469461"/>
            <ac:spMk id="57" creationId="{220B6C2E-4062-961D-0CBD-B1056B913385}"/>
          </ac:spMkLst>
        </pc:spChg>
        <pc:spChg chg="mod">
          <ac:chgData name="Lemmi, Rodrigo" userId="b3618862-5d6a-4746-8c32-848d45cae23d" providerId="ADAL" clId="{D2D615F6-783C-4188-8734-07C54115C4CE}" dt="2024-03-11T20:40:33.564" v="192" actId="1076"/>
          <ac:spMkLst>
            <pc:docMk/>
            <pc:sldMk cId="4019014639" sldId="2147469461"/>
            <ac:spMk id="58" creationId="{0470F8E1-E6A6-6B68-0196-0A60878C0C78}"/>
          </ac:spMkLst>
        </pc:spChg>
        <pc:spChg chg="mod">
          <ac:chgData name="Lemmi, Rodrigo" userId="b3618862-5d6a-4746-8c32-848d45cae23d" providerId="ADAL" clId="{D2D615F6-783C-4188-8734-07C54115C4CE}" dt="2024-03-11T20:40:33.564" v="192" actId="1076"/>
          <ac:spMkLst>
            <pc:docMk/>
            <pc:sldMk cId="4019014639" sldId="2147469461"/>
            <ac:spMk id="60" creationId="{375DB67E-F7EF-11EF-0AF9-7AFD27A97CF0}"/>
          </ac:spMkLst>
        </pc:spChg>
        <pc:spChg chg="mod">
          <ac:chgData name="Lemmi, Rodrigo" userId="b3618862-5d6a-4746-8c32-848d45cae23d" providerId="ADAL" clId="{D2D615F6-783C-4188-8734-07C54115C4CE}" dt="2024-03-11T20:40:33.564" v="192" actId="1076"/>
          <ac:spMkLst>
            <pc:docMk/>
            <pc:sldMk cId="4019014639" sldId="2147469461"/>
            <ac:spMk id="66" creationId="{ACB456A1-E135-61B3-90E7-462F1DD6EA6A}"/>
          </ac:spMkLst>
        </pc:spChg>
        <pc:spChg chg="mod">
          <ac:chgData name="Lemmi, Rodrigo" userId="b3618862-5d6a-4746-8c32-848d45cae23d" providerId="ADAL" clId="{D2D615F6-783C-4188-8734-07C54115C4CE}" dt="2024-03-11T20:40:33.564" v="192" actId="1076"/>
          <ac:spMkLst>
            <pc:docMk/>
            <pc:sldMk cId="4019014639" sldId="2147469461"/>
            <ac:spMk id="69" creationId="{21890664-CBD4-1E48-A557-8110C4E8D3C3}"/>
          </ac:spMkLst>
        </pc:spChg>
        <pc:spChg chg="mod">
          <ac:chgData name="Lemmi, Rodrigo" userId="b3618862-5d6a-4746-8c32-848d45cae23d" providerId="ADAL" clId="{D2D615F6-783C-4188-8734-07C54115C4CE}" dt="2024-03-11T20:40:33.564" v="192" actId="1076"/>
          <ac:spMkLst>
            <pc:docMk/>
            <pc:sldMk cId="4019014639" sldId="2147469461"/>
            <ac:spMk id="93" creationId="{E8DC4B4F-2512-F15F-1623-0AB5733096EA}"/>
          </ac:spMkLst>
        </pc:spChg>
        <pc:spChg chg="del mod">
          <ac:chgData name="Lemmi, Rodrigo" userId="b3618862-5d6a-4746-8c32-848d45cae23d" providerId="ADAL" clId="{D2D615F6-783C-4188-8734-07C54115C4CE}" dt="2024-03-11T20:52:05.130" v="235" actId="478"/>
          <ac:spMkLst>
            <pc:docMk/>
            <pc:sldMk cId="4019014639" sldId="2147469461"/>
            <ac:spMk id="95" creationId="{717D210F-F717-FC0C-EC7D-9999D8A855BF}"/>
          </ac:spMkLst>
        </pc:spChg>
        <pc:spChg chg="mod">
          <ac:chgData name="Lemmi, Rodrigo" userId="b3618862-5d6a-4746-8c32-848d45cae23d" providerId="ADAL" clId="{D2D615F6-783C-4188-8734-07C54115C4CE}" dt="2024-03-11T20:40:33.564" v="192" actId="1076"/>
          <ac:spMkLst>
            <pc:docMk/>
            <pc:sldMk cId="4019014639" sldId="2147469461"/>
            <ac:spMk id="111" creationId="{70287B22-B094-A9D0-67CD-BE9E38AD7082}"/>
          </ac:spMkLst>
        </pc:spChg>
        <pc:spChg chg="mod">
          <ac:chgData name="Lemmi, Rodrigo" userId="b3618862-5d6a-4746-8c32-848d45cae23d" providerId="ADAL" clId="{D2D615F6-783C-4188-8734-07C54115C4CE}" dt="2024-03-11T20:40:33.564" v="192" actId="1076"/>
          <ac:spMkLst>
            <pc:docMk/>
            <pc:sldMk cId="4019014639" sldId="2147469461"/>
            <ac:spMk id="112" creationId="{FE830350-D564-DCD0-D856-DB98FC10AFA1}"/>
          </ac:spMkLst>
        </pc:spChg>
        <pc:grpChg chg="mod">
          <ac:chgData name="Lemmi, Rodrigo" userId="b3618862-5d6a-4746-8c32-848d45cae23d" providerId="ADAL" clId="{D2D615F6-783C-4188-8734-07C54115C4CE}" dt="2024-03-11T20:40:33.564" v="192" actId="1076"/>
          <ac:grpSpMkLst>
            <pc:docMk/>
            <pc:sldMk cId="4019014639" sldId="2147469461"/>
            <ac:grpSpMk id="5" creationId="{0C2F5482-B932-D610-810B-58463A3BABC6}"/>
          </ac:grpSpMkLst>
        </pc:grpChg>
        <pc:grpChg chg="del">
          <ac:chgData name="Lemmi, Rodrigo" userId="b3618862-5d6a-4746-8c32-848d45cae23d" providerId="ADAL" clId="{D2D615F6-783C-4188-8734-07C54115C4CE}" dt="2024-03-11T20:39:56.993" v="165" actId="478"/>
          <ac:grpSpMkLst>
            <pc:docMk/>
            <pc:sldMk cId="4019014639" sldId="2147469461"/>
            <ac:grpSpMk id="7" creationId="{9ED1AFB3-5F60-4467-B7A6-B39E05B54CC7}"/>
          </ac:grpSpMkLst>
        </pc:grpChg>
        <pc:grpChg chg="mod">
          <ac:chgData name="Lemmi, Rodrigo" userId="b3618862-5d6a-4746-8c32-848d45cae23d" providerId="ADAL" clId="{D2D615F6-783C-4188-8734-07C54115C4CE}" dt="2024-03-11T20:40:33.564" v="192" actId="1076"/>
          <ac:grpSpMkLst>
            <pc:docMk/>
            <pc:sldMk cId="4019014639" sldId="2147469461"/>
            <ac:grpSpMk id="42" creationId="{A9888B3F-0A23-E792-6539-3197310F5986}"/>
          </ac:grpSpMkLst>
        </pc:grpChg>
        <pc:grpChg chg="mod">
          <ac:chgData name="Lemmi, Rodrigo" userId="b3618862-5d6a-4746-8c32-848d45cae23d" providerId="ADAL" clId="{D2D615F6-783C-4188-8734-07C54115C4CE}" dt="2024-03-11T20:40:33.564" v="192" actId="1076"/>
          <ac:grpSpMkLst>
            <pc:docMk/>
            <pc:sldMk cId="4019014639" sldId="2147469461"/>
            <ac:grpSpMk id="70" creationId="{B440AD7E-46D6-6A90-D4C8-869C225E066A}"/>
          </ac:grpSpMkLst>
        </pc:grpChg>
        <pc:grpChg chg="mod">
          <ac:chgData name="Lemmi, Rodrigo" userId="b3618862-5d6a-4746-8c32-848d45cae23d" providerId="ADAL" clId="{D2D615F6-783C-4188-8734-07C54115C4CE}" dt="2024-03-11T20:40:33.564" v="192" actId="1076"/>
          <ac:grpSpMkLst>
            <pc:docMk/>
            <pc:sldMk cId="4019014639" sldId="2147469461"/>
            <ac:grpSpMk id="74" creationId="{EB728F01-8A5A-CF70-E339-93C62EB74F4B}"/>
          </ac:grpSpMkLst>
        </pc:grpChg>
        <pc:grpChg chg="mod">
          <ac:chgData name="Lemmi, Rodrigo" userId="b3618862-5d6a-4746-8c32-848d45cae23d" providerId="ADAL" clId="{D2D615F6-783C-4188-8734-07C54115C4CE}" dt="2024-03-11T20:40:33.564" v="192" actId="1076"/>
          <ac:grpSpMkLst>
            <pc:docMk/>
            <pc:sldMk cId="4019014639" sldId="2147469461"/>
            <ac:grpSpMk id="79" creationId="{BE627DBB-0405-BD77-6E2C-F40E8D943BDC}"/>
          </ac:grpSpMkLst>
        </pc:grpChg>
        <pc:grpChg chg="del">
          <ac:chgData name="Lemmi, Rodrigo" userId="b3618862-5d6a-4746-8c32-848d45cae23d" providerId="ADAL" clId="{D2D615F6-783C-4188-8734-07C54115C4CE}" dt="2024-03-11T20:39:56.993" v="165" actId="478"/>
          <ac:grpSpMkLst>
            <pc:docMk/>
            <pc:sldMk cId="4019014639" sldId="2147469461"/>
            <ac:grpSpMk id="96" creationId="{D7C5B831-5CAF-F02C-E232-A26D16E8C323}"/>
          </ac:grpSpMkLst>
        </pc:grpChg>
        <pc:grpChg chg="del">
          <ac:chgData name="Lemmi, Rodrigo" userId="b3618862-5d6a-4746-8c32-848d45cae23d" providerId="ADAL" clId="{D2D615F6-783C-4188-8734-07C54115C4CE}" dt="2024-03-11T20:39:56.993" v="165" actId="478"/>
          <ac:grpSpMkLst>
            <pc:docMk/>
            <pc:sldMk cId="4019014639" sldId="2147469461"/>
            <ac:grpSpMk id="100" creationId="{ACF1D071-8426-2913-E12E-721BA6BCB19F}"/>
          </ac:grpSpMkLst>
        </pc:grpChg>
        <pc:grpChg chg="del">
          <ac:chgData name="Lemmi, Rodrigo" userId="b3618862-5d6a-4746-8c32-848d45cae23d" providerId="ADAL" clId="{D2D615F6-783C-4188-8734-07C54115C4CE}" dt="2024-03-11T20:39:56.993" v="165" actId="478"/>
          <ac:grpSpMkLst>
            <pc:docMk/>
            <pc:sldMk cId="4019014639" sldId="2147469461"/>
            <ac:grpSpMk id="104" creationId="{96E378CD-71DA-F2FB-D0CC-7CDD72A2B676}"/>
          </ac:grpSpMkLst>
        </pc:grpChg>
        <pc:grpChg chg="mod">
          <ac:chgData name="Lemmi, Rodrigo" userId="b3618862-5d6a-4746-8c32-848d45cae23d" providerId="ADAL" clId="{D2D615F6-783C-4188-8734-07C54115C4CE}" dt="2024-03-11T20:40:33.564" v="192" actId="1076"/>
          <ac:grpSpMkLst>
            <pc:docMk/>
            <pc:sldMk cId="4019014639" sldId="2147469461"/>
            <ac:grpSpMk id="113" creationId="{F3E6D3AB-5531-A601-CCF0-28898A14BF1D}"/>
          </ac:grpSpMkLst>
        </pc:grpChg>
        <pc:grpChg chg="mod">
          <ac:chgData name="Lemmi, Rodrigo" userId="b3618862-5d6a-4746-8c32-848d45cae23d" providerId="ADAL" clId="{D2D615F6-783C-4188-8734-07C54115C4CE}" dt="2024-03-11T20:40:33.564" v="192" actId="1076"/>
          <ac:grpSpMkLst>
            <pc:docMk/>
            <pc:sldMk cId="4019014639" sldId="2147469461"/>
            <ac:grpSpMk id="117" creationId="{1F2B68EE-B145-D1B1-9462-C566F4E0ECFF}"/>
          </ac:grpSpMkLst>
        </pc:grpChg>
        <pc:grpChg chg="mod">
          <ac:chgData name="Lemmi, Rodrigo" userId="b3618862-5d6a-4746-8c32-848d45cae23d" providerId="ADAL" clId="{D2D615F6-783C-4188-8734-07C54115C4CE}" dt="2024-03-11T20:40:33.564" v="192" actId="1076"/>
          <ac:grpSpMkLst>
            <pc:docMk/>
            <pc:sldMk cId="4019014639" sldId="2147469461"/>
            <ac:grpSpMk id="121" creationId="{057FE796-19F5-A035-4303-67BCFACC85C1}"/>
          </ac:grpSpMkLst>
        </pc:grpChg>
        <pc:grpChg chg="mod">
          <ac:chgData name="Lemmi, Rodrigo" userId="b3618862-5d6a-4746-8c32-848d45cae23d" providerId="ADAL" clId="{D2D615F6-783C-4188-8734-07C54115C4CE}" dt="2024-03-11T20:40:33.564" v="192" actId="1076"/>
          <ac:grpSpMkLst>
            <pc:docMk/>
            <pc:sldMk cId="4019014639" sldId="2147469461"/>
            <ac:grpSpMk id="125" creationId="{6B8C245B-7C19-35CA-D078-D7A5423B055E}"/>
          </ac:grpSpMkLst>
        </pc:grpChg>
        <pc:grpChg chg="mod">
          <ac:chgData name="Lemmi, Rodrigo" userId="b3618862-5d6a-4746-8c32-848d45cae23d" providerId="ADAL" clId="{D2D615F6-783C-4188-8734-07C54115C4CE}" dt="2024-03-11T20:40:33.564" v="192" actId="1076"/>
          <ac:grpSpMkLst>
            <pc:docMk/>
            <pc:sldMk cId="4019014639" sldId="2147469461"/>
            <ac:grpSpMk id="129" creationId="{3034F59E-6F53-54EA-3922-B9FE09F8638B}"/>
          </ac:grpSpMkLst>
        </pc:grpChg>
        <pc:grpChg chg="mod">
          <ac:chgData name="Lemmi, Rodrigo" userId="b3618862-5d6a-4746-8c32-848d45cae23d" providerId="ADAL" clId="{D2D615F6-783C-4188-8734-07C54115C4CE}" dt="2024-03-11T20:40:33.564" v="192" actId="1076"/>
          <ac:grpSpMkLst>
            <pc:docMk/>
            <pc:sldMk cId="4019014639" sldId="2147469461"/>
            <ac:grpSpMk id="133" creationId="{673E872E-0967-170F-D96E-76256D06FF2C}"/>
          </ac:grpSpMkLst>
        </pc:grpChg>
        <pc:picChg chg="mod">
          <ac:chgData name="Lemmi, Rodrigo" userId="b3618862-5d6a-4746-8c32-848d45cae23d" providerId="ADAL" clId="{D2D615F6-783C-4188-8734-07C54115C4CE}" dt="2024-03-11T20:40:33.564" v="192" actId="1076"/>
          <ac:picMkLst>
            <pc:docMk/>
            <pc:sldMk cId="4019014639" sldId="2147469461"/>
            <ac:picMk id="18" creationId="{CA56B118-791D-567E-8BD6-D608DF1F4F7B}"/>
          </ac:picMkLst>
        </pc:picChg>
        <pc:picChg chg="add mod">
          <ac:chgData name="Lemmi, Rodrigo" userId="b3618862-5d6a-4746-8c32-848d45cae23d" providerId="ADAL" clId="{D2D615F6-783C-4188-8734-07C54115C4CE}" dt="2024-03-11T20:40:46.287" v="198" actId="1076"/>
          <ac:picMkLst>
            <pc:docMk/>
            <pc:sldMk cId="4019014639" sldId="2147469461"/>
            <ac:picMk id="19" creationId="{EF1DF7F5-2D3C-9959-7E8B-9BC274C71411}"/>
          </ac:picMkLst>
        </pc:picChg>
        <pc:picChg chg="mod">
          <ac:chgData name="Lemmi, Rodrigo" userId="b3618862-5d6a-4746-8c32-848d45cae23d" providerId="ADAL" clId="{D2D615F6-783C-4188-8734-07C54115C4CE}" dt="2024-03-11T20:40:33.564" v="192" actId="1076"/>
          <ac:picMkLst>
            <pc:docMk/>
            <pc:sldMk cId="4019014639" sldId="2147469461"/>
            <ac:picMk id="20" creationId="{1A2C7797-E6C4-22FB-6A34-070AE742BF42}"/>
          </ac:picMkLst>
        </pc:picChg>
        <pc:picChg chg="add mod">
          <ac:chgData name="Lemmi, Rodrigo" userId="b3618862-5d6a-4746-8c32-848d45cae23d" providerId="ADAL" clId="{D2D615F6-783C-4188-8734-07C54115C4CE}" dt="2024-03-11T20:52:12.456" v="238" actId="14100"/>
          <ac:picMkLst>
            <pc:docMk/>
            <pc:sldMk cId="4019014639" sldId="2147469461"/>
            <ac:picMk id="21" creationId="{11550E60-DE4F-F334-73F5-B968C07CB1CF}"/>
          </ac:picMkLst>
        </pc:picChg>
        <pc:picChg chg="del">
          <ac:chgData name="Lemmi, Rodrigo" userId="b3618862-5d6a-4746-8c32-848d45cae23d" providerId="ADAL" clId="{D2D615F6-783C-4188-8734-07C54115C4CE}" dt="2024-03-11T20:40:08.896" v="169" actId="478"/>
          <ac:picMkLst>
            <pc:docMk/>
            <pc:sldMk cId="4019014639" sldId="2147469461"/>
            <ac:picMk id="22" creationId="{4B35FD37-054C-2FF8-3908-3887701F716F}"/>
          </ac:picMkLst>
        </pc:picChg>
        <pc:picChg chg="add mod">
          <ac:chgData name="Lemmi, Rodrigo" userId="b3618862-5d6a-4746-8c32-848d45cae23d" providerId="ADAL" clId="{D2D615F6-783C-4188-8734-07C54115C4CE}" dt="2024-03-11T20:52:16.431" v="240" actId="1076"/>
          <ac:picMkLst>
            <pc:docMk/>
            <pc:sldMk cId="4019014639" sldId="2147469461"/>
            <ac:picMk id="24" creationId="{9E23B050-6939-009F-90EA-C642CCBC907C}"/>
          </ac:picMkLst>
        </pc:picChg>
        <pc:picChg chg="add mod">
          <ac:chgData name="Lemmi, Rodrigo" userId="b3618862-5d6a-4746-8c32-848d45cae23d" providerId="ADAL" clId="{D2D615F6-783C-4188-8734-07C54115C4CE}" dt="2024-03-11T20:52:18.606" v="242" actId="1076"/>
          <ac:picMkLst>
            <pc:docMk/>
            <pc:sldMk cId="4019014639" sldId="2147469461"/>
            <ac:picMk id="26" creationId="{D6A0BE18-F5B4-D33D-7167-5A2A550BF9E6}"/>
          </ac:picMkLst>
        </pc:picChg>
        <pc:picChg chg="mod">
          <ac:chgData name="Lemmi, Rodrigo" userId="b3618862-5d6a-4746-8c32-848d45cae23d" providerId="ADAL" clId="{D2D615F6-783C-4188-8734-07C54115C4CE}" dt="2024-03-11T20:40:33.564" v="192" actId="1076"/>
          <ac:picMkLst>
            <pc:docMk/>
            <pc:sldMk cId="4019014639" sldId="2147469461"/>
            <ac:picMk id="78" creationId="{6BA3DF18-0143-1A7C-4E7E-014D2BE774F6}"/>
          </ac:picMkLst>
        </pc:picChg>
        <pc:picChg chg="mod">
          <ac:chgData name="Lemmi, Rodrigo" userId="b3618862-5d6a-4746-8c32-848d45cae23d" providerId="ADAL" clId="{D2D615F6-783C-4188-8734-07C54115C4CE}" dt="2024-03-11T20:40:33.564" v="192" actId="1076"/>
          <ac:picMkLst>
            <pc:docMk/>
            <pc:sldMk cId="4019014639" sldId="2147469461"/>
            <ac:picMk id="109" creationId="{30AA14F8-93C3-8A3F-01E7-016A8201F5CF}"/>
          </ac:picMkLst>
        </pc:picChg>
        <pc:picChg chg="mod">
          <ac:chgData name="Lemmi, Rodrigo" userId="b3618862-5d6a-4746-8c32-848d45cae23d" providerId="ADAL" clId="{D2D615F6-783C-4188-8734-07C54115C4CE}" dt="2024-03-11T20:40:33.564" v="192" actId="1076"/>
          <ac:picMkLst>
            <pc:docMk/>
            <pc:sldMk cId="4019014639" sldId="2147469461"/>
            <ac:picMk id="110" creationId="{CBF338F4-D825-9FEA-7F67-F04E91314AC7}"/>
          </ac:picMkLst>
        </pc:picChg>
      </pc:sldChg>
      <pc:sldChg chg="addSp delSp modSp add mod">
        <pc:chgData name="Lemmi, Rodrigo" userId="b3618862-5d6a-4746-8c32-848d45cae23d" providerId="ADAL" clId="{D2D615F6-783C-4188-8734-07C54115C4CE}" dt="2024-03-11T20:56:54.218" v="325" actId="1076"/>
        <pc:sldMkLst>
          <pc:docMk/>
          <pc:sldMk cId="527692407" sldId="2147469462"/>
        </pc:sldMkLst>
        <pc:spChg chg="mod">
          <ac:chgData name="Lemmi, Rodrigo" userId="b3618862-5d6a-4746-8c32-848d45cae23d" providerId="ADAL" clId="{D2D615F6-783C-4188-8734-07C54115C4CE}" dt="2024-03-11T20:54:11.389" v="253" actId="20577"/>
          <ac:spMkLst>
            <pc:docMk/>
            <pc:sldMk cId="527692407" sldId="2147469462"/>
            <ac:spMk id="2" creationId="{C856ABCC-1FD7-5ABB-72E8-E0548E789F9C}"/>
          </ac:spMkLst>
        </pc:spChg>
        <pc:spChg chg="mod">
          <ac:chgData name="Lemmi, Rodrigo" userId="b3618862-5d6a-4746-8c32-848d45cae23d" providerId="ADAL" clId="{D2D615F6-783C-4188-8734-07C54115C4CE}" dt="2024-03-11T20:54:20.361" v="255" actId="122"/>
          <ac:spMkLst>
            <pc:docMk/>
            <pc:sldMk cId="527692407" sldId="2147469462"/>
            <ac:spMk id="3" creationId="{790D1CD4-CA31-316C-BFBE-DFD5399B4C6E}"/>
          </ac:spMkLst>
        </pc:spChg>
        <pc:spChg chg="add mod">
          <ac:chgData name="Lemmi, Rodrigo" userId="b3618862-5d6a-4746-8c32-848d45cae23d" providerId="ADAL" clId="{D2D615F6-783C-4188-8734-07C54115C4CE}" dt="2024-03-11T20:55:48.138" v="303" actId="1076"/>
          <ac:spMkLst>
            <pc:docMk/>
            <pc:sldMk cId="527692407" sldId="2147469462"/>
            <ac:spMk id="7" creationId="{8C18463F-46E0-51B7-3145-AA8B2464B0C8}"/>
          </ac:spMkLst>
        </pc:spChg>
        <pc:spChg chg="mod">
          <ac:chgData name="Lemmi, Rodrigo" userId="b3618862-5d6a-4746-8c32-848d45cae23d" providerId="ADAL" clId="{D2D615F6-783C-4188-8734-07C54115C4CE}" dt="2024-03-11T20:56:34.216" v="306"/>
          <ac:spMkLst>
            <pc:docMk/>
            <pc:sldMk cId="527692407" sldId="2147469462"/>
            <ac:spMk id="9" creationId="{3676DCEB-3144-8F70-C829-02186999AF66}"/>
          </ac:spMkLst>
        </pc:spChg>
        <pc:spChg chg="mod">
          <ac:chgData name="Lemmi, Rodrigo" userId="b3618862-5d6a-4746-8c32-848d45cae23d" providerId="ADAL" clId="{D2D615F6-783C-4188-8734-07C54115C4CE}" dt="2024-03-11T20:56:34.216" v="306"/>
          <ac:spMkLst>
            <pc:docMk/>
            <pc:sldMk cId="527692407" sldId="2147469462"/>
            <ac:spMk id="10" creationId="{89B7C9E5-894C-0955-7EC8-0B42C35C24C1}"/>
          </ac:spMkLst>
        </pc:spChg>
        <pc:spChg chg="mod">
          <ac:chgData name="Lemmi, Rodrigo" userId="b3618862-5d6a-4746-8c32-848d45cae23d" providerId="ADAL" clId="{D2D615F6-783C-4188-8734-07C54115C4CE}" dt="2024-03-11T20:56:34.216" v="306"/>
          <ac:spMkLst>
            <pc:docMk/>
            <pc:sldMk cId="527692407" sldId="2147469462"/>
            <ac:spMk id="11" creationId="{27E631C6-3218-9C68-0FAB-CB0AE9712E0E}"/>
          </ac:spMkLst>
        </pc:spChg>
        <pc:spChg chg="mod">
          <ac:chgData name="Lemmi, Rodrigo" userId="b3618862-5d6a-4746-8c32-848d45cae23d" providerId="ADAL" clId="{D2D615F6-783C-4188-8734-07C54115C4CE}" dt="2024-03-11T20:56:34.216" v="306"/>
          <ac:spMkLst>
            <pc:docMk/>
            <pc:sldMk cId="527692407" sldId="2147469462"/>
            <ac:spMk id="12" creationId="{5ADE724B-81A9-AC37-823D-9F2C71FB9B42}"/>
          </ac:spMkLst>
        </pc:spChg>
        <pc:spChg chg="mod">
          <ac:chgData name="Lemmi, Rodrigo" userId="b3618862-5d6a-4746-8c32-848d45cae23d" providerId="ADAL" clId="{D2D615F6-783C-4188-8734-07C54115C4CE}" dt="2024-03-11T20:56:34.216" v="306"/>
          <ac:spMkLst>
            <pc:docMk/>
            <pc:sldMk cId="527692407" sldId="2147469462"/>
            <ac:spMk id="13" creationId="{C455E725-F630-F086-B9BF-5B539E5C9282}"/>
          </ac:spMkLst>
        </pc:spChg>
        <pc:spChg chg="mod">
          <ac:chgData name="Lemmi, Rodrigo" userId="b3618862-5d6a-4746-8c32-848d45cae23d" providerId="ADAL" clId="{D2D615F6-783C-4188-8734-07C54115C4CE}" dt="2024-03-11T20:56:34.216" v="306"/>
          <ac:spMkLst>
            <pc:docMk/>
            <pc:sldMk cId="527692407" sldId="2147469462"/>
            <ac:spMk id="17" creationId="{25550BBD-E699-22C3-C08B-4B6E7D3D3384}"/>
          </ac:spMkLst>
        </pc:spChg>
        <pc:spChg chg="mod">
          <ac:chgData name="Lemmi, Rodrigo" userId="b3618862-5d6a-4746-8c32-848d45cae23d" providerId="ADAL" clId="{D2D615F6-783C-4188-8734-07C54115C4CE}" dt="2024-03-11T20:56:34.216" v="306"/>
          <ac:spMkLst>
            <pc:docMk/>
            <pc:sldMk cId="527692407" sldId="2147469462"/>
            <ac:spMk id="22" creationId="{8946F1CF-83D6-899E-1732-A3E7B2F5BB6A}"/>
          </ac:spMkLst>
        </pc:spChg>
        <pc:spChg chg="mod">
          <ac:chgData name="Lemmi, Rodrigo" userId="b3618862-5d6a-4746-8c32-848d45cae23d" providerId="ADAL" clId="{D2D615F6-783C-4188-8734-07C54115C4CE}" dt="2024-03-11T20:55:28.347" v="300" actId="1076"/>
          <ac:spMkLst>
            <pc:docMk/>
            <pc:sldMk cId="527692407" sldId="2147469462"/>
            <ac:spMk id="23" creationId="{2923560C-8FB4-B74E-E8F5-9054EA1AFF8D}"/>
          </ac:spMkLst>
        </pc:spChg>
        <pc:spChg chg="mod">
          <ac:chgData name="Lemmi, Rodrigo" userId="b3618862-5d6a-4746-8c32-848d45cae23d" providerId="ADAL" clId="{D2D615F6-783C-4188-8734-07C54115C4CE}" dt="2024-03-11T20:55:28.347" v="300" actId="1076"/>
          <ac:spMkLst>
            <pc:docMk/>
            <pc:sldMk cId="527692407" sldId="2147469462"/>
            <ac:spMk id="25" creationId="{B4C646AA-0C04-DEAF-078A-7CC20B45A2BD}"/>
          </ac:spMkLst>
        </pc:spChg>
        <pc:spChg chg="mod">
          <ac:chgData name="Lemmi, Rodrigo" userId="b3618862-5d6a-4746-8c32-848d45cae23d" providerId="ADAL" clId="{D2D615F6-783C-4188-8734-07C54115C4CE}" dt="2024-03-11T20:56:34.216" v="306"/>
          <ac:spMkLst>
            <pc:docMk/>
            <pc:sldMk cId="527692407" sldId="2147469462"/>
            <ac:spMk id="27" creationId="{6EBFB5CB-5191-73EB-6B71-A5FC2BF814BE}"/>
          </ac:spMkLst>
        </pc:spChg>
        <pc:spChg chg="mod">
          <ac:chgData name="Lemmi, Rodrigo" userId="b3618862-5d6a-4746-8c32-848d45cae23d" providerId="ADAL" clId="{D2D615F6-783C-4188-8734-07C54115C4CE}" dt="2024-03-11T20:56:34.216" v="306"/>
          <ac:spMkLst>
            <pc:docMk/>
            <pc:sldMk cId="527692407" sldId="2147469462"/>
            <ac:spMk id="28" creationId="{6A42F474-FBFD-B177-C84D-DC3177A84FE3}"/>
          </ac:spMkLst>
        </pc:spChg>
        <pc:spChg chg="add mod">
          <ac:chgData name="Lemmi, Rodrigo" userId="b3618862-5d6a-4746-8c32-848d45cae23d" providerId="ADAL" clId="{D2D615F6-783C-4188-8734-07C54115C4CE}" dt="2024-03-11T20:56:54.218" v="325" actId="1076"/>
          <ac:spMkLst>
            <pc:docMk/>
            <pc:sldMk cId="527692407" sldId="2147469462"/>
            <ac:spMk id="29" creationId="{A76754AD-B0F4-CD64-B9B8-A3058845E7D5}"/>
          </ac:spMkLst>
        </pc:spChg>
        <pc:spChg chg="mod">
          <ac:chgData name="Lemmi, Rodrigo" userId="b3618862-5d6a-4746-8c32-848d45cae23d" providerId="ADAL" clId="{D2D615F6-783C-4188-8734-07C54115C4CE}" dt="2024-03-11T20:55:28.347" v="300" actId="1076"/>
          <ac:spMkLst>
            <pc:docMk/>
            <pc:sldMk cId="527692407" sldId="2147469462"/>
            <ac:spMk id="56" creationId="{94AA2BCB-94A0-E3E8-4BE6-C239A3507BBE}"/>
          </ac:spMkLst>
        </pc:spChg>
        <pc:spChg chg="mod">
          <ac:chgData name="Lemmi, Rodrigo" userId="b3618862-5d6a-4746-8c32-848d45cae23d" providerId="ADAL" clId="{D2D615F6-783C-4188-8734-07C54115C4CE}" dt="2024-03-11T20:55:28.347" v="300" actId="1076"/>
          <ac:spMkLst>
            <pc:docMk/>
            <pc:sldMk cId="527692407" sldId="2147469462"/>
            <ac:spMk id="57" creationId="{220B6C2E-4062-961D-0CBD-B1056B913385}"/>
          </ac:spMkLst>
        </pc:spChg>
        <pc:spChg chg="del">
          <ac:chgData name="Lemmi, Rodrigo" userId="b3618862-5d6a-4746-8c32-848d45cae23d" providerId="ADAL" clId="{D2D615F6-783C-4188-8734-07C54115C4CE}" dt="2024-03-11T20:54:32.319" v="268" actId="478"/>
          <ac:spMkLst>
            <pc:docMk/>
            <pc:sldMk cId="527692407" sldId="2147469462"/>
            <ac:spMk id="58" creationId="{0470F8E1-E6A6-6B68-0196-0A60878C0C78}"/>
          </ac:spMkLst>
        </pc:spChg>
        <pc:spChg chg="del">
          <ac:chgData name="Lemmi, Rodrigo" userId="b3618862-5d6a-4746-8c32-848d45cae23d" providerId="ADAL" clId="{D2D615F6-783C-4188-8734-07C54115C4CE}" dt="2024-03-11T20:54:32.319" v="268" actId="478"/>
          <ac:spMkLst>
            <pc:docMk/>
            <pc:sldMk cId="527692407" sldId="2147469462"/>
            <ac:spMk id="60" creationId="{375DB67E-F7EF-11EF-0AF9-7AFD27A97CF0}"/>
          </ac:spMkLst>
        </pc:spChg>
        <pc:spChg chg="mod">
          <ac:chgData name="Lemmi, Rodrigo" userId="b3618862-5d6a-4746-8c32-848d45cae23d" providerId="ADAL" clId="{D2D615F6-783C-4188-8734-07C54115C4CE}" dt="2024-03-11T20:55:28.347" v="300" actId="1076"/>
          <ac:spMkLst>
            <pc:docMk/>
            <pc:sldMk cId="527692407" sldId="2147469462"/>
            <ac:spMk id="66" creationId="{ACB456A1-E135-61B3-90E7-462F1DD6EA6A}"/>
          </ac:spMkLst>
        </pc:spChg>
        <pc:spChg chg="del">
          <ac:chgData name="Lemmi, Rodrigo" userId="b3618862-5d6a-4746-8c32-848d45cae23d" providerId="ADAL" clId="{D2D615F6-783C-4188-8734-07C54115C4CE}" dt="2024-03-11T20:54:32.319" v="268" actId="478"/>
          <ac:spMkLst>
            <pc:docMk/>
            <pc:sldMk cId="527692407" sldId="2147469462"/>
            <ac:spMk id="69" creationId="{21890664-CBD4-1E48-A557-8110C4E8D3C3}"/>
          </ac:spMkLst>
        </pc:spChg>
        <pc:spChg chg="mod">
          <ac:chgData name="Lemmi, Rodrigo" userId="b3618862-5d6a-4746-8c32-848d45cae23d" providerId="ADAL" clId="{D2D615F6-783C-4188-8734-07C54115C4CE}" dt="2024-03-11T20:55:28.347" v="300" actId="1076"/>
          <ac:spMkLst>
            <pc:docMk/>
            <pc:sldMk cId="527692407" sldId="2147469462"/>
            <ac:spMk id="93" creationId="{E8DC4B4F-2512-F15F-1623-0AB5733096EA}"/>
          </ac:spMkLst>
        </pc:spChg>
        <pc:spChg chg="del">
          <ac:chgData name="Lemmi, Rodrigo" userId="b3618862-5d6a-4746-8c32-848d45cae23d" providerId="ADAL" clId="{D2D615F6-783C-4188-8734-07C54115C4CE}" dt="2024-03-11T20:54:32.319" v="268" actId="478"/>
          <ac:spMkLst>
            <pc:docMk/>
            <pc:sldMk cId="527692407" sldId="2147469462"/>
            <ac:spMk id="111" creationId="{70287B22-B094-A9D0-67CD-BE9E38AD7082}"/>
          </ac:spMkLst>
        </pc:spChg>
        <pc:spChg chg="del">
          <ac:chgData name="Lemmi, Rodrigo" userId="b3618862-5d6a-4746-8c32-848d45cae23d" providerId="ADAL" clId="{D2D615F6-783C-4188-8734-07C54115C4CE}" dt="2024-03-11T20:54:32.319" v="268" actId="478"/>
          <ac:spMkLst>
            <pc:docMk/>
            <pc:sldMk cId="527692407" sldId="2147469462"/>
            <ac:spMk id="112" creationId="{FE830350-D564-DCD0-D856-DB98FC10AFA1}"/>
          </ac:spMkLst>
        </pc:spChg>
        <pc:grpChg chg="mod">
          <ac:chgData name="Lemmi, Rodrigo" userId="b3618862-5d6a-4746-8c32-848d45cae23d" providerId="ADAL" clId="{D2D615F6-783C-4188-8734-07C54115C4CE}" dt="2024-03-11T20:55:28.347" v="300" actId="1076"/>
          <ac:grpSpMkLst>
            <pc:docMk/>
            <pc:sldMk cId="527692407" sldId="2147469462"/>
            <ac:grpSpMk id="5" creationId="{0C2F5482-B932-D610-810B-58463A3BABC6}"/>
          </ac:grpSpMkLst>
        </pc:grpChg>
        <pc:grpChg chg="add mod">
          <ac:chgData name="Lemmi, Rodrigo" userId="b3618862-5d6a-4746-8c32-848d45cae23d" providerId="ADAL" clId="{D2D615F6-783C-4188-8734-07C54115C4CE}" dt="2024-03-11T20:56:39.339" v="309" actId="14100"/>
          <ac:grpSpMkLst>
            <pc:docMk/>
            <pc:sldMk cId="527692407" sldId="2147469462"/>
            <ac:grpSpMk id="8" creationId="{77632632-4947-3DDF-71E5-F22C6D9A0AAB}"/>
          </ac:grpSpMkLst>
        </pc:grpChg>
        <pc:grpChg chg="del">
          <ac:chgData name="Lemmi, Rodrigo" userId="b3618862-5d6a-4746-8c32-848d45cae23d" providerId="ADAL" clId="{D2D615F6-783C-4188-8734-07C54115C4CE}" dt="2024-03-11T20:54:34.256" v="269" actId="478"/>
          <ac:grpSpMkLst>
            <pc:docMk/>
            <pc:sldMk cId="527692407" sldId="2147469462"/>
            <ac:grpSpMk id="42" creationId="{A9888B3F-0A23-E792-6539-3197310F5986}"/>
          </ac:grpSpMkLst>
        </pc:grpChg>
        <pc:grpChg chg="mod">
          <ac:chgData name="Lemmi, Rodrigo" userId="b3618862-5d6a-4746-8c32-848d45cae23d" providerId="ADAL" clId="{D2D615F6-783C-4188-8734-07C54115C4CE}" dt="2024-03-11T20:55:28.347" v="300" actId="1076"/>
          <ac:grpSpMkLst>
            <pc:docMk/>
            <pc:sldMk cId="527692407" sldId="2147469462"/>
            <ac:grpSpMk id="70" creationId="{B440AD7E-46D6-6A90-D4C8-869C225E066A}"/>
          </ac:grpSpMkLst>
        </pc:grpChg>
        <pc:grpChg chg="mod">
          <ac:chgData name="Lemmi, Rodrigo" userId="b3618862-5d6a-4746-8c32-848d45cae23d" providerId="ADAL" clId="{D2D615F6-783C-4188-8734-07C54115C4CE}" dt="2024-03-11T20:55:28.347" v="300" actId="1076"/>
          <ac:grpSpMkLst>
            <pc:docMk/>
            <pc:sldMk cId="527692407" sldId="2147469462"/>
            <ac:grpSpMk id="74" creationId="{EB728F01-8A5A-CF70-E339-93C62EB74F4B}"/>
          </ac:grpSpMkLst>
        </pc:grpChg>
        <pc:grpChg chg="mod">
          <ac:chgData name="Lemmi, Rodrigo" userId="b3618862-5d6a-4746-8c32-848d45cae23d" providerId="ADAL" clId="{D2D615F6-783C-4188-8734-07C54115C4CE}" dt="2024-03-11T20:55:28.347" v="300" actId="1076"/>
          <ac:grpSpMkLst>
            <pc:docMk/>
            <pc:sldMk cId="527692407" sldId="2147469462"/>
            <ac:grpSpMk id="79" creationId="{BE627DBB-0405-BD77-6E2C-F40E8D943BDC}"/>
          </ac:grpSpMkLst>
        </pc:grpChg>
        <pc:grpChg chg="del">
          <ac:chgData name="Lemmi, Rodrigo" userId="b3618862-5d6a-4746-8c32-848d45cae23d" providerId="ADAL" clId="{D2D615F6-783C-4188-8734-07C54115C4CE}" dt="2024-03-11T20:54:32.319" v="268" actId="478"/>
          <ac:grpSpMkLst>
            <pc:docMk/>
            <pc:sldMk cId="527692407" sldId="2147469462"/>
            <ac:grpSpMk id="113" creationId="{F3E6D3AB-5531-A601-CCF0-28898A14BF1D}"/>
          </ac:grpSpMkLst>
        </pc:grpChg>
        <pc:grpChg chg="del">
          <ac:chgData name="Lemmi, Rodrigo" userId="b3618862-5d6a-4746-8c32-848d45cae23d" providerId="ADAL" clId="{D2D615F6-783C-4188-8734-07C54115C4CE}" dt="2024-03-11T20:54:32.319" v="268" actId="478"/>
          <ac:grpSpMkLst>
            <pc:docMk/>
            <pc:sldMk cId="527692407" sldId="2147469462"/>
            <ac:grpSpMk id="117" creationId="{1F2B68EE-B145-D1B1-9462-C566F4E0ECFF}"/>
          </ac:grpSpMkLst>
        </pc:grpChg>
        <pc:grpChg chg="del">
          <ac:chgData name="Lemmi, Rodrigo" userId="b3618862-5d6a-4746-8c32-848d45cae23d" providerId="ADAL" clId="{D2D615F6-783C-4188-8734-07C54115C4CE}" dt="2024-03-11T20:54:32.319" v="268" actId="478"/>
          <ac:grpSpMkLst>
            <pc:docMk/>
            <pc:sldMk cId="527692407" sldId="2147469462"/>
            <ac:grpSpMk id="121" creationId="{057FE796-19F5-A035-4303-67BCFACC85C1}"/>
          </ac:grpSpMkLst>
        </pc:grpChg>
        <pc:grpChg chg="del">
          <ac:chgData name="Lemmi, Rodrigo" userId="b3618862-5d6a-4746-8c32-848d45cae23d" providerId="ADAL" clId="{D2D615F6-783C-4188-8734-07C54115C4CE}" dt="2024-03-11T20:54:32.319" v="268" actId="478"/>
          <ac:grpSpMkLst>
            <pc:docMk/>
            <pc:sldMk cId="527692407" sldId="2147469462"/>
            <ac:grpSpMk id="125" creationId="{6B8C245B-7C19-35CA-D078-D7A5423B055E}"/>
          </ac:grpSpMkLst>
        </pc:grpChg>
        <pc:grpChg chg="del">
          <ac:chgData name="Lemmi, Rodrigo" userId="b3618862-5d6a-4746-8c32-848d45cae23d" providerId="ADAL" clId="{D2D615F6-783C-4188-8734-07C54115C4CE}" dt="2024-03-11T20:54:32.319" v="268" actId="478"/>
          <ac:grpSpMkLst>
            <pc:docMk/>
            <pc:sldMk cId="527692407" sldId="2147469462"/>
            <ac:grpSpMk id="129" creationId="{3034F59E-6F53-54EA-3922-B9FE09F8638B}"/>
          </ac:grpSpMkLst>
        </pc:grpChg>
        <pc:grpChg chg="del">
          <ac:chgData name="Lemmi, Rodrigo" userId="b3618862-5d6a-4746-8c32-848d45cae23d" providerId="ADAL" clId="{D2D615F6-783C-4188-8734-07C54115C4CE}" dt="2024-03-11T20:54:32.319" v="268" actId="478"/>
          <ac:grpSpMkLst>
            <pc:docMk/>
            <pc:sldMk cId="527692407" sldId="2147469462"/>
            <ac:grpSpMk id="133" creationId="{673E872E-0967-170F-D96E-76256D06FF2C}"/>
          </ac:grpSpMkLst>
        </pc:grpChg>
        <pc:picChg chg="add mod">
          <ac:chgData name="Lemmi, Rodrigo" userId="b3618862-5d6a-4746-8c32-848d45cae23d" providerId="ADAL" clId="{D2D615F6-783C-4188-8734-07C54115C4CE}" dt="2024-03-11T20:55:28.347" v="300" actId="1076"/>
          <ac:picMkLst>
            <pc:docMk/>
            <pc:sldMk cId="527692407" sldId="2147469462"/>
            <ac:picMk id="6" creationId="{8D0F8265-AF37-430D-5B0F-32633A5DA950}"/>
          </ac:picMkLst>
        </pc:picChg>
        <pc:picChg chg="mod">
          <ac:chgData name="Lemmi, Rodrigo" userId="b3618862-5d6a-4746-8c32-848d45cae23d" providerId="ADAL" clId="{D2D615F6-783C-4188-8734-07C54115C4CE}" dt="2024-03-11T20:55:28.347" v="300" actId="1076"/>
          <ac:picMkLst>
            <pc:docMk/>
            <pc:sldMk cId="527692407" sldId="2147469462"/>
            <ac:picMk id="18" creationId="{CA56B118-791D-567E-8BD6-D608DF1F4F7B}"/>
          </ac:picMkLst>
        </pc:picChg>
        <pc:picChg chg="del">
          <ac:chgData name="Lemmi, Rodrigo" userId="b3618862-5d6a-4746-8c32-848d45cae23d" providerId="ADAL" clId="{D2D615F6-783C-4188-8734-07C54115C4CE}" dt="2024-03-11T20:54:37.440" v="270" actId="478"/>
          <ac:picMkLst>
            <pc:docMk/>
            <pc:sldMk cId="527692407" sldId="2147469462"/>
            <ac:picMk id="19" creationId="{EF1DF7F5-2D3C-9959-7E8B-9BC274C71411}"/>
          </ac:picMkLst>
        </pc:picChg>
        <pc:picChg chg="mod">
          <ac:chgData name="Lemmi, Rodrigo" userId="b3618862-5d6a-4746-8c32-848d45cae23d" providerId="ADAL" clId="{D2D615F6-783C-4188-8734-07C54115C4CE}" dt="2024-03-11T20:55:28.347" v="300" actId="1076"/>
          <ac:picMkLst>
            <pc:docMk/>
            <pc:sldMk cId="527692407" sldId="2147469462"/>
            <ac:picMk id="20" creationId="{1A2C7797-E6C4-22FB-6A34-070AE742BF42}"/>
          </ac:picMkLst>
        </pc:picChg>
        <pc:picChg chg="del">
          <ac:chgData name="Lemmi, Rodrigo" userId="b3618862-5d6a-4746-8c32-848d45cae23d" providerId="ADAL" clId="{D2D615F6-783C-4188-8734-07C54115C4CE}" dt="2024-03-11T20:54:49.740" v="273" actId="478"/>
          <ac:picMkLst>
            <pc:docMk/>
            <pc:sldMk cId="527692407" sldId="2147469462"/>
            <ac:picMk id="21" creationId="{11550E60-DE4F-F334-73F5-B968C07CB1CF}"/>
          </ac:picMkLst>
        </pc:picChg>
        <pc:picChg chg="del">
          <ac:chgData name="Lemmi, Rodrigo" userId="b3618862-5d6a-4746-8c32-848d45cae23d" providerId="ADAL" clId="{D2D615F6-783C-4188-8734-07C54115C4CE}" dt="2024-03-11T20:54:48.401" v="272" actId="478"/>
          <ac:picMkLst>
            <pc:docMk/>
            <pc:sldMk cId="527692407" sldId="2147469462"/>
            <ac:picMk id="24" creationId="{9E23B050-6939-009F-90EA-C642CCBC907C}"/>
          </ac:picMkLst>
        </pc:picChg>
        <pc:picChg chg="del">
          <ac:chgData name="Lemmi, Rodrigo" userId="b3618862-5d6a-4746-8c32-848d45cae23d" providerId="ADAL" clId="{D2D615F6-783C-4188-8734-07C54115C4CE}" dt="2024-03-11T20:54:46.672" v="271" actId="478"/>
          <ac:picMkLst>
            <pc:docMk/>
            <pc:sldMk cId="527692407" sldId="2147469462"/>
            <ac:picMk id="26" creationId="{D6A0BE18-F5B4-D33D-7167-5A2A550BF9E6}"/>
          </ac:picMkLst>
        </pc:picChg>
        <pc:picChg chg="mod">
          <ac:chgData name="Lemmi, Rodrigo" userId="b3618862-5d6a-4746-8c32-848d45cae23d" providerId="ADAL" clId="{D2D615F6-783C-4188-8734-07C54115C4CE}" dt="2024-03-11T20:55:28.347" v="300" actId="1076"/>
          <ac:picMkLst>
            <pc:docMk/>
            <pc:sldMk cId="527692407" sldId="2147469462"/>
            <ac:picMk id="78" creationId="{6BA3DF18-0143-1A7C-4E7E-014D2BE774F6}"/>
          </ac:picMkLst>
        </pc:picChg>
        <pc:picChg chg="del">
          <ac:chgData name="Lemmi, Rodrigo" userId="b3618862-5d6a-4746-8c32-848d45cae23d" providerId="ADAL" clId="{D2D615F6-783C-4188-8734-07C54115C4CE}" dt="2024-03-11T20:54:32.319" v="268" actId="478"/>
          <ac:picMkLst>
            <pc:docMk/>
            <pc:sldMk cId="527692407" sldId="2147469462"/>
            <ac:picMk id="109" creationId="{30AA14F8-93C3-8A3F-01E7-016A8201F5CF}"/>
          </ac:picMkLst>
        </pc:picChg>
        <pc:picChg chg="del">
          <ac:chgData name="Lemmi, Rodrigo" userId="b3618862-5d6a-4746-8c32-848d45cae23d" providerId="ADAL" clId="{D2D615F6-783C-4188-8734-07C54115C4CE}" dt="2024-03-11T20:54:32.319" v="268" actId="478"/>
          <ac:picMkLst>
            <pc:docMk/>
            <pc:sldMk cId="527692407" sldId="2147469462"/>
            <ac:picMk id="110" creationId="{CBF338F4-D825-9FEA-7F67-F04E91314AC7}"/>
          </ac:picMkLst>
        </pc:picChg>
      </pc:sldChg>
      <pc:sldChg chg="add del">
        <pc:chgData name="Lemmi, Rodrigo" userId="b3618862-5d6a-4746-8c32-848d45cae23d" providerId="ADAL" clId="{D2D615F6-783C-4188-8734-07C54115C4CE}" dt="2024-03-11T20:57:11.465" v="326" actId="47"/>
        <pc:sldMkLst>
          <pc:docMk/>
          <pc:sldMk cId="1646581740" sldId="2147469463"/>
        </pc:sldMkLst>
      </pc:sldChg>
      <pc:sldMasterChg chg="add del addSldLayout delSldLayout">
        <pc:chgData name="Lemmi, Rodrigo" userId="b3618862-5d6a-4746-8c32-848d45cae23d" providerId="ADAL" clId="{D2D615F6-783C-4188-8734-07C54115C4CE}" dt="2024-03-11T20:57:11.465" v="326" actId="47"/>
        <pc:sldMasterMkLst>
          <pc:docMk/>
          <pc:sldMasterMk cId="1631059664" sldId="2147483970"/>
        </pc:sldMasterMkLst>
        <pc:sldLayoutChg chg="add del">
          <pc:chgData name="Lemmi, Rodrigo" userId="b3618862-5d6a-4746-8c32-848d45cae23d" providerId="ADAL" clId="{D2D615F6-783C-4188-8734-07C54115C4CE}" dt="2024-03-11T20:57:11.465" v="326" actId="47"/>
          <pc:sldLayoutMkLst>
            <pc:docMk/>
            <pc:sldMasterMk cId="1631059664" sldId="2147483970"/>
            <pc:sldLayoutMk cId="172261165" sldId="2147483977"/>
          </pc:sldLayoutMkLst>
        </pc:sldLayoutChg>
      </pc:sldMasterChg>
    </pc:docChg>
  </pc:docChgLst>
  <pc:docChgLst>
    <pc:chgData name="Lemmi, Rodrigo" userId="b3618862-5d6a-4746-8c32-848d45cae23d" providerId="ADAL" clId="{703B20E5-D2CF-48A7-AA2C-9DB58EA33950}"/>
    <pc:docChg chg="undo custSel addSld delSld modSld sldOrd addMainMaster delMainMaster modSection">
      <pc:chgData name="Lemmi, Rodrigo" userId="b3618862-5d6a-4746-8c32-848d45cae23d" providerId="ADAL" clId="{703B20E5-D2CF-48A7-AA2C-9DB58EA33950}" dt="2024-03-08T22:44:21.565" v="519" actId="14100"/>
      <pc:docMkLst>
        <pc:docMk/>
      </pc:docMkLst>
      <pc:sldChg chg="del">
        <pc:chgData name="Lemmi, Rodrigo" userId="b3618862-5d6a-4746-8c32-848d45cae23d" providerId="ADAL" clId="{703B20E5-D2CF-48A7-AA2C-9DB58EA33950}" dt="2024-03-08T16:54:19.367" v="0" actId="47"/>
        <pc:sldMkLst>
          <pc:docMk/>
          <pc:sldMk cId="1464783875" sldId="2147469430"/>
        </pc:sldMkLst>
      </pc:sldChg>
      <pc:sldChg chg="addSp delSp modSp mod modAnim">
        <pc:chgData name="Lemmi, Rodrigo" userId="b3618862-5d6a-4746-8c32-848d45cae23d" providerId="ADAL" clId="{703B20E5-D2CF-48A7-AA2C-9DB58EA33950}" dt="2024-03-08T21:07:42.905" v="129"/>
        <pc:sldMkLst>
          <pc:docMk/>
          <pc:sldMk cId="3258240244" sldId="2147469435"/>
        </pc:sldMkLst>
        <pc:spChg chg="mod">
          <ac:chgData name="Lemmi, Rodrigo" userId="b3618862-5d6a-4746-8c32-848d45cae23d" providerId="ADAL" clId="{703B20E5-D2CF-48A7-AA2C-9DB58EA33950}" dt="2024-03-08T19:45:52.197" v="9" actId="20577"/>
          <ac:spMkLst>
            <pc:docMk/>
            <pc:sldMk cId="3258240244" sldId="2147469435"/>
            <ac:spMk id="42" creationId="{D920E302-FDBC-A5B7-D5B8-B5F882ED16C4}"/>
          </ac:spMkLst>
        </pc:spChg>
        <pc:spChg chg="mod">
          <ac:chgData name="Lemmi, Rodrigo" userId="b3618862-5d6a-4746-8c32-848d45cae23d" providerId="ADAL" clId="{703B20E5-D2CF-48A7-AA2C-9DB58EA33950}" dt="2024-03-08T19:46:00.252" v="26" actId="20577"/>
          <ac:spMkLst>
            <pc:docMk/>
            <pc:sldMk cId="3258240244" sldId="2147469435"/>
            <ac:spMk id="43" creationId="{95FD8166-E869-702B-5EA5-AB3EAFF40E5A}"/>
          </ac:spMkLst>
        </pc:spChg>
        <pc:spChg chg="add mod">
          <ac:chgData name="Lemmi, Rodrigo" userId="b3618862-5d6a-4746-8c32-848d45cae23d" providerId="ADAL" clId="{703B20E5-D2CF-48A7-AA2C-9DB58EA33950}" dt="2024-03-08T21:06:57.405" v="125" actId="2085"/>
          <ac:spMkLst>
            <pc:docMk/>
            <pc:sldMk cId="3258240244" sldId="2147469435"/>
            <ac:spMk id="54" creationId="{10B254C1-84AA-3305-5B6D-31802C5E60C5}"/>
          </ac:spMkLst>
        </pc:spChg>
        <pc:spChg chg="add mod">
          <ac:chgData name="Lemmi, Rodrigo" userId="b3618862-5d6a-4746-8c32-848d45cae23d" providerId="ADAL" clId="{703B20E5-D2CF-48A7-AA2C-9DB58EA33950}" dt="2024-03-08T21:06:50.535" v="123" actId="207"/>
          <ac:spMkLst>
            <pc:docMk/>
            <pc:sldMk cId="3258240244" sldId="2147469435"/>
            <ac:spMk id="55" creationId="{D2CAA891-B76F-0B68-A8F7-85F4D8BA1A9D}"/>
          </ac:spMkLst>
        </pc:spChg>
        <pc:spChg chg="add mod ord">
          <ac:chgData name="Lemmi, Rodrigo" userId="b3618862-5d6a-4746-8c32-848d45cae23d" providerId="ADAL" clId="{703B20E5-D2CF-48A7-AA2C-9DB58EA33950}" dt="2024-03-08T21:06:16.192" v="120" actId="404"/>
          <ac:spMkLst>
            <pc:docMk/>
            <pc:sldMk cId="3258240244" sldId="2147469435"/>
            <ac:spMk id="63" creationId="{99951D24-17CF-C586-AD77-F3AC60AE1023}"/>
          </ac:spMkLst>
        </pc:spChg>
        <pc:spChg chg="add del mod">
          <ac:chgData name="Lemmi, Rodrigo" userId="b3618862-5d6a-4746-8c32-848d45cae23d" providerId="ADAL" clId="{703B20E5-D2CF-48A7-AA2C-9DB58EA33950}" dt="2024-03-08T21:03:49.891" v="84" actId="478"/>
          <ac:spMkLst>
            <pc:docMk/>
            <pc:sldMk cId="3258240244" sldId="2147469435"/>
            <ac:spMk id="64" creationId="{FF6ECC4E-C003-B35C-BAA8-401126B56A00}"/>
          </ac:spMkLst>
        </pc:spChg>
        <pc:spChg chg="add mod">
          <ac:chgData name="Lemmi, Rodrigo" userId="b3618862-5d6a-4746-8c32-848d45cae23d" providerId="ADAL" clId="{703B20E5-D2CF-48A7-AA2C-9DB58EA33950}" dt="2024-03-08T21:05:44.321" v="115" actId="207"/>
          <ac:spMkLst>
            <pc:docMk/>
            <pc:sldMk cId="3258240244" sldId="2147469435"/>
            <ac:spMk id="65" creationId="{2B838112-34F1-1BEB-C787-6DA323602E1D}"/>
          </ac:spMkLst>
        </pc:spChg>
        <pc:grpChg chg="add mod">
          <ac:chgData name="Lemmi, Rodrigo" userId="b3618862-5d6a-4746-8c32-848d45cae23d" providerId="ADAL" clId="{703B20E5-D2CF-48A7-AA2C-9DB58EA33950}" dt="2024-03-08T21:02:20.895" v="60" actId="164"/>
          <ac:grpSpMkLst>
            <pc:docMk/>
            <pc:sldMk cId="3258240244" sldId="2147469435"/>
            <ac:grpSpMk id="61" creationId="{9EA0488B-B05C-49BF-EE06-08BC6B2EF3A8}"/>
          </ac:grpSpMkLst>
        </pc:grpChg>
        <pc:grpChg chg="add mod">
          <ac:chgData name="Lemmi, Rodrigo" userId="b3618862-5d6a-4746-8c32-848d45cae23d" providerId="ADAL" clId="{703B20E5-D2CF-48A7-AA2C-9DB58EA33950}" dt="2024-03-08T21:02:33.479" v="62" actId="164"/>
          <ac:grpSpMkLst>
            <pc:docMk/>
            <pc:sldMk cId="3258240244" sldId="2147469435"/>
            <ac:grpSpMk id="62" creationId="{7679B23C-AA30-2824-6146-F45ED7C8449E}"/>
          </ac:grpSpMkLst>
        </pc:grpChg>
        <pc:grpChg chg="add mod">
          <ac:chgData name="Lemmi, Rodrigo" userId="b3618862-5d6a-4746-8c32-848d45cae23d" providerId="ADAL" clId="{703B20E5-D2CF-48A7-AA2C-9DB58EA33950}" dt="2024-03-08T21:05:56.735" v="118" actId="1037"/>
          <ac:grpSpMkLst>
            <pc:docMk/>
            <pc:sldMk cId="3258240244" sldId="2147469435"/>
            <ac:grpSpMk id="66" creationId="{3B336751-AAAF-F507-FD68-8F706A9DFE43}"/>
          </ac:grpSpMkLst>
        </pc:grpChg>
        <pc:cxnChg chg="add mod">
          <ac:chgData name="Lemmi, Rodrigo" userId="b3618862-5d6a-4746-8c32-848d45cae23d" providerId="ADAL" clId="{703B20E5-D2CF-48A7-AA2C-9DB58EA33950}" dt="2024-03-08T21:06:40.613" v="122" actId="208"/>
          <ac:cxnSpMkLst>
            <pc:docMk/>
            <pc:sldMk cId="3258240244" sldId="2147469435"/>
            <ac:cxnSpMk id="57" creationId="{5BA0C0B9-1B04-77B8-BD27-A88B11E6AF74}"/>
          </ac:cxnSpMkLst>
        </pc:cxnChg>
        <pc:cxnChg chg="add mod">
          <ac:chgData name="Lemmi, Rodrigo" userId="b3618862-5d6a-4746-8c32-848d45cae23d" providerId="ADAL" clId="{703B20E5-D2CF-48A7-AA2C-9DB58EA33950}" dt="2024-03-08T21:06:53.422" v="124" actId="208"/>
          <ac:cxnSpMkLst>
            <pc:docMk/>
            <pc:sldMk cId="3258240244" sldId="2147469435"/>
            <ac:cxnSpMk id="58" creationId="{C38A6A3A-EAE8-FD69-287A-0139C0EAE0B5}"/>
          </ac:cxnSpMkLst>
        </pc:cxnChg>
      </pc:sldChg>
      <pc:sldChg chg="add del">
        <pc:chgData name="Lemmi, Rodrigo" userId="b3618862-5d6a-4746-8c32-848d45cae23d" providerId="ADAL" clId="{703B20E5-D2CF-48A7-AA2C-9DB58EA33950}" dt="2024-03-08T22:24:05.854" v="140" actId="47"/>
        <pc:sldMkLst>
          <pc:docMk/>
          <pc:sldMk cId="3747819816" sldId="2147469456"/>
        </pc:sldMkLst>
      </pc:sldChg>
      <pc:sldChg chg="add del ord">
        <pc:chgData name="Lemmi, Rodrigo" userId="b3618862-5d6a-4746-8c32-848d45cae23d" providerId="ADAL" clId="{703B20E5-D2CF-48A7-AA2C-9DB58EA33950}" dt="2024-03-08T22:28:59.448" v="152" actId="47"/>
        <pc:sldMkLst>
          <pc:docMk/>
          <pc:sldMk cId="4032637510" sldId="2147469457"/>
        </pc:sldMkLst>
      </pc:sldChg>
      <pc:sldChg chg="addSp delSp modSp add mod delAnim">
        <pc:chgData name="Lemmi, Rodrigo" userId="b3618862-5d6a-4746-8c32-848d45cae23d" providerId="ADAL" clId="{703B20E5-D2CF-48A7-AA2C-9DB58EA33950}" dt="2024-03-08T22:44:21.565" v="519" actId="14100"/>
        <pc:sldMkLst>
          <pc:docMk/>
          <pc:sldMk cId="996399319" sldId="2147469458"/>
        </pc:sldMkLst>
        <pc:spChg chg="add mod">
          <ac:chgData name="Lemmi, Rodrigo" userId="b3618862-5d6a-4746-8c32-848d45cae23d" providerId="ADAL" clId="{703B20E5-D2CF-48A7-AA2C-9DB58EA33950}" dt="2024-03-08T22:44:21.565" v="519" actId="14100"/>
          <ac:spMkLst>
            <pc:docMk/>
            <pc:sldMk cId="996399319" sldId="2147469458"/>
            <ac:spMk id="2" creationId="{C856ABCC-1FD7-5ABB-72E8-E0548E789F9C}"/>
          </ac:spMkLst>
        </pc:spChg>
        <pc:spChg chg="add mod">
          <ac:chgData name="Lemmi, Rodrigo" userId="b3618862-5d6a-4746-8c32-848d45cae23d" providerId="ADAL" clId="{703B20E5-D2CF-48A7-AA2C-9DB58EA33950}" dt="2024-03-08T22:29:40.801" v="174" actId="122"/>
          <ac:spMkLst>
            <pc:docMk/>
            <pc:sldMk cId="996399319" sldId="2147469458"/>
            <ac:spMk id="3" creationId="{790D1CD4-CA31-316C-BFBE-DFD5399B4C6E}"/>
          </ac:spMkLst>
        </pc:spChg>
        <pc:spChg chg="add mod">
          <ac:chgData name="Lemmi, Rodrigo" userId="b3618862-5d6a-4746-8c32-848d45cae23d" providerId="ADAL" clId="{703B20E5-D2CF-48A7-AA2C-9DB58EA33950}" dt="2024-03-08T22:28:57.878" v="151"/>
          <ac:spMkLst>
            <pc:docMk/>
            <pc:sldMk cId="996399319" sldId="2147469458"/>
            <ac:spMk id="4" creationId="{2E1F90ED-4838-3442-8286-0316AD24E231}"/>
          </ac:spMkLst>
        </pc:spChg>
        <pc:spChg chg="mod">
          <ac:chgData name="Lemmi, Rodrigo" userId="b3618862-5d6a-4746-8c32-848d45cae23d" providerId="ADAL" clId="{703B20E5-D2CF-48A7-AA2C-9DB58EA33950}" dt="2024-03-08T22:43:37.061" v="493" actId="404"/>
          <ac:spMkLst>
            <pc:docMk/>
            <pc:sldMk cId="996399319" sldId="2147469458"/>
            <ac:spMk id="14" creationId="{E33D2C27-645B-937B-11B6-42E42876CFF6}"/>
          </ac:spMkLst>
        </pc:spChg>
        <pc:spChg chg="mod">
          <ac:chgData name="Lemmi, Rodrigo" userId="b3618862-5d6a-4746-8c32-848d45cae23d" providerId="ADAL" clId="{703B20E5-D2CF-48A7-AA2C-9DB58EA33950}" dt="2024-03-08T22:43:37.061" v="493" actId="404"/>
          <ac:spMkLst>
            <pc:docMk/>
            <pc:sldMk cId="996399319" sldId="2147469458"/>
            <ac:spMk id="15" creationId="{E2A9978C-5D2E-55B0-8AB7-30E696B8686E}"/>
          </ac:spMkLst>
        </pc:spChg>
        <pc:spChg chg="mod">
          <ac:chgData name="Lemmi, Rodrigo" userId="b3618862-5d6a-4746-8c32-848d45cae23d" providerId="ADAL" clId="{703B20E5-D2CF-48A7-AA2C-9DB58EA33950}" dt="2024-03-08T22:43:37.061" v="493" actId="404"/>
          <ac:spMkLst>
            <pc:docMk/>
            <pc:sldMk cId="996399319" sldId="2147469458"/>
            <ac:spMk id="16" creationId="{5784260D-0B04-3148-05AF-9A810E677742}"/>
          </ac:spMkLst>
        </pc:spChg>
        <pc:spChg chg="mod">
          <ac:chgData name="Lemmi, Rodrigo" userId="b3618862-5d6a-4746-8c32-848d45cae23d" providerId="ADAL" clId="{703B20E5-D2CF-48A7-AA2C-9DB58EA33950}" dt="2024-03-08T22:28:57.878" v="151"/>
          <ac:spMkLst>
            <pc:docMk/>
            <pc:sldMk cId="996399319" sldId="2147469458"/>
            <ac:spMk id="20" creationId="{1D20156F-85D7-04C0-AFB1-F3656BE00ECD}"/>
          </ac:spMkLst>
        </pc:spChg>
        <pc:spChg chg="mod">
          <ac:chgData name="Lemmi, Rodrigo" userId="b3618862-5d6a-4746-8c32-848d45cae23d" providerId="ADAL" clId="{703B20E5-D2CF-48A7-AA2C-9DB58EA33950}" dt="2024-03-08T22:28:57.878" v="151"/>
          <ac:spMkLst>
            <pc:docMk/>
            <pc:sldMk cId="996399319" sldId="2147469458"/>
            <ac:spMk id="21" creationId="{43890180-01B6-AC34-9960-D786EEF9D06B}"/>
          </ac:spMkLst>
        </pc:spChg>
        <pc:spChg chg="mod">
          <ac:chgData name="Lemmi, Rodrigo" userId="b3618862-5d6a-4746-8c32-848d45cae23d" providerId="ADAL" clId="{703B20E5-D2CF-48A7-AA2C-9DB58EA33950}" dt="2024-03-08T22:28:57.878" v="151"/>
          <ac:spMkLst>
            <pc:docMk/>
            <pc:sldMk cId="996399319" sldId="2147469458"/>
            <ac:spMk id="22" creationId="{F1B4C4B0-A30C-2A0A-AD4B-2F6B839E9E99}"/>
          </ac:spMkLst>
        </pc:spChg>
        <pc:spChg chg="mod">
          <ac:chgData name="Lemmi, Rodrigo" userId="b3618862-5d6a-4746-8c32-848d45cae23d" providerId="ADAL" clId="{703B20E5-D2CF-48A7-AA2C-9DB58EA33950}" dt="2024-03-08T22:28:57.878" v="151"/>
          <ac:spMkLst>
            <pc:docMk/>
            <pc:sldMk cId="996399319" sldId="2147469458"/>
            <ac:spMk id="23" creationId="{B33CA73E-4FCC-1A55-BC32-97FA036B8567}"/>
          </ac:spMkLst>
        </pc:spChg>
        <pc:spChg chg="add del mod">
          <ac:chgData name="Lemmi, Rodrigo" userId="b3618862-5d6a-4746-8c32-848d45cae23d" providerId="ADAL" clId="{703B20E5-D2CF-48A7-AA2C-9DB58EA33950}" dt="2024-03-08T22:31:57.345" v="223" actId="478"/>
          <ac:spMkLst>
            <pc:docMk/>
            <pc:sldMk cId="996399319" sldId="2147469458"/>
            <ac:spMk id="24" creationId="{C36C0E22-A638-A8AD-CFCF-924263FCAEAA}"/>
          </ac:spMkLst>
        </pc:spChg>
        <pc:spChg chg="add mod">
          <ac:chgData name="Lemmi, Rodrigo" userId="b3618862-5d6a-4746-8c32-848d45cae23d" providerId="ADAL" clId="{703B20E5-D2CF-48A7-AA2C-9DB58EA33950}" dt="2024-03-08T22:43:37.061" v="493" actId="404"/>
          <ac:spMkLst>
            <pc:docMk/>
            <pc:sldMk cId="996399319" sldId="2147469458"/>
            <ac:spMk id="25" creationId="{B4C646AA-0C04-DEAF-078A-7CC20B45A2BD}"/>
          </ac:spMkLst>
        </pc:spChg>
        <pc:spChg chg="mod">
          <ac:chgData name="Lemmi, Rodrigo" userId="b3618862-5d6a-4746-8c32-848d45cae23d" providerId="ADAL" clId="{703B20E5-D2CF-48A7-AA2C-9DB58EA33950}" dt="2024-03-08T22:28:57.878" v="151"/>
          <ac:spMkLst>
            <pc:docMk/>
            <pc:sldMk cId="996399319" sldId="2147469458"/>
            <ac:spMk id="27" creationId="{D6198A23-FDB2-19BF-0BAB-0F0760569656}"/>
          </ac:spMkLst>
        </pc:spChg>
        <pc:spChg chg="mod">
          <ac:chgData name="Lemmi, Rodrigo" userId="b3618862-5d6a-4746-8c32-848d45cae23d" providerId="ADAL" clId="{703B20E5-D2CF-48A7-AA2C-9DB58EA33950}" dt="2024-03-08T22:28:57.878" v="151"/>
          <ac:spMkLst>
            <pc:docMk/>
            <pc:sldMk cId="996399319" sldId="2147469458"/>
            <ac:spMk id="28" creationId="{E3314EB8-4E5B-9755-1323-C85AD9341256}"/>
          </ac:spMkLst>
        </pc:spChg>
        <pc:spChg chg="mod">
          <ac:chgData name="Lemmi, Rodrigo" userId="b3618862-5d6a-4746-8c32-848d45cae23d" providerId="ADAL" clId="{703B20E5-D2CF-48A7-AA2C-9DB58EA33950}" dt="2024-03-08T22:28:57.878" v="151"/>
          <ac:spMkLst>
            <pc:docMk/>
            <pc:sldMk cId="996399319" sldId="2147469458"/>
            <ac:spMk id="29" creationId="{B6865364-F0FE-D9AE-0909-2A1054E105AB}"/>
          </ac:spMkLst>
        </pc:spChg>
        <pc:spChg chg="mod">
          <ac:chgData name="Lemmi, Rodrigo" userId="b3618862-5d6a-4746-8c32-848d45cae23d" providerId="ADAL" clId="{703B20E5-D2CF-48A7-AA2C-9DB58EA33950}" dt="2024-03-08T22:28:57.878" v="151"/>
          <ac:spMkLst>
            <pc:docMk/>
            <pc:sldMk cId="996399319" sldId="2147469458"/>
            <ac:spMk id="30" creationId="{3A189090-FD89-14B9-79ED-BA9CF6A98AE1}"/>
          </ac:spMkLst>
        </pc:spChg>
        <pc:spChg chg="mod">
          <ac:chgData name="Lemmi, Rodrigo" userId="b3618862-5d6a-4746-8c32-848d45cae23d" providerId="ADAL" clId="{703B20E5-D2CF-48A7-AA2C-9DB58EA33950}" dt="2024-03-08T22:28:57.878" v="151"/>
          <ac:spMkLst>
            <pc:docMk/>
            <pc:sldMk cId="996399319" sldId="2147469458"/>
            <ac:spMk id="31" creationId="{C891DC53-A1B8-D731-1DCA-73302C59A69B}"/>
          </ac:spMkLst>
        </pc:spChg>
        <pc:spChg chg="mod">
          <ac:chgData name="Lemmi, Rodrigo" userId="b3618862-5d6a-4746-8c32-848d45cae23d" providerId="ADAL" clId="{703B20E5-D2CF-48A7-AA2C-9DB58EA33950}" dt="2024-03-08T22:28:57.878" v="151"/>
          <ac:spMkLst>
            <pc:docMk/>
            <pc:sldMk cId="996399319" sldId="2147469458"/>
            <ac:spMk id="32" creationId="{947D8378-77B6-E312-ADFE-3FBE542A6572}"/>
          </ac:spMkLst>
        </pc:spChg>
        <pc:spChg chg="mod">
          <ac:chgData name="Lemmi, Rodrigo" userId="b3618862-5d6a-4746-8c32-848d45cae23d" providerId="ADAL" clId="{703B20E5-D2CF-48A7-AA2C-9DB58EA33950}" dt="2024-03-08T22:28:57.878" v="151"/>
          <ac:spMkLst>
            <pc:docMk/>
            <pc:sldMk cId="996399319" sldId="2147469458"/>
            <ac:spMk id="33" creationId="{C12253A1-9EF3-6EAC-52A8-0FAD6AF060F8}"/>
          </ac:spMkLst>
        </pc:spChg>
        <pc:spChg chg="mod">
          <ac:chgData name="Lemmi, Rodrigo" userId="b3618862-5d6a-4746-8c32-848d45cae23d" providerId="ADAL" clId="{703B20E5-D2CF-48A7-AA2C-9DB58EA33950}" dt="2024-03-08T22:28:57.878" v="151"/>
          <ac:spMkLst>
            <pc:docMk/>
            <pc:sldMk cId="996399319" sldId="2147469458"/>
            <ac:spMk id="34" creationId="{043DF2AA-8995-C1B5-7D61-B65449874671}"/>
          </ac:spMkLst>
        </pc:spChg>
        <pc:spChg chg="mod">
          <ac:chgData name="Lemmi, Rodrigo" userId="b3618862-5d6a-4746-8c32-848d45cae23d" providerId="ADAL" clId="{703B20E5-D2CF-48A7-AA2C-9DB58EA33950}" dt="2024-03-08T22:28:57.878" v="151"/>
          <ac:spMkLst>
            <pc:docMk/>
            <pc:sldMk cId="996399319" sldId="2147469458"/>
            <ac:spMk id="35" creationId="{0BD49896-8CE5-44C4-45B5-65F4CF8BCC65}"/>
          </ac:spMkLst>
        </pc:spChg>
        <pc:spChg chg="mod">
          <ac:chgData name="Lemmi, Rodrigo" userId="b3618862-5d6a-4746-8c32-848d45cae23d" providerId="ADAL" clId="{703B20E5-D2CF-48A7-AA2C-9DB58EA33950}" dt="2024-03-08T22:28:57.878" v="151"/>
          <ac:spMkLst>
            <pc:docMk/>
            <pc:sldMk cId="996399319" sldId="2147469458"/>
            <ac:spMk id="37" creationId="{5219B50B-1B4E-B7B7-7C33-CE0E34F73F18}"/>
          </ac:spMkLst>
        </pc:spChg>
        <pc:spChg chg="mod">
          <ac:chgData name="Lemmi, Rodrigo" userId="b3618862-5d6a-4746-8c32-848d45cae23d" providerId="ADAL" clId="{703B20E5-D2CF-48A7-AA2C-9DB58EA33950}" dt="2024-03-08T22:28:57.878" v="151"/>
          <ac:spMkLst>
            <pc:docMk/>
            <pc:sldMk cId="996399319" sldId="2147469458"/>
            <ac:spMk id="38" creationId="{ADD671F3-8BF4-BF79-08EE-6FBD8A7FB679}"/>
          </ac:spMkLst>
        </pc:spChg>
        <pc:spChg chg="mod">
          <ac:chgData name="Lemmi, Rodrigo" userId="b3618862-5d6a-4746-8c32-848d45cae23d" providerId="ADAL" clId="{703B20E5-D2CF-48A7-AA2C-9DB58EA33950}" dt="2024-03-08T22:28:57.878" v="151"/>
          <ac:spMkLst>
            <pc:docMk/>
            <pc:sldMk cId="996399319" sldId="2147469458"/>
            <ac:spMk id="39" creationId="{5E32DB94-E145-E3D9-D159-EE824787324C}"/>
          </ac:spMkLst>
        </pc:spChg>
        <pc:spChg chg="mod">
          <ac:chgData name="Lemmi, Rodrigo" userId="b3618862-5d6a-4746-8c32-848d45cae23d" providerId="ADAL" clId="{703B20E5-D2CF-48A7-AA2C-9DB58EA33950}" dt="2024-03-08T22:28:57.878" v="151"/>
          <ac:spMkLst>
            <pc:docMk/>
            <pc:sldMk cId="996399319" sldId="2147469458"/>
            <ac:spMk id="40" creationId="{39DB550F-72BA-F015-2447-D90EC2C51919}"/>
          </ac:spMkLst>
        </pc:spChg>
        <pc:spChg chg="mod">
          <ac:chgData name="Lemmi, Rodrigo" userId="b3618862-5d6a-4746-8c32-848d45cae23d" providerId="ADAL" clId="{703B20E5-D2CF-48A7-AA2C-9DB58EA33950}" dt="2024-03-08T22:28:57.878" v="151"/>
          <ac:spMkLst>
            <pc:docMk/>
            <pc:sldMk cId="996399319" sldId="2147469458"/>
            <ac:spMk id="41" creationId="{00E70ACF-2720-1D51-9E3D-E5EE0FDE6CE9}"/>
          </ac:spMkLst>
        </pc:spChg>
        <pc:spChg chg="mod">
          <ac:chgData name="Lemmi, Rodrigo" userId="b3618862-5d6a-4746-8c32-848d45cae23d" providerId="ADAL" clId="{703B20E5-D2CF-48A7-AA2C-9DB58EA33950}" dt="2024-03-08T22:43:37.061" v="493" actId="404"/>
          <ac:spMkLst>
            <pc:docMk/>
            <pc:sldMk cId="996399319" sldId="2147469458"/>
            <ac:spMk id="43" creationId="{A2B8996E-FE53-16A3-CA5A-5DF333D64116}"/>
          </ac:spMkLst>
        </pc:spChg>
        <pc:spChg chg="mod">
          <ac:chgData name="Lemmi, Rodrigo" userId="b3618862-5d6a-4746-8c32-848d45cae23d" providerId="ADAL" clId="{703B20E5-D2CF-48A7-AA2C-9DB58EA33950}" dt="2024-03-08T22:43:37.061" v="493" actId="404"/>
          <ac:spMkLst>
            <pc:docMk/>
            <pc:sldMk cId="996399319" sldId="2147469458"/>
            <ac:spMk id="44" creationId="{05A142C0-1783-60EA-4179-9D3B7EB9C535}"/>
          </ac:spMkLst>
        </pc:spChg>
        <pc:spChg chg="add del mod">
          <ac:chgData name="Lemmi, Rodrigo" userId="b3618862-5d6a-4746-8c32-848d45cae23d" providerId="ADAL" clId="{703B20E5-D2CF-48A7-AA2C-9DB58EA33950}" dt="2024-03-08T22:38:15.160" v="396" actId="478"/>
          <ac:spMkLst>
            <pc:docMk/>
            <pc:sldMk cId="996399319" sldId="2147469458"/>
            <ac:spMk id="45" creationId="{B6B634D0-7FAF-147D-808E-87ACBA8B2793}"/>
          </ac:spMkLst>
        </pc:spChg>
        <pc:spChg chg="mod">
          <ac:chgData name="Lemmi, Rodrigo" userId="b3618862-5d6a-4746-8c32-848d45cae23d" providerId="ADAL" clId="{703B20E5-D2CF-48A7-AA2C-9DB58EA33950}" dt="2024-03-08T22:28:57.878" v="151"/>
          <ac:spMkLst>
            <pc:docMk/>
            <pc:sldMk cId="996399319" sldId="2147469458"/>
            <ac:spMk id="47" creationId="{D5F0484C-BB28-F906-1F67-8A784A083EDF}"/>
          </ac:spMkLst>
        </pc:spChg>
        <pc:spChg chg="mod">
          <ac:chgData name="Lemmi, Rodrigo" userId="b3618862-5d6a-4746-8c32-848d45cae23d" providerId="ADAL" clId="{703B20E5-D2CF-48A7-AA2C-9DB58EA33950}" dt="2024-03-08T22:28:57.878" v="151"/>
          <ac:spMkLst>
            <pc:docMk/>
            <pc:sldMk cId="996399319" sldId="2147469458"/>
            <ac:spMk id="48" creationId="{829D8584-8FC3-3587-2376-7F09200911F5}"/>
          </ac:spMkLst>
        </pc:spChg>
        <pc:spChg chg="add del mod">
          <ac:chgData name="Lemmi, Rodrigo" userId="b3618862-5d6a-4746-8c32-848d45cae23d" providerId="ADAL" clId="{703B20E5-D2CF-48A7-AA2C-9DB58EA33950}" dt="2024-03-08T22:38:30.023" v="397" actId="478"/>
          <ac:spMkLst>
            <pc:docMk/>
            <pc:sldMk cId="996399319" sldId="2147469458"/>
            <ac:spMk id="49" creationId="{AB98213D-EB93-F73A-20E1-4E7C0E317528}"/>
          </ac:spMkLst>
        </pc:spChg>
        <pc:spChg chg="add del mod">
          <ac:chgData name="Lemmi, Rodrigo" userId="b3618862-5d6a-4746-8c32-848d45cae23d" providerId="ADAL" clId="{703B20E5-D2CF-48A7-AA2C-9DB58EA33950}" dt="2024-03-08T22:38:30.023" v="397" actId="478"/>
          <ac:spMkLst>
            <pc:docMk/>
            <pc:sldMk cId="996399319" sldId="2147469458"/>
            <ac:spMk id="50" creationId="{666C3CC1-6781-7BF2-174E-07B30CDA75C7}"/>
          </ac:spMkLst>
        </pc:spChg>
        <pc:spChg chg="mod">
          <ac:chgData name="Lemmi, Rodrigo" userId="b3618862-5d6a-4746-8c32-848d45cae23d" providerId="ADAL" clId="{703B20E5-D2CF-48A7-AA2C-9DB58EA33950}" dt="2024-03-08T22:28:57.878" v="151"/>
          <ac:spMkLst>
            <pc:docMk/>
            <pc:sldMk cId="996399319" sldId="2147469458"/>
            <ac:spMk id="52" creationId="{B174958A-D935-4A02-45EC-C0B617B9A309}"/>
          </ac:spMkLst>
        </pc:spChg>
        <pc:spChg chg="mod">
          <ac:chgData name="Lemmi, Rodrigo" userId="b3618862-5d6a-4746-8c32-848d45cae23d" providerId="ADAL" clId="{703B20E5-D2CF-48A7-AA2C-9DB58EA33950}" dt="2024-03-08T22:28:57.878" v="151"/>
          <ac:spMkLst>
            <pc:docMk/>
            <pc:sldMk cId="996399319" sldId="2147469458"/>
            <ac:spMk id="53" creationId="{38A048AA-0CE7-6BA2-A98C-A9D04D661A4E}"/>
          </ac:spMkLst>
        </pc:spChg>
        <pc:spChg chg="add del mod">
          <ac:chgData name="Lemmi, Rodrigo" userId="b3618862-5d6a-4746-8c32-848d45cae23d" providerId="ADAL" clId="{703B20E5-D2CF-48A7-AA2C-9DB58EA33950}" dt="2024-03-08T22:32:30.131" v="252" actId="478"/>
          <ac:spMkLst>
            <pc:docMk/>
            <pc:sldMk cId="996399319" sldId="2147469458"/>
            <ac:spMk id="54" creationId="{6F28F752-DF91-8853-A0B2-3B1B6BE318A6}"/>
          </ac:spMkLst>
        </pc:spChg>
        <pc:spChg chg="add del mod">
          <ac:chgData name="Lemmi, Rodrigo" userId="b3618862-5d6a-4746-8c32-848d45cae23d" providerId="ADAL" clId="{703B20E5-D2CF-48A7-AA2C-9DB58EA33950}" dt="2024-03-08T22:32:25.113" v="250" actId="478"/>
          <ac:spMkLst>
            <pc:docMk/>
            <pc:sldMk cId="996399319" sldId="2147469458"/>
            <ac:spMk id="55" creationId="{E95AD9C7-0DB8-FBA6-BEFC-EDE9053E3828}"/>
          </ac:spMkLst>
        </pc:spChg>
        <pc:spChg chg="add mod">
          <ac:chgData name="Lemmi, Rodrigo" userId="b3618862-5d6a-4746-8c32-848d45cae23d" providerId="ADAL" clId="{703B20E5-D2CF-48A7-AA2C-9DB58EA33950}" dt="2024-03-08T22:43:37.061" v="493" actId="404"/>
          <ac:spMkLst>
            <pc:docMk/>
            <pc:sldMk cId="996399319" sldId="2147469458"/>
            <ac:spMk id="56" creationId="{94AA2BCB-94A0-E3E8-4BE6-C239A3507BBE}"/>
          </ac:spMkLst>
        </pc:spChg>
        <pc:spChg chg="add mod">
          <ac:chgData name="Lemmi, Rodrigo" userId="b3618862-5d6a-4746-8c32-848d45cae23d" providerId="ADAL" clId="{703B20E5-D2CF-48A7-AA2C-9DB58EA33950}" dt="2024-03-08T22:43:37.061" v="493" actId="404"/>
          <ac:spMkLst>
            <pc:docMk/>
            <pc:sldMk cId="996399319" sldId="2147469458"/>
            <ac:spMk id="57" creationId="{220B6C2E-4062-961D-0CBD-B1056B913385}"/>
          </ac:spMkLst>
        </pc:spChg>
        <pc:spChg chg="add mod">
          <ac:chgData name="Lemmi, Rodrigo" userId="b3618862-5d6a-4746-8c32-848d45cae23d" providerId="ADAL" clId="{703B20E5-D2CF-48A7-AA2C-9DB58EA33950}" dt="2024-03-08T22:43:37.061" v="493" actId="404"/>
          <ac:spMkLst>
            <pc:docMk/>
            <pc:sldMk cId="996399319" sldId="2147469458"/>
            <ac:spMk id="58" creationId="{0470F8E1-E6A6-6B68-0196-0A60878C0C78}"/>
          </ac:spMkLst>
        </pc:spChg>
        <pc:spChg chg="add del mod">
          <ac:chgData name="Lemmi, Rodrigo" userId="b3618862-5d6a-4746-8c32-848d45cae23d" providerId="ADAL" clId="{703B20E5-D2CF-48A7-AA2C-9DB58EA33950}" dt="2024-03-08T22:38:32.893" v="398" actId="478"/>
          <ac:spMkLst>
            <pc:docMk/>
            <pc:sldMk cId="996399319" sldId="2147469458"/>
            <ac:spMk id="59" creationId="{FB2E9F2B-43DC-3499-0687-F4065B7FD0A3}"/>
          </ac:spMkLst>
        </pc:spChg>
        <pc:spChg chg="add mod">
          <ac:chgData name="Lemmi, Rodrigo" userId="b3618862-5d6a-4746-8c32-848d45cae23d" providerId="ADAL" clId="{703B20E5-D2CF-48A7-AA2C-9DB58EA33950}" dt="2024-03-08T22:43:37.061" v="493" actId="404"/>
          <ac:spMkLst>
            <pc:docMk/>
            <pc:sldMk cId="996399319" sldId="2147469458"/>
            <ac:spMk id="60" creationId="{375DB67E-F7EF-11EF-0AF9-7AFD27A97CF0}"/>
          </ac:spMkLst>
        </pc:spChg>
        <pc:spChg chg="add del mod">
          <ac:chgData name="Lemmi, Rodrigo" userId="b3618862-5d6a-4746-8c32-848d45cae23d" providerId="ADAL" clId="{703B20E5-D2CF-48A7-AA2C-9DB58EA33950}" dt="2024-03-08T22:38:35.898" v="399" actId="478"/>
          <ac:spMkLst>
            <pc:docMk/>
            <pc:sldMk cId="996399319" sldId="2147469458"/>
            <ac:spMk id="61" creationId="{FDC4DB7B-17F1-9041-8050-876336CFC216}"/>
          </ac:spMkLst>
        </pc:spChg>
        <pc:spChg chg="add del mod">
          <ac:chgData name="Lemmi, Rodrigo" userId="b3618862-5d6a-4746-8c32-848d45cae23d" providerId="ADAL" clId="{703B20E5-D2CF-48A7-AA2C-9DB58EA33950}" dt="2024-03-08T22:38:30.023" v="397" actId="478"/>
          <ac:spMkLst>
            <pc:docMk/>
            <pc:sldMk cId="996399319" sldId="2147469458"/>
            <ac:spMk id="62" creationId="{77345428-4CF3-3F8D-95E4-C0AA58507ED3}"/>
          </ac:spMkLst>
        </pc:spChg>
        <pc:spChg chg="add del mod">
          <ac:chgData name="Lemmi, Rodrigo" userId="b3618862-5d6a-4746-8c32-848d45cae23d" providerId="ADAL" clId="{703B20E5-D2CF-48A7-AA2C-9DB58EA33950}" dt="2024-03-08T22:38:30.023" v="397" actId="478"/>
          <ac:spMkLst>
            <pc:docMk/>
            <pc:sldMk cId="996399319" sldId="2147469458"/>
            <ac:spMk id="63" creationId="{78F5F7C7-E94B-95B2-27BE-415F3BAEB766}"/>
          </ac:spMkLst>
        </pc:spChg>
        <pc:spChg chg="add del mod">
          <ac:chgData name="Lemmi, Rodrigo" userId="b3618862-5d6a-4746-8c32-848d45cae23d" providerId="ADAL" clId="{703B20E5-D2CF-48A7-AA2C-9DB58EA33950}" dt="2024-03-08T22:38:30.023" v="397" actId="478"/>
          <ac:spMkLst>
            <pc:docMk/>
            <pc:sldMk cId="996399319" sldId="2147469458"/>
            <ac:spMk id="64" creationId="{30420AF6-ADAE-7D63-DAA8-E65F6724A6A3}"/>
          </ac:spMkLst>
        </pc:spChg>
        <pc:spChg chg="add del mod">
          <ac:chgData name="Lemmi, Rodrigo" userId="b3618862-5d6a-4746-8c32-848d45cae23d" providerId="ADAL" clId="{703B20E5-D2CF-48A7-AA2C-9DB58EA33950}" dt="2024-03-08T22:38:30.023" v="397" actId="478"/>
          <ac:spMkLst>
            <pc:docMk/>
            <pc:sldMk cId="996399319" sldId="2147469458"/>
            <ac:spMk id="65" creationId="{9020F18C-B291-7ED2-C407-8AB7EE4CF3D5}"/>
          </ac:spMkLst>
        </pc:spChg>
        <pc:spChg chg="add mod">
          <ac:chgData name="Lemmi, Rodrigo" userId="b3618862-5d6a-4746-8c32-848d45cae23d" providerId="ADAL" clId="{703B20E5-D2CF-48A7-AA2C-9DB58EA33950}" dt="2024-03-08T22:43:37.061" v="493" actId="404"/>
          <ac:spMkLst>
            <pc:docMk/>
            <pc:sldMk cId="996399319" sldId="2147469458"/>
            <ac:spMk id="66" creationId="{ACB456A1-E135-61B3-90E7-462F1DD6EA6A}"/>
          </ac:spMkLst>
        </pc:spChg>
        <pc:spChg chg="add del mod">
          <ac:chgData name="Lemmi, Rodrigo" userId="b3618862-5d6a-4746-8c32-848d45cae23d" providerId="ADAL" clId="{703B20E5-D2CF-48A7-AA2C-9DB58EA33950}" dt="2024-03-08T22:34:29.096" v="292" actId="478"/>
          <ac:spMkLst>
            <pc:docMk/>
            <pc:sldMk cId="996399319" sldId="2147469458"/>
            <ac:spMk id="67" creationId="{BD57C194-849D-49F4-E751-E9253E04D5E8}"/>
          </ac:spMkLst>
        </pc:spChg>
        <pc:spChg chg="add del mod">
          <ac:chgData name="Lemmi, Rodrigo" userId="b3618862-5d6a-4746-8c32-848d45cae23d" providerId="ADAL" clId="{703B20E5-D2CF-48A7-AA2C-9DB58EA33950}" dt="2024-03-08T22:32:27.849" v="251" actId="478"/>
          <ac:spMkLst>
            <pc:docMk/>
            <pc:sldMk cId="996399319" sldId="2147469458"/>
            <ac:spMk id="68" creationId="{3F135F1F-D17E-EDCF-6F90-79944E909B2B}"/>
          </ac:spMkLst>
        </pc:spChg>
        <pc:spChg chg="add mod">
          <ac:chgData name="Lemmi, Rodrigo" userId="b3618862-5d6a-4746-8c32-848d45cae23d" providerId="ADAL" clId="{703B20E5-D2CF-48A7-AA2C-9DB58EA33950}" dt="2024-03-08T22:43:37.061" v="493" actId="404"/>
          <ac:spMkLst>
            <pc:docMk/>
            <pc:sldMk cId="996399319" sldId="2147469458"/>
            <ac:spMk id="69" creationId="{21890664-CBD4-1E48-A557-8110C4E8D3C3}"/>
          </ac:spMkLst>
        </pc:spChg>
        <pc:spChg chg="mod">
          <ac:chgData name="Lemmi, Rodrigo" userId="b3618862-5d6a-4746-8c32-848d45cae23d" providerId="ADAL" clId="{703B20E5-D2CF-48A7-AA2C-9DB58EA33950}" dt="2024-03-08T22:43:37.061" v="493" actId="404"/>
          <ac:spMkLst>
            <pc:docMk/>
            <pc:sldMk cId="996399319" sldId="2147469458"/>
            <ac:spMk id="71" creationId="{902896B8-5419-DCD1-984C-89AD70E123AF}"/>
          </ac:spMkLst>
        </pc:spChg>
        <pc:spChg chg="mod">
          <ac:chgData name="Lemmi, Rodrigo" userId="b3618862-5d6a-4746-8c32-848d45cae23d" providerId="ADAL" clId="{703B20E5-D2CF-48A7-AA2C-9DB58EA33950}" dt="2024-03-08T22:43:37.061" v="493" actId="404"/>
          <ac:spMkLst>
            <pc:docMk/>
            <pc:sldMk cId="996399319" sldId="2147469458"/>
            <ac:spMk id="72" creationId="{1D295236-AFA5-4371-D1E6-ABED2AD2A575}"/>
          </ac:spMkLst>
        </pc:spChg>
        <pc:spChg chg="mod">
          <ac:chgData name="Lemmi, Rodrigo" userId="b3618862-5d6a-4746-8c32-848d45cae23d" providerId="ADAL" clId="{703B20E5-D2CF-48A7-AA2C-9DB58EA33950}" dt="2024-03-08T22:43:37.061" v="493" actId="404"/>
          <ac:spMkLst>
            <pc:docMk/>
            <pc:sldMk cId="996399319" sldId="2147469458"/>
            <ac:spMk id="73" creationId="{B2828465-A307-9272-548A-785D0882D60D}"/>
          </ac:spMkLst>
        </pc:spChg>
        <pc:spChg chg="mod">
          <ac:chgData name="Lemmi, Rodrigo" userId="b3618862-5d6a-4746-8c32-848d45cae23d" providerId="ADAL" clId="{703B20E5-D2CF-48A7-AA2C-9DB58EA33950}" dt="2024-03-08T22:43:37.061" v="493" actId="404"/>
          <ac:spMkLst>
            <pc:docMk/>
            <pc:sldMk cId="996399319" sldId="2147469458"/>
            <ac:spMk id="75" creationId="{861C5D32-2A3C-1EA7-C7DB-8430E694AE24}"/>
          </ac:spMkLst>
        </pc:spChg>
        <pc:spChg chg="mod">
          <ac:chgData name="Lemmi, Rodrigo" userId="b3618862-5d6a-4746-8c32-848d45cae23d" providerId="ADAL" clId="{703B20E5-D2CF-48A7-AA2C-9DB58EA33950}" dt="2024-03-08T22:43:37.061" v="493" actId="404"/>
          <ac:spMkLst>
            <pc:docMk/>
            <pc:sldMk cId="996399319" sldId="2147469458"/>
            <ac:spMk id="76" creationId="{364F68FE-F902-CAD6-DB6A-DDBE03BF2B77}"/>
          </ac:spMkLst>
        </pc:spChg>
        <pc:spChg chg="mod">
          <ac:chgData name="Lemmi, Rodrigo" userId="b3618862-5d6a-4746-8c32-848d45cae23d" providerId="ADAL" clId="{703B20E5-D2CF-48A7-AA2C-9DB58EA33950}" dt="2024-03-08T22:43:37.061" v="493" actId="404"/>
          <ac:spMkLst>
            <pc:docMk/>
            <pc:sldMk cId="996399319" sldId="2147469458"/>
            <ac:spMk id="77" creationId="{788694CA-EFEA-BF3A-05C0-045229CC2F60}"/>
          </ac:spMkLst>
        </pc:spChg>
        <pc:spChg chg="mod">
          <ac:chgData name="Lemmi, Rodrigo" userId="b3618862-5d6a-4746-8c32-848d45cae23d" providerId="ADAL" clId="{703B20E5-D2CF-48A7-AA2C-9DB58EA33950}" dt="2024-03-08T22:43:37.061" v="493" actId="404"/>
          <ac:spMkLst>
            <pc:docMk/>
            <pc:sldMk cId="996399319" sldId="2147469458"/>
            <ac:spMk id="80" creationId="{08D09426-8CCF-B734-0EB6-99543D532FB0}"/>
          </ac:spMkLst>
        </pc:spChg>
        <pc:spChg chg="mod">
          <ac:chgData name="Lemmi, Rodrigo" userId="b3618862-5d6a-4746-8c32-848d45cae23d" providerId="ADAL" clId="{703B20E5-D2CF-48A7-AA2C-9DB58EA33950}" dt="2024-03-08T22:43:37.061" v="493" actId="404"/>
          <ac:spMkLst>
            <pc:docMk/>
            <pc:sldMk cId="996399319" sldId="2147469458"/>
            <ac:spMk id="81" creationId="{9DA4E1FA-28C4-CEFE-B66D-FFA56E9C742B}"/>
          </ac:spMkLst>
        </pc:spChg>
        <pc:spChg chg="mod">
          <ac:chgData name="Lemmi, Rodrigo" userId="b3618862-5d6a-4746-8c32-848d45cae23d" providerId="ADAL" clId="{703B20E5-D2CF-48A7-AA2C-9DB58EA33950}" dt="2024-03-08T22:43:37.061" v="493" actId="404"/>
          <ac:spMkLst>
            <pc:docMk/>
            <pc:sldMk cId="996399319" sldId="2147469458"/>
            <ac:spMk id="82" creationId="{DABAF0A7-A0FC-72FA-CB0E-B74F050F216E}"/>
          </ac:spMkLst>
        </pc:spChg>
        <pc:spChg chg="mod">
          <ac:chgData name="Lemmi, Rodrigo" userId="b3618862-5d6a-4746-8c32-848d45cae23d" providerId="ADAL" clId="{703B20E5-D2CF-48A7-AA2C-9DB58EA33950}" dt="2024-03-08T22:43:37.061" v="493" actId="404"/>
          <ac:spMkLst>
            <pc:docMk/>
            <pc:sldMk cId="996399319" sldId="2147469458"/>
            <ac:spMk id="83" creationId="{A37D14D3-AA38-3AEA-C3BA-662304BCD2F2}"/>
          </ac:spMkLst>
        </pc:spChg>
        <pc:spChg chg="mod">
          <ac:chgData name="Lemmi, Rodrigo" userId="b3618862-5d6a-4746-8c32-848d45cae23d" providerId="ADAL" clId="{703B20E5-D2CF-48A7-AA2C-9DB58EA33950}" dt="2024-03-08T22:43:37.061" v="493" actId="404"/>
          <ac:spMkLst>
            <pc:docMk/>
            <pc:sldMk cId="996399319" sldId="2147469458"/>
            <ac:spMk id="84" creationId="{F8299352-A1A0-FAC4-4C69-7E8B899B63CF}"/>
          </ac:spMkLst>
        </pc:spChg>
        <pc:spChg chg="mod">
          <ac:chgData name="Lemmi, Rodrigo" userId="b3618862-5d6a-4746-8c32-848d45cae23d" providerId="ADAL" clId="{703B20E5-D2CF-48A7-AA2C-9DB58EA33950}" dt="2024-03-08T22:43:37.061" v="493" actId="404"/>
          <ac:spMkLst>
            <pc:docMk/>
            <pc:sldMk cId="996399319" sldId="2147469458"/>
            <ac:spMk id="85" creationId="{8E8D349E-874C-16E7-2E61-58B21B443644}"/>
          </ac:spMkLst>
        </pc:spChg>
        <pc:spChg chg="mod">
          <ac:chgData name="Lemmi, Rodrigo" userId="b3618862-5d6a-4746-8c32-848d45cae23d" providerId="ADAL" clId="{703B20E5-D2CF-48A7-AA2C-9DB58EA33950}" dt="2024-03-08T22:33:29.930" v="277"/>
          <ac:spMkLst>
            <pc:docMk/>
            <pc:sldMk cId="996399319" sldId="2147469458"/>
            <ac:spMk id="87" creationId="{AE69C577-1F67-AB69-6ECA-7FBB154921BF}"/>
          </ac:spMkLst>
        </pc:spChg>
        <pc:spChg chg="mod">
          <ac:chgData name="Lemmi, Rodrigo" userId="b3618862-5d6a-4746-8c32-848d45cae23d" providerId="ADAL" clId="{703B20E5-D2CF-48A7-AA2C-9DB58EA33950}" dt="2024-03-08T22:33:29.930" v="277"/>
          <ac:spMkLst>
            <pc:docMk/>
            <pc:sldMk cId="996399319" sldId="2147469458"/>
            <ac:spMk id="88" creationId="{7154E25E-5502-EEB6-8F03-047543C8EE0C}"/>
          </ac:spMkLst>
        </pc:spChg>
        <pc:spChg chg="mod">
          <ac:chgData name="Lemmi, Rodrigo" userId="b3618862-5d6a-4746-8c32-848d45cae23d" providerId="ADAL" clId="{703B20E5-D2CF-48A7-AA2C-9DB58EA33950}" dt="2024-03-08T22:33:29.930" v="277"/>
          <ac:spMkLst>
            <pc:docMk/>
            <pc:sldMk cId="996399319" sldId="2147469458"/>
            <ac:spMk id="89" creationId="{B60C83BF-04E5-F3B6-F90A-4A3292F7B064}"/>
          </ac:spMkLst>
        </pc:spChg>
        <pc:spChg chg="mod">
          <ac:chgData name="Lemmi, Rodrigo" userId="b3618862-5d6a-4746-8c32-848d45cae23d" providerId="ADAL" clId="{703B20E5-D2CF-48A7-AA2C-9DB58EA33950}" dt="2024-03-08T22:33:29.930" v="277"/>
          <ac:spMkLst>
            <pc:docMk/>
            <pc:sldMk cId="996399319" sldId="2147469458"/>
            <ac:spMk id="90" creationId="{D19BA491-86A6-4560-8380-5DEE6BBA9F14}"/>
          </ac:spMkLst>
        </pc:spChg>
        <pc:spChg chg="mod">
          <ac:chgData name="Lemmi, Rodrigo" userId="b3618862-5d6a-4746-8c32-848d45cae23d" providerId="ADAL" clId="{703B20E5-D2CF-48A7-AA2C-9DB58EA33950}" dt="2024-03-08T22:33:29.930" v="277"/>
          <ac:spMkLst>
            <pc:docMk/>
            <pc:sldMk cId="996399319" sldId="2147469458"/>
            <ac:spMk id="91" creationId="{5FC04548-4E0C-03F2-BC82-B6037DFED5EA}"/>
          </ac:spMkLst>
        </pc:spChg>
        <pc:spChg chg="mod">
          <ac:chgData name="Lemmi, Rodrigo" userId="b3618862-5d6a-4746-8c32-848d45cae23d" providerId="ADAL" clId="{703B20E5-D2CF-48A7-AA2C-9DB58EA33950}" dt="2024-03-08T22:33:29.930" v="277"/>
          <ac:spMkLst>
            <pc:docMk/>
            <pc:sldMk cId="996399319" sldId="2147469458"/>
            <ac:spMk id="92" creationId="{E2B66B9D-F70E-D7A6-AB80-BC84D6C86AD1}"/>
          </ac:spMkLst>
        </pc:spChg>
        <pc:spChg chg="add mod">
          <ac:chgData name="Lemmi, Rodrigo" userId="b3618862-5d6a-4746-8c32-848d45cae23d" providerId="ADAL" clId="{703B20E5-D2CF-48A7-AA2C-9DB58EA33950}" dt="2024-03-08T22:43:37.061" v="493" actId="404"/>
          <ac:spMkLst>
            <pc:docMk/>
            <pc:sldMk cId="996399319" sldId="2147469458"/>
            <ac:spMk id="93" creationId="{E8DC4B4F-2512-F15F-1623-0AB5733096EA}"/>
          </ac:spMkLst>
        </pc:spChg>
        <pc:spChg chg="add mod">
          <ac:chgData name="Lemmi, Rodrigo" userId="b3618862-5d6a-4746-8c32-848d45cae23d" providerId="ADAL" clId="{703B20E5-D2CF-48A7-AA2C-9DB58EA33950}" dt="2024-03-08T22:43:37.061" v="493" actId="404"/>
          <ac:spMkLst>
            <pc:docMk/>
            <pc:sldMk cId="996399319" sldId="2147469458"/>
            <ac:spMk id="95" creationId="{717D210F-F717-FC0C-EC7D-9999D8A855BF}"/>
          </ac:spMkLst>
        </pc:spChg>
        <pc:spChg chg="mod">
          <ac:chgData name="Lemmi, Rodrigo" userId="b3618862-5d6a-4746-8c32-848d45cae23d" providerId="ADAL" clId="{703B20E5-D2CF-48A7-AA2C-9DB58EA33950}" dt="2024-03-08T22:43:37.061" v="493" actId="404"/>
          <ac:spMkLst>
            <pc:docMk/>
            <pc:sldMk cId="996399319" sldId="2147469458"/>
            <ac:spMk id="97" creationId="{FAEBAC5A-4B2E-13B8-B688-80E49D38E394}"/>
          </ac:spMkLst>
        </pc:spChg>
        <pc:spChg chg="mod">
          <ac:chgData name="Lemmi, Rodrigo" userId="b3618862-5d6a-4746-8c32-848d45cae23d" providerId="ADAL" clId="{703B20E5-D2CF-48A7-AA2C-9DB58EA33950}" dt="2024-03-08T22:43:37.061" v="493" actId="404"/>
          <ac:spMkLst>
            <pc:docMk/>
            <pc:sldMk cId="996399319" sldId="2147469458"/>
            <ac:spMk id="98" creationId="{283B4A1B-ACE6-07F4-2709-2A63A3891323}"/>
          </ac:spMkLst>
        </pc:spChg>
        <pc:spChg chg="mod">
          <ac:chgData name="Lemmi, Rodrigo" userId="b3618862-5d6a-4746-8c32-848d45cae23d" providerId="ADAL" clId="{703B20E5-D2CF-48A7-AA2C-9DB58EA33950}" dt="2024-03-08T22:43:37.061" v="493" actId="404"/>
          <ac:spMkLst>
            <pc:docMk/>
            <pc:sldMk cId="996399319" sldId="2147469458"/>
            <ac:spMk id="99" creationId="{17CE987C-553F-B31A-B093-05E0549A2D0A}"/>
          </ac:spMkLst>
        </pc:spChg>
        <pc:spChg chg="mod">
          <ac:chgData name="Lemmi, Rodrigo" userId="b3618862-5d6a-4746-8c32-848d45cae23d" providerId="ADAL" clId="{703B20E5-D2CF-48A7-AA2C-9DB58EA33950}" dt="2024-03-08T22:43:37.061" v="493" actId="404"/>
          <ac:spMkLst>
            <pc:docMk/>
            <pc:sldMk cId="996399319" sldId="2147469458"/>
            <ac:spMk id="101" creationId="{B3E8A40B-6E4B-5583-467D-9072AD58BAF3}"/>
          </ac:spMkLst>
        </pc:spChg>
        <pc:spChg chg="mod">
          <ac:chgData name="Lemmi, Rodrigo" userId="b3618862-5d6a-4746-8c32-848d45cae23d" providerId="ADAL" clId="{703B20E5-D2CF-48A7-AA2C-9DB58EA33950}" dt="2024-03-08T22:43:37.061" v="493" actId="404"/>
          <ac:spMkLst>
            <pc:docMk/>
            <pc:sldMk cId="996399319" sldId="2147469458"/>
            <ac:spMk id="102" creationId="{D2BEF2EC-6754-8842-6F61-F494A7C90E31}"/>
          </ac:spMkLst>
        </pc:spChg>
        <pc:spChg chg="mod">
          <ac:chgData name="Lemmi, Rodrigo" userId="b3618862-5d6a-4746-8c32-848d45cae23d" providerId="ADAL" clId="{703B20E5-D2CF-48A7-AA2C-9DB58EA33950}" dt="2024-03-08T22:43:37.061" v="493" actId="404"/>
          <ac:spMkLst>
            <pc:docMk/>
            <pc:sldMk cId="996399319" sldId="2147469458"/>
            <ac:spMk id="103" creationId="{0F1A63F2-E6CD-4F6C-31CA-7CAB7F772C39}"/>
          </ac:spMkLst>
        </pc:spChg>
        <pc:spChg chg="mod">
          <ac:chgData name="Lemmi, Rodrigo" userId="b3618862-5d6a-4746-8c32-848d45cae23d" providerId="ADAL" clId="{703B20E5-D2CF-48A7-AA2C-9DB58EA33950}" dt="2024-03-08T22:43:37.061" v="493" actId="404"/>
          <ac:spMkLst>
            <pc:docMk/>
            <pc:sldMk cId="996399319" sldId="2147469458"/>
            <ac:spMk id="105" creationId="{ECE5C7AF-C86F-4837-62AC-B75D949D7315}"/>
          </ac:spMkLst>
        </pc:spChg>
        <pc:spChg chg="mod">
          <ac:chgData name="Lemmi, Rodrigo" userId="b3618862-5d6a-4746-8c32-848d45cae23d" providerId="ADAL" clId="{703B20E5-D2CF-48A7-AA2C-9DB58EA33950}" dt="2024-03-08T22:43:37.061" v="493" actId="404"/>
          <ac:spMkLst>
            <pc:docMk/>
            <pc:sldMk cId="996399319" sldId="2147469458"/>
            <ac:spMk id="106" creationId="{A99B82F4-7BAB-0FE3-1131-C20E3B1516B1}"/>
          </ac:spMkLst>
        </pc:spChg>
        <pc:spChg chg="mod">
          <ac:chgData name="Lemmi, Rodrigo" userId="b3618862-5d6a-4746-8c32-848d45cae23d" providerId="ADAL" clId="{703B20E5-D2CF-48A7-AA2C-9DB58EA33950}" dt="2024-03-08T22:43:37.061" v="493" actId="404"/>
          <ac:spMkLst>
            <pc:docMk/>
            <pc:sldMk cId="996399319" sldId="2147469458"/>
            <ac:spMk id="107" creationId="{434AA8CE-5CA8-7E07-E5F2-CDAB4821E627}"/>
          </ac:spMkLst>
        </pc:spChg>
        <pc:spChg chg="add mod">
          <ac:chgData name="Lemmi, Rodrigo" userId="b3618862-5d6a-4746-8c32-848d45cae23d" providerId="ADAL" clId="{703B20E5-D2CF-48A7-AA2C-9DB58EA33950}" dt="2024-03-08T22:43:37.061" v="493" actId="404"/>
          <ac:spMkLst>
            <pc:docMk/>
            <pc:sldMk cId="996399319" sldId="2147469458"/>
            <ac:spMk id="111" creationId="{70287B22-B094-A9D0-67CD-BE9E38AD7082}"/>
          </ac:spMkLst>
        </pc:spChg>
        <pc:spChg chg="add mod">
          <ac:chgData name="Lemmi, Rodrigo" userId="b3618862-5d6a-4746-8c32-848d45cae23d" providerId="ADAL" clId="{703B20E5-D2CF-48A7-AA2C-9DB58EA33950}" dt="2024-03-08T22:43:37.061" v="493" actId="404"/>
          <ac:spMkLst>
            <pc:docMk/>
            <pc:sldMk cId="996399319" sldId="2147469458"/>
            <ac:spMk id="112" creationId="{FE830350-D564-DCD0-D856-DB98FC10AFA1}"/>
          </ac:spMkLst>
        </pc:spChg>
        <pc:spChg chg="mod">
          <ac:chgData name="Lemmi, Rodrigo" userId="b3618862-5d6a-4746-8c32-848d45cae23d" providerId="ADAL" clId="{703B20E5-D2CF-48A7-AA2C-9DB58EA33950}" dt="2024-03-08T22:43:37.061" v="493" actId="404"/>
          <ac:spMkLst>
            <pc:docMk/>
            <pc:sldMk cId="996399319" sldId="2147469458"/>
            <ac:spMk id="114" creationId="{10402A01-D0C9-FCBA-5DB2-4683D1AB9029}"/>
          </ac:spMkLst>
        </pc:spChg>
        <pc:spChg chg="mod">
          <ac:chgData name="Lemmi, Rodrigo" userId="b3618862-5d6a-4746-8c32-848d45cae23d" providerId="ADAL" clId="{703B20E5-D2CF-48A7-AA2C-9DB58EA33950}" dt="2024-03-08T22:43:37.061" v="493" actId="404"/>
          <ac:spMkLst>
            <pc:docMk/>
            <pc:sldMk cId="996399319" sldId="2147469458"/>
            <ac:spMk id="115" creationId="{9457E76A-2D83-C647-E96A-C4E71D23B259}"/>
          </ac:spMkLst>
        </pc:spChg>
        <pc:spChg chg="mod">
          <ac:chgData name="Lemmi, Rodrigo" userId="b3618862-5d6a-4746-8c32-848d45cae23d" providerId="ADAL" clId="{703B20E5-D2CF-48A7-AA2C-9DB58EA33950}" dt="2024-03-08T22:43:37.061" v="493" actId="404"/>
          <ac:spMkLst>
            <pc:docMk/>
            <pc:sldMk cId="996399319" sldId="2147469458"/>
            <ac:spMk id="116" creationId="{9B3D412E-FDEB-9474-5856-B88B028AD54E}"/>
          </ac:spMkLst>
        </pc:spChg>
        <pc:spChg chg="mod">
          <ac:chgData name="Lemmi, Rodrigo" userId="b3618862-5d6a-4746-8c32-848d45cae23d" providerId="ADAL" clId="{703B20E5-D2CF-48A7-AA2C-9DB58EA33950}" dt="2024-03-08T22:43:37.061" v="493" actId="404"/>
          <ac:spMkLst>
            <pc:docMk/>
            <pc:sldMk cId="996399319" sldId="2147469458"/>
            <ac:spMk id="118" creationId="{EB4E53CD-101D-A94D-AD63-1F998312D367}"/>
          </ac:spMkLst>
        </pc:spChg>
        <pc:spChg chg="mod">
          <ac:chgData name="Lemmi, Rodrigo" userId="b3618862-5d6a-4746-8c32-848d45cae23d" providerId="ADAL" clId="{703B20E5-D2CF-48A7-AA2C-9DB58EA33950}" dt="2024-03-08T22:43:37.061" v="493" actId="404"/>
          <ac:spMkLst>
            <pc:docMk/>
            <pc:sldMk cId="996399319" sldId="2147469458"/>
            <ac:spMk id="119" creationId="{E928E00F-582D-8291-D5F9-F60521CB0E31}"/>
          </ac:spMkLst>
        </pc:spChg>
        <pc:spChg chg="mod">
          <ac:chgData name="Lemmi, Rodrigo" userId="b3618862-5d6a-4746-8c32-848d45cae23d" providerId="ADAL" clId="{703B20E5-D2CF-48A7-AA2C-9DB58EA33950}" dt="2024-03-08T22:43:37.061" v="493" actId="404"/>
          <ac:spMkLst>
            <pc:docMk/>
            <pc:sldMk cId="996399319" sldId="2147469458"/>
            <ac:spMk id="120" creationId="{EDF7F8BB-5ECA-CFBB-88A7-DD1B3C9532D0}"/>
          </ac:spMkLst>
        </pc:spChg>
        <pc:spChg chg="mod">
          <ac:chgData name="Lemmi, Rodrigo" userId="b3618862-5d6a-4746-8c32-848d45cae23d" providerId="ADAL" clId="{703B20E5-D2CF-48A7-AA2C-9DB58EA33950}" dt="2024-03-08T22:43:37.061" v="493" actId="404"/>
          <ac:spMkLst>
            <pc:docMk/>
            <pc:sldMk cId="996399319" sldId="2147469458"/>
            <ac:spMk id="122" creationId="{D0A3786B-86A1-A521-03DC-F48A1A57A0D4}"/>
          </ac:spMkLst>
        </pc:spChg>
        <pc:spChg chg="mod">
          <ac:chgData name="Lemmi, Rodrigo" userId="b3618862-5d6a-4746-8c32-848d45cae23d" providerId="ADAL" clId="{703B20E5-D2CF-48A7-AA2C-9DB58EA33950}" dt="2024-03-08T22:43:37.061" v="493" actId="404"/>
          <ac:spMkLst>
            <pc:docMk/>
            <pc:sldMk cId="996399319" sldId="2147469458"/>
            <ac:spMk id="123" creationId="{DC891DC6-5191-195E-F3FA-3D0B751416EF}"/>
          </ac:spMkLst>
        </pc:spChg>
        <pc:spChg chg="mod">
          <ac:chgData name="Lemmi, Rodrigo" userId="b3618862-5d6a-4746-8c32-848d45cae23d" providerId="ADAL" clId="{703B20E5-D2CF-48A7-AA2C-9DB58EA33950}" dt="2024-03-08T22:43:37.061" v="493" actId="404"/>
          <ac:spMkLst>
            <pc:docMk/>
            <pc:sldMk cId="996399319" sldId="2147469458"/>
            <ac:spMk id="124" creationId="{933C15F0-E20D-F750-EB60-CA9ED1860BE5}"/>
          </ac:spMkLst>
        </pc:spChg>
        <pc:spChg chg="mod">
          <ac:chgData name="Lemmi, Rodrigo" userId="b3618862-5d6a-4746-8c32-848d45cae23d" providerId="ADAL" clId="{703B20E5-D2CF-48A7-AA2C-9DB58EA33950}" dt="2024-03-08T22:43:37.061" v="493" actId="404"/>
          <ac:spMkLst>
            <pc:docMk/>
            <pc:sldMk cId="996399319" sldId="2147469458"/>
            <ac:spMk id="126" creationId="{CE0C37BA-372A-5483-7CA5-12923CCBF087}"/>
          </ac:spMkLst>
        </pc:spChg>
        <pc:spChg chg="mod">
          <ac:chgData name="Lemmi, Rodrigo" userId="b3618862-5d6a-4746-8c32-848d45cae23d" providerId="ADAL" clId="{703B20E5-D2CF-48A7-AA2C-9DB58EA33950}" dt="2024-03-08T22:43:37.061" v="493" actId="404"/>
          <ac:spMkLst>
            <pc:docMk/>
            <pc:sldMk cId="996399319" sldId="2147469458"/>
            <ac:spMk id="127" creationId="{D5D22B5A-DD04-E43F-77AB-755683E0E792}"/>
          </ac:spMkLst>
        </pc:spChg>
        <pc:spChg chg="mod">
          <ac:chgData name="Lemmi, Rodrigo" userId="b3618862-5d6a-4746-8c32-848d45cae23d" providerId="ADAL" clId="{703B20E5-D2CF-48A7-AA2C-9DB58EA33950}" dt="2024-03-08T22:43:37.061" v="493" actId="404"/>
          <ac:spMkLst>
            <pc:docMk/>
            <pc:sldMk cId="996399319" sldId="2147469458"/>
            <ac:spMk id="128" creationId="{2C297B06-AF12-E1A3-8690-0BE89FD07C4C}"/>
          </ac:spMkLst>
        </pc:spChg>
        <pc:spChg chg="mod">
          <ac:chgData name="Lemmi, Rodrigo" userId="b3618862-5d6a-4746-8c32-848d45cae23d" providerId="ADAL" clId="{703B20E5-D2CF-48A7-AA2C-9DB58EA33950}" dt="2024-03-08T22:43:37.061" v="493" actId="404"/>
          <ac:spMkLst>
            <pc:docMk/>
            <pc:sldMk cId="996399319" sldId="2147469458"/>
            <ac:spMk id="130" creationId="{752DA932-4D78-F787-29B0-D2107604C16D}"/>
          </ac:spMkLst>
        </pc:spChg>
        <pc:spChg chg="mod">
          <ac:chgData name="Lemmi, Rodrigo" userId="b3618862-5d6a-4746-8c32-848d45cae23d" providerId="ADAL" clId="{703B20E5-D2CF-48A7-AA2C-9DB58EA33950}" dt="2024-03-08T22:43:37.061" v="493" actId="404"/>
          <ac:spMkLst>
            <pc:docMk/>
            <pc:sldMk cId="996399319" sldId="2147469458"/>
            <ac:spMk id="131" creationId="{14D3F23F-15AF-40C2-F206-07DB3076EDAF}"/>
          </ac:spMkLst>
        </pc:spChg>
        <pc:spChg chg="mod">
          <ac:chgData name="Lemmi, Rodrigo" userId="b3618862-5d6a-4746-8c32-848d45cae23d" providerId="ADAL" clId="{703B20E5-D2CF-48A7-AA2C-9DB58EA33950}" dt="2024-03-08T22:43:37.061" v="493" actId="404"/>
          <ac:spMkLst>
            <pc:docMk/>
            <pc:sldMk cId="996399319" sldId="2147469458"/>
            <ac:spMk id="132" creationId="{012E6A22-605B-31CE-330D-58B15101F37D}"/>
          </ac:spMkLst>
        </pc:spChg>
        <pc:spChg chg="mod">
          <ac:chgData name="Lemmi, Rodrigo" userId="b3618862-5d6a-4746-8c32-848d45cae23d" providerId="ADAL" clId="{703B20E5-D2CF-48A7-AA2C-9DB58EA33950}" dt="2024-03-08T22:43:37.061" v="493" actId="404"/>
          <ac:spMkLst>
            <pc:docMk/>
            <pc:sldMk cId="996399319" sldId="2147469458"/>
            <ac:spMk id="134" creationId="{E97E0824-390A-4BA2-4702-8FC68396BA8A}"/>
          </ac:spMkLst>
        </pc:spChg>
        <pc:spChg chg="mod">
          <ac:chgData name="Lemmi, Rodrigo" userId="b3618862-5d6a-4746-8c32-848d45cae23d" providerId="ADAL" clId="{703B20E5-D2CF-48A7-AA2C-9DB58EA33950}" dt="2024-03-08T22:43:37.061" v="493" actId="404"/>
          <ac:spMkLst>
            <pc:docMk/>
            <pc:sldMk cId="996399319" sldId="2147469458"/>
            <ac:spMk id="135" creationId="{DC55CB52-B290-03D3-BAC6-65CE8A7804FC}"/>
          </ac:spMkLst>
        </pc:spChg>
        <pc:spChg chg="mod">
          <ac:chgData name="Lemmi, Rodrigo" userId="b3618862-5d6a-4746-8c32-848d45cae23d" providerId="ADAL" clId="{703B20E5-D2CF-48A7-AA2C-9DB58EA33950}" dt="2024-03-08T22:43:37.061" v="493" actId="404"/>
          <ac:spMkLst>
            <pc:docMk/>
            <pc:sldMk cId="996399319" sldId="2147469458"/>
            <ac:spMk id="136" creationId="{6DE838FC-7A7B-33C3-085F-C46FAFC089F3}"/>
          </ac:spMkLst>
        </pc:spChg>
        <pc:grpChg chg="add mod">
          <ac:chgData name="Lemmi, Rodrigo" userId="b3618862-5d6a-4746-8c32-848d45cae23d" providerId="ADAL" clId="{703B20E5-D2CF-48A7-AA2C-9DB58EA33950}" dt="2024-03-08T22:42:44.027" v="464" actId="164"/>
          <ac:grpSpMkLst>
            <pc:docMk/>
            <pc:sldMk cId="996399319" sldId="2147469458"/>
            <ac:grpSpMk id="5" creationId="{0C2F5482-B932-D610-810B-58463A3BABC6}"/>
          </ac:grpSpMkLst>
        </pc:grpChg>
        <pc:grpChg chg="del">
          <ac:chgData name="Lemmi, Rodrigo" userId="b3618862-5d6a-4746-8c32-848d45cae23d" providerId="ADAL" clId="{703B20E5-D2CF-48A7-AA2C-9DB58EA33950}" dt="2024-03-08T22:28:47.873" v="150" actId="478"/>
          <ac:grpSpMkLst>
            <pc:docMk/>
            <pc:sldMk cId="996399319" sldId="2147469458"/>
            <ac:grpSpMk id="13" creationId="{95D0340A-F6E6-D740-3ADD-8249F0F32175}"/>
          </ac:grpSpMkLst>
        </pc:grpChg>
        <pc:grpChg chg="add del mod">
          <ac:chgData name="Lemmi, Rodrigo" userId="b3618862-5d6a-4746-8c32-848d45cae23d" providerId="ADAL" clId="{703B20E5-D2CF-48A7-AA2C-9DB58EA33950}" dt="2024-03-08T22:34:02.651" v="286" actId="478"/>
          <ac:grpSpMkLst>
            <pc:docMk/>
            <pc:sldMk cId="996399319" sldId="2147469458"/>
            <ac:grpSpMk id="17" creationId="{EE2FF97D-FDFD-A3B9-70D4-CB5B4A3A0F1C}"/>
          </ac:grpSpMkLst>
        </pc:grpChg>
        <pc:grpChg chg="mod">
          <ac:chgData name="Lemmi, Rodrigo" userId="b3618862-5d6a-4746-8c32-848d45cae23d" providerId="ADAL" clId="{703B20E5-D2CF-48A7-AA2C-9DB58EA33950}" dt="2024-03-08T22:28:57.878" v="151"/>
          <ac:grpSpMkLst>
            <pc:docMk/>
            <pc:sldMk cId="996399319" sldId="2147469458"/>
            <ac:grpSpMk id="18" creationId="{9E40F83C-4FC4-76F8-A5D3-896AA24A495A}"/>
          </ac:grpSpMkLst>
        </pc:grpChg>
        <pc:grpChg chg="mod">
          <ac:chgData name="Lemmi, Rodrigo" userId="b3618862-5d6a-4746-8c32-848d45cae23d" providerId="ADAL" clId="{703B20E5-D2CF-48A7-AA2C-9DB58EA33950}" dt="2024-03-08T22:28:57.878" v="151"/>
          <ac:grpSpMkLst>
            <pc:docMk/>
            <pc:sldMk cId="996399319" sldId="2147469458"/>
            <ac:grpSpMk id="19" creationId="{DAA433E1-15AE-F232-C3C2-1BAF26B11619}"/>
          </ac:grpSpMkLst>
        </pc:grpChg>
        <pc:grpChg chg="add del mod">
          <ac:chgData name="Lemmi, Rodrigo" userId="b3618862-5d6a-4746-8c32-848d45cae23d" providerId="ADAL" clId="{703B20E5-D2CF-48A7-AA2C-9DB58EA33950}" dt="2024-03-08T22:31:03.497" v="190" actId="478"/>
          <ac:grpSpMkLst>
            <pc:docMk/>
            <pc:sldMk cId="996399319" sldId="2147469458"/>
            <ac:grpSpMk id="26" creationId="{409DD26F-27B0-7453-5922-9E935C9CFABA}"/>
          </ac:grpSpMkLst>
        </pc:grpChg>
        <pc:grpChg chg="add del mod">
          <ac:chgData name="Lemmi, Rodrigo" userId="b3618862-5d6a-4746-8c32-848d45cae23d" providerId="ADAL" clId="{703B20E5-D2CF-48A7-AA2C-9DB58EA33950}" dt="2024-03-08T22:38:12.088" v="395" actId="478"/>
          <ac:grpSpMkLst>
            <pc:docMk/>
            <pc:sldMk cId="996399319" sldId="2147469458"/>
            <ac:grpSpMk id="36" creationId="{8FC63BA4-B372-FC3F-43D6-1B557047BA52}"/>
          </ac:grpSpMkLst>
        </pc:grpChg>
        <pc:grpChg chg="add mod">
          <ac:chgData name="Lemmi, Rodrigo" userId="b3618862-5d6a-4746-8c32-848d45cae23d" providerId="ADAL" clId="{703B20E5-D2CF-48A7-AA2C-9DB58EA33950}" dt="2024-03-08T22:42:44.027" v="464" actId="164"/>
          <ac:grpSpMkLst>
            <pc:docMk/>
            <pc:sldMk cId="996399319" sldId="2147469458"/>
            <ac:grpSpMk id="42" creationId="{A9888B3F-0A23-E792-6539-3197310F5986}"/>
          </ac:grpSpMkLst>
        </pc:grpChg>
        <pc:grpChg chg="add del mod">
          <ac:chgData name="Lemmi, Rodrigo" userId="b3618862-5d6a-4746-8c32-848d45cae23d" providerId="ADAL" clId="{703B20E5-D2CF-48A7-AA2C-9DB58EA33950}" dt="2024-03-08T22:38:30.023" v="397" actId="478"/>
          <ac:grpSpMkLst>
            <pc:docMk/>
            <pc:sldMk cId="996399319" sldId="2147469458"/>
            <ac:grpSpMk id="46" creationId="{EB88BFF0-59CB-B2DA-F9D5-599CCBA0BE06}"/>
          </ac:grpSpMkLst>
        </pc:grpChg>
        <pc:grpChg chg="add del mod">
          <ac:chgData name="Lemmi, Rodrigo" userId="b3618862-5d6a-4746-8c32-848d45cae23d" providerId="ADAL" clId="{703B20E5-D2CF-48A7-AA2C-9DB58EA33950}" dt="2024-03-08T22:38:30.023" v="397" actId="478"/>
          <ac:grpSpMkLst>
            <pc:docMk/>
            <pc:sldMk cId="996399319" sldId="2147469458"/>
            <ac:grpSpMk id="51" creationId="{9D1AF6C0-C6FC-E9E1-A59A-B8A1286E588C}"/>
          </ac:grpSpMkLst>
        </pc:grpChg>
        <pc:grpChg chg="add mod">
          <ac:chgData name="Lemmi, Rodrigo" userId="b3618862-5d6a-4746-8c32-848d45cae23d" providerId="ADAL" clId="{703B20E5-D2CF-48A7-AA2C-9DB58EA33950}" dt="2024-03-08T22:42:44.027" v="464" actId="164"/>
          <ac:grpSpMkLst>
            <pc:docMk/>
            <pc:sldMk cId="996399319" sldId="2147469458"/>
            <ac:grpSpMk id="70" creationId="{B440AD7E-46D6-6A90-D4C8-869C225E066A}"/>
          </ac:grpSpMkLst>
        </pc:grpChg>
        <pc:grpChg chg="add mod">
          <ac:chgData name="Lemmi, Rodrigo" userId="b3618862-5d6a-4746-8c32-848d45cae23d" providerId="ADAL" clId="{703B20E5-D2CF-48A7-AA2C-9DB58EA33950}" dt="2024-03-08T22:42:44.027" v="464" actId="164"/>
          <ac:grpSpMkLst>
            <pc:docMk/>
            <pc:sldMk cId="996399319" sldId="2147469458"/>
            <ac:grpSpMk id="74" creationId="{EB728F01-8A5A-CF70-E339-93C62EB74F4B}"/>
          </ac:grpSpMkLst>
        </pc:grpChg>
        <pc:grpChg chg="add mod">
          <ac:chgData name="Lemmi, Rodrigo" userId="b3618862-5d6a-4746-8c32-848d45cae23d" providerId="ADAL" clId="{703B20E5-D2CF-48A7-AA2C-9DB58EA33950}" dt="2024-03-08T22:42:44.027" v="464" actId="164"/>
          <ac:grpSpMkLst>
            <pc:docMk/>
            <pc:sldMk cId="996399319" sldId="2147469458"/>
            <ac:grpSpMk id="79" creationId="{BE627DBB-0405-BD77-6E2C-F40E8D943BDC}"/>
          </ac:grpSpMkLst>
        </pc:grpChg>
        <pc:grpChg chg="add del mod">
          <ac:chgData name="Lemmi, Rodrigo" userId="b3618862-5d6a-4746-8c32-848d45cae23d" providerId="ADAL" clId="{703B20E5-D2CF-48A7-AA2C-9DB58EA33950}" dt="2024-03-08T22:33:31.130" v="278" actId="478"/>
          <ac:grpSpMkLst>
            <pc:docMk/>
            <pc:sldMk cId="996399319" sldId="2147469458"/>
            <ac:grpSpMk id="86" creationId="{B449AF1C-DCC7-108D-3A5C-7AB2B43B2343}"/>
          </ac:grpSpMkLst>
        </pc:grpChg>
        <pc:grpChg chg="add mod">
          <ac:chgData name="Lemmi, Rodrigo" userId="b3618862-5d6a-4746-8c32-848d45cae23d" providerId="ADAL" clId="{703B20E5-D2CF-48A7-AA2C-9DB58EA33950}" dt="2024-03-08T22:42:44.027" v="464" actId="164"/>
          <ac:grpSpMkLst>
            <pc:docMk/>
            <pc:sldMk cId="996399319" sldId="2147469458"/>
            <ac:grpSpMk id="96" creationId="{D7C5B831-5CAF-F02C-E232-A26D16E8C323}"/>
          </ac:grpSpMkLst>
        </pc:grpChg>
        <pc:grpChg chg="add mod">
          <ac:chgData name="Lemmi, Rodrigo" userId="b3618862-5d6a-4746-8c32-848d45cae23d" providerId="ADAL" clId="{703B20E5-D2CF-48A7-AA2C-9DB58EA33950}" dt="2024-03-08T22:42:44.027" v="464" actId="164"/>
          <ac:grpSpMkLst>
            <pc:docMk/>
            <pc:sldMk cId="996399319" sldId="2147469458"/>
            <ac:grpSpMk id="100" creationId="{ACF1D071-8426-2913-E12E-721BA6BCB19F}"/>
          </ac:grpSpMkLst>
        </pc:grpChg>
        <pc:grpChg chg="add mod">
          <ac:chgData name="Lemmi, Rodrigo" userId="b3618862-5d6a-4746-8c32-848d45cae23d" providerId="ADAL" clId="{703B20E5-D2CF-48A7-AA2C-9DB58EA33950}" dt="2024-03-08T22:42:44.027" v="464" actId="164"/>
          <ac:grpSpMkLst>
            <pc:docMk/>
            <pc:sldMk cId="996399319" sldId="2147469458"/>
            <ac:grpSpMk id="104" creationId="{96E378CD-71DA-F2FB-D0CC-7CDD72A2B676}"/>
          </ac:grpSpMkLst>
        </pc:grpChg>
        <pc:grpChg chg="add mod">
          <ac:chgData name="Lemmi, Rodrigo" userId="b3618862-5d6a-4746-8c32-848d45cae23d" providerId="ADAL" clId="{703B20E5-D2CF-48A7-AA2C-9DB58EA33950}" dt="2024-03-08T22:42:44.027" v="464" actId="164"/>
          <ac:grpSpMkLst>
            <pc:docMk/>
            <pc:sldMk cId="996399319" sldId="2147469458"/>
            <ac:grpSpMk id="113" creationId="{F3E6D3AB-5531-A601-CCF0-28898A14BF1D}"/>
          </ac:grpSpMkLst>
        </pc:grpChg>
        <pc:grpChg chg="add mod">
          <ac:chgData name="Lemmi, Rodrigo" userId="b3618862-5d6a-4746-8c32-848d45cae23d" providerId="ADAL" clId="{703B20E5-D2CF-48A7-AA2C-9DB58EA33950}" dt="2024-03-08T22:42:44.027" v="464" actId="164"/>
          <ac:grpSpMkLst>
            <pc:docMk/>
            <pc:sldMk cId="996399319" sldId="2147469458"/>
            <ac:grpSpMk id="117" creationId="{1F2B68EE-B145-D1B1-9462-C566F4E0ECFF}"/>
          </ac:grpSpMkLst>
        </pc:grpChg>
        <pc:grpChg chg="add mod">
          <ac:chgData name="Lemmi, Rodrigo" userId="b3618862-5d6a-4746-8c32-848d45cae23d" providerId="ADAL" clId="{703B20E5-D2CF-48A7-AA2C-9DB58EA33950}" dt="2024-03-08T22:42:44.027" v="464" actId="164"/>
          <ac:grpSpMkLst>
            <pc:docMk/>
            <pc:sldMk cId="996399319" sldId="2147469458"/>
            <ac:grpSpMk id="121" creationId="{057FE796-19F5-A035-4303-67BCFACC85C1}"/>
          </ac:grpSpMkLst>
        </pc:grpChg>
        <pc:grpChg chg="add mod">
          <ac:chgData name="Lemmi, Rodrigo" userId="b3618862-5d6a-4746-8c32-848d45cae23d" providerId="ADAL" clId="{703B20E5-D2CF-48A7-AA2C-9DB58EA33950}" dt="2024-03-08T22:42:44.027" v="464" actId="164"/>
          <ac:grpSpMkLst>
            <pc:docMk/>
            <pc:sldMk cId="996399319" sldId="2147469458"/>
            <ac:grpSpMk id="125" creationId="{6B8C245B-7C19-35CA-D078-D7A5423B055E}"/>
          </ac:grpSpMkLst>
        </pc:grpChg>
        <pc:grpChg chg="add mod">
          <ac:chgData name="Lemmi, Rodrigo" userId="b3618862-5d6a-4746-8c32-848d45cae23d" providerId="ADAL" clId="{703B20E5-D2CF-48A7-AA2C-9DB58EA33950}" dt="2024-03-08T22:42:44.027" v="464" actId="164"/>
          <ac:grpSpMkLst>
            <pc:docMk/>
            <pc:sldMk cId="996399319" sldId="2147469458"/>
            <ac:grpSpMk id="129" creationId="{3034F59E-6F53-54EA-3922-B9FE09F8638B}"/>
          </ac:grpSpMkLst>
        </pc:grpChg>
        <pc:grpChg chg="add mod">
          <ac:chgData name="Lemmi, Rodrigo" userId="b3618862-5d6a-4746-8c32-848d45cae23d" providerId="ADAL" clId="{703B20E5-D2CF-48A7-AA2C-9DB58EA33950}" dt="2024-03-08T22:42:44.027" v="464" actId="164"/>
          <ac:grpSpMkLst>
            <pc:docMk/>
            <pc:sldMk cId="996399319" sldId="2147469458"/>
            <ac:grpSpMk id="133" creationId="{673E872E-0967-170F-D96E-76256D06FF2C}"/>
          </ac:grpSpMkLst>
        </pc:grpChg>
        <pc:grpChg chg="add mod">
          <ac:chgData name="Lemmi, Rodrigo" userId="b3618862-5d6a-4746-8c32-848d45cae23d" providerId="ADAL" clId="{703B20E5-D2CF-48A7-AA2C-9DB58EA33950}" dt="2024-03-08T22:43:52.104" v="510" actId="1076"/>
          <ac:grpSpMkLst>
            <pc:docMk/>
            <pc:sldMk cId="996399319" sldId="2147469458"/>
            <ac:grpSpMk id="137" creationId="{62960938-43CA-9E7F-52DD-B8BD3AF0A5F7}"/>
          </ac:grpSpMkLst>
        </pc:grpChg>
        <pc:picChg chg="del">
          <ac:chgData name="Lemmi, Rodrigo" userId="b3618862-5d6a-4746-8c32-848d45cae23d" providerId="ADAL" clId="{703B20E5-D2CF-48A7-AA2C-9DB58EA33950}" dt="2024-03-08T22:28:44.327" v="149" actId="478"/>
          <ac:picMkLst>
            <pc:docMk/>
            <pc:sldMk cId="996399319" sldId="2147469458"/>
            <ac:picMk id="6" creationId="{FB9228C6-2093-22A0-4AE7-5DABE8C0CA58}"/>
          </ac:picMkLst>
        </pc:picChg>
        <pc:picChg chg="add mod">
          <ac:chgData name="Lemmi, Rodrigo" userId="b3618862-5d6a-4746-8c32-848d45cae23d" providerId="ADAL" clId="{703B20E5-D2CF-48A7-AA2C-9DB58EA33950}" dt="2024-03-08T22:42:44.027" v="464" actId="164"/>
          <ac:picMkLst>
            <pc:docMk/>
            <pc:sldMk cId="996399319" sldId="2147469458"/>
            <ac:picMk id="78" creationId="{6BA3DF18-0143-1A7C-4E7E-014D2BE774F6}"/>
          </ac:picMkLst>
        </pc:picChg>
        <pc:picChg chg="add mod">
          <ac:chgData name="Lemmi, Rodrigo" userId="b3618862-5d6a-4746-8c32-848d45cae23d" providerId="ADAL" clId="{703B20E5-D2CF-48A7-AA2C-9DB58EA33950}" dt="2024-03-08T22:42:44.027" v="464" actId="164"/>
          <ac:picMkLst>
            <pc:docMk/>
            <pc:sldMk cId="996399319" sldId="2147469458"/>
            <ac:picMk id="94" creationId="{9826E98D-EBB8-8FD4-86CC-302E465E7C0C}"/>
          </ac:picMkLst>
        </pc:picChg>
        <pc:picChg chg="add mod">
          <ac:chgData name="Lemmi, Rodrigo" userId="b3618862-5d6a-4746-8c32-848d45cae23d" providerId="ADAL" clId="{703B20E5-D2CF-48A7-AA2C-9DB58EA33950}" dt="2024-03-08T22:42:44.027" v="464" actId="164"/>
          <ac:picMkLst>
            <pc:docMk/>
            <pc:sldMk cId="996399319" sldId="2147469458"/>
            <ac:picMk id="108" creationId="{ED166F99-B4DC-A6C6-743C-1FD910934724}"/>
          </ac:picMkLst>
        </pc:picChg>
        <pc:picChg chg="add mod">
          <ac:chgData name="Lemmi, Rodrigo" userId="b3618862-5d6a-4746-8c32-848d45cae23d" providerId="ADAL" clId="{703B20E5-D2CF-48A7-AA2C-9DB58EA33950}" dt="2024-03-08T22:42:44.027" v="464" actId="164"/>
          <ac:picMkLst>
            <pc:docMk/>
            <pc:sldMk cId="996399319" sldId="2147469458"/>
            <ac:picMk id="109" creationId="{30AA14F8-93C3-8A3F-01E7-016A8201F5CF}"/>
          </ac:picMkLst>
        </pc:picChg>
        <pc:picChg chg="add mod">
          <ac:chgData name="Lemmi, Rodrigo" userId="b3618862-5d6a-4746-8c32-848d45cae23d" providerId="ADAL" clId="{703B20E5-D2CF-48A7-AA2C-9DB58EA33950}" dt="2024-03-08T22:42:44.027" v="464" actId="164"/>
          <ac:picMkLst>
            <pc:docMk/>
            <pc:sldMk cId="996399319" sldId="2147469458"/>
            <ac:picMk id="110" creationId="{CBF338F4-D825-9FEA-7F67-F04E91314AC7}"/>
          </ac:picMkLst>
        </pc:picChg>
      </pc:sldChg>
      <pc:sldChg chg="add del">
        <pc:chgData name="Lemmi, Rodrigo" userId="b3618862-5d6a-4746-8c32-848d45cae23d" providerId="ADAL" clId="{703B20E5-D2CF-48A7-AA2C-9DB58EA33950}" dt="2024-03-08T22:28:37.186" v="146" actId="47"/>
        <pc:sldMkLst>
          <pc:docMk/>
          <pc:sldMk cId="1474815810" sldId="2147469458"/>
        </pc:sldMkLst>
      </pc:sldChg>
      <pc:sldChg chg="add del">
        <pc:chgData name="Lemmi, Rodrigo" userId="b3618862-5d6a-4746-8c32-848d45cae23d" providerId="ADAL" clId="{703B20E5-D2CF-48A7-AA2C-9DB58EA33950}" dt="2024-03-08T22:28:37.741" v="147" actId="47"/>
        <pc:sldMkLst>
          <pc:docMk/>
          <pc:sldMk cId="1092923942" sldId="2147469459"/>
        </pc:sldMkLst>
      </pc:sldChg>
      <pc:sldChg chg="add del">
        <pc:chgData name="Lemmi, Rodrigo" userId="b3618862-5d6a-4746-8c32-848d45cae23d" providerId="ADAL" clId="{703B20E5-D2CF-48A7-AA2C-9DB58EA33950}" dt="2024-03-08T22:33:26.027" v="276" actId="47"/>
        <pc:sldMkLst>
          <pc:docMk/>
          <pc:sldMk cId="4125336809" sldId="2147469459"/>
        </pc:sldMkLst>
      </pc:sldChg>
      <pc:sldChg chg="add del">
        <pc:chgData name="Lemmi, Rodrigo" userId="b3618862-5d6a-4746-8c32-848d45cae23d" providerId="ADAL" clId="{703B20E5-D2CF-48A7-AA2C-9DB58EA33950}" dt="2024-03-08T22:24:32.831" v="141" actId="47"/>
        <pc:sldMkLst>
          <pc:docMk/>
          <pc:sldMk cId="1746922705" sldId="2147469460"/>
        </pc:sldMkLst>
      </pc:sldChg>
      <pc:sldMasterChg chg="add del addSldLayout delSldLayout">
        <pc:chgData name="Lemmi, Rodrigo" userId="b3618862-5d6a-4746-8c32-848d45cae23d" providerId="ADAL" clId="{703B20E5-D2CF-48A7-AA2C-9DB58EA33950}" dt="2024-03-08T22:33:26.027" v="276" actId="47"/>
        <pc:sldMasterMkLst>
          <pc:docMk/>
          <pc:sldMasterMk cId="1631059664" sldId="2147483970"/>
        </pc:sldMasterMkLst>
        <pc:sldLayoutChg chg="add del">
          <pc:chgData name="Lemmi, Rodrigo" userId="b3618862-5d6a-4746-8c32-848d45cae23d" providerId="ADAL" clId="{703B20E5-D2CF-48A7-AA2C-9DB58EA33950}" dt="2024-03-08T22:33:26.027" v="276" actId="47"/>
          <pc:sldLayoutMkLst>
            <pc:docMk/>
            <pc:sldMasterMk cId="1631059664" sldId="2147483970"/>
            <pc:sldLayoutMk cId="172261165" sldId="2147483977"/>
          </pc:sldLayoutMkLst>
        </pc:sldLayoutChg>
      </pc:sldMasterChg>
      <pc:sldMasterChg chg="add del addSldLayout delSldLayout">
        <pc:chgData name="Lemmi, Rodrigo" userId="b3618862-5d6a-4746-8c32-848d45cae23d" providerId="ADAL" clId="{703B20E5-D2CF-48A7-AA2C-9DB58EA33950}" dt="2024-03-08T22:28:59.448" v="152" actId="47"/>
        <pc:sldMasterMkLst>
          <pc:docMk/>
          <pc:sldMasterMk cId="1631059664" sldId="2147483978"/>
        </pc:sldMasterMkLst>
        <pc:sldLayoutChg chg="add del">
          <pc:chgData name="Lemmi, Rodrigo" userId="b3618862-5d6a-4746-8c32-848d45cae23d" providerId="ADAL" clId="{703B20E5-D2CF-48A7-AA2C-9DB58EA33950}" dt="2024-03-08T22:28:59.448" v="152" actId="47"/>
          <pc:sldLayoutMkLst>
            <pc:docMk/>
            <pc:sldMasterMk cId="1631059664" sldId="2147483978"/>
            <pc:sldLayoutMk cId="172261165" sldId="2147483979"/>
          </pc:sldLayoutMkLst>
        </pc:sldLayoutChg>
      </pc:sldMasterChg>
    </pc:docChg>
  </pc:docChgLst>
  <pc:docChgLst>
    <pc:chgData name="Lemmi, Rodrigo" userId="b3618862-5d6a-4746-8c32-848d45cae23d" providerId="ADAL" clId="{35019919-94B8-453E-8742-AD865FAB0BAC}"/>
    <pc:docChg chg="addSld modSld addSection modSection">
      <pc:chgData name="Lemmi, Rodrigo" userId="b3618862-5d6a-4746-8c32-848d45cae23d" providerId="ADAL" clId="{35019919-94B8-453E-8742-AD865FAB0BAC}" dt="2024-03-14T09:43:51.333" v="24" actId="17846"/>
      <pc:docMkLst>
        <pc:docMk/>
      </pc:docMkLst>
      <pc:sldChg chg="addSp modSp new mod">
        <pc:chgData name="Lemmi, Rodrigo" userId="b3618862-5d6a-4746-8c32-848d45cae23d" providerId="ADAL" clId="{35019919-94B8-453E-8742-AD865FAB0BAC}" dt="2024-03-14T09:42:57.818" v="22"/>
        <pc:sldMkLst>
          <pc:docMk/>
          <pc:sldMk cId="1076809650" sldId="2147469463"/>
        </pc:sldMkLst>
        <pc:spChg chg="add mod">
          <ac:chgData name="Lemmi, Rodrigo" userId="b3618862-5d6a-4746-8c32-848d45cae23d" providerId="ADAL" clId="{35019919-94B8-453E-8742-AD865FAB0BAC}" dt="2024-03-14T09:42:50.822" v="21" actId="20577"/>
          <ac:spMkLst>
            <pc:docMk/>
            <pc:sldMk cId="1076809650" sldId="2147469463"/>
            <ac:spMk id="2" creationId="{510B0E41-CBE1-62C7-9CBB-EEBAE267AB4F}"/>
          </ac:spMkLst>
        </pc:spChg>
        <pc:picChg chg="add">
          <ac:chgData name="Lemmi, Rodrigo" userId="b3618862-5d6a-4746-8c32-848d45cae23d" providerId="ADAL" clId="{35019919-94B8-453E-8742-AD865FAB0BAC}" dt="2024-03-14T09:42:57.818" v="22"/>
          <ac:picMkLst>
            <pc:docMk/>
            <pc:sldMk cId="1076809650" sldId="2147469463"/>
            <ac:picMk id="1026" creationId="{014268B3-12AD-CA31-C1DB-989A56913BCC}"/>
          </ac:picMkLst>
        </pc:picChg>
      </pc:sldChg>
    </pc:docChg>
  </pc:docChgLst>
  <pc:docChgLst>
    <pc:chgData name="Lemmi, Rodrigo" userId="b3618862-5d6a-4746-8c32-848d45cae23d" providerId="ADAL" clId="{13B5B2DE-1BE6-41DC-AF54-CB1A7AA0033F}"/>
    <pc:docChg chg="modSld">
      <pc:chgData name="Lemmi, Rodrigo" userId="b3618862-5d6a-4746-8c32-848d45cae23d" providerId="ADAL" clId="{13B5B2DE-1BE6-41DC-AF54-CB1A7AA0033F}" dt="2024-02-23T17:33:14.720" v="0" actId="732"/>
      <pc:docMkLst>
        <pc:docMk/>
      </pc:docMkLst>
      <pc:sldChg chg="modSp mod">
        <pc:chgData name="Lemmi, Rodrigo" userId="b3618862-5d6a-4746-8c32-848d45cae23d" providerId="ADAL" clId="{13B5B2DE-1BE6-41DC-AF54-CB1A7AA0033F}" dt="2024-02-23T17:33:14.720" v="0" actId="732"/>
        <pc:sldMkLst>
          <pc:docMk/>
          <pc:sldMk cId="2292712827" sldId="2147469451"/>
        </pc:sldMkLst>
        <pc:picChg chg="mod modCrop">
          <ac:chgData name="Lemmi, Rodrigo" userId="b3618862-5d6a-4746-8c32-848d45cae23d" providerId="ADAL" clId="{13B5B2DE-1BE6-41DC-AF54-CB1A7AA0033F}" dt="2024-02-23T17:33:14.720" v="0" actId="732"/>
          <ac:picMkLst>
            <pc:docMk/>
            <pc:sldMk cId="2292712827" sldId="2147469451"/>
            <ac:picMk id="12" creationId="{C1AC46EA-DDFD-8A56-C62B-38754CF3E037}"/>
          </ac:picMkLst>
        </pc:picChg>
      </pc:sldChg>
    </pc:docChg>
  </pc:docChgLst>
  <pc:docChgLst>
    <pc:chgData name="Lemmi, Rodrigo" userId="b3618862-5d6a-4746-8c32-848d45cae23d" providerId="ADAL" clId="{88D082F9-E0ED-4F8E-840D-3723291E7F73}"/>
    <pc:docChg chg="modSld">
      <pc:chgData name="Lemmi, Rodrigo" userId="b3618862-5d6a-4746-8c32-848d45cae23d" providerId="ADAL" clId="{88D082F9-E0ED-4F8E-840D-3723291E7F73}" dt="2024-02-06T19:26:23.328" v="41" actId="20577"/>
      <pc:docMkLst>
        <pc:docMk/>
      </pc:docMkLst>
      <pc:sldChg chg="addSp modSp mod">
        <pc:chgData name="Lemmi, Rodrigo" userId="b3618862-5d6a-4746-8c32-848d45cae23d" providerId="ADAL" clId="{88D082F9-E0ED-4F8E-840D-3723291E7F73}" dt="2024-02-06T19:10:39.060" v="20" actId="1076"/>
        <pc:sldMkLst>
          <pc:docMk/>
          <pc:sldMk cId="1313797387" sldId="2147469431"/>
        </pc:sldMkLst>
        <pc:spChg chg="add mod">
          <ac:chgData name="Lemmi, Rodrigo" userId="b3618862-5d6a-4746-8c32-848d45cae23d" providerId="ADAL" clId="{88D082F9-E0ED-4F8E-840D-3723291E7F73}" dt="2024-02-06T19:10:39.060" v="20" actId="1076"/>
          <ac:spMkLst>
            <pc:docMk/>
            <pc:sldMk cId="1313797387" sldId="2147469431"/>
            <ac:spMk id="2" creationId="{A3D804C6-D16D-EA35-8C77-845D4464715C}"/>
          </ac:spMkLst>
        </pc:spChg>
      </pc:sldChg>
      <pc:sldChg chg="addSp modSp mod">
        <pc:chgData name="Lemmi, Rodrigo" userId="b3618862-5d6a-4746-8c32-848d45cae23d" providerId="ADAL" clId="{88D082F9-E0ED-4F8E-840D-3723291E7F73}" dt="2024-02-06T19:26:23.328" v="41" actId="20577"/>
        <pc:sldMkLst>
          <pc:docMk/>
          <pc:sldMk cId="4153193199" sldId="2147469432"/>
        </pc:sldMkLst>
        <pc:spChg chg="add mod">
          <ac:chgData name="Lemmi, Rodrigo" userId="b3618862-5d6a-4746-8c32-848d45cae23d" providerId="ADAL" clId="{88D082F9-E0ED-4F8E-840D-3723291E7F73}" dt="2024-02-06T19:26:23.328" v="41" actId="20577"/>
          <ac:spMkLst>
            <pc:docMk/>
            <pc:sldMk cId="4153193199" sldId="2147469432"/>
            <ac:spMk id="224" creationId="{3CBC6626-4A8B-EC07-DC19-AE759A682EA7}"/>
          </ac:spMkLst>
        </pc:spChg>
      </pc:sldChg>
    </pc:docChg>
  </pc:docChgLst>
  <pc:docChgLst>
    <pc:chgData name="Lemmi, Rodrigo" userId="b3618862-5d6a-4746-8c32-848d45cae23d" providerId="ADAL" clId="{A38B0A09-5A42-4A3B-A0C1-BFB77B8146FB}"/>
    <pc:docChg chg="undo custSel modSld">
      <pc:chgData name="Lemmi, Rodrigo" userId="b3618862-5d6a-4746-8c32-848d45cae23d" providerId="ADAL" clId="{A38B0A09-5A42-4A3B-A0C1-BFB77B8146FB}" dt="2024-03-06T15:59:14.079" v="500" actId="20577"/>
      <pc:docMkLst>
        <pc:docMk/>
      </pc:docMkLst>
      <pc:sldChg chg="modSp mod">
        <pc:chgData name="Lemmi, Rodrigo" userId="b3618862-5d6a-4746-8c32-848d45cae23d" providerId="ADAL" clId="{A38B0A09-5A42-4A3B-A0C1-BFB77B8146FB}" dt="2024-03-06T15:59:14.079" v="500" actId="20577"/>
        <pc:sldMkLst>
          <pc:docMk/>
          <pc:sldMk cId="1313797387" sldId="2147469431"/>
        </pc:sldMkLst>
        <pc:graphicFrameChg chg="mod modGraphic">
          <ac:chgData name="Lemmi, Rodrigo" userId="b3618862-5d6a-4746-8c32-848d45cae23d" providerId="ADAL" clId="{A38B0A09-5A42-4A3B-A0C1-BFB77B8146FB}" dt="2024-03-06T15:59:14.079" v="500" actId="20577"/>
          <ac:graphicFrameMkLst>
            <pc:docMk/>
            <pc:sldMk cId="1313797387" sldId="2147469431"/>
            <ac:graphicFrameMk id="7" creationId="{668EDAE1-A552-35D6-F368-FDEFD927BF57}"/>
          </ac:graphicFrameMkLst>
        </pc:graphicFrameChg>
      </pc:sldChg>
      <pc:sldChg chg="modSp mod">
        <pc:chgData name="Lemmi, Rodrigo" userId="b3618862-5d6a-4746-8c32-848d45cae23d" providerId="ADAL" clId="{A38B0A09-5A42-4A3B-A0C1-BFB77B8146FB}" dt="2024-03-06T15:24:27.038" v="7" actId="20577"/>
        <pc:sldMkLst>
          <pc:docMk/>
          <pc:sldMk cId="3258240244" sldId="2147469435"/>
        </pc:sldMkLst>
        <pc:spChg chg="mod">
          <ac:chgData name="Lemmi, Rodrigo" userId="b3618862-5d6a-4746-8c32-848d45cae23d" providerId="ADAL" clId="{A38B0A09-5A42-4A3B-A0C1-BFB77B8146FB}" dt="2024-03-06T15:24:27.038" v="7" actId="20577"/>
          <ac:spMkLst>
            <pc:docMk/>
            <pc:sldMk cId="3258240244" sldId="2147469435"/>
            <ac:spMk id="38" creationId="{335E4C1E-886B-58D9-01D0-135F0232162A}"/>
          </ac:spMkLst>
        </pc:spChg>
      </pc:sldChg>
      <pc:sldChg chg="modNotesTx">
        <pc:chgData name="Lemmi, Rodrigo" userId="b3618862-5d6a-4746-8c32-848d45cae23d" providerId="ADAL" clId="{A38B0A09-5A42-4A3B-A0C1-BFB77B8146FB}" dt="2024-03-06T15:26:34.744" v="47" actId="20577"/>
        <pc:sldMkLst>
          <pc:docMk/>
          <pc:sldMk cId="4211872671" sldId="2147469440"/>
        </pc:sldMkLst>
      </pc:sldChg>
      <pc:sldChg chg="modNotesTx">
        <pc:chgData name="Lemmi, Rodrigo" userId="b3618862-5d6a-4746-8c32-848d45cae23d" providerId="ADAL" clId="{A38B0A09-5A42-4A3B-A0C1-BFB77B8146FB}" dt="2024-03-06T15:28:25.380" v="94" actId="20577"/>
        <pc:sldMkLst>
          <pc:docMk/>
          <pc:sldMk cId="3848835387" sldId="2147469441"/>
        </pc:sldMkLst>
      </pc:sldChg>
      <pc:sldChg chg="modNotesTx">
        <pc:chgData name="Lemmi, Rodrigo" userId="b3618862-5d6a-4746-8c32-848d45cae23d" providerId="ADAL" clId="{A38B0A09-5A42-4A3B-A0C1-BFB77B8146FB}" dt="2024-03-06T15:31:37.228" v="115" actId="20577"/>
        <pc:sldMkLst>
          <pc:docMk/>
          <pc:sldMk cId="2940498254" sldId="2147469443"/>
        </pc:sldMkLst>
      </pc:sldChg>
      <pc:sldChg chg="modNotesTx">
        <pc:chgData name="Lemmi, Rodrigo" userId="b3618862-5d6a-4746-8c32-848d45cae23d" providerId="ADAL" clId="{A38B0A09-5A42-4A3B-A0C1-BFB77B8146FB}" dt="2024-03-06T15:48:29.668" v="450" actId="20577"/>
        <pc:sldMkLst>
          <pc:docMk/>
          <pc:sldMk cId="2617002045" sldId="2147469447"/>
        </pc:sldMkLst>
      </pc:sldChg>
    </pc:docChg>
  </pc:docChgLst>
  <pc:docChgLst>
    <pc:chgData name="Lemmi, Rodrigo" userId="b3618862-5d6a-4746-8c32-848d45cae23d" providerId="ADAL" clId="{63F33A90-B6E6-40F3-BA0A-55B1B26441FD}"/>
    <pc:docChg chg="undo redo custSel addSld delSld modSld modSection">
      <pc:chgData name="Lemmi, Rodrigo" userId="b3618862-5d6a-4746-8c32-848d45cae23d" providerId="ADAL" clId="{63F33A90-B6E6-40F3-BA0A-55B1B26441FD}" dt="2024-02-07T19:52:22.332" v="987" actId="478"/>
      <pc:docMkLst>
        <pc:docMk/>
      </pc:docMkLst>
      <pc:sldChg chg="addSp delSp modSp mod">
        <pc:chgData name="Lemmi, Rodrigo" userId="b3618862-5d6a-4746-8c32-848d45cae23d" providerId="ADAL" clId="{63F33A90-B6E6-40F3-BA0A-55B1B26441FD}" dt="2024-02-07T18:32:37.580" v="935" actId="20577"/>
        <pc:sldMkLst>
          <pc:docMk/>
          <pc:sldMk cId="1313797387" sldId="2147469431"/>
        </pc:sldMkLst>
        <pc:spChg chg="del">
          <ac:chgData name="Lemmi, Rodrigo" userId="b3618862-5d6a-4746-8c32-848d45cae23d" providerId="ADAL" clId="{63F33A90-B6E6-40F3-BA0A-55B1B26441FD}" dt="2024-02-07T18:29:58.700" v="895" actId="478"/>
          <ac:spMkLst>
            <pc:docMk/>
            <pc:sldMk cId="1313797387" sldId="2147469431"/>
            <ac:spMk id="2" creationId="{A3D804C6-D16D-EA35-8C77-845D4464715C}"/>
          </ac:spMkLst>
        </pc:spChg>
        <pc:spChg chg="del">
          <ac:chgData name="Lemmi, Rodrigo" userId="b3618862-5d6a-4746-8c32-848d45cae23d" providerId="ADAL" clId="{63F33A90-B6E6-40F3-BA0A-55B1B26441FD}" dt="2024-02-07T18:29:16.476" v="842" actId="478"/>
          <ac:spMkLst>
            <pc:docMk/>
            <pc:sldMk cId="1313797387" sldId="2147469431"/>
            <ac:spMk id="5" creationId="{BE478C50-C0D3-5B71-3BB3-3830E279A978}"/>
          </ac:spMkLst>
        </pc:spChg>
        <pc:spChg chg="add mod">
          <ac:chgData name="Lemmi, Rodrigo" userId="b3618862-5d6a-4746-8c32-848d45cae23d" providerId="ADAL" clId="{63F33A90-B6E6-40F3-BA0A-55B1B26441FD}" dt="2024-02-07T18:32:37.580" v="935" actId="20577"/>
          <ac:spMkLst>
            <pc:docMk/>
            <pc:sldMk cId="1313797387" sldId="2147469431"/>
            <ac:spMk id="6" creationId="{3561A677-8A4B-5F9F-E612-B51F3C94D3D2}"/>
          </ac:spMkLst>
        </pc:spChg>
      </pc:sldChg>
      <pc:sldChg chg="addSp delSp modSp mod">
        <pc:chgData name="Lemmi, Rodrigo" userId="b3618862-5d6a-4746-8c32-848d45cae23d" providerId="ADAL" clId="{63F33A90-B6E6-40F3-BA0A-55B1B26441FD}" dt="2024-02-07T19:52:22.332" v="987" actId="478"/>
        <pc:sldMkLst>
          <pc:docMk/>
          <pc:sldMk cId="4153193199" sldId="2147469432"/>
        </pc:sldMkLst>
        <pc:spChg chg="mod">
          <ac:chgData name="Lemmi, Rodrigo" userId="b3618862-5d6a-4746-8c32-848d45cae23d" providerId="ADAL" clId="{63F33A90-B6E6-40F3-BA0A-55B1B26441FD}" dt="2024-02-07T19:50:51.651" v="967" actId="1076"/>
          <ac:spMkLst>
            <pc:docMk/>
            <pc:sldMk cId="4153193199" sldId="2147469432"/>
            <ac:spMk id="2" creationId="{C49F33BC-8B5C-D3F3-56B8-BDE3F84F003F}"/>
          </ac:spMkLst>
        </pc:spChg>
        <pc:spChg chg="mod">
          <ac:chgData name="Lemmi, Rodrigo" userId="b3618862-5d6a-4746-8c32-848d45cae23d" providerId="ADAL" clId="{63F33A90-B6E6-40F3-BA0A-55B1B26441FD}" dt="2024-02-07T19:50:51.651" v="967" actId="1076"/>
          <ac:spMkLst>
            <pc:docMk/>
            <pc:sldMk cId="4153193199" sldId="2147469432"/>
            <ac:spMk id="3" creationId="{0916DBB9-B42D-3143-6674-C855C7D19DE4}"/>
          </ac:spMkLst>
        </pc:spChg>
        <pc:spChg chg="mod">
          <ac:chgData name="Lemmi, Rodrigo" userId="b3618862-5d6a-4746-8c32-848d45cae23d" providerId="ADAL" clId="{63F33A90-B6E6-40F3-BA0A-55B1B26441FD}" dt="2024-02-07T19:50:51.651" v="967" actId="1076"/>
          <ac:spMkLst>
            <pc:docMk/>
            <pc:sldMk cId="4153193199" sldId="2147469432"/>
            <ac:spMk id="4" creationId="{545EBD76-0752-36E1-EFB8-FCA56BA9D8D2}"/>
          </ac:spMkLst>
        </pc:spChg>
        <pc:spChg chg="mod">
          <ac:chgData name="Lemmi, Rodrigo" userId="b3618862-5d6a-4746-8c32-848d45cae23d" providerId="ADAL" clId="{63F33A90-B6E6-40F3-BA0A-55B1B26441FD}" dt="2024-02-07T19:50:51.651" v="967" actId="1076"/>
          <ac:spMkLst>
            <pc:docMk/>
            <pc:sldMk cId="4153193199" sldId="2147469432"/>
            <ac:spMk id="5" creationId="{3B1F41DA-2C78-1F16-21D9-34E5A432EAC7}"/>
          </ac:spMkLst>
        </pc:spChg>
        <pc:spChg chg="mod">
          <ac:chgData name="Lemmi, Rodrigo" userId="b3618862-5d6a-4746-8c32-848d45cae23d" providerId="ADAL" clId="{63F33A90-B6E6-40F3-BA0A-55B1B26441FD}" dt="2024-02-07T19:50:51.651" v="967" actId="1076"/>
          <ac:spMkLst>
            <pc:docMk/>
            <pc:sldMk cId="4153193199" sldId="2147469432"/>
            <ac:spMk id="6" creationId="{A064258F-6AC9-DAFC-DD7E-7841DADDD303}"/>
          </ac:spMkLst>
        </pc:spChg>
        <pc:spChg chg="mod">
          <ac:chgData name="Lemmi, Rodrigo" userId="b3618862-5d6a-4746-8c32-848d45cae23d" providerId="ADAL" clId="{63F33A90-B6E6-40F3-BA0A-55B1B26441FD}" dt="2024-02-07T19:50:51.651" v="967" actId="1076"/>
          <ac:spMkLst>
            <pc:docMk/>
            <pc:sldMk cId="4153193199" sldId="2147469432"/>
            <ac:spMk id="7" creationId="{9114618B-5556-9FED-13BD-77EEDDCCF582}"/>
          </ac:spMkLst>
        </pc:spChg>
        <pc:spChg chg="mod">
          <ac:chgData name="Lemmi, Rodrigo" userId="b3618862-5d6a-4746-8c32-848d45cae23d" providerId="ADAL" clId="{63F33A90-B6E6-40F3-BA0A-55B1B26441FD}" dt="2024-02-07T19:50:51.651" v="967" actId="1076"/>
          <ac:spMkLst>
            <pc:docMk/>
            <pc:sldMk cId="4153193199" sldId="2147469432"/>
            <ac:spMk id="8" creationId="{1868FC38-C1C2-1BB3-BAE8-1CC97670E2FF}"/>
          </ac:spMkLst>
        </pc:spChg>
        <pc:spChg chg="mod">
          <ac:chgData name="Lemmi, Rodrigo" userId="b3618862-5d6a-4746-8c32-848d45cae23d" providerId="ADAL" clId="{63F33A90-B6E6-40F3-BA0A-55B1B26441FD}" dt="2024-02-07T19:50:51.651" v="967" actId="1076"/>
          <ac:spMkLst>
            <pc:docMk/>
            <pc:sldMk cId="4153193199" sldId="2147469432"/>
            <ac:spMk id="10" creationId="{7CA168A0-3A51-36C0-93EF-72152D15EC24}"/>
          </ac:spMkLst>
        </pc:spChg>
        <pc:spChg chg="mod">
          <ac:chgData name="Lemmi, Rodrigo" userId="b3618862-5d6a-4746-8c32-848d45cae23d" providerId="ADAL" clId="{63F33A90-B6E6-40F3-BA0A-55B1B26441FD}" dt="2024-02-07T19:50:51.651" v="967" actId="1076"/>
          <ac:spMkLst>
            <pc:docMk/>
            <pc:sldMk cId="4153193199" sldId="2147469432"/>
            <ac:spMk id="11" creationId="{E263C36D-1F71-0248-53C5-F2ADDBB75A34}"/>
          </ac:spMkLst>
        </pc:spChg>
        <pc:spChg chg="mod">
          <ac:chgData name="Lemmi, Rodrigo" userId="b3618862-5d6a-4746-8c32-848d45cae23d" providerId="ADAL" clId="{63F33A90-B6E6-40F3-BA0A-55B1B26441FD}" dt="2024-02-07T19:50:51.651" v="967" actId="1076"/>
          <ac:spMkLst>
            <pc:docMk/>
            <pc:sldMk cId="4153193199" sldId="2147469432"/>
            <ac:spMk id="12" creationId="{98BF0E0C-671C-6D4C-89DE-C255F3E6668A}"/>
          </ac:spMkLst>
        </pc:spChg>
        <pc:spChg chg="mod">
          <ac:chgData name="Lemmi, Rodrigo" userId="b3618862-5d6a-4746-8c32-848d45cae23d" providerId="ADAL" clId="{63F33A90-B6E6-40F3-BA0A-55B1B26441FD}" dt="2024-02-07T19:50:51.651" v="967" actId="1076"/>
          <ac:spMkLst>
            <pc:docMk/>
            <pc:sldMk cId="4153193199" sldId="2147469432"/>
            <ac:spMk id="13" creationId="{0E7ED44F-501A-FCD6-47A4-6D5B3D255BBE}"/>
          </ac:spMkLst>
        </pc:spChg>
        <pc:spChg chg="mod">
          <ac:chgData name="Lemmi, Rodrigo" userId="b3618862-5d6a-4746-8c32-848d45cae23d" providerId="ADAL" clId="{63F33A90-B6E6-40F3-BA0A-55B1B26441FD}" dt="2024-02-07T19:50:51.651" v="967" actId="1076"/>
          <ac:spMkLst>
            <pc:docMk/>
            <pc:sldMk cId="4153193199" sldId="2147469432"/>
            <ac:spMk id="14" creationId="{4F788C30-98F0-7D3D-5C06-2A6BC418516B}"/>
          </ac:spMkLst>
        </pc:spChg>
        <pc:spChg chg="mod">
          <ac:chgData name="Lemmi, Rodrigo" userId="b3618862-5d6a-4746-8c32-848d45cae23d" providerId="ADAL" clId="{63F33A90-B6E6-40F3-BA0A-55B1B26441FD}" dt="2024-02-07T19:50:51.651" v="967" actId="1076"/>
          <ac:spMkLst>
            <pc:docMk/>
            <pc:sldMk cId="4153193199" sldId="2147469432"/>
            <ac:spMk id="15" creationId="{BD70A22E-8101-0567-2FAB-D4DBCA55A25D}"/>
          </ac:spMkLst>
        </pc:spChg>
        <pc:spChg chg="mod">
          <ac:chgData name="Lemmi, Rodrigo" userId="b3618862-5d6a-4746-8c32-848d45cae23d" providerId="ADAL" clId="{63F33A90-B6E6-40F3-BA0A-55B1B26441FD}" dt="2024-02-07T19:50:51.651" v="967" actId="1076"/>
          <ac:spMkLst>
            <pc:docMk/>
            <pc:sldMk cId="4153193199" sldId="2147469432"/>
            <ac:spMk id="16" creationId="{3BD1FF95-4895-C7C0-3580-245F970241D1}"/>
          </ac:spMkLst>
        </pc:spChg>
        <pc:spChg chg="mod">
          <ac:chgData name="Lemmi, Rodrigo" userId="b3618862-5d6a-4746-8c32-848d45cae23d" providerId="ADAL" clId="{63F33A90-B6E6-40F3-BA0A-55B1B26441FD}" dt="2024-02-07T19:50:51.651" v="967" actId="1076"/>
          <ac:spMkLst>
            <pc:docMk/>
            <pc:sldMk cId="4153193199" sldId="2147469432"/>
            <ac:spMk id="17" creationId="{609FBD27-F08C-6856-D1A5-68DEFE80EFE7}"/>
          </ac:spMkLst>
        </pc:spChg>
        <pc:spChg chg="mod">
          <ac:chgData name="Lemmi, Rodrigo" userId="b3618862-5d6a-4746-8c32-848d45cae23d" providerId="ADAL" clId="{63F33A90-B6E6-40F3-BA0A-55B1B26441FD}" dt="2024-02-07T19:50:51.651" v="967" actId="1076"/>
          <ac:spMkLst>
            <pc:docMk/>
            <pc:sldMk cId="4153193199" sldId="2147469432"/>
            <ac:spMk id="19" creationId="{4667D5C3-CDAE-FDFB-BFCE-F1368AFAE53A}"/>
          </ac:spMkLst>
        </pc:spChg>
        <pc:spChg chg="mod">
          <ac:chgData name="Lemmi, Rodrigo" userId="b3618862-5d6a-4746-8c32-848d45cae23d" providerId="ADAL" clId="{63F33A90-B6E6-40F3-BA0A-55B1B26441FD}" dt="2024-02-07T19:50:51.651" v="967" actId="1076"/>
          <ac:spMkLst>
            <pc:docMk/>
            <pc:sldMk cId="4153193199" sldId="2147469432"/>
            <ac:spMk id="20" creationId="{84F0CB3A-FB41-EBC2-4E51-DD39032062F6}"/>
          </ac:spMkLst>
        </pc:spChg>
        <pc:spChg chg="mod">
          <ac:chgData name="Lemmi, Rodrigo" userId="b3618862-5d6a-4746-8c32-848d45cae23d" providerId="ADAL" clId="{63F33A90-B6E6-40F3-BA0A-55B1B26441FD}" dt="2024-02-07T19:50:51.651" v="967" actId="1076"/>
          <ac:spMkLst>
            <pc:docMk/>
            <pc:sldMk cId="4153193199" sldId="2147469432"/>
            <ac:spMk id="21" creationId="{3B65C657-5CE5-8217-462A-71FB69BEC0C1}"/>
          </ac:spMkLst>
        </pc:spChg>
        <pc:spChg chg="mod">
          <ac:chgData name="Lemmi, Rodrigo" userId="b3618862-5d6a-4746-8c32-848d45cae23d" providerId="ADAL" clId="{63F33A90-B6E6-40F3-BA0A-55B1B26441FD}" dt="2024-02-07T19:50:51.651" v="967" actId="1076"/>
          <ac:spMkLst>
            <pc:docMk/>
            <pc:sldMk cId="4153193199" sldId="2147469432"/>
            <ac:spMk id="22" creationId="{CDB094A6-16D4-0A3A-8F76-14945B6B532E}"/>
          </ac:spMkLst>
        </pc:spChg>
        <pc:spChg chg="mod">
          <ac:chgData name="Lemmi, Rodrigo" userId="b3618862-5d6a-4746-8c32-848d45cae23d" providerId="ADAL" clId="{63F33A90-B6E6-40F3-BA0A-55B1B26441FD}" dt="2024-02-07T19:50:51.651" v="967" actId="1076"/>
          <ac:spMkLst>
            <pc:docMk/>
            <pc:sldMk cId="4153193199" sldId="2147469432"/>
            <ac:spMk id="24" creationId="{D0C8B836-856B-EDDB-E58E-212BE0DE1E35}"/>
          </ac:spMkLst>
        </pc:spChg>
        <pc:spChg chg="mod">
          <ac:chgData name="Lemmi, Rodrigo" userId="b3618862-5d6a-4746-8c32-848d45cae23d" providerId="ADAL" clId="{63F33A90-B6E6-40F3-BA0A-55B1B26441FD}" dt="2024-02-07T19:50:51.651" v="967" actId="1076"/>
          <ac:spMkLst>
            <pc:docMk/>
            <pc:sldMk cId="4153193199" sldId="2147469432"/>
            <ac:spMk id="25" creationId="{5DF106FA-7FF6-0EDC-E7C8-1250A7BA3E68}"/>
          </ac:spMkLst>
        </pc:spChg>
        <pc:spChg chg="mod">
          <ac:chgData name="Lemmi, Rodrigo" userId="b3618862-5d6a-4746-8c32-848d45cae23d" providerId="ADAL" clId="{63F33A90-B6E6-40F3-BA0A-55B1B26441FD}" dt="2024-02-07T19:50:51.651" v="967" actId="1076"/>
          <ac:spMkLst>
            <pc:docMk/>
            <pc:sldMk cId="4153193199" sldId="2147469432"/>
            <ac:spMk id="26" creationId="{532B3DAC-E05C-AF96-6863-29D169976A68}"/>
          </ac:spMkLst>
        </pc:spChg>
        <pc:spChg chg="mod">
          <ac:chgData name="Lemmi, Rodrigo" userId="b3618862-5d6a-4746-8c32-848d45cae23d" providerId="ADAL" clId="{63F33A90-B6E6-40F3-BA0A-55B1B26441FD}" dt="2024-02-07T19:50:51.651" v="967" actId="1076"/>
          <ac:spMkLst>
            <pc:docMk/>
            <pc:sldMk cId="4153193199" sldId="2147469432"/>
            <ac:spMk id="27" creationId="{43C416B6-0042-2B54-03B4-722394E3E541}"/>
          </ac:spMkLst>
        </pc:spChg>
        <pc:spChg chg="mod">
          <ac:chgData name="Lemmi, Rodrigo" userId="b3618862-5d6a-4746-8c32-848d45cae23d" providerId="ADAL" clId="{63F33A90-B6E6-40F3-BA0A-55B1B26441FD}" dt="2024-02-07T19:50:51.651" v="967" actId="1076"/>
          <ac:spMkLst>
            <pc:docMk/>
            <pc:sldMk cId="4153193199" sldId="2147469432"/>
            <ac:spMk id="28" creationId="{95C2D743-9B8B-28EF-DF2C-DE75F3EECD43}"/>
          </ac:spMkLst>
        </pc:spChg>
        <pc:spChg chg="mod">
          <ac:chgData name="Lemmi, Rodrigo" userId="b3618862-5d6a-4746-8c32-848d45cae23d" providerId="ADAL" clId="{63F33A90-B6E6-40F3-BA0A-55B1B26441FD}" dt="2024-02-07T19:50:51.651" v="967" actId="1076"/>
          <ac:spMkLst>
            <pc:docMk/>
            <pc:sldMk cId="4153193199" sldId="2147469432"/>
            <ac:spMk id="29" creationId="{B09DC263-1969-8C96-B716-E2B4E8F84538}"/>
          </ac:spMkLst>
        </pc:spChg>
        <pc:spChg chg="mod">
          <ac:chgData name="Lemmi, Rodrigo" userId="b3618862-5d6a-4746-8c32-848d45cae23d" providerId="ADAL" clId="{63F33A90-B6E6-40F3-BA0A-55B1B26441FD}" dt="2024-02-07T19:50:51.651" v="967" actId="1076"/>
          <ac:spMkLst>
            <pc:docMk/>
            <pc:sldMk cId="4153193199" sldId="2147469432"/>
            <ac:spMk id="30" creationId="{26C62625-0CBB-675F-F18C-3B6BD6BD9295}"/>
          </ac:spMkLst>
        </pc:spChg>
        <pc:spChg chg="mod">
          <ac:chgData name="Lemmi, Rodrigo" userId="b3618862-5d6a-4746-8c32-848d45cae23d" providerId="ADAL" clId="{63F33A90-B6E6-40F3-BA0A-55B1B26441FD}" dt="2024-02-07T19:50:51.651" v="967" actId="1076"/>
          <ac:spMkLst>
            <pc:docMk/>
            <pc:sldMk cId="4153193199" sldId="2147469432"/>
            <ac:spMk id="31" creationId="{01AB70F8-BD73-952D-2B5B-0F4CCBA5F1A6}"/>
          </ac:spMkLst>
        </pc:spChg>
        <pc:spChg chg="mod">
          <ac:chgData name="Lemmi, Rodrigo" userId="b3618862-5d6a-4746-8c32-848d45cae23d" providerId="ADAL" clId="{63F33A90-B6E6-40F3-BA0A-55B1B26441FD}" dt="2024-02-07T19:50:51.651" v="967" actId="1076"/>
          <ac:spMkLst>
            <pc:docMk/>
            <pc:sldMk cId="4153193199" sldId="2147469432"/>
            <ac:spMk id="32" creationId="{6BDFB4F3-3BCE-7BCA-10E0-5EE1A063E699}"/>
          </ac:spMkLst>
        </pc:spChg>
        <pc:spChg chg="mod">
          <ac:chgData name="Lemmi, Rodrigo" userId="b3618862-5d6a-4746-8c32-848d45cae23d" providerId="ADAL" clId="{63F33A90-B6E6-40F3-BA0A-55B1B26441FD}" dt="2024-02-07T19:50:51.651" v="967" actId="1076"/>
          <ac:spMkLst>
            <pc:docMk/>
            <pc:sldMk cId="4153193199" sldId="2147469432"/>
            <ac:spMk id="33" creationId="{B8CB66E6-0518-0D5F-2001-19F49E5967D8}"/>
          </ac:spMkLst>
        </pc:spChg>
        <pc:spChg chg="mod">
          <ac:chgData name="Lemmi, Rodrigo" userId="b3618862-5d6a-4746-8c32-848d45cae23d" providerId="ADAL" clId="{63F33A90-B6E6-40F3-BA0A-55B1B26441FD}" dt="2024-02-07T19:50:51.651" v="967" actId="1076"/>
          <ac:spMkLst>
            <pc:docMk/>
            <pc:sldMk cId="4153193199" sldId="2147469432"/>
            <ac:spMk id="34" creationId="{2BC9B104-48E6-1CA5-3B46-2BDF3528DA97}"/>
          </ac:spMkLst>
        </pc:spChg>
        <pc:spChg chg="mod">
          <ac:chgData name="Lemmi, Rodrigo" userId="b3618862-5d6a-4746-8c32-848d45cae23d" providerId="ADAL" clId="{63F33A90-B6E6-40F3-BA0A-55B1B26441FD}" dt="2024-02-07T19:50:51.651" v="967" actId="1076"/>
          <ac:spMkLst>
            <pc:docMk/>
            <pc:sldMk cId="4153193199" sldId="2147469432"/>
            <ac:spMk id="35" creationId="{685CBE74-CC4A-58C2-A094-2664B88A1F89}"/>
          </ac:spMkLst>
        </pc:spChg>
        <pc:spChg chg="mod">
          <ac:chgData name="Lemmi, Rodrigo" userId="b3618862-5d6a-4746-8c32-848d45cae23d" providerId="ADAL" clId="{63F33A90-B6E6-40F3-BA0A-55B1B26441FD}" dt="2024-02-07T19:50:51.651" v="967" actId="1076"/>
          <ac:spMkLst>
            <pc:docMk/>
            <pc:sldMk cId="4153193199" sldId="2147469432"/>
            <ac:spMk id="40" creationId="{287A9414-A4E8-C51A-BA4F-9859501F720A}"/>
          </ac:spMkLst>
        </pc:spChg>
        <pc:spChg chg="mod">
          <ac:chgData name="Lemmi, Rodrigo" userId="b3618862-5d6a-4746-8c32-848d45cae23d" providerId="ADAL" clId="{63F33A90-B6E6-40F3-BA0A-55B1B26441FD}" dt="2024-02-07T19:50:51.651" v="967" actId="1076"/>
          <ac:spMkLst>
            <pc:docMk/>
            <pc:sldMk cId="4153193199" sldId="2147469432"/>
            <ac:spMk id="41" creationId="{F9361C88-6964-7C4E-4FBB-A65F57C04E70}"/>
          </ac:spMkLst>
        </pc:spChg>
        <pc:spChg chg="mod">
          <ac:chgData name="Lemmi, Rodrigo" userId="b3618862-5d6a-4746-8c32-848d45cae23d" providerId="ADAL" clId="{63F33A90-B6E6-40F3-BA0A-55B1B26441FD}" dt="2024-02-07T19:50:51.651" v="967" actId="1076"/>
          <ac:spMkLst>
            <pc:docMk/>
            <pc:sldMk cId="4153193199" sldId="2147469432"/>
            <ac:spMk id="43" creationId="{C17659BB-F893-E06C-4915-B2435BBC8DD0}"/>
          </ac:spMkLst>
        </pc:spChg>
        <pc:spChg chg="mod">
          <ac:chgData name="Lemmi, Rodrigo" userId="b3618862-5d6a-4746-8c32-848d45cae23d" providerId="ADAL" clId="{63F33A90-B6E6-40F3-BA0A-55B1B26441FD}" dt="2024-02-07T19:50:51.651" v="967" actId="1076"/>
          <ac:spMkLst>
            <pc:docMk/>
            <pc:sldMk cId="4153193199" sldId="2147469432"/>
            <ac:spMk id="44" creationId="{80E00B06-58D3-DC6A-5B67-4195451DDABF}"/>
          </ac:spMkLst>
        </pc:spChg>
        <pc:spChg chg="mod">
          <ac:chgData name="Lemmi, Rodrigo" userId="b3618862-5d6a-4746-8c32-848d45cae23d" providerId="ADAL" clId="{63F33A90-B6E6-40F3-BA0A-55B1B26441FD}" dt="2024-02-07T19:50:51.651" v="967" actId="1076"/>
          <ac:spMkLst>
            <pc:docMk/>
            <pc:sldMk cId="4153193199" sldId="2147469432"/>
            <ac:spMk id="46" creationId="{23FACB4E-1809-7ECF-134F-A6E13D72A69E}"/>
          </ac:spMkLst>
        </pc:spChg>
        <pc:spChg chg="mod">
          <ac:chgData name="Lemmi, Rodrigo" userId="b3618862-5d6a-4746-8c32-848d45cae23d" providerId="ADAL" clId="{63F33A90-B6E6-40F3-BA0A-55B1B26441FD}" dt="2024-02-07T19:50:51.651" v="967" actId="1076"/>
          <ac:spMkLst>
            <pc:docMk/>
            <pc:sldMk cId="4153193199" sldId="2147469432"/>
            <ac:spMk id="47" creationId="{72BC1205-EB86-2D59-3BA6-1F187EB9E3EB}"/>
          </ac:spMkLst>
        </pc:spChg>
        <pc:spChg chg="mod">
          <ac:chgData name="Lemmi, Rodrigo" userId="b3618862-5d6a-4746-8c32-848d45cae23d" providerId="ADAL" clId="{63F33A90-B6E6-40F3-BA0A-55B1B26441FD}" dt="2024-02-07T19:50:51.651" v="967" actId="1076"/>
          <ac:spMkLst>
            <pc:docMk/>
            <pc:sldMk cId="4153193199" sldId="2147469432"/>
            <ac:spMk id="49" creationId="{68CC73A5-3A8C-9825-F489-97EAF1D0F8C9}"/>
          </ac:spMkLst>
        </pc:spChg>
        <pc:spChg chg="mod">
          <ac:chgData name="Lemmi, Rodrigo" userId="b3618862-5d6a-4746-8c32-848d45cae23d" providerId="ADAL" clId="{63F33A90-B6E6-40F3-BA0A-55B1B26441FD}" dt="2024-02-07T19:50:51.651" v="967" actId="1076"/>
          <ac:spMkLst>
            <pc:docMk/>
            <pc:sldMk cId="4153193199" sldId="2147469432"/>
            <ac:spMk id="50" creationId="{5C39C7A6-3474-D0DD-234C-58DE58C8C5DA}"/>
          </ac:spMkLst>
        </pc:spChg>
        <pc:spChg chg="mod">
          <ac:chgData name="Lemmi, Rodrigo" userId="b3618862-5d6a-4746-8c32-848d45cae23d" providerId="ADAL" clId="{63F33A90-B6E6-40F3-BA0A-55B1B26441FD}" dt="2024-02-07T19:50:51.651" v="967" actId="1076"/>
          <ac:spMkLst>
            <pc:docMk/>
            <pc:sldMk cId="4153193199" sldId="2147469432"/>
            <ac:spMk id="52" creationId="{B397A9F7-837D-FCB0-7E1B-54C332AF0DF4}"/>
          </ac:spMkLst>
        </pc:spChg>
        <pc:spChg chg="mod">
          <ac:chgData name="Lemmi, Rodrigo" userId="b3618862-5d6a-4746-8c32-848d45cae23d" providerId="ADAL" clId="{63F33A90-B6E6-40F3-BA0A-55B1B26441FD}" dt="2024-02-07T19:50:51.651" v="967" actId="1076"/>
          <ac:spMkLst>
            <pc:docMk/>
            <pc:sldMk cId="4153193199" sldId="2147469432"/>
            <ac:spMk id="53" creationId="{A4594157-B427-C2B2-350F-CB54402E309C}"/>
          </ac:spMkLst>
        </pc:spChg>
        <pc:spChg chg="del">
          <ac:chgData name="Lemmi, Rodrigo" userId="b3618862-5d6a-4746-8c32-848d45cae23d" providerId="ADAL" clId="{63F33A90-B6E6-40F3-BA0A-55B1B26441FD}" dt="2024-02-07T19:52:22.332" v="987" actId="478"/>
          <ac:spMkLst>
            <pc:docMk/>
            <pc:sldMk cId="4153193199" sldId="2147469432"/>
            <ac:spMk id="224" creationId="{3CBC6626-4A8B-EC07-DC19-AE759A682EA7}"/>
          </ac:spMkLst>
        </pc:spChg>
        <pc:spChg chg="add mod">
          <ac:chgData name="Lemmi, Rodrigo" userId="b3618862-5d6a-4746-8c32-848d45cae23d" providerId="ADAL" clId="{63F33A90-B6E6-40F3-BA0A-55B1B26441FD}" dt="2024-02-07T19:51:30.556" v="977" actId="207"/>
          <ac:spMkLst>
            <pc:docMk/>
            <pc:sldMk cId="4153193199" sldId="2147469432"/>
            <ac:spMk id="226" creationId="{CBDD3A06-7129-E3B1-A617-A262945F1107}"/>
          </ac:spMkLst>
        </pc:spChg>
        <pc:spChg chg="add mod">
          <ac:chgData name="Lemmi, Rodrigo" userId="b3618862-5d6a-4746-8c32-848d45cae23d" providerId="ADAL" clId="{63F33A90-B6E6-40F3-BA0A-55B1B26441FD}" dt="2024-02-07T19:51:59.806" v="986" actId="1036"/>
          <ac:spMkLst>
            <pc:docMk/>
            <pc:sldMk cId="4153193199" sldId="2147469432"/>
            <ac:spMk id="271" creationId="{55BC0C1D-372C-C0AA-DFA8-58A57FF6D246}"/>
          </ac:spMkLst>
        </pc:spChg>
        <pc:grpChg chg="mod">
          <ac:chgData name="Lemmi, Rodrigo" userId="b3618862-5d6a-4746-8c32-848d45cae23d" providerId="ADAL" clId="{63F33A90-B6E6-40F3-BA0A-55B1B26441FD}" dt="2024-02-07T19:50:51.651" v="967" actId="1076"/>
          <ac:grpSpMkLst>
            <pc:docMk/>
            <pc:sldMk cId="4153193199" sldId="2147469432"/>
            <ac:grpSpMk id="9" creationId="{B742E1DC-C35E-AA3E-0CE8-71279005978D}"/>
          </ac:grpSpMkLst>
        </pc:grpChg>
        <pc:grpChg chg="mod">
          <ac:chgData name="Lemmi, Rodrigo" userId="b3618862-5d6a-4746-8c32-848d45cae23d" providerId="ADAL" clId="{63F33A90-B6E6-40F3-BA0A-55B1B26441FD}" dt="2024-02-07T19:50:51.651" v="967" actId="1076"/>
          <ac:grpSpMkLst>
            <pc:docMk/>
            <pc:sldMk cId="4153193199" sldId="2147469432"/>
            <ac:grpSpMk id="18" creationId="{DFAB2709-5D6F-72E0-CD23-9B53ACE667E1}"/>
          </ac:grpSpMkLst>
        </pc:grpChg>
        <pc:grpChg chg="mod">
          <ac:chgData name="Lemmi, Rodrigo" userId="b3618862-5d6a-4746-8c32-848d45cae23d" providerId="ADAL" clId="{63F33A90-B6E6-40F3-BA0A-55B1B26441FD}" dt="2024-02-07T19:50:51.651" v="967" actId="1076"/>
          <ac:grpSpMkLst>
            <pc:docMk/>
            <pc:sldMk cId="4153193199" sldId="2147469432"/>
            <ac:grpSpMk id="23" creationId="{D794528B-C1D2-21DD-F8EE-D57F8FFC8357}"/>
          </ac:grpSpMkLst>
        </pc:grpChg>
        <pc:grpChg chg="mod">
          <ac:chgData name="Lemmi, Rodrigo" userId="b3618862-5d6a-4746-8c32-848d45cae23d" providerId="ADAL" clId="{63F33A90-B6E6-40F3-BA0A-55B1B26441FD}" dt="2024-02-07T19:50:51.651" v="967" actId="1076"/>
          <ac:grpSpMkLst>
            <pc:docMk/>
            <pc:sldMk cId="4153193199" sldId="2147469432"/>
            <ac:grpSpMk id="39" creationId="{4EAA7CC8-FC28-E91B-8108-2A2E8E70B9A2}"/>
          </ac:grpSpMkLst>
        </pc:grpChg>
        <pc:grpChg chg="mod">
          <ac:chgData name="Lemmi, Rodrigo" userId="b3618862-5d6a-4746-8c32-848d45cae23d" providerId="ADAL" clId="{63F33A90-B6E6-40F3-BA0A-55B1B26441FD}" dt="2024-02-07T19:50:51.651" v="967" actId="1076"/>
          <ac:grpSpMkLst>
            <pc:docMk/>
            <pc:sldMk cId="4153193199" sldId="2147469432"/>
            <ac:grpSpMk id="42" creationId="{0845CCDD-2F29-DD43-DCBF-7A4A1118D131}"/>
          </ac:grpSpMkLst>
        </pc:grpChg>
        <pc:grpChg chg="mod">
          <ac:chgData name="Lemmi, Rodrigo" userId="b3618862-5d6a-4746-8c32-848d45cae23d" providerId="ADAL" clId="{63F33A90-B6E6-40F3-BA0A-55B1B26441FD}" dt="2024-02-07T19:50:51.651" v="967" actId="1076"/>
          <ac:grpSpMkLst>
            <pc:docMk/>
            <pc:sldMk cId="4153193199" sldId="2147469432"/>
            <ac:grpSpMk id="45" creationId="{48925828-37DE-742E-5364-431FC7229FA0}"/>
          </ac:grpSpMkLst>
        </pc:grpChg>
        <pc:grpChg chg="mod">
          <ac:chgData name="Lemmi, Rodrigo" userId="b3618862-5d6a-4746-8c32-848d45cae23d" providerId="ADAL" clId="{63F33A90-B6E6-40F3-BA0A-55B1B26441FD}" dt="2024-02-07T19:50:51.651" v="967" actId="1076"/>
          <ac:grpSpMkLst>
            <pc:docMk/>
            <pc:sldMk cId="4153193199" sldId="2147469432"/>
            <ac:grpSpMk id="48" creationId="{EA388717-C6CB-DE2A-12F5-E3A9664AEE3E}"/>
          </ac:grpSpMkLst>
        </pc:grpChg>
        <pc:grpChg chg="mod">
          <ac:chgData name="Lemmi, Rodrigo" userId="b3618862-5d6a-4746-8c32-848d45cae23d" providerId="ADAL" clId="{63F33A90-B6E6-40F3-BA0A-55B1B26441FD}" dt="2024-02-07T19:50:51.651" v="967" actId="1076"/>
          <ac:grpSpMkLst>
            <pc:docMk/>
            <pc:sldMk cId="4153193199" sldId="2147469432"/>
            <ac:grpSpMk id="51" creationId="{ECAEC3D4-C3A1-948C-8DA2-3F531CE1877F}"/>
          </ac:grpSpMkLst>
        </pc:grpChg>
        <pc:grpChg chg="mod">
          <ac:chgData name="Lemmi, Rodrigo" userId="b3618862-5d6a-4746-8c32-848d45cae23d" providerId="ADAL" clId="{63F33A90-B6E6-40F3-BA0A-55B1B26441FD}" dt="2024-02-07T19:50:51.651" v="967" actId="1076"/>
          <ac:grpSpMkLst>
            <pc:docMk/>
            <pc:sldMk cId="4153193199" sldId="2147469432"/>
            <ac:grpSpMk id="225" creationId="{EBA4CBFD-8565-97B8-6982-8FF41989E93F}"/>
          </ac:grpSpMkLst>
        </pc:grpChg>
        <pc:grpChg chg="mod">
          <ac:chgData name="Lemmi, Rodrigo" userId="b3618862-5d6a-4746-8c32-848d45cae23d" providerId="ADAL" clId="{63F33A90-B6E6-40F3-BA0A-55B1B26441FD}" dt="2024-02-07T19:22:34.404" v="942" actId="1076"/>
          <ac:grpSpMkLst>
            <pc:docMk/>
            <pc:sldMk cId="4153193199" sldId="2147469432"/>
            <ac:grpSpMk id="335" creationId="{AF49812D-6D9E-48E4-B265-F74780818D5B}"/>
          </ac:grpSpMkLst>
        </pc:grpChg>
      </pc:sldChg>
      <pc:sldChg chg="addSp delSp modSp mod">
        <pc:chgData name="Lemmi, Rodrigo" userId="b3618862-5d6a-4746-8c32-848d45cae23d" providerId="ADAL" clId="{63F33A90-B6E6-40F3-BA0A-55B1B26441FD}" dt="2024-02-07T15:31:16.107" v="222" actId="1035"/>
        <pc:sldMkLst>
          <pc:docMk/>
          <pc:sldMk cId="2791750562" sldId="2147469434"/>
        </pc:sldMkLst>
        <pc:spChg chg="del">
          <ac:chgData name="Lemmi, Rodrigo" userId="b3618862-5d6a-4746-8c32-848d45cae23d" providerId="ADAL" clId="{63F33A90-B6E6-40F3-BA0A-55B1B26441FD}" dt="2024-02-07T15:09:41.516" v="3" actId="478"/>
          <ac:spMkLst>
            <pc:docMk/>
            <pc:sldMk cId="2791750562" sldId="2147469434"/>
            <ac:spMk id="2" creationId="{3C528376-6835-0515-E8C4-B66F96DF93E8}"/>
          </ac:spMkLst>
        </pc:spChg>
        <pc:spChg chg="del">
          <ac:chgData name="Lemmi, Rodrigo" userId="b3618862-5d6a-4746-8c32-848d45cae23d" providerId="ADAL" clId="{63F33A90-B6E6-40F3-BA0A-55B1B26441FD}" dt="2024-02-07T15:09:41.516" v="3" actId="478"/>
          <ac:spMkLst>
            <pc:docMk/>
            <pc:sldMk cId="2791750562" sldId="2147469434"/>
            <ac:spMk id="3" creationId="{82392EF6-E08A-332D-0C59-957E73EC86E0}"/>
          </ac:spMkLst>
        </pc:spChg>
        <pc:spChg chg="del">
          <ac:chgData name="Lemmi, Rodrigo" userId="b3618862-5d6a-4746-8c32-848d45cae23d" providerId="ADAL" clId="{63F33A90-B6E6-40F3-BA0A-55B1B26441FD}" dt="2024-02-07T15:09:41.516" v="3" actId="478"/>
          <ac:spMkLst>
            <pc:docMk/>
            <pc:sldMk cId="2791750562" sldId="2147469434"/>
            <ac:spMk id="4" creationId="{9807FB50-CA0D-31D2-3482-443142368332}"/>
          </ac:spMkLst>
        </pc:spChg>
        <pc:spChg chg="del">
          <ac:chgData name="Lemmi, Rodrigo" userId="b3618862-5d6a-4746-8c32-848d45cae23d" providerId="ADAL" clId="{63F33A90-B6E6-40F3-BA0A-55B1B26441FD}" dt="2024-02-07T15:09:41.516" v="3" actId="478"/>
          <ac:spMkLst>
            <pc:docMk/>
            <pc:sldMk cId="2791750562" sldId="2147469434"/>
            <ac:spMk id="5" creationId="{62ABC58F-3AC2-6EB8-832C-9A94B791C23F}"/>
          </ac:spMkLst>
        </pc:spChg>
        <pc:spChg chg="del">
          <ac:chgData name="Lemmi, Rodrigo" userId="b3618862-5d6a-4746-8c32-848d45cae23d" providerId="ADAL" clId="{63F33A90-B6E6-40F3-BA0A-55B1B26441FD}" dt="2024-02-07T15:09:27.044" v="2" actId="478"/>
          <ac:spMkLst>
            <pc:docMk/>
            <pc:sldMk cId="2791750562" sldId="2147469434"/>
            <ac:spMk id="6" creationId="{4B4D486A-4708-54BC-873A-AAF8333C0506}"/>
          </ac:spMkLst>
        </pc:spChg>
        <pc:spChg chg="del">
          <ac:chgData name="Lemmi, Rodrigo" userId="b3618862-5d6a-4746-8c32-848d45cae23d" providerId="ADAL" clId="{63F33A90-B6E6-40F3-BA0A-55B1B26441FD}" dt="2024-02-07T15:09:48.697" v="4" actId="478"/>
          <ac:spMkLst>
            <pc:docMk/>
            <pc:sldMk cId="2791750562" sldId="2147469434"/>
            <ac:spMk id="7" creationId="{3195C67D-3B30-447E-4CC3-AD4615EEE555}"/>
          </ac:spMkLst>
        </pc:spChg>
        <pc:spChg chg="mod">
          <ac:chgData name="Lemmi, Rodrigo" userId="b3618862-5d6a-4746-8c32-848d45cae23d" providerId="ADAL" clId="{63F33A90-B6E6-40F3-BA0A-55B1B26441FD}" dt="2024-02-07T15:19:50.312" v="101" actId="478"/>
          <ac:spMkLst>
            <pc:docMk/>
            <pc:sldMk cId="2791750562" sldId="2147469434"/>
            <ac:spMk id="9" creationId="{2280BB57-B092-98E4-1E3D-7108B4A79C2A}"/>
          </ac:spMkLst>
        </pc:spChg>
        <pc:spChg chg="mod">
          <ac:chgData name="Lemmi, Rodrigo" userId="b3618862-5d6a-4746-8c32-848d45cae23d" providerId="ADAL" clId="{63F33A90-B6E6-40F3-BA0A-55B1B26441FD}" dt="2024-02-07T15:19:58.619" v="105" actId="478"/>
          <ac:spMkLst>
            <pc:docMk/>
            <pc:sldMk cId="2791750562" sldId="2147469434"/>
            <ac:spMk id="10" creationId="{47F3E789-8C93-896E-C562-3FD624EC05E5}"/>
          </ac:spMkLst>
        </pc:spChg>
        <pc:spChg chg="mod">
          <ac:chgData name="Lemmi, Rodrigo" userId="b3618862-5d6a-4746-8c32-848d45cae23d" providerId="ADAL" clId="{63F33A90-B6E6-40F3-BA0A-55B1B26441FD}" dt="2024-02-07T15:20:02.495" v="108" actId="478"/>
          <ac:spMkLst>
            <pc:docMk/>
            <pc:sldMk cId="2791750562" sldId="2147469434"/>
            <ac:spMk id="11" creationId="{53FA729F-0E0F-EB4C-DF42-5D04CE32E0D1}"/>
          </ac:spMkLst>
        </pc:spChg>
        <pc:spChg chg="mod">
          <ac:chgData name="Lemmi, Rodrigo" userId="b3618862-5d6a-4746-8c32-848d45cae23d" providerId="ADAL" clId="{63F33A90-B6E6-40F3-BA0A-55B1B26441FD}" dt="2024-02-07T15:20:27.011" v="118" actId="478"/>
          <ac:spMkLst>
            <pc:docMk/>
            <pc:sldMk cId="2791750562" sldId="2147469434"/>
            <ac:spMk id="12" creationId="{D16B815C-B37D-555D-28FF-FEF8FB929EC8}"/>
          </ac:spMkLst>
        </pc:spChg>
        <pc:spChg chg="mod">
          <ac:chgData name="Lemmi, Rodrigo" userId="b3618862-5d6a-4746-8c32-848d45cae23d" providerId="ADAL" clId="{63F33A90-B6E6-40F3-BA0A-55B1B26441FD}" dt="2024-02-07T15:20:38.898" v="126" actId="478"/>
          <ac:spMkLst>
            <pc:docMk/>
            <pc:sldMk cId="2791750562" sldId="2147469434"/>
            <ac:spMk id="13" creationId="{427D5DA4-E7AD-A163-EDA0-A5B024D57CD6}"/>
          </ac:spMkLst>
        </pc:spChg>
        <pc:spChg chg="mod">
          <ac:chgData name="Lemmi, Rodrigo" userId="b3618862-5d6a-4746-8c32-848d45cae23d" providerId="ADAL" clId="{63F33A90-B6E6-40F3-BA0A-55B1B26441FD}" dt="2024-02-07T15:19:50.312" v="101" actId="478"/>
          <ac:spMkLst>
            <pc:docMk/>
            <pc:sldMk cId="2791750562" sldId="2147469434"/>
            <ac:spMk id="14" creationId="{3ECDA750-4B4A-A5EF-879C-C440FF042993}"/>
          </ac:spMkLst>
        </pc:spChg>
        <pc:spChg chg="add del mod">
          <ac:chgData name="Lemmi, Rodrigo" userId="b3618862-5d6a-4746-8c32-848d45cae23d" providerId="ADAL" clId="{63F33A90-B6E6-40F3-BA0A-55B1B26441FD}" dt="2024-02-07T15:19:58.619" v="105" actId="478"/>
          <ac:spMkLst>
            <pc:docMk/>
            <pc:sldMk cId="2791750562" sldId="2147469434"/>
            <ac:spMk id="15" creationId="{D95A7621-9945-82EB-2880-902EB330D5EB}"/>
          </ac:spMkLst>
        </pc:spChg>
        <pc:spChg chg="mod">
          <ac:chgData name="Lemmi, Rodrigo" userId="b3618862-5d6a-4746-8c32-848d45cae23d" providerId="ADAL" clId="{63F33A90-B6E6-40F3-BA0A-55B1B26441FD}" dt="2024-02-07T15:20:02.495" v="108" actId="478"/>
          <ac:spMkLst>
            <pc:docMk/>
            <pc:sldMk cId="2791750562" sldId="2147469434"/>
            <ac:spMk id="16" creationId="{4498C289-1708-57B2-CB72-A2575BD32DC6}"/>
          </ac:spMkLst>
        </pc:spChg>
        <pc:spChg chg="add del mod">
          <ac:chgData name="Lemmi, Rodrigo" userId="b3618862-5d6a-4746-8c32-848d45cae23d" providerId="ADAL" clId="{63F33A90-B6E6-40F3-BA0A-55B1B26441FD}" dt="2024-02-07T15:20:27.011" v="118" actId="478"/>
          <ac:spMkLst>
            <pc:docMk/>
            <pc:sldMk cId="2791750562" sldId="2147469434"/>
            <ac:spMk id="17" creationId="{784E0F7C-11A8-2E21-E21E-8620C626A91A}"/>
          </ac:spMkLst>
        </pc:spChg>
        <pc:spChg chg="mod">
          <ac:chgData name="Lemmi, Rodrigo" userId="b3618862-5d6a-4746-8c32-848d45cae23d" providerId="ADAL" clId="{63F33A90-B6E6-40F3-BA0A-55B1B26441FD}" dt="2024-02-07T15:20:38.898" v="126" actId="478"/>
          <ac:spMkLst>
            <pc:docMk/>
            <pc:sldMk cId="2791750562" sldId="2147469434"/>
            <ac:spMk id="18" creationId="{9B673C15-CAC6-6CDB-2466-526DAAA3963B}"/>
          </ac:spMkLst>
        </pc:spChg>
        <pc:spChg chg="mod">
          <ac:chgData name="Lemmi, Rodrigo" userId="b3618862-5d6a-4746-8c32-848d45cae23d" providerId="ADAL" clId="{63F33A90-B6E6-40F3-BA0A-55B1B26441FD}" dt="2024-02-07T15:19:50.312" v="101" actId="478"/>
          <ac:spMkLst>
            <pc:docMk/>
            <pc:sldMk cId="2791750562" sldId="2147469434"/>
            <ac:spMk id="19" creationId="{B09BD9A3-F4CA-6F09-C82E-A6E537650A58}"/>
          </ac:spMkLst>
        </pc:spChg>
        <pc:spChg chg="mod">
          <ac:chgData name="Lemmi, Rodrigo" userId="b3618862-5d6a-4746-8c32-848d45cae23d" providerId="ADAL" clId="{63F33A90-B6E6-40F3-BA0A-55B1B26441FD}" dt="2024-02-07T15:19:50.312" v="101" actId="478"/>
          <ac:spMkLst>
            <pc:docMk/>
            <pc:sldMk cId="2791750562" sldId="2147469434"/>
            <ac:spMk id="20" creationId="{66C6F11E-9896-4A11-5737-2CBB7C2FE383}"/>
          </ac:spMkLst>
        </pc:spChg>
        <pc:spChg chg="mod">
          <ac:chgData name="Lemmi, Rodrigo" userId="b3618862-5d6a-4746-8c32-848d45cae23d" providerId="ADAL" clId="{63F33A90-B6E6-40F3-BA0A-55B1B26441FD}" dt="2024-02-07T15:19:58.619" v="105" actId="478"/>
          <ac:spMkLst>
            <pc:docMk/>
            <pc:sldMk cId="2791750562" sldId="2147469434"/>
            <ac:spMk id="21" creationId="{DB3B634B-17A0-9205-283A-1DEE8A6834C4}"/>
          </ac:spMkLst>
        </pc:spChg>
        <pc:spChg chg="mod">
          <ac:chgData name="Lemmi, Rodrigo" userId="b3618862-5d6a-4746-8c32-848d45cae23d" providerId="ADAL" clId="{63F33A90-B6E6-40F3-BA0A-55B1B26441FD}" dt="2024-02-07T15:19:58.619" v="105" actId="478"/>
          <ac:spMkLst>
            <pc:docMk/>
            <pc:sldMk cId="2791750562" sldId="2147469434"/>
            <ac:spMk id="22" creationId="{F4E7A92E-377A-73E1-FA12-9162D1A7EF25}"/>
          </ac:spMkLst>
        </pc:spChg>
        <pc:spChg chg="mod">
          <ac:chgData name="Lemmi, Rodrigo" userId="b3618862-5d6a-4746-8c32-848d45cae23d" providerId="ADAL" clId="{63F33A90-B6E6-40F3-BA0A-55B1B26441FD}" dt="2024-02-07T15:20:02.495" v="108" actId="478"/>
          <ac:spMkLst>
            <pc:docMk/>
            <pc:sldMk cId="2791750562" sldId="2147469434"/>
            <ac:spMk id="23" creationId="{D19DC17B-0338-5256-FB5A-34908910C16C}"/>
          </ac:spMkLst>
        </pc:spChg>
        <pc:spChg chg="mod">
          <ac:chgData name="Lemmi, Rodrigo" userId="b3618862-5d6a-4746-8c32-848d45cae23d" providerId="ADAL" clId="{63F33A90-B6E6-40F3-BA0A-55B1B26441FD}" dt="2024-02-07T15:20:02.495" v="108" actId="478"/>
          <ac:spMkLst>
            <pc:docMk/>
            <pc:sldMk cId="2791750562" sldId="2147469434"/>
            <ac:spMk id="24" creationId="{A5FFAE58-67CC-1439-4D8A-B56EBB730166}"/>
          </ac:spMkLst>
        </pc:spChg>
        <pc:spChg chg="mod">
          <ac:chgData name="Lemmi, Rodrigo" userId="b3618862-5d6a-4746-8c32-848d45cae23d" providerId="ADAL" clId="{63F33A90-B6E6-40F3-BA0A-55B1B26441FD}" dt="2024-02-07T15:20:27.011" v="118" actId="478"/>
          <ac:spMkLst>
            <pc:docMk/>
            <pc:sldMk cId="2791750562" sldId="2147469434"/>
            <ac:spMk id="25" creationId="{50B0D91B-0FE4-A420-5932-AE47A35CB5C9}"/>
          </ac:spMkLst>
        </pc:spChg>
        <pc:spChg chg="mod">
          <ac:chgData name="Lemmi, Rodrigo" userId="b3618862-5d6a-4746-8c32-848d45cae23d" providerId="ADAL" clId="{63F33A90-B6E6-40F3-BA0A-55B1B26441FD}" dt="2024-02-07T15:20:27.011" v="118" actId="478"/>
          <ac:spMkLst>
            <pc:docMk/>
            <pc:sldMk cId="2791750562" sldId="2147469434"/>
            <ac:spMk id="26" creationId="{2EAC0219-D573-C6E3-4F5C-D6BEA8CF62A8}"/>
          </ac:spMkLst>
        </pc:spChg>
        <pc:spChg chg="mod">
          <ac:chgData name="Lemmi, Rodrigo" userId="b3618862-5d6a-4746-8c32-848d45cae23d" providerId="ADAL" clId="{63F33A90-B6E6-40F3-BA0A-55B1B26441FD}" dt="2024-02-07T15:20:38.898" v="126" actId="478"/>
          <ac:spMkLst>
            <pc:docMk/>
            <pc:sldMk cId="2791750562" sldId="2147469434"/>
            <ac:spMk id="27" creationId="{A5E73265-94BC-2A7D-A433-DEA23AB12647}"/>
          </ac:spMkLst>
        </pc:spChg>
        <pc:spChg chg="mod">
          <ac:chgData name="Lemmi, Rodrigo" userId="b3618862-5d6a-4746-8c32-848d45cae23d" providerId="ADAL" clId="{63F33A90-B6E6-40F3-BA0A-55B1B26441FD}" dt="2024-02-07T15:20:38.898" v="126" actId="478"/>
          <ac:spMkLst>
            <pc:docMk/>
            <pc:sldMk cId="2791750562" sldId="2147469434"/>
            <ac:spMk id="28" creationId="{5A0DFE5A-A0E6-4741-A75C-148D730FBCE4}"/>
          </ac:spMkLst>
        </pc:spChg>
        <pc:spChg chg="del mod">
          <ac:chgData name="Lemmi, Rodrigo" userId="b3618862-5d6a-4746-8c32-848d45cae23d" providerId="ADAL" clId="{63F33A90-B6E6-40F3-BA0A-55B1B26441FD}" dt="2024-02-07T15:20:00.261" v="106" actId="478"/>
          <ac:spMkLst>
            <pc:docMk/>
            <pc:sldMk cId="2791750562" sldId="2147469434"/>
            <ac:spMk id="29" creationId="{7446AFCD-3B93-9329-D5AD-8CD7330CF631}"/>
          </ac:spMkLst>
        </pc:spChg>
        <pc:spChg chg="del mod">
          <ac:chgData name="Lemmi, Rodrigo" userId="b3618862-5d6a-4746-8c32-848d45cae23d" providerId="ADAL" clId="{63F33A90-B6E6-40F3-BA0A-55B1B26441FD}" dt="2024-02-07T15:20:02.495" v="108" actId="478"/>
          <ac:spMkLst>
            <pc:docMk/>
            <pc:sldMk cId="2791750562" sldId="2147469434"/>
            <ac:spMk id="30" creationId="{CC1F01FC-F482-C533-BBA9-1BB527967EB5}"/>
          </ac:spMkLst>
        </pc:spChg>
        <pc:spChg chg="del mod">
          <ac:chgData name="Lemmi, Rodrigo" userId="b3618862-5d6a-4746-8c32-848d45cae23d" providerId="ADAL" clId="{63F33A90-B6E6-40F3-BA0A-55B1B26441FD}" dt="2024-02-07T15:20:01.362" v="107" actId="478"/>
          <ac:spMkLst>
            <pc:docMk/>
            <pc:sldMk cId="2791750562" sldId="2147469434"/>
            <ac:spMk id="31" creationId="{6AE0042C-6C8F-B68B-8D38-55345E6F2281}"/>
          </ac:spMkLst>
        </pc:spChg>
        <pc:spChg chg="del mod">
          <ac:chgData name="Lemmi, Rodrigo" userId="b3618862-5d6a-4746-8c32-848d45cae23d" providerId="ADAL" clId="{63F33A90-B6E6-40F3-BA0A-55B1B26441FD}" dt="2024-02-07T15:19:50.312" v="101" actId="478"/>
          <ac:spMkLst>
            <pc:docMk/>
            <pc:sldMk cId="2791750562" sldId="2147469434"/>
            <ac:spMk id="32" creationId="{E385A266-4A00-DB6F-1503-2100E47EDAA6}"/>
          </ac:spMkLst>
        </pc:spChg>
        <pc:spChg chg="del mod">
          <ac:chgData name="Lemmi, Rodrigo" userId="b3618862-5d6a-4746-8c32-848d45cae23d" providerId="ADAL" clId="{63F33A90-B6E6-40F3-BA0A-55B1B26441FD}" dt="2024-02-07T15:19:47.593" v="99" actId="478"/>
          <ac:spMkLst>
            <pc:docMk/>
            <pc:sldMk cId="2791750562" sldId="2147469434"/>
            <ac:spMk id="33" creationId="{F5F61E1C-9337-4DE3-BAE2-67F0D399BAA3}"/>
          </ac:spMkLst>
        </pc:spChg>
        <pc:spChg chg="del mod">
          <ac:chgData name="Lemmi, Rodrigo" userId="b3618862-5d6a-4746-8c32-848d45cae23d" providerId="ADAL" clId="{63F33A90-B6E6-40F3-BA0A-55B1B26441FD}" dt="2024-02-07T15:19:48.683" v="100" actId="478"/>
          <ac:spMkLst>
            <pc:docMk/>
            <pc:sldMk cId="2791750562" sldId="2147469434"/>
            <ac:spMk id="34" creationId="{624E85FD-991C-1A14-38C3-BB35ACAD20E0}"/>
          </ac:spMkLst>
        </pc:spChg>
        <pc:spChg chg="del mod">
          <ac:chgData name="Lemmi, Rodrigo" userId="b3618862-5d6a-4746-8c32-848d45cae23d" providerId="ADAL" clId="{63F33A90-B6E6-40F3-BA0A-55B1B26441FD}" dt="2024-02-07T15:20:34.653" v="122" actId="478"/>
          <ac:spMkLst>
            <pc:docMk/>
            <pc:sldMk cId="2791750562" sldId="2147469434"/>
            <ac:spMk id="35" creationId="{449C3653-C8DD-47F8-38F9-BDA62CBAD04D}"/>
          </ac:spMkLst>
        </pc:spChg>
        <pc:spChg chg="del mod">
          <ac:chgData name="Lemmi, Rodrigo" userId="b3618862-5d6a-4746-8c32-848d45cae23d" providerId="ADAL" clId="{63F33A90-B6E6-40F3-BA0A-55B1B26441FD}" dt="2024-02-07T15:20:31.658" v="119" actId="478"/>
          <ac:spMkLst>
            <pc:docMk/>
            <pc:sldMk cId="2791750562" sldId="2147469434"/>
            <ac:spMk id="36" creationId="{EE7CB3F6-3159-9CFA-BFD3-A51E47FD2268}"/>
          </ac:spMkLst>
        </pc:spChg>
        <pc:spChg chg="del mod">
          <ac:chgData name="Lemmi, Rodrigo" userId="b3618862-5d6a-4746-8c32-848d45cae23d" providerId="ADAL" clId="{63F33A90-B6E6-40F3-BA0A-55B1B26441FD}" dt="2024-02-07T15:20:38.898" v="126" actId="478"/>
          <ac:spMkLst>
            <pc:docMk/>
            <pc:sldMk cId="2791750562" sldId="2147469434"/>
            <ac:spMk id="37" creationId="{DBC534EF-2BF8-1B56-5D4C-55BB82621275}"/>
          </ac:spMkLst>
        </pc:spChg>
        <pc:spChg chg="del mod">
          <ac:chgData name="Lemmi, Rodrigo" userId="b3618862-5d6a-4746-8c32-848d45cae23d" providerId="ADAL" clId="{63F33A90-B6E6-40F3-BA0A-55B1B26441FD}" dt="2024-02-07T15:20:37.861" v="125" actId="478"/>
          <ac:spMkLst>
            <pc:docMk/>
            <pc:sldMk cId="2791750562" sldId="2147469434"/>
            <ac:spMk id="38" creationId="{5399801C-E907-3B69-9D88-8C54316257A9}"/>
          </ac:spMkLst>
        </pc:spChg>
        <pc:spChg chg="del mod">
          <ac:chgData name="Lemmi, Rodrigo" userId="b3618862-5d6a-4746-8c32-848d45cae23d" providerId="ADAL" clId="{63F33A90-B6E6-40F3-BA0A-55B1B26441FD}" dt="2024-02-07T15:20:32.630" v="120" actId="478"/>
          <ac:spMkLst>
            <pc:docMk/>
            <pc:sldMk cId="2791750562" sldId="2147469434"/>
            <ac:spMk id="39" creationId="{9FF66FF5-33F6-7454-1385-8AE9375CBE9D}"/>
          </ac:spMkLst>
        </pc:spChg>
        <pc:spChg chg="del mod">
          <ac:chgData name="Lemmi, Rodrigo" userId="b3618862-5d6a-4746-8c32-848d45cae23d" providerId="ADAL" clId="{63F33A90-B6E6-40F3-BA0A-55B1B26441FD}" dt="2024-02-07T15:20:33.538" v="121" actId="478"/>
          <ac:spMkLst>
            <pc:docMk/>
            <pc:sldMk cId="2791750562" sldId="2147469434"/>
            <ac:spMk id="40" creationId="{AD40AC91-32F5-FC26-FB46-86F0FBEF9870}"/>
          </ac:spMkLst>
        </pc:spChg>
        <pc:spChg chg="del mod">
          <ac:chgData name="Lemmi, Rodrigo" userId="b3618862-5d6a-4746-8c32-848d45cae23d" providerId="ADAL" clId="{63F33A90-B6E6-40F3-BA0A-55B1B26441FD}" dt="2024-02-07T15:20:37.112" v="124" actId="478"/>
          <ac:spMkLst>
            <pc:docMk/>
            <pc:sldMk cId="2791750562" sldId="2147469434"/>
            <ac:spMk id="41" creationId="{B4A3C704-4740-5746-8901-7DFBD69A878F}"/>
          </ac:spMkLst>
        </pc:spChg>
        <pc:spChg chg="del mod">
          <ac:chgData name="Lemmi, Rodrigo" userId="b3618862-5d6a-4746-8c32-848d45cae23d" providerId="ADAL" clId="{63F33A90-B6E6-40F3-BA0A-55B1B26441FD}" dt="2024-02-07T15:20:35.961" v="123" actId="478"/>
          <ac:spMkLst>
            <pc:docMk/>
            <pc:sldMk cId="2791750562" sldId="2147469434"/>
            <ac:spMk id="42" creationId="{A09FC0D0-420C-4246-1471-26854ACE53C8}"/>
          </ac:spMkLst>
        </pc:spChg>
        <pc:spChg chg="del mod">
          <ac:chgData name="Lemmi, Rodrigo" userId="b3618862-5d6a-4746-8c32-848d45cae23d" providerId="ADAL" clId="{63F33A90-B6E6-40F3-BA0A-55B1B26441FD}" dt="2024-02-07T15:20:10.662" v="114" actId="478"/>
          <ac:spMkLst>
            <pc:docMk/>
            <pc:sldMk cId="2791750562" sldId="2147469434"/>
            <ac:spMk id="43" creationId="{33F6B3E0-E7BD-B3A9-E7B1-EE61145939FE}"/>
          </ac:spMkLst>
        </pc:spChg>
        <pc:spChg chg="del mod">
          <ac:chgData name="Lemmi, Rodrigo" userId="b3618862-5d6a-4746-8c32-848d45cae23d" providerId="ADAL" clId="{63F33A90-B6E6-40F3-BA0A-55B1B26441FD}" dt="2024-02-07T15:20:09.515" v="113" actId="478"/>
          <ac:spMkLst>
            <pc:docMk/>
            <pc:sldMk cId="2791750562" sldId="2147469434"/>
            <ac:spMk id="44" creationId="{CEFEB5E0-332E-A162-3043-1B134BE3F6C0}"/>
          </ac:spMkLst>
        </pc:spChg>
        <pc:spChg chg="del mod">
          <ac:chgData name="Lemmi, Rodrigo" userId="b3618862-5d6a-4746-8c32-848d45cae23d" providerId="ADAL" clId="{63F33A90-B6E6-40F3-BA0A-55B1B26441FD}" dt="2024-02-07T15:20:08.196" v="112" actId="478"/>
          <ac:spMkLst>
            <pc:docMk/>
            <pc:sldMk cId="2791750562" sldId="2147469434"/>
            <ac:spMk id="45" creationId="{9DD6F3CF-570F-913B-4180-1DADCDCD7787}"/>
          </ac:spMkLst>
        </pc:spChg>
        <pc:spChg chg="del mod">
          <ac:chgData name="Lemmi, Rodrigo" userId="b3618862-5d6a-4746-8c32-848d45cae23d" providerId="ADAL" clId="{63F33A90-B6E6-40F3-BA0A-55B1B26441FD}" dt="2024-02-07T15:20:27.011" v="118" actId="478"/>
          <ac:spMkLst>
            <pc:docMk/>
            <pc:sldMk cId="2791750562" sldId="2147469434"/>
            <ac:spMk id="46" creationId="{FC7CA380-4CF2-0EE0-4FEB-64869883198A}"/>
          </ac:spMkLst>
        </pc:spChg>
        <pc:spChg chg="del mod">
          <ac:chgData name="Lemmi, Rodrigo" userId="b3618862-5d6a-4746-8c32-848d45cae23d" providerId="ADAL" clId="{63F33A90-B6E6-40F3-BA0A-55B1B26441FD}" dt="2024-02-07T15:20:25.996" v="117" actId="478"/>
          <ac:spMkLst>
            <pc:docMk/>
            <pc:sldMk cId="2791750562" sldId="2147469434"/>
            <ac:spMk id="47" creationId="{254DCCDD-A0F8-D0F0-E316-69586A229051}"/>
          </ac:spMkLst>
        </pc:spChg>
        <pc:spChg chg="del mod">
          <ac:chgData name="Lemmi, Rodrigo" userId="b3618862-5d6a-4746-8c32-848d45cae23d" providerId="ADAL" clId="{63F33A90-B6E6-40F3-BA0A-55B1B26441FD}" dt="2024-02-07T15:20:22.678" v="115" actId="478"/>
          <ac:spMkLst>
            <pc:docMk/>
            <pc:sldMk cId="2791750562" sldId="2147469434"/>
            <ac:spMk id="48" creationId="{B6ADBD96-F7EF-FAAE-A3A3-23C3BED952D8}"/>
          </ac:spMkLst>
        </pc:spChg>
        <pc:spChg chg="del mod">
          <ac:chgData name="Lemmi, Rodrigo" userId="b3618862-5d6a-4746-8c32-848d45cae23d" providerId="ADAL" clId="{63F33A90-B6E6-40F3-BA0A-55B1B26441FD}" dt="2024-02-07T15:20:24.524" v="116" actId="478"/>
          <ac:spMkLst>
            <pc:docMk/>
            <pc:sldMk cId="2791750562" sldId="2147469434"/>
            <ac:spMk id="49" creationId="{5C912A33-4F34-0A73-143F-DCFD135B2E61}"/>
          </ac:spMkLst>
        </pc:spChg>
        <pc:spChg chg="del mod">
          <ac:chgData name="Lemmi, Rodrigo" userId="b3618862-5d6a-4746-8c32-848d45cae23d" providerId="ADAL" clId="{63F33A90-B6E6-40F3-BA0A-55B1B26441FD}" dt="2024-02-07T15:20:06.661" v="111" actId="478"/>
          <ac:spMkLst>
            <pc:docMk/>
            <pc:sldMk cId="2791750562" sldId="2147469434"/>
            <ac:spMk id="50" creationId="{01E9212D-4399-F3EC-55DB-BB64805313F6}"/>
          </ac:spMkLst>
        </pc:spChg>
        <pc:spChg chg="del mod">
          <ac:chgData name="Lemmi, Rodrigo" userId="b3618862-5d6a-4746-8c32-848d45cae23d" providerId="ADAL" clId="{63F33A90-B6E6-40F3-BA0A-55B1B26441FD}" dt="2024-02-07T15:19:57.461" v="104" actId="478"/>
          <ac:spMkLst>
            <pc:docMk/>
            <pc:sldMk cId="2791750562" sldId="2147469434"/>
            <ac:spMk id="52" creationId="{951E9D53-4CB0-DCAD-3BF6-0FE59B6B5996}"/>
          </ac:spMkLst>
        </pc:spChg>
        <pc:spChg chg="del mod">
          <ac:chgData name="Lemmi, Rodrigo" userId="b3618862-5d6a-4746-8c32-848d45cae23d" providerId="ADAL" clId="{63F33A90-B6E6-40F3-BA0A-55B1B26441FD}" dt="2024-02-07T15:19:58.619" v="105" actId="478"/>
          <ac:spMkLst>
            <pc:docMk/>
            <pc:sldMk cId="2791750562" sldId="2147469434"/>
            <ac:spMk id="53" creationId="{9FC8A5F1-269F-16AA-2752-16ADE277FB63}"/>
          </ac:spMkLst>
        </pc:spChg>
        <pc:spChg chg="mod">
          <ac:chgData name="Lemmi, Rodrigo" userId="b3618862-5d6a-4746-8c32-848d45cae23d" providerId="ADAL" clId="{63F33A90-B6E6-40F3-BA0A-55B1B26441FD}" dt="2024-02-07T15:19:50.312" v="101" actId="478"/>
          <ac:spMkLst>
            <pc:docMk/>
            <pc:sldMk cId="2791750562" sldId="2147469434"/>
            <ac:spMk id="55" creationId="{1C0A8533-D44A-246D-7A39-627B434719D1}"/>
          </ac:spMkLst>
        </pc:spChg>
        <pc:spChg chg="mod">
          <ac:chgData name="Lemmi, Rodrigo" userId="b3618862-5d6a-4746-8c32-848d45cae23d" providerId="ADAL" clId="{63F33A90-B6E6-40F3-BA0A-55B1B26441FD}" dt="2024-02-07T15:19:50.312" v="101" actId="478"/>
          <ac:spMkLst>
            <pc:docMk/>
            <pc:sldMk cId="2791750562" sldId="2147469434"/>
            <ac:spMk id="56" creationId="{44D01D6D-7489-2C89-4D8D-0E217C43A686}"/>
          </ac:spMkLst>
        </pc:spChg>
        <pc:spChg chg="mod">
          <ac:chgData name="Lemmi, Rodrigo" userId="b3618862-5d6a-4746-8c32-848d45cae23d" providerId="ADAL" clId="{63F33A90-B6E6-40F3-BA0A-55B1B26441FD}" dt="2024-02-07T15:19:58.619" v="105" actId="478"/>
          <ac:spMkLst>
            <pc:docMk/>
            <pc:sldMk cId="2791750562" sldId="2147469434"/>
            <ac:spMk id="58" creationId="{C327E970-69CC-2237-97F8-6F9630AEAADC}"/>
          </ac:spMkLst>
        </pc:spChg>
        <pc:spChg chg="mod">
          <ac:chgData name="Lemmi, Rodrigo" userId="b3618862-5d6a-4746-8c32-848d45cae23d" providerId="ADAL" clId="{63F33A90-B6E6-40F3-BA0A-55B1B26441FD}" dt="2024-02-07T15:19:58.619" v="105" actId="478"/>
          <ac:spMkLst>
            <pc:docMk/>
            <pc:sldMk cId="2791750562" sldId="2147469434"/>
            <ac:spMk id="59" creationId="{3C809498-8EBB-9486-D993-6E761882ADE5}"/>
          </ac:spMkLst>
        </pc:spChg>
        <pc:spChg chg="mod">
          <ac:chgData name="Lemmi, Rodrigo" userId="b3618862-5d6a-4746-8c32-848d45cae23d" providerId="ADAL" clId="{63F33A90-B6E6-40F3-BA0A-55B1B26441FD}" dt="2024-02-07T15:20:02.495" v="108" actId="478"/>
          <ac:spMkLst>
            <pc:docMk/>
            <pc:sldMk cId="2791750562" sldId="2147469434"/>
            <ac:spMk id="61" creationId="{6342848F-FAFB-0CFC-8A82-F84D55D528D7}"/>
          </ac:spMkLst>
        </pc:spChg>
        <pc:spChg chg="mod">
          <ac:chgData name="Lemmi, Rodrigo" userId="b3618862-5d6a-4746-8c32-848d45cae23d" providerId="ADAL" clId="{63F33A90-B6E6-40F3-BA0A-55B1B26441FD}" dt="2024-02-07T15:20:02.495" v="108" actId="478"/>
          <ac:spMkLst>
            <pc:docMk/>
            <pc:sldMk cId="2791750562" sldId="2147469434"/>
            <ac:spMk id="62" creationId="{B9DE8936-FF2F-110C-2ABA-4DAE2516822D}"/>
          </ac:spMkLst>
        </pc:spChg>
        <pc:spChg chg="mod">
          <ac:chgData name="Lemmi, Rodrigo" userId="b3618862-5d6a-4746-8c32-848d45cae23d" providerId="ADAL" clId="{63F33A90-B6E6-40F3-BA0A-55B1B26441FD}" dt="2024-02-07T15:20:27.011" v="118" actId="478"/>
          <ac:spMkLst>
            <pc:docMk/>
            <pc:sldMk cId="2791750562" sldId="2147469434"/>
            <ac:spMk id="64" creationId="{12D4AB2D-1606-00CC-BF40-1371A02D6654}"/>
          </ac:spMkLst>
        </pc:spChg>
        <pc:spChg chg="mod">
          <ac:chgData name="Lemmi, Rodrigo" userId="b3618862-5d6a-4746-8c32-848d45cae23d" providerId="ADAL" clId="{63F33A90-B6E6-40F3-BA0A-55B1B26441FD}" dt="2024-02-07T15:20:27.011" v="118" actId="478"/>
          <ac:spMkLst>
            <pc:docMk/>
            <pc:sldMk cId="2791750562" sldId="2147469434"/>
            <ac:spMk id="65" creationId="{278DF5BF-42C3-802D-83DC-9CF8EB4B9BE6}"/>
          </ac:spMkLst>
        </pc:spChg>
        <pc:spChg chg="mod">
          <ac:chgData name="Lemmi, Rodrigo" userId="b3618862-5d6a-4746-8c32-848d45cae23d" providerId="ADAL" clId="{63F33A90-B6E6-40F3-BA0A-55B1B26441FD}" dt="2024-02-07T15:20:38.898" v="126" actId="478"/>
          <ac:spMkLst>
            <pc:docMk/>
            <pc:sldMk cId="2791750562" sldId="2147469434"/>
            <ac:spMk id="67" creationId="{1579EC89-1093-6AAA-79B0-98598D844602}"/>
          </ac:spMkLst>
        </pc:spChg>
        <pc:spChg chg="mod">
          <ac:chgData name="Lemmi, Rodrigo" userId="b3618862-5d6a-4746-8c32-848d45cae23d" providerId="ADAL" clId="{63F33A90-B6E6-40F3-BA0A-55B1B26441FD}" dt="2024-02-07T15:20:38.898" v="126" actId="478"/>
          <ac:spMkLst>
            <pc:docMk/>
            <pc:sldMk cId="2791750562" sldId="2147469434"/>
            <ac:spMk id="68" creationId="{B0321D73-336B-C3FE-4EF0-280D46DEC640}"/>
          </ac:spMkLst>
        </pc:spChg>
        <pc:spChg chg="mod">
          <ac:chgData name="Lemmi, Rodrigo" userId="b3618862-5d6a-4746-8c32-848d45cae23d" providerId="ADAL" clId="{63F33A90-B6E6-40F3-BA0A-55B1B26441FD}" dt="2024-02-07T15:18:56.402" v="98" actId="478"/>
          <ac:spMkLst>
            <pc:docMk/>
            <pc:sldMk cId="2791750562" sldId="2147469434"/>
            <ac:spMk id="70" creationId="{D23DB046-DC51-99B2-46B7-56FADDB67F92}"/>
          </ac:spMkLst>
        </pc:spChg>
        <pc:spChg chg="mod">
          <ac:chgData name="Lemmi, Rodrigo" userId="b3618862-5d6a-4746-8c32-848d45cae23d" providerId="ADAL" clId="{63F33A90-B6E6-40F3-BA0A-55B1B26441FD}" dt="2024-02-07T15:18:56.402" v="98" actId="478"/>
          <ac:spMkLst>
            <pc:docMk/>
            <pc:sldMk cId="2791750562" sldId="2147469434"/>
            <ac:spMk id="71" creationId="{C3788CFD-1D3A-2E51-49D0-D9DEBEFBF901}"/>
          </ac:spMkLst>
        </pc:spChg>
        <pc:spChg chg="mod">
          <ac:chgData name="Lemmi, Rodrigo" userId="b3618862-5d6a-4746-8c32-848d45cae23d" providerId="ADAL" clId="{63F33A90-B6E6-40F3-BA0A-55B1B26441FD}" dt="2024-02-07T15:18:56.402" v="98" actId="478"/>
          <ac:spMkLst>
            <pc:docMk/>
            <pc:sldMk cId="2791750562" sldId="2147469434"/>
            <ac:spMk id="73" creationId="{D289A03F-3206-C657-9DA5-F935683A4350}"/>
          </ac:spMkLst>
        </pc:spChg>
        <pc:spChg chg="mod">
          <ac:chgData name="Lemmi, Rodrigo" userId="b3618862-5d6a-4746-8c32-848d45cae23d" providerId="ADAL" clId="{63F33A90-B6E6-40F3-BA0A-55B1B26441FD}" dt="2024-02-07T15:18:56.402" v="98" actId="478"/>
          <ac:spMkLst>
            <pc:docMk/>
            <pc:sldMk cId="2791750562" sldId="2147469434"/>
            <ac:spMk id="74" creationId="{B3B7BF28-A057-9116-34EE-B1429A39AFF9}"/>
          </ac:spMkLst>
        </pc:spChg>
        <pc:spChg chg="mod">
          <ac:chgData name="Lemmi, Rodrigo" userId="b3618862-5d6a-4746-8c32-848d45cae23d" providerId="ADAL" clId="{63F33A90-B6E6-40F3-BA0A-55B1B26441FD}" dt="2024-02-07T15:18:56.402" v="98" actId="478"/>
          <ac:spMkLst>
            <pc:docMk/>
            <pc:sldMk cId="2791750562" sldId="2147469434"/>
            <ac:spMk id="75" creationId="{F900C105-C86E-E6FE-DACC-7B2202CFB0CF}"/>
          </ac:spMkLst>
        </pc:spChg>
        <pc:spChg chg="mod">
          <ac:chgData name="Lemmi, Rodrigo" userId="b3618862-5d6a-4746-8c32-848d45cae23d" providerId="ADAL" clId="{63F33A90-B6E6-40F3-BA0A-55B1B26441FD}" dt="2024-02-07T15:18:56.402" v="98" actId="478"/>
          <ac:spMkLst>
            <pc:docMk/>
            <pc:sldMk cId="2791750562" sldId="2147469434"/>
            <ac:spMk id="76" creationId="{178BB89D-F962-6720-5792-ABB6115BF760}"/>
          </ac:spMkLst>
        </pc:spChg>
        <pc:spChg chg="del mod">
          <ac:chgData name="Lemmi, Rodrigo" userId="b3618862-5d6a-4746-8c32-848d45cae23d" providerId="ADAL" clId="{63F33A90-B6E6-40F3-BA0A-55B1B26441FD}" dt="2024-02-07T15:18:42.084" v="91" actId="478"/>
          <ac:spMkLst>
            <pc:docMk/>
            <pc:sldMk cId="2791750562" sldId="2147469434"/>
            <ac:spMk id="77" creationId="{CB8536EB-7515-6E72-007C-80FA13CCEA23}"/>
          </ac:spMkLst>
        </pc:spChg>
        <pc:spChg chg="del mod">
          <ac:chgData name="Lemmi, Rodrigo" userId="b3618862-5d6a-4746-8c32-848d45cae23d" providerId="ADAL" clId="{63F33A90-B6E6-40F3-BA0A-55B1B26441FD}" dt="2024-02-07T15:18:46.874" v="95" actId="478"/>
          <ac:spMkLst>
            <pc:docMk/>
            <pc:sldMk cId="2791750562" sldId="2147469434"/>
            <ac:spMk id="78" creationId="{68EC1099-3650-9158-D6A0-3D1EC73CBF82}"/>
          </ac:spMkLst>
        </pc:spChg>
        <pc:spChg chg="del mod">
          <ac:chgData name="Lemmi, Rodrigo" userId="b3618862-5d6a-4746-8c32-848d45cae23d" providerId="ADAL" clId="{63F33A90-B6E6-40F3-BA0A-55B1B26441FD}" dt="2024-02-07T15:18:49.087" v="96" actId="478"/>
          <ac:spMkLst>
            <pc:docMk/>
            <pc:sldMk cId="2791750562" sldId="2147469434"/>
            <ac:spMk id="79" creationId="{F2EF5732-3DBE-6721-5E0A-4920CECFBDDA}"/>
          </ac:spMkLst>
        </pc:spChg>
        <pc:spChg chg="del mod">
          <ac:chgData name="Lemmi, Rodrigo" userId="b3618862-5d6a-4746-8c32-848d45cae23d" providerId="ADAL" clId="{63F33A90-B6E6-40F3-BA0A-55B1B26441FD}" dt="2024-02-07T15:18:44.745" v="93" actId="478"/>
          <ac:spMkLst>
            <pc:docMk/>
            <pc:sldMk cId="2791750562" sldId="2147469434"/>
            <ac:spMk id="80" creationId="{6AFF6CEF-F8DE-51FC-05E6-B5A769BEE5C3}"/>
          </ac:spMkLst>
        </pc:spChg>
        <pc:spChg chg="del mod">
          <ac:chgData name="Lemmi, Rodrigo" userId="b3618862-5d6a-4746-8c32-848d45cae23d" providerId="ADAL" clId="{63F33A90-B6E6-40F3-BA0A-55B1B26441FD}" dt="2024-02-07T15:18:45.796" v="94" actId="478"/>
          <ac:spMkLst>
            <pc:docMk/>
            <pc:sldMk cId="2791750562" sldId="2147469434"/>
            <ac:spMk id="81" creationId="{F8A47CE2-67D8-78F7-C04A-D7BE27F702A1}"/>
          </ac:spMkLst>
        </pc:spChg>
        <pc:spChg chg="del mod">
          <ac:chgData name="Lemmi, Rodrigo" userId="b3618862-5d6a-4746-8c32-848d45cae23d" providerId="ADAL" clId="{63F33A90-B6E6-40F3-BA0A-55B1B26441FD}" dt="2024-02-07T15:18:43.778" v="92" actId="478"/>
          <ac:spMkLst>
            <pc:docMk/>
            <pc:sldMk cId="2791750562" sldId="2147469434"/>
            <ac:spMk id="82" creationId="{DC22006E-6E6B-6CD4-9927-21C2ABC9E40D}"/>
          </ac:spMkLst>
        </pc:spChg>
        <pc:spChg chg="del mod">
          <ac:chgData name="Lemmi, Rodrigo" userId="b3618862-5d6a-4746-8c32-848d45cae23d" providerId="ADAL" clId="{63F33A90-B6E6-40F3-BA0A-55B1B26441FD}" dt="2024-02-07T15:18:50.462" v="97" actId="478"/>
          <ac:spMkLst>
            <pc:docMk/>
            <pc:sldMk cId="2791750562" sldId="2147469434"/>
            <ac:spMk id="83" creationId="{E12FFFE5-C3C5-03A0-2AB6-B29FEA2D6507}"/>
          </ac:spMkLst>
        </pc:spChg>
        <pc:spChg chg="del mod">
          <ac:chgData name="Lemmi, Rodrigo" userId="b3618862-5d6a-4746-8c32-848d45cae23d" providerId="ADAL" clId="{63F33A90-B6E6-40F3-BA0A-55B1B26441FD}" dt="2024-02-07T15:18:56.402" v="98" actId="478"/>
          <ac:spMkLst>
            <pc:docMk/>
            <pc:sldMk cId="2791750562" sldId="2147469434"/>
            <ac:spMk id="84" creationId="{7D80FA10-EA47-51BE-2128-19F58EAABD35}"/>
          </ac:spMkLst>
        </pc:spChg>
        <pc:spChg chg="mod">
          <ac:chgData name="Lemmi, Rodrigo" userId="b3618862-5d6a-4746-8c32-848d45cae23d" providerId="ADAL" clId="{63F33A90-B6E6-40F3-BA0A-55B1B26441FD}" dt="2024-02-07T15:10:02.926" v="5" actId="207"/>
          <ac:spMkLst>
            <pc:docMk/>
            <pc:sldMk cId="2791750562" sldId="2147469434"/>
            <ac:spMk id="87" creationId="{B29FA9D7-0109-50AD-D1F5-58F97D01C26F}"/>
          </ac:spMkLst>
        </pc:spChg>
        <pc:spChg chg="del">
          <ac:chgData name="Lemmi, Rodrigo" userId="b3618862-5d6a-4746-8c32-848d45cae23d" providerId="ADAL" clId="{63F33A90-B6E6-40F3-BA0A-55B1B26441FD}" dt="2024-02-07T15:12:21.288" v="21" actId="478"/>
          <ac:spMkLst>
            <pc:docMk/>
            <pc:sldMk cId="2791750562" sldId="2147469434"/>
            <ac:spMk id="88" creationId="{BC77FE9B-2310-7596-6BCE-7B21CA3A5AB9}"/>
          </ac:spMkLst>
        </pc:spChg>
        <pc:spChg chg="add mod">
          <ac:chgData name="Lemmi, Rodrigo" userId="b3618862-5d6a-4746-8c32-848d45cae23d" providerId="ADAL" clId="{63F33A90-B6E6-40F3-BA0A-55B1B26441FD}" dt="2024-02-07T15:30:51.928" v="216" actId="1035"/>
          <ac:spMkLst>
            <pc:docMk/>
            <pc:sldMk cId="2791750562" sldId="2147469434"/>
            <ac:spMk id="100" creationId="{E276D88F-783C-2014-BED4-EF41DC9E11A3}"/>
          </ac:spMkLst>
        </pc:spChg>
        <pc:spChg chg="mod">
          <ac:chgData name="Lemmi, Rodrigo" userId="b3618862-5d6a-4746-8c32-848d45cae23d" providerId="ADAL" clId="{63F33A90-B6E6-40F3-BA0A-55B1B26441FD}" dt="2024-02-07T15:30:31.972" v="192" actId="207"/>
          <ac:spMkLst>
            <pc:docMk/>
            <pc:sldMk cId="2791750562" sldId="2147469434"/>
            <ac:spMk id="102" creationId="{C28C5450-9670-269B-ACF2-293822803150}"/>
          </ac:spMkLst>
        </pc:spChg>
        <pc:spChg chg="mod">
          <ac:chgData name="Lemmi, Rodrigo" userId="b3618862-5d6a-4746-8c32-848d45cae23d" providerId="ADAL" clId="{63F33A90-B6E6-40F3-BA0A-55B1B26441FD}" dt="2024-02-07T15:30:31.972" v="192" actId="207"/>
          <ac:spMkLst>
            <pc:docMk/>
            <pc:sldMk cId="2791750562" sldId="2147469434"/>
            <ac:spMk id="103" creationId="{238FC938-2B97-6D46-3337-15F967CDD5E1}"/>
          </ac:spMkLst>
        </pc:spChg>
        <pc:spChg chg="mod">
          <ac:chgData name="Lemmi, Rodrigo" userId="b3618862-5d6a-4746-8c32-848d45cae23d" providerId="ADAL" clId="{63F33A90-B6E6-40F3-BA0A-55B1B26441FD}" dt="2024-02-07T15:30:31.972" v="192" actId="207"/>
          <ac:spMkLst>
            <pc:docMk/>
            <pc:sldMk cId="2791750562" sldId="2147469434"/>
            <ac:spMk id="104" creationId="{5D918E39-FFB8-6D65-C1CA-B381D31C6C2D}"/>
          </ac:spMkLst>
        </pc:spChg>
        <pc:spChg chg="mod">
          <ac:chgData name="Lemmi, Rodrigo" userId="b3618862-5d6a-4746-8c32-848d45cae23d" providerId="ADAL" clId="{63F33A90-B6E6-40F3-BA0A-55B1B26441FD}" dt="2024-02-07T15:30:31.972" v="192" actId="207"/>
          <ac:spMkLst>
            <pc:docMk/>
            <pc:sldMk cId="2791750562" sldId="2147469434"/>
            <ac:spMk id="105" creationId="{16882774-7C2E-DBF5-AFDB-FB7551042BC5}"/>
          </ac:spMkLst>
        </pc:spChg>
        <pc:spChg chg="mod">
          <ac:chgData name="Lemmi, Rodrigo" userId="b3618862-5d6a-4746-8c32-848d45cae23d" providerId="ADAL" clId="{63F33A90-B6E6-40F3-BA0A-55B1B26441FD}" dt="2024-02-07T15:30:31.972" v="192" actId="207"/>
          <ac:spMkLst>
            <pc:docMk/>
            <pc:sldMk cId="2791750562" sldId="2147469434"/>
            <ac:spMk id="106" creationId="{2D2CFD8F-B0F7-9D45-028E-E66AE581FFE0}"/>
          </ac:spMkLst>
        </pc:spChg>
        <pc:spChg chg="mod">
          <ac:chgData name="Lemmi, Rodrigo" userId="b3618862-5d6a-4746-8c32-848d45cae23d" providerId="ADAL" clId="{63F33A90-B6E6-40F3-BA0A-55B1B26441FD}" dt="2024-02-07T15:30:31.972" v="192" actId="207"/>
          <ac:spMkLst>
            <pc:docMk/>
            <pc:sldMk cId="2791750562" sldId="2147469434"/>
            <ac:spMk id="107" creationId="{B6240680-E752-0497-D230-BEF68A90B127}"/>
          </ac:spMkLst>
        </pc:spChg>
        <pc:spChg chg="mod">
          <ac:chgData name="Lemmi, Rodrigo" userId="b3618862-5d6a-4746-8c32-848d45cae23d" providerId="ADAL" clId="{63F33A90-B6E6-40F3-BA0A-55B1B26441FD}" dt="2024-02-07T15:30:31.972" v="192" actId="207"/>
          <ac:spMkLst>
            <pc:docMk/>
            <pc:sldMk cId="2791750562" sldId="2147469434"/>
            <ac:spMk id="108" creationId="{5140ADF2-A76D-71B0-97AB-0F8A4AA99EE4}"/>
          </ac:spMkLst>
        </pc:spChg>
        <pc:spChg chg="add del mod">
          <ac:chgData name="Lemmi, Rodrigo" userId="b3618862-5d6a-4746-8c32-848d45cae23d" providerId="ADAL" clId="{63F33A90-B6E6-40F3-BA0A-55B1B26441FD}" dt="2024-02-07T15:26:39.161" v="149" actId="478"/>
          <ac:spMkLst>
            <pc:docMk/>
            <pc:sldMk cId="2791750562" sldId="2147469434"/>
            <ac:spMk id="109" creationId="{06D3E5B5-BAD5-A9BF-4B18-2B000887EA31}"/>
          </ac:spMkLst>
        </pc:spChg>
        <pc:spChg chg="add mod">
          <ac:chgData name="Lemmi, Rodrigo" userId="b3618862-5d6a-4746-8c32-848d45cae23d" providerId="ADAL" clId="{63F33A90-B6E6-40F3-BA0A-55B1B26441FD}" dt="2024-02-07T15:31:16.107" v="222" actId="1035"/>
          <ac:spMkLst>
            <pc:docMk/>
            <pc:sldMk cId="2791750562" sldId="2147469434"/>
            <ac:spMk id="110" creationId="{A40FB04C-6AF8-9979-3DC7-0C944B4347A6}"/>
          </ac:spMkLst>
        </pc:spChg>
        <pc:spChg chg="add mod">
          <ac:chgData name="Lemmi, Rodrigo" userId="b3618862-5d6a-4746-8c32-848d45cae23d" providerId="ADAL" clId="{63F33A90-B6E6-40F3-BA0A-55B1B26441FD}" dt="2024-02-07T15:31:06.676" v="220" actId="1036"/>
          <ac:spMkLst>
            <pc:docMk/>
            <pc:sldMk cId="2791750562" sldId="2147469434"/>
            <ac:spMk id="111" creationId="{DD9D0737-CDB3-2010-37DD-E6B4F704DB74}"/>
          </ac:spMkLst>
        </pc:spChg>
        <pc:spChg chg="add mod">
          <ac:chgData name="Lemmi, Rodrigo" userId="b3618862-5d6a-4746-8c32-848d45cae23d" providerId="ADAL" clId="{63F33A90-B6E6-40F3-BA0A-55B1B26441FD}" dt="2024-02-07T15:31:12.209" v="221" actId="1035"/>
          <ac:spMkLst>
            <pc:docMk/>
            <pc:sldMk cId="2791750562" sldId="2147469434"/>
            <ac:spMk id="112" creationId="{C7140CA8-FCBD-6F9E-1140-50ADD2B86BD2}"/>
          </ac:spMkLst>
        </pc:spChg>
        <pc:spChg chg="add mod">
          <ac:chgData name="Lemmi, Rodrigo" userId="b3618862-5d6a-4746-8c32-848d45cae23d" providerId="ADAL" clId="{63F33A90-B6E6-40F3-BA0A-55B1B26441FD}" dt="2024-02-07T15:31:03.211" v="218" actId="1035"/>
          <ac:spMkLst>
            <pc:docMk/>
            <pc:sldMk cId="2791750562" sldId="2147469434"/>
            <ac:spMk id="113" creationId="{5624A7AA-D9CC-30BE-04BF-254EB2559CE3}"/>
          </ac:spMkLst>
        </pc:spChg>
        <pc:grpChg chg="del mod">
          <ac:chgData name="Lemmi, Rodrigo" userId="b3618862-5d6a-4746-8c32-848d45cae23d" providerId="ADAL" clId="{63F33A90-B6E6-40F3-BA0A-55B1B26441FD}" dt="2024-02-07T15:19:57.461" v="104" actId="478"/>
          <ac:grpSpMkLst>
            <pc:docMk/>
            <pc:sldMk cId="2791750562" sldId="2147469434"/>
            <ac:grpSpMk id="51" creationId="{AD8D4F5B-31BA-B972-0D45-CBCFF5639F08}"/>
          </ac:grpSpMkLst>
        </pc:grpChg>
        <pc:grpChg chg="mod">
          <ac:chgData name="Lemmi, Rodrigo" userId="b3618862-5d6a-4746-8c32-848d45cae23d" providerId="ADAL" clId="{63F33A90-B6E6-40F3-BA0A-55B1B26441FD}" dt="2024-02-07T15:19:50.312" v="101" actId="478"/>
          <ac:grpSpMkLst>
            <pc:docMk/>
            <pc:sldMk cId="2791750562" sldId="2147469434"/>
            <ac:grpSpMk id="54" creationId="{3756303B-262A-0892-269E-4CF442BA4128}"/>
          </ac:grpSpMkLst>
        </pc:grpChg>
        <pc:grpChg chg="mod">
          <ac:chgData name="Lemmi, Rodrigo" userId="b3618862-5d6a-4746-8c32-848d45cae23d" providerId="ADAL" clId="{63F33A90-B6E6-40F3-BA0A-55B1B26441FD}" dt="2024-02-07T15:19:58.619" v="105" actId="478"/>
          <ac:grpSpMkLst>
            <pc:docMk/>
            <pc:sldMk cId="2791750562" sldId="2147469434"/>
            <ac:grpSpMk id="57" creationId="{61E95E89-EB91-FBFB-FB1F-97D7E8801809}"/>
          </ac:grpSpMkLst>
        </pc:grpChg>
        <pc:grpChg chg="mod">
          <ac:chgData name="Lemmi, Rodrigo" userId="b3618862-5d6a-4746-8c32-848d45cae23d" providerId="ADAL" clId="{63F33A90-B6E6-40F3-BA0A-55B1B26441FD}" dt="2024-02-07T15:20:02.495" v="108" actId="478"/>
          <ac:grpSpMkLst>
            <pc:docMk/>
            <pc:sldMk cId="2791750562" sldId="2147469434"/>
            <ac:grpSpMk id="60" creationId="{D8D6D2C4-CCA0-4133-FE33-D02773241E49}"/>
          </ac:grpSpMkLst>
        </pc:grpChg>
        <pc:grpChg chg="mod">
          <ac:chgData name="Lemmi, Rodrigo" userId="b3618862-5d6a-4746-8c32-848d45cae23d" providerId="ADAL" clId="{63F33A90-B6E6-40F3-BA0A-55B1B26441FD}" dt="2024-02-07T15:20:27.011" v="118" actId="478"/>
          <ac:grpSpMkLst>
            <pc:docMk/>
            <pc:sldMk cId="2791750562" sldId="2147469434"/>
            <ac:grpSpMk id="63" creationId="{3DA6D973-8129-5CAE-4F8C-F5DBB4ED027B}"/>
          </ac:grpSpMkLst>
        </pc:grpChg>
        <pc:grpChg chg="mod">
          <ac:chgData name="Lemmi, Rodrigo" userId="b3618862-5d6a-4746-8c32-848d45cae23d" providerId="ADAL" clId="{63F33A90-B6E6-40F3-BA0A-55B1B26441FD}" dt="2024-02-07T15:20:38.898" v="126" actId="478"/>
          <ac:grpSpMkLst>
            <pc:docMk/>
            <pc:sldMk cId="2791750562" sldId="2147469434"/>
            <ac:grpSpMk id="66" creationId="{BE9C3AEE-84F5-D592-E30F-F73130E66A2A}"/>
          </ac:grpSpMkLst>
        </pc:grpChg>
        <pc:grpChg chg="mod">
          <ac:chgData name="Lemmi, Rodrigo" userId="b3618862-5d6a-4746-8c32-848d45cae23d" providerId="ADAL" clId="{63F33A90-B6E6-40F3-BA0A-55B1B26441FD}" dt="2024-02-07T15:18:56.402" v="98" actId="478"/>
          <ac:grpSpMkLst>
            <pc:docMk/>
            <pc:sldMk cId="2791750562" sldId="2147469434"/>
            <ac:grpSpMk id="69" creationId="{8BCD7DF8-22C7-C8EA-3176-8CDD24C35002}"/>
          </ac:grpSpMkLst>
        </pc:grpChg>
        <pc:grpChg chg="mod">
          <ac:chgData name="Lemmi, Rodrigo" userId="b3618862-5d6a-4746-8c32-848d45cae23d" providerId="ADAL" clId="{63F33A90-B6E6-40F3-BA0A-55B1B26441FD}" dt="2024-02-07T15:18:56.402" v="98" actId="478"/>
          <ac:grpSpMkLst>
            <pc:docMk/>
            <pc:sldMk cId="2791750562" sldId="2147469434"/>
            <ac:grpSpMk id="72" creationId="{66CA7E32-8440-14D9-EEA4-2558843469BD}"/>
          </ac:grpSpMkLst>
        </pc:grpChg>
        <pc:grpChg chg="add mod">
          <ac:chgData name="Lemmi, Rodrigo" userId="b3618862-5d6a-4746-8c32-848d45cae23d" providerId="ADAL" clId="{63F33A90-B6E6-40F3-BA0A-55B1B26441FD}" dt="2024-02-07T15:19:50.312" v="101" actId="478"/>
          <ac:grpSpMkLst>
            <pc:docMk/>
            <pc:sldMk cId="2791750562" sldId="2147469434"/>
            <ac:grpSpMk id="89" creationId="{416CB75B-DAA9-813A-3726-DE2267C8CB9A}"/>
          </ac:grpSpMkLst>
        </pc:grpChg>
        <pc:grpChg chg="add mod">
          <ac:chgData name="Lemmi, Rodrigo" userId="b3618862-5d6a-4746-8c32-848d45cae23d" providerId="ADAL" clId="{63F33A90-B6E6-40F3-BA0A-55B1B26441FD}" dt="2024-02-07T15:19:58.619" v="105" actId="478"/>
          <ac:grpSpMkLst>
            <pc:docMk/>
            <pc:sldMk cId="2791750562" sldId="2147469434"/>
            <ac:grpSpMk id="90" creationId="{C1319585-408C-B895-4224-88C07BC08140}"/>
          </ac:grpSpMkLst>
        </pc:grpChg>
        <pc:grpChg chg="add mod">
          <ac:chgData name="Lemmi, Rodrigo" userId="b3618862-5d6a-4746-8c32-848d45cae23d" providerId="ADAL" clId="{63F33A90-B6E6-40F3-BA0A-55B1B26441FD}" dt="2024-02-07T15:20:02.495" v="108" actId="478"/>
          <ac:grpSpMkLst>
            <pc:docMk/>
            <pc:sldMk cId="2791750562" sldId="2147469434"/>
            <ac:grpSpMk id="91" creationId="{10AFED61-A59E-195C-6FC5-9925140BDBE5}"/>
          </ac:grpSpMkLst>
        </pc:grpChg>
        <pc:grpChg chg="add mod">
          <ac:chgData name="Lemmi, Rodrigo" userId="b3618862-5d6a-4746-8c32-848d45cae23d" providerId="ADAL" clId="{63F33A90-B6E6-40F3-BA0A-55B1B26441FD}" dt="2024-02-07T15:20:27.011" v="118" actId="478"/>
          <ac:grpSpMkLst>
            <pc:docMk/>
            <pc:sldMk cId="2791750562" sldId="2147469434"/>
            <ac:grpSpMk id="92" creationId="{F13DBA89-1E62-2F81-6431-0AF15D88D31E}"/>
          </ac:grpSpMkLst>
        </pc:grpChg>
        <pc:grpChg chg="add mod">
          <ac:chgData name="Lemmi, Rodrigo" userId="b3618862-5d6a-4746-8c32-848d45cae23d" providerId="ADAL" clId="{63F33A90-B6E6-40F3-BA0A-55B1B26441FD}" dt="2024-02-07T15:20:38.898" v="126" actId="478"/>
          <ac:grpSpMkLst>
            <pc:docMk/>
            <pc:sldMk cId="2791750562" sldId="2147469434"/>
            <ac:grpSpMk id="93" creationId="{81E6B3D4-08E5-63F4-7915-B9F855A9336A}"/>
          </ac:grpSpMkLst>
        </pc:grpChg>
        <pc:grpChg chg="add mod">
          <ac:chgData name="Lemmi, Rodrigo" userId="b3618862-5d6a-4746-8c32-848d45cae23d" providerId="ADAL" clId="{63F33A90-B6E6-40F3-BA0A-55B1B26441FD}" dt="2024-02-07T15:20:53.841" v="127" actId="552"/>
          <ac:grpSpMkLst>
            <pc:docMk/>
            <pc:sldMk cId="2791750562" sldId="2147469434"/>
            <ac:grpSpMk id="94" creationId="{71F06570-2748-ED6A-0CEF-F6073E49C2AF}"/>
          </ac:grpSpMkLst>
        </pc:grpChg>
        <pc:grpChg chg="add mod">
          <ac:chgData name="Lemmi, Rodrigo" userId="b3618862-5d6a-4746-8c32-848d45cae23d" providerId="ADAL" clId="{63F33A90-B6E6-40F3-BA0A-55B1B26441FD}" dt="2024-02-07T15:22:35.253" v="130" actId="1076"/>
          <ac:grpSpMkLst>
            <pc:docMk/>
            <pc:sldMk cId="2791750562" sldId="2147469434"/>
            <ac:grpSpMk id="95" creationId="{B5E8DA28-7E53-EA5C-C364-A83C5CD365F3}"/>
          </ac:grpSpMkLst>
        </pc:grpChg>
        <pc:grpChg chg="add mod">
          <ac:chgData name="Lemmi, Rodrigo" userId="b3618862-5d6a-4746-8c32-848d45cae23d" providerId="ADAL" clId="{63F33A90-B6E6-40F3-BA0A-55B1B26441FD}" dt="2024-02-07T15:20:53.841" v="127" actId="552"/>
          <ac:grpSpMkLst>
            <pc:docMk/>
            <pc:sldMk cId="2791750562" sldId="2147469434"/>
            <ac:grpSpMk id="96" creationId="{52DEEF53-B8D7-D851-4A11-00C142EC1890}"/>
          </ac:grpSpMkLst>
        </pc:grpChg>
        <pc:grpChg chg="add mod">
          <ac:chgData name="Lemmi, Rodrigo" userId="b3618862-5d6a-4746-8c32-848d45cae23d" providerId="ADAL" clId="{63F33A90-B6E6-40F3-BA0A-55B1B26441FD}" dt="2024-02-07T15:20:53.841" v="127" actId="552"/>
          <ac:grpSpMkLst>
            <pc:docMk/>
            <pc:sldMk cId="2791750562" sldId="2147469434"/>
            <ac:grpSpMk id="97" creationId="{FBA7CAEC-1788-AF54-7DE5-407E6AC7FC93}"/>
          </ac:grpSpMkLst>
        </pc:grpChg>
        <pc:grpChg chg="add mod">
          <ac:chgData name="Lemmi, Rodrigo" userId="b3618862-5d6a-4746-8c32-848d45cae23d" providerId="ADAL" clId="{63F33A90-B6E6-40F3-BA0A-55B1B26441FD}" dt="2024-02-07T15:20:53.841" v="127" actId="552"/>
          <ac:grpSpMkLst>
            <pc:docMk/>
            <pc:sldMk cId="2791750562" sldId="2147469434"/>
            <ac:grpSpMk id="98" creationId="{21D4F01F-97FB-8150-D5B1-0E6115451D88}"/>
          </ac:grpSpMkLst>
        </pc:grpChg>
        <pc:grpChg chg="add mod">
          <ac:chgData name="Lemmi, Rodrigo" userId="b3618862-5d6a-4746-8c32-848d45cae23d" providerId="ADAL" clId="{63F33A90-B6E6-40F3-BA0A-55B1B26441FD}" dt="2024-02-07T15:20:53.841" v="127" actId="552"/>
          <ac:grpSpMkLst>
            <pc:docMk/>
            <pc:sldMk cId="2791750562" sldId="2147469434"/>
            <ac:grpSpMk id="99" creationId="{EB3B0051-4DC0-19B8-EE69-8F98FA2B70E9}"/>
          </ac:grpSpMkLst>
        </pc:grpChg>
        <pc:grpChg chg="add mod">
          <ac:chgData name="Lemmi, Rodrigo" userId="b3618862-5d6a-4746-8c32-848d45cae23d" providerId="ADAL" clId="{63F33A90-B6E6-40F3-BA0A-55B1B26441FD}" dt="2024-02-07T15:30:54.895" v="217" actId="1036"/>
          <ac:grpSpMkLst>
            <pc:docMk/>
            <pc:sldMk cId="2791750562" sldId="2147469434"/>
            <ac:grpSpMk id="101" creationId="{48B9FA69-73BF-1360-1637-B5891FAE30CF}"/>
          </ac:grpSpMkLst>
        </pc:grpChg>
        <pc:picChg chg="mod">
          <ac:chgData name="Lemmi, Rodrigo" userId="b3618862-5d6a-4746-8c32-848d45cae23d" providerId="ADAL" clId="{63F33A90-B6E6-40F3-BA0A-55B1B26441FD}" dt="2024-02-07T15:25:23.911" v="142" actId="1076"/>
          <ac:picMkLst>
            <pc:docMk/>
            <pc:sldMk cId="2791750562" sldId="2147469434"/>
            <ac:picMk id="8" creationId="{1BEE8B12-C860-E610-505D-268AF9620832}"/>
          </ac:picMkLst>
        </pc:picChg>
      </pc:sldChg>
      <pc:sldChg chg="addSp delSp modSp mod modAnim">
        <pc:chgData name="Lemmi, Rodrigo" userId="b3618862-5d6a-4746-8c32-848d45cae23d" providerId="ADAL" clId="{63F33A90-B6E6-40F3-BA0A-55B1B26441FD}" dt="2024-02-07T16:45:40.738" v="644" actId="1035"/>
        <pc:sldMkLst>
          <pc:docMk/>
          <pc:sldMk cId="3479448036" sldId="2147469439"/>
        </pc:sldMkLst>
        <pc:spChg chg="mod">
          <ac:chgData name="Lemmi, Rodrigo" userId="b3618862-5d6a-4746-8c32-848d45cae23d" providerId="ADAL" clId="{63F33A90-B6E6-40F3-BA0A-55B1B26441FD}" dt="2024-02-07T16:14:47.979" v="561"/>
          <ac:spMkLst>
            <pc:docMk/>
            <pc:sldMk cId="3479448036" sldId="2147469439"/>
            <ac:spMk id="6" creationId="{9ED4A161-2BF5-0221-8115-F15CA2673B4B}"/>
          </ac:spMkLst>
        </pc:spChg>
        <pc:spChg chg="mod">
          <ac:chgData name="Lemmi, Rodrigo" userId="b3618862-5d6a-4746-8c32-848d45cae23d" providerId="ADAL" clId="{63F33A90-B6E6-40F3-BA0A-55B1B26441FD}" dt="2024-02-07T16:14:47.979" v="561"/>
          <ac:spMkLst>
            <pc:docMk/>
            <pc:sldMk cId="3479448036" sldId="2147469439"/>
            <ac:spMk id="7" creationId="{1BC61238-4813-D908-24B6-6D201C786259}"/>
          </ac:spMkLst>
        </pc:spChg>
        <pc:spChg chg="mod">
          <ac:chgData name="Lemmi, Rodrigo" userId="b3618862-5d6a-4746-8c32-848d45cae23d" providerId="ADAL" clId="{63F33A90-B6E6-40F3-BA0A-55B1B26441FD}" dt="2024-02-07T16:14:47.979" v="561"/>
          <ac:spMkLst>
            <pc:docMk/>
            <pc:sldMk cId="3479448036" sldId="2147469439"/>
            <ac:spMk id="8" creationId="{A9D3C366-69C6-BC58-EE5C-9CCE41039294}"/>
          </ac:spMkLst>
        </pc:spChg>
        <pc:spChg chg="mod">
          <ac:chgData name="Lemmi, Rodrigo" userId="b3618862-5d6a-4746-8c32-848d45cae23d" providerId="ADAL" clId="{63F33A90-B6E6-40F3-BA0A-55B1B26441FD}" dt="2024-02-07T16:14:47.979" v="561"/>
          <ac:spMkLst>
            <pc:docMk/>
            <pc:sldMk cId="3479448036" sldId="2147469439"/>
            <ac:spMk id="9" creationId="{886FD5A1-8DCB-8B4E-5938-73FBE29AB6C1}"/>
          </ac:spMkLst>
        </pc:spChg>
        <pc:grpChg chg="add mod">
          <ac:chgData name="Lemmi, Rodrigo" userId="b3618862-5d6a-4746-8c32-848d45cae23d" providerId="ADAL" clId="{63F33A90-B6E6-40F3-BA0A-55B1B26441FD}" dt="2024-02-07T16:15:05.653" v="569" actId="1076"/>
          <ac:grpSpMkLst>
            <pc:docMk/>
            <pc:sldMk cId="3479448036" sldId="2147469439"/>
            <ac:grpSpMk id="2" creationId="{3396606F-1843-BEA7-3A5C-9979BCA7D89A}"/>
          </ac:grpSpMkLst>
        </pc:grpChg>
        <pc:grpChg chg="mod">
          <ac:chgData name="Lemmi, Rodrigo" userId="b3618862-5d6a-4746-8c32-848d45cae23d" providerId="ADAL" clId="{63F33A90-B6E6-40F3-BA0A-55B1B26441FD}" dt="2024-02-07T16:14:47.979" v="561"/>
          <ac:grpSpMkLst>
            <pc:docMk/>
            <pc:sldMk cId="3479448036" sldId="2147469439"/>
            <ac:grpSpMk id="3" creationId="{0A188CE8-B6EE-A9F7-7A5C-BFA21B8AD8A2}"/>
          </ac:grpSpMkLst>
        </pc:grpChg>
        <pc:grpChg chg="mod">
          <ac:chgData name="Lemmi, Rodrigo" userId="b3618862-5d6a-4746-8c32-848d45cae23d" providerId="ADAL" clId="{63F33A90-B6E6-40F3-BA0A-55B1B26441FD}" dt="2024-02-07T16:14:47.979" v="561"/>
          <ac:grpSpMkLst>
            <pc:docMk/>
            <pc:sldMk cId="3479448036" sldId="2147469439"/>
            <ac:grpSpMk id="5" creationId="{C095DC6F-FF6D-CBBF-F706-1D5B4C5D2269}"/>
          </ac:grpSpMkLst>
        </pc:grpChg>
        <pc:picChg chg="del mod modCrop">
          <ac:chgData name="Lemmi, Rodrigo" userId="b3618862-5d6a-4746-8c32-848d45cae23d" providerId="ADAL" clId="{63F33A90-B6E6-40F3-BA0A-55B1B26441FD}" dt="2024-02-07T16:31:01.803" v="572" actId="478"/>
          <ac:picMkLst>
            <pc:docMk/>
            <pc:sldMk cId="3479448036" sldId="2147469439"/>
            <ac:picMk id="4" creationId="{159B215B-C0D7-87AF-2F73-E021260A4041}"/>
          </ac:picMkLst>
        </pc:picChg>
        <pc:picChg chg="add del mod ord">
          <ac:chgData name="Lemmi, Rodrigo" userId="b3618862-5d6a-4746-8c32-848d45cae23d" providerId="ADAL" clId="{63F33A90-B6E6-40F3-BA0A-55B1B26441FD}" dt="2024-02-07T16:32:59.299" v="606" actId="478"/>
          <ac:picMkLst>
            <pc:docMk/>
            <pc:sldMk cId="3479448036" sldId="2147469439"/>
            <ac:picMk id="11" creationId="{5BEC4928-1014-E236-D7A0-34354E5B51D2}"/>
          </ac:picMkLst>
        </pc:picChg>
        <pc:picChg chg="add mod ord">
          <ac:chgData name="Lemmi, Rodrigo" userId="b3618862-5d6a-4746-8c32-848d45cae23d" providerId="ADAL" clId="{63F33A90-B6E6-40F3-BA0A-55B1B26441FD}" dt="2024-02-07T16:45:40.738" v="644" actId="1035"/>
          <ac:picMkLst>
            <pc:docMk/>
            <pc:sldMk cId="3479448036" sldId="2147469439"/>
            <ac:picMk id="13" creationId="{11C08025-B475-E70A-78FB-705F91648EE8}"/>
          </ac:picMkLst>
        </pc:picChg>
      </pc:sldChg>
      <pc:sldChg chg="addSp delSp modSp mod modAnim">
        <pc:chgData name="Lemmi, Rodrigo" userId="b3618862-5d6a-4746-8c32-848d45cae23d" providerId="ADAL" clId="{63F33A90-B6E6-40F3-BA0A-55B1B26441FD}" dt="2024-02-07T16:15:23.322" v="570"/>
        <pc:sldMkLst>
          <pc:docMk/>
          <pc:sldMk cId="2940498254" sldId="2147469443"/>
        </pc:sldMkLst>
        <pc:spChg chg="add mod">
          <ac:chgData name="Lemmi, Rodrigo" userId="b3618862-5d6a-4746-8c32-848d45cae23d" providerId="ADAL" clId="{63F33A90-B6E6-40F3-BA0A-55B1B26441FD}" dt="2024-02-07T16:09:58.956" v="559" actId="1038"/>
          <ac:spMkLst>
            <pc:docMk/>
            <pc:sldMk cId="2940498254" sldId="2147469443"/>
            <ac:spMk id="7" creationId="{CBAAB108-D17A-DF26-20A4-74742A0215CA}"/>
          </ac:spMkLst>
        </pc:spChg>
        <pc:spChg chg="mod">
          <ac:chgData name="Lemmi, Rodrigo" userId="b3618862-5d6a-4746-8c32-848d45cae23d" providerId="ADAL" clId="{63F33A90-B6E6-40F3-BA0A-55B1B26441FD}" dt="2024-02-07T16:09:20.734" v="539" actId="207"/>
          <ac:spMkLst>
            <pc:docMk/>
            <pc:sldMk cId="2940498254" sldId="2147469443"/>
            <ac:spMk id="9" creationId="{5DFDBF32-C689-042B-06C6-24ECD8D5D61D}"/>
          </ac:spMkLst>
        </pc:spChg>
        <pc:spChg chg="mod">
          <ac:chgData name="Lemmi, Rodrigo" userId="b3618862-5d6a-4746-8c32-848d45cae23d" providerId="ADAL" clId="{63F33A90-B6E6-40F3-BA0A-55B1B26441FD}" dt="2024-02-07T16:09:20.734" v="539" actId="207"/>
          <ac:spMkLst>
            <pc:docMk/>
            <pc:sldMk cId="2940498254" sldId="2147469443"/>
            <ac:spMk id="10" creationId="{9550E6BB-AFA9-8EC5-9608-3B3FB068DC6E}"/>
          </ac:spMkLst>
        </pc:spChg>
        <pc:spChg chg="add mod ord">
          <ac:chgData name="Lemmi, Rodrigo" userId="b3618862-5d6a-4746-8c32-848d45cae23d" providerId="ADAL" clId="{63F33A90-B6E6-40F3-BA0A-55B1B26441FD}" dt="2024-02-07T16:09:14.996" v="537" actId="14100"/>
          <ac:spMkLst>
            <pc:docMk/>
            <pc:sldMk cId="2940498254" sldId="2147469443"/>
            <ac:spMk id="11" creationId="{18809047-DF47-9897-59BA-455C0C185AAB}"/>
          </ac:spMkLst>
        </pc:spChg>
        <pc:grpChg chg="add mod">
          <ac:chgData name="Lemmi, Rodrigo" userId="b3618862-5d6a-4746-8c32-848d45cae23d" providerId="ADAL" clId="{63F33A90-B6E6-40F3-BA0A-55B1B26441FD}" dt="2024-02-07T16:10:13.563" v="560" actId="164"/>
          <ac:grpSpMkLst>
            <pc:docMk/>
            <pc:sldMk cId="2940498254" sldId="2147469443"/>
            <ac:grpSpMk id="8" creationId="{9CB433FC-769D-0128-EC65-CEF2D9DA91C8}"/>
          </ac:grpSpMkLst>
        </pc:grpChg>
        <pc:grpChg chg="add mod">
          <ac:chgData name="Lemmi, Rodrigo" userId="b3618862-5d6a-4746-8c32-848d45cae23d" providerId="ADAL" clId="{63F33A90-B6E6-40F3-BA0A-55B1B26441FD}" dt="2024-02-07T16:10:13.563" v="560" actId="164"/>
          <ac:grpSpMkLst>
            <pc:docMk/>
            <pc:sldMk cId="2940498254" sldId="2147469443"/>
            <ac:grpSpMk id="12" creationId="{1B9CDF8E-C60B-2C3D-7978-F8E0C35B613E}"/>
          </ac:grpSpMkLst>
        </pc:grpChg>
        <pc:grpChg chg="add mod">
          <ac:chgData name="Lemmi, Rodrigo" userId="b3618862-5d6a-4746-8c32-848d45cae23d" providerId="ADAL" clId="{63F33A90-B6E6-40F3-BA0A-55B1B26441FD}" dt="2024-02-07T16:10:13.563" v="560" actId="164"/>
          <ac:grpSpMkLst>
            <pc:docMk/>
            <pc:sldMk cId="2940498254" sldId="2147469443"/>
            <ac:grpSpMk id="13" creationId="{95D0340A-F6E6-D740-3ADD-8249F0F32175}"/>
          </ac:grpSpMkLst>
        </pc:grpChg>
        <pc:picChg chg="add del mod">
          <ac:chgData name="Lemmi, Rodrigo" userId="b3618862-5d6a-4746-8c32-848d45cae23d" providerId="ADAL" clId="{63F33A90-B6E6-40F3-BA0A-55B1B26441FD}" dt="2024-02-07T16:02:07.900" v="240" actId="478"/>
          <ac:picMkLst>
            <pc:docMk/>
            <pc:sldMk cId="2940498254" sldId="2147469443"/>
            <ac:picMk id="3" creationId="{33B05436-06F5-57A6-3C17-AE8F676DC578}"/>
          </ac:picMkLst>
        </pc:picChg>
        <pc:picChg chg="del mod modCrop">
          <ac:chgData name="Lemmi, Rodrigo" userId="b3618862-5d6a-4746-8c32-848d45cae23d" providerId="ADAL" clId="{63F33A90-B6E6-40F3-BA0A-55B1B26441FD}" dt="2024-02-07T16:02:07.900" v="240" actId="478"/>
          <ac:picMkLst>
            <pc:docMk/>
            <pc:sldMk cId="2940498254" sldId="2147469443"/>
            <ac:picMk id="4" creationId="{DAABD38E-20A4-889E-0000-6794A83255DF}"/>
          </ac:picMkLst>
        </pc:picChg>
        <pc:picChg chg="add mod">
          <ac:chgData name="Lemmi, Rodrigo" userId="b3618862-5d6a-4746-8c32-848d45cae23d" providerId="ADAL" clId="{63F33A90-B6E6-40F3-BA0A-55B1B26441FD}" dt="2024-02-07T16:02:18.060" v="241" actId="931"/>
          <ac:picMkLst>
            <pc:docMk/>
            <pc:sldMk cId="2940498254" sldId="2147469443"/>
            <ac:picMk id="6" creationId="{FB9228C6-2093-22A0-4AE7-5DABE8C0CA58}"/>
          </ac:picMkLst>
        </pc:picChg>
      </pc:sldChg>
      <pc:sldChg chg="addSp delSp modSp mod modAnim">
        <pc:chgData name="Lemmi, Rodrigo" userId="b3618862-5d6a-4746-8c32-848d45cae23d" providerId="ADAL" clId="{63F33A90-B6E6-40F3-BA0A-55B1B26441FD}" dt="2024-02-07T17:01:07.846" v="684"/>
        <pc:sldMkLst>
          <pc:docMk/>
          <pc:sldMk cId="2617002045" sldId="2147469447"/>
        </pc:sldMkLst>
        <pc:spChg chg="mod">
          <ac:chgData name="Lemmi, Rodrigo" userId="b3618862-5d6a-4746-8c32-848d45cae23d" providerId="ADAL" clId="{63F33A90-B6E6-40F3-BA0A-55B1B26441FD}" dt="2024-02-07T17:00:30.256" v="667"/>
          <ac:spMkLst>
            <pc:docMk/>
            <pc:sldMk cId="2617002045" sldId="2147469447"/>
            <ac:spMk id="14" creationId="{092272D7-9A7D-03F9-E809-CDAD18DEBCE4}"/>
          </ac:spMkLst>
        </pc:spChg>
        <pc:spChg chg="mod">
          <ac:chgData name="Lemmi, Rodrigo" userId="b3618862-5d6a-4746-8c32-848d45cae23d" providerId="ADAL" clId="{63F33A90-B6E6-40F3-BA0A-55B1B26441FD}" dt="2024-02-07T17:00:30.256" v="667"/>
          <ac:spMkLst>
            <pc:docMk/>
            <pc:sldMk cId="2617002045" sldId="2147469447"/>
            <ac:spMk id="15" creationId="{DC74FD28-31B3-BD8B-D517-47DAB3B80FEA}"/>
          </ac:spMkLst>
        </pc:spChg>
        <pc:spChg chg="mod">
          <ac:chgData name="Lemmi, Rodrigo" userId="b3618862-5d6a-4746-8c32-848d45cae23d" providerId="ADAL" clId="{63F33A90-B6E6-40F3-BA0A-55B1B26441FD}" dt="2024-02-07T17:00:30.256" v="667"/>
          <ac:spMkLst>
            <pc:docMk/>
            <pc:sldMk cId="2617002045" sldId="2147469447"/>
            <ac:spMk id="16" creationId="{3B0F6F1E-26FD-16F7-17FB-76CFEF9EAF61}"/>
          </ac:spMkLst>
        </pc:spChg>
        <pc:spChg chg="mod">
          <ac:chgData name="Lemmi, Rodrigo" userId="b3618862-5d6a-4746-8c32-848d45cae23d" providerId="ADAL" clId="{63F33A90-B6E6-40F3-BA0A-55B1B26441FD}" dt="2024-02-07T17:00:30.256" v="667"/>
          <ac:spMkLst>
            <pc:docMk/>
            <pc:sldMk cId="2617002045" sldId="2147469447"/>
            <ac:spMk id="17" creationId="{FBE803B5-BEB8-0A45-0655-13ADB51DAB18}"/>
          </ac:spMkLst>
        </pc:spChg>
        <pc:grpChg chg="add mod">
          <ac:chgData name="Lemmi, Rodrigo" userId="b3618862-5d6a-4746-8c32-848d45cae23d" providerId="ADAL" clId="{63F33A90-B6E6-40F3-BA0A-55B1B26441FD}" dt="2024-02-07T17:00:30.256" v="667"/>
          <ac:grpSpMkLst>
            <pc:docMk/>
            <pc:sldMk cId="2617002045" sldId="2147469447"/>
            <ac:grpSpMk id="11" creationId="{02771BA2-16C5-D0D5-E3F3-2C54752DE70C}"/>
          </ac:grpSpMkLst>
        </pc:grpChg>
        <pc:grpChg chg="mod">
          <ac:chgData name="Lemmi, Rodrigo" userId="b3618862-5d6a-4746-8c32-848d45cae23d" providerId="ADAL" clId="{63F33A90-B6E6-40F3-BA0A-55B1B26441FD}" dt="2024-02-07T17:00:30.256" v="667"/>
          <ac:grpSpMkLst>
            <pc:docMk/>
            <pc:sldMk cId="2617002045" sldId="2147469447"/>
            <ac:grpSpMk id="12" creationId="{7A434723-7E7F-D715-E38A-AAADE7A6BA66}"/>
          </ac:grpSpMkLst>
        </pc:grpChg>
        <pc:grpChg chg="mod">
          <ac:chgData name="Lemmi, Rodrigo" userId="b3618862-5d6a-4746-8c32-848d45cae23d" providerId="ADAL" clId="{63F33A90-B6E6-40F3-BA0A-55B1B26441FD}" dt="2024-02-07T17:00:30.256" v="667"/>
          <ac:grpSpMkLst>
            <pc:docMk/>
            <pc:sldMk cId="2617002045" sldId="2147469447"/>
            <ac:grpSpMk id="13" creationId="{6E45D3BE-D6CD-946A-5D00-638550ADDB70}"/>
          </ac:grpSpMkLst>
        </pc:grpChg>
        <pc:picChg chg="add del">
          <ac:chgData name="Lemmi, Rodrigo" userId="b3618862-5d6a-4746-8c32-848d45cae23d" providerId="ADAL" clId="{63F33A90-B6E6-40F3-BA0A-55B1B26441FD}" dt="2024-02-07T16:58:50.604" v="647" actId="22"/>
          <ac:picMkLst>
            <pc:docMk/>
            <pc:sldMk cId="2617002045" sldId="2147469447"/>
            <ac:picMk id="3" creationId="{F032E678-ACFF-82F1-BBA3-D9ED0DDF3A1B}"/>
          </ac:picMkLst>
        </pc:picChg>
        <pc:picChg chg="del mod modCrop">
          <ac:chgData name="Lemmi, Rodrigo" userId="b3618862-5d6a-4746-8c32-848d45cae23d" providerId="ADAL" clId="{63F33A90-B6E6-40F3-BA0A-55B1B26441FD}" dt="2024-02-07T16:58:45.662" v="645" actId="478"/>
          <ac:picMkLst>
            <pc:docMk/>
            <pc:sldMk cId="2617002045" sldId="2147469447"/>
            <ac:picMk id="4" creationId="{4F0FAE0B-2251-ADE8-FA08-59F2DA80EFDF}"/>
          </ac:picMkLst>
        </pc:picChg>
        <pc:picChg chg="add del mod">
          <ac:chgData name="Lemmi, Rodrigo" userId="b3618862-5d6a-4746-8c32-848d45cae23d" providerId="ADAL" clId="{63F33A90-B6E6-40F3-BA0A-55B1B26441FD}" dt="2024-02-07T17:00:06.355" v="657" actId="478"/>
          <ac:picMkLst>
            <pc:docMk/>
            <pc:sldMk cId="2617002045" sldId="2147469447"/>
            <ac:picMk id="6" creationId="{FE38B341-F8FD-C5FC-8C51-4FA6BEF8BE90}"/>
          </ac:picMkLst>
        </pc:picChg>
        <pc:picChg chg="add del mod modCrop">
          <ac:chgData name="Lemmi, Rodrigo" userId="b3618862-5d6a-4746-8c32-848d45cae23d" providerId="ADAL" clId="{63F33A90-B6E6-40F3-BA0A-55B1B26441FD}" dt="2024-02-07T17:00:06.355" v="657" actId="478"/>
          <ac:picMkLst>
            <pc:docMk/>
            <pc:sldMk cId="2617002045" sldId="2147469447"/>
            <ac:picMk id="8" creationId="{7AEF9A25-AB71-FE53-F8B6-9832B0C08D38}"/>
          </ac:picMkLst>
        </pc:picChg>
        <pc:picChg chg="add mod">
          <ac:chgData name="Lemmi, Rodrigo" userId="b3618862-5d6a-4746-8c32-848d45cae23d" providerId="ADAL" clId="{63F33A90-B6E6-40F3-BA0A-55B1B26441FD}" dt="2024-02-07T17:00:46.915" v="683" actId="14100"/>
          <ac:picMkLst>
            <pc:docMk/>
            <pc:sldMk cId="2617002045" sldId="2147469447"/>
            <ac:picMk id="10" creationId="{318CADAA-1424-1C2D-0365-BFAF5886CB27}"/>
          </ac:picMkLst>
        </pc:picChg>
      </pc:sldChg>
      <pc:sldChg chg="addSp delSp modSp mod modAnim">
        <pc:chgData name="Lemmi, Rodrigo" userId="b3618862-5d6a-4746-8c32-848d45cae23d" providerId="ADAL" clId="{63F33A90-B6E6-40F3-BA0A-55B1B26441FD}" dt="2024-02-07T16:45:27.288" v="627"/>
        <pc:sldMkLst>
          <pc:docMk/>
          <pc:sldMk cId="2292712827" sldId="2147469451"/>
        </pc:sldMkLst>
        <pc:spChg chg="mod">
          <ac:chgData name="Lemmi, Rodrigo" userId="b3618862-5d6a-4746-8c32-848d45cae23d" providerId="ADAL" clId="{63F33A90-B6E6-40F3-BA0A-55B1B26441FD}" dt="2024-02-07T16:45:27.288" v="627"/>
          <ac:spMkLst>
            <pc:docMk/>
            <pc:sldMk cId="2292712827" sldId="2147469451"/>
            <ac:spMk id="8" creationId="{CD1EBC9D-244B-B2B9-F816-8BE1855716D9}"/>
          </ac:spMkLst>
        </pc:spChg>
        <pc:spChg chg="mod">
          <ac:chgData name="Lemmi, Rodrigo" userId="b3618862-5d6a-4746-8c32-848d45cae23d" providerId="ADAL" clId="{63F33A90-B6E6-40F3-BA0A-55B1B26441FD}" dt="2024-02-07T16:45:27.288" v="627"/>
          <ac:spMkLst>
            <pc:docMk/>
            <pc:sldMk cId="2292712827" sldId="2147469451"/>
            <ac:spMk id="9" creationId="{28A88560-1986-54FA-024A-ED6C1DABD205}"/>
          </ac:spMkLst>
        </pc:spChg>
        <pc:spChg chg="mod">
          <ac:chgData name="Lemmi, Rodrigo" userId="b3618862-5d6a-4746-8c32-848d45cae23d" providerId="ADAL" clId="{63F33A90-B6E6-40F3-BA0A-55B1B26441FD}" dt="2024-02-07T16:45:27.288" v="627"/>
          <ac:spMkLst>
            <pc:docMk/>
            <pc:sldMk cId="2292712827" sldId="2147469451"/>
            <ac:spMk id="10" creationId="{66819105-4553-F643-797D-9AF1334BBE3F}"/>
          </ac:spMkLst>
        </pc:spChg>
        <pc:spChg chg="mod">
          <ac:chgData name="Lemmi, Rodrigo" userId="b3618862-5d6a-4746-8c32-848d45cae23d" providerId="ADAL" clId="{63F33A90-B6E6-40F3-BA0A-55B1B26441FD}" dt="2024-02-07T16:45:27.288" v="627"/>
          <ac:spMkLst>
            <pc:docMk/>
            <pc:sldMk cId="2292712827" sldId="2147469451"/>
            <ac:spMk id="11" creationId="{0E611DEC-A306-6FD2-D183-3EA45DC51626}"/>
          </ac:spMkLst>
        </pc:spChg>
        <pc:grpChg chg="add mod">
          <ac:chgData name="Lemmi, Rodrigo" userId="b3618862-5d6a-4746-8c32-848d45cae23d" providerId="ADAL" clId="{63F33A90-B6E6-40F3-BA0A-55B1B26441FD}" dt="2024-02-07T16:45:27.288" v="627"/>
          <ac:grpSpMkLst>
            <pc:docMk/>
            <pc:sldMk cId="2292712827" sldId="2147469451"/>
            <ac:grpSpMk id="5" creationId="{E7F8AD3B-33C2-4EAF-F4DB-797866E0DF2E}"/>
          </ac:grpSpMkLst>
        </pc:grpChg>
        <pc:grpChg chg="mod">
          <ac:chgData name="Lemmi, Rodrigo" userId="b3618862-5d6a-4746-8c32-848d45cae23d" providerId="ADAL" clId="{63F33A90-B6E6-40F3-BA0A-55B1B26441FD}" dt="2024-02-07T16:45:27.288" v="627"/>
          <ac:grpSpMkLst>
            <pc:docMk/>
            <pc:sldMk cId="2292712827" sldId="2147469451"/>
            <ac:grpSpMk id="6" creationId="{9640B2FC-722C-7E85-ACD1-7DDDDD2292B5}"/>
          </ac:grpSpMkLst>
        </pc:grpChg>
        <pc:grpChg chg="mod">
          <ac:chgData name="Lemmi, Rodrigo" userId="b3618862-5d6a-4746-8c32-848d45cae23d" providerId="ADAL" clId="{63F33A90-B6E6-40F3-BA0A-55B1B26441FD}" dt="2024-02-07T16:45:27.288" v="627"/>
          <ac:grpSpMkLst>
            <pc:docMk/>
            <pc:sldMk cId="2292712827" sldId="2147469451"/>
            <ac:grpSpMk id="7" creationId="{1DF19C67-9055-F26D-A32C-F57A8FC36850}"/>
          </ac:grpSpMkLst>
        </pc:grpChg>
        <pc:picChg chg="add mod modCrop">
          <ac:chgData name="Lemmi, Rodrigo" userId="b3618862-5d6a-4746-8c32-848d45cae23d" providerId="ADAL" clId="{63F33A90-B6E6-40F3-BA0A-55B1B26441FD}" dt="2024-02-07T16:45:17.643" v="626" actId="732"/>
          <ac:picMkLst>
            <pc:docMk/>
            <pc:sldMk cId="2292712827" sldId="2147469451"/>
            <ac:picMk id="3" creationId="{E5CFBBBB-9CA0-56B3-ABAB-55BF1B35E431}"/>
          </ac:picMkLst>
        </pc:picChg>
        <pc:picChg chg="del mod modCrop">
          <ac:chgData name="Lemmi, Rodrigo" userId="b3618862-5d6a-4746-8c32-848d45cae23d" providerId="ADAL" clId="{63F33A90-B6E6-40F3-BA0A-55B1B26441FD}" dt="2024-02-07T16:45:05.787" v="623" actId="478"/>
          <ac:picMkLst>
            <pc:docMk/>
            <pc:sldMk cId="2292712827" sldId="2147469451"/>
            <ac:picMk id="4" creationId="{78760437-F29B-D347-CE2D-E9839988FEFD}"/>
          </ac:picMkLst>
        </pc:picChg>
      </pc:sldChg>
      <pc:sldChg chg="modSp mod">
        <pc:chgData name="Lemmi, Rodrigo" userId="b3618862-5d6a-4746-8c32-848d45cae23d" providerId="ADAL" clId="{63F33A90-B6E6-40F3-BA0A-55B1B26441FD}" dt="2024-02-07T15:35:25.964" v="224" actId="732"/>
        <pc:sldMkLst>
          <pc:docMk/>
          <pc:sldMk cId="1895667254" sldId="2147469454"/>
        </pc:sldMkLst>
        <pc:picChg chg="mod modCrop">
          <ac:chgData name="Lemmi, Rodrigo" userId="b3618862-5d6a-4746-8c32-848d45cae23d" providerId="ADAL" clId="{63F33A90-B6E6-40F3-BA0A-55B1B26441FD}" dt="2024-02-07T15:35:25.964" v="224" actId="732"/>
          <ac:picMkLst>
            <pc:docMk/>
            <pc:sldMk cId="1895667254" sldId="2147469454"/>
            <ac:picMk id="4" creationId="{5CCC15BC-410E-EFFE-A467-0A1F4A9CD2BA}"/>
          </ac:picMkLst>
        </pc:picChg>
      </pc:sldChg>
      <pc:sldChg chg="add del">
        <pc:chgData name="Lemmi, Rodrigo" userId="b3618862-5d6a-4746-8c32-848d45cae23d" providerId="ADAL" clId="{63F33A90-B6E6-40F3-BA0A-55B1B26441FD}" dt="2024-02-07T17:07:05.640" v="686" actId="47"/>
        <pc:sldMkLst>
          <pc:docMk/>
          <pc:sldMk cId="619529313" sldId="2147469455"/>
        </pc:sldMkLst>
      </pc:sldChg>
      <pc:sldChg chg="addSp delSp modSp add mod">
        <pc:chgData name="Lemmi, Rodrigo" userId="b3618862-5d6a-4746-8c32-848d45cae23d" providerId="ADAL" clId="{63F33A90-B6E6-40F3-BA0A-55B1B26441FD}" dt="2024-02-07T17:12:55.972" v="696" actId="1036"/>
        <pc:sldMkLst>
          <pc:docMk/>
          <pc:sldMk cId="2890517140" sldId="2147469455"/>
        </pc:sldMkLst>
        <pc:picChg chg="add mod ord">
          <ac:chgData name="Lemmi, Rodrigo" userId="b3618862-5d6a-4746-8c32-848d45cae23d" providerId="ADAL" clId="{63F33A90-B6E6-40F3-BA0A-55B1B26441FD}" dt="2024-02-07T17:12:55.972" v="696" actId="1036"/>
          <ac:picMkLst>
            <pc:docMk/>
            <pc:sldMk cId="2890517140" sldId="2147469455"/>
            <ac:picMk id="3" creationId="{CE7EAD87-A4A6-C84D-41AD-E75DB586AB98}"/>
          </ac:picMkLst>
        </pc:picChg>
        <pc:picChg chg="del">
          <ac:chgData name="Lemmi, Rodrigo" userId="b3618862-5d6a-4746-8c32-848d45cae23d" providerId="ADAL" clId="{63F33A90-B6E6-40F3-BA0A-55B1B26441FD}" dt="2024-02-07T17:07:27.267" v="688" actId="478"/>
          <ac:picMkLst>
            <pc:docMk/>
            <pc:sldMk cId="2890517140" sldId="2147469455"/>
            <ac:picMk id="10" creationId="{318CADAA-1424-1C2D-0365-BFAF5886CB27}"/>
          </ac:picMkLst>
        </pc:picChg>
        <pc:picChg chg="add del mod">
          <ac:chgData name="Lemmi, Rodrigo" userId="b3618862-5d6a-4746-8c32-848d45cae23d" providerId="ADAL" clId="{63F33A90-B6E6-40F3-BA0A-55B1B26441FD}" dt="2024-02-07T17:12:44.059" v="691" actId="478"/>
          <ac:picMkLst>
            <pc:docMk/>
            <pc:sldMk cId="2890517140" sldId="2147469455"/>
            <ac:picMk id="1026" creationId="{FEE853FE-62D4-C3E0-E105-542BB8F422D7}"/>
          </ac:picMkLst>
        </pc:picChg>
      </pc:sldChg>
    </pc:docChg>
  </pc:docChgLst>
  <pc:docChgLst>
    <pc:chgData name="Lemmi, Rodrigo" userId="b3618862-5d6a-4746-8c32-848d45cae23d" providerId="ADAL" clId="{5218E379-5483-4E2A-A4B6-734E1BB675EF}"/>
    <pc:docChg chg="custSel delSld modSld modSection">
      <pc:chgData name="Lemmi, Rodrigo" userId="b3618862-5d6a-4746-8c32-848d45cae23d" providerId="ADAL" clId="{5218E379-5483-4E2A-A4B6-734E1BB675EF}" dt="2024-02-12T16:25:13.029" v="39" actId="47"/>
      <pc:docMkLst>
        <pc:docMk/>
      </pc:docMkLst>
      <pc:sldChg chg="del">
        <pc:chgData name="Lemmi, Rodrigo" userId="b3618862-5d6a-4746-8c32-848d45cae23d" providerId="ADAL" clId="{5218E379-5483-4E2A-A4B6-734E1BB675EF}" dt="2024-02-12T16:25:13.029" v="39" actId="47"/>
        <pc:sldMkLst>
          <pc:docMk/>
          <pc:sldMk cId="3728815537" sldId="2147469433"/>
        </pc:sldMkLst>
      </pc:sldChg>
      <pc:sldChg chg="addSp delSp modSp mod">
        <pc:chgData name="Lemmi, Rodrigo" userId="b3618862-5d6a-4746-8c32-848d45cae23d" providerId="ADAL" clId="{5218E379-5483-4E2A-A4B6-734E1BB675EF}" dt="2024-02-12T16:24:02.017" v="38" actId="732"/>
        <pc:sldMkLst>
          <pc:docMk/>
          <pc:sldMk cId="2292712827" sldId="2147469451"/>
        </pc:sldMkLst>
        <pc:spChg chg="add del mod">
          <ac:chgData name="Lemmi, Rodrigo" userId="b3618862-5d6a-4746-8c32-848d45cae23d" providerId="ADAL" clId="{5218E379-5483-4E2A-A4B6-734E1BB675EF}" dt="2024-02-12T16:23:51.238" v="37" actId="478"/>
          <ac:spMkLst>
            <pc:docMk/>
            <pc:sldMk cId="2292712827" sldId="2147469451"/>
            <ac:spMk id="2" creationId="{BFB9151B-C2F0-1A8E-516F-66C82728FB72}"/>
          </ac:spMkLst>
        </pc:spChg>
        <pc:picChg chg="del">
          <ac:chgData name="Lemmi, Rodrigo" userId="b3618862-5d6a-4746-8c32-848d45cae23d" providerId="ADAL" clId="{5218E379-5483-4E2A-A4B6-734E1BB675EF}" dt="2024-02-12T16:23:37.368" v="32" actId="478"/>
          <ac:picMkLst>
            <pc:docMk/>
            <pc:sldMk cId="2292712827" sldId="2147469451"/>
            <ac:picMk id="3" creationId="{E5CFBBBB-9CA0-56B3-ABAB-55BF1B35E431}"/>
          </ac:picMkLst>
        </pc:picChg>
        <pc:picChg chg="add mod ord modCrop">
          <ac:chgData name="Lemmi, Rodrigo" userId="b3618862-5d6a-4746-8c32-848d45cae23d" providerId="ADAL" clId="{5218E379-5483-4E2A-A4B6-734E1BB675EF}" dt="2024-02-12T16:24:02.017" v="38" actId="732"/>
          <ac:picMkLst>
            <pc:docMk/>
            <pc:sldMk cId="2292712827" sldId="2147469451"/>
            <ac:picMk id="12" creationId="{C1AC46EA-DDFD-8A56-C62B-38754CF3E03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BCF9790-076F-4E61-8C78-E9C65274AFD6}"/>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CA"/>
          </a:p>
        </p:txBody>
      </p:sp>
      <p:sp>
        <p:nvSpPr>
          <p:cNvPr id="4" name="Footer Placeholder 3">
            <a:extLst>
              <a:ext uri="{FF2B5EF4-FFF2-40B4-BE49-F238E27FC236}">
                <a16:creationId xmlns:a16="http://schemas.microsoft.com/office/drawing/2014/main" id="{A6F533D1-60CD-4BCD-83D9-AB7FC11BD332}"/>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9A245CAA-C20B-4366-9C4B-4CF30C15230C}"/>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46D7CCC2-6079-45D3-986C-9DC183A12989}" type="slidenum">
              <a:rPr lang="en-CA" smtClean="0"/>
              <a:t>‹#›</a:t>
            </a:fld>
            <a:endParaRPr lang="en-CA"/>
          </a:p>
        </p:txBody>
      </p:sp>
    </p:spTree>
    <p:extLst>
      <p:ext uri="{BB962C8B-B14F-4D97-AF65-F5344CB8AC3E}">
        <p14:creationId xmlns:p14="http://schemas.microsoft.com/office/powerpoint/2010/main" val="41076711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6DEC37E-623F-432B-8F6B-A3FA7DC26D87}" type="datetimeFigureOut">
              <a:rPr lang="en-CA" smtClean="0"/>
              <a:t>2024-03-14</a:t>
            </a:fld>
            <a:endParaRPr lang="en-CA"/>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CA"/>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CA"/>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DABD1317-D022-4B88-926C-24F9B67A3177}" type="slidenum">
              <a:rPr lang="en-CA" smtClean="0"/>
              <a:t>‹#›</a:t>
            </a:fld>
            <a:endParaRPr lang="en-CA"/>
          </a:p>
        </p:txBody>
      </p:sp>
    </p:spTree>
    <p:extLst>
      <p:ext uri="{BB962C8B-B14F-4D97-AF65-F5344CB8AC3E}">
        <p14:creationId xmlns:p14="http://schemas.microsoft.com/office/powerpoint/2010/main" val="2499965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ABD1317-D022-4B88-926C-24F9B67A3177}" type="slidenum">
              <a:rPr lang="en-CA" smtClean="0"/>
              <a:t>4</a:t>
            </a:fld>
            <a:endParaRPr lang="en-CA"/>
          </a:p>
        </p:txBody>
      </p:sp>
    </p:spTree>
    <p:extLst>
      <p:ext uri="{BB962C8B-B14F-4D97-AF65-F5344CB8AC3E}">
        <p14:creationId xmlns:p14="http://schemas.microsoft.com/office/powerpoint/2010/main" val="1664260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the green, yellow</a:t>
            </a:r>
            <a:endParaRPr lang="en-CA" dirty="0"/>
          </a:p>
        </p:txBody>
      </p:sp>
      <p:sp>
        <p:nvSpPr>
          <p:cNvPr id="4" name="Slide Number Placeholder 3"/>
          <p:cNvSpPr>
            <a:spLocks noGrp="1"/>
          </p:cNvSpPr>
          <p:nvPr>
            <p:ph type="sldNum" sz="quarter" idx="5"/>
          </p:nvPr>
        </p:nvSpPr>
        <p:spPr/>
        <p:txBody>
          <a:bodyPr/>
          <a:lstStyle/>
          <a:p>
            <a:fld id="{DABD1317-D022-4B88-926C-24F9B67A3177}" type="slidenum">
              <a:rPr lang="en-CA" smtClean="0"/>
              <a:t>29</a:t>
            </a:fld>
            <a:endParaRPr lang="en-CA"/>
          </a:p>
        </p:txBody>
      </p:sp>
    </p:spTree>
    <p:extLst>
      <p:ext uri="{BB962C8B-B14F-4D97-AF65-F5344CB8AC3E}">
        <p14:creationId xmlns:p14="http://schemas.microsoft.com/office/powerpoint/2010/main" val="3824965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Include Stats on MPPs (# files, # tasks)</a:t>
            </a:r>
            <a:endParaRPr lang="en-CA" dirty="0"/>
          </a:p>
        </p:txBody>
      </p:sp>
      <p:sp>
        <p:nvSpPr>
          <p:cNvPr id="4" name="Slide Number Placeholder 3"/>
          <p:cNvSpPr>
            <a:spLocks noGrp="1"/>
          </p:cNvSpPr>
          <p:nvPr>
            <p:ph type="sldNum" sz="quarter" idx="5"/>
          </p:nvPr>
        </p:nvSpPr>
        <p:spPr/>
        <p:txBody>
          <a:bodyPr/>
          <a:lstStyle/>
          <a:p>
            <a:fld id="{DABD1317-D022-4B88-926C-24F9B67A3177}" type="slidenum">
              <a:rPr lang="en-CA" smtClean="0"/>
              <a:t>6</a:t>
            </a:fld>
            <a:endParaRPr lang="en-CA"/>
          </a:p>
        </p:txBody>
      </p:sp>
    </p:spTree>
    <p:extLst>
      <p:ext uri="{BB962C8B-B14F-4D97-AF65-F5344CB8AC3E}">
        <p14:creationId xmlns:p14="http://schemas.microsoft.com/office/powerpoint/2010/main" val="1069701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the 20 possibilities into the slide</a:t>
            </a:r>
            <a:endParaRPr lang="en-CA" dirty="0"/>
          </a:p>
        </p:txBody>
      </p:sp>
      <p:sp>
        <p:nvSpPr>
          <p:cNvPr id="4" name="Slide Number Placeholder 3"/>
          <p:cNvSpPr>
            <a:spLocks noGrp="1"/>
          </p:cNvSpPr>
          <p:nvPr>
            <p:ph type="sldNum" sz="quarter" idx="5"/>
          </p:nvPr>
        </p:nvSpPr>
        <p:spPr/>
        <p:txBody>
          <a:bodyPr/>
          <a:lstStyle/>
          <a:p>
            <a:fld id="{DABD1317-D022-4B88-926C-24F9B67A3177}" type="slidenum">
              <a:rPr lang="en-CA" smtClean="0"/>
              <a:t>7</a:t>
            </a:fld>
            <a:endParaRPr lang="en-CA"/>
          </a:p>
        </p:txBody>
      </p:sp>
    </p:spTree>
    <p:extLst>
      <p:ext uri="{BB962C8B-B14F-4D97-AF65-F5344CB8AC3E}">
        <p14:creationId xmlns:p14="http://schemas.microsoft.com/office/powerpoint/2010/main" val="4226402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the green, yellow</a:t>
            </a:r>
            <a:endParaRPr lang="en-CA" dirty="0"/>
          </a:p>
        </p:txBody>
      </p:sp>
      <p:sp>
        <p:nvSpPr>
          <p:cNvPr id="4" name="Slide Number Placeholder 3"/>
          <p:cNvSpPr>
            <a:spLocks noGrp="1"/>
          </p:cNvSpPr>
          <p:nvPr>
            <p:ph type="sldNum" sz="quarter" idx="5"/>
          </p:nvPr>
        </p:nvSpPr>
        <p:spPr/>
        <p:txBody>
          <a:bodyPr/>
          <a:lstStyle/>
          <a:p>
            <a:fld id="{DABD1317-D022-4B88-926C-24F9B67A3177}" type="slidenum">
              <a:rPr lang="en-CA" smtClean="0"/>
              <a:t>8</a:t>
            </a:fld>
            <a:endParaRPr lang="en-CA"/>
          </a:p>
        </p:txBody>
      </p:sp>
    </p:spTree>
    <p:extLst>
      <p:ext uri="{BB962C8B-B14F-4D97-AF65-F5344CB8AC3E}">
        <p14:creationId xmlns:p14="http://schemas.microsoft.com/office/powerpoint/2010/main" val="937948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the green, yellow</a:t>
            </a:r>
            <a:endParaRPr lang="en-CA" dirty="0"/>
          </a:p>
        </p:txBody>
      </p:sp>
      <p:sp>
        <p:nvSpPr>
          <p:cNvPr id="4" name="Slide Number Placeholder 3"/>
          <p:cNvSpPr>
            <a:spLocks noGrp="1"/>
          </p:cNvSpPr>
          <p:nvPr>
            <p:ph type="sldNum" sz="quarter" idx="5"/>
          </p:nvPr>
        </p:nvSpPr>
        <p:spPr/>
        <p:txBody>
          <a:bodyPr/>
          <a:lstStyle/>
          <a:p>
            <a:fld id="{DABD1317-D022-4B88-926C-24F9B67A3177}" type="slidenum">
              <a:rPr lang="en-CA" smtClean="0"/>
              <a:t>9</a:t>
            </a:fld>
            <a:endParaRPr lang="en-CA"/>
          </a:p>
        </p:txBody>
      </p:sp>
    </p:spTree>
    <p:extLst>
      <p:ext uri="{BB962C8B-B14F-4D97-AF65-F5344CB8AC3E}">
        <p14:creationId xmlns:p14="http://schemas.microsoft.com/office/powerpoint/2010/main" val="2266852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the green, yellow</a:t>
            </a:r>
            <a:endParaRPr lang="en-CA" dirty="0"/>
          </a:p>
        </p:txBody>
      </p:sp>
      <p:sp>
        <p:nvSpPr>
          <p:cNvPr id="4" name="Slide Number Placeholder 3"/>
          <p:cNvSpPr>
            <a:spLocks noGrp="1"/>
          </p:cNvSpPr>
          <p:nvPr>
            <p:ph type="sldNum" sz="quarter" idx="5"/>
          </p:nvPr>
        </p:nvSpPr>
        <p:spPr/>
        <p:txBody>
          <a:bodyPr/>
          <a:lstStyle/>
          <a:p>
            <a:fld id="{DABD1317-D022-4B88-926C-24F9B67A3177}" type="slidenum">
              <a:rPr lang="en-CA" smtClean="0"/>
              <a:t>14</a:t>
            </a:fld>
            <a:endParaRPr lang="en-CA"/>
          </a:p>
        </p:txBody>
      </p:sp>
    </p:spTree>
    <p:extLst>
      <p:ext uri="{BB962C8B-B14F-4D97-AF65-F5344CB8AC3E}">
        <p14:creationId xmlns:p14="http://schemas.microsoft.com/office/powerpoint/2010/main" val="2914361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the green, yellow</a:t>
            </a:r>
            <a:endParaRPr lang="en-CA" dirty="0"/>
          </a:p>
        </p:txBody>
      </p:sp>
      <p:sp>
        <p:nvSpPr>
          <p:cNvPr id="4" name="Slide Number Placeholder 3"/>
          <p:cNvSpPr>
            <a:spLocks noGrp="1"/>
          </p:cNvSpPr>
          <p:nvPr>
            <p:ph type="sldNum" sz="quarter" idx="5"/>
          </p:nvPr>
        </p:nvSpPr>
        <p:spPr/>
        <p:txBody>
          <a:bodyPr/>
          <a:lstStyle/>
          <a:p>
            <a:fld id="{DABD1317-D022-4B88-926C-24F9B67A3177}" type="slidenum">
              <a:rPr lang="en-CA" smtClean="0"/>
              <a:t>19</a:t>
            </a:fld>
            <a:endParaRPr lang="en-CA"/>
          </a:p>
        </p:txBody>
      </p:sp>
    </p:spTree>
    <p:extLst>
      <p:ext uri="{BB962C8B-B14F-4D97-AF65-F5344CB8AC3E}">
        <p14:creationId xmlns:p14="http://schemas.microsoft.com/office/powerpoint/2010/main" val="3266875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ways to present the data, for illustrative purposes we wanted to simplify and help you visualize all the different categories that can be tracked. Keep in mind all those visuals are not blank but are filled with KPIs shared on the previous slide.</a:t>
            </a:r>
            <a:endParaRPr lang="en-CA" dirty="0"/>
          </a:p>
        </p:txBody>
      </p:sp>
      <p:sp>
        <p:nvSpPr>
          <p:cNvPr id="4" name="Slide Number Placeholder 3"/>
          <p:cNvSpPr>
            <a:spLocks noGrp="1"/>
          </p:cNvSpPr>
          <p:nvPr>
            <p:ph type="sldNum" sz="quarter" idx="5"/>
          </p:nvPr>
        </p:nvSpPr>
        <p:spPr/>
        <p:txBody>
          <a:bodyPr/>
          <a:lstStyle/>
          <a:p>
            <a:fld id="{DABD1317-D022-4B88-926C-24F9B67A3177}" type="slidenum">
              <a:rPr lang="en-CA" smtClean="0"/>
              <a:t>23</a:t>
            </a:fld>
            <a:endParaRPr lang="en-CA"/>
          </a:p>
        </p:txBody>
      </p:sp>
    </p:spTree>
    <p:extLst>
      <p:ext uri="{BB962C8B-B14F-4D97-AF65-F5344CB8AC3E}">
        <p14:creationId xmlns:p14="http://schemas.microsoft.com/office/powerpoint/2010/main" val="3687967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the green, yellow</a:t>
            </a:r>
            <a:endParaRPr lang="en-CA" dirty="0"/>
          </a:p>
        </p:txBody>
      </p:sp>
      <p:sp>
        <p:nvSpPr>
          <p:cNvPr id="4" name="Slide Number Placeholder 3"/>
          <p:cNvSpPr>
            <a:spLocks noGrp="1"/>
          </p:cNvSpPr>
          <p:nvPr>
            <p:ph type="sldNum" sz="quarter" idx="5"/>
          </p:nvPr>
        </p:nvSpPr>
        <p:spPr/>
        <p:txBody>
          <a:bodyPr/>
          <a:lstStyle/>
          <a:p>
            <a:fld id="{DABD1317-D022-4B88-926C-24F9B67A3177}" type="slidenum">
              <a:rPr lang="en-CA" smtClean="0"/>
              <a:t>25</a:t>
            </a:fld>
            <a:endParaRPr lang="en-CA"/>
          </a:p>
        </p:txBody>
      </p:sp>
    </p:spTree>
    <p:extLst>
      <p:ext uri="{BB962C8B-B14F-4D97-AF65-F5344CB8AC3E}">
        <p14:creationId xmlns:p14="http://schemas.microsoft.com/office/powerpoint/2010/main" val="3964222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4B07EE5-14FB-441E-9AC7-93D1F9E02629}"/>
              </a:ext>
            </a:extLst>
          </p:cNvPr>
          <p:cNvSpPr>
            <a:spLocks noGrp="1"/>
          </p:cNvSpPr>
          <p:nvPr>
            <p:ph type="sldNum" sz="quarter" idx="12"/>
          </p:nvPr>
        </p:nvSpPr>
        <p:spPr/>
        <p:txBody>
          <a:bodyPr/>
          <a:lstStyle/>
          <a:p>
            <a:fld id="{72BAF770-A6B5-4792-8E16-6C5DCEF4FCB4}" type="slidenum">
              <a:rPr lang="en-CA" smtClean="0"/>
              <a:t>‹#›</a:t>
            </a:fld>
            <a:endParaRPr lang="en-CA"/>
          </a:p>
        </p:txBody>
      </p:sp>
    </p:spTree>
    <p:extLst>
      <p:ext uri="{BB962C8B-B14F-4D97-AF65-F5344CB8AC3E}">
        <p14:creationId xmlns:p14="http://schemas.microsoft.com/office/powerpoint/2010/main" val="113740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9F724-2628-46CD-9CAF-7189E71907D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5506535-35C4-4EF0-9F75-FD025EBB45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1803D0EA-9914-4767-835A-964ACE516C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DDFEDCA4-5486-40CA-A194-BC5DE7ACCD83}"/>
              </a:ext>
            </a:extLst>
          </p:cNvPr>
          <p:cNvSpPr>
            <a:spLocks noGrp="1"/>
          </p:cNvSpPr>
          <p:nvPr>
            <p:ph type="dt" sz="half" idx="10"/>
          </p:nvPr>
        </p:nvSpPr>
        <p:spPr/>
        <p:txBody>
          <a:bodyPr/>
          <a:lstStyle/>
          <a:p>
            <a:endParaRPr lang="en-CA"/>
          </a:p>
        </p:txBody>
      </p:sp>
      <p:sp>
        <p:nvSpPr>
          <p:cNvPr id="6" name="Footer Placeholder 5">
            <a:extLst>
              <a:ext uri="{FF2B5EF4-FFF2-40B4-BE49-F238E27FC236}">
                <a16:creationId xmlns:a16="http://schemas.microsoft.com/office/drawing/2014/main" id="{22F572A2-020A-4A11-8EC2-542114BE627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9B7F20E-F4DF-46DF-9A38-2027EFFADDF8}"/>
              </a:ext>
            </a:extLst>
          </p:cNvPr>
          <p:cNvSpPr>
            <a:spLocks noGrp="1"/>
          </p:cNvSpPr>
          <p:nvPr>
            <p:ph type="sldNum" sz="quarter" idx="12"/>
          </p:nvPr>
        </p:nvSpPr>
        <p:spPr/>
        <p:txBody>
          <a:bodyPr/>
          <a:lstStyle/>
          <a:p>
            <a:fld id="{49100BD9-1B07-4236-BB35-17D12E8F2861}" type="slidenum">
              <a:rPr lang="en-CA" smtClean="0"/>
              <a:t>‹#›</a:t>
            </a:fld>
            <a:endParaRPr lang="en-CA"/>
          </a:p>
        </p:txBody>
      </p:sp>
    </p:spTree>
    <p:extLst>
      <p:ext uri="{BB962C8B-B14F-4D97-AF65-F5344CB8AC3E}">
        <p14:creationId xmlns:p14="http://schemas.microsoft.com/office/powerpoint/2010/main" val="3451683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F805B-B4F4-4DD3-9446-2622E203F623}"/>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2DDCDDB-112B-408E-9CDE-C0A741999F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2521C2-D785-4035-AF60-5F63CAD719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51CF76BF-BBB8-4309-93F1-D8A9D539F4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8BDCBF-5CFA-4F92-BA83-C85BB225F7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D30E099-FFC0-47D1-83BC-EE8E9B29A752}"/>
              </a:ext>
            </a:extLst>
          </p:cNvPr>
          <p:cNvSpPr>
            <a:spLocks noGrp="1"/>
          </p:cNvSpPr>
          <p:nvPr>
            <p:ph type="dt" sz="half" idx="10"/>
          </p:nvPr>
        </p:nvSpPr>
        <p:spPr/>
        <p:txBody>
          <a:bodyPr/>
          <a:lstStyle/>
          <a:p>
            <a:endParaRPr lang="en-CA"/>
          </a:p>
        </p:txBody>
      </p:sp>
      <p:sp>
        <p:nvSpPr>
          <p:cNvPr id="8" name="Footer Placeholder 7">
            <a:extLst>
              <a:ext uri="{FF2B5EF4-FFF2-40B4-BE49-F238E27FC236}">
                <a16:creationId xmlns:a16="http://schemas.microsoft.com/office/drawing/2014/main" id="{825DB2DD-F733-494A-98A0-B98083276F50}"/>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8530DBB-B172-48A3-AD33-7BF81FBF7AF4}"/>
              </a:ext>
            </a:extLst>
          </p:cNvPr>
          <p:cNvSpPr>
            <a:spLocks noGrp="1"/>
          </p:cNvSpPr>
          <p:nvPr>
            <p:ph type="sldNum" sz="quarter" idx="12"/>
          </p:nvPr>
        </p:nvSpPr>
        <p:spPr/>
        <p:txBody>
          <a:bodyPr/>
          <a:lstStyle/>
          <a:p>
            <a:fld id="{49100BD9-1B07-4236-BB35-17D12E8F2861}" type="slidenum">
              <a:rPr lang="en-CA" smtClean="0"/>
              <a:t>‹#›</a:t>
            </a:fld>
            <a:endParaRPr lang="en-CA"/>
          </a:p>
        </p:txBody>
      </p:sp>
    </p:spTree>
    <p:extLst>
      <p:ext uri="{BB962C8B-B14F-4D97-AF65-F5344CB8AC3E}">
        <p14:creationId xmlns:p14="http://schemas.microsoft.com/office/powerpoint/2010/main" val="1689613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BE9DD-1954-45DA-9BF0-B3F3E863349F}"/>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3287598-D747-4A07-A1D7-D2643C0B9B71}"/>
              </a:ext>
            </a:extLst>
          </p:cNvPr>
          <p:cNvSpPr>
            <a:spLocks noGrp="1"/>
          </p:cNvSpPr>
          <p:nvPr>
            <p:ph type="dt" sz="half" idx="10"/>
          </p:nvPr>
        </p:nvSpPr>
        <p:spPr/>
        <p:txBody>
          <a:bodyPr/>
          <a:lstStyle/>
          <a:p>
            <a:endParaRPr lang="en-CA"/>
          </a:p>
        </p:txBody>
      </p:sp>
      <p:sp>
        <p:nvSpPr>
          <p:cNvPr id="4" name="Footer Placeholder 3">
            <a:extLst>
              <a:ext uri="{FF2B5EF4-FFF2-40B4-BE49-F238E27FC236}">
                <a16:creationId xmlns:a16="http://schemas.microsoft.com/office/drawing/2014/main" id="{1DDE8C2D-ED8E-4063-8C22-7EBADE21AA0A}"/>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BA58791-FF2B-4434-8E9C-E8CA09537FDD}"/>
              </a:ext>
            </a:extLst>
          </p:cNvPr>
          <p:cNvSpPr>
            <a:spLocks noGrp="1"/>
          </p:cNvSpPr>
          <p:nvPr>
            <p:ph type="sldNum" sz="quarter" idx="12"/>
          </p:nvPr>
        </p:nvSpPr>
        <p:spPr/>
        <p:txBody>
          <a:bodyPr/>
          <a:lstStyle/>
          <a:p>
            <a:fld id="{49100BD9-1B07-4236-BB35-17D12E8F2861}" type="slidenum">
              <a:rPr lang="en-CA" smtClean="0"/>
              <a:t>‹#›</a:t>
            </a:fld>
            <a:endParaRPr lang="en-CA"/>
          </a:p>
        </p:txBody>
      </p:sp>
    </p:spTree>
    <p:extLst>
      <p:ext uri="{BB962C8B-B14F-4D97-AF65-F5344CB8AC3E}">
        <p14:creationId xmlns:p14="http://schemas.microsoft.com/office/powerpoint/2010/main" val="856028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9418DF-F5F4-4746-BB81-D38C58DDDA24}"/>
              </a:ext>
            </a:extLst>
          </p:cNvPr>
          <p:cNvSpPr>
            <a:spLocks noGrp="1"/>
          </p:cNvSpPr>
          <p:nvPr>
            <p:ph type="dt" sz="half" idx="10"/>
          </p:nvPr>
        </p:nvSpPr>
        <p:spPr/>
        <p:txBody>
          <a:bodyPr/>
          <a:lstStyle/>
          <a:p>
            <a:endParaRPr lang="en-CA"/>
          </a:p>
        </p:txBody>
      </p:sp>
      <p:sp>
        <p:nvSpPr>
          <p:cNvPr id="3" name="Footer Placeholder 2">
            <a:extLst>
              <a:ext uri="{FF2B5EF4-FFF2-40B4-BE49-F238E27FC236}">
                <a16:creationId xmlns:a16="http://schemas.microsoft.com/office/drawing/2014/main" id="{F2A0EAE0-4EBA-4E62-8CF5-095D05A1A52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52885F06-0982-4B98-AA35-C1C435CAAF18}"/>
              </a:ext>
            </a:extLst>
          </p:cNvPr>
          <p:cNvSpPr>
            <a:spLocks noGrp="1"/>
          </p:cNvSpPr>
          <p:nvPr>
            <p:ph type="sldNum" sz="quarter" idx="12"/>
          </p:nvPr>
        </p:nvSpPr>
        <p:spPr/>
        <p:txBody>
          <a:bodyPr/>
          <a:lstStyle/>
          <a:p>
            <a:fld id="{49100BD9-1B07-4236-BB35-17D12E8F2861}" type="slidenum">
              <a:rPr lang="en-CA" smtClean="0"/>
              <a:t>‹#›</a:t>
            </a:fld>
            <a:endParaRPr lang="en-CA"/>
          </a:p>
        </p:txBody>
      </p:sp>
    </p:spTree>
    <p:extLst>
      <p:ext uri="{BB962C8B-B14F-4D97-AF65-F5344CB8AC3E}">
        <p14:creationId xmlns:p14="http://schemas.microsoft.com/office/powerpoint/2010/main" val="1753237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FF4F-A6A5-4E2E-849B-5BBE22E6DF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4EC66E8-44D5-4CEA-BA08-A6B87BEE5B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781C1D83-5693-4142-B444-A6217C9EAC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B0A608-CA08-4936-8AF1-69FBC7267E35}"/>
              </a:ext>
            </a:extLst>
          </p:cNvPr>
          <p:cNvSpPr>
            <a:spLocks noGrp="1"/>
          </p:cNvSpPr>
          <p:nvPr>
            <p:ph type="dt" sz="half" idx="10"/>
          </p:nvPr>
        </p:nvSpPr>
        <p:spPr/>
        <p:txBody>
          <a:bodyPr/>
          <a:lstStyle/>
          <a:p>
            <a:endParaRPr lang="en-CA"/>
          </a:p>
        </p:txBody>
      </p:sp>
      <p:sp>
        <p:nvSpPr>
          <p:cNvPr id="6" name="Footer Placeholder 5">
            <a:extLst>
              <a:ext uri="{FF2B5EF4-FFF2-40B4-BE49-F238E27FC236}">
                <a16:creationId xmlns:a16="http://schemas.microsoft.com/office/drawing/2014/main" id="{9F6ACA98-C561-46DE-A346-4365E6A516D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9D00FD2-AF4A-484B-B521-9D9556BBF1F1}"/>
              </a:ext>
            </a:extLst>
          </p:cNvPr>
          <p:cNvSpPr>
            <a:spLocks noGrp="1"/>
          </p:cNvSpPr>
          <p:nvPr>
            <p:ph type="sldNum" sz="quarter" idx="12"/>
          </p:nvPr>
        </p:nvSpPr>
        <p:spPr/>
        <p:txBody>
          <a:bodyPr/>
          <a:lstStyle/>
          <a:p>
            <a:fld id="{49100BD9-1B07-4236-BB35-17D12E8F2861}" type="slidenum">
              <a:rPr lang="en-CA" smtClean="0"/>
              <a:t>‹#›</a:t>
            </a:fld>
            <a:endParaRPr lang="en-CA"/>
          </a:p>
        </p:txBody>
      </p:sp>
    </p:spTree>
    <p:extLst>
      <p:ext uri="{BB962C8B-B14F-4D97-AF65-F5344CB8AC3E}">
        <p14:creationId xmlns:p14="http://schemas.microsoft.com/office/powerpoint/2010/main" val="1446556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88466-DCC9-46A2-85C5-ABFF119542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869F990-E0CC-4F95-9E5B-E464A50E01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A2D1AC5F-D2E7-4E5A-B077-79DAA117E1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114101-4638-4481-B1DB-202A5B15FCE5}"/>
              </a:ext>
            </a:extLst>
          </p:cNvPr>
          <p:cNvSpPr>
            <a:spLocks noGrp="1"/>
          </p:cNvSpPr>
          <p:nvPr>
            <p:ph type="dt" sz="half" idx="10"/>
          </p:nvPr>
        </p:nvSpPr>
        <p:spPr/>
        <p:txBody>
          <a:bodyPr/>
          <a:lstStyle/>
          <a:p>
            <a:endParaRPr lang="en-CA"/>
          </a:p>
        </p:txBody>
      </p:sp>
      <p:sp>
        <p:nvSpPr>
          <p:cNvPr id="6" name="Footer Placeholder 5">
            <a:extLst>
              <a:ext uri="{FF2B5EF4-FFF2-40B4-BE49-F238E27FC236}">
                <a16:creationId xmlns:a16="http://schemas.microsoft.com/office/drawing/2014/main" id="{D7A581D3-3AE3-4A6E-9150-82D8FCF55AB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6B268D3-62E3-4095-94C3-FA42CFE4C0A0}"/>
              </a:ext>
            </a:extLst>
          </p:cNvPr>
          <p:cNvSpPr>
            <a:spLocks noGrp="1"/>
          </p:cNvSpPr>
          <p:nvPr>
            <p:ph type="sldNum" sz="quarter" idx="12"/>
          </p:nvPr>
        </p:nvSpPr>
        <p:spPr/>
        <p:txBody>
          <a:bodyPr/>
          <a:lstStyle/>
          <a:p>
            <a:fld id="{49100BD9-1B07-4236-BB35-17D12E8F2861}" type="slidenum">
              <a:rPr lang="en-CA" smtClean="0"/>
              <a:t>‹#›</a:t>
            </a:fld>
            <a:endParaRPr lang="en-CA"/>
          </a:p>
        </p:txBody>
      </p:sp>
    </p:spTree>
    <p:extLst>
      <p:ext uri="{BB962C8B-B14F-4D97-AF65-F5344CB8AC3E}">
        <p14:creationId xmlns:p14="http://schemas.microsoft.com/office/powerpoint/2010/main" val="2164728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9203-518E-413C-83D8-336908E5E839}"/>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1E4D129-230C-4901-A181-6E846FE247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F08863D-D3DF-41D1-8ED4-121B808EFEAD}"/>
              </a:ext>
            </a:extLst>
          </p:cNvPr>
          <p:cNvSpPr>
            <a:spLocks noGrp="1"/>
          </p:cNvSpPr>
          <p:nvPr>
            <p:ph type="dt" sz="half" idx="10"/>
          </p:nvPr>
        </p:nvSpPr>
        <p:spPr/>
        <p:txBody>
          <a:bodyPr/>
          <a:lstStyle/>
          <a:p>
            <a:endParaRPr lang="en-CA"/>
          </a:p>
        </p:txBody>
      </p:sp>
      <p:sp>
        <p:nvSpPr>
          <p:cNvPr id="5" name="Footer Placeholder 4">
            <a:extLst>
              <a:ext uri="{FF2B5EF4-FFF2-40B4-BE49-F238E27FC236}">
                <a16:creationId xmlns:a16="http://schemas.microsoft.com/office/drawing/2014/main" id="{45A7B02A-D053-41F1-B729-54C6C080F4C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4D280F1-4510-4639-B393-3E42D5D0E718}"/>
              </a:ext>
            </a:extLst>
          </p:cNvPr>
          <p:cNvSpPr>
            <a:spLocks noGrp="1"/>
          </p:cNvSpPr>
          <p:nvPr>
            <p:ph type="sldNum" sz="quarter" idx="12"/>
          </p:nvPr>
        </p:nvSpPr>
        <p:spPr/>
        <p:txBody>
          <a:bodyPr/>
          <a:lstStyle/>
          <a:p>
            <a:fld id="{49100BD9-1B07-4236-BB35-17D12E8F2861}" type="slidenum">
              <a:rPr lang="en-CA" smtClean="0"/>
              <a:t>‹#›</a:t>
            </a:fld>
            <a:endParaRPr lang="en-CA"/>
          </a:p>
        </p:txBody>
      </p:sp>
    </p:spTree>
    <p:extLst>
      <p:ext uri="{BB962C8B-B14F-4D97-AF65-F5344CB8AC3E}">
        <p14:creationId xmlns:p14="http://schemas.microsoft.com/office/powerpoint/2010/main" val="485316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BD8628-65F6-4C8E-835A-855D0C3B737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1948484-CA80-44B1-8EF4-649DE4AAA5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5C80726-D32D-4BE0-86ED-9FF7301CC6B1}"/>
              </a:ext>
            </a:extLst>
          </p:cNvPr>
          <p:cNvSpPr>
            <a:spLocks noGrp="1"/>
          </p:cNvSpPr>
          <p:nvPr>
            <p:ph type="dt" sz="half" idx="10"/>
          </p:nvPr>
        </p:nvSpPr>
        <p:spPr/>
        <p:txBody>
          <a:bodyPr/>
          <a:lstStyle/>
          <a:p>
            <a:endParaRPr lang="en-CA"/>
          </a:p>
        </p:txBody>
      </p:sp>
      <p:sp>
        <p:nvSpPr>
          <p:cNvPr id="5" name="Footer Placeholder 4">
            <a:extLst>
              <a:ext uri="{FF2B5EF4-FFF2-40B4-BE49-F238E27FC236}">
                <a16:creationId xmlns:a16="http://schemas.microsoft.com/office/drawing/2014/main" id="{917758B7-1BB5-4672-BCAF-E302E29B8DD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B1DA2F3-7CA0-4EE2-9706-970DEF23F27D}"/>
              </a:ext>
            </a:extLst>
          </p:cNvPr>
          <p:cNvSpPr>
            <a:spLocks noGrp="1"/>
          </p:cNvSpPr>
          <p:nvPr>
            <p:ph type="sldNum" sz="quarter" idx="12"/>
          </p:nvPr>
        </p:nvSpPr>
        <p:spPr/>
        <p:txBody>
          <a:bodyPr/>
          <a:lstStyle/>
          <a:p>
            <a:fld id="{49100BD9-1B07-4236-BB35-17D12E8F2861}" type="slidenum">
              <a:rPr lang="en-CA" smtClean="0"/>
              <a:t>‹#›</a:t>
            </a:fld>
            <a:endParaRPr lang="en-CA"/>
          </a:p>
        </p:txBody>
      </p:sp>
    </p:spTree>
    <p:extLst>
      <p:ext uri="{BB962C8B-B14F-4D97-AF65-F5344CB8AC3E}">
        <p14:creationId xmlns:p14="http://schemas.microsoft.com/office/powerpoint/2010/main" val="3508398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B8F9B-B874-46CE-BA7A-BBB6DF709C8A}"/>
              </a:ext>
            </a:extLst>
          </p:cNvPr>
          <p:cNvSpPr>
            <a:spLocks noGrp="1"/>
          </p:cNvSpPr>
          <p:nvPr>
            <p:ph type="title"/>
          </p:nvPr>
        </p:nvSpPr>
        <p:spPr>
          <a:xfrm>
            <a:off x="720970" y="211748"/>
            <a:ext cx="10515600" cy="1325563"/>
          </a:xfrm>
          <a:prstGeom prst="rect">
            <a:avLst/>
          </a:prstGeom>
        </p:spPr>
        <p:txBody>
          <a:bodyPr/>
          <a:lstStyle>
            <a:lvl1pPr>
              <a:defRPr/>
            </a:lvl1pPr>
          </a:lstStyle>
          <a:p>
            <a:r>
              <a:rPr lang="en-US" dirty="0"/>
              <a:t>Click to edit Master title</a:t>
            </a:r>
            <a:endParaRPr lang="en-CA" dirty="0"/>
          </a:p>
        </p:txBody>
      </p:sp>
      <p:sp>
        <p:nvSpPr>
          <p:cNvPr id="6" name="Slide Number Placeholder 5">
            <a:extLst>
              <a:ext uri="{FF2B5EF4-FFF2-40B4-BE49-F238E27FC236}">
                <a16:creationId xmlns:a16="http://schemas.microsoft.com/office/drawing/2014/main" id="{CB7768C0-4090-4F9C-939C-F53CF88706C2}"/>
              </a:ext>
            </a:extLst>
          </p:cNvPr>
          <p:cNvSpPr>
            <a:spLocks noGrp="1"/>
          </p:cNvSpPr>
          <p:nvPr>
            <p:ph type="sldNum" sz="quarter" idx="12"/>
          </p:nvPr>
        </p:nvSpPr>
        <p:spPr/>
        <p:txBody>
          <a:bodyPr/>
          <a:lstStyle/>
          <a:p>
            <a:fld id="{72BAF770-A6B5-4792-8E16-6C5DCEF4FCB4}" type="slidenum">
              <a:rPr lang="en-CA" smtClean="0"/>
              <a:t>‹#›</a:t>
            </a:fld>
            <a:endParaRPr lang="en-CA"/>
          </a:p>
        </p:txBody>
      </p:sp>
    </p:spTree>
    <p:extLst>
      <p:ext uri="{BB962C8B-B14F-4D97-AF65-F5344CB8AC3E}">
        <p14:creationId xmlns:p14="http://schemas.microsoft.com/office/powerpoint/2010/main" val="3978844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Mockup Device 09">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520191D3-1B85-49B2-AA75-2FDB9E9778B1}"/>
              </a:ext>
            </a:extLst>
          </p:cNvPr>
          <p:cNvSpPr>
            <a:spLocks noGrp="1"/>
          </p:cNvSpPr>
          <p:nvPr>
            <p:ph type="pic" sz="quarter" idx="10"/>
          </p:nvPr>
        </p:nvSpPr>
        <p:spPr>
          <a:xfrm>
            <a:off x="1477891" y="2473211"/>
            <a:ext cx="3546061" cy="2320190"/>
          </a:xfrm>
          <a:custGeom>
            <a:avLst/>
            <a:gdLst>
              <a:gd name="connsiteX0" fmla="*/ 0 w 7090276"/>
              <a:gd name="connsiteY0" fmla="*/ 0 h 4640380"/>
              <a:gd name="connsiteX1" fmla="*/ 7090276 w 7090276"/>
              <a:gd name="connsiteY1" fmla="*/ 0 h 4640380"/>
              <a:gd name="connsiteX2" fmla="*/ 7090276 w 7090276"/>
              <a:gd name="connsiteY2" fmla="*/ 4640380 h 4640380"/>
              <a:gd name="connsiteX3" fmla="*/ 0 w 7090276"/>
              <a:gd name="connsiteY3" fmla="*/ 4640380 h 4640380"/>
            </a:gdLst>
            <a:ahLst/>
            <a:cxnLst>
              <a:cxn ang="0">
                <a:pos x="connsiteX0" y="connsiteY0"/>
              </a:cxn>
              <a:cxn ang="0">
                <a:pos x="connsiteX1" y="connsiteY1"/>
              </a:cxn>
              <a:cxn ang="0">
                <a:pos x="connsiteX2" y="connsiteY2"/>
              </a:cxn>
              <a:cxn ang="0">
                <a:pos x="connsiteX3" y="connsiteY3"/>
              </a:cxn>
            </a:cxnLst>
            <a:rect l="l" t="t" r="r" b="b"/>
            <a:pathLst>
              <a:path w="7090276" h="4640380">
                <a:moveTo>
                  <a:pt x="0" y="0"/>
                </a:moveTo>
                <a:lnTo>
                  <a:pt x="7090276" y="0"/>
                </a:lnTo>
                <a:lnTo>
                  <a:pt x="7090276" y="4640380"/>
                </a:lnTo>
                <a:lnTo>
                  <a:pt x="0" y="4640380"/>
                </a:lnTo>
                <a:close/>
              </a:path>
            </a:pathLst>
          </a:custGeom>
          <a:solidFill>
            <a:schemeClr val="bg2">
              <a:lumMod val="95000"/>
            </a:schemeClr>
          </a:solidFill>
        </p:spPr>
        <p:txBody>
          <a:bodyPr vert="horz" wrap="square" lIns="182843" tIns="91422" rIns="182843" bIns="91422" rtlCol="0" anchor="ctr">
            <a:noAutofit/>
          </a:bodyPr>
          <a:lstStyle>
            <a:lvl1pPr>
              <a:defRPr lang="en-US" sz="1200" dirty="0"/>
            </a:lvl1pPr>
          </a:lstStyle>
          <a:p>
            <a:pPr marL="0" lvl="0" indent="0" algn="ctr">
              <a:buNone/>
            </a:pPr>
            <a:endParaRPr lang="en-US" dirty="0"/>
          </a:p>
        </p:txBody>
      </p:sp>
      <p:sp>
        <p:nvSpPr>
          <p:cNvPr id="9" name="Picture Placeholder 8">
            <a:extLst>
              <a:ext uri="{FF2B5EF4-FFF2-40B4-BE49-F238E27FC236}">
                <a16:creationId xmlns:a16="http://schemas.microsoft.com/office/drawing/2014/main" id="{5BACD620-C843-45D5-8F90-7DDC1522400F}"/>
              </a:ext>
            </a:extLst>
          </p:cNvPr>
          <p:cNvSpPr>
            <a:spLocks noGrp="1"/>
          </p:cNvSpPr>
          <p:nvPr>
            <p:ph type="pic" sz="quarter" idx="11"/>
          </p:nvPr>
        </p:nvSpPr>
        <p:spPr>
          <a:xfrm>
            <a:off x="4318537" y="3552596"/>
            <a:ext cx="1776840" cy="2353147"/>
          </a:xfrm>
          <a:custGeom>
            <a:avLst/>
            <a:gdLst>
              <a:gd name="connsiteX0" fmla="*/ 103357 w 3552755"/>
              <a:gd name="connsiteY0" fmla="*/ 0 h 4706293"/>
              <a:gd name="connsiteX1" fmla="*/ 3449397 w 3552755"/>
              <a:gd name="connsiteY1" fmla="*/ 0 h 4706293"/>
              <a:gd name="connsiteX2" fmla="*/ 3552755 w 3552755"/>
              <a:gd name="connsiteY2" fmla="*/ 103339 h 4706293"/>
              <a:gd name="connsiteX3" fmla="*/ 3552755 w 3552755"/>
              <a:gd name="connsiteY3" fmla="*/ 4602953 h 4706293"/>
              <a:gd name="connsiteX4" fmla="*/ 3449397 w 3552755"/>
              <a:gd name="connsiteY4" fmla="*/ 4706293 h 4706293"/>
              <a:gd name="connsiteX5" fmla="*/ 103357 w 3552755"/>
              <a:gd name="connsiteY5" fmla="*/ 4706293 h 4706293"/>
              <a:gd name="connsiteX6" fmla="*/ 0 w 3552755"/>
              <a:gd name="connsiteY6" fmla="*/ 4602953 h 4706293"/>
              <a:gd name="connsiteX7" fmla="*/ 0 w 3552755"/>
              <a:gd name="connsiteY7" fmla="*/ 103339 h 4706293"/>
              <a:gd name="connsiteX8" fmla="*/ 103357 w 3552755"/>
              <a:gd name="connsiteY8" fmla="*/ 0 h 4706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2755" h="4706293">
                <a:moveTo>
                  <a:pt x="103357" y="0"/>
                </a:moveTo>
                <a:lnTo>
                  <a:pt x="3449397" y="0"/>
                </a:lnTo>
                <a:cubicBezTo>
                  <a:pt x="3506680" y="0"/>
                  <a:pt x="3552755" y="46067"/>
                  <a:pt x="3552755" y="103339"/>
                </a:cubicBezTo>
                <a:lnTo>
                  <a:pt x="3552755" y="4602953"/>
                </a:lnTo>
                <a:cubicBezTo>
                  <a:pt x="3552755" y="4658981"/>
                  <a:pt x="3506680" y="4706293"/>
                  <a:pt x="3449397" y="4706293"/>
                </a:cubicBezTo>
                <a:lnTo>
                  <a:pt x="103357" y="4706293"/>
                </a:lnTo>
                <a:cubicBezTo>
                  <a:pt x="46075" y="4706293"/>
                  <a:pt x="0" y="4658981"/>
                  <a:pt x="0" y="4602953"/>
                </a:cubicBezTo>
                <a:lnTo>
                  <a:pt x="0" y="103339"/>
                </a:lnTo>
                <a:cubicBezTo>
                  <a:pt x="0" y="46067"/>
                  <a:pt x="46075" y="0"/>
                  <a:pt x="103357" y="0"/>
                </a:cubicBezTo>
                <a:close/>
              </a:path>
            </a:pathLst>
          </a:custGeom>
          <a:solidFill>
            <a:schemeClr val="bg2">
              <a:lumMod val="95000"/>
            </a:schemeClr>
          </a:solidFill>
        </p:spPr>
        <p:txBody>
          <a:bodyPr vert="horz" wrap="square" lIns="182843" tIns="91422" rIns="182843" bIns="91422" rtlCol="0" anchor="ctr">
            <a:noAutofit/>
          </a:bodyPr>
          <a:lstStyle>
            <a:lvl1pPr>
              <a:defRPr lang="en-US" sz="1200" dirty="0"/>
            </a:lvl1pPr>
          </a:lstStyle>
          <a:p>
            <a:pPr marL="0" lvl="0" indent="0" algn="ctr">
              <a:buNone/>
            </a:pPr>
            <a:endParaRPr lang="en-US" dirty="0"/>
          </a:p>
        </p:txBody>
      </p:sp>
    </p:spTree>
    <p:extLst>
      <p:ext uri="{BB962C8B-B14F-4D97-AF65-F5344CB8AC3E}">
        <p14:creationId xmlns:p14="http://schemas.microsoft.com/office/powerpoint/2010/main" val="1304980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ntent Large 1-col">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3024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Content Slide 1+1">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1193460"/>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No image&#10;&#10;Description automatically generated with medium confidence">
            <a:extLst>
              <a:ext uri="{FF2B5EF4-FFF2-40B4-BE49-F238E27FC236}">
                <a16:creationId xmlns:a16="http://schemas.microsoft.com/office/drawing/2014/main" id="{4D9FE0A5-F8B4-4900-82AE-94199A99D00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5229225"/>
            <a:ext cx="12192000" cy="1704975"/>
          </a:xfrm>
          <a:prstGeom prst="rect">
            <a:avLst/>
          </a:prstGeom>
        </p:spPr>
      </p:pic>
      <p:sp>
        <p:nvSpPr>
          <p:cNvPr id="8" name="Title 8">
            <a:extLst>
              <a:ext uri="{FF2B5EF4-FFF2-40B4-BE49-F238E27FC236}">
                <a16:creationId xmlns:a16="http://schemas.microsoft.com/office/drawing/2014/main" id="{FA4DA4D3-0845-415E-8A1B-01BFF7801B17}"/>
              </a:ext>
            </a:extLst>
          </p:cNvPr>
          <p:cNvSpPr>
            <a:spLocks noGrp="1"/>
          </p:cNvSpPr>
          <p:nvPr>
            <p:ph type="title"/>
          </p:nvPr>
        </p:nvSpPr>
        <p:spPr>
          <a:xfrm>
            <a:off x="579968" y="1990725"/>
            <a:ext cx="11032066" cy="831850"/>
          </a:xfrm>
        </p:spPr>
        <p:txBody>
          <a:bodyPr/>
          <a:lstStyle>
            <a:lvl1pPr>
              <a:defRPr sz="3000"/>
            </a:lvl1pPr>
          </a:lstStyle>
          <a:p>
            <a:r>
              <a:rPr lang="en-US"/>
              <a:t>Click to edit Master title style</a:t>
            </a:r>
            <a:endParaRPr lang="en-US" dirty="0"/>
          </a:p>
        </p:txBody>
      </p:sp>
      <p:sp>
        <p:nvSpPr>
          <p:cNvPr id="9" name="Text Placeholder 14">
            <a:extLst>
              <a:ext uri="{FF2B5EF4-FFF2-40B4-BE49-F238E27FC236}">
                <a16:creationId xmlns:a16="http://schemas.microsoft.com/office/drawing/2014/main" id="{DE9553C6-B758-4317-92E1-E7CC67EEA657}"/>
              </a:ext>
            </a:extLst>
          </p:cNvPr>
          <p:cNvSpPr>
            <a:spLocks noGrp="1"/>
          </p:cNvSpPr>
          <p:nvPr>
            <p:ph type="body" sz="quarter" idx="10" hasCustomPrompt="1"/>
          </p:nvPr>
        </p:nvSpPr>
        <p:spPr>
          <a:xfrm>
            <a:off x="579968" y="3362332"/>
            <a:ext cx="11032066" cy="390525"/>
          </a:xfrm>
        </p:spPr>
        <p:txBody>
          <a:bodyPr/>
          <a:lstStyle>
            <a:lvl1pPr>
              <a:defRPr/>
            </a:lvl1pPr>
          </a:lstStyle>
          <a:p>
            <a:pPr lvl="0"/>
            <a:r>
              <a:rPr lang="en-US" dirty="0"/>
              <a:t>Click to edit Master Sub Title styles</a:t>
            </a:r>
          </a:p>
        </p:txBody>
      </p:sp>
      <p:sp>
        <p:nvSpPr>
          <p:cNvPr id="10" name="Text Placeholder 14">
            <a:extLst>
              <a:ext uri="{FF2B5EF4-FFF2-40B4-BE49-F238E27FC236}">
                <a16:creationId xmlns:a16="http://schemas.microsoft.com/office/drawing/2014/main" id="{258CBA6F-CE5F-4639-8B62-0741CFAE0CF9}"/>
              </a:ext>
            </a:extLst>
          </p:cNvPr>
          <p:cNvSpPr>
            <a:spLocks noGrp="1"/>
          </p:cNvSpPr>
          <p:nvPr>
            <p:ph type="body" sz="quarter" idx="11" hasCustomPrompt="1"/>
          </p:nvPr>
        </p:nvSpPr>
        <p:spPr>
          <a:xfrm>
            <a:off x="579967" y="4514850"/>
            <a:ext cx="4255812" cy="365760"/>
          </a:xfrm>
        </p:spPr>
        <p:txBody>
          <a:bodyPr anchor="ctr" anchorCtr="0"/>
          <a:lstStyle>
            <a:lvl1pPr>
              <a:defRPr b="1"/>
            </a:lvl1pPr>
          </a:lstStyle>
          <a:p>
            <a:pPr lvl="0"/>
            <a:r>
              <a:rPr lang="en-US" dirty="0"/>
              <a:t>Client name</a:t>
            </a:r>
          </a:p>
        </p:txBody>
      </p:sp>
      <p:pic>
        <p:nvPicPr>
          <p:cNvPr id="11" name="Picture 10">
            <a:extLst>
              <a:ext uri="{FF2B5EF4-FFF2-40B4-BE49-F238E27FC236}">
                <a16:creationId xmlns:a16="http://schemas.microsoft.com/office/drawing/2014/main" id="{94625C70-2933-44DF-9EA5-20AEFED02BB2}"/>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9906000" y="5545668"/>
            <a:ext cx="2103014" cy="1072088"/>
          </a:xfrm>
          <a:prstGeom prst="rect">
            <a:avLst/>
          </a:prstGeom>
        </p:spPr>
      </p:pic>
    </p:spTree>
    <p:extLst>
      <p:ext uri="{BB962C8B-B14F-4D97-AF65-F5344CB8AC3E}">
        <p14:creationId xmlns:p14="http://schemas.microsoft.com/office/powerpoint/2010/main" val="699822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descr="No image&#10;&#10;Description automatically generated with medium confidence">
            <a:extLst>
              <a:ext uri="{FF2B5EF4-FFF2-40B4-BE49-F238E27FC236}">
                <a16:creationId xmlns:a16="http://schemas.microsoft.com/office/drawing/2014/main" id="{4D9FE0A5-F8B4-4900-82AE-94199A99D00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5229225"/>
            <a:ext cx="12192000" cy="1704975"/>
          </a:xfrm>
          <a:prstGeom prst="rect">
            <a:avLst/>
          </a:prstGeom>
        </p:spPr>
      </p:pic>
      <p:sp>
        <p:nvSpPr>
          <p:cNvPr id="8" name="Title 8">
            <a:extLst>
              <a:ext uri="{FF2B5EF4-FFF2-40B4-BE49-F238E27FC236}">
                <a16:creationId xmlns:a16="http://schemas.microsoft.com/office/drawing/2014/main" id="{FA4DA4D3-0845-415E-8A1B-01BFF7801B17}"/>
              </a:ext>
            </a:extLst>
          </p:cNvPr>
          <p:cNvSpPr>
            <a:spLocks noGrp="1"/>
          </p:cNvSpPr>
          <p:nvPr>
            <p:ph type="title"/>
          </p:nvPr>
        </p:nvSpPr>
        <p:spPr>
          <a:xfrm>
            <a:off x="579968" y="1990725"/>
            <a:ext cx="11032066" cy="831850"/>
          </a:xfrm>
        </p:spPr>
        <p:txBody>
          <a:bodyPr/>
          <a:lstStyle>
            <a:lvl1pPr>
              <a:defRPr sz="3000"/>
            </a:lvl1pPr>
          </a:lstStyle>
          <a:p>
            <a:r>
              <a:rPr lang="en-US"/>
              <a:t>Click to edit Master title style</a:t>
            </a:r>
            <a:endParaRPr lang="en-US" dirty="0"/>
          </a:p>
        </p:txBody>
      </p:sp>
      <p:sp>
        <p:nvSpPr>
          <p:cNvPr id="9" name="Text Placeholder 14">
            <a:extLst>
              <a:ext uri="{FF2B5EF4-FFF2-40B4-BE49-F238E27FC236}">
                <a16:creationId xmlns:a16="http://schemas.microsoft.com/office/drawing/2014/main" id="{DE9553C6-B758-4317-92E1-E7CC67EEA657}"/>
              </a:ext>
            </a:extLst>
          </p:cNvPr>
          <p:cNvSpPr>
            <a:spLocks noGrp="1"/>
          </p:cNvSpPr>
          <p:nvPr>
            <p:ph type="body" sz="quarter" idx="10" hasCustomPrompt="1"/>
          </p:nvPr>
        </p:nvSpPr>
        <p:spPr>
          <a:xfrm>
            <a:off x="579968" y="3362332"/>
            <a:ext cx="11032066" cy="390525"/>
          </a:xfrm>
        </p:spPr>
        <p:txBody>
          <a:bodyPr/>
          <a:lstStyle>
            <a:lvl1pPr>
              <a:defRPr/>
            </a:lvl1pPr>
          </a:lstStyle>
          <a:p>
            <a:pPr lvl="0"/>
            <a:r>
              <a:rPr lang="en-US" dirty="0"/>
              <a:t>Click to edit Master Sub Title styles</a:t>
            </a:r>
          </a:p>
        </p:txBody>
      </p:sp>
      <p:sp>
        <p:nvSpPr>
          <p:cNvPr id="10" name="Text Placeholder 14">
            <a:extLst>
              <a:ext uri="{FF2B5EF4-FFF2-40B4-BE49-F238E27FC236}">
                <a16:creationId xmlns:a16="http://schemas.microsoft.com/office/drawing/2014/main" id="{258CBA6F-CE5F-4639-8B62-0741CFAE0CF9}"/>
              </a:ext>
            </a:extLst>
          </p:cNvPr>
          <p:cNvSpPr>
            <a:spLocks noGrp="1"/>
          </p:cNvSpPr>
          <p:nvPr>
            <p:ph type="body" sz="quarter" idx="11" hasCustomPrompt="1"/>
          </p:nvPr>
        </p:nvSpPr>
        <p:spPr>
          <a:xfrm>
            <a:off x="579967" y="4514850"/>
            <a:ext cx="4255812" cy="365760"/>
          </a:xfrm>
        </p:spPr>
        <p:txBody>
          <a:bodyPr anchor="ctr" anchorCtr="0"/>
          <a:lstStyle>
            <a:lvl1pPr>
              <a:defRPr b="1"/>
            </a:lvl1pPr>
          </a:lstStyle>
          <a:p>
            <a:pPr lvl="0"/>
            <a:r>
              <a:rPr lang="en-US" dirty="0"/>
              <a:t>Client name</a:t>
            </a:r>
          </a:p>
        </p:txBody>
      </p:sp>
      <p:pic>
        <p:nvPicPr>
          <p:cNvPr id="11" name="Picture 10">
            <a:extLst>
              <a:ext uri="{FF2B5EF4-FFF2-40B4-BE49-F238E27FC236}">
                <a16:creationId xmlns:a16="http://schemas.microsoft.com/office/drawing/2014/main" id="{94625C70-2933-44DF-9EA5-20AEFED02BB2}"/>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9906000" y="5545668"/>
            <a:ext cx="2103014" cy="1072088"/>
          </a:xfrm>
          <a:prstGeom prst="rect">
            <a:avLst/>
          </a:prstGeom>
        </p:spPr>
      </p:pic>
    </p:spTree>
    <p:extLst>
      <p:ext uri="{BB962C8B-B14F-4D97-AF65-F5344CB8AC3E}">
        <p14:creationId xmlns:p14="http://schemas.microsoft.com/office/powerpoint/2010/main" val="20669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2D828-5420-47AD-878E-B62BE4584E0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F5CB706-408C-4077-BBFC-135BE3CB91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776D7D2-A430-4728-937E-319D386C95FB}"/>
              </a:ext>
            </a:extLst>
          </p:cNvPr>
          <p:cNvSpPr>
            <a:spLocks noGrp="1"/>
          </p:cNvSpPr>
          <p:nvPr>
            <p:ph type="dt" sz="half" idx="10"/>
          </p:nvPr>
        </p:nvSpPr>
        <p:spPr/>
        <p:txBody>
          <a:bodyPr/>
          <a:lstStyle/>
          <a:p>
            <a:endParaRPr lang="en-CA"/>
          </a:p>
        </p:txBody>
      </p:sp>
      <p:sp>
        <p:nvSpPr>
          <p:cNvPr id="5" name="Footer Placeholder 4">
            <a:extLst>
              <a:ext uri="{FF2B5EF4-FFF2-40B4-BE49-F238E27FC236}">
                <a16:creationId xmlns:a16="http://schemas.microsoft.com/office/drawing/2014/main" id="{5CAA3E5A-DF1E-4322-A9AD-952CABA2A9E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7461298-8824-4626-8E28-5105B34CBA77}"/>
              </a:ext>
            </a:extLst>
          </p:cNvPr>
          <p:cNvSpPr>
            <a:spLocks noGrp="1"/>
          </p:cNvSpPr>
          <p:nvPr>
            <p:ph type="sldNum" sz="quarter" idx="12"/>
          </p:nvPr>
        </p:nvSpPr>
        <p:spPr/>
        <p:txBody>
          <a:bodyPr/>
          <a:lstStyle/>
          <a:p>
            <a:fld id="{49100BD9-1B07-4236-BB35-17D12E8F2861}" type="slidenum">
              <a:rPr lang="en-CA" smtClean="0"/>
              <a:t>‹#›</a:t>
            </a:fld>
            <a:endParaRPr lang="en-CA"/>
          </a:p>
        </p:txBody>
      </p:sp>
    </p:spTree>
    <p:extLst>
      <p:ext uri="{BB962C8B-B14F-4D97-AF65-F5344CB8AC3E}">
        <p14:creationId xmlns:p14="http://schemas.microsoft.com/office/powerpoint/2010/main" val="3382293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26D37-B3D3-44D4-8A6E-EB1D9B9FE8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6EBD701-5FFB-495A-A1A3-8E58A33782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FA4239-31A9-44CF-BE05-83E1E94CA2A6}"/>
              </a:ext>
            </a:extLst>
          </p:cNvPr>
          <p:cNvSpPr>
            <a:spLocks noGrp="1"/>
          </p:cNvSpPr>
          <p:nvPr>
            <p:ph type="dt" sz="half" idx="10"/>
          </p:nvPr>
        </p:nvSpPr>
        <p:spPr/>
        <p:txBody>
          <a:bodyPr/>
          <a:lstStyle/>
          <a:p>
            <a:endParaRPr lang="en-CA"/>
          </a:p>
        </p:txBody>
      </p:sp>
      <p:sp>
        <p:nvSpPr>
          <p:cNvPr id="5" name="Footer Placeholder 4">
            <a:extLst>
              <a:ext uri="{FF2B5EF4-FFF2-40B4-BE49-F238E27FC236}">
                <a16:creationId xmlns:a16="http://schemas.microsoft.com/office/drawing/2014/main" id="{A7C5FE95-0670-4A2F-9C36-32C572A9F54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10288CE-FEDC-4470-AD51-FE2B28CD3E7D}"/>
              </a:ext>
            </a:extLst>
          </p:cNvPr>
          <p:cNvSpPr>
            <a:spLocks noGrp="1"/>
          </p:cNvSpPr>
          <p:nvPr>
            <p:ph type="sldNum" sz="quarter" idx="12"/>
          </p:nvPr>
        </p:nvSpPr>
        <p:spPr/>
        <p:txBody>
          <a:bodyPr/>
          <a:lstStyle/>
          <a:p>
            <a:fld id="{49100BD9-1B07-4236-BB35-17D12E8F2861}" type="slidenum">
              <a:rPr lang="en-CA" smtClean="0"/>
              <a:t>‹#›</a:t>
            </a:fld>
            <a:endParaRPr lang="en-CA"/>
          </a:p>
        </p:txBody>
      </p:sp>
    </p:spTree>
    <p:extLst>
      <p:ext uri="{BB962C8B-B14F-4D97-AF65-F5344CB8AC3E}">
        <p14:creationId xmlns:p14="http://schemas.microsoft.com/office/powerpoint/2010/main" val="3216934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AFD854-018A-45AE-91E4-942B9DAE383F}"/>
              </a:ext>
            </a:extLst>
          </p:cNvPr>
          <p:cNvPicPr>
            <a:picLocks noChangeAspect="1"/>
          </p:cNvPicPr>
          <p:nvPr userDrawn="1"/>
        </p:nvPicPr>
        <p:blipFill>
          <a:blip r:embed="rId8">
            <a:extLst>
              <a:ext uri="{28A0092B-C50C-407E-A947-70E740481C1C}">
                <a14:useLocalDpi xmlns:a14="http://schemas.microsoft.com/office/drawing/2010/main" val="0"/>
              </a:ext>
            </a:extLst>
          </a:blip>
          <a:srcRect/>
          <a:stretch/>
        </p:blipFill>
        <p:spPr>
          <a:xfrm>
            <a:off x="11015695" y="6277205"/>
            <a:ext cx="1028345" cy="524235"/>
          </a:xfrm>
          <a:prstGeom prst="rect">
            <a:avLst/>
          </a:prstGeom>
          <a:ln>
            <a:noFill/>
          </a:ln>
        </p:spPr>
      </p:pic>
      <p:sp>
        <p:nvSpPr>
          <p:cNvPr id="6" name="Slide Number Placeholder 5">
            <a:extLst>
              <a:ext uri="{FF2B5EF4-FFF2-40B4-BE49-F238E27FC236}">
                <a16:creationId xmlns:a16="http://schemas.microsoft.com/office/drawing/2014/main" id="{39C5986A-7930-40EB-823B-3BD13FD66AEB}"/>
              </a:ext>
            </a:extLst>
          </p:cNvPr>
          <p:cNvSpPr>
            <a:spLocks noGrp="1"/>
          </p:cNvSpPr>
          <p:nvPr>
            <p:ph type="sldNum" sz="quarter" idx="4"/>
          </p:nvPr>
        </p:nvSpPr>
        <p:spPr>
          <a:xfrm>
            <a:off x="4818221" y="6539323"/>
            <a:ext cx="2743200" cy="365125"/>
          </a:xfrm>
          <a:prstGeom prst="rect">
            <a:avLst/>
          </a:prstGeom>
        </p:spPr>
        <p:txBody>
          <a:bodyPr vert="horz" lIns="91440" tIns="45720" rIns="91440" bIns="45720" rtlCol="0" anchor="ctr"/>
          <a:lstStyle>
            <a:lvl1pPr algn="ctr">
              <a:defRPr sz="1000">
                <a:solidFill>
                  <a:schemeClr val="tx1">
                    <a:tint val="75000"/>
                  </a:schemeClr>
                </a:solidFill>
                <a:latin typeface="Dax Offc Pro" panose="020B0504030101020102" pitchFamily="34" charset="0"/>
              </a:defRPr>
            </a:lvl1pPr>
          </a:lstStyle>
          <a:p>
            <a:fld id="{72BAF770-A6B5-4792-8E16-6C5DCEF4FCB4}" type="slidenum">
              <a:rPr lang="en-CA" smtClean="0"/>
              <a:pPr/>
              <a:t>‹#›</a:t>
            </a:fld>
            <a:endParaRPr lang="en-CA" dirty="0"/>
          </a:p>
        </p:txBody>
      </p:sp>
      <p:pic>
        <p:nvPicPr>
          <p:cNvPr id="8" name="Picture 7" descr="No image&#10;&#10;Description automatically generated with medium confidence">
            <a:extLst>
              <a:ext uri="{FF2B5EF4-FFF2-40B4-BE49-F238E27FC236}">
                <a16:creationId xmlns:a16="http://schemas.microsoft.com/office/drawing/2014/main" id="{13EABF95-DFA3-45E1-AAF1-332348F4A5E2}"/>
              </a:ext>
            </a:extLst>
          </p:cNvPr>
          <p:cNvPicPr>
            <a:picLocks noChangeAspect="1"/>
          </p:cNvPicPr>
          <p:nvPr userDrawn="1"/>
        </p:nvPicPr>
        <p:blipFill rotWithShape="1">
          <a:blip r:embed="rId9" cstate="screen">
            <a:extLst>
              <a:ext uri="{28A0092B-C50C-407E-A947-70E740481C1C}">
                <a14:useLocalDpi xmlns:a14="http://schemas.microsoft.com/office/drawing/2010/main"/>
              </a:ext>
            </a:extLst>
          </a:blip>
          <a:srcRect/>
          <a:stretch/>
        </p:blipFill>
        <p:spPr>
          <a:xfrm>
            <a:off x="0" y="0"/>
            <a:ext cx="367923" cy="6866683"/>
          </a:xfrm>
          <a:prstGeom prst="rect">
            <a:avLst/>
          </a:prstGeom>
        </p:spPr>
      </p:pic>
    </p:spTree>
    <p:extLst>
      <p:ext uri="{BB962C8B-B14F-4D97-AF65-F5344CB8AC3E}">
        <p14:creationId xmlns:p14="http://schemas.microsoft.com/office/powerpoint/2010/main" val="112918718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706" r:id="rId3"/>
    <p:sldLayoutId id="2147483723" r:id="rId4"/>
    <p:sldLayoutId id="2147483725" r:id="rId5"/>
    <p:sldLayoutId id="2147483726" r:id="rId6"/>
  </p:sldLayoutIdLst>
  <p:hf hdr="0" ftr="0" dt="0"/>
  <p:txStyles>
    <p:titleStyle>
      <a:lvl1pPr algn="l" defTabSz="914400" rtl="0" eaLnBrk="1" latinLnBrk="0" hangingPunct="1">
        <a:lnSpc>
          <a:spcPct val="90000"/>
        </a:lnSpc>
        <a:spcBef>
          <a:spcPct val="0"/>
        </a:spcBef>
        <a:buNone/>
        <a:defRPr sz="2400" kern="1200">
          <a:solidFill>
            <a:schemeClr val="tx1"/>
          </a:solidFill>
          <a:latin typeface="Dax Offc Pro" panose="020B0504030101020102"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E931C1-CF8F-4ECE-A08C-0E302888EC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DF8D6BD-1555-41ED-BC9B-7E292D75C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6AE4C7A-EABF-4BA1-A464-8904317396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CA"/>
          </a:p>
        </p:txBody>
      </p:sp>
      <p:sp>
        <p:nvSpPr>
          <p:cNvPr id="5" name="Footer Placeholder 4">
            <a:extLst>
              <a:ext uri="{FF2B5EF4-FFF2-40B4-BE49-F238E27FC236}">
                <a16:creationId xmlns:a16="http://schemas.microsoft.com/office/drawing/2014/main" id="{B05AB09D-995C-426F-AA00-956E1DA440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72D33270-93F0-49E4-9BD4-B38A068324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100BD9-1B07-4236-BB35-17D12E8F2861}" type="slidenum">
              <a:rPr lang="en-CA" smtClean="0"/>
              <a:t>‹#›</a:t>
            </a:fld>
            <a:endParaRPr lang="en-CA"/>
          </a:p>
        </p:txBody>
      </p:sp>
    </p:spTree>
    <p:extLst>
      <p:ext uri="{BB962C8B-B14F-4D97-AF65-F5344CB8AC3E}">
        <p14:creationId xmlns:p14="http://schemas.microsoft.com/office/powerpoint/2010/main" val="2657813979"/>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learn.microsoft.com/en-us/project/add-or-edit-enterprise-custom-fields-in-project-server" TargetMode="External"/><Relationship Id="rId7" Type="http://schemas.openxmlformats.org/officeDocument/2006/relationships/image" Target="../media/image10.png"/><Relationship Id="rId2" Type="http://schemas.openxmlformats.org/officeDocument/2006/relationships/hyperlink" Target="https://learn.microsoft.com/en-us/power-bi/connect-data/service-connect-to-project-online" TargetMode="Externa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hyperlink" Target="https://learn.microsoft.com/en-us/connectors/projectonline/" TargetMode="External"/><Relationship Id="rId10" Type="http://schemas.openxmlformats.org/officeDocument/2006/relationships/image" Target="../media/image13.svg"/><Relationship Id="rId4" Type="http://schemas.openxmlformats.org/officeDocument/2006/relationships/hyperlink" Target="https://support.microsoft.com/en-us/office/create-or-update-a-baseline-or-an-interim-plan-in-project-desktop-7e775482-ac84-4f4a-bbd0-592f9ac91953" TargetMode="External"/><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5.png"/><Relationship Id="rId7"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11.png"/><Relationship Id="rId4" Type="http://schemas.openxmlformats.org/officeDocument/2006/relationships/image" Target="../media/image16.png"/><Relationship Id="rId9"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7.png"/><Relationship Id="rId7"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15.png"/><Relationship Id="rId4" Type="http://schemas.openxmlformats.org/officeDocument/2006/relationships/image" Target="../media/image1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admhelp.microfocus.com/alm/api_refs/ota/Content/ota/topic3.html" TargetMode="External"/><Relationship Id="rId7" Type="http://schemas.openxmlformats.org/officeDocument/2006/relationships/image" Target="../media/image10.png"/><Relationship Id="rId2" Type="http://schemas.openxmlformats.org/officeDocument/2006/relationships/hyperlink" Target="https://youtu.be/TnyRsO4NJPc?si=OXeejj7z_NjJh-5h&amp;t=372" TargetMode="Externa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hyperlink" Target="https://learn.microsoft.com/en-us/power-query/samples/trippin/readme" TargetMode="External"/><Relationship Id="rId4" Type="http://schemas.openxmlformats.org/officeDocument/2006/relationships/hyperlink" Target="https://www.amazon.com/Analyzing-Power-Pivot-Business-Skills/dp/150930276X" TargetMode="External"/><Relationship Id="rId9" Type="http://schemas.openxmlformats.org/officeDocument/2006/relationships/image" Target="../media/image11.png"/></Relationships>
</file>

<file path=ppt/slides/_rels/slide1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11.png"/></Relationships>
</file>

<file path=ppt/slides/_rels/slide1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10.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www.daxpatterns.com/semi-additive-calculations/" TargetMode="External"/><Relationship Id="rId7" Type="http://schemas.openxmlformats.org/officeDocument/2006/relationships/image" Target="../media/image26.png"/><Relationship Id="rId2" Type="http://schemas.openxmlformats.org/officeDocument/2006/relationships/hyperlink" Target="https://www.daxpatterns.com/budget/" TargetMode="Externa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10.png"/><Relationship Id="rId4" Type="http://schemas.openxmlformats.org/officeDocument/2006/relationships/hyperlink" Target="https://learn.microsoft.com/en-us/power-bi/transform-model/desktop-composite-models" TargetMode="External"/></Relationships>
</file>

<file path=ppt/slides/_rels/slide2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8.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9.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19.png"/><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30.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19.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github.com/deneb-viz/deneb" TargetMode="External"/><Relationship Id="rId7" Type="http://schemas.openxmlformats.org/officeDocument/2006/relationships/image" Target="../media/image10.png"/><Relationship Id="rId2" Type="http://schemas.openxmlformats.org/officeDocument/2006/relationships/hyperlink" Target="https://www.amazon.com/Analyzing-Power-Pivot-Business-Skills/dp/150930276X" TargetMode="Externa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9.png"/><Relationship Id="rId4" Type="http://schemas.openxmlformats.org/officeDocument/2006/relationships/hyperlink" Target="https://appsource.microsoft.com/en-us/product/power-bi-visuals/WA104380873" TargetMode="External"/></Relationships>
</file>

<file path=ppt/slides/_rels/slide2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33.png"/><Relationship Id="rId7"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developer.twitter.com/en/docs/twitter-api" TargetMode="External"/><Relationship Id="rId7" Type="http://schemas.openxmlformats.org/officeDocument/2006/relationships/image" Target="../media/image26.png"/><Relationship Id="rId2" Type="http://schemas.openxmlformats.org/officeDocument/2006/relationships/hyperlink" Target="https://www.tensorflow.org/text/tutorials/classify_text_with_bert" TargetMode="Externa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0.png"/><Relationship Id="rId4" Type="http://schemas.openxmlformats.org/officeDocument/2006/relationships/hyperlink" Target="https://docs.tweepy.org/en/stable/index.html"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6.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sv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13.sv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4362F-138B-4242-B91A-0569C1B93B50}"/>
              </a:ext>
            </a:extLst>
          </p:cNvPr>
          <p:cNvSpPr>
            <a:spLocks noGrp="1"/>
          </p:cNvSpPr>
          <p:nvPr>
            <p:ph type="title"/>
          </p:nvPr>
        </p:nvSpPr>
        <p:spPr/>
        <p:txBody>
          <a:bodyPr>
            <a:noAutofit/>
          </a:bodyPr>
          <a:lstStyle/>
          <a:p>
            <a:r>
              <a:rPr lang="en-US" sz="3600" b="1" dirty="0">
                <a:solidFill>
                  <a:srgbClr val="364556"/>
                </a:solidFill>
              </a:rPr>
              <a:t>How BMO accomplished one of the largest North American banking acquisitions: A deep dive into Analytics Delivery</a:t>
            </a:r>
            <a:endParaRPr lang="en-CA" sz="1600" dirty="0">
              <a:solidFill>
                <a:srgbClr val="364556"/>
              </a:solidFill>
              <a:latin typeface="Dax Offc Pro" panose="020B0504030101020102" pitchFamily="34" charset="0"/>
            </a:endParaRPr>
          </a:p>
        </p:txBody>
      </p:sp>
    </p:spTree>
    <p:extLst>
      <p:ext uri="{BB962C8B-B14F-4D97-AF65-F5344CB8AC3E}">
        <p14:creationId xmlns:p14="http://schemas.microsoft.com/office/powerpoint/2010/main" val="2590625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1">
            <a:extLst>
              <a:ext uri="{FF2B5EF4-FFF2-40B4-BE49-F238E27FC236}">
                <a16:creationId xmlns:a16="http://schemas.microsoft.com/office/drawing/2014/main" id="{2CDB3BA9-9610-26D5-C0AC-C2A3FF07046B}"/>
              </a:ext>
            </a:extLst>
          </p:cNvPr>
          <p:cNvGrpSpPr/>
          <p:nvPr/>
        </p:nvGrpSpPr>
        <p:grpSpPr>
          <a:xfrm flipH="1">
            <a:off x="428314" y="2723275"/>
            <a:ext cx="2878234" cy="1157967"/>
            <a:chOff x="2236245" y="3643574"/>
            <a:chExt cx="8950985" cy="2315934"/>
          </a:xfrm>
        </p:grpSpPr>
        <p:sp>
          <p:nvSpPr>
            <p:cNvPr id="3" name="CuadroTexto 598">
              <a:extLst>
                <a:ext uri="{FF2B5EF4-FFF2-40B4-BE49-F238E27FC236}">
                  <a16:creationId xmlns:a16="http://schemas.microsoft.com/office/drawing/2014/main" id="{0DDF7074-1240-0226-C4DB-5126ED3D5461}"/>
                </a:ext>
              </a:extLst>
            </p:cNvPr>
            <p:cNvSpPr txBox="1"/>
            <p:nvPr/>
          </p:nvSpPr>
          <p:spPr>
            <a:xfrm>
              <a:off x="2516596" y="3643574"/>
              <a:ext cx="7045028" cy="1415772"/>
            </a:xfrm>
            <a:prstGeom prst="rect">
              <a:avLst/>
            </a:prstGeom>
            <a:noFill/>
          </p:spPr>
          <p:txBody>
            <a:bodyPr wrap="non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4000" b="1" dirty="0">
                  <a:solidFill>
                    <a:srgbClr val="353E49"/>
                  </a:solidFill>
                  <a:latin typeface="Dax Offc Pro" panose="020B0504030101020102" pitchFamily="34" charset="0"/>
                  <a:ea typeface="Lato Heavy" charset="0"/>
                  <a:cs typeface="Lato Heavy" charset="0"/>
                </a:rPr>
                <a:t>Schedule</a:t>
              </a:r>
            </a:p>
          </p:txBody>
        </p:sp>
        <p:sp>
          <p:nvSpPr>
            <p:cNvPr id="4" name="CuadroTexto 599">
              <a:extLst>
                <a:ext uri="{FF2B5EF4-FFF2-40B4-BE49-F238E27FC236}">
                  <a16:creationId xmlns:a16="http://schemas.microsoft.com/office/drawing/2014/main" id="{5703FABA-8F8E-06AD-36A7-443FAFD05B59}"/>
                </a:ext>
              </a:extLst>
            </p:cNvPr>
            <p:cNvSpPr txBox="1"/>
            <p:nvPr/>
          </p:nvSpPr>
          <p:spPr>
            <a:xfrm>
              <a:off x="2236245" y="4943846"/>
              <a:ext cx="8950985" cy="1015662"/>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r"/>
              <a:r>
                <a:rPr lang="en-US" sz="900" dirty="0">
                  <a:solidFill>
                    <a:srgbClr val="646C76"/>
                  </a:solidFill>
                  <a:latin typeface="Dax Offc Pro" panose="020B0504030101020102" pitchFamily="34" charset="0"/>
                </a:rPr>
                <a:t>Near Real-Time Schedule Interface: Your flight radar for dynamic scheduling, ensuring timely arrivals and departures in the M&amp;A airspace.</a:t>
              </a:r>
            </a:p>
          </p:txBody>
        </p:sp>
      </p:grpSp>
      <p:grpSp>
        <p:nvGrpSpPr>
          <p:cNvPr id="5" name="Group 4">
            <a:extLst>
              <a:ext uri="{FF2B5EF4-FFF2-40B4-BE49-F238E27FC236}">
                <a16:creationId xmlns:a16="http://schemas.microsoft.com/office/drawing/2014/main" id="{6AC5CB15-7E3F-E78F-D8CB-0A41714BCE51}"/>
              </a:ext>
            </a:extLst>
          </p:cNvPr>
          <p:cNvGrpSpPr/>
          <p:nvPr/>
        </p:nvGrpSpPr>
        <p:grpSpPr>
          <a:xfrm>
            <a:off x="4982249" y="1835085"/>
            <a:ext cx="5252161" cy="3187831"/>
            <a:chOff x="4982249" y="1567004"/>
            <a:chExt cx="5252161" cy="3187831"/>
          </a:xfrm>
        </p:grpSpPr>
        <p:sp>
          <p:nvSpPr>
            <p:cNvPr id="6" name="Rectangle 99">
              <a:extLst>
                <a:ext uri="{FF2B5EF4-FFF2-40B4-BE49-F238E27FC236}">
                  <a16:creationId xmlns:a16="http://schemas.microsoft.com/office/drawing/2014/main" id="{31D46A92-7912-A2F6-7822-4A0E713D6979}"/>
                </a:ext>
              </a:extLst>
            </p:cNvPr>
            <p:cNvSpPr/>
            <p:nvPr/>
          </p:nvSpPr>
          <p:spPr>
            <a:xfrm>
              <a:off x="4982250" y="1567004"/>
              <a:ext cx="5240285" cy="690698"/>
            </a:xfrm>
            <a:prstGeom prst="rect">
              <a:avLst/>
            </a:prstGeom>
            <a:solidFill>
              <a:srgbClr val="D9DCE1">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Dax Offc Pro" panose="020B0504030101020102" pitchFamily="34" charset="0"/>
                <a:cs typeface="Poppins ExtraLight" pitchFamily="2" charset="77"/>
              </a:endParaRPr>
            </a:p>
          </p:txBody>
        </p:sp>
        <p:sp>
          <p:nvSpPr>
            <p:cNvPr id="7" name="Rectangle 99">
              <a:extLst>
                <a:ext uri="{FF2B5EF4-FFF2-40B4-BE49-F238E27FC236}">
                  <a16:creationId xmlns:a16="http://schemas.microsoft.com/office/drawing/2014/main" id="{9D343566-D6D1-390C-8F33-E92DFC4FD6CF}"/>
                </a:ext>
              </a:extLst>
            </p:cNvPr>
            <p:cNvSpPr/>
            <p:nvPr/>
          </p:nvSpPr>
          <p:spPr>
            <a:xfrm>
              <a:off x="4982249" y="2399382"/>
              <a:ext cx="5240285" cy="690698"/>
            </a:xfrm>
            <a:prstGeom prst="rect">
              <a:avLst/>
            </a:prstGeom>
            <a:solidFill>
              <a:srgbClr val="D9DCE1">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Dax Offc Pro" panose="020B0504030101020102" pitchFamily="34" charset="0"/>
                <a:cs typeface="Poppins ExtraLight" pitchFamily="2" charset="77"/>
              </a:endParaRPr>
            </a:p>
          </p:txBody>
        </p:sp>
        <p:sp>
          <p:nvSpPr>
            <p:cNvPr id="8" name="Rectangle 99">
              <a:extLst>
                <a:ext uri="{FF2B5EF4-FFF2-40B4-BE49-F238E27FC236}">
                  <a16:creationId xmlns:a16="http://schemas.microsoft.com/office/drawing/2014/main" id="{9990990A-896A-0817-78B5-701DEA5A45FD}"/>
                </a:ext>
              </a:extLst>
            </p:cNvPr>
            <p:cNvSpPr/>
            <p:nvPr/>
          </p:nvSpPr>
          <p:spPr>
            <a:xfrm>
              <a:off x="4994125" y="3231759"/>
              <a:ext cx="5240285" cy="690698"/>
            </a:xfrm>
            <a:prstGeom prst="rect">
              <a:avLst/>
            </a:prstGeom>
            <a:solidFill>
              <a:srgbClr val="D9DCE1">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Dax Offc Pro" panose="020B0504030101020102" pitchFamily="34" charset="0"/>
                <a:cs typeface="Poppins ExtraLight" pitchFamily="2" charset="77"/>
              </a:endParaRPr>
            </a:p>
          </p:txBody>
        </p:sp>
        <p:sp>
          <p:nvSpPr>
            <p:cNvPr id="9" name="Rectangle 99">
              <a:extLst>
                <a:ext uri="{FF2B5EF4-FFF2-40B4-BE49-F238E27FC236}">
                  <a16:creationId xmlns:a16="http://schemas.microsoft.com/office/drawing/2014/main" id="{6F649E17-FBEF-82A8-410E-F18E7D250589}"/>
                </a:ext>
              </a:extLst>
            </p:cNvPr>
            <p:cNvSpPr/>
            <p:nvPr/>
          </p:nvSpPr>
          <p:spPr>
            <a:xfrm>
              <a:off x="4994124" y="4064137"/>
              <a:ext cx="5240285" cy="690698"/>
            </a:xfrm>
            <a:prstGeom prst="rect">
              <a:avLst/>
            </a:prstGeom>
            <a:solidFill>
              <a:srgbClr val="D9DCE1">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Dax Offc Pro" panose="020B0504030101020102" pitchFamily="34" charset="0"/>
                <a:cs typeface="Poppins ExtraLight" pitchFamily="2" charset="77"/>
              </a:endParaRPr>
            </a:p>
          </p:txBody>
        </p:sp>
        <p:sp>
          <p:nvSpPr>
            <p:cNvPr id="11" name="TextBox 105">
              <a:extLst>
                <a:ext uri="{FF2B5EF4-FFF2-40B4-BE49-F238E27FC236}">
                  <a16:creationId xmlns:a16="http://schemas.microsoft.com/office/drawing/2014/main" id="{865C506D-D7A2-1329-1E83-411203A6BE7E}"/>
                </a:ext>
              </a:extLst>
            </p:cNvPr>
            <p:cNvSpPr txBox="1"/>
            <p:nvPr/>
          </p:nvSpPr>
          <p:spPr>
            <a:xfrm>
              <a:off x="5558271" y="1754906"/>
              <a:ext cx="4267200" cy="2462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dirty="0">
                  <a:latin typeface="Dax Offc Pro" panose="020B0504030101020102" pitchFamily="34" charset="0"/>
                  <a:hlinkClick r:id="rId2"/>
                </a:rPr>
                <a:t>Microsoft Learn: Connect to Project Online with Power BI - Power BI</a:t>
              </a:r>
              <a:endParaRPr kumimoji="0" lang="es-MX" sz="1000" b="0" i="0" u="none" strike="noStrike" kern="0" cap="none" spc="0" normalizeH="0" baseline="0" noProof="0" dirty="0">
                <a:ln>
                  <a:noFill/>
                </a:ln>
                <a:solidFill>
                  <a:srgbClr val="001928"/>
                </a:solidFill>
                <a:effectLst/>
                <a:uLnTx/>
                <a:uFillTx/>
                <a:latin typeface="Dax Offc Pro" panose="020B0504030101020102" pitchFamily="34" charset="0"/>
                <a:cs typeface="Poppins ExtraLight" pitchFamily="2" charset="77"/>
              </a:endParaRPr>
            </a:p>
          </p:txBody>
        </p:sp>
        <p:sp>
          <p:nvSpPr>
            <p:cNvPr id="12" name="TextBox 105">
              <a:extLst>
                <a:ext uri="{FF2B5EF4-FFF2-40B4-BE49-F238E27FC236}">
                  <a16:creationId xmlns:a16="http://schemas.microsoft.com/office/drawing/2014/main" id="{B5B824A5-8573-673F-9328-1A32668112EA}"/>
                </a:ext>
              </a:extLst>
            </p:cNvPr>
            <p:cNvSpPr txBox="1"/>
            <p:nvPr/>
          </p:nvSpPr>
          <p:spPr>
            <a:xfrm>
              <a:off x="5558271" y="2587283"/>
              <a:ext cx="4267200"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dirty="0">
                  <a:latin typeface="Dax Offc Pro" panose="020B0504030101020102" pitchFamily="34" charset="0"/>
                  <a:hlinkClick r:id="rId3"/>
                </a:rPr>
                <a:t>Microsoft Learn: Add or edit enterprise custom fields in Project Server - Project Server</a:t>
              </a:r>
              <a:endParaRPr kumimoji="0" lang="es-MX" sz="1000" b="0" i="0" u="none" strike="noStrike" kern="0" cap="none" spc="0" normalizeH="0" baseline="0" noProof="0" dirty="0">
                <a:ln>
                  <a:noFill/>
                </a:ln>
                <a:solidFill>
                  <a:srgbClr val="001928"/>
                </a:solidFill>
                <a:effectLst/>
                <a:uLnTx/>
                <a:uFillTx/>
                <a:latin typeface="Dax Offc Pro" panose="020B0504030101020102" pitchFamily="34" charset="0"/>
                <a:cs typeface="Poppins ExtraLight" pitchFamily="2" charset="77"/>
              </a:endParaRPr>
            </a:p>
          </p:txBody>
        </p:sp>
        <p:sp>
          <p:nvSpPr>
            <p:cNvPr id="13" name="TextBox 105">
              <a:extLst>
                <a:ext uri="{FF2B5EF4-FFF2-40B4-BE49-F238E27FC236}">
                  <a16:creationId xmlns:a16="http://schemas.microsoft.com/office/drawing/2014/main" id="{6B6ED9AA-C409-69F8-14B0-0B71E91F53DB}"/>
                </a:ext>
              </a:extLst>
            </p:cNvPr>
            <p:cNvSpPr txBox="1"/>
            <p:nvPr/>
          </p:nvSpPr>
          <p:spPr>
            <a:xfrm>
              <a:off x="5558271" y="3406380"/>
              <a:ext cx="4267200"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dirty="0">
                  <a:latin typeface="Dax Offc Pro" panose="020B0504030101020102" pitchFamily="34" charset="0"/>
                  <a:hlinkClick r:id="rId4"/>
                </a:rPr>
                <a:t>Microsoft Learn: Create or update a baseline or an interim plan in Project desktop</a:t>
              </a:r>
              <a:endParaRPr kumimoji="0" lang="es-MX" sz="1000" b="0" i="0" u="none" strike="noStrike" kern="0" cap="none" spc="0" normalizeH="0" baseline="0" noProof="0" dirty="0">
                <a:ln>
                  <a:noFill/>
                </a:ln>
                <a:solidFill>
                  <a:srgbClr val="001928"/>
                </a:solidFill>
                <a:effectLst/>
                <a:uLnTx/>
                <a:uFillTx/>
                <a:latin typeface="Dax Offc Pro" panose="020B0504030101020102" pitchFamily="34" charset="0"/>
                <a:cs typeface="Poppins ExtraLight" pitchFamily="2" charset="77"/>
              </a:endParaRPr>
            </a:p>
          </p:txBody>
        </p:sp>
        <p:sp>
          <p:nvSpPr>
            <p:cNvPr id="14" name="TextBox 105">
              <a:extLst>
                <a:ext uri="{FF2B5EF4-FFF2-40B4-BE49-F238E27FC236}">
                  <a16:creationId xmlns:a16="http://schemas.microsoft.com/office/drawing/2014/main" id="{91457F20-F998-F199-235C-EE06C25210D4}"/>
                </a:ext>
              </a:extLst>
            </p:cNvPr>
            <p:cNvSpPr txBox="1"/>
            <p:nvPr/>
          </p:nvSpPr>
          <p:spPr>
            <a:xfrm>
              <a:off x="5558271" y="4238757"/>
              <a:ext cx="4267200" cy="2462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dirty="0">
                  <a:latin typeface="Dax Offc Pro" panose="020B0504030101020102" pitchFamily="34" charset="0"/>
                  <a:hlinkClick r:id="rId5"/>
                </a:rPr>
                <a:t>Microsoft Learn: Project Online - Connectors</a:t>
              </a:r>
              <a:endParaRPr kumimoji="0" lang="es-MX" sz="1000" b="0" i="0" u="none" strike="noStrike" kern="0" cap="none" spc="0" normalizeH="0" baseline="0" noProof="0" dirty="0">
                <a:ln>
                  <a:noFill/>
                </a:ln>
                <a:solidFill>
                  <a:srgbClr val="001928"/>
                </a:solidFill>
                <a:effectLst/>
                <a:uLnTx/>
                <a:uFillTx/>
                <a:latin typeface="Dax Offc Pro" panose="020B0504030101020102" pitchFamily="34" charset="0"/>
                <a:cs typeface="Poppins ExtraLight" pitchFamily="2" charset="77"/>
              </a:endParaRPr>
            </a:p>
          </p:txBody>
        </p:sp>
      </p:grpSp>
      <p:pic>
        <p:nvPicPr>
          <p:cNvPr id="15" name="Picture 14">
            <a:extLst>
              <a:ext uri="{FF2B5EF4-FFF2-40B4-BE49-F238E27FC236}">
                <a16:creationId xmlns:a16="http://schemas.microsoft.com/office/drawing/2014/main" id="{7E11F681-95D4-F4C8-2367-DA92EF39CF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03748" y="4389120"/>
            <a:ext cx="457200" cy="457200"/>
          </a:xfrm>
          <a:prstGeom prst="rect">
            <a:avLst/>
          </a:prstGeom>
        </p:spPr>
      </p:pic>
      <p:pic>
        <p:nvPicPr>
          <p:cNvPr id="16" name="Picture 15">
            <a:extLst>
              <a:ext uri="{FF2B5EF4-FFF2-40B4-BE49-F238E27FC236}">
                <a16:creationId xmlns:a16="http://schemas.microsoft.com/office/drawing/2014/main" id="{518A8FEC-F3AC-82D1-19CB-A7616417DE6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2354" y="4389120"/>
            <a:ext cx="457200" cy="457200"/>
          </a:xfrm>
          <a:prstGeom prst="rect">
            <a:avLst/>
          </a:prstGeom>
        </p:spPr>
      </p:pic>
      <p:pic>
        <p:nvPicPr>
          <p:cNvPr id="17" name="Picture 16">
            <a:extLst>
              <a:ext uri="{FF2B5EF4-FFF2-40B4-BE49-F238E27FC236}">
                <a16:creationId xmlns:a16="http://schemas.microsoft.com/office/drawing/2014/main" id="{BCEB8953-AD54-690A-A506-36BAD04C55A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15892" y="4424049"/>
            <a:ext cx="411480" cy="411480"/>
          </a:xfrm>
          <a:prstGeom prst="rect">
            <a:avLst/>
          </a:prstGeom>
        </p:spPr>
      </p:pic>
      <p:pic>
        <p:nvPicPr>
          <p:cNvPr id="18" name="Graphic 17">
            <a:extLst>
              <a:ext uri="{FF2B5EF4-FFF2-40B4-BE49-F238E27FC236}">
                <a16:creationId xmlns:a16="http://schemas.microsoft.com/office/drawing/2014/main" id="{5591B5BF-1EE1-DD91-B9CB-B8882B86BEA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637324" y="4420670"/>
            <a:ext cx="457200" cy="457200"/>
          </a:xfrm>
          <a:prstGeom prst="rect">
            <a:avLst/>
          </a:prstGeom>
        </p:spPr>
      </p:pic>
    </p:spTree>
    <p:extLst>
      <p:ext uri="{BB962C8B-B14F-4D97-AF65-F5344CB8AC3E}">
        <p14:creationId xmlns:p14="http://schemas.microsoft.com/office/powerpoint/2010/main" val="2961799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165">
            <a:extLst>
              <a:ext uri="{FF2B5EF4-FFF2-40B4-BE49-F238E27FC236}">
                <a16:creationId xmlns:a16="http://schemas.microsoft.com/office/drawing/2014/main" id="{8E627A7A-C587-41B7-A68B-BF7AFCE7DC34}"/>
              </a:ext>
            </a:extLst>
          </p:cNvPr>
          <p:cNvSpPr>
            <a:spLocks noChangeArrowheads="1"/>
          </p:cNvSpPr>
          <p:nvPr/>
        </p:nvSpPr>
        <p:spPr bwMode="auto">
          <a:xfrm flipH="1">
            <a:off x="7745204" y="1022130"/>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grpSp>
        <p:nvGrpSpPr>
          <p:cNvPr id="6" name="Grupo 109">
            <a:extLst>
              <a:ext uri="{FF2B5EF4-FFF2-40B4-BE49-F238E27FC236}">
                <a16:creationId xmlns:a16="http://schemas.microsoft.com/office/drawing/2014/main" id="{29A66274-A90B-A60A-A70A-FED5538FD9BA}"/>
              </a:ext>
            </a:extLst>
          </p:cNvPr>
          <p:cNvGrpSpPr/>
          <p:nvPr/>
        </p:nvGrpSpPr>
        <p:grpSpPr>
          <a:xfrm flipH="1">
            <a:off x="9060865" y="1141241"/>
            <a:ext cx="2702821" cy="926310"/>
            <a:chOff x="4247967" y="10620441"/>
            <a:chExt cx="4271014" cy="1852620"/>
          </a:xfrm>
        </p:grpSpPr>
        <p:sp>
          <p:nvSpPr>
            <p:cNvPr id="7" name="CuadroTexto 395">
              <a:extLst>
                <a:ext uri="{FF2B5EF4-FFF2-40B4-BE49-F238E27FC236}">
                  <a16:creationId xmlns:a16="http://schemas.microsoft.com/office/drawing/2014/main" id="{5EE1A05D-FA9F-0F21-04BD-ECFE7F4C590B}"/>
                </a:ext>
              </a:extLst>
            </p:cNvPr>
            <p:cNvSpPr txBox="1"/>
            <p:nvPr/>
          </p:nvSpPr>
          <p:spPr>
            <a:xfrm flipH="1">
              <a:off x="6136305" y="10620441"/>
              <a:ext cx="2382676" cy="461664"/>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900" b="1" dirty="0">
                  <a:solidFill>
                    <a:srgbClr val="353E49"/>
                  </a:solidFill>
                  <a:latin typeface="Dax Offc Pro" panose="020B0504030101020102" pitchFamily="34" charset="0"/>
                  <a:ea typeface="Lato" charset="0"/>
                  <a:cs typeface="Lato" charset="0"/>
                </a:rPr>
                <a:t>Test Cases</a:t>
              </a:r>
            </a:p>
          </p:txBody>
        </p:sp>
        <p:sp>
          <p:nvSpPr>
            <p:cNvPr id="8" name="Rectangle 40">
              <a:extLst>
                <a:ext uri="{FF2B5EF4-FFF2-40B4-BE49-F238E27FC236}">
                  <a16:creationId xmlns:a16="http://schemas.microsoft.com/office/drawing/2014/main" id="{0AA308D6-A71B-5C3D-12CA-9C92CBFFB75C}"/>
                </a:ext>
              </a:extLst>
            </p:cNvPr>
            <p:cNvSpPr/>
            <p:nvPr/>
          </p:nvSpPr>
          <p:spPr>
            <a:xfrm>
              <a:off x="4247967" y="11180399"/>
              <a:ext cx="4236804" cy="1292662"/>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1200" dirty="0">
                  <a:solidFill>
                    <a:srgbClr val="646C76"/>
                  </a:solidFill>
                  <a:latin typeface="Dax Offc Pro" panose="020B0504030101020102" pitchFamily="34" charset="0"/>
                  <a:ea typeface="Lato Light" panose="020F0502020204030203" pitchFamily="34" charset="0"/>
                  <a:cs typeface="Lato Light" panose="020F0502020204030203" pitchFamily="34" charset="0"/>
                </a:rPr>
                <a:t>Executed</a:t>
              </a:r>
            </a:p>
            <a:p>
              <a:r>
                <a:rPr lang="en-US" sz="1200" dirty="0">
                  <a:solidFill>
                    <a:srgbClr val="646C76"/>
                  </a:solidFill>
                  <a:latin typeface="Dax Offc Pro" panose="020B0504030101020102" pitchFamily="34" charset="0"/>
                  <a:ea typeface="Lato Light" panose="020F0502020204030203" pitchFamily="34" charset="0"/>
                  <a:cs typeface="Lato Light" panose="020F0502020204030203" pitchFamily="34" charset="0"/>
                </a:rPr>
                <a:t>Passed</a:t>
              </a:r>
            </a:p>
            <a:p>
              <a:r>
                <a:rPr lang="en-US" sz="1200" dirty="0">
                  <a:solidFill>
                    <a:srgbClr val="646C76"/>
                  </a:solidFill>
                  <a:latin typeface="Dax Offc Pro" panose="020B0504030101020102" pitchFamily="34" charset="0"/>
                  <a:ea typeface="Lato Light" panose="020F0502020204030203" pitchFamily="34" charset="0"/>
                  <a:cs typeface="Lato Light" panose="020F0502020204030203" pitchFamily="34" charset="0"/>
                </a:rPr>
                <a:t>Failed</a:t>
              </a:r>
            </a:p>
          </p:txBody>
        </p:sp>
      </p:grpSp>
      <p:sp>
        <p:nvSpPr>
          <p:cNvPr id="4" name="Freeform 166">
            <a:extLst>
              <a:ext uri="{FF2B5EF4-FFF2-40B4-BE49-F238E27FC236}">
                <a16:creationId xmlns:a16="http://schemas.microsoft.com/office/drawing/2014/main" id="{5295F910-28D4-AF38-E364-D5ED5B195CBA}"/>
              </a:ext>
            </a:extLst>
          </p:cNvPr>
          <p:cNvSpPr>
            <a:spLocks noChangeArrowheads="1"/>
          </p:cNvSpPr>
          <p:nvPr/>
        </p:nvSpPr>
        <p:spPr bwMode="auto">
          <a:xfrm flipH="1">
            <a:off x="7745204" y="2408739"/>
            <a:ext cx="979874" cy="974444"/>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grpSp>
        <p:nvGrpSpPr>
          <p:cNvPr id="9" name="Grupo 162">
            <a:extLst>
              <a:ext uri="{FF2B5EF4-FFF2-40B4-BE49-F238E27FC236}">
                <a16:creationId xmlns:a16="http://schemas.microsoft.com/office/drawing/2014/main" id="{D73190AE-410A-CDF5-406E-C890E29EC8B7}"/>
              </a:ext>
            </a:extLst>
          </p:cNvPr>
          <p:cNvGrpSpPr/>
          <p:nvPr/>
        </p:nvGrpSpPr>
        <p:grpSpPr>
          <a:xfrm flipH="1">
            <a:off x="9062073" y="2432803"/>
            <a:ext cx="2693491" cy="926310"/>
            <a:chOff x="4247967" y="10620441"/>
            <a:chExt cx="4256271" cy="1852620"/>
          </a:xfrm>
        </p:grpSpPr>
        <p:sp>
          <p:nvSpPr>
            <p:cNvPr id="10" name="CuadroTexto 395">
              <a:extLst>
                <a:ext uri="{FF2B5EF4-FFF2-40B4-BE49-F238E27FC236}">
                  <a16:creationId xmlns:a16="http://schemas.microsoft.com/office/drawing/2014/main" id="{D1AF2504-0567-B4C8-6E4A-696A0218600B}"/>
                </a:ext>
              </a:extLst>
            </p:cNvPr>
            <p:cNvSpPr txBox="1"/>
            <p:nvPr/>
          </p:nvSpPr>
          <p:spPr>
            <a:xfrm flipH="1">
              <a:off x="5771022" y="10620441"/>
              <a:ext cx="2733216" cy="461664"/>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900" b="1" dirty="0">
                  <a:solidFill>
                    <a:srgbClr val="353E49"/>
                  </a:solidFill>
                  <a:latin typeface="Dax Offc Pro" panose="020B0504030101020102" pitchFamily="34" charset="0"/>
                  <a:ea typeface="Lato" charset="0"/>
                  <a:cs typeface="Lato" charset="0"/>
                </a:rPr>
                <a:t>Bugs/Defects</a:t>
              </a:r>
            </a:p>
          </p:txBody>
        </p:sp>
        <p:sp>
          <p:nvSpPr>
            <p:cNvPr id="11" name="Rectangle 40">
              <a:extLst>
                <a:ext uri="{FF2B5EF4-FFF2-40B4-BE49-F238E27FC236}">
                  <a16:creationId xmlns:a16="http://schemas.microsoft.com/office/drawing/2014/main" id="{681BF804-FFD0-4DA2-009D-57A5C18DBCB3}"/>
                </a:ext>
              </a:extLst>
            </p:cNvPr>
            <p:cNvSpPr/>
            <p:nvPr/>
          </p:nvSpPr>
          <p:spPr>
            <a:xfrm>
              <a:off x="4247967" y="11180399"/>
              <a:ext cx="4236804" cy="1292662"/>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1200" dirty="0">
                  <a:solidFill>
                    <a:srgbClr val="646C76"/>
                  </a:solidFill>
                  <a:latin typeface="Dax Offc Pro" panose="020B0504030101020102" pitchFamily="34" charset="0"/>
                  <a:ea typeface="Lato Light" panose="020F0502020204030203" pitchFamily="34" charset="0"/>
                  <a:cs typeface="Lato Light" panose="020F0502020204030203" pitchFamily="34" charset="0"/>
                </a:rPr>
                <a:t>Open</a:t>
              </a:r>
            </a:p>
            <a:p>
              <a:r>
                <a:rPr lang="en-US" sz="1200" dirty="0">
                  <a:solidFill>
                    <a:srgbClr val="646C76"/>
                  </a:solidFill>
                  <a:latin typeface="Dax Offc Pro" panose="020B0504030101020102" pitchFamily="34" charset="0"/>
                  <a:ea typeface="Lato Light" panose="020F0502020204030203" pitchFamily="34" charset="0"/>
                  <a:cs typeface="Lato Light" panose="020F0502020204030203" pitchFamily="34" charset="0"/>
                </a:rPr>
                <a:t>Closed</a:t>
              </a:r>
            </a:p>
            <a:p>
              <a:r>
                <a:rPr lang="en-US" sz="1200" dirty="0">
                  <a:solidFill>
                    <a:srgbClr val="646C76"/>
                  </a:solidFill>
                  <a:latin typeface="Dax Offc Pro" panose="020B0504030101020102" pitchFamily="34" charset="0"/>
                  <a:ea typeface="Lato Light" panose="020F0502020204030203" pitchFamily="34" charset="0"/>
                  <a:cs typeface="Lato Light" panose="020F0502020204030203" pitchFamily="34" charset="0"/>
                </a:rPr>
                <a:t>Re-Opened</a:t>
              </a:r>
            </a:p>
          </p:txBody>
        </p:sp>
      </p:grpSp>
      <p:sp>
        <p:nvSpPr>
          <p:cNvPr id="5" name="Freeform 167">
            <a:extLst>
              <a:ext uri="{FF2B5EF4-FFF2-40B4-BE49-F238E27FC236}">
                <a16:creationId xmlns:a16="http://schemas.microsoft.com/office/drawing/2014/main" id="{303ADC7C-6DD2-93D2-E42C-047FEA847632}"/>
              </a:ext>
            </a:extLst>
          </p:cNvPr>
          <p:cNvSpPr>
            <a:spLocks noChangeArrowheads="1"/>
          </p:cNvSpPr>
          <p:nvPr/>
        </p:nvSpPr>
        <p:spPr bwMode="auto">
          <a:xfrm flipH="1">
            <a:off x="7745204" y="3789918"/>
            <a:ext cx="979874" cy="974444"/>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grpSp>
        <p:nvGrpSpPr>
          <p:cNvPr id="12" name="Grupo 165">
            <a:extLst>
              <a:ext uri="{FF2B5EF4-FFF2-40B4-BE49-F238E27FC236}">
                <a16:creationId xmlns:a16="http://schemas.microsoft.com/office/drawing/2014/main" id="{E59C36C9-6F43-DA59-66D5-3FDEC29C6F29}"/>
              </a:ext>
            </a:extLst>
          </p:cNvPr>
          <p:cNvGrpSpPr/>
          <p:nvPr/>
        </p:nvGrpSpPr>
        <p:grpSpPr>
          <a:xfrm flipH="1">
            <a:off x="9056181" y="3906317"/>
            <a:ext cx="2702823" cy="926310"/>
            <a:chOff x="4247967" y="10620441"/>
            <a:chExt cx="4271016" cy="1852619"/>
          </a:xfrm>
        </p:grpSpPr>
        <p:sp>
          <p:nvSpPr>
            <p:cNvPr id="13" name="CuadroTexto 395">
              <a:extLst>
                <a:ext uri="{FF2B5EF4-FFF2-40B4-BE49-F238E27FC236}">
                  <a16:creationId xmlns:a16="http://schemas.microsoft.com/office/drawing/2014/main" id="{83748896-3E02-BE0F-196C-3D8BAA4518BB}"/>
                </a:ext>
              </a:extLst>
            </p:cNvPr>
            <p:cNvSpPr txBox="1"/>
            <p:nvPr/>
          </p:nvSpPr>
          <p:spPr>
            <a:xfrm flipH="1">
              <a:off x="6136308" y="10620441"/>
              <a:ext cx="2382675" cy="461664"/>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900" b="1" dirty="0">
                  <a:solidFill>
                    <a:srgbClr val="353E49"/>
                  </a:solidFill>
                  <a:latin typeface="Dax Offc Pro" panose="020B0504030101020102" pitchFamily="34" charset="0"/>
                  <a:ea typeface="Lato" charset="0"/>
                  <a:cs typeface="Lato" charset="0"/>
                </a:rPr>
                <a:t>Velocity (Derivatives)</a:t>
              </a:r>
            </a:p>
          </p:txBody>
        </p:sp>
        <p:sp>
          <p:nvSpPr>
            <p:cNvPr id="14" name="Rectangle 40">
              <a:extLst>
                <a:ext uri="{FF2B5EF4-FFF2-40B4-BE49-F238E27FC236}">
                  <a16:creationId xmlns:a16="http://schemas.microsoft.com/office/drawing/2014/main" id="{1D076889-5DA4-A1C4-1CA5-ABB44E6C5890}"/>
                </a:ext>
              </a:extLst>
            </p:cNvPr>
            <p:cNvSpPr/>
            <p:nvPr/>
          </p:nvSpPr>
          <p:spPr>
            <a:xfrm>
              <a:off x="4247967" y="11180399"/>
              <a:ext cx="4236805" cy="1292661"/>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1200" dirty="0">
                  <a:solidFill>
                    <a:srgbClr val="646C76"/>
                  </a:solidFill>
                  <a:latin typeface="Dax Offc Pro" panose="020B0504030101020102" pitchFamily="34" charset="0"/>
                  <a:ea typeface="Lato Light" panose="020F0502020204030203" pitchFamily="34" charset="0"/>
                  <a:cs typeface="Lato Light" panose="020F0502020204030203" pitchFamily="34" charset="0"/>
                </a:rPr>
                <a:t>Open Velocity</a:t>
              </a:r>
            </a:p>
            <a:p>
              <a:r>
                <a:rPr lang="en-US" sz="1200" dirty="0">
                  <a:solidFill>
                    <a:srgbClr val="646C76"/>
                  </a:solidFill>
                  <a:latin typeface="Dax Offc Pro" panose="020B0504030101020102" pitchFamily="34" charset="0"/>
                  <a:ea typeface="Lato Light" panose="020F0502020204030203" pitchFamily="34" charset="0"/>
                  <a:cs typeface="Lato Light" panose="020F0502020204030203" pitchFamily="34" charset="0"/>
                </a:rPr>
                <a:t>Closed Velocity</a:t>
              </a:r>
            </a:p>
            <a:p>
              <a:r>
                <a:rPr lang="en-US" sz="1200" dirty="0">
                  <a:solidFill>
                    <a:srgbClr val="646C76"/>
                  </a:solidFill>
                  <a:latin typeface="Dax Offc Pro" panose="020B0504030101020102" pitchFamily="34" charset="0"/>
                  <a:ea typeface="Lato Light" panose="020F0502020204030203" pitchFamily="34" charset="0"/>
                  <a:cs typeface="Lato Light" panose="020F0502020204030203" pitchFamily="34" charset="0"/>
                </a:rPr>
                <a:t>Open x Closed</a:t>
              </a:r>
            </a:p>
          </p:txBody>
        </p:sp>
      </p:grpSp>
      <p:grpSp>
        <p:nvGrpSpPr>
          <p:cNvPr id="15" name="Group 71">
            <a:extLst>
              <a:ext uri="{FF2B5EF4-FFF2-40B4-BE49-F238E27FC236}">
                <a16:creationId xmlns:a16="http://schemas.microsoft.com/office/drawing/2014/main" id="{5A7E7A04-E0C0-6D43-AFC4-C7A67DAD5007}"/>
              </a:ext>
            </a:extLst>
          </p:cNvPr>
          <p:cNvGrpSpPr/>
          <p:nvPr/>
        </p:nvGrpSpPr>
        <p:grpSpPr>
          <a:xfrm flipH="1">
            <a:off x="428314" y="2723275"/>
            <a:ext cx="2878234" cy="1157967"/>
            <a:chOff x="2236245" y="3643574"/>
            <a:chExt cx="8950985" cy="2315934"/>
          </a:xfrm>
        </p:grpSpPr>
        <p:sp>
          <p:nvSpPr>
            <p:cNvPr id="16" name="CuadroTexto 598">
              <a:extLst>
                <a:ext uri="{FF2B5EF4-FFF2-40B4-BE49-F238E27FC236}">
                  <a16:creationId xmlns:a16="http://schemas.microsoft.com/office/drawing/2014/main" id="{EA0CECAC-FFE2-1857-2EBA-27E05650E64F}"/>
                </a:ext>
              </a:extLst>
            </p:cNvPr>
            <p:cNvSpPr txBox="1"/>
            <p:nvPr/>
          </p:nvSpPr>
          <p:spPr>
            <a:xfrm>
              <a:off x="3863786" y="3643574"/>
              <a:ext cx="5697837" cy="1415772"/>
            </a:xfrm>
            <a:prstGeom prst="rect">
              <a:avLst/>
            </a:prstGeom>
            <a:noFill/>
          </p:spPr>
          <p:txBody>
            <a:bodyPr wrap="non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4000" b="1" dirty="0">
                  <a:solidFill>
                    <a:srgbClr val="353E49"/>
                  </a:solidFill>
                  <a:latin typeface="Dax Offc Pro" panose="020B0504030101020102" pitchFamily="34" charset="0"/>
                  <a:ea typeface="Lato Heavy" charset="0"/>
                  <a:cs typeface="Lato Heavy" charset="0"/>
                </a:rPr>
                <a:t>Testing</a:t>
              </a:r>
            </a:p>
          </p:txBody>
        </p:sp>
        <p:sp>
          <p:nvSpPr>
            <p:cNvPr id="17" name="CuadroTexto 599">
              <a:extLst>
                <a:ext uri="{FF2B5EF4-FFF2-40B4-BE49-F238E27FC236}">
                  <a16:creationId xmlns:a16="http://schemas.microsoft.com/office/drawing/2014/main" id="{ACBBF5C7-EEBE-3772-264A-87B658351BED}"/>
                </a:ext>
              </a:extLst>
            </p:cNvPr>
            <p:cNvSpPr txBox="1"/>
            <p:nvPr/>
          </p:nvSpPr>
          <p:spPr>
            <a:xfrm>
              <a:off x="2236245" y="4943846"/>
              <a:ext cx="8950985" cy="1015662"/>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r"/>
              <a:r>
                <a:rPr lang="en-US" sz="900" dirty="0">
                  <a:solidFill>
                    <a:srgbClr val="646C76"/>
                  </a:solidFill>
                  <a:latin typeface="Dax Offc Pro" panose="020B0504030101020102" pitchFamily="34" charset="0"/>
                </a:rPr>
                <a:t>Comprehensive Testing Analysis: Pre-flight checks across all integrated banking systems, ensuring safe takeoffs and landings.</a:t>
              </a:r>
            </a:p>
          </p:txBody>
        </p:sp>
      </p:grpSp>
      <p:grpSp>
        <p:nvGrpSpPr>
          <p:cNvPr id="18" name="Group 17">
            <a:extLst>
              <a:ext uri="{FF2B5EF4-FFF2-40B4-BE49-F238E27FC236}">
                <a16:creationId xmlns:a16="http://schemas.microsoft.com/office/drawing/2014/main" id="{C70A6D91-1BD7-E71A-B71C-1C2CA57F00F0}"/>
              </a:ext>
            </a:extLst>
          </p:cNvPr>
          <p:cNvGrpSpPr/>
          <p:nvPr/>
        </p:nvGrpSpPr>
        <p:grpSpPr>
          <a:xfrm>
            <a:off x="3647195" y="1414016"/>
            <a:ext cx="3222190" cy="4029969"/>
            <a:chOff x="3647195" y="1503900"/>
            <a:chExt cx="3222190" cy="4029969"/>
          </a:xfrm>
        </p:grpSpPr>
        <p:sp>
          <p:nvSpPr>
            <p:cNvPr id="19" name="Freeform 1">
              <a:extLst>
                <a:ext uri="{FF2B5EF4-FFF2-40B4-BE49-F238E27FC236}">
                  <a16:creationId xmlns:a16="http://schemas.microsoft.com/office/drawing/2014/main" id="{B12137DF-3C1A-7DD5-127D-37FBE98B9584}"/>
                </a:ext>
              </a:extLst>
            </p:cNvPr>
            <p:cNvSpPr>
              <a:spLocks noChangeArrowheads="1"/>
            </p:cNvSpPr>
            <p:nvPr/>
          </p:nvSpPr>
          <p:spPr bwMode="auto">
            <a:xfrm>
              <a:off x="3647195" y="1503900"/>
              <a:ext cx="3222189" cy="4029969"/>
            </a:xfrm>
            <a:custGeom>
              <a:avLst/>
              <a:gdLst>
                <a:gd name="T0" fmla="*/ 4551 w 4629"/>
                <a:gd name="T1" fmla="*/ 6769 h 6770"/>
                <a:gd name="T2" fmla="*/ 4551 w 4629"/>
                <a:gd name="T3" fmla="*/ 6769 h 6770"/>
                <a:gd name="T4" fmla="*/ 76 w 4629"/>
                <a:gd name="T5" fmla="*/ 6769 h 6770"/>
                <a:gd name="T6" fmla="*/ 0 w 4629"/>
                <a:gd name="T7" fmla="*/ 6684 h 6770"/>
                <a:gd name="T8" fmla="*/ 0 w 4629"/>
                <a:gd name="T9" fmla="*/ 76 h 6770"/>
                <a:gd name="T10" fmla="*/ 76 w 4629"/>
                <a:gd name="T11" fmla="*/ 0 h 6770"/>
                <a:gd name="T12" fmla="*/ 4551 w 4629"/>
                <a:gd name="T13" fmla="*/ 0 h 6770"/>
                <a:gd name="T14" fmla="*/ 4628 w 4629"/>
                <a:gd name="T15" fmla="*/ 76 h 6770"/>
                <a:gd name="T16" fmla="*/ 4628 w 4629"/>
                <a:gd name="T17" fmla="*/ 6684 h 6770"/>
                <a:gd name="T18" fmla="*/ 4551 w 4629"/>
                <a:gd name="T19" fmla="*/ 6769 h 6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29" h="6770">
                  <a:moveTo>
                    <a:pt x="4551" y="6769"/>
                  </a:moveTo>
                  <a:lnTo>
                    <a:pt x="4551" y="6769"/>
                  </a:lnTo>
                  <a:cubicBezTo>
                    <a:pt x="76" y="6769"/>
                    <a:pt x="76" y="6769"/>
                    <a:pt x="76" y="6769"/>
                  </a:cubicBezTo>
                  <a:cubicBezTo>
                    <a:pt x="34" y="6769"/>
                    <a:pt x="0" y="6735"/>
                    <a:pt x="0" y="6684"/>
                  </a:cubicBezTo>
                  <a:cubicBezTo>
                    <a:pt x="0" y="76"/>
                    <a:pt x="0" y="76"/>
                    <a:pt x="0" y="76"/>
                  </a:cubicBezTo>
                  <a:cubicBezTo>
                    <a:pt x="0" y="34"/>
                    <a:pt x="34" y="0"/>
                    <a:pt x="76" y="0"/>
                  </a:cubicBezTo>
                  <a:cubicBezTo>
                    <a:pt x="4551" y="0"/>
                    <a:pt x="4551" y="0"/>
                    <a:pt x="4551" y="0"/>
                  </a:cubicBezTo>
                  <a:cubicBezTo>
                    <a:pt x="4594" y="0"/>
                    <a:pt x="4628" y="34"/>
                    <a:pt x="4628" y="76"/>
                  </a:cubicBezTo>
                  <a:cubicBezTo>
                    <a:pt x="4628" y="6684"/>
                    <a:pt x="4628" y="6684"/>
                    <a:pt x="4628" y="6684"/>
                  </a:cubicBezTo>
                  <a:cubicBezTo>
                    <a:pt x="4628" y="6735"/>
                    <a:pt x="4594" y="6769"/>
                    <a:pt x="4551" y="6769"/>
                  </a:cubicBezTo>
                </a:path>
              </a:pathLst>
            </a:custGeom>
            <a:solidFill>
              <a:srgbClr val="0075BE">
                <a:alpha val="30000"/>
              </a:srgbClr>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20" name="Content Placeholder 8" descr="A blue outline of an airplane&#10;&#10;Description automatically generated">
              <a:extLst>
                <a:ext uri="{FF2B5EF4-FFF2-40B4-BE49-F238E27FC236}">
                  <a16:creationId xmlns:a16="http://schemas.microsoft.com/office/drawing/2014/main" id="{5127EE79-2430-F385-5EA7-3C62D058B3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6580" y="1790570"/>
              <a:ext cx="3212805" cy="3212805"/>
            </a:xfrm>
            <a:prstGeom prst="rect">
              <a:avLst/>
            </a:prstGeom>
          </p:spPr>
        </p:pic>
      </p:grpSp>
      <p:grpSp>
        <p:nvGrpSpPr>
          <p:cNvPr id="21" name="Group 20">
            <a:extLst>
              <a:ext uri="{FF2B5EF4-FFF2-40B4-BE49-F238E27FC236}">
                <a16:creationId xmlns:a16="http://schemas.microsoft.com/office/drawing/2014/main" id="{15E6C3F1-4CEF-9BCE-385D-7B500AA03A32}"/>
              </a:ext>
            </a:extLst>
          </p:cNvPr>
          <p:cNvGrpSpPr/>
          <p:nvPr/>
        </p:nvGrpSpPr>
        <p:grpSpPr>
          <a:xfrm>
            <a:off x="5439458" y="2147838"/>
            <a:ext cx="2060311" cy="3812190"/>
            <a:chOff x="6067251" y="2055780"/>
            <a:chExt cx="1581146" cy="2925592"/>
          </a:xfrm>
          <a:solidFill>
            <a:srgbClr val="646C76"/>
          </a:solidFill>
        </p:grpSpPr>
        <p:sp>
          <p:nvSpPr>
            <p:cNvPr id="22" name="Freeform 15">
              <a:extLst>
                <a:ext uri="{FF2B5EF4-FFF2-40B4-BE49-F238E27FC236}">
                  <a16:creationId xmlns:a16="http://schemas.microsoft.com/office/drawing/2014/main" id="{69EF6EF9-9E9A-8AED-1AD1-EF0B5F90BD71}"/>
                </a:ext>
              </a:extLst>
            </p:cNvPr>
            <p:cNvSpPr>
              <a:spLocks noChangeArrowheads="1"/>
            </p:cNvSpPr>
            <p:nvPr/>
          </p:nvSpPr>
          <p:spPr bwMode="auto">
            <a:xfrm flipH="1">
              <a:off x="6095655" y="2687765"/>
              <a:ext cx="18936" cy="314808"/>
            </a:xfrm>
            <a:custGeom>
              <a:avLst/>
              <a:gdLst>
                <a:gd name="T0" fmla="*/ 8 w 35"/>
                <a:gd name="T1" fmla="*/ 0 h 585"/>
                <a:gd name="T2" fmla="*/ 8 w 35"/>
                <a:gd name="T3" fmla="*/ 0 h 585"/>
                <a:gd name="T4" fmla="*/ 0 w 35"/>
                <a:gd name="T5" fmla="*/ 0 h 585"/>
                <a:gd name="T6" fmla="*/ 0 w 35"/>
                <a:gd name="T7" fmla="*/ 584 h 585"/>
                <a:gd name="T8" fmla="*/ 34 w 35"/>
                <a:gd name="T9" fmla="*/ 279 h 585"/>
                <a:gd name="T10" fmla="*/ 8 w 35"/>
                <a:gd name="T11" fmla="*/ 0 h 585"/>
              </a:gdLst>
              <a:ahLst/>
              <a:cxnLst>
                <a:cxn ang="0">
                  <a:pos x="T0" y="T1"/>
                </a:cxn>
                <a:cxn ang="0">
                  <a:pos x="T2" y="T3"/>
                </a:cxn>
                <a:cxn ang="0">
                  <a:pos x="T4" y="T5"/>
                </a:cxn>
                <a:cxn ang="0">
                  <a:pos x="T6" y="T7"/>
                </a:cxn>
                <a:cxn ang="0">
                  <a:pos x="T8" y="T9"/>
                </a:cxn>
                <a:cxn ang="0">
                  <a:pos x="T10" y="T11"/>
                </a:cxn>
              </a:cxnLst>
              <a:rect l="0" t="0" r="r" b="b"/>
              <a:pathLst>
                <a:path w="35" h="585">
                  <a:moveTo>
                    <a:pt x="8" y="0"/>
                  </a:moveTo>
                  <a:lnTo>
                    <a:pt x="8" y="0"/>
                  </a:lnTo>
                  <a:cubicBezTo>
                    <a:pt x="0" y="0"/>
                    <a:pt x="0" y="0"/>
                    <a:pt x="0" y="0"/>
                  </a:cubicBezTo>
                  <a:cubicBezTo>
                    <a:pt x="0" y="584"/>
                    <a:pt x="0" y="584"/>
                    <a:pt x="0" y="584"/>
                  </a:cubicBezTo>
                  <a:cubicBezTo>
                    <a:pt x="25" y="482"/>
                    <a:pt x="34" y="381"/>
                    <a:pt x="34" y="279"/>
                  </a:cubicBezTo>
                  <a:cubicBezTo>
                    <a:pt x="34" y="186"/>
                    <a:pt x="25" y="93"/>
                    <a:pt x="8"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sp>
          <p:nvSpPr>
            <p:cNvPr id="23" name="Freeform 16">
              <a:extLst>
                <a:ext uri="{FF2B5EF4-FFF2-40B4-BE49-F238E27FC236}">
                  <a16:creationId xmlns:a16="http://schemas.microsoft.com/office/drawing/2014/main" id="{35DBFFA3-7746-20F5-0305-8AD466D51554}"/>
                </a:ext>
              </a:extLst>
            </p:cNvPr>
            <p:cNvSpPr>
              <a:spLocks noChangeArrowheads="1"/>
            </p:cNvSpPr>
            <p:nvPr/>
          </p:nvSpPr>
          <p:spPr bwMode="auto">
            <a:xfrm flipH="1">
              <a:off x="6732375" y="3563549"/>
              <a:ext cx="172789" cy="478131"/>
            </a:xfrm>
            <a:custGeom>
              <a:avLst/>
              <a:gdLst>
                <a:gd name="T0" fmla="*/ 322 w 323"/>
                <a:gd name="T1" fmla="*/ 880 h 890"/>
                <a:gd name="T2" fmla="*/ 34 w 323"/>
                <a:gd name="T3" fmla="*/ 889 h 890"/>
                <a:gd name="T4" fmla="*/ 0 w 323"/>
                <a:gd name="T5" fmla="*/ 9 h 890"/>
                <a:gd name="T6" fmla="*/ 288 w 323"/>
                <a:gd name="T7" fmla="*/ 0 h 890"/>
                <a:gd name="T8" fmla="*/ 322 w 323"/>
                <a:gd name="T9" fmla="*/ 880 h 890"/>
              </a:gdLst>
              <a:ahLst/>
              <a:cxnLst>
                <a:cxn ang="0">
                  <a:pos x="T0" y="T1"/>
                </a:cxn>
                <a:cxn ang="0">
                  <a:pos x="T2" y="T3"/>
                </a:cxn>
                <a:cxn ang="0">
                  <a:pos x="T4" y="T5"/>
                </a:cxn>
                <a:cxn ang="0">
                  <a:pos x="T6" y="T7"/>
                </a:cxn>
                <a:cxn ang="0">
                  <a:pos x="T8" y="T9"/>
                </a:cxn>
              </a:cxnLst>
              <a:rect l="0" t="0" r="r" b="b"/>
              <a:pathLst>
                <a:path w="323" h="890">
                  <a:moveTo>
                    <a:pt x="322" y="880"/>
                  </a:moveTo>
                  <a:lnTo>
                    <a:pt x="34" y="889"/>
                  </a:lnTo>
                  <a:lnTo>
                    <a:pt x="0" y="9"/>
                  </a:lnTo>
                  <a:lnTo>
                    <a:pt x="288" y="0"/>
                  </a:lnTo>
                  <a:lnTo>
                    <a:pt x="322" y="880"/>
                  </a:lnTo>
                </a:path>
              </a:pathLst>
            </a:custGeom>
            <a:grp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sp>
          <p:nvSpPr>
            <p:cNvPr id="24" name="Freeform 17">
              <a:extLst>
                <a:ext uri="{FF2B5EF4-FFF2-40B4-BE49-F238E27FC236}">
                  <a16:creationId xmlns:a16="http://schemas.microsoft.com/office/drawing/2014/main" id="{987FF447-4AC5-8642-DB23-BA31A91D9333}"/>
                </a:ext>
              </a:extLst>
            </p:cNvPr>
            <p:cNvSpPr>
              <a:spLocks noChangeArrowheads="1"/>
            </p:cNvSpPr>
            <p:nvPr/>
          </p:nvSpPr>
          <p:spPr bwMode="auto">
            <a:xfrm flipH="1">
              <a:off x="6067251" y="2055780"/>
              <a:ext cx="1581146" cy="1557476"/>
            </a:xfrm>
            <a:custGeom>
              <a:avLst/>
              <a:gdLst>
                <a:gd name="T0" fmla="*/ 820 w 2945"/>
                <a:gd name="T1" fmla="*/ 2732 h 2902"/>
                <a:gd name="T2" fmla="*/ 820 w 2945"/>
                <a:gd name="T3" fmla="*/ 2732 h 2902"/>
                <a:gd name="T4" fmla="*/ 33 w 2945"/>
                <a:gd name="T5" fmla="*/ 1515 h 2902"/>
                <a:gd name="T6" fmla="*/ 1413 w 2945"/>
                <a:gd name="T7" fmla="*/ 17 h 2902"/>
                <a:gd name="T8" fmla="*/ 2445 w 2945"/>
                <a:gd name="T9" fmla="*/ 398 h 2902"/>
                <a:gd name="T10" fmla="*/ 2910 w 2945"/>
                <a:gd name="T11" fmla="*/ 1396 h 2902"/>
                <a:gd name="T12" fmla="*/ 1531 w 2945"/>
                <a:gd name="T13" fmla="*/ 2884 h 2902"/>
                <a:gd name="T14" fmla="*/ 820 w 2945"/>
                <a:gd name="T15" fmla="*/ 2732 h 2902"/>
                <a:gd name="T16" fmla="*/ 2081 w 2945"/>
                <a:gd name="T17" fmla="*/ 262 h 2902"/>
                <a:gd name="T18" fmla="*/ 2081 w 2945"/>
                <a:gd name="T19" fmla="*/ 262 h 2902"/>
                <a:gd name="T20" fmla="*/ 1413 w 2945"/>
                <a:gd name="T21" fmla="*/ 119 h 2902"/>
                <a:gd name="T22" fmla="*/ 135 w 2945"/>
                <a:gd name="T23" fmla="*/ 1515 h 2902"/>
                <a:gd name="T24" fmla="*/ 1531 w 2945"/>
                <a:gd name="T25" fmla="*/ 2783 h 2902"/>
                <a:gd name="T26" fmla="*/ 2809 w 2945"/>
                <a:gd name="T27" fmla="*/ 1396 h 2902"/>
                <a:gd name="T28" fmla="*/ 2377 w 2945"/>
                <a:gd name="T29" fmla="*/ 474 h 2902"/>
                <a:gd name="T30" fmla="*/ 2081 w 2945"/>
                <a:gd name="T31" fmla="*/ 262 h 2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45" h="2902">
                  <a:moveTo>
                    <a:pt x="820" y="2732"/>
                  </a:moveTo>
                  <a:lnTo>
                    <a:pt x="820" y="2732"/>
                  </a:lnTo>
                  <a:cubicBezTo>
                    <a:pt x="372" y="2505"/>
                    <a:pt x="59" y="2048"/>
                    <a:pt x="33" y="1515"/>
                  </a:cubicBezTo>
                  <a:cubicBezTo>
                    <a:pt x="0" y="719"/>
                    <a:pt x="617" y="51"/>
                    <a:pt x="1413" y="17"/>
                  </a:cubicBezTo>
                  <a:cubicBezTo>
                    <a:pt x="1793" y="0"/>
                    <a:pt x="2166" y="135"/>
                    <a:pt x="2445" y="398"/>
                  </a:cubicBezTo>
                  <a:cubicBezTo>
                    <a:pt x="2724" y="651"/>
                    <a:pt x="2894" y="1007"/>
                    <a:pt x="2910" y="1396"/>
                  </a:cubicBezTo>
                  <a:cubicBezTo>
                    <a:pt x="2944" y="2183"/>
                    <a:pt x="2327" y="2851"/>
                    <a:pt x="1531" y="2884"/>
                  </a:cubicBezTo>
                  <a:cubicBezTo>
                    <a:pt x="1277" y="2901"/>
                    <a:pt x="1032" y="2842"/>
                    <a:pt x="820" y="2732"/>
                  </a:cubicBezTo>
                  <a:close/>
                  <a:moveTo>
                    <a:pt x="2081" y="262"/>
                  </a:moveTo>
                  <a:lnTo>
                    <a:pt x="2081" y="262"/>
                  </a:lnTo>
                  <a:cubicBezTo>
                    <a:pt x="1878" y="161"/>
                    <a:pt x="1650" y="110"/>
                    <a:pt x="1413" y="119"/>
                  </a:cubicBezTo>
                  <a:cubicBezTo>
                    <a:pt x="676" y="152"/>
                    <a:pt x="109" y="778"/>
                    <a:pt x="135" y="1515"/>
                  </a:cubicBezTo>
                  <a:cubicBezTo>
                    <a:pt x="169" y="2242"/>
                    <a:pt x="795" y="2817"/>
                    <a:pt x="1531" y="2783"/>
                  </a:cubicBezTo>
                  <a:cubicBezTo>
                    <a:pt x="2267" y="2758"/>
                    <a:pt x="2834" y="2132"/>
                    <a:pt x="2809" y="1396"/>
                  </a:cubicBezTo>
                  <a:cubicBezTo>
                    <a:pt x="2792" y="1041"/>
                    <a:pt x="2640" y="711"/>
                    <a:pt x="2377" y="474"/>
                  </a:cubicBezTo>
                  <a:cubicBezTo>
                    <a:pt x="2284" y="389"/>
                    <a:pt x="2191" y="322"/>
                    <a:pt x="2081" y="262"/>
                  </a:cubicBezTo>
                  <a:close/>
                </a:path>
              </a:pathLst>
            </a:custGeom>
            <a:grp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sp>
          <p:nvSpPr>
            <p:cNvPr id="25" name="Freeform 18">
              <a:extLst>
                <a:ext uri="{FF2B5EF4-FFF2-40B4-BE49-F238E27FC236}">
                  <a16:creationId xmlns:a16="http://schemas.microsoft.com/office/drawing/2014/main" id="{E61128BB-CC07-C7DC-6D02-C5031CF4B820}"/>
                </a:ext>
              </a:extLst>
            </p:cNvPr>
            <p:cNvSpPr>
              <a:spLocks noChangeArrowheads="1"/>
            </p:cNvSpPr>
            <p:nvPr/>
          </p:nvSpPr>
          <p:spPr bwMode="auto">
            <a:xfrm flipH="1">
              <a:off x="6635327" y="4032212"/>
              <a:ext cx="305342" cy="949160"/>
            </a:xfrm>
            <a:custGeom>
              <a:avLst/>
              <a:gdLst>
                <a:gd name="T0" fmla="*/ 499 w 568"/>
                <a:gd name="T1" fmla="*/ 1752 h 1769"/>
                <a:gd name="T2" fmla="*/ 499 w 568"/>
                <a:gd name="T3" fmla="*/ 1752 h 1769"/>
                <a:gd name="T4" fmla="*/ 143 w 568"/>
                <a:gd name="T5" fmla="*/ 1768 h 1769"/>
                <a:gd name="T6" fmla="*/ 76 w 568"/>
                <a:gd name="T7" fmla="*/ 1701 h 1769"/>
                <a:gd name="T8" fmla="*/ 0 w 568"/>
                <a:gd name="T9" fmla="*/ 93 h 1769"/>
                <a:gd name="T10" fmla="*/ 67 w 568"/>
                <a:gd name="T11" fmla="*/ 17 h 1769"/>
                <a:gd name="T12" fmla="*/ 423 w 568"/>
                <a:gd name="T13" fmla="*/ 0 h 1769"/>
                <a:gd name="T14" fmla="*/ 499 w 568"/>
                <a:gd name="T15" fmla="*/ 68 h 1769"/>
                <a:gd name="T16" fmla="*/ 567 w 568"/>
                <a:gd name="T17" fmla="*/ 1684 h 1769"/>
                <a:gd name="T18" fmla="*/ 499 w 568"/>
                <a:gd name="T19" fmla="*/ 1752 h 1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8" h="1769">
                  <a:moveTo>
                    <a:pt x="499" y="1752"/>
                  </a:moveTo>
                  <a:lnTo>
                    <a:pt x="499" y="1752"/>
                  </a:lnTo>
                  <a:cubicBezTo>
                    <a:pt x="143" y="1768"/>
                    <a:pt x="143" y="1768"/>
                    <a:pt x="143" y="1768"/>
                  </a:cubicBezTo>
                  <a:cubicBezTo>
                    <a:pt x="110" y="1768"/>
                    <a:pt x="76" y="1743"/>
                    <a:pt x="76" y="1701"/>
                  </a:cubicBezTo>
                  <a:cubicBezTo>
                    <a:pt x="0" y="93"/>
                    <a:pt x="0" y="93"/>
                    <a:pt x="0" y="93"/>
                  </a:cubicBezTo>
                  <a:cubicBezTo>
                    <a:pt x="0" y="51"/>
                    <a:pt x="33" y="17"/>
                    <a:pt x="67" y="17"/>
                  </a:cubicBezTo>
                  <a:cubicBezTo>
                    <a:pt x="423" y="0"/>
                    <a:pt x="423" y="0"/>
                    <a:pt x="423" y="0"/>
                  </a:cubicBezTo>
                  <a:cubicBezTo>
                    <a:pt x="465" y="0"/>
                    <a:pt x="499" y="34"/>
                    <a:pt x="499" y="68"/>
                  </a:cubicBezTo>
                  <a:cubicBezTo>
                    <a:pt x="567" y="1684"/>
                    <a:pt x="567" y="1684"/>
                    <a:pt x="567" y="1684"/>
                  </a:cubicBezTo>
                  <a:cubicBezTo>
                    <a:pt x="567" y="1718"/>
                    <a:pt x="541" y="1752"/>
                    <a:pt x="499" y="1752"/>
                  </a:cubicBezTo>
                </a:path>
              </a:pathLst>
            </a:custGeom>
            <a:grp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grpSp>
      <p:sp>
        <p:nvSpPr>
          <p:cNvPr id="40" name="Freeform 165">
            <a:extLst>
              <a:ext uri="{FF2B5EF4-FFF2-40B4-BE49-F238E27FC236}">
                <a16:creationId xmlns:a16="http://schemas.microsoft.com/office/drawing/2014/main" id="{BBA3DBAF-A275-0C92-175B-CD537EC2005D}"/>
              </a:ext>
            </a:extLst>
          </p:cNvPr>
          <p:cNvSpPr>
            <a:spLocks noChangeArrowheads="1"/>
          </p:cNvSpPr>
          <p:nvPr/>
        </p:nvSpPr>
        <p:spPr bwMode="auto">
          <a:xfrm flipH="1">
            <a:off x="7745204" y="5171096"/>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chemeClr val="accent4"/>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grpSp>
        <p:nvGrpSpPr>
          <p:cNvPr id="41" name="Grupo 109">
            <a:extLst>
              <a:ext uri="{FF2B5EF4-FFF2-40B4-BE49-F238E27FC236}">
                <a16:creationId xmlns:a16="http://schemas.microsoft.com/office/drawing/2014/main" id="{F81EB013-30DC-44BB-73DE-7EDA19BF8A77}"/>
              </a:ext>
            </a:extLst>
          </p:cNvPr>
          <p:cNvGrpSpPr/>
          <p:nvPr/>
        </p:nvGrpSpPr>
        <p:grpSpPr>
          <a:xfrm flipH="1">
            <a:off x="9060865" y="5290207"/>
            <a:ext cx="2702821" cy="1110976"/>
            <a:chOff x="4247967" y="10620441"/>
            <a:chExt cx="4271014" cy="2221952"/>
          </a:xfrm>
        </p:grpSpPr>
        <p:sp>
          <p:nvSpPr>
            <p:cNvPr id="42" name="CuadroTexto 395">
              <a:extLst>
                <a:ext uri="{FF2B5EF4-FFF2-40B4-BE49-F238E27FC236}">
                  <a16:creationId xmlns:a16="http://schemas.microsoft.com/office/drawing/2014/main" id="{BE041B09-A401-94CC-7668-2154146FA39B}"/>
                </a:ext>
              </a:extLst>
            </p:cNvPr>
            <p:cNvSpPr txBox="1"/>
            <p:nvPr/>
          </p:nvSpPr>
          <p:spPr>
            <a:xfrm flipH="1">
              <a:off x="6136305" y="10620441"/>
              <a:ext cx="2382676" cy="461664"/>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900" b="1" dirty="0">
                  <a:solidFill>
                    <a:srgbClr val="353E49"/>
                  </a:solidFill>
                  <a:latin typeface="Dax Offc Pro" panose="020B0504030101020102" pitchFamily="34" charset="0"/>
                  <a:ea typeface="Lato" charset="0"/>
                  <a:cs typeface="Lato" charset="0"/>
                </a:rPr>
                <a:t>Data Quality Related</a:t>
              </a:r>
            </a:p>
          </p:txBody>
        </p:sp>
        <p:sp>
          <p:nvSpPr>
            <p:cNvPr id="43" name="Rectangle 40">
              <a:extLst>
                <a:ext uri="{FF2B5EF4-FFF2-40B4-BE49-F238E27FC236}">
                  <a16:creationId xmlns:a16="http://schemas.microsoft.com/office/drawing/2014/main" id="{F21D7F4B-8131-22B8-26B1-E97EE46A6B24}"/>
                </a:ext>
              </a:extLst>
            </p:cNvPr>
            <p:cNvSpPr/>
            <p:nvPr/>
          </p:nvSpPr>
          <p:spPr>
            <a:xfrm>
              <a:off x="4247967" y="11180399"/>
              <a:ext cx="4236804" cy="1661994"/>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1200" dirty="0">
                  <a:solidFill>
                    <a:srgbClr val="646C76"/>
                  </a:solidFill>
                  <a:latin typeface="Dax Offc Pro" panose="020B0504030101020102" pitchFamily="34" charset="0"/>
                  <a:ea typeface="Lato Light" panose="020F0502020204030203" pitchFamily="34" charset="0"/>
                  <a:cs typeface="Lato Light" panose="020F0502020204030203" pitchFamily="34" charset="0"/>
                </a:rPr>
                <a:t>Orphanage (Test Cases, Bugs, Req)</a:t>
              </a:r>
            </a:p>
            <a:p>
              <a:r>
                <a:rPr lang="en-US" sz="1200" dirty="0">
                  <a:solidFill>
                    <a:srgbClr val="646C76"/>
                  </a:solidFill>
                  <a:latin typeface="Dax Offc Pro" panose="020B0504030101020102" pitchFamily="34" charset="0"/>
                  <a:ea typeface="Lato Light" panose="020F0502020204030203" pitchFamily="34" charset="0"/>
                  <a:cs typeface="Lato Light" panose="020F0502020204030203" pitchFamily="34" charset="0"/>
                </a:rPr>
                <a:t>SLA Breach</a:t>
              </a:r>
            </a:p>
            <a:p>
              <a:r>
                <a:rPr lang="en-US" sz="1200" dirty="0">
                  <a:solidFill>
                    <a:srgbClr val="646C76"/>
                  </a:solidFill>
                  <a:latin typeface="Dax Offc Pro" panose="020B0504030101020102" pitchFamily="34" charset="0"/>
                  <a:ea typeface="Lato Light" panose="020F0502020204030203" pitchFamily="34" charset="0"/>
                  <a:cs typeface="Lato Light" panose="020F0502020204030203" pitchFamily="34" charset="0"/>
                </a:rPr>
                <a:t>Tests not scheduled, missing req, no evidence/attachment.</a:t>
              </a:r>
            </a:p>
          </p:txBody>
        </p:sp>
      </p:grpSp>
      <p:pic>
        <p:nvPicPr>
          <p:cNvPr id="50" name="Picture 49" descr="A white logo with a black background&#10;&#10;Description automatically generated">
            <a:extLst>
              <a:ext uri="{FF2B5EF4-FFF2-40B4-BE49-F238E27FC236}">
                <a16:creationId xmlns:a16="http://schemas.microsoft.com/office/drawing/2014/main" id="{628CA721-FF5E-B5EC-0C66-D8DD035BF2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9401" y="5455293"/>
            <a:ext cx="411480" cy="411480"/>
          </a:xfrm>
          <a:prstGeom prst="rect">
            <a:avLst/>
          </a:prstGeom>
        </p:spPr>
      </p:pic>
      <p:pic>
        <p:nvPicPr>
          <p:cNvPr id="52" name="Picture 51" descr="A white line drawing of a speedometer&#10;&#10;Description automatically generated">
            <a:extLst>
              <a:ext uri="{FF2B5EF4-FFF2-40B4-BE49-F238E27FC236}">
                <a16:creationId xmlns:a16="http://schemas.microsoft.com/office/drawing/2014/main" id="{6BB57AAE-611F-7E36-1ABB-D77CC52C4A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9401" y="4060514"/>
            <a:ext cx="411480" cy="411480"/>
          </a:xfrm>
          <a:prstGeom prst="rect">
            <a:avLst/>
          </a:prstGeom>
        </p:spPr>
      </p:pic>
      <p:pic>
        <p:nvPicPr>
          <p:cNvPr id="54" name="Picture 53" descr="A white beetle on a black background&#10;&#10;Description automatically generated">
            <a:extLst>
              <a:ext uri="{FF2B5EF4-FFF2-40B4-BE49-F238E27FC236}">
                <a16:creationId xmlns:a16="http://schemas.microsoft.com/office/drawing/2014/main" id="{8A466F7B-A383-BC4B-305C-3003C5571E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31065" y="2690221"/>
            <a:ext cx="411480" cy="411480"/>
          </a:xfrm>
          <a:prstGeom prst="rect">
            <a:avLst/>
          </a:prstGeom>
        </p:spPr>
      </p:pic>
      <p:pic>
        <p:nvPicPr>
          <p:cNvPr id="56" name="Picture 55" descr="A white line drawing of a beaker&#10;&#10;Description automatically generated">
            <a:extLst>
              <a:ext uri="{FF2B5EF4-FFF2-40B4-BE49-F238E27FC236}">
                <a16:creationId xmlns:a16="http://schemas.microsoft.com/office/drawing/2014/main" id="{4E36F0A9-A12A-846F-2968-0657AD01CE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29401" y="1305711"/>
            <a:ext cx="411480" cy="411480"/>
          </a:xfrm>
          <a:prstGeom prst="rect">
            <a:avLst/>
          </a:prstGeom>
        </p:spPr>
      </p:pic>
      <p:sp>
        <p:nvSpPr>
          <p:cNvPr id="57" name="Freeform 166">
            <a:extLst>
              <a:ext uri="{FF2B5EF4-FFF2-40B4-BE49-F238E27FC236}">
                <a16:creationId xmlns:a16="http://schemas.microsoft.com/office/drawing/2014/main" id="{18B159E3-237E-2883-1390-531E6BF7B144}"/>
              </a:ext>
            </a:extLst>
          </p:cNvPr>
          <p:cNvSpPr>
            <a:spLocks noChangeArrowheads="1"/>
          </p:cNvSpPr>
          <p:nvPr/>
        </p:nvSpPr>
        <p:spPr bwMode="auto">
          <a:xfrm flipH="1">
            <a:off x="7745204" y="2407111"/>
            <a:ext cx="979874" cy="974444"/>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58" name="Picture 57" descr="A white beetle on a black background&#10;&#10;Description automatically generated">
            <a:extLst>
              <a:ext uri="{FF2B5EF4-FFF2-40B4-BE49-F238E27FC236}">
                <a16:creationId xmlns:a16="http://schemas.microsoft.com/office/drawing/2014/main" id="{C17F21C7-D060-DB63-F534-285781AB25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31065" y="2688593"/>
            <a:ext cx="411480" cy="411480"/>
          </a:xfrm>
          <a:prstGeom prst="rect">
            <a:avLst/>
          </a:prstGeom>
        </p:spPr>
      </p:pic>
      <p:pic>
        <p:nvPicPr>
          <p:cNvPr id="26" name="Picture 25">
            <a:extLst>
              <a:ext uri="{FF2B5EF4-FFF2-40B4-BE49-F238E27FC236}">
                <a16:creationId xmlns:a16="http://schemas.microsoft.com/office/drawing/2014/main" id="{BC276E98-BB73-8EEB-E713-0B3A0B70279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03748" y="4389120"/>
            <a:ext cx="457200" cy="457200"/>
          </a:xfrm>
          <a:prstGeom prst="rect">
            <a:avLst/>
          </a:prstGeom>
        </p:spPr>
      </p:pic>
      <p:pic>
        <p:nvPicPr>
          <p:cNvPr id="27" name="Picture 26">
            <a:extLst>
              <a:ext uri="{FF2B5EF4-FFF2-40B4-BE49-F238E27FC236}">
                <a16:creationId xmlns:a16="http://schemas.microsoft.com/office/drawing/2014/main" id="{8E57070E-ACC1-1C30-5D6E-9BCF5706D6A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2354" y="4389120"/>
            <a:ext cx="457200" cy="457200"/>
          </a:xfrm>
          <a:prstGeom prst="rect">
            <a:avLst/>
          </a:prstGeom>
        </p:spPr>
      </p:pic>
      <p:pic>
        <p:nvPicPr>
          <p:cNvPr id="28" name="Picture 27" descr="A blue logo with a black background&#10;&#10;Description automatically generated">
            <a:extLst>
              <a:ext uri="{FF2B5EF4-FFF2-40B4-BE49-F238E27FC236}">
                <a16:creationId xmlns:a16="http://schemas.microsoft.com/office/drawing/2014/main" id="{36EE2733-BBE6-34A4-FB93-042D9AE6C63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38968" y="4429914"/>
            <a:ext cx="411480" cy="411480"/>
          </a:xfrm>
          <a:prstGeom prst="rect">
            <a:avLst/>
          </a:prstGeom>
        </p:spPr>
      </p:pic>
      <p:pic>
        <p:nvPicPr>
          <p:cNvPr id="29" name="Picture 28">
            <a:extLst>
              <a:ext uri="{FF2B5EF4-FFF2-40B4-BE49-F238E27FC236}">
                <a16:creationId xmlns:a16="http://schemas.microsoft.com/office/drawing/2014/main" id="{4A9F6CE4-86C0-F022-E165-ABDF0864AD9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15892" y="4424049"/>
            <a:ext cx="411480" cy="411480"/>
          </a:xfrm>
          <a:prstGeom prst="rect">
            <a:avLst/>
          </a:prstGeom>
        </p:spPr>
      </p:pic>
      <p:sp>
        <p:nvSpPr>
          <p:cNvPr id="30" name="Freeform 12">
            <a:extLst>
              <a:ext uri="{FF2B5EF4-FFF2-40B4-BE49-F238E27FC236}">
                <a16:creationId xmlns:a16="http://schemas.microsoft.com/office/drawing/2014/main" id="{0F72B9FD-ABF5-74F6-53C4-9B3CCBD5E9CA}"/>
              </a:ext>
            </a:extLst>
          </p:cNvPr>
          <p:cNvSpPr>
            <a:spLocks noChangeArrowheads="1"/>
          </p:cNvSpPr>
          <p:nvPr/>
        </p:nvSpPr>
        <p:spPr bwMode="auto">
          <a:xfrm flipH="1">
            <a:off x="6480879" y="2207706"/>
            <a:ext cx="954635" cy="1837651"/>
          </a:xfrm>
          <a:custGeom>
            <a:avLst/>
            <a:gdLst>
              <a:gd name="T0" fmla="*/ 1422 w 1423"/>
              <a:gd name="T1" fmla="*/ 0 h 2843"/>
              <a:gd name="T2" fmla="*/ 1422 w 1423"/>
              <a:gd name="T3" fmla="*/ 0 h 2843"/>
              <a:gd name="T4" fmla="*/ 0 w 1423"/>
              <a:gd name="T5" fmla="*/ 1421 h 2843"/>
              <a:gd name="T6" fmla="*/ 1422 w 1423"/>
              <a:gd name="T7" fmla="*/ 2842 h 2843"/>
              <a:gd name="T8" fmla="*/ 1422 w 1423"/>
              <a:gd name="T9" fmla="*/ 0 h 2843"/>
              <a:gd name="connsiteX0" fmla="*/ 9993 w 9993"/>
              <a:gd name="connsiteY0" fmla="*/ 0 h 9996"/>
              <a:gd name="connsiteX1" fmla="*/ 9993 w 9993"/>
              <a:gd name="connsiteY1" fmla="*/ 0 h 9996"/>
              <a:gd name="connsiteX2" fmla="*/ 0 w 9993"/>
              <a:gd name="connsiteY2" fmla="*/ 4998 h 9996"/>
              <a:gd name="connsiteX3" fmla="*/ 9993 w 9993"/>
              <a:gd name="connsiteY3" fmla="*/ 9996 h 9996"/>
              <a:gd name="connsiteX4" fmla="*/ 9993 w 9993"/>
              <a:gd name="connsiteY4" fmla="*/ 0 h 9996"/>
              <a:gd name="connsiteX0" fmla="*/ 10000 w 10000"/>
              <a:gd name="connsiteY0" fmla="*/ 0 h 10000"/>
              <a:gd name="connsiteX1" fmla="*/ 10000 w 10000"/>
              <a:gd name="connsiteY1" fmla="*/ 0 h 10000"/>
              <a:gd name="connsiteX2" fmla="*/ 0 w 10000"/>
              <a:gd name="connsiteY2" fmla="*/ 5000 h 10000"/>
              <a:gd name="connsiteX3" fmla="*/ 10000 w 10000"/>
              <a:gd name="connsiteY3" fmla="*/ 10000 h 10000"/>
              <a:gd name="connsiteX4" fmla="*/ 10000 w 10000"/>
              <a:gd name="connsiteY4" fmla="*/ 0 h 10000"/>
              <a:gd name="connsiteX0" fmla="*/ 10190 w 10190"/>
              <a:gd name="connsiteY0" fmla="*/ 0 h 9638"/>
              <a:gd name="connsiteX1" fmla="*/ 10190 w 10190"/>
              <a:gd name="connsiteY1" fmla="*/ 0 h 9638"/>
              <a:gd name="connsiteX2" fmla="*/ 190 w 10190"/>
              <a:gd name="connsiteY2" fmla="*/ 5000 h 9638"/>
              <a:gd name="connsiteX3" fmla="*/ 6124 w 10190"/>
              <a:gd name="connsiteY3" fmla="*/ 9638 h 9638"/>
              <a:gd name="connsiteX4" fmla="*/ 10190 w 10190"/>
              <a:gd name="connsiteY4" fmla="*/ 0 h 9638"/>
              <a:gd name="connsiteX0" fmla="*/ 9954 w 9954"/>
              <a:gd name="connsiteY0" fmla="*/ 0 h 10000"/>
              <a:gd name="connsiteX1" fmla="*/ 9954 w 9954"/>
              <a:gd name="connsiteY1" fmla="*/ 0 h 10000"/>
              <a:gd name="connsiteX2" fmla="*/ 140 w 9954"/>
              <a:gd name="connsiteY2" fmla="*/ 5188 h 10000"/>
              <a:gd name="connsiteX3" fmla="*/ 5964 w 9954"/>
              <a:gd name="connsiteY3" fmla="*/ 10000 h 10000"/>
              <a:gd name="connsiteX4" fmla="*/ 9954 w 9954"/>
              <a:gd name="connsiteY4" fmla="*/ 0 h 10000"/>
              <a:gd name="connsiteX0" fmla="*/ 10000 w 10000"/>
              <a:gd name="connsiteY0" fmla="*/ 0 h 10000"/>
              <a:gd name="connsiteX1" fmla="*/ 10000 w 10000"/>
              <a:gd name="connsiteY1" fmla="*/ 0 h 10000"/>
              <a:gd name="connsiteX2" fmla="*/ 141 w 10000"/>
              <a:gd name="connsiteY2" fmla="*/ 5188 h 10000"/>
              <a:gd name="connsiteX3" fmla="*/ 5992 w 10000"/>
              <a:gd name="connsiteY3" fmla="*/ 10000 h 10000"/>
              <a:gd name="connsiteX4" fmla="*/ 6025 w 10000"/>
              <a:gd name="connsiteY4" fmla="*/ 376 h 10000"/>
              <a:gd name="connsiteX0" fmla="*/ 9860 w 9860"/>
              <a:gd name="connsiteY0" fmla="*/ 0 h 10000"/>
              <a:gd name="connsiteX1" fmla="*/ 5919 w 9860"/>
              <a:gd name="connsiteY1" fmla="*/ 394 h 10000"/>
              <a:gd name="connsiteX2" fmla="*/ 1 w 9860"/>
              <a:gd name="connsiteY2" fmla="*/ 5188 h 10000"/>
              <a:gd name="connsiteX3" fmla="*/ 5852 w 9860"/>
              <a:gd name="connsiteY3" fmla="*/ 10000 h 10000"/>
              <a:gd name="connsiteX4" fmla="*/ 5885 w 9860"/>
              <a:gd name="connsiteY4" fmla="*/ 376 h 10000"/>
              <a:gd name="connsiteX0" fmla="*/ 10000 w 10000"/>
              <a:gd name="connsiteY0" fmla="*/ 0 h 10000"/>
              <a:gd name="connsiteX1" fmla="*/ 6003 w 10000"/>
              <a:gd name="connsiteY1" fmla="*/ 394 h 10000"/>
              <a:gd name="connsiteX2" fmla="*/ 1 w 10000"/>
              <a:gd name="connsiteY2" fmla="*/ 5188 h 10000"/>
              <a:gd name="connsiteX3" fmla="*/ 5935 w 10000"/>
              <a:gd name="connsiteY3" fmla="*/ 10000 h 10000"/>
              <a:gd name="connsiteX4" fmla="*/ 5969 w 10000"/>
              <a:gd name="connsiteY4" fmla="*/ 376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0000" y="0"/>
                </a:moveTo>
                <a:lnTo>
                  <a:pt x="6003" y="394"/>
                </a:lnTo>
                <a:cubicBezTo>
                  <a:pt x="2019" y="1289"/>
                  <a:pt x="12" y="3587"/>
                  <a:pt x="1" y="5188"/>
                </a:cubicBezTo>
                <a:cubicBezTo>
                  <a:pt x="-10" y="6789"/>
                  <a:pt x="1020" y="8442"/>
                  <a:pt x="5935" y="10000"/>
                </a:cubicBezTo>
                <a:cubicBezTo>
                  <a:pt x="5946" y="6792"/>
                  <a:pt x="5958" y="3584"/>
                  <a:pt x="5969" y="376"/>
                </a:cubicBezTo>
              </a:path>
            </a:pathLst>
          </a:custGeom>
          <a:solidFill>
            <a:srgbClr val="0075BE">
              <a:alpha val="10000"/>
            </a:srgbClr>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spTree>
    <p:extLst>
      <p:ext uri="{BB962C8B-B14F-4D97-AF65-F5344CB8AC3E}">
        <p14:creationId xmlns:p14="http://schemas.microsoft.com/office/powerpoint/2010/main" val="1946016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1">
            <a:extLst>
              <a:ext uri="{FF2B5EF4-FFF2-40B4-BE49-F238E27FC236}">
                <a16:creationId xmlns:a16="http://schemas.microsoft.com/office/drawing/2014/main" id="{7EC15D77-A870-6264-7432-10FAF7DB5AAC}"/>
              </a:ext>
            </a:extLst>
          </p:cNvPr>
          <p:cNvGrpSpPr/>
          <p:nvPr/>
        </p:nvGrpSpPr>
        <p:grpSpPr>
          <a:xfrm flipH="1">
            <a:off x="428314" y="2723275"/>
            <a:ext cx="2878234" cy="1157967"/>
            <a:chOff x="2236245" y="3643574"/>
            <a:chExt cx="8950985" cy="2315934"/>
          </a:xfrm>
        </p:grpSpPr>
        <p:sp>
          <p:nvSpPr>
            <p:cNvPr id="3" name="CuadroTexto 598">
              <a:extLst>
                <a:ext uri="{FF2B5EF4-FFF2-40B4-BE49-F238E27FC236}">
                  <a16:creationId xmlns:a16="http://schemas.microsoft.com/office/drawing/2014/main" id="{5DCA9B16-3C28-50A7-F248-6E7827621B8A}"/>
                </a:ext>
              </a:extLst>
            </p:cNvPr>
            <p:cNvSpPr txBox="1"/>
            <p:nvPr/>
          </p:nvSpPr>
          <p:spPr>
            <a:xfrm>
              <a:off x="3863786" y="3643574"/>
              <a:ext cx="5697837" cy="1415772"/>
            </a:xfrm>
            <a:prstGeom prst="rect">
              <a:avLst/>
            </a:prstGeom>
            <a:noFill/>
          </p:spPr>
          <p:txBody>
            <a:bodyPr wrap="non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4000" b="1" dirty="0">
                  <a:solidFill>
                    <a:srgbClr val="353E49"/>
                  </a:solidFill>
                  <a:latin typeface="Dax Offc Pro" panose="020B0504030101020102" pitchFamily="34" charset="0"/>
                  <a:ea typeface="Lato Heavy" charset="0"/>
                  <a:cs typeface="Lato Heavy" charset="0"/>
                </a:rPr>
                <a:t>Testing</a:t>
              </a:r>
            </a:p>
          </p:txBody>
        </p:sp>
        <p:sp>
          <p:nvSpPr>
            <p:cNvPr id="4" name="CuadroTexto 599">
              <a:extLst>
                <a:ext uri="{FF2B5EF4-FFF2-40B4-BE49-F238E27FC236}">
                  <a16:creationId xmlns:a16="http://schemas.microsoft.com/office/drawing/2014/main" id="{F3A2DB3F-5208-53FB-7381-47A9D1065337}"/>
                </a:ext>
              </a:extLst>
            </p:cNvPr>
            <p:cNvSpPr txBox="1"/>
            <p:nvPr/>
          </p:nvSpPr>
          <p:spPr>
            <a:xfrm>
              <a:off x="2236245" y="4943846"/>
              <a:ext cx="8950985" cy="1015662"/>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r"/>
              <a:r>
                <a:rPr lang="en-US" sz="900" dirty="0">
                  <a:solidFill>
                    <a:srgbClr val="646C76"/>
                  </a:solidFill>
                  <a:latin typeface="Dax Offc Pro" panose="020B0504030101020102" pitchFamily="34" charset="0"/>
                </a:rPr>
                <a:t>Comprehensive Testing Analysis: Pre-flight checks across all integrated banking systems, ensuring safe takeoffs and landings.</a:t>
              </a:r>
            </a:p>
          </p:txBody>
        </p:sp>
      </p:grpSp>
      <p:grpSp>
        <p:nvGrpSpPr>
          <p:cNvPr id="5" name="Group 4">
            <a:extLst>
              <a:ext uri="{FF2B5EF4-FFF2-40B4-BE49-F238E27FC236}">
                <a16:creationId xmlns:a16="http://schemas.microsoft.com/office/drawing/2014/main" id="{60CB5F20-1A92-2BA4-1332-A392C2488030}"/>
              </a:ext>
            </a:extLst>
          </p:cNvPr>
          <p:cNvGrpSpPr/>
          <p:nvPr/>
        </p:nvGrpSpPr>
        <p:grpSpPr>
          <a:xfrm>
            <a:off x="3857204" y="1786207"/>
            <a:ext cx="8334796" cy="3174408"/>
            <a:chOff x="1663465" y="2439257"/>
            <a:chExt cx="9458317" cy="3602315"/>
          </a:xfrm>
        </p:grpSpPr>
        <p:sp>
          <p:nvSpPr>
            <p:cNvPr id="6" name="Rectangle 5">
              <a:extLst>
                <a:ext uri="{FF2B5EF4-FFF2-40B4-BE49-F238E27FC236}">
                  <a16:creationId xmlns:a16="http://schemas.microsoft.com/office/drawing/2014/main" id="{A5CB875E-03A0-BAA7-3AC1-DF6ACAF8AB59}"/>
                </a:ext>
              </a:extLst>
            </p:cNvPr>
            <p:cNvSpPr/>
            <p:nvPr/>
          </p:nvSpPr>
          <p:spPr>
            <a:xfrm>
              <a:off x="9966084" y="2565047"/>
              <a:ext cx="1155698" cy="261948"/>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Dax Offc Pro" panose="020B0504030101020102" pitchFamily="34" charset="0"/>
                  <a:ea typeface="Lato" panose="020F0502020204030203" pitchFamily="34" charset="0"/>
                  <a:cs typeface="Poppins Medium" pitchFamily="2" charset="77"/>
                </a:rPr>
                <a:t>Trait 5</a:t>
              </a:r>
              <a:endParaRPr kumimoji="0" lang="en-US" sz="2700" b="0" i="0" u="none" strike="noStrike" kern="1200" cap="none" spc="0" normalizeH="0" baseline="0" noProof="0" dirty="0">
                <a:ln>
                  <a:noFill/>
                </a:ln>
                <a:solidFill>
                  <a:srgbClr val="FFFFFF"/>
                </a:solidFill>
                <a:effectLst/>
                <a:uLnTx/>
                <a:uFillTx/>
                <a:latin typeface="Dax Offc Pro" panose="020B0504030101020102" pitchFamily="34" charset="0"/>
                <a:ea typeface="Lato" panose="020F0502020204030203" pitchFamily="34" charset="0"/>
                <a:cs typeface="Poppins Medium" pitchFamily="2" charset="77"/>
              </a:endParaRPr>
            </a:p>
          </p:txBody>
        </p:sp>
        <p:sp>
          <p:nvSpPr>
            <p:cNvPr id="7" name="Rounded Rectangle 26">
              <a:extLst>
                <a:ext uri="{FF2B5EF4-FFF2-40B4-BE49-F238E27FC236}">
                  <a16:creationId xmlns:a16="http://schemas.microsoft.com/office/drawing/2014/main" id="{C9FA510A-11F6-8CC3-B5B7-226734D63553}"/>
                </a:ext>
              </a:extLst>
            </p:cNvPr>
            <p:cNvSpPr/>
            <p:nvPr/>
          </p:nvSpPr>
          <p:spPr>
            <a:xfrm>
              <a:off x="4760945" y="2439257"/>
              <a:ext cx="1418801" cy="566914"/>
            </a:xfrm>
            <a:prstGeom prst="roundRect">
              <a:avLst/>
            </a:prstGeom>
            <a:solidFill>
              <a:srgbClr val="0075BE"/>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Lato" panose="020F0502020204030203" pitchFamily="34" charset="0"/>
                <a:cs typeface="Poppins Medium" pitchFamily="2" charset="77"/>
              </a:endParaRPr>
            </a:p>
          </p:txBody>
        </p:sp>
        <p:sp>
          <p:nvSpPr>
            <p:cNvPr id="8" name="Rounded Rectangle 28">
              <a:extLst>
                <a:ext uri="{FF2B5EF4-FFF2-40B4-BE49-F238E27FC236}">
                  <a16:creationId xmlns:a16="http://schemas.microsoft.com/office/drawing/2014/main" id="{5FE10A72-38FF-2F13-4C70-FA2244FE576F}"/>
                </a:ext>
              </a:extLst>
            </p:cNvPr>
            <p:cNvSpPr/>
            <p:nvPr/>
          </p:nvSpPr>
          <p:spPr>
            <a:xfrm>
              <a:off x="6210541" y="2439257"/>
              <a:ext cx="1418801" cy="566914"/>
            </a:xfrm>
            <a:prstGeom prst="roundRect">
              <a:avLst/>
            </a:prstGeom>
            <a:solidFill>
              <a:srgbClr val="0075BE"/>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989998"/>
                </a:solidFill>
                <a:effectLst/>
                <a:uLnTx/>
                <a:uFillTx/>
                <a:latin typeface="Dax Offc Pro" panose="020B0504030101020102" pitchFamily="34" charset="0"/>
                <a:ea typeface="Lato" panose="020F0502020204030203" pitchFamily="34" charset="0"/>
                <a:cs typeface="Poppins Medium" pitchFamily="2" charset="77"/>
              </a:endParaRPr>
            </a:p>
          </p:txBody>
        </p:sp>
        <p:sp>
          <p:nvSpPr>
            <p:cNvPr id="9" name="Rounded Rectangle 29">
              <a:extLst>
                <a:ext uri="{FF2B5EF4-FFF2-40B4-BE49-F238E27FC236}">
                  <a16:creationId xmlns:a16="http://schemas.microsoft.com/office/drawing/2014/main" id="{4D99D868-7DA8-00D2-ADED-E9B6B9EC6E3E}"/>
                </a:ext>
              </a:extLst>
            </p:cNvPr>
            <p:cNvSpPr/>
            <p:nvPr/>
          </p:nvSpPr>
          <p:spPr>
            <a:xfrm>
              <a:off x="7660138" y="2439257"/>
              <a:ext cx="1418801" cy="566914"/>
            </a:xfrm>
            <a:prstGeom prst="roundRect">
              <a:avLst/>
            </a:prstGeom>
            <a:solidFill>
              <a:srgbClr val="0075BE"/>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Lato" panose="020F0502020204030203" pitchFamily="34" charset="0"/>
                <a:cs typeface="Poppins Medium" pitchFamily="2" charset="77"/>
              </a:endParaRPr>
            </a:p>
          </p:txBody>
        </p:sp>
        <p:sp>
          <p:nvSpPr>
            <p:cNvPr id="10" name="Rounded Rectangle 31">
              <a:extLst>
                <a:ext uri="{FF2B5EF4-FFF2-40B4-BE49-F238E27FC236}">
                  <a16:creationId xmlns:a16="http://schemas.microsoft.com/office/drawing/2014/main" id="{746DE371-0E67-77F8-B1EB-E644FB43C20C}"/>
                </a:ext>
              </a:extLst>
            </p:cNvPr>
            <p:cNvSpPr/>
            <p:nvPr/>
          </p:nvSpPr>
          <p:spPr>
            <a:xfrm>
              <a:off x="9109734" y="2439257"/>
              <a:ext cx="1418801" cy="566914"/>
            </a:xfrm>
            <a:prstGeom prst="roundRect">
              <a:avLst/>
            </a:prstGeom>
            <a:solidFill>
              <a:srgbClr val="005789"/>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Lato" panose="020F0502020204030203" pitchFamily="34" charset="0"/>
                <a:cs typeface="Poppins Medium" pitchFamily="2" charset="77"/>
              </a:endParaRPr>
            </a:p>
          </p:txBody>
        </p:sp>
        <p:sp>
          <p:nvSpPr>
            <p:cNvPr id="11" name="Rounded Rectangle 34">
              <a:extLst>
                <a:ext uri="{FF2B5EF4-FFF2-40B4-BE49-F238E27FC236}">
                  <a16:creationId xmlns:a16="http://schemas.microsoft.com/office/drawing/2014/main" id="{FAF8E8AF-5F10-EC7A-90A4-3CDA177FCFAD}"/>
                </a:ext>
              </a:extLst>
            </p:cNvPr>
            <p:cNvSpPr/>
            <p:nvPr/>
          </p:nvSpPr>
          <p:spPr>
            <a:xfrm>
              <a:off x="1663465" y="3046337"/>
              <a:ext cx="3066684" cy="566914"/>
            </a:xfrm>
            <a:prstGeom prst="roundRect">
              <a:avLst/>
            </a:prstGeom>
            <a:solidFill>
              <a:srgbClr val="0075BE"/>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2" name="Rounded Rectangle 35">
              <a:extLst>
                <a:ext uri="{FF2B5EF4-FFF2-40B4-BE49-F238E27FC236}">
                  <a16:creationId xmlns:a16="http://schemas.microsoft.com/office/drawing/2014/main" id="{20D06589-BB0F-7996-2131-9C25476E045C}"/>
                </a:ext>
              </a:extLst>
            </p:cNvPr>
            <p:cNvSpPr/>
            <p:nvPr/>
          </p:nvSpPr>
          <p:spPr>
            <a:xfrm>
              <a:off x="4760945" y="3046337"/>
              <a:ext cx="1418801" cy="566914"/>
            </a:xfrm>
            <a:prstGeom prst="roundRect">
              <a:avLst/>
            </a:prstGeom>
            <a:pattFill prst="wdUpDiag">
              <a:fgClr>
                <a:schemeClr val="bg1">
                  <a:lumMod val="75000"/>
                </a:schemeClr>
              </a:fgClr>
              <a:bgClr>
                <a:schemeClr val="bg2"/>
              </a:bgClr>
            </a:patt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989998"/>
                </a:solidFill>
                <a:effectLst/>
                <a:uLnTx/>
                <a:uFillTx/>
                <a:latin typeface="Dax Offc Pro" panose="020B0504030101020102" pitchFamily="34" charset="0"/>
                <a:ea typeface="+mn-ea"/>
                <a:cs typeface="+mn-cs"/>
              </a:endParaRPr>
            </a:p>
          </p:txBody>
        </p:sp>
        <p:sp>
          <p:nvSpPr>
            <p:cNvPr id="13" name="Rounded Rectangle 47">
              <a:extLst>
                <a:ext uri="{FF2B5EF4-FFF2-40B4-BE49-F238E27FC236}">
                  <a16:creationId xmlns:a16="http://schemas.microsoft.com/office/drawing/2014/main" id="{9D425607-2BAE-5F98-A12D-31A5346AF967}"/>
                </a:ext>
              </a:extLst>
            </p:cNvPr>
            <p:cNvSpPr/>
            <p:nvPr/>
          </p:nvSpPr>
          <p:spPr>
            <a:xfrm>
              <a:off x="6210541" y="3046337"/>
              <a:ext cx="1418801" cy="566914"/>
            </a:xfrm>
            <a:prstGeom prst="roundRect">
              <a:avLst/>
            </a:prstGeom>
            <a:solidFill>
              <a:srgbClr val="D9DCE1"/>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4" name="Rounded Rectangle 48">
              <a:extLst>
                <a:ext uri="{FF2B5EF4-FFF2-40B4-BE49-F238E27FC236}">
                  <a16:creationId xmlns:a16="http://schemas.microsoft.com/office/drawing/2014/main" id="{A3A7E064-9484-94EE-69D6-F0056B31CB4C}"/>
                </a:ext>
              </a:extLst>
            </p:cNvPr>
            <p:cNvSpPr/>
            <p:nvPr/>
          </p:nvSpPr>
          <p:spPr>
            <a:xfrm>
              <a:off x="7660138" y="3046337"/>
              <a:ext cx="1418801" cy="566914"/>
            </a:xfrm>
            <a:prstGeom prst="roundRect">
              <a:avLst/>
            </a:prstGeom>
            <a:solidFill>
              <a:srgbClr val="D9DCE1"/>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5" name="Rounded Rectangle 49">
              <a:extLst>
                <a:ext uri="{FF2B5EF4-FFF2-40B4-BE49-F238E27FC236}">
                  <a16:creationId xmlns:a16="http://schemas.microsoft.com/office/drawing/2014/main" id="{1C613C01-AD39-BE54-A4DA-CCE10432F695}"/>
                </a:ext>
              </a:extLst>
            </p:cNvPr>
            <p:cNvSpPr/>
            <p:nvPr/>
          </p:nvSpPr>
          <p:spPr>
            <a:xfrm>
              <a:off x="9109734" y="3046337"/>
              <a:ext cx="1418801" cy="566914"/>
            </a:xfrm>
            <a:prstGeom prst="roundRect">
              <a:avLst/>
            </a:prstGeom>
            <a:solidFill>
              <a:srgbClr val="FFFFFF">
                <a:lumMod val="85000"/>
              </a:srgbClr>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6" name="Rounded Rectangle 51">
              <a:extLst>
                <a:ext uri="{FF2B5EF4-FFF2-40B4-BE49-F238E27FC236}">
                  <a16:creationId xmlns:a16="http://schemas.microsoft.com/office/drawing/2014/main" id="{31591B13-8028-4BCE-50E3-47CD667BEDED}"/>
                </a:ext>
              </a:extLst>
            </p:cNvPr>
            <p:cNvSpPr/>
            <p:nvPr/>
          </p:nvSpPr>
          <p:spPr>
            <a:xfrm>
              <a:off x="1663465" y="3653418"/>
              <a:ext cx="3066684" cy="566914"/>
            </a:xfrm>
            <a:prstGeom prst="roundRect">
              <a:avLst/>
            </a:prstGeom>
            <a:solidFill>
              <a:srgbClr val="0075BE"/>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7" name="Rounded Rectangle 52">
              <a:extLst>
                <a:ext uri="{FF2B5EF4-FFF2-40B4-BE49-F238E27FC236}">
                  <a16:creationId xmlns:a16="http://schemas.microsoft.com/office/drawing/2014/main" id="{F9ED5097-C89F-9B5C-9E35-F6F69154A667}"/>
                </a:ext>
              </a:extLst>
            </p:cNvPr>
            <p:cNvSpPr/>
            <p:nvPr/>
          </p:nvSpPr>
          <p:spPr>
            <a:xfrm>
              <a:off x="4760945" y="3653418"/>
              <a:ext cx="1418801" cy="566914"/>
            </a:xfrm>
            <a:prstGeom prst="roundRect">
              <a:avLst/>
            </a:prstGeom>
            <a:pattFill prst="wdUpDiag">
              <a:fgClr>
                <a:schemeClr val="bg1">
                  <a:lumMod val="75000"/>
                </a:schemeClr>
              </a:fgClr>
              <a:bgClr>
                <a:schemeClr val="bg2"/>
              </a:bgClr>
            </a:patt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8" name="Rounded Rectangle 55">
              <a:extLst>
                <a:ext uri="{FF2B5EF4-FFF2-40B4-BE49-F238E27FC236}">
                  <a16:creationId xmlns:a16="http://schemas.microsoft.com/office/drawing/2014/main" id="{E2662E5A-7D29-F0A2-D0E3-6C0D1C3BFA18}"/>
                </a:ext>
              </a:extLst>
            </p:cNvPr>
            <p:cNvSpPr/>
            <p:nvPr/>
          </p:nvSpPr>
          <p:spPr>
            <a:xfrm>
              <a:off x="6210541" y="3653418"/>
              <a:ext cx="1418801" cy="566914"/>
            </a:xfrm>
            <a:prstGeom prst="roundRect">
              <a:avLst/>
            </a:prstGeom>
            <a:solidFill>
              <a:srgbClr val="D9DCE1"/>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9" name="Rounded Rectangle 56">
              <a:extLst>
                <a:ext uri="{FF2B5EF4-FFF2-40B4-BE49-F238E27FC236}">
                  <a16:creationId xmlns:a16="http://schemas.microsoft.com/office/drawing/2014/main" id="{CDF2EF47-4187-15A1-288E-CABC2A065D51}"/>
                </a:ext>
              </a:extLst>
            </p:cNvPr>
            <p:cNvSpPr/>
            <p:nvPr/>
          </p:nvSpPr>
          <p:spPr>
            <a:xfrm>
              <a:off x="7660138" y="3653418"/>
              <a:ext cx="1418801" cy="566914"/>
            </a:xfrm>
            <a:prstGeom prst="roundRect">
              <a:avLst/>
            </a:prstGeom>
            <a:solidFill>
              <a:srgbClr val="D9DCE1"/>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20" name="Rounded Rectangle 57">
              <a:extLst>
                <a:ext uri="{FF2B5EF4-FFF2-40B4-BE49-F238E27FC236}">
                  <a16:creationId xmlns:a16="http://schemas.microsoft.com/office/drawing/2014/main" id="{77E4785E-48CF-AB89-EF4E-C50F8277021C}"/>
                </a:ext>
              </a:extLst>
            </p:cNvPr>
            <p:cNvSpPr/>
            <p:nvPr/>
          </p:nvSpPr>
          <p:spPr>
            <a:xfrm>
              <a:off x="9109734" y="3653418"/>
              <a:ext cx="1418801" cy="566914"/>
            </a:xfrm>
            <a:prstGeom prst="roundRect">
              <a:avLst/>
            </a:prstGeom>
            <a:solidFill>
              <a:srgbClr val="FFFFFF">
                <a:lumMod val="85000"/>
              </a:srgbClr>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21" name="Rounded Rectangle 59">
              <a:extLst>
                <a:ext uri="{FF2B5EF4-FFF2-40B4-BE49-F238E27FC236}">
                  <a16:creationId xmlns:a16="http://schemas.microsoft.com/office/drawing/2014/main" id="{F52D60E1-F3B3-12E4-F6D0-2FB052399882}"/>
                </a:ext>
              </a:extLst>
            </p:cNvPr>
            <p:cNvSpPr/>
            <p:nvPr/>
          </p:nvSpPr>
          <p:spPr>
            <a:xfrm>
              <a:off x="1663465" y="4260497"/>
              <a:ext cx="3066684" cy="566914"/>
            </a:xfrm>
            <a:prstGeom prst="roundRect">
              <a:avLst/>
            </a:prstGeom>
            <a:solidFill>
              <a:srgbClr val="0075BE"/>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22" name="Rounded Rectangle 60">
              <a:extLst>
                <a:ext uri="{FF2B5EF4-FFF2-40B4-BE49-F238E27FC236}">
                  <a16:creationId xmlns:a16="http://schemas.microsoft.com/office/drawing/2014/main" id="{A920AA77-9B09-4C8A-CB10-FEFB76112DAC}"/>
                </a:ext>
              </a:extLst>
            </p:cNvPr>
            <p:cNvSpPr/>
            <p:nvPr/>
          </p:nvSpPr>
          <p:spPr>
            <a:xfrm>
              <a:off x="4760945" y="4260497"/>
              <a:ext cx="1418801" cy="566914"/>
            </a:xfrm>
            <a:prstGeom prst="roundRect">
              <a:avLst/>
            </a:prstGeom>
            <a:pattFill prst="wdUpDiag">
              <a:fgClr>
                <a:schemeClr val="bg1">
                  <a:lumMod val="75000"/>
                </a:schemeClr>
              </a:fgClr>
              <a:bgClr>
                <a:schemeClr val="bg2"/>
              </a:bgClr>
            </a:patt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23" name="Rounded Rectangle 61">
              <a:extLst>
                <a:ext uri="{FF2B5EF4-FFF2-40B4-BE49-F238E27FC236}">
                  <a16:creationId xmlns:a16="http://schemas.microsoft.com/office/drawing/2014/main" id="{AE4D4A36-9EE7-35EA-F395-941F4242387C}"/>
                </a:ext>
              </a:extLst>
            </p:cNvPr>
            <p:cNvSpPr/>
            <p:nvPr/>
          </p:nvSpPr>
          <p:spPr>
            <a:xfrm>
              <a:off x="6210541" y="4260497"/>
              <a:ext cx="1418801" cy="566914"/>
            </a:xfrm>
            <a:prstGeom prst="roundRect">
              <a:avLst/>
            </a:prstGeom>
            <a:solidFill>
              <a:srgbClr val="D9DCE1"/>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24" name="Rounded Rectangle 62">
              <a:extLst>
                <a:ext uri="{FF2B5EF4-FFF2-40B4-BE49-F238E27FC236}">
                  <a16:creationId xmlns:a16="http://schemas.microsoft.com/office/drawing/2014/main" id="{689A8196-1DB9-ED8A-D458-B304C05DB969}"/>
                </a:ext>
              </a:extLst>
            </p:cNvPr>
            <p:cNvSpPr/>
            <p:nvPr/>
          </p:nvSpPr>
          <p:spPr>
            <a:xfrm>
              <a:off x="7660138" y="4260497"/>
              <a:ext cx="1418801" cy="566914"/>
            </a:xfrm>
            <a:prstGeom prst="roundRect">
              <a:avLst/>
            </a:prstGeom>
            <a:solidFill>
              <a:srgbClr val="D9DCE1"/>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25" name="Rounded Rectangle 63">
              <a:extLst>
                <a:ext uri="{FF2B5EF4-FFF2-40B4-BE49-F238E27FC236}">
                  <a16:creationId xmlns:a16="http://schemas.microsoft.com/office/drawing/2014/main" id="{4A6967F5-9C57-F556-DCD7-2052CBA94D3C}"/>
                </a:ext>
              </a:extLst>
            </p:cNvPr>
            <p:cNvSpPr/>
            <p:nvPr/>
          </p:nvSpPr>
          <p:spPr>
            <a:xfrm>
              <a:off x="9109734" y="4260497"/>
              <a:ext cx="1418801" cy="566914"/>
            </a:xfrm>
            <a:prstGeom prst="roundRect">
              <a:avLst/>
            </a:prstGeom>
            <a:solidFill>
              <a:srgbClr val="FFFFFF">
                <a:lumMod val="85000"/>
              </a:srgbClr>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26" name="Rounded Rectangle 65">
              <a:extLst>
                <a:ext uri="{FF2B5EF4-FFF2-40B4-BE49-F238E27FC236}">
                  <a16:creationId xmlns:a16="http://schemas.microsoft.com/office/drawing/2014/main" id="{CDE81999-4AF5-BFF0-9DA0-B22DD990A4DB}"/>
                </a:ext>
              </a:extLst>
            </p:cNvPr>
            <p:cNvSpPr/>
            <p:nvPr/>
          </p:nvSpPr>
          <p:spPr>
            <a:xfrm>
              <a:off x="1663465" y="4867577"/>
              <a:ext cx="3066684" cy="566914"/>
            </a:xfrm>
            <a:prstGeom prst="roundRect">
              <a:avLst/>
            </a:prstGeom>
            <a:solidFill>
              <a:srgbClr val="0075BE"/>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27" name="Rounded Rectangle 66">
              <a:extLst>
                <a:ext uri="{FF2B5EF4-FFF2-40B4-BE49-F238E27FC236}">
                  <a16:creationId xmlns:a16="http://schemas.microsoft.com/office/drawing/2014/main" id="{ABD7B4E3-8D43-5F63-3255-A3929DCF20FB}"/>
                </a:ext>
              </a:extLst>
            </p:cNvPr>
            <p:cNvSpPr/>
            <p:nvPr/>
          </p:nvSpPr>
          <p:spPr>
            <a:xfrm>
              <a:off x="4760945" y="4867577"/>
              <a:ext cx="1418801" cy="566914"/>
            </a:xfrm>
            <a:prstGeom prst="roundRect">
              <a:avLst/>
            </a:prstGeom>
            <a:pattFill prst="wdUpDiag">
              <a:fgClr>
                <a:schemeClr val="bg1">
                  <a:lumMod val="75000"/>
                </a:schemeClr>
              </a:fgClr>
              <a:bgClr>
                <a:schemeClr val="bg2"/>
              </a:bgClr>
            </a:patt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28" name="Rounded Rectangle 67">
              <a:extLst>
                <a:ext uri="{FF2B5EF4-FFF2-40B4-BE49-F238E27FC236}">
                  <a16:creationId xmlns:a16="http://schemas.microsoft.com/office/drawing/2014/main" id="{2CB3606E-1971-D2ED-CB69-5678F18E8CF2}"/>
                </a:ext>
              </a:extLst>
            </p:cNvPr>
            <p:cNvSpPr/>
            <p:nvPr/>
          </p:nvSpPr>
          <p:spPr>
            <a:xfrm>
              <a:off x="6210541" y="4867577"/>
              <a:ext cx="1418801" cy="566914"/>
            </a:xfrm>
            <a:prstGeom prst="roundRect">
              <a:avLst/>
            </a:prstGeom>
            <a:solidFill>
              <a:srgbClr val="D9DCE1"/>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29" name="Rounded Rectangle 68">
              <a:extLst>
                <a:ext uri="{FF2B5EF4-FFF2-40B4-BE49-F238E27FC236}">
                  <a16:creationId xmlns:a16="http://schemas.microsoft.com/office/drawing/2014/main" id="{0AB33966-7F1A-758B-0DBC-BBAE0DD79F5B}"/>
                </a:ext>
              </a:extLst>
            </p:cNvPr>
            <p:cNvSpPr/>
            <p:nvPr/>
          </p:nvSpPr>
          <p:spPr>
            <a:xfrm>
              <a:off x="7660138" y="4867577"/>
              <a:ext cx="1418801" cy="566914"/>
            </a:xfrm>
            <a:prstGeom prst="roundRect">
              <a:avLst/>
            </a:prstGeom>
            <a:solidFill>
              <a:srgbClr val="D9DCE1"/>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30" name="Rounded Rectangle 69">
              <a:extLst>
                <a:ext uri="{FF2B5EF4-FFF2-40B4-BE49-F238E27FC236}">
                  <a16:creationId xmlns:a16="http://schemas.microsoft.com/office/drawing/2014/main" id="{78F6F82D-6276-B814-96C4-B941270DCDCD}"/>
                </a:ext>
              </a:extLst>
            </p:cNvPr>
            <p:cNvSpPr/>
            <p:nvPr/>
          </p:nvSpPr>
          <p:spPr>
            <a:xfrm>
              <a:off x="9109734" y="4867577"/>
              <a:ext cx="1418801" cy="566914"/>
            </a:xfrm>
            <a:prstGeom prst="roundRect">
              <a:avLst/>
            </a:prstGeom>
            <a:solidFill>
              <a:srgbClr val="FFFFFF">
                <a:lumMod val="85000"/>
              </a:srgbClr>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31" name="Rounded Rectangle 71">
              <a:extLst>
                <a:ext uri="{FF2B5EF4-FFF2-40B4-BE49-F238E27FC236}">
                  <a16:creationId xmlns:a16="http://schemas.microsoft.com/office/drawing/2014/main" id="{71C99ECB-AED5-0805-8FE8-A845AF1ED212}"/>
                </a:ext>
              </a:extLst>
            </p:cNvPr>
            <p:cNvSpPr/>
            <p:nvPr/>
          </p:nvSpPr>
          <p:spPr>
            <a:xfrm>
              <a:off x="1663465" y="5474658"/>
              <a:ext cx="3066684" cy="566914"/>
            </a:xfrm>
            <a:prstGeom prst="roundRect">
              <a:avLst/>
            </a:prstGeom>
            <a:solidFill>
              <a:srgbClr val="005789"/>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Dax Offc Pro" panose="020B0504030101020102" pitchFamily="34" charset="0"/>
                <a:ea typeface="+mn-ea"/>
                <a:cs typeface="+mn-cs"/>
              </a:endParaRPr>
            </a:p>
          </p:txBody>
        </p:sp>
        <p:sp>
          <p:nvSpPr>
            <p:cNvPr id="32" name="Rounded Rectangle 72">
              <a:extLst>
                <a:ext uri="{FF2B5EF4-FFF2-40B4-BE49-F238E27FC236}">
                  <a16:creationId xmlns:a16="http://schemas.microsoft.com/office/drawing/2014/main" id="{905D5029-3A40-B034-61B2-CB3C7E65E624}"/>
                </a:ext>
              </a:extLst>
            </p:cNvPr>
            <p:cNvSpPr/>
            <p:nvPr/>
          </p:nvSpPr>
          <p:spPr>
            <a:xfrm>
              <a:off x="4760945" y="5474658"/>
              <a:ext cx="1418801" cy="566914"/>
            </a:xfrm>
            <a:prstGeom prst="roundRect">
              <a:avLst/>
            </a:prstGeom>
            <a:pattFill prst="wdUpDiag">
              <a:fgClr>
                <a:schemeClr val="bg1">
                  <a:lumMod val="75000"/>
                </a:schemeClr>
              </a:fgClr>
              <a:bgClr>
                <a:schemeClr val="bg2"/>
              </a:bgClr>
            </a:patt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33" name="Rounded Rectangle 73">
              <a:extLst>
                <a:ext uri="{FF2B5EF4-FFF2-40B4-BE49-F238E27FC236}">
                  <a16:creationId xmlns:a16="http://schemas.microsoft.com/office/drawing/2014/main" id="{157CCE46-AE04-8F84-4BDF-6B1E8287E650}"/>
                </a:ext>
              </a:extLst>
            </p:cNvPr>
            <p:cNvSpPr/>
            <p:nvPr/>
          </p:nvSpPr>
          <p:spPr>
            <a:xfrm>
              <a:off x="6210541" y="5474658"/>
              <a:ext cx="1418801" cy="566914"/>
            </a:xfrm>
            <a:prstGeom prst="roundRect">
              <a:avLst/>
            </a:prstGeom>
            <a:solidFill>
              <a:srgbClr val="FFFFFF">
                <a:lumMod val="85000"/>
              </a:srgbClr>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34" name="Rounded Rectangle 74">
              <a:extLst>
                <a:ext uri="{FF2B5EF4-FFF2-40B4-BE49-F238E27FC236}">
                  <a16:creationId xmlns:a16="http://schemas.microsoft.com/office/drawing/2014/main" id="{4225D39B-385A-7FFB-A735-C5C8819C531B}"/>
                </a:ext>
              </a:extLst>
            </p:cNvPr>
            <p:cNvSpPr/>
            <p:nvPr/>
          </p:nvSpPr>
          <p:spPr>
            <a:xfrm>
              <a:off x="7660138" y="5474658"/>
              <a:ext cx="1418801" cy="566914"/>
            </a:xfrm>
            <a:prstGeom prst="roundRect">
              <a:avLst/>
            </a:prstGeom>
            <a:solidFill>
              <a:srgbClr val="FFFFFF">
                <a:lumMod val="85000"/>
              </a:srgbClr>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35" name="Rounded Rectangle 75">
              <a:extLst>
                <a:ext uri="{FF2B5EF4-FFF2-40B4-BE49-F238E27FC236}">
                  <a16:creationId xmlns:a16="http://schemas.microsoft.com/office/drawing/2014/main" id="{697E0C1F-F43D-96C7-10D3-2BC3CAB20E46}"/>
                </a:ext>
              </a:extLst>
            </p:cNvPr>
            <p:cNvSpPr/>
            <p:nvPr/>
          </p:nvSpPr>
          <p:spPr>
            <a:xfrm>
              <a:off x="9109734" y="5474658"/>
              <a:ext cx="1418801" cy="566914"/>
            </a:xfrm>
            <a:prstGeom prst="roundRect">
              <a:avLst/>
            </a:prstGeom>
            <a:solidFill>
              <a:srgbClr val="FFFFFF">
                <a:lumMod val="85000"/>
              </a:srgbClr>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36" name="Rectangle 35">
              <a:extLst>
                <a:ext uri="{FF2B5EF4-FFF2-40B4-BE49-F238E27FC236}">
                  <a16:creationId xmlns:a16="http://schemas.microsoft.com/office/drawing/2014/main" id="{58A874B5-E366-E8EA-1AF9-A51C389C83F5}"/>
                </a:ext>
              </a:extLst>
            </p:cNvPr>
            <p:cNvSpPr/>
            <p:nvPr/>
          </p:nvSpPr>
          <p:spPr>
            <a:xfrm>
              <a:off x="4892495" y="2565047"/>
              <a:ext cx="1155698" cy="279411"/>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Dax Offc Pro" panose="020B0504030101020102" pitchFamily="34" charset="0"/>
                  <a:ea typeface="Lato" panose="020F0502020204030203" pitchFamily="34" charset="0"/>
                  <a:cs typeface="Poppins Medium" pitchFamily="2" charset="77"/>
                </a:rPr>
                <a:t>SDLC</a:t>
              </a:r>
              <a:endParaRPr kumimoji="0" lang="en-US" sz="2800" b="0" i="0" u="none" strike="noStrike" kern="1200" cap="none" spc="0" normalizeH="0" baseline="0" noProof="0" dirty="0">
                <a:ln>
                  <a:noFill/>
                </a:ln>
                <a:solidFill>
                  <a:srgbClr val="FFFFFF"/>
                </a:solidFill>
                <a:effectLst/>
                <a:uLnTx/>
                <a:uFillTx/>
                <a:latin typeface="Dax Offc Pro" panose="020B0504030101020102" pitchFamily="34" charset="0"/>
                <a:ea typeface="Lato" panose="020F0502020204030203" pitchFamily="34" charset="0"/>
                <a:cs typeface="Poppins Medium" pitchFamily="2" charset="77"/>
              </a:endParaRPr>
            </a:p>
          </p:txBody>
        </p:sp>
        <p:sp>
          <p:nvSpPr>
            <p:cNvPr id="37" name="Rectangle 36">
              <a:extLst>
                <a:ext uri="{FF2B5EF4-FFF2-40B4-BE49-F238E27FC236}">
                  <a16:creationId xmlns:a16="http://schemas.microsoft.com/office/drawing/2014/main" id="{D48AD287-24DD-C450-A318-7C93D8571C20}"/>
                </a:ext>
              </a:extLst>
            </p:cNvPr>
            <p:cNvSpPr/>
            <p:nvPr/>
          </p:nvSpPr>
          <p:spPr>
            <a:xfrm>
              <a:off x="6342092" y="2565047"/>
              <a:ext cx="1155698" cy="279411"/>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Dax Offc Pro" panose="020B0504030101020102" pitchFamily="34" charset="0"/>
                  <a:ea typeface="Lato" panose="020F0502020204030203" pitchFamily="34" charset="0"/>
                  <a:cs typeface="Poppins Medium" pitchFamily="2" charset="77"/>
                </a:rPr>
                <a:t>Releases</a:t>
              </a:r>
              <a:endParaRPr kumimoji="0" lang="en-US" sz="2800" b="0" i="0" u="none" strike="noStrike" kern="1200" cap="none" spc="0" normalizeH="0" baseline="0" noProof="0" dirty="0">
                <a:ln>
                  <a:noFill/>
                </a:ln>
                <a:solidFill>
                  <a:srgbClr val="FFFFFF"/>
                </a:solidFill>
                <a:effectLst/>
                <a:uLnTx/>
                <a:uFillTx/>
                <a:latin typeface="Dax Offc Pro" panose="020B0504030101020102" pitchFamily="34" charset="0"/>
                <a:ea typeface="Lato" panose="020F0502020204030203" pitchFamily="34" charset="0"/>
                <a:cs typeface="Poppins Medium" pitchFamily="2" charset="77"/>
              </a:endParaRPr>
            </a:p>
          </p:txBody>
        </p:sp>
        <p:sp>
          <p:nvSpPr>
            <p:cNvPr id="38" name="Rectangle 37">
              <a:extLst>
                <a:ext uri="{FF2B5EF4-FFF2-40B4-BE49-F238E27FC236}">
                  <a16:creationId xmlns:a16="http://schemas.microsoft.com/office/drawing/2014/main" id="{D5465B82-A637-454F-DECE-DAE236DCD3A0}"/>
                </a:ext>
              </a:extLst>
            </p:cNvPr>
            <p:cNvSpPr/>
            <p:nvPr/>
          </p:nvSpPr>
          <p:spPr>
            <a:xfrm>
              <a:off x="7791689" y="2565047"/>
              <a:ext cx="1155698" cy="279411"/>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Dax Offc Pro" panose="020B0504030101020102" pitchFamily="34" charset="0"/>
                  <a:ea typeface="Lato" panose="020F0502020204030203" pitchFamily="34" charset="0"/>
                  <a:cs typeface="Poppins Medium" pitchFamily="2" charset="77"/>
                </a:rPr>
                <a:t>Work Type</a:t>
              </a:r>
              <a:endParaRPr kumimoji="0" lang="en-US" sz="2800" b="0" i="0" u="none" strike="noStrike" kern="1200" cap="none" spc="0" normalizeH="0" baseline="0" noProof="0" dirty="0">
                <a:ln>
                  <a:noFill/>
                </a:ln>
                <a:solidFill>
                  <a:srgbClr val="FFFFFF"/>
                </a:solidFill>
                <a:effectLst/>
                <a:uLnTx/>
                <a:uFillTx/>
                <a:latin typeface="Dax Offc Pro" panose="020B0504030101020102" pitchFamily="34" charset="0"/>
                <a:ea typeface="Lato" panose="020F0502020204030203" pitchFamily="34" charset="0"/>
                <a:cs typeface="Poppins Medium" pitchFamily="2" charset="77"/>
              </a:endParaRPr>
            </a:p>
          </p:txBody>
        </p:sp>
        <p:sp>
          <p:nvSpPr>
            <p:cNvPr id="39" name="Rectangle 38">
              <a:extLst>
                <a:ext uri="{FF2B5EF4-FFF2-40B4-BE49-F238E27FC236}">
                  <a16:creationId xmlns:a16="http://schemas.microsoft.com/office/drawing/2014/main" id="{2199C8D8-44A3-DE84-24FB-5267D43CF4A9}"/>
                </a:ext>
              </a:extLst>
            </p:cNvPr>
            <p:cNvSpPr/>
            <p:nvPr/>
          </p:nvSpPr>
          <p:spPr>
            <a:xfrm>
              <a:off x="9241285" y="2565047"/>
              <a:ext cx="1155698" cy="279411"/>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Dax Offc Pro" panose="020B0504030101020102" pitchFamily="34" charset="0"/>
                  <a:ea typeface="Lato" panose="020F0502020204030203" pitchFamily="34" charset="0"/>
                  <a:cs typeface="Poppins Medium" pitchFamily="2" charset="77"/>
                </a:rPr>
                <a:t>Total</a:t>
              </a:r>
              <a:endParaRPr kumimoji="0" lang="en-US" sz="2800" b="0" i="0" u="none" strike="noStrike" kern="1200" cap="none" spc="0" normalizeH="0" baseline="0" noProof="0" dirty="0">
                <a:ln>
                  <a:noFill/>
                </a:ln>
                <a:solidFill>
                  <a:srgbClr val="FFFFFF"/>
                </a:solidFill>
                <a:effectLst/>
                <a:uLnTx/>
                <a:uFillTx/>
                <a:latin typeface="Dax Offc Pro" panose="020B0504030101020102" pitchFamily="34" charset="0"/>
                <a:ea typeface="Lato" panose="020F0502020204030203" pitchFamily="34" charset="0"/>
                <a:cs typeface="Poppins Medium" pitchFamily="2" charset="77"/>
              </a:endParaRPr>
            </a:p>
          </p:txBody>
        </p:sp>
        <p:sp>
          <p:nvSpPr>
            <p:cNvPr id="40" name="Rectangle 39">
              <a:extLst>
                <a:ext uri="{FF2B5EF4-FFF2-40B4-BE49-F238E27FC236}">
                  <a16:creationId xmlns:a16="http://schemas.microsoft.com/office/drawing/2014/main" id="{15178720-B399-47CA-AA71-05CDBC2E6403}"/>
                </a:ext>
              </a:extLst>
            </p:cNvPr>
            <p:cNvSpPr/>
            <p:nvPr/>
          </p:nvSpPr>
          <p:spPr>
            <a:xfrm>
              <a:off x="2245602" y="3167391"/>
              <a:ext cx="2228710" cy="349265"/>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ctr"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Dax Offc Pro" panose="020B0504030101020102" pitchFamily="34" charset="0"/>
                  <a:ea typeface="Lato Light" panose="020F0502020204030203" pitchFamily="34" charset="0"/>
                  <a:cs typeface="Lato Light" panose="020F0502020204030203" pitchFamily="34" charset="0"/>
                </a:rPr>
                <a:t>Object (Test/Bug</a:t>
              </a:r>
              <a:r>
                <a:rPr lang="en-US" sz="1400" dirty="0">
                  <a:solidFill>
                    <a:srgbClr val="FFFFFF"/>
                  </a:solidFill>
                  <a:latin typeface="Dax Offc Pro" panose="020B0504030101020102" pitchFamily="34" charset="0"/>
                  <a:ea typeface="Lato Light" panose="020F0502020204030203" pitchFamily="34" charset="0"/>
                  <a:cs typeface="Lato Light" panose="020F0502020204030203" pitchFamily="34" charset="0"/>
                </a:rPr>
                <a:t>/Req)</a:t>
              </a:r>
              <a:endParaRPr kumimoji="0" lang="en-US" sz="1400" b="0" i="0" u="none" strike="noStrike" kern="1200" cap="none" spc="0" normalizeH="0" baseline="0" noProof="0" dirty="0">
                <a:ln>
                  <a:noFill/>
                </a:ln>
                <a:solidFill>
                  <a:srgbClr val="FFFFFF"/>
                </a:solidFill>
                <a:effectLst/>
                <a:uLnTx/>
                <a:uFillTx/>
                <a:latin typeface="Dax Offc Pro" panose="020B0504030101020102" pitchFamily="34" charset="0"/>
                <a:ea typeface="Lato Light" panose="020F0502020204030203" pitchFamily="34" charset="0"/>
                <a:cs typeface="Lato Light" panose="020F0502020204030203" pitchFamily="34" charset="0"/>
              </a:endParaRPr>
            </a:p>
          </p:txBody>
        </p:sp>
        <p:sp>
          <p:nvSpPr>
            <p:cNvPr id="41" name="Rectangle 40">
              <a:extLst>
                <a:ext uri="{FF2B5EF4-FFF2-40B4-BE49-F238E27FC236}">
                  <a16:creationId xmlns:a16="http://schemas.microsoft.com/office/drawing/2014/main" id="{D92A8F20-2D34-761D-F874-1829AEBA7860}"/>
                </a:ext>
              </a:extLst>
            </p:cNvPr>
            <p:cNvSpPr/>
            <p:nvPr/>
          </p:nvSpPr>
          <p:spPr>
            <a:xfrm>
              <a:off x="2245602" y="3772074"/>
              <a:ext cx="1902410" cy="349265"/>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ctr"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Dax Offc Pro" panose="020B0504030101020102" pitchFamily="34" charset="0"/>
                  <a:ea typeface="Lato Light" panose="020F0502020204030203" pitchFamily="34" charset="0"/>
                  <a:cs typeface="Lato Light" panose="020F0502020204030203" pitchFamily="34" charset="0"/>
                </a:rPr>
                <a:t>App</a:t>
              </a:r>
            </a:p>
          </p:txBody>
        </p:sp>
        <p:sp>
          <p:nvSpPr>
            <p:cNvPr id="42" name="Rectangle 41">
              <a:extLst>
                <a:ext uri="{FF2B5EF4-FFF2-40B4-BE49-F238E27FC236}">
                  <a16:creationId xmlns:a16="http://schemas.microsoft.com/office/drawing/2014/main" id="{6AB448A8-B70E-C3DA-377A-32B6E7F96ED0}"/>
                </a:ext>
              </a:extLst>
            </p:cNvPr>
            <p:cNvSpPr/>
            <p:nvPr/>
          </p:nvSpPr>
          <p:spPr>
            <a:xfrm>
              <a:off x="2245602" y="4376758"/>
              <a:ext cx="1902410" cy="349265"/>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ctr"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Dax Offc Pro" panose="020B0504030101020102" pitchFamily="34" charset="0"/>
                  <a:ea typeface="Lato Light" panose="020F0502020204030203" pitchFamily="34" charset="0"/>
                  <a:cs typeface="Lato Light" panose="020F0502020204030203" pitchFamily="34" charset="0"/>
                </a:rPr>
                <a:t>Domain</a:t>
              </a:r>
            </a:p>
          </p:txBody>
        </p:sp>
        <p:sp>
          <p:nvSpPr>
            <p:cNvPr id="43" name="Rectangle 42">
              <a:extLst>
                <a:ext uri="{FF2B5EF4-FFF2-40B4-BE49-F238E27FC236}">
                  <a16:creationId xmlns:a16="http://schemas.microsoft.com/office/drawing/2014/main" id="{6EB10579-EDF3-2125-8B87-5D1F77FEB6A1}"/>
                </a:ext>
              </a:extLst>
            </p:cNvPr>
            <p:cNvSpPr/>
            <p:nvPr/>
          </p:nvSpPr>
          <p:spPr>
            <a:xfrm>
              <a:off x="2245602" y="4981442"/>
              <a:ext cx="1902410" cy="349265"/>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ctr"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Dax Offc Pro" panose="020B0504030101020102" pitchFamily="34" charset="0"/>
                  <a:ea typeface="Lato Light" panose="020F0502020204030203" pitchFamily="34" charset="0"/>
                  <a:cs typeface="Lato Light" panose="020F0502020204030203" pitchFamily="34" charset="0"/>
                </a:rPr>
                <a:t>LOB</a:t>
              </a:r>
            </a:p>
          </p:txBody>
        </p:sp>
        <p:sp>
          <p:nvSpPr>
            <p:cNvPr id="44" name="Rectangle 43">
              <a:extLst>
                <a:ext uri="{FF2B5EF4-FFF2-40B4-BE49-F238E27FC236}">
                  <a16:creationId xmlns:a16="http://schemas.microsoft.com/office/drawing/2014/main" id="{3374358D-94B6-7590-3CC0-1D8AB7AD2CBA}"/>
                </a:ext>
              </a:extLst>
            </p:cNvPr>
            <p:cNvSpPr/>
            <p:nvPr/>
          </p:nvSpPr>
          <p:spPr>
            <a:xfrm>
              <a:off x="2245602" y="5586126"/>
              <a:ext cx="1902410" cy="349265"/>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ctr"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Dax Offc Pro" panose="020B0504030101020102" pitchFamily="34" charset="0"/>
                  <a:ea typeface="Lato Light" panose="020F0502020204030203" pitchFamily="34" charset="0"/>
                  <a:cs typeface="Lato Light" panose="020F0502020204030203" pitchFamily="34" charset="0"/>
                </a:rPr>
                <a:t>Total</a:t>
              </a:r>
            </a:p>
          </p:txBody>
        </p:sp>
      </p:grpSp>
      <p:grpSp>
        <p:nvGrpSpPr>
          <p:cNvPr id="494" name="Group 493">
            <a:extLst>
              <a:ext uri="{FF2B5EF4-FFF2-40B4-BE49-F238E27FC236}">
                <a16:creationId xmlns:a16="http://schemas.microsoft.com/office/drawing/2014/main" id="{F0AA4F4B-10F0-FB86-AE82-DD94AAA3D0E9}"/>
              </a:ext>
            </a:extLst>
          </p:cNvPr>
          <p:cNvGrpSpPr>
            <a:grpSpLocks noChangeAspect="1"/>
          </p:cNvGrpSpPr>
          <p:nvPr/>
        </p:nvGrpSpPr>
        <p:grpSpPr>
          <a:xfrm>
            <a:off x="3857204" y="5303520"/>
            <a:ext cx="274320" cy="274320"/>
            <a:chOff x="3840095" y="677716"/>
            <a:chExt cx="979874" cy="979874"/>
          </a:xfrm>
        </p:grpSpPr>
        <p:sp>
          <p:nvSpPr>
            <p:cNvPr id="492" name="Freeform 165">
              <a:extLst>
                <a:ext uri="{FF2B5EF4-FFF2-40B4-BE49-F238E27FC236}">
                  <a16:creationId xmlns:a16="http://schemas.microsoft.com/office/drawing/2014/main" id="{E9D76DF7-99E5-4936-9BC7-4A57642F11EC}"/>
                </a:ext>
              </a:extLst>
            </p:cNvPr>
            <p:cNvSpPr>
              <a:spLocks noChangeArrowheads="1"/>
            </p:cNvSpPr>
            <p:nvPr/>
          </p:nvSpPr>
          <p:spPr bwMode="auto">
            <a:xfrm flipH="1">
              <a:off x="3840095" y="677716"/>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493" name="Picture 492" descr="A white line drawing of a beaker&#10;&#10;Description automatically generated">
              <a:extLst>
                <a:ext uri="{FF2B5EF4-FFF2-40B4-BE49-F238E27FC236}">
                  <a16:creationId xmlns:a16="http://schemas.microsoft.com/office/drawing/2014/main" id="{80418388-023F-71E3-4139-AD0443AC6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292" y="961297"/>
              <a:ext cx="411480" cy="411480"/>
            </a:xfrm>
            <a:prstGeom prst="rect">
              <a:avLst/>
            </a:prstGeom>
          </p:spPr>
        </p:pic>
      </p:grpSp>
      <p:grpSp>
        <p:nvGrpSpPr>
          <p:cNvPr id="497" name="Group 496">
            <a:extLst>
              <a:ext uri="{FF2B5EF4-FFF2-40B4-BE49-F238E27FC236}">
                <a16:creationId xmlns:a16="http://schemas.microsoft.com/office/drawing/2014/main" id="{6EE7F52F-15B8-962D-9E28-D9CC507B0DB5}"/>
              </a:ext>
            </a:extLst>
          </p:cNvPr>
          <p:cNvGrpSpPr>
            <a:grpSpLocks noChangeAspect="1"/>
          </p:cNvGrpSpPr>
          <p:nvPr/>
        </p:nvGrpSpPr>
        <p:grpSpPr>
          <a:xfrm>
            <a:off x="5448434" y="5303520"/>
            <a:ext cx="275850" cy="274320"/>
            <a:chOff x="5556683" y="366773"/>
            <a:chExt cx="979874" cy="974444"/>
          </a:xfrm>
        </p:grpSpPr>
        <p:sp>
          <p:nvSpPr>
            <p:cNvPr id="495" name="Freeform 166">
              <a:extLst>
                <a:ext uri="{FF2B5EF4-FFF2-40B4-BE49-F238E27FC236}">
                  <a16:creationId xmlns:a16="http://schemas.microsoft.com/office/drawing/2014/main" id="{3580E5B6-2B65-4775-B11D-C60F7A909CF4}"/>
                </a:ext>
              </a:extLst>
            </p:cNvPr>
            <p:cNvSpPr>
              <a:spLocks noChangeArrowheads="1"/>
            </p:cNvSpPr>
            <p:nvPr/>
          </p:nvSpPr>
          <p:spPr bwMode="auto">
            <a:xfrm flipH="1">
              <a:off x="5556683" y="366773"/>
              <a:ext cx="979874" cy="974444"/>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496" name="Picture 495" descr="A white beetle on a black background&#10;&#10;Description automatically generated">
              <a:extLst>
                <a:ext uri="{FF2B5EF4-FFF2-40B4-BE49-F238E27FC236}">
                  <a16:creationId xmlns:a16="http://schemas.microsoft.com/office/drawing/2014/main" id="{7F0B9DD9-CBC6-DD9B-A3EA-91AEE13F6A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2544" y="648255"/>
              <a:ext cx="411480" cy="411480"/>
            </a:xfrm>
            <a:prstGeom prst="rect">
              <a:avLst/>
            </a:prstGeom>
          </p:spPr>
        </p:pic>
      </p:grpSp>
      <p:grpSp>
        <p:nvGrpSpPr>
          <p:cNvPr id="500" name="Group 499">
            <a:extLst>
              <a:ext uri="{FF2B5EF4-FFF2-40B4-BE49-F238E27FC236}">
                <a16:creationId xmlns:a16="http://schemas.microsoft.com/office/drawing/2014/main" id="{1FCB3148-515B-BFC7-EEDB-BB3742879B7F}"/>
              </a:ext>
            </a:extLst>
          </p:cNvPr>
          <p:cNvGrpSpPr>
            <a:grpSpLocks noChangeAspect="1"/>
          </p:cNvGrpSpPr>
          <p:nvPr/>
        </p:nvGrpSpPr>
        <p:grpSpPr>
          <a:xfrm>
            <a:off x="7041194" y="5303520"/>
            <a:ext cx="275850" cy="274320"/>
            <a:chOff x="7231591" y="440972"/>
            <a:chExt cx="979874" cy="974444"/>
          </a:xfrm>
        </p:grpSpPr>
        <p:sp>
          <p:nvSpPr>
            <p:cNvPr id="498" name="Freeform 167">
              <a:extLst>
                <a:ext uri="{FF2B5EF4-FFF2-40B4-BE49-F238E27FC236}">
                  <a16:creationId xmlns:a16="http://schemas.microsoft.com/office/drawing/2014/main" id="{111EC5FD-3C0D-383B-5F05-5819BE528A44}"/>
                </a:ext>
              </a:extLst>
            </p:cNvPr>
            <p:cNvSpPr>
              <a:spLocks noChangeArrowheads="1"/>
            </p:cNvSpPr>
            <p:nvPr/>
          </p:nvSpPr>
          <p:spPr bwMode="auto">
            <a:xfrm flipH="1">
              <a:off x="7231591" y="440972"/>
              <a:ext cx="979874" cy="974444"/>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499" name="Picture 498" descr="A white line drawing of a speedometer&#10;&#10;Description automatically generated">
              <a:extLst>
                <a:ext uri="{FF2B5EF4-FFF2-40B4-BE49-F238E27FC236}">
                  <a16:creationId xmlns:a16="http://schemas.microsoft.com/office/drawing/2014/main" id="{A1A24C4D-8C6F-2757-D729-0ABCB9242B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5788" y="711568"/>
              <a:ext cx="411480" cy="411480"/>
            </a:xfrm>
            <a:prstGeom prst="rect">
              <a:avLst/>
            </a:prstGeom>
          </p:spPr>
        </p:pic>
      </p:grpSp>
      <p:grpSp>
        <p:nvGrpSpPr>
          <p:cNvPr id="503" name="Group 502">
            <a:extLst>
              <a:ext uri="{FF2B5EF4-FFF2-40B4-BE49-F238E27FC236}">
                <a16:creationId xmlns:a16="http://schemas.microsoft.com/office/drawing/2014/main" id="{FF43919E-E9C7-43D7-BB08-880AD6A969AF}"/>
              </a:ext>
            </a:extLst>
          </p:cNvPr>
          <p:cNvGrpSpPr>
            <a:grpSpLocks noChangeAspect="1"/>
          </p:cNvGrpSpPr>
          <p:nvPr/>
        </p:nvGrpSpPr>
        <p:grpSpPr>
          <a:xfrm>
            <a:off x="8633955" y="5303520"/>
            <a:ext cx="274320" cy="274320"/>
            <a:chOff x="7745204" y="5171096"/>
            <a:chExt cx="979874" cy="979874"/>
          </a:xfrm>
        </p:grpSpPr>
        <p:sp>
          <p:nvSpPr>
            <p:cNvPr id="501" name="Freeform 165">
              <a:extLst>
                <a:ext uri="{FF2B5EF4-FFF2-40B4-BE49-F238E27FC236}">
                  <a16:creationId xmlns:a16="http://schemas.microsoft.com/office/drawing/2014/main" id="{7BAEBD45-BED6-501B-6C58-C6603C4F6873}"/>
                </a:ext>
              </a:extLst>
            </p:cNvPr>
            <p:cNvSpPr>
              <a:spLocks noChangeArrowheads="1"/>
            </p:cNvSpPr>
            <p:nvPr/>
          </p:nvSpPr>
          <p:spPr bwMode="auto">
            <a:xfrm flipH="1">
              <a:off x="7745204" y="5171096"/>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chemeClr val="accent4"/>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502" name="Picture 501" descr="A white logo with a black background&#10;&#10;Description automatically generated">
              <a:extLst>
                <a:ext uri="{FF2B5EF4-FFF2-40B4-BE49-F238E27FC236}">
                  <a16:creationId xmlns:a16="http://schemas.microsoft.com/office/drawing/2014/main" id="{09464EFA-AAF7-BE22-DC38-D3F3149E2F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29401" y="5455293"/>
              <a:ext cx="411480" cy="411480"/>
            </a:xfrm>
            <a:prstGeom prst="rect">
              <a:avLst/>
            </a:prstGeom>
          </p:spPr>
        </p:pic>
      </p:grpSp>
      <p:sp>
        <p:nvSpPr>
          <p:cNvPr id="504" name="CuadroTexto 395">
            <a:extLst>
              <a:ext uri="{FF2B5EF4-FFF2-40B4-BE49-F238E27FC236}">
                <a16:creationId xmlns:a16="http://schemas.microsoft.com/office/drawing/2014/main" id="{F04590D5-4F32-99D0-C94E-DDF270965498}"/>
              </a:ext>
            </a:extLst>
          </p:cNvPr>
          <p:cNvSpPr txBox="1"/>
          <p:nvPr/>
        </p:nvSpPr>
        <p:spPr>
          <a:xfrm>
            <a:off x="4131524" y="5303520"/>
            <a:ext cx="914400" cy="230832"/>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353E49"/>
                </a:solidFill>
                <a:effectLst/>
                <a:uLnTx/>
                <a:uFillTx/>
                <a:latin typeface="Dax Offc Pro" panose="020B0504030101020102" pitchFamily="34" charset="0"/>
                <a:ea typeface="Lato" charset="0"/>
                <a:cs typeface="Lato" charset="0"/>
              </a:rPr>
              <a:t>Test Cases</a:t>
            </a:r>
          </a:p>
        </p:txBody>
      </p:sp>
      <p:sp>
        <p:nvSpPr>
          <p:cNvPr id="505" name="CuadroTexto 395">
            <a:extLst>
              <a:ext uri="{FF2B5EF4-FFF2-40B4-BE49-F238E27FC236}">
                <a16:creationId xmlns:a16="http://schemas.microsoft.com/office/drawing/2014/main" id="{3CC526EF-BA09-3340-5938-B42DD82131E8}"/>
              </a:ext>
            </a:extLst>
          </p:cNvPr>
          <p:cNvSpPr txBox="1"/>
          <p:nvPr/>
        </p:nvSpPr>
        <p:spPr>
          <a:xfrm>
            <a:off x="5731557" y="5303520"/>
            <a:ext cx="914400" cy="230832"/>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353E49"/>
                </a:solidFill>
                <a:effectLst/>
                <a:uLnTx/>
                <a:uFillTx/>
                <a:latin typeface="Dax Offc Pro" panose="020B0504030101020102" pitchFamily="34" charset="0"/>
                <a:ea typeface="Lato" charset="0"/>
                <a:cs typeface="Lato" charset="0"/>
              </a:rPr>
              <a:t>Bugs Defects</a:t>
            </a:r>
          </a:p>
        </p:txBody>
      </p:sp>
      <p:sp>
        <p:nvSpPr>
          <p:cNvPr id="506" name="CuadroTexto 395">
            <a:extLst>
              <a:ext uri="{FF2B5EF4-FFF2-40B4-BE49-F238E27FC236}">
                <a16:creationId xmlns:a16="http://schemas.microsoft.com/office/drawing/2014/main" id="{D604755F-559D-9C7B-1562-0142C3A3AD6D}"/>
              </a:ext>
            </a:extLst>
          </p:cNvPr>
          <p:cNvSpPr txBox="1"/>
          <p:nvPr/>
        </p:nvSpPr>
        <p:spPr>
          <a:xfrm>
            <a:off x="7325456" y="5303520"/>
            <a:ext cx="1306377" cy="230832"/>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353E49"/>
                </a:solidFill>
                <a:effectLst/>
                <a:uLnTx/>
                <a:uFillTx/>
                <a:latin typeface="Dax Offc Pro" panose="020B0504030101020102" pitchFamily="34" charset="0"/>
                <a:ea typeface="Lato" charset="0"/>
                <a:cs typeface="Lato" charset="0"/>
              </a:rPr>
              <a:t>Velocity (Derivatives)</a:t>
            </a:r>
          </a:p>
        </p:txBody>
      </p:sp>
      <p:sp>
        <p:nvSpPr>
          <p:cNvPr id="507" name="CuadroTexto 395">
            <a:extLst>
              <a:ext uri="{FF2B5EF4-FFF2-40B4-BE49-F238E27FC236}">
                <a16:creationId xmlns:a16="http://schemas.microsoft.com/office/drawing/2014/main" id="{AAF4E640-8493-15F6-3038-B3CF95BF8B7A}"/>
              </a:ext>
            </a:extLst>
          </p:cNvPr>
          <p:cNvSpPr txBox="1"/>
          <p:nvPr/>
        </p:nvSpPr>
        <p:spPr>
          <a:xfrm>
            <a:off x="8910396" y="5303520"/>
            <a:ext cx="914400" cy="230832"/>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353E49"/>
                </a:solidFill>
                <a:effectLst/>
                <a:uLnTx/>
                <a:uFillTx/>
                <a:latin typeface="Dax Offc Pro" panose="020B0504030101020102" pitchFamily="34" charset="0"/>
                <a:ea typeface="Lato" charset="0"/>
                <a:cs typeface="Lato" charset="0"/>
              </a:rPr>
              <a:t>Data Quality</a:t>
            </a:r>
          </a:p>
        </p:txBody>
      </p:sp>
      <p:grpSp>
        <p:nvGrpSpPr>
          <p:cNvPr id="882" name="Group 881">
            <a:extLst>
              <a:ext uri="{FF2B5EF4-FFF2-40B4-BE49-F238E27FC236}">
                <a16:creationId xmlns:a16="http://schemas.microsoft.com/office/drawing/2014/main" id="{6A56C9D6-7E49-0B8D-5F56-21E5E1856A77}"/>
              </a:ext>
            </a:extLst>
          </p:cNvPr>
          <p:cNvGrpSpPr/>
          <p:nvPr/>
        </p:nvGrpSpPr>
        <p:grpSpPr>
          <a:xfrm>
            <a:off x="9373577" y="2450069"/>
            <a:ext cx="786216" cy="2394756"/>
            <a:chOff x="1997053" y="4205044"/>
            <a:chExt cx="786216" cy="2394756"/>
          </a:xfrm>
        </p:grpSpPr>
        <p:grpSp>
          <p:nvGrpSpPr>
            <p:cNvPr id="883" name="Group 882">
              <a:extLst>
                <a:ext uri="{FF2B5EF4-FFF2-40B4-BE49-F238E27FC236}">
                  <a16:creationId xmlns:a16="http://schemas.microsoft.com/office/drawing/2014/main" id="{1CB99DCF-1A48-B68A-081D-F8C608129C90}"/>
                </a:ext>
              </a:extLst>
            </p:cNvPr>
            <p:cNvGrpSpPr/>
            <p:nvPr/>
          </p:nvGrpSpPr>
          <p:grpSpPr>
            <a:xfrm>
              <a:off x="1997053" y="5264831"/>
              <a:ext cx="786216" cy="274751"/>
              <a:chOff x="4383553" y="6097745"/>
              <a:chExt cx="786216" cy="274751"/>
            </a:xfrm>
          </p:grpSpPr>
          <p:grpSp>
            <p:nvGrpSpPr>
              <p:cNvPr id="936" name="Group 935">
                <a:extLst>
                  <a:ext uri="{FF2B5EF4-FFF2-40B4-BE49-F238E27FC236}">
                    <a16:creationId xmlns:a16="http://schemas.microsoft.com/office/drawing/2014/main" id="{5D9957D1-9F7B-4EAF-5C43-258B4F18EF39}"/>
                  </a:ext>
                </a:extLst>
              </p:cNvPr>
              <p:cNvGrpSpPr>
                <a:grpSpLocks noChangeAspect="1"/>
              </p:cNvGrpSpPr>
              <p:nvPr/>
            </p:nvGrpSpPr>
            <p:grpSpPr>
              <a:xfrm>
                <a:off x="4383553" y="6098176"/>
                <a:ext cx="274320" cy="274320"/>
                <a:chOff x="3840095" y="677716"/>
                <a:chExt cx="979874" cy="979874"/>
              </a:xfrm>
            </p:grpSpPr>
            <p:sp>
              <p:nvSpPr>
                <p:cNvPr id="946" name="Freeform 165">
                  <a:extLst>
                    <a:ext uri="{FF2B5EF4-FFF2-40B4-BE49-F238E27FC236}">
                      <a16:creationId xmlns:a16="http://schemas.microsoft.com/office/drawing/2014/main" id="{151299F0-32D0-76E3-379E-665C37B6FA01}"/>
                    </a:ext>
                  </a:extLst>
                </p:cNvPr>
                <p:cNvSpPr>
                  <a:spLocks noChangeArrowheads="1"/>
                </p:cNvSpPr>
                <p:nvPr/>
              </p:nvSpPr>
              <p:spPr bwMode="auto">
                <a:xfrm flipH="1">
                  <a:off x="3840095" y="677716"/>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947" name="Picture 946" descr="A white line drawing of a beaker&#10;&#10;Description automatically generated">
                  <a:extLst>
                    <a:ext uri="{FF2B5EF4-FFF2-40B4-BE49-F238E27FC236}">
                      <a16:creationId xmlns:a16="http://schemas.microsoft.com/office/drawing/2014/main" id="{6E66F33C-568F-0EAE-78E2-17824B71F6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292" y="961297"/>
                  <a:ext cx="411480" cy="411480"/>
                </a:xfrm>
                <a:prstGeom prst="rect">
                  <a:avLst/>
                </a:prstGeom>
              </p:spPr>
            </p:pic>
          </p:grpSp>
          <p:grpSp>
            <p:nvGrpSpPr>
              <p:cNvPr id="937" name="Group 936">
                <a:extLst>
                  <a:ext uri="{FF2B5EF4-FFF2-40B4-BE49-F238E27FC236}">
                    <a16:creationId xmlns:a16="http://schemas.microsoft.com/office/drawing/2014/main" id="{7A4C6765-342F-4D4B-BF3B-B977F62B020E}"/>
                  </a:ext>
                </a:extLst>
              </p:cNvPr>
              <p:cNvGrpSpPr>
                <a:grpSpLocks noChangeAspect="1"/>
              </p:cNvGrpSpPr>
              <p:nvPr/>
            </p:nvGrpSpPr>
            <p:grpSpPr>
              <a:xfrm>
                <a:off x="4553165" y="6097745"/>
                <a:ext cx="275850" cy="274320"/>
                <a:chOff x="5556683" y="376737"/>
                <a:chExt cx="979874" cy="974444"/>
              </a:xfrm>
            </p:grpSpPr>
            <p:sp>
              <p:nvSpPr>
                <p:cNvPr id="944" name="Freeform 166">
                  <a:extLst>
                    <a:ext uri="{FF2B5EF4-FFF2-40B4-BE49-F238E27FC236}">
                      <a16:creationId xmlns:a16="http://schemas.microsoft.com/office/drawing/2014/main" id="{8EE9A286-5446-5974-93C2-EE3E8CC8D889}"/>
                    </a:ext>
                  </a:extLst>
                </p:cNvPr>
                <p:cNvSpPr>
                  <a:spLocks noChangeArrowheads="1"/>
                </p:cNvSpPr>
                <p:nvPr/>
              </p:nvSpPr>
              <p:spPr bwMode="auto">
                <a:xfrm flipH="1">
                  <a:off x="5556683" y="376737"/>
                  <a:ext cx="979874" cy="974444"/>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945" name="Picture 944" descr="A white beetle on a black background&#10;&#10;Description automatically generated">
                  <a:extLst>
                    <a:ext uri="{FF2B5EF4-FFF2-40B4-BE49-F238E27FC236}">
                      <a16:creationId xmlns:a16="http://schemas.microsoft.com/office/drawing/2014/main" id="{16CDCE00-286F-8CC3-5853-7C7D50EEFE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2544" y="648255"/>
                  <a:ext cx="411480" cy="411480"/>
                </a:xfrm>
                <a:prstGeom prst="rect">
                  <a:avLst/>
                </a:prstGeom>
              </p:spPr>
            </p:pic>
          </p:grpSp>
          <p:grpSp>
            <p:nvGrpSpPr>
              <p:cNvPr id="938" name="Group 937">
                <a:extLst>
                  <a:ext uri="{FF2B5EF4-FFF2-40B4-BE49-F238E27FC236}">
                    <a16:creationId xmlns:a16="http://schemas.microsoft.com/office/drawing/2014/main" id="{EA176107-5912-F4F7-EBA7-BA2155DA1D05}"/>
                  </a:ext>
                </a:extLst>
              </p:cNvPr>
              <p:cNvGrpSpPr>
                <a:grpSpLocks noChangeAspect="1"/>
              </p:cNvGrpSpPr>
              <p:nvPr/>
            </p:nvGrpSpPr>
            <p:grpSpPr>
              <a:xfrm>
                <a:off x="4724307" y="6098176"/>
                <a:ext cx="275850" cy="274320"/>
                <a:chOff x="7231591" y="440972"/>
                <a:chExt cx="979874" cy="974444"/>
              </a:xfrm>
            </p:grpSpPr>
            <p:sp>
              <p:nvSpPr>
                <p:cNvPr id="942" name="Freeform 167">
                  <a:extLst>
                    <a:ext uri="{FF2B5EF4-FFF2-40B4-BE49-F238E27FC236}">
                      <a16:creationId xmlns:a16="http://schemas.microsoft.com/office/drawing/2014/main" id="{9A2079B4-3529-9D41-97DF-D122FC4695A3}"/>
                    </a:ext>
                  </a:extLst>
                </p:cNvPr>
                <p:cNvSpPr>
                  <a:spLocks noChangeArrowheads="1"/>
                </p:cNvSpPr>
                <p:nvPr/>
              </p:nvSpPr>
              <p:spPr bwMode="auto">
                <a:xfrm flipH="1">
                  <a:off x="7231591" y="440972"/>
                  <a:ext cx="979874" cy="974444"/>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943" name="Picture 942" descr="A white line drawing of a speedometer&#10;&#10;Description automatically generated">
                  <a:extLst>
                    <a:ext uri="{FF2B5EF4-FFF2-40B4-BE49-F238E27FC236}">
                      <a16:creationId xmlns:a16="http://schemas.microsoft.com/office/drawing/2014/main" id="{59B6E262-B534-5C92-96CA-B9BE88E42B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5788" y="711568"/>
                  <a:ext cx="411480" cy="411480"/>
                </a:xfrm>
                <a:prstGeom prst="rect">
                  <a:avLst/>
                </a:prstGeom>
              </p:spPr>
            </p:pic>
          </p:grpSp>
          <p:grpSp>
            <p:nvGrpSpPr>
              <p:cNvPr id="939" name="Group 938">
                <a:extLst>
                  <a:ext uri="{FF2B5EF4-FFF2-40B4-BE49-F238E27FC236}">
                    <a16:creationId xmlns:a16="http://schemas.microsoft.com/office/drawing/2014/main" id="{2196D344-0062-604A-A1F1-3E2BAEBF50F3}"/>
                  </a:ext>
                </a:extLst>
              </p:cNvPr>
              <p:cNvGrpSpPr>
                <a:grpSpLocks noChangeAspect="1"/>
              </p:cNvGrpSpPr>
              <p:nvPr/>
            </p:nvGrpSpPr>
            <p:grpSpPr>
              <a:xfrm>
                <a:off x="4895449" y="6097745"/>
                <a:ext cx="274320" cy="274320"/>
                <a:chOff x="7745204" y="5181115"/>
                <a:chExt cx="979874" cy="979874"/>
              </a:xfrm>
            </p:grpSpPr>
            <p:sp>
              <p:nvSpPr>
                <p:cNvPr id="940" name="Freeform 165">
                  <a:extLst>
                    <a:ext uri="{FF2B5EF4-FFF2-40B4-BE49-F238E27FC236}">
                      <a16:creationId xmlns:a16="http://schemas.microsoft.com/office/drawing/2014/main" id="{490E62AD-CB49-2D5E-354D-E90688C771D5}"/>
                    </a:ext>
                  </a:extLst>
                </p:cNvPr>
                <p:cNvSpPr>
                  <a:spLocks noChangeArrowheads="1"/>
                </p:cNvSpPr>
                <p:nvPr/>
              </p:nvSpPr>
              <p:spPr bwMode="auto">
                <a:xfrm flipH="1">
                  <a:off x="7745204" y="5181115"/>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chemeClr val="accent4"/>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941" name="Picture 940" descr="A white logo with a black background&#10;&#10;Description automatically generated">
                  <a:extLst>
                    <a:ext uri="{FF2B5EF4-FFF2-40B4-BE49-F238E27FC236}">
                      <a16:creationId xmlns:a16="http://schemas.microsoft.com/office/drawing/2014/main" id="{31874F0E-A853-F8E6-3F29-202BF972C3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29401" y="5455293"/>
                  <a:ext cx="411480" cy="411480"/>
                </a:xfrm>
                <a:prstGeom prst="rect">
                  <a:avLst/>
                </a:prstGeom>
              </p:spPr>
            </p:pic>
          </p:grpSp>
        </p:grpSp>
        <p:grpSp>
          <p:nvGrpSpPr>
            <p:cNvPr id="884" name="Group 883">
              <a:extLst>
                <a:ext uri="{FF2B5EF4-FFF2-40B4-BE49-F238E27FC236}">
                  <a16:creationId xmlns:a16="http://schemas.microsoft.com/office/drawing/2014/main" id="{44B2CDEE-AED4-20CF-D9F6-2FB7214BE94C}"/>
                </a:ext>
              </a:extLst>
            </p:cNvPr>
            <p:cNvGrpSpPr/>
            <p:nvPr/>
          </p:nvGrpSpPr>
          <p:grpSpPr>
            <a:xfrm>
              <a:off x="1997053" y="4735153"/>
              <a:ext cx="786216" cy="274320"/>
              <a:chOff x="4383553" y="6098176"/>
              <a:chExt cx="786216" cy="274320"/>
            </a:xfrm>
          </p:grpSpPr>
          <p:grpSp>
            <p:nvGrpSpPr>
              <p:cNvPr id="924" name="Group 923">
                <a:extLst>
                  <a:ext uri="{FF2B5EF4-FFF2-40B4-BE49-F238E27FC236}">
                    <a16:creationId xmlns:a16="http://schemas.microsoft.com/office/drawing/2014/main" id="{12F9F7D1-9E3E-C606-FBE7-10CC21F12F8B}"/>
                  </a:ext>
                </a:extLst>
              </p:cNvPr>
              <p:cNvGrpSpPr>
                <a:grpSpLocks noChangeAspect="1"/>
              </p:cNvGrpSpPr>
              <p:nvPr/>
            </p:nvGrpSpPr>
            <p:grpSpPr>
              <a:xfrm>
                <a:off x="4383553" y="6098176"/>
                <a:ext cx="274320" cy="274320"/>
                <a:chOff x="3840095" y="677716"/>
                <a:chExt cx="979874" cy="979874"/>
              </a:xfrm>
            </p:grpSpPr>
            <p:sp>
              <p:nvSpPr>
                <p:cNvPr id="934" name="Freeform 165">
                  <a:extLst>
                    <a:ext uri="{FF2B5EF4-FFF2-40B4-BE49-F238E27FC236}">
                      <a16:creationId xmlns:a16="http://schemas.microsoft.com/office/drawing/2014/main" id="{D65E4B21-7C45-B27E-639F-BA8490450490}"/>
                    </a:ext>
                  </a:extLst>
                </p:cNvPr>
                <p:cNvSpPr>
                  <a:spLocks noChangeArrowheads="1"/>
                </p:cNvSpPr>
                <p:nvPr/>
              </p:nvSpPr>
              <p:spPr bwMode="auto">
                <a:xfrm flipH="1">
                  <a:off x="3840095" y="677716"/>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935" name="Picture 934" descr="A white line drawing of a beaker&#10;&#10;Description automatically generated">
                  <a:extLst>
                    <a:ext uri="{FF2B5EF4-FFF2-40B4-BE49-F238E27FC236}">
                      <a16:creationId xmlns:a16="http://schemas.microsoft.com/office/drawing/2014/main" id="{C3DF2FFF-D2CC-C18C-85C1-88EFA97E54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292" y="961297"/>
                  <a:ext cx="411480" cy="411480"/>
                </a:xfrm>
                <a:prstGeom prst="rect">
                  <a:avLst/>
                </a:prstGeom>
              </p:spPr>
            </p:pic>
          </p:grpSp>
          <p:grpSp>
            <p:nvGrpSpPr>
              <p:cNvPr id="925" name="Group 924">
                <a:extLst>
                  <a:ext uri="{FF2B5EF4-FFF2-40B4-BE49-F238E27FC236}">
                    <a16:creationId xmlns:a16="http://schemas.microsoft.com/office/drawing/2014/main" id="{9117887A-2E9D-6DEC-103C-0499BCC06950}"/>
                  </a:ext>
                </a:extLst>
              </p:cNvPr>
              <p:cNvGrpSpPr>
                <a:grpSpLocks noChangeAspect="1"/>
              </p:cNvGrpSpPr>
              <p:nvPr/>
            </p:nvGrpSpPr>
            <p:grpSpPr>
              <a:xfrm>
                <a:off x="4553165" y="6098176"/>
                <a:ext cx="275850" cy="274320"/>
                <a:chOff x="5556683" y="378268"/>
                <a:chExt cx="979874" cy="974444"/>
              </a:xfrm>
            </p:grpSpPr>
            <p:sp>
              <p:nvSpPr>
                <p:cNvPr id="932" name="Freeform 166">
                  <a:extLst>
                    <a:ext uri="{FF2B5EF4-FFF2-40B4-BE49-F238E27FC236}">
                      <a16:creationId xmlns:a16="http://schemas.microsoft.com/office/drawing/2014/main" id="{92AC4B9D-C55B-FE25-C3C9-564E09F4F430}"/>
                    </a:ext>
                  </a:extLst>
                </p:cNvPr>
                <p:cNvSpPr>
                  <a:spLocks noChangeArrowheads="1"/>
                </p:cNvSpPr>
                <p:nvPr/>
              </p:nvSpPr>
              <p:spPr bwMode="auto">
                <a:xfrm flipH="1">
                  <a:off x="5556683" y="378268"/>
                  <a:ext cx="979874" cy="974444"/>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933" name="Picture 932" descr="A white beetle on a black background&#10;&#10;Description automatically generated">
                  <a:extLst>
                    <a:ext uri="{FF2B5EF4-FFF2-40B4-BE49-F238E27FC236}">
                      <a16:creationId xmlns:a16="http://schemas.microsoft.com/office/drawing/2014/main" id="{BF6B399F-27AC-6C5A-2D04-202BCF04F2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2544" y="648255"/>
                  <a:ext cx="411480" cy="411480"/>
                </a:xfrm>
                <a:prstGeom prst="rect">
                  <a:avLst/>
                </a:prstGeom>
              </p:spPr>
            </p:pic>
          </p:grpSp>
          <p:grpSp>
            <p:nvGrpSpPr>
              <p:cNvPr id="926" name="Group 925">
                <a:extLst>
                  <a:ext uri="{FF2B5EF4-FFF2-40B4-BE49-F238E27FC236}">
                    <a16:creationId xmlns:a16="http://schemas.microsoft.com/office/drawing/2014/main" id="{35B39A58-2B14-D0EF-5C10-C337EDAC9496}"/>
                  </a:ext>
                </a:extLst>
              </p:cNvPr>
              <p:cNvGrpSpPr>
                <a:grpSpLocks noChangeAspect="1"/>
              </p:cNvGrpSpPr>
              <p:nvPr/>
            </p:nvGrpSpPr>
            <p:grpSpPr>
              <a:xfrm>
                <a:off x="4724307" y="6098176"/>
                <a:ext cx="275850" cy="274320"/>
                <a:chOff x="7231591" y="440972"/>
                <a:chExt cx="979874" cy="974444"/>
              </a:xfrm>
            </p:grpSpPr>
            <p:sp>
              <p:nvSpPr>
                <p:cNvPr id="930" name="Freeform 167">
                  <a:extLst>
                    <a:ext uri="{FF2B5EF4-FFF2-40B4-BE49-F238E27FC236}">
                      <a16:creationId xmlns:a16="http://schemas.microsoft.com/office/drawing/2014/main" id="{BA40EA7B-EDAA-C067-9618-699BF2AF8933}"/>
                    </a:ext>
                  </a:extLst>
                </p:cNvPr>
                <p:cNvSpPr>
                  <a:spLocks noChangeArrowheads="1"/>
                </p:cNvSpPr>
                <p:nvPr/>
              </p:nvSpPr>
              <p:spPr bwMode="auto">
                <a:xfrm flipH="1">
                  <a:off x="7231591" y="440972"/>
                  <a:ext cx="979874" cy="974444"/>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931" name="Picture 930" descr="A white line drawing of a speedometer&#10;&#10;Description automatically generated">
                  <a:extLst>
                    <a:ext uri="{FF2B5EF4-FFF2-40B4-BE49-F238E27FC236}">
                      <a16:creationId xmlns:a16="http://schemas.microsoft.com/office/drawing/2014/main" id="{BEF39B5E-67DA-ACAD-0F04-057A888F93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5788" y="711568"/>
                  <a:ext cx="411480" cy="411480"/>
                </a:xfrm>
                <a:prstGeom prst="rect">
                  <a:avLst/>
                </a:prstGeom>
              </p:spPr>
            </p:pic>
          </p:grpSp>
          <p:grpSp>
            <p:nvGrpSpPr>
              <p:cNvPr id="927" name="Group 926">
                <a:extLst>
                  <a:ext uri="{FF2B5EF4-FFF2-40B4-BE49-F238E27FC236}">
                    <a16:creationId xmlns:a16="http://schemas.microsoft.com/office/drawing/2014/main" id="{7C3E7419-420D-963B-5C5B-0D851BD22E07}"/>
                  </a:ext>
                </a:extLst>
              </p:cNvPr>
              <p:cNvGrpSpPr>
                <a:grpSpLocks noChangeAspect="1"/>
              </p:cNvGrpSpPr>
              <p:nvPr/>
            </p:nvGrpSpPr>
            <p:grpSpPr>
              <a:xfrm>
                <a:off x="4895449" y="6098176"/>
                <a:ext cx="274320" cy="274320"/>
                <a:chOff x="7745204" y="5182655"/>
                <a:chExt cx="979874" cy="979874"/>
              </a:xfrm>
            </p:grpSpPr>
            <p:sp>
              <p:nvSpPr>
                <p:cNvPr id="928" name="Freeform 165">
                  <a:extLst>
                    <a:ext uri="{FF2B5EF4-FFF2-40B4-BE49-F238E27FC236}">
                      <a16:creationId xmlns:a16="http://schemas.microsoft.com/office/drawing/2014/main" id="{CAA68354-F866-98BB-6D76-CC6DEAD91633}"/>
                    </a:ext>
                  </a:extLst>
                </p:cNvPr>
                <p:cNvSpPr>
                  <a:spLocks noChangeArrowheads="1"/>
                </p:cNvSpPr>
                <p:nvPr/>
              </p:nvSpPr>
              <p:spPr bwMode="auto">
                <a:xfrm flipH="1">
                  <a:off x="7745204" y="5182655"/>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chemeClr val="accent4"/>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929" name="Picture 928" descr="A white logo with a black background&#10;&#10;Description automatically generated">
                  <a:extLst>
                    <a:ext uri="{FF2B5EF4-FFF2-40B4-BE49-F238E27FC236}">
                      <a16:creationId xmlns:a16="http://schemas.microsoft.com/office/drawing/2014/main" id="{A62BBD70-5B4D-5D13-9479-3FC1CF17C0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29401" y="5455293"/>
                  <a:ext cx="411480" cy="411480"/>
                </a:xfrm>
                <a:prstGeom prst="rect">
                  <a:avLst/>
                </a:prstGeom>
              </p:spPr>
            </p:pic>
          </p:grpSp>
        </p:grpSp>
        <p:grpSp>
          <p:nvGrpSpPr>
            <p:cNvPr id="885" name="Group 884">
              <a:extLst>
                <a:ext uri="{FF2B5EF4-FFF2-40B4-BE49-F238E27FC236}">
                  <a16:creationId xmlns:a16="http://schemas.microsoft.com/office/drawing/2014/main" id="{7EFADE6A-2F89-B738-4B43-C0F0065D05C9}"/>
                </a:ext>
              </a:extLst>
            </p:cNvPr>
            <p:cNvGrpSpPr/>
            <p:nvPr/>
          </p:nvGrpSpPr>
          <p:grpSpPr>
            <a:xfrm>
              <a:off x="1997053" y="4205044"/>
              <a:ext cx="786216" cy="274320"/>
              <a:chOff x="4383553" y="6098176"/>
              <a:chExt cx="786216" cy="274320"/>
            </a:xfrm>
          </p:grpSpPr>
          <p:grpSp>
            <p:nvGrpSpPr>
              <p:cNvPr id="912" name="Group 911">
                <a:extLst>
                  <a:ext uri="{FF2B5EF4-FFF2-40B4-BE49-F238E27FC236}">
                    <a16:creationId xmlns:a16="http://schemas.microsoft.com/office/drawing/2014/main" id="{F0217952-F016-1B29-095E-DE477C176ACF}"/>
                  </a:ext>
                </a:extLst>
              </p:cNvPr>
              <p:cNvGrpSpPr>
                <a:grpSpLocks noChangeAspect="1"/>
              </p:cNvGrpSpPr>
              <p:nvPr/>
            </p:nvGrpSpPr>
            <p:grpSpPr>
              <a:xfrm>
                <a:off x="4383553" y="6098176"/>
                <a:ext cx="274320" cy="274320"/>
                <a:chOff x="3840095" y="677716"/>
                <a:chExt cx="979874" cy="979874"/>
              </a:xfrm>
            </p:grpSpPr>
            <p:sp>
              <p:nvSpPr>
                <p:cNvPr id="922" name="Freeform 165">
                  <a:extLst>
                    <a:ext uri="{FF2B5EF4-FFF2-40B4-BE49-F238E27FC236}">
                      <a16:creationId xmlns:a16="http://schemas.microsoft.com/office/drawing/2014/main" id="{2DC044F2-149F-5E4C-9D03-EB787003FF7C}"/>
                    </a:ext>
                  </a:extLst>
                </p:cNvPr>
                <p:cNvSpPr>
                  <a:spLocks noChangeArrowheads="1"/>
                </p:cNvSpPr>
                <p:nvPr/>
              </p:nvSpPr>
              <p:spPr bwMode="auto">
                <a:xfrm flipH="1">
                  <a:off x="3840095" y="677716"/>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923" name="Picture 922" descr="A white line drawing of a beaker&#10;&#10;Description automatically generated">
                  <a:extLst>
                    <a:ext uri="{FF2B5EF4-FFF2-40B4-BE49-F238E27FC236}">
                      <a16:creationId xmlns:a16="http://schemas.microsoft.com/office/drawing/2014/main" id="{D0F00C31-1BCA-2391-383F-2505594EF4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292" y="961297"/>
                  <a:ext cx="411480" cy="411480"/>
                </a:xfrm>
                <a:prstGeom prst="rect">
                  <a:avLst/>
                </a:prstGeom>
              </p:spPr>
            </p:pic>
          </p:grpSp>
          <p:grpSp>
            <p:nvGrpSpPr>
              <p:cNvPr id="913" name="Group 912">
                <a:extLst>
                  <a:ext uri="{FF2B5EF4-FFF2-40B4-BE49-F238E27FC236}">
                    <a16:creationId xmlns:a16="http://schemas.microsoft.com/office/drawing/2014/main" id="{4A9CAFB2-A398-E8A1-DA2E-786183215564}"/>
                  </a:ext>
                </a:extLst>
              </p:cNvPr>
              <p:cNvGrpSpPr>
                <a:grpSpLocks noChangeAspect="1"/>
              </p:cNvGrpSpPr>
              <p:nvPr/>
            </p:nvGrpSpPr>
            <p:grpSpPr>
              <a:xfrm>
                <a:off x="4553165" y="6098176"/>
                <a:ext cx="275850" cy="274320"/>
                <a:chOff x="5556683" y="378268"/>
                <a:chExt cx="979874" cy="974444"/>
              </a:xfrm>
            </p:grpSpPr>
            <p:sp>
              <p:nvSpPr>
                <p:cNvPr id="920" name="Freeform 166">
                  <a:extLst>
                    <a:ext uri="{FF2B5EF4-FFF2-40B4-BE49-F238E27FC236}">
                      <a16:creationId xmlns:a16="http://schemas.microsoft.com/office/drawing/2014/main" id="{2CCD4A16-203E-D173-6B0D-5117B4F61A87}"/>
                    </a:ext>
                  </a:extLst>
                </p:cNvPr>
                <p:cNvSpPr>
                  <a:spLocks noChangeArrowheads="1"/>
                </p:cNvSpPr>
                <p:nvPr/>
              </p:nvSpPr>
              <p:spPr bwMode="auto">
                <a:xfrm flipH="1">
                  <a:off x="5556683" y="378268"/>
                  <a:ext cx="979874" cy="974444"/>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921" name="Picture 920" descr="A white beetle on a black background&#10;&#10;Description automatically generated">
                  <a:extLst>
                    <a:ext uri="{FF2B5EF4-FFF2-40B4-BE49-F238E27FC236}">
                      <a16:creationId xmlns:a16="http://schemas.microsoft.com/office/drawing/2014/main" id="{C1B754BC-B94E-77ED-0C65-1D93EFE14C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2544" y="648255"/>
                  <a:ext cx="411480" cy="411480"/>
                </a:xfrm>
                <a:prstGeom prst="rect">
                  <a:avLst/>
                </a:prstGeom>
              </p:spPr>
            </p:pic>
          </p:grpSp>
          <p:grpSp>
            <p:nvGrpSpPr>
              <p:cNvPr id="914" name="Group 913">
                <a:extLst>
                  <a:ext uri="{FF2B5EF4-FFF2-40B4-BE49-F238E27FC236}">
                    <a16:creationId xmlns:a16="http://schemas.microsoft.com/office/drawing/2014/main" id="{18C62424-5916-46FE-D83C-C8030A5476B4}"/>
                  </a:ext>
                </a:extLst>
              </p:cNvPr>
              <p:cNvGrpSpPr>
                <a:grpSpLocks noChangeAspect="1"/>
              </p:cNvGrpSpPr>
              <p:nvPr/>
            </p:nvGrpSpPr>
            <p:grpSpPr>
              <a:xfrm>
                <a:off x="4724307" y="6098176"/>
                <a:ext cx="275850" cy="274320"/>
                <a:chOff x="7231591" y="440972"/>
                <a:chExt cx="979874" cy="974444"/>
              </a:xfrm>
            </p:grpSpPr>
            <p:sp>
              <p:nvSpPr>
                <p:cNvPr id="918" name="Freeform 167">
                  <a:extLst>
                    <a:ext uri="{FF2B5EF4-FFF2-40B4-BE49-F238E27FC236}">
                      <a16:creationId xmlns:a16="http://schemas.microsoft.com/office/drawing/2014/main" id="{31079C6B-B3A8-5E34-CB96-73AF000FBE67}"/>
                    </a:ext>
                  </a:extLst>
                </p:cNvPr>
                <p:cNvSpPr>
                  <a:spLocks noChangeArrowheads="1"/>
                </p:cNvSpPr>
                <p:nvPr/>
              </p:nvSpPr>
              <p:spPr bwMode="auto">
                <a:xfrm flipH="1">
                  <a:off x="7231591" y="440972"/>
                  <a:ext cx="979874" cy="974444"/>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919" name="Picture 918" descr="A white line drawing of a speedometer&#10;&#10;Description automatically generated">
                  <a:extLst>
                    <a:ext uri="{FF2B5EF4-FFF2-40B4-BE49-F238E27FC236}">
                      <a16:creationId xmlns:a16="http://schemas.microsoft.com/office/drawing/2014/main" id="{459F448A-9383-44B9-903C-9BEA58822D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5788" y="711568"/>
                  <a:ext cx="411480" cy="411480"/>
                </a:xfrm>
                <a:prstGeom prst="rect">
                  <a:avLst/>
                </a:prstGeom>
              </p:spPr>
            </p:pic>
          </p:grpSp>
          <p:grpSp>
            <p:nvGrpSpPr>
              <p:cNvPr id="915" name="Group 914">
                <a:extLst>
                  <a:ext uri="{FF2B5EF4-FFF2-40B4-BE49-F238E27FC236}">
                    <a16:creationId xmlns:a16="http://schemas.microsoft.com/office/drawing/2014/main" id="{563D2A8B-3C55-F6E8-8B51-A6F4001EBC66}"/>
                  </a:ext>
                </a:extLst>
              </p:cNvPr>
              <p:cNvGrpSpPr>
                <a:grpSpLocks noChangeAspect="1"/>
              </p:cNvGrpSpPr>
              <p:nvPr/>
            </p:nvGrpSpPr>
            <p:grpSpPr>
              <a:xfrm>
                <a:off x="4895449" y="6098176"/>
                <a:ext cx="274320" cy="274320"/>
                <a:chOff x="7745204" y="5182655"/>
                <a:chExt cx="979874" cy="979874"/>
              </a:xfrm>
            </p:grpSpPr>
            <p:sp>
              <p:nvSpPr>
                <p:cNvPr id="916" name="Freeform 165">
                  <a:extLst>
                    <a:ext uri="{FF2B5EF4-FFF2-40B4-BE49-F238E27FC236}">
                      <a16:creationId xmlns:a16="http://schemas.microsoft.com/office/drawing/2014/main" id="{6830CC8E-3B0A-1A7B-9831-CD4AD8D84F29}"/>
                    </a:ext>
                  </a:extLst>
                </p:cNvPr>
                <p:cNvSpPr>
                  <a:spLocks noChangeArrowheads="1"/>
                </p:cNvSpPr>
                <p:nvPr/>
              </p:nvSpPr>
              <p:spPr bwMode="auto">
                <a:xfrm flipH="1">
                  <a:off x="7745204" y="5182655"/>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chemeClr val="accent4"/>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917" name="Picture 916" descr="A white logo with a black background&#10;&#10;Description automatically generated">
                  <a:extLst>
                    <a:ext uri="{FF2B5EF4-FFF2-40B4-BE49-F238E27FC236}">
                      <a16:creationId xmlns:a16="http://schemas.microsoft.com/office/drawing/2014/main" id="{50BDD787-737B-91D1-709C-BED3BC42E0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29401" y="5455293"/>
                  <a:ext cx="411480" cy="411480"/>
                </a:xfrm>
                <a:prstGeom prst="rect">
                  <a:avLst/>
                </a:prstGeom>
              </p:spPr>
            </p:pic>
          </p:grpSp>
        </p:grpSp>
        <p:grpSp>
          <p:nvGrpSpPr>
            <p:cNvPr id="886" name="Group 885">
              <a:extLst>
                <a:ext uri="{FF2B5EF4-FFF2-40B4-BE49-F238E27FC236}">
                  <a16:creationId xmlns:a16="http://schemas.microsoft.com/office/drawing/2014/main" id="{FC4AF29E-246E-7FC6-1723-51B08298E68F}"/>
                </a:ext>
              </a:extLst>
            </p:cNvPr>
            <p:cNvGrpSpPr/>
            <p:nvPr/>
          </p:nvGrpSpPr>
          <p:grpSpPr>
            <a:xfrm>
              <a:off x="1997053" y="5795371"/>
              <a:ext cx="786216" cy="274320"/>
              <a:chOff x="4383553" y="6098176"/>
              <a:chExt cx="786216" cy="274320"/>
            </a:xfrm>
          </p:grpSpPr>
          <p:grpSp>
            <p:nvGrpSpPr>
              <p:cNvPr id="900" name="Group 899">
                <a:extLst>
                  <a:ext uri="{FF2B5EF4-FFF2-40B4-BE49-F238E27FC236}">
                    <a16:creationId xmlns:a16="http://schemas.microsoft.com/office/drawing/2014/main" id="{AD440AE8-6467-BB5F-9D39-E6D1CC69A61E}"/>
                  </a:ext>
                </a:extLst>
              </p:cNvPr>
              <p:cNvGrpSpPr>
                <a:grpSpLocks noChangeAspect="1"/>
              </p:cNvGrpSpPr>
              <p:nvPr/>
            </p:nvGrpSpPr>
            <p:grpSpPr>
              <a:xfrm>
                <a:off x="4383553" y="6098176"/>
                <a:ext cx="274320" cy="274320"/>
                <a:chOff x="3840095" y="677716"/>
                <a:chExt cx="979874" cy="979874"/>
              </a:xfrm>
            </p:grpSpPr>
            <p:sp>
              <p:nvSpPr>
                <p:cNvPr id="910" name="Freeform 165">
                  <a:extLst>
                    <a:ext uri="{FF2B5EF4-FFF2-40B4-BE49-F238E27FC236}">
                      <a16:creationId xmlns:a16="http://schemas.microsoft.com/office/drawing/2014/main" id="{A814AC7C-B8B6-1A99-6700-202854D19D26}"/>
                    </a:ext>
                  </a:extLst>
                </p:cNvPr>
                <p:cNvSpPr>
                  <a:spLocks noChangeArrowheads="1"/>
                </p:cNvSpPr>
                <p:nvPr/>
              </p:nvSpPr>
              <p:spPr bwMode="auto">
                <a:xfrm flipH="1">
                  <a:off x="3840095" y="677716"/>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911" name="Picture 910" descr="A white line drawing of a beaker&#10;&#10;Description automatically generated">
                  <a:extLst>
                    <a:ext uri="{FF2B5EF4-FFF2-40B4-BE49-F238E27FC236}">
                      <a16:creationId xmlns:a16="http://schemas.microsoft.com/office/drawing/2014/main" id="{58B3B8E5-24DC-02C3-312C-C9F99A11E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292" y="961297"/>
                  <a:ext cx="411480" cy="411480"/>
                </a:xfrm>
                <a:prstGeom prst="rect">
                  <a:avLst/>
                </a:prstGeom>
              </p:spPr>
            </p:pic>
          </p:grpSp>
          <p:grpSp>
            <p:nvGrpSpPr>
              <p:cNvPr id="901" name="Group 900">
                <a:extLst>
                  <a:ext uri="{FF2B5EF4-FFF2-40B4-BE49-F238E27FC236}">
                    <a16:creationId xmlns:a16="http://schemas.microsoft.com/office/drawing/2014/main" id="{116C98A4-D6A0-07A4-A2A3-99E07612F90D}"/>
                  </a:ext>
                </a:extLst>
              </p:cNvPr>
              <p:cNvGrpSpPr>
                <a:grpSpLocks noChangeAspect="1"/>
              </p:cNvGrpSpPr>
              <p:nvPr/>
            </p:nvGrpSpPr>
            <p:grpSpPr>
              <a:xfrm>
                <a:off x="4553165" y="6098176"/>
                <a:ext cx="275850" cy="274320"/>
                <a:chOff x="5556683" y="378268"/>
                <a:chExt cx="979874" cy="974444"/>
              </a:xfrm>
            </p:grpSpPr>
            <p:sp>
              <p:nvSpPr>
                <p:cNvPr id="908" name="Freeform 166">
                  <a:extLst>
                    <a:ext uri="{FF2B5EF4-FFF2-40B4-BE49-F238E27FC236}">
                      <a16:creationId xmlns:a16="http://schemas.microsoft.com/office/drawing/2014/main" id="{79496CFD-E481-3318-B2E8-0C06D1BADE05}"/>
                    </a:ext>
                  </a:extLst>
                </p:cNvPr>
                <p:cNvSpPr>
                  <a:spLocks noChangeArrowheads="1"/>
                </p:cNvSpPr>
                <p:nvPr/>
              </p:nvSpPr>
              <p:spPr bwMode="auto">
                <a:xfrm flipH="1">
                  <a:off x="5556683" y="378268"/>
                  <a:ext cx="979874" cy="974444"/>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909" name="Picture 908" descr="A white beetle on a black background&#10;&#10;Description automatically generated">
                  <a:extLst>
                    <a:ext uri="{FF2B5EF4-FFF2-40B4-BE49-F238E27FC236}">
                      <a16:creationId xmlns:a16="http://schemas.microsoft.com/office/drawing/2014/main" id="{C77E8D38-1B63-687B-0760-F5E31688C7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2544" y="648255"/>
                  <a:ext cx="411480" cy="411480"/>
                </a:xfrm>
                <a:prstGeom prst="rect">
                  <a:avLst/>
                </a:prstGeom>
              </p:spPr>
            </p:pic>
          </p:grpSp>
          <p:grpSp>
            <p:nvGrpSpPr>
              <p:cNvPr id="902" name="Group 901">
                <a:extLst>
                  <a:ext uri="{FF2B5EF4-FFF2-40B4-BE49-F238E27FC236}">
                    <a16:creationId xmlns:a16="http://schemas.microsoft.com/office/drawing/2014/main" id="{8A0B1043-C69F-0815-9DD3-2FE34D56F7E2}"/>
                  </a:ext>
                </a:extLst>
              </p:cNvPr>
              <p:cNvGrpSpPr>
                <a:grpSpLocks noChangeAspect="1"/>
              </p:cNvGrpSpPr>
              <p:nvPr/>
            </p:nvGrpSpPr>
            <p:grpSpPr>
              <a:xfrm>
                <a:off x="4724307" y="6098176"/>
                <a:ext cx="275850" cy="274320"/>
                <a:chOff x="7231591" y="440972"/>
                <a:chExt cx="979874" cy="974444"/>
              </a:xfrm>
            </p:grpSpPr>
            <p:sp>
              <p:nvSpPr>
                <p:cNvPr id="906" name="Freeform 167">
                  <a:extLst>
                    <a:ext uri="{FF2B5EF4-FFF2-40B4-BE49-F238E27FC236}">
                      <a16:creationId xmlns:a16="http://schemas.microsoft.com/office/drawing/2014/main" id="{EB42F797-3461-FBE3-F979-D24EEFFD71F3}"/>
                    </a:ext>
                  </a:extLst>
                </p:cNvPr>
                <p:cNvSpPr>
                  <a:spLocks noChangeArrowheads="1"/>
                </p:cNvSpPr>
                <p:nvPr/>
              </p:nvSpPr>
              <p:spPr bwMode="auto">
                <a:xfrm flipH="1">
                  <a:off x="7231591" y="440972"/>
                  <a:ext cx="979874" cy="974444"/>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907" name="Picture 906" descr="A white line drawing of a speedometer&#10;&#10;Description automatically generated">
                  <a:extLst>
                    <a:ext uri="{FF2B5EF4-FFF2-40B4-BE49-F238E27FC236}">
                      <a16:creationId xmlns:a16="http://schemas.microsoft.com/office/drawing/2014/main" id="{A906B8B4-9816-E458-108C-AB4573B274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5788" y="711568"/>
                  <a:ext cx="411480" cy="411480"/>
                </a:xfrm>
                <a:prstGeom prst="rect">
                  <a:avLst/>
                </a:prstGeom>
              </p:spPr>
            </p:pic>
          </p:grpSp>
          <p:grpSp>
            <p:nvGrpSpPr>
              <p:cNvPr id="903" name="Group 902">
                <a:extLst>
                  <a:ext uri="{FF2B5EF4-FFF2-40B4-BE49-F238E27FC236}">
                    <a16:creationId xmlns:a16="http://schemas.microsoft.com/office/drawing/2014/main" id="{B3494628-4FC0-C663-0161-82BD3E804A09}"/>
                  </a:ext>
                </a:extLst>
              </p:cNvPr>
              <p:cNvGrpSpPr>
                <a:grpSpLocks noChangeAspect="1"/>
              </p:cNvGrpSpPr>
              <p:nvPr/>
            </p:nvGrpSpPr>
            <p:grpSpPr>
              <a:xfrm>
                <a:off x="4895449" y="6098176"/>
                <a:ext cx="274320" cy="274320"/>
                <a:chOff x="7745204" y="5182655"/>
                <a:chExt cx="979874" cy="979874"/>
              </a:xfrm>
            </p:grpSpPr>
            <p:sp>
              <p:nvSpPr>
                <p:cNvPr id="904" name="Freeform 165">
                  <a:extLst>
                    <a:ext uri="{FF2B5EF4-FFF2-40B4-BE49-F238E27FC236}">
                      <a16:creationId xmlns:a16="http://schemas.microsoft.com/office/drawing/2014/main" id="{17CA11E2-91D8-5B97-44AF-DD058D16B3C7}"/>
                    </a:ext>
                  </a:extLst>
                </p:cNvPr>
                <p:cNvSpPr>
                  <a:spLocks noChangeArrowheads="1"/>
                </p:cNvSpPr>
                <p:nvPr/>
              </p:nvSpPr>
              <p:spPr bwMode="auto">
                <a:xfrm flipH="1">
                  <a:off x="7745204" y="5182655"/>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chemeClr val="accent4"/>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905" name="Picture 904" descr="A white logo with a black background&#10;&#10;Description automatically generated">
                  <a:extLst>
                    <a:ext uri="{FF2B5EF4-FFF2-40B4-BE49-F238E27FC236}">
                      <a16:creationId xmlns:a16="http://schemas.microsoft.com/office/drawing/2014/main" id="{53D28E78-4C46-81ED-50A8-915DCB2369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29401" y="5455293"/>
                  <a:ext cx="411480" cy="411480"/>
                </a:xfrm>
                <a:prstGeom prst="rect">
                  <a:avLst/>
                </a:prstGeom>
              </p:spPr>
            </p:pic>
          </p:grpSp>
        </p:grpSp>
        <p:grpSp>
          <p:nvGrpSpPr>
            <p:cNvPr id="887" name="Group 886">
              <a:extLst>
                <a:ext uri="{FF2B5EF4-FFF2-40B4-BE49-F238E27FC236}">
                  <a16:creationId xmlns:a16="http://schemas.microsoft.com/office/drawing/2014/main" id="{CC08681B-CDF5-C57E-3B3D-2DDDB6B4224F}"/>
                </a:ext>
              </a:extLst>
            </p:cNvPr>
            <p:cNvGrpSpPr/>
            <p:nvPr/>
          </p:nvGrpSpPr>
          <p:grpSpPr>
            <a:xfrm>
              <a:off x="1997053" y="6325480"/>
              <a:ext cx="786216" cy="274320"/>
              <a:chOff x="4383553" y="6098176"/>
              <a:chExt cx="786216" cy="274320"/>
            </a:xfrm>
          </p:grpSpPr>
          <p:grpSp>
            <p:nvGrpSpPr>
              <p:cNvPr id="888" name="Group 887">
                <a:extLst>
                  <a:ext uri="{FF2B5EF4-FFF2-40B4-BE49-F238E27FC236}">
                    <a16:creationId xmlns:a16="http://schemas.microsoft.com/office/drawing/2014/main" id="{5836C938-9218-DAEB-E0F6-7968F7820F0E}"/>
                  </a:ext>
                </a:extLst>
              </p:cNvPr>
              <p:cNvGrpSpPr>
                <a:grpSpLocks noChangeAspect="1"/>
              </p:cNvGrpSpPr>
              <p:nvPr/>
            </p:nvGrpSpPr>
            <p:grpSpPr>
              <a:xfrm>
                <a:off x="4383553" y="6098176"/>
                <a:ext cx="274320" cy="274320"/>
                <a:chOff x="3840095" y="677716"/>
                <a:chExt cx="979874" cy="979874"/>
              </a:xfrm>
            </p:grpSpPr>
            <p:sp>
              <p:nvSpPr>
                <p:cNvPr id="898" name="Freeform 165">
                  <a:extLst>
                    <a:ext uri="{FF2B5EF4-FFF2-40B4-BE49-F238E27FC236}">
                      <a16:creationId xmlns:a16="http://schemas.microsoft.com/office/drawing/2014/main" id="{6B479D95-4065-9B7A-DA0C-530915F933D1}"/>
                    </a:ext>
                  </a:extLst>
                </p:cNvPr>
                <p:cNvSpPr>
                  <a:spLocks noChangeArrowheads="1"/>
                </p:cNvSpPr>
                <p:nvPr/>
              </p:nvSpPr>
              <p:spPr bwMode="auto">
                <a:xfrm flipH="1">
                  <a:off x="3840095" y="677716"/>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899" name="Picture 898" descr="A white line drawing of a beaker&#10;&#10;Description automatically generated">
                  <a:extLst>
                    <a:ext uri="{FF2B5EF4-FFF2-40B4-BE49-F238E27FC236}">
                      <a16:creationId xmlns:a16="http://schemas.microsoft.com/office/drawing/2014/main" id="{0D45A35C-40E2-DA6A-2B73-DE0BFD2FA9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292" y="961297"/>
                  <a:ext cx="411480" cy="411480"/>
                </a:xfrm>
                <a:prstGeom prst="rect">
                  <a:avLst/>
                </a:prstGeom>
              </p:spPr>
            </p:pic>
          </p:grpSp>
          <p:grpSp>
            <p:nvGrpSpPr>
              <p:cNvPr id="889" name="Group 888">
                <a:extLst>
                  <a:ext uri="{FF2B5EF4-FFF2-40B4-BE49-F238E27FC236}">
                    <a16:creationId xmlns:a16="http://schemas.microsoft.com/office/drawing/2014/main" id="{B7F1810A-F845-9C0B-A51B-AC7E2CC0C5A4}"/>
                  </a:ext>
                </a:extLst>
              </p:cNvPr>
              <p:cNvGrpSpPr>
                <a:grpSpLocks noChangeAspect="1"/>
              </p:cNvGrpSpPr>
              <p:nvPr/>
            </p:nvGrpSpPr>
            <p:grpSpPr>
              <a:xfrm>
                <a:off x="4553165" y="6098176"/>
                <a:ext cx="275850" cy="274320"/>
                <a:chOff x="5556683" y="378268"/>
                <a:chExt cx="979874" cy="974444"/>
              </a:xfrm>
            </p:grpSpPr>
            <p:sp>
              <p:nvSpPr>
                <p:cNvPr id="896" name="Freeform 166">
                  <a:extLst>
                    <a:ext uri="{FF2B5EF4-FFF2-40B4-BE49-F238E27FC236}">
                      <a16:creationId xmlns:a16="http://schemas.microsoft.com/office/drawing/2014/main" id="{632FF675-1DB4-CA12-03BC-180B969BD0D1}"/>
                    </a:ext>
                  </a:extLst>
                </p:cNvPr>
                <p:cNvSpPr>
                  <a:spLocks noChangeArrowheads="1"/>
                </p:cNvSpPr>
                <p:nvPr/>
              </p:nvSpPr>
              <p:spPr bwMode="auto">
                <a:xfrm flipH="1">
                  <a:off x="5556683" y="378268"/>
                  <a:ext cx="979874" cy="974444"/>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897" name="Picture 896" descr="A white beetle on a black background&#10;&#10;Description automatically generated">
                  <a:extLst>
                    <a:ext uri="{FF2B5EF4-FFF2-40B4-BE49-F238E27FC236}">
                      <a16:creationId xmlns:a16="http://schemas.microsoft.com/office/drawing/2014/main" id="{89A80707-EF82-E287-ABF2-114331C396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2544" y="648255"/>
                  <a:ext cx="411480" cy="411480"/>
                </a:xfrm>
                <a:prstGeom prst="rect">
                  <a:avLst/>
                </a:prstGeom>
              </p:spPr>
            </p:pic>
          </p:grpSp>
          <p:grpSp>
            <p:nvGrpSpPr>
              <p:cNvPr id="890" name="Group 889">
                <a:extLst>
                  <a:ext uri="{FF2B5EF4-FFF2-40B4-BE49-F238E27FC236}">
                    <a16:creationId xmlns:a16="http://schemas.microsoft.com/office/drawing/2014/main" id="{90DF9CF2-9AA0-917C-5417-325E0EC8B6B8}"/>
                  </a:ext>
                </a:extLst>
              </p:cNvPr>
              <p:cNvGrpSpPr>
                <a:grpSpLocks noChangeAspect="1"/>
              </p:cNvGrpSpPr>
              <p:nvPr/>
            </p:nvGrpSpPr>
            <p:grpSpPr>
              <a:xfrm>
                <a:off x="4724307" y="6098176"/>
                <a:ext cx="275850" cy="274320"/>
                <a:chOff x="7231591" y="440972"/>
                <a:chExt cx="979874" cy="974444"/>
              </a:xfrm>
            </p:grpSpPr>
            <p:sp>
              <p:nvSpPr>
                <p:cNvPr id="894" name="Freeform 167">
                  <a:extLst>
                    <a:ext uri="{FF2B5EF4-FFF2-40B4-BE49-F238E27FC236}">
                      <a16:creationId xmlns:a16="http://schemas.microsoft.com/office/drawing/2014/main" id="{B4FD9C19-85B9-D3CA-C23B-84C87F8B9587}"/>
                    </a:ext>
                  </a:extLst>
                </p:cNvPr>
                <p:cNvSpPr>
                  <a:spLocks noChangeArrowheads="1"/>
                </p:cNvSpPr>
                <p:nvPr/>
              </p:nvSpPr>
              <p:spPr bwMode="auto">
                <a:xfrm flipH="1">
                  <a:off x="7231591" y="440972"/>
                  <a:ext cx="979874" cy="974444"/>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895" name="Picture 894" descr="A white line drawing of a speedometer&#10;&#10;Description automatically generated">
                  <a:extLst>
                    <a:ext uri="{FF2B5EF4-FFF2-40B4-BE49-F238E27FC236}">
                      <a16:creationId xmlns:a16="http://schemas.microsoft.com/office/drawing/2014/main" id="{EE89D365-C85F-4A80-F7AA-3123382BEC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5788" y="711568"/>
                  <a:ext cx="411480" cy="411480"/>
                </a:xfrm>
                <a:prstGeom prst="rect">
                  <a:avLst/>
                </a:prstGeom>
              </p:spPr>
            </p:pic>
          </p:grpSp>
          <p:grpSp>
            <p:nvGrpSpPr>
              <p:cNvPr id="891" name="Group 890">
                <a:extLst>
                  <a:ext uri="{FF2B5EF4-FFF2-40B4-BE49-F238E27FC236}">
                    <a16:creationId xmlns:a16="http://schemas.microsoft.com/office/drawing/2014/main" id="{2C1AD76C-2650-1FC1-E558-BF976A7567D0}"/>
                  </a:ext>
                </a:extLst>
              </p:cNvPr>
              <p:cNvGrpSpPr>
                <a:grpSpLocks noChangeAspect="1"/>
              </p:cNvGrpSpPr>
              <p:nvPr/>
            </p:nvGrpSpPr>
            <p:grpSpPr>
              <a:xfrm>
                <a:off x="4895449" y="6098176"/>
                <a:ext cx="274320" cy="274320"/>
                <a:chOff x="7745204" y="5182655"/>
                <a:chExt cx="979874" cy="979874"/>
              </a:xfrm>
            </p:grpSpPr>
            <p:sp>
              <p:nvSpPr>
                <p:cNvPr id="892" name="Freeform 165">
                  <a:extLst>
                    <a:ext uri="{FF2B5EF4-FFF2-40B4-BE49-F238E27FC236}">
                      <a16:creationId xmlns:a16="http://schemas.microsoft.com/office/drawing/2014/main" id="{1347A749-B6AA-F92B-024C-8B10BDA9DB09}"/>
                    </a:ext>
                  </a:extLst>
                </p:cNvPr>
                <p:cNvSpPr>
                  <a:spLocks noChangeArrowheads="1"/>
                </p:cNvSpPr>
                <p:nvPr/>
              </p:nvSpPr>
              <p:spPr bwMode="auto">
                <a:xfrm flipH="1">
                  <a:off x="7745204" y="5182655"/>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chemeClr val="accent4"/>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893" name="Picture 892" descr="A white logo with a black background&#10;&#10;Description automatically generated">
                  <a:extLst>
                    <a:ext uri="{FF2B5EF4-FFF2-40B4-BE49-F238E27FC236}">
                      <a16:creationId xmlns:a16="http://schemas.microsoft.com/office/drawing/2014/main" id="{D073A1F0-AF7F-F2EA-9E94-CF90381526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29401" y="5455293"/>
                  <a:ext cx="411480" cy="411480"/>
                </a:xfrm>
                <a:prstGeom prst="rect">
                  <a:avLst/>
                </a:prstGeom>
              </p:spPr>
            </p:pic>
          </p:grpSp>
        </p:grpSp>
      </p:grpSp>
      <p:grpSp>
        <p:nvGrpSpPr>
          <p:cNvPr id="948" name="Group 947">
            <a:extLst>
              <a:ext uri="{FF2B5EF4-FFF2-40B4-BE49-F238E27FC236}">
                <a16:creationId xmlns:a16="http://schemas.microsoft.com/office/drawing/2014/main" id="{B200F468-9518-AF89-FFE7-30116AF20747}"/>
              </a:ext>
            </a:extLst>
          </p:cNvPr>
          <p:cNvGrpSpPr/>
          <p:nvPr/>
        </p:nvGrpSpPr>
        <p:grpSpPr>
          <a:xfrm>
            <a:off x="10630422" y="2450069"/>
            <a:ext cx="786216" cy="2394756"/>
            <a:chOff x="1997053" y="4205044"/>
            <a:chExt cx="786216" cy="2394756"/>
          </a:xfrm>
        </p:grpSpPr>
        <p:grpSp>
          <p:nvGrpSpPr>
            <p:cNvPr id="949" name="Group 948">
              <a:extLst>
                <a:ext uri="{FF2B5EF4-FFF2-40B4-BE49-F238E27FC236}">
                  <a16:creationId xmlns:a16="http://schemas.microsoft.com/office/drawing/2014/main" id="{FDFB1ADB-4254-09F3-D1D8-1BEFB3589963}"/>
                </a:ext>
              </a:extLst>
            </p:cNvPr>
            <p:cNvGrpSpPr/>
            <p:nvPr/>
          </p:nvGrpSpPr>
          <p:grpSpPr>
            <a:xfrm>
              <a:off x="1997053" y="5264831"/>
              <a:ext cx="786216" cy="274751"/>
              <a:chOff x="4383553" y="6097745"/>
              <a:chExt cx="786216" cy="274751"/>
            </a:xfrm>
          </p:grpSpPr>
          <p:grpSp>
            <p:nvGrpSpPr>
              <p:cNvPr id="1002" name="Group 1001">
                <a:extLst>
                  <a:ext uri="{FF2B5EF4-FFF2-40B4-BE49-F238E27FC236}">
                    <a16:creationId xmlns:a16="http://schemas.microsoft.com/office/drawing/2014/main" id="{E2E77E59-6712-7760-546B-8FA63D86176B}"/>
                  </a:ext>
                </a:extLst>
              </p:cNvPr>
              <p:cNvGrpSpPr>
                <a:grpSpLocks noChangeAspect="1"/>
              </p:cNvGrpSpPr>
              <p:nvPr/>
            </p:nvGrpSpPr>
            <p:grpSpPr>
              <a:xfrm>
                <a:off x="4383553" y="6098176"/>
                <a:ext cx="274320" cy="274320"/>
                <a:chOff x="3840095" y="677716"/>
                <a:chExt cx="979874" cy="979874"/>
              </a:xfrm>
            </p:grpSpPr>
            <p:sp>
              <p:nvSpPr>
                <p:cNvPr id="1012" name="Freeform 165">
                  <a:extLst>
                    <a:ext uri="{FF2B5EF4-FFF2-40B4-BE49-F238E27FC236}">
                      <a16:creationId xmlns:a16="http://schemas.microsoft.com/office/drawing/2014/main" id="{5F77BAE4-D529-0D5F-A5B9-61AE851FAED1}"/>
                    </a:ext>
                  </a:extLst>
                </p:cNvPr>
                <p:cNvSpPr>
                  <a:spLocks noChangeArrowheads="1"/>
                </p:cNvSpPr>
                <p:nvPr/>
              </p:nvSpPr>
              <p:spPr bwMode="auto">
                <a:xfrm flipH="1">
                  <a:off x="3840095" y="677716"/>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1013" name="Picture 1012" descr="A white line drawing of a beaker&#10;&#10;Description automatically generated">
                  <a:extLst>
                    <a:ext uri="{FF2B5EF4-FFF2-40B4-BE49-F238E27FC236}">
                      <a16:creationId xmlns:a16="http://schemas.microsoft.com/office/drawing/2014/main" id="{7A056F0F-363C-3FDE-BE5A-B2DC35900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292" y="961297"/>
                  <a:ext cx="411480" cy="411480"/>
                </a:xfrm>
                <a:prstGeom prst="rect">
                  <a:avLst/>
                </a:prstGeom>
              </p:spPr>
            </p:pic>
          </p:grpSp>
          <p:grpSp>
            <p:nvGrpSpPr>
              <p:cNvPr id="1003" name="Group 1002">
                <a:extLst>
                  <a:ext uri="{FF2B5EF4-FFF2-40B4-BE49-F238E27FC236}">
                    <a16:creationId xmlns:a16="http://schemas.microsoft.com/office/drawing/2014/main" id="{62225D83-1F29-92FB-0E8E-C66EE82E262A}"/>
                  </a:ext>
                </a:extLst>
              </p:cNvPr>
              <p:cNvGrpSpPr>
                <a:grpSpLocks noChangeAspect="1"/>
              </p:cNvGrpSpPr>
              <p:nvPr/>
            </p:nvGrpSpPr>
            <p:grpSpPr>
              <a:xfrm>
                <a:off x="4553165" y="6097745"/>
                <a:ext cx="275850" cy="274320"/>
                <a:chOff x="5556683" y="376737"/>
                <a:chExt cx="979874" cy="974444"/>
              </a:xfrm>
            </p:grpSpPr>
            <p:sp>
              <p:nvSpPr>
                <p:cNvPr id="1010" name="Freeform 166">
                  <a:extLst>
                    <a:ext uri="{FF2B5EF4-FFF2-40B4-BE49-F238E27FC236}">
                      <a16:creationId xmlns:a16="http://schemas.microsoft.com/office/drawing/2014/main" id="{33DF27C2-0D0A-2412-11B9-5889490ADD88}"/>
                    </a:ext>
                  </a:extLst>
                </p:cNvPr>
                <p:cNvSpPr>
                  <a:spLocks noChangeArrowheads="1"/>
                </p:cNvSpPr>
                <p:nvPr/>
              </p:nvSpPr>
              <p:spPr bwMode="auto">
                <a:xfrm flipH="1">
                  <a:off x="5556683" y="376737"/>
                  <a:ext cx="979874" cy="974444"/>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1011" name="Picture 1010" descr="A white beetle on a black background&#10;&#10;Description automatically generated">
                  <a:extLst>
                    <a:ext uri="{FF2B5EF4-FFF2-40B4-BE49-F238E27FC236}">
                      <a16:creationId xmlns:a16="http://schemas.microsoft.com/office/drawing/2014/main" id="{D67B4E49-1755-7B3A-2486-64F6A15F20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2544" y="648255"/>
                  <a:ext cx="411480" cy="411480"/>
                </a:xfrm>
                <a:prstGeom prst="rect">
                  <a:avLst/>
                </a:prstGeom>
              </p:spPr>
            </p:pic>
          </p:grpSp>
          <p:grpSp>
            <p:nvGrpSpPr>
              <p:cNvPr id="1004" name="Group 1003">
                <a:extLst>
                  <a:ext uri="{FF2B5EF4-FFF2-40B4-BE49-F238E27FC236}">
                    <a16:creationId xmlns:a16="http://schemas.microsoft.com/office/drawing/2014/main" id="{E5A0405B-DD2C-8482-4F06-89E4E36B6BDB}"/>
                  </a:ext>
                </a:extLst>
              </p:cNvPr>
              <p:cNvGrpSpPr>
                <a:grpSpLocks noChangeAspect="1"/>
              </p:cNvGrpSpPr>
              <p:nvPr/>
            </p:nvGrpSpPr>
            <p:grpSpPr>
              <a:xfrm>
                <a:off x="4724307" y="6098176"/>
                <a:ext cx="275850" cy="274320"/>
                <a:chOff x="7231591" y="440972"/>
                <a:chExt cx="979874" cy="974444"/>
              </a:xfrm>
            </p:grpSpPr>
            <p:sp>
              <p:nvSpPr>
                <p:cNvPr id="1008" name="Freeform 167">
                  <a:extLst>
                    <a:ext uri="{FF2B5EF4-FFF2-40B4-BE49-F238E27FC236}">
                      <a16:creationId xmlns:a16="http://schemas.microsoft.com/office/drawing/2014/main" id="{F497D9CB-C911-CEC1-6773-34EAA8E778C6}"/>
                    </a:ext>
                  </a:extLst>
                </p:cNvPr>
                <p:cNvSpPr>
                  <a:spLocks noChangeArrowheads="1"/>
                </p:cNvSpPr>
                <p:nvPr/>
              </p:nvSpPr>
              <p:spPr bwMode="auto">
                <a:xfrm flipH="1">
                  <a:off x="7231591" y="440972"/>
                  <a:ext cx="979874" cy="974444"/>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1009" name="Picture 1008" descr="A white line drawing of a speedometer&#10;&#10;Description automatically generated">
                  <a:extLst>
                    <a:ext uri="{FF2B5EF4-FFF2-40B4-BE49-F238E27FC236}">
                      <a16:creationId xmlns:a16="http://schemas.microsoft.com/office/drawing/2014/main" id="{C26E009B-9523-BCD7-2AD9-E57F4D85FE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5788" y="711568"/>
                  <a:ext cx="411480" cy="411480"/>
                </a:xfrm>
                <a:prstGeom prst="rect">
                  <a:avLst/>
                </a:prstGeom>
              </p:spPr>
            </p:pic>
          </p:grpSp>
          <p:grpSp>
            <p:nvGrpSpPr>
              <p:cNvPr id="1005" name="Group 1004">
                <a:extLst>
                  <a:ext uri="{FF2B5EF4-FFF2-40B4-BE49-F238E27FC236}">
                    <a16:creationId xmlns:a16="http://schemas.microsoft.com/office/drawing/2014/main" id="{0208B001-F31C-FC90-4D8B-FE1C751627DD}"/>
                  </a:ext>
                </a:extLst>
              </p:cNvPr>
              <p:cNvGrpSpPr>
                <a:grpSpLocks noChangeAspect="1"/>
              </p:cNvGrpSpPr>
              <p:nvPr/>
            </p:nvGrpSpPr>
            <p:grpSpPr>
              <a:xfrm>
                <a:off x="4895449" y="6097745"/>
                <a:ext cx="274320" cy="274320"/>
                <a:chOff x="7745204" y="5181115"/>
                <a:chExt cx="979874" cy="979874"/>
              </a:xfrm>
            </p:grpSpPr>
            <p:sp>
              <p:nvSpPr>
                <p:cNvPr id="1006" name="Freeform 165">
                  <a:extLst>
                    <a:ext uri="{FF2B5EF4-FFF2-40B4-BE49-F238E27FC236}">
                      <a16:creationId xmlns:a16="http://schemas.microsoft.com/office/drawing/2014/main" id="{EBF68462-2655-4D8A-42D0-259A58EB515D}"/>
                    </a:ext>
                  </a:extLst>
                </p:cNvPr>
                <p:cNvSpPr>
                  <a:spLocks noChangeArrowheads="1"/>
                </p:cNvSpPr>
                <p:nvPr/>
              </p:nvSpPr>
              <p:spPr bwMode="auto">
                <a:xfrm flipH="1">
                  <a:off x="7745204" y="5181115"/>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chemeClr val="accent4"/>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1007" name="Picture 1006" descr="A white logo with a black background&#10;&#10;Description automatically generated">
                  <a:extLst>
                    <a:ext uri="{FF2B5EF4-FFF2-40B4-BE49-F238E27FC236}">
                      <a16:creationId xmlns:a16="http://schemas.microsoft.com/office/drawing/2014/main" id="{AA96F0FC-B2C4-3040-4DF5-9C37159F79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29401" y="5455293"/>
                  <a:ext cx="411480" cy="411480"/>
                </a:xfrm>
                <a:prstGeom prst="rect">
                  <a:avLst/>
                </a:prstGeom>
              </p:spPr>
            </p:pic>
          </p:grpSp>
        </p:grpSp>
        <p:grpSp>
          <p:nvGrpSpPr>
            <p:cNvPr id="950" name="Group 949">
              <a:extLst>
                <a:ext uri="{FF2B5EF4-FFF2-40B4-BE49-F238E27FC236}">
                  <a16:creationId xmlns:a16="http://schemas.microsoft.com/office/drawing/2014/main" id="{B85461BD-621F-9F04-55C2-55A9FBC83F37}"/>
                </a:ext>
              </a:extLst>
            </p:cNvPr>
            <p:cNvGrpSpPr/>
            <p:nvPr/>
          </p:nvGrpSpPr>
          <p:grpSpPr>
            <a:xfrm>
              <a:off x="1997053" y="4735153"/>
              <a:ext cx="786216" cy="274320"/>
              <a:chOff x="4383553" y="6098176"/>
              <a:chExt cx="786216" cy="274320"/>
            </a:xfrm>
          </p:grpSpPr>
          <p:grpSp>
            <p:nvGrpSpPr>
              <p:cNvPr id="990" name="Group 989">
                <a:extLst>
                  <a:ext uri="{FF2B5EF4-FFF2-40B4-BE49-F238E27FC236}">
                    <a16:creationId xmlns:a16="http://schemas.microsoft.com/office/drawing/2014/main" id="{7DDE4ED9-5FD0-E469-65AC-AFDFB04302C9}"/>
                  </a:ext>
                </a:extLst>
              </p:cNvPr>
              <p:cNvGrpSpPr>
                <a:grpSpLocks noChangeAspect="1"/>
              </p:cNvGrpSpPr>
              <p:nvPr/>
            </p:nvGrpSpPr>
            <p:grpSpPr>
              <a:xfrm>
                <a:off x="4383553" y="6098176"/>
                <a:ext cx="274320" cy="274320"/>
                <a:chOff x="3840095" y="677716"/>
                <a:chExt cx="979874" cy="979874"/>
              </a:xfrm>
            </p:grpSpPr>
            <p:sp>
              <p:nvSpPr>
                <p:cNvPr id="1000" name="Freeform 165">
                  <a:extLst>
                    <a:ext uri="{FF2B5EF4-FFF2-40B4-BE49-F238E27FC236}">
                      <a16:creationId xmlns:a16="http://schemas.microsoft.com/office/drawing/2014/main" id="{96FB4210-2829-03E5-4AC9-613E2D2100E9}"/>
                    </a:ext>
                  </a:extLst>
                </p:cNvPr>
                <p:cNvSpPr>
                  <a:spLocks noChangeArrowheads="1"/>
                </p:cNvSpPr>
                <p:nvPr/>
              </p:nvSpPr>
              <p:spPr bwMode="auto">
                <a:xfrm flipH="1">
                  <a:off x="3840095" y="677716"/>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1001" name="Picture 1000" descr="A white line drawing of a beaker&#10;&#10;Description automatically generated">
                  <a:extLst>
                    <a:ext uri="{FF2B5EF4-FFF2-40B4-BE49-F238E27FC236}">
                      <a16:creationId xmlns:a16="http://schemas.microsoft.com/office/drawing/2014/main" id="{A3D567AD-CD8C-B396-C7F2-C1D61EAECF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292" y="961297"/>
                  <a:ext cx="411480" cy="411480"/>
                </a:xfrm>
                <a:prstGeom prst="rect">
                  <a:avLst/>
                </a:prstGeom>
              </p:spPr>
            </p:pic>
          </p:grpSp>
          <p:grpSp>
            <p:nvGrpSpPr>
              <p:cNvPr id="991" name="Group 990">
                <a:extLst>
                  <a:ext uri="{FF2B5EF4-FFF2-40B4-BE49-F238E27FC236}">
                    <a16:creationId xmlns:a16="http://schemas.microsoft.com/office/drawing/2014/main" id="{2CAA1BB0-5C89-5D1D-9EDD-A627A29D84D4}"/>
                  </a:ext>
                </a:extLst>
              </p:cNvPr>
              <p:cNvGrpSpPr>
                <a:grpSpLocks noChangeAspect="1"/>
              </p:cNvGrpSpPr>
              <p:nvPr/>
            </p:nvGrpSpPr>
            <p:grpSpPr>
              <a:xfrm>
                <a:off x="4553165" y="6098176"/>
                <a:ext cx="275850" cy="274320"/>
                <a:chOff x="5556683" y="378268"/>
                <a:chExt cx="979874" cy="974444"/>
              </a:xfrm>
            </p:grpSpPr>
            <p:sp>
              <p:nvSpPr>
                <p:cNvPr id="998" name="Freeform 166">
                  <a:extLst>
                    <a:ext uri="{FF2B5EF4-FFF2-40B4-BE49-F238E27FC236}">
                      <a16:creationId xmlns:a16="http://schemas.microsoft.com/office/drawing/2014/main" id="{8C87CAD8-EE6A-4C68-7976-4A7B58FA3691}"/>
                    </a:ext>
                  </a:extLst>
                </p:cNvPr>
                <p:cNvSpPr>
                  <a:spLocks noChangeArrowheads="1"/>
                </p:cNvSpPr>
                <p:nvPr/>
              </p:nvSpPr>
              <p:spPr bwMode="auto">
                <a:xfrm flipH="1">
                  <a:off x="5556683" y="378268"/>
                  <a:ext cx="979874" cy="974444"/>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999" name="Picture 998" descr="A white beetle on a black background&#10;&#10;Description automatically generated">
                  <a:extLst>
                    <a:ext uri="{FF2B5EF4-FFF2-40B4-BE49-F238E27FC236}">
                      <a16:creationId xmlns:a16="http://schemas.microsoft.com/office/drawing/2014/main" id="{B762CEEE-D893-6370-DF66-1B8743887C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2544" y="648255"/>
                  <a:ext cx="411480" cy="411480"/>
                </a:xfrm>
                <a:prstGeom prst="rect">
                  <a:avLst/>
                </a:prstGeom>
              </p:spPr>
            </p:pic>
          </p:grpSp>
          <p:grpSp>
            <p:nvGrpSpPr>
              <p:cNvPr id="992" name="Group 991">
                <a:extLst>
                  <a:ext uri="{FF2B5EF4-FFF2-40B4-BE49-F238E27FC236}">
                    <a16:creationId xmlns:a16="http://schemas.microsoft.com/office/drawing/2014/main" id="{1CE7C6AC-67D8-9EE5-7699-54A1D3374C16}"/>
                  </a:ext>
                </a:extLst>
              </p:cNvPr>
              <p:cNvGrpSpPr>
                <a:grpSpLocks noChangeAspect="1"/>
              </p:cNvGrpSpPr>
              <p:nvPr/>
            </p:nvGrpSpPr>
            <p:grpSpPr>
              <a:xfrm>
                <a:off x="4724307" y="6098176"/>
                <a:ext cx="275850" cy="274320"/>
                <a:chOff x="7231591" y="440972"/>
                <a:chExt cx="979874" cy="974444"/>
              </a:xfrm>
            </p:grpSpPr>
            <p:sp>
              <p:nvSpPr>
                <p:cNvPr id="996" name="Freeform 167">
                  <a:extLst>
                    <a:ext uri="{FF2B5EF4-FFF2-40B4-BE49-F238E27FC236}">
                      <a16:creationId xmlns:a16="http://schemas.microsoft.com/office/drawing/2014/main" id="{451F3AF8-8D0A-2882-B1C4-561E21819BBE}"/>
                    </a:ext>
                  </a:extLst>
                </p:cNvPr>
                <p:cNvSpPr>
                  <a:spLocks noChangeArrowheads="1"/>
                </p:cNvSpPr>
                <p:nvPr/>
              </p:nvSpPr>
              <p:spPr bwMode="auto">
                <a:xfrm flipH="1">
                  <a:off x="7231591" y="440972"/>
                  <a:ext cx="979874" cy="974444"/>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997" name="Picture 996" descr="A white line drawing of a speedometer&#10;&#10;Description automatically generated">
                  <a:extLst>
                    <a:ext uri="{FF2B5EF4-FFF2-40B4-BE49-F238E27FC236}">
                      <a16:creationId xmlns:a16="http://schemas.microsoft.com/office/drawing/2014/main" id="{DD9AA747-0116-225B-9314-BB9D533BF8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5788" y="711568"/>
                  <a:ext cx="411480" cy="411480"/>
                </a:xfrm>
                <a:prstGeom prst="rect">
                  <a:avLst/>
                </a:prstGeom>
              </p:spPr>
            </p:pic>
          </p:grpSp>
          <p:grpSp>
            <p:nvGrpSpPr>
              <p:cNvPr id="993" name="Group 992">
                <a:extLst>
                  <a:ext uri="{FF2B5EF4-FFF2-40B4-BE49-F238E27FC236}">
                    <a16:creationId xmlns:a16="http://schemas.microsoft.com/office/drawing/2014/main" id="{97FF3492-4A45-035B-E818-DCCF84260CB6}"/>
                  </a:ext>
                </a:extLst>
              </p:cNvPr>
              <p:cNvGrpSpPr>
                <a:grpSpLocks noChangeAspect="1"/>
              </p:cNvGrpSpPr>
              <p:nvPr/>
            </p:nvGrpSpPr>
            <p:grpSpPr>
              <a:xfrm>
                <a:off x="4895449" y="6098176"/>
                <a:ext cx="274320" cy="274320"/>
                <a:chOff x="7745204" y="5182655"/>
                <a:chExt cx="979874" cy="979874"/>
              </a:xfrm>
            </p:grpSpPr>
            <p:sp>
              <p:nvSpPr>
                <p:cNvPr id="994" name="Freeform 165">
                  <a:extLst>
                    <a:ext uri="{FF2B5EF4-FFF2-40B4-BE49-F238E27FC236}">
                      <a16:creationId xmlns:a16="http://schemas.microsoft.com/office/drawing/2014/main" id="{4CD94352-309F-19B1-E729-25DF130DA8FC}"/>
                    </a:ext>
                  </a:extLst>
                </p:cNvPr>
                <p:cNvSpPr>
                  <a:spLocks noChangeArrowheads="1"/>
                </p:cNvSpPr>
                <p:nvPr/>
              </p:nvSpPr>
              <p:spPr bwMode="auto">
                <a:xfrm flipH="1">
                  <a:off x="7745204" y="5182655"/>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chemeClr val="accent4"/>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995" name="Picture 994" descr="A white logo with a black background&#10;&#10;Description automatically generated">
                  <a:extLst>
                    <a:ext uri="{FF2B5EF4-FFF2-40B4-BE49-F238E27FC236}">
                      <a16:creationId xmlns:a16="http://schemas.microsoft.com/office/drawing/2014/main" id="{49845CB4-27FF-55A9-DBE1-1C12B2DFC1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29401" y="5455293"/>
                  <a:ext cx="411480" cy="411480"/>
                </a:xfrm>
                <a:prstGeom prst="rect">
                  <a:avLst/>
                </a:prstGeom>
              </p:spPr>
            </p:pic>
          </p:grpSp>
        </p:grpSp>
        <p:grpSp>
          <p:nvGrpSpPr>
            <p:cNvPr id="951" name="Group 950">
              <a:extLst>
                <a:ext uri="{FF2B5EF4-FFF2-40B4-BE49-F238E27FC236}">
                  <a16:creationId xmlns:a16="http://schemas.microsoft.com/office/drawing/2014/main" id="{FD0F87F9-E528-1FEC-46B4-4C1E66AC6301}"/>
                </a:ext>
              </a:extLst>
            </p:cNvPr>
            <p:cNvGrpSpPr/>
            <p:nvPr/>
          </p:nvGrpSpPr>
          <p:grpSpPr>
            <a:xfrm>
              <a:off x="1997053" y="4205044"/>
              <a:ext cx="786216" cy="274320"/>
              <a:chOff x="4383553" y="6098176"/>
              <a:chExt cx="786216" cy="274320"/>
            </a:xfrm>
          </p:grpSpPr>
          <p:grpSp>
            <p:nvGrpSpPr>
              <p:cNvPr id="978" name="Group 977">
                <a:extLst>
                  <a:ext uri="{FF2B5EF4-FFF2-40B4-BE49-F238E27FC236}">
                    <a16:creationId xmlns:a16="http://schemas.microsoft.com/office/drawing/2014/main" id="{ED312A45-38E9-9BC1-CE62-500DD72455DC}"/>
                  </a:ext>
                </a:extLst>
              </p:cNvPr>
              <p:cNvGrpSpPr>
                <a:grpSpLocks noChangeAspect="1"/>
              </p:cNvGrpSpPr>
              <p:nvPr/>
            </p:nvGrpSpPr>
            <p:grpSpPr>
              <a:xfrm>
                <a:off x="4383553" y="6098176"/>
                <a:ext cx="274320" cy="274320"/>
                <a:chOff x="3840095" y="677716"/>
                <a:chExt cx="979874" cy="979874"/>
              </a:xfrm>
            </p:grpSpPr>
            <p:sp>
              <p:nvSpPr>
                <p:cNvPr id="988" name="Freeform 165">
                  <a:extLst>
                    <a:ext uri="{FF2B5EF4-FFF2-40B4-BE49-F238E27FC236}">
                      <a16:creationId xmlns:a16="http://schemas.microsoft.com/office/drawing/2014/main" id="{E8B4587E-AFEA-06D3-0E5E-4E96972C4436}"/>
                    </a:ext>
                  </a:extLst>
                </p:cNvPr>
                <p:cNvSpPr>
                  <a:spLocks noChangeArrowheads="1"/>
                </p:cNvSpPr>
                <p:nvPr/>
              </p:nvSpPr>
              <p:spPr bwMode="auto">
                <a:xfrm flipH="1">
                  <a:off x="3840095" y="677716"/>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989" name="Picture 988" descr="A white line drawing of a beaker&#10;&#10;Description automatically generated">
                  <a:extLst>
                    <a:ext uri="{FF2B5EF4-FFF2-40B4-BE49-F238E27FC236}">
                      <a16:creationId xmlns:a16="http://schemas.microsoft.com/office/drawing/2014/main" id="{807B417F-F53F-A8C4-965B-207CB51218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292" y="961297"/>
                  <a:ext cx="411480" cy="411480"/>
                </a:xfrm>
                <a:prstGeom prst="rect">
                  <a:avLst/>
                </a:prstGeom>
              </p:spPr>
            </p:pic>
          </p:grpSp>
          <p:grpSp>
            <p:nvGrpSpPr>
              <p:cNvPr id="979" name="Group 978">
                <a:extLst>
                  <a:ext uri="{FF2B5EF4-FFF2-40B4-BE49-F238E27FC236}">
                    <a16:creationId xmlns:a16="http://schemas.microsoft.com/office/drawing/2014/main" id="{1F9A8368-8AF1-A7E4-8DD0-0E4A23C34D5A}"/>
                  </a:ext>
                </a:extLst>
              </p:cNvPr>
              <p:cNvGrpSpPr>
                <a:grpSpLocks noChangeAspect="1"/>
              </p:cNvGrpSpPr>
              <p:nvPr/>
            </p:nvGrpSpPr>
            <p:grpSpPr>
              <a:xfrm>
                <a:off x="4553165" y="6098176"/>
                <a:ext cx="275850" cy="274320"/>
                <a:chOff x="5556683" y="378268"/>
                <a:chExt cx="979874" cy="974444"/>
              </a:xfrm>
            </p:grpSpPr>
            <p:sp>
              <p:nvSpPr>
                <p:cNvPr id="986" name="Freeform 166">
                  <a:extLst>
                    <a:ext uri="{FF2B5EF4-FFF2-40B4-BE49-F238E27FC236}">
                      <a16:creationId xmlns:a16="http://schemas.microsoft.com/office/drawing/2014/main" id="{4C974369-575F-4786-1EE4-80DE579D7246}"/>
                    </a:ext>
                  </a:extLst>
                </p:cNvPr>
                <p:cNvSpPr>
                  <a:spLocks noChangeArrowheads="1"/>
                </p:cNvSpPr>
                <p:nvPr/>
              </p:nvSpPr>
              <p:spPr bwMode="auto">
                <a:xfrm flipH="1">
                  <a:off x="5556683" y="378268"/>
                  <a:ext cx="979874" cy="974444"/>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987" name="Picture 986" descr="A white beetle on a black background&#10;&#10;Description automatically generated">
                  <a:extLst>
                    <a:ext uri="{FF2B5EF4-FFF2-40B4-BE49-F238E27FC236}">
                      <a16:creationId xmlns:a16="http://schemas.microsoft.com/office/drawing/2014/main" id="{73D12608-A366-AF81-5D58-E0EAC692EA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2544" y="648255"/>
                  <a:ext cx="411480" cy="411480"/>
                </a:xfrm>
                <a:prstGeom prst="rect">
                  <a:avLst/>
                </a:prstGeom>
              </p:spPr>
            </p:pic>
          </p:grpSp>
          <p:grpSp>
            <p:nvGrpSpPr>
              <p:cNvPr id="980" name="Group 979">
                <a:extLst>
                  <a:ext uri="{FF2B5EF4-FFF2-40B4-BE49-F238E27FC236}">
                    <a16:creationId xmlns:a16="http://schemas.microsoft.com/office/drawing/2014/main" id="{9451D322-C503-20FF-81F1-52B36D932AC7}"/>
                  </a:ext>
                </a:extLst>
              </p:cNvPr>
              <p:cNvGrpSpPr>
                <a:grpSpLocks noChangeAspect="1"/>
              </p:cNvGrpSpPr>
              <p:nvPr/>
            </p:nvGrpSpPr>
            <p:grpSpPr>
              <a:xfrm>
                <a:off x="4724307" y="6098176"/>
                <a:ext cx="275850" cy="274320"/>
                <a:chOff x="7231591" y="440972"/>
                <a:chExt cx="979874" cy="974444"/>
              </a:xfrm>
            </p:grpSpPr>
            <p:sp>
              <p:nvSpPr>
                <p:cNvPr id="984" name="Freeform 167">
                  <a:extLst>
                    <a:ext uri="{FF2B5EF4-FFF2-40B4-BE49-F238E27FC236}">
                      <a16:creationId xmlns:a16="http://schemas.microsoft.com/office/drawing/2014/main" id="{7EBA1908-E3CB-0C09-46F5-022BC9A78B1A}"/>
                    </a:ext>
                  </a:extLst>
                </p:cNvPr>
                <p:cNvSpPr>
                  <a:spLocks noChangeArrowheads="1"/>
                </p:cNvSpPr>
                <p:nvPr/>
              </p:nvSpPr>
              <p:spPr bwMode="auto">
                <a:xfrm flipH="1">
                  <a:off x="7231591" y="440972"/>
                  <a:ext cx="979874" cy="974444"/>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985" name="Picture 984" descr="A white line drawing of a speedometer&#10;&#10;Description automatically generated">
                  <a:extLst>
                    <a:ext uri="{FF2B5EF4-FFF2-40B4-BE49-F238E27FC236}">
                      <a16:creationId xmlns:a16="http://schemas.microsoft.com/office/drawing/2014/main" id="{745E8787-901D-DC08-F8DD-026D1D6C81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5788" y="711568"/>
                  <a:ext cx="411480" cy="411480"/>
                </a:xfrm>
                <a:prstGeom prst="rect">
                  <a:avLst/>
                </a:prstGeom>
              </p:spPr>
            </p:pic>
          </p:grpSp>
          <p:grpSp>
            <p:nvGrpSpPr>
              <p:cNvPr id="981" name="Group 980">
                <a:extLst>
                  <a:ext uri="{FF2B5EF4-FFF2-40B4-BE49-F238E27FC236}">
                    <a16:creationId xmlns:a16="http://schemas.microsoft.com/office/drawing/2014/main" id="{3D485AD8-5B44-7B2B-F003-D24F68A16159}"/>
                  </a:ext>
                </a:extLst>
              </p:cNvPr>
              <p:cNvGrpSpPr>
                <a:grpSpLocks noChangeAspect="1"/>
              </p:cNvGrpSpPr>
              <p:nvPr/>
            </p:nvGrpSpPr>
            <p:grpSpPr>
              <a:xfrm>
                <a:off x="4895449" y="6098176"/>
                <a:ext cx="274320" cy="274320"/>
                <a:chOff x="7745204" y="5182655"/>
                <a:chExt cx="979874" cy="979874"/>
              </a:xfrm>
            </p:grpSpPr>
            <p:sp>
              <p:nvSpPr>
                <p:cNvPr id="982" name="Freeform 165">
                  <a:extLst>
                    <a:ext uri="{FF2B5EF4-FFF2-40B4-BE49-F238E27FC236}">
                      <a16:creationId xmlns:a16="http://schemas.microsoft.com/office/drawing/2014/main" id="{A4E2DA1E-1E7E-6DE3-24E5-286A9A323F9B}"/>
                    </a:ext>
                  </a:extLst>
                </p:cNvPr>
                <p:cNvSpPr>
                  <a:spLocks noChangeArrowheads="1"/>
                </p:cNvSpPr>
                <p:nvPr/>
              </p:nvSpPr>
              <p:spPr bwMode="auto">
                <a:xfrm flipH="1">
                  <a:off x="7745204" y="5182655"/>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chemeClr val="accent4"/>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983" name="Picture 982" descr="A white logo with a black background&#10;&#10;Description automatically generated">
                  <a:extLst>
                    <a:ext uri="{FF2B5EF4-FFF2-40B4-BE49-F238E27FC236}">
                      <a16:creationId xmlns:a16="http://schemas.microsoft.com/office/drawing/2014/main" id="{C9FFD877-30BB-B21D-10F8-52183698E9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29401" y="5455293"/>
                  <a:ext cx="411480" cy="411480"/>
                </a:xfrm>
                <a:prstGeom prst="rect">
                  <a:avLst/>
                </a:prstGeom>
              </p:spPr>
            </p:pic>
          </p:grpSp>
        </p:grpSp>
        <p:grpSp>
          <p:nvGrpSpPr>
            <p:cNvPr id="952" name="Group 951">
              <a:extLst>
                <a:ext uri="{FF2B5EF4-FFF2-40B4-BE49-F238E27FC236}">
                  <a16:creationId xmlns:a16="http://schemas.microsoft.com/office/drawing/2014/main" id="{8155E6CA-620C-D0E0-9CFA-CA6311423BFF}"/>
                </a:ext>
              </a:extLst>
            </p:cNvPr>
            <p:cNvGrpSpPr/>
            <p:nvPr/>
          </p:nvGrpSpPr>
          <p:grpSpPr>
            <a:xfrm>
              <a:off x="1997053" y="5795371"/>
              <a:ext cx="786216" cy="274320"/>
              <a:chOff x="4383553" y="6098176"/>
              <a:chExt cx="786216" cy="274320"/>
            </a:xfrm>
          </p:grpSpPr>
          <p:grpSp>
            <p:nvGrpSpPr>
              <p:cNvPr id="966" name="Group 965">
                <a:extLst>
                  <a:ext uri="{FF2B5EF4-FFF2-40B4-BE49-F238E27FC236}">
                    <a16:creationId xmlns:a16="http://schemas.microsoft.com/office/drawing/2014/main" id="{8F719A4A-1ACD-C954-D77E-C9F1FD6E6892}"/>
                  </a:ext>
                </a:extLst>
              </p:cNvPr>
              <p:cNvGrpSpPr>
                <a:grpSpLocks noChangeAspect="1"/>
              </p:cNvGrpSpPr>
              <p:nvPr/>
            </p:nvGrpSpPr>
            <p:grpSpPr>
              <a:xfrm>
                <a:off x="4383553" y="6098176"/>
                <a:ext cx="274320" cy="274320"/>
                <a:chOff x="3840095" y="677716"/>
                <a:chExt cx="979874" cy="979874"/>
              </a:xfrm>
            </p:grpSpPr>
            <p:sp>
              <p:nvSpPr>
                <p:cNvPr id="976" name="Freeform 165">
                  <a:extLst>
                    <a:ext uri="{FF2B5EF4-FFF2-40B4-BE49-F238E27FC236}">
                      <a16:creationId xmlns:a16="http://schemas.microsoft.com/office/drawing/2014/main" id="{37CB78C5-AE7C-7C78-122F-1C41C2313D83}"/>
                    </a:ext>
                  </a:extLst>
                </p:cNvPr>
                <p:cNvSpPr>
                  <a:spLocks noChangeArrowheads="1"/>
                </p:cNvSpPr>
                <p:nvPr/>
              </p:nvSpPr>
              <p:spPr bwMode="auto">
                <a:xfrm flipH="1">
                  <a:off x="3840095" y="677716"/>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977" name="Picture 976" descr="A white line drawing of a beaker&#10;&#10;Description automatically generated">
                  <a:extLst>
                    <a:ext uri="{FF2B5EF4-FFF2-40B4-BE49-F238E27FC236}">
                      <a16:creationId xmlns:a16="http://schemas.microsoft.com/office/drawing/2014/main" id="{DC1441FD-D1F5-445F-B0E9-FCB183E0AD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292" y="961297"/>
                  <a:ext cx="411480" cy="411480"/>
                </a:xfrm>
                <a:prstGeom prst="rect">
                  <a:avLst/>
                </a:prstGeom>
              </p:spPr>
            </p:pic>
          </p:grpSp>
          <p:grpSp>
            <p:nvGrpSpPr>
              <p:cNvPr id="967" name="Group 966">
                <a:extLst>
                  <a:ext uri="{FF2B5EF4-FFF2-40B4-BE49-F238E27FC236}">
                    <a16:creationId xmlns:a16="http://schemas.microsoft.com/office/drawing/2014/main" id="{ACDB1A4D-5F2C-5CD1-DDAF-AF9567CB9BF5}"/>
                  </a:ext>
                </a:extLst>
              </p:cNvPr>
              <p:cNvGrpSpPr>
                <a:grpSpLocks noChangeAspect="1"/>
              </p:cNvGrpSpPr>
              <p:nvPr/>
            </p:nvGrpSpPr>
            <p:grpSpPr>
              <a:xfrm>
                <a:off x="4553165" y="6098176"/>
                <a:ext cx="275850" cy="274320"/>
                <a:chOff x="5556683" y="378268"/>
                <a:chExt cx="979874" cy="974444"/>
              </a:xfrm>
            </p:grpSpPr>
            <p:sp>
              <p:nvSpPr>
                <p:cNvPr id="974" name="Freeform 166">
                  <a:extLst>
                    <a:ext uri="{FF2B5EF4-FFF2-40B4-BE49-F238E27FC236}">
                      <a16:creationId xmlns:a16="http://schemas.microsoft.com/office/drawing/2014/main" id="{4C345766-166D-2241-25BB-61A488C7FD9C}"/>
                    </a:ext>
                  </a:extLst>
                </p:cNvPr>
                <p:cNvSpPr>
                  <a:spLocks noChangeArrowheads="1"/>
                </p:cNvSpPr>
                <p:nvPr/>
              </p:nvSpPr>
              <p:spPr bwMode="auto">
                <a:xfrm flipH="1">
                  <a:off x="5556683" y="378268"/>
                  <a:ext cx="979874" cy="974444"/>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975" name="Picture 974" descr="A white beetle on a black background&#10;&#10;Description automatically generated">
                  <a:extLst>
                    <a:ext uri="{FF2B5EF4-FFF2-40B4-BE49-F238E27FC236}">
                      <a16:creationId xmlns:a16="http://schemas.microsoft.com/office/drawing/2014/main" id="{FB3C4446-CCD4-ED82-5774-18F7024E9C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2544" y="648255"/>
                  <a:ext cx="411480" cy="411480"/>
                </a:xfrm>
                <a:prstGeom prst="rect">
                  <a:avLst/>
                </a:prstGeom>
              </p:spPr>
            </p:pic>
          </p:grpSp>
          <p:grpSp>
            <p:nvGrpSpPr>
              <p:cNvPr id="968" name="Group 967">
                <a:extLst>
                  <a:ext uri="{FF2B5EF4-FFF2-40B4-BE49-F238E27FC236}">
                    <a16:creationId xmlns:a16="http://schemas.microsoft.com/office/drawing/2014/main" id="{0871D1C8-E445-B6B2-ADCF-B95BC6B6893D}"/>
                  </a:ext>
                </a:extLst>
              </p:cNvPr>
              <p:cNvGrpSpPr>
                <a:grpSpLocks noChangeAspect="1"/>
              </p:cNvGrpSpPr>
              <p:nvPr/>
            </p:nvGrpSpPr>
            <p:grpSpPr>
              <a:xfrm>
                <a:off x="4724307" y="6098176"/>
                <a:ext cx="275850" cy="274320"/>
                <a:chOff x="7231591" y="440972"/>
                <a:chExt cx="979874" cy="974444"/>
              </a:xfrm>
            </p:grpSpPr>
            <p:sp>
              <p:nvSpPr>
                <p:cNvPr id="972" name="Freeform 167">
                  <a:extLst>
                    <a:ext uri="{FF2B5EF4-FFF2-40B4-BE49-F238E27FC236}">
                      <a16:creationId xmlns:a16="http://schemas.microsoft.com/office/drawing/2014/main" id="{16003449-343E-C657-7755-2AF3B5B346E0}"/>
                    </a:ext>
                  </a:extLst>
                </p:cNvPr>
                <p:cNvSpPr>
                  <a:spLocks noChangeArrowheads="1"/>
                </p:cNvSpPr>
                <p:nvPr/>
              </p:nvSpPr>
              <p:spPr bwMode="auto">
                <a:xfrm flipH="1">
                  <a:off x="7231591" y="440972"/>
                  <a:ext cx="979874" cy="974444"/>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973" name="Picture 972" descr="A white line drawing of a speedometer&#10;&#10;Description automatically generated">
                  <a:extLst>
                    <a:ext uri="{FF2B5EF4-FFF2-40B4-BE49-F238E27FC236}">
                      <a16:creationId xmlns:a16="http://schemas.microsoft.com/office/drawing/2014/main" id="{D61508B1-5585-0484-998B-EE13E63779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5788" y="711568"/>
                  <a:ext cx="411480" cy="411480"/>
                </a:xfrm>
                <a:prstGeom prst="rect">
                  <a:avLst/>
                </a:prstGeom>
              </p:spPr>
            </p:pic>
          </p:grpSp>
          <p:grpSp>
            <p:nvGrpSpPr>
              <p:cNvPr id="969" name="Group 968">
                <a:extLst>
                  <a:ext uri="{FF2B5EF4-FFF2-40B4-BE49-F238E27FC236}">
                    <a16:creationId xmlns:a16="http://schemas.microsoft.com/office/drawing/2014/main" id="{6BB49173-60F1-EA96-325F-31ED27D722F8}"/>
                  </a:ext>
                </a:extLst>
              </p:cNvPr>
              <p:cNvGrpSpPr>
                <a:grpSpLocks noChangeAspect="1"/>
              </p:cNvGrpSpPr>
              <p:nvPr/>
            </p:nvGrpSpPr>
            <p:grpSpPr>
              <a:xfrm>
                <a:off x="4895449" y="6098176"/>
                <a:ext cx="274320" cy="274320"/>
                <a:chOff x="7745204" y="5182655"/>
                <a:chExt cx="979874" cy="979874"/>
              </a:xfrm>
            </p:grpSpPr>
            <p:sp>
              <p:nvSpPr>
                <p:cNvPr id="970" name="Freeform 165">
                  <a:extLst>
                    <a:ext uri="{FF2B5EF4-FFF2-40B4-BE49-F238E27FC236}">
                      <a16:creationId xmlns:a16="http://schemas.microsoft.com/office/drawing/2014/main" id="{5444842F-C591-812A-90E5-BBABB55DDF94}"/>
                    </a:ext>
                  </a:extLst>
                </p:cNvPr>
                <p:cNvSpPr>
                  <a:spLocks noChangeArrowheads="1"/>
                </p:cNvSpPr>
                <p:nvPr/>
              </p:nvSpPr>
              <p:spPr bwMode="auto">
                <a:xfrm flipH="1">
                  <a:off x="7745204" y="5182655"/>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chemeClr val="accent4"/>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971" name="Picture 970" descr="A white logo with a black background&#10;&#10;Description automatically generated">
                  <a:extLst>
                    <a:ext uri="{FF2B5EF4-FFF2-40B4-BE49-F238E27FC236}">
                      <a16:creationId xmlns:a16="http://schemas.microsoft.com/office/drawing/2014/main" id="{DC0B7A11-6827-496C-6B1A-C96F788FEC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29401" y="5455293"/>
                  <a:ext cx="411480" cy="411480"/>
                </a:xfrm>
                <a:prstGeom prst="rect">
                  <a:avLst/>
                </a:prstGeom>
              </p:spPr>
            </p:pic>
          </p:grpSp>
        </p:grpSp>
        <p:grpSp>
          <p:nvGrpSpPr>
            <p:cNvPr id="953" name="Group 952">
              <a:extLst>
                <a:ext uri="{FF2B5EF4-FFF2-40B4-BE49-F238E27FC236}">
                  <a16:creationId xmlns:a16="http://schemas.microsoft.com/office/drawing/2014/main" id="{8820DE1D-4C02-8D7F-B3D7-73547FA2959C}"/>
                </a:ext>
              </a:extLst>
            </p:cNvPr>
            <p:cNvGrpSpPr/>
            <p:nvPr/>
          </p:nvGrpSpPr>
          <p:grpSpPr>
            <a:xfrm>
              <a:off x="1997053" y="6325480"/>
              <a:ext cx="786216" cy="274320"/>
              <a:chOff x="4383553" y="6098176"/>
              <a:chExt cx="786216" cy="274320"/>
            </a:xfrm>
          </p:grpSpPr>
          <p:grpSp>
            <p:nvGrpSpPr>
              <p:cNvPr id="954" name="Group 953">
                <a:extLst>
                  <a:ext uri="{FF2B5EF4-FFF2-40B4-BE49-F238E27FC236}">
                    <a16:creationId xmlns:a16="http://schemas.microsoft.com/office/drawing/2014/main" id="{11739135-C6AC-5B20-BADC-48E8C2BC1BE1}"/>
                  </a:ext>
                </a:extLst>
              </p:cNvPr>
              <p:cNvGrpSpPr>
                <a:grpSpLocks noChangeAspect="1"/>
              </p:cNvGrpSpPr>
              <p:nvPr/>
            </p:nvGrpSpPr>
            <p:grpSpPr>
              <a:xfrm>
                <a:off x="4383553" y="6098176"/>
                <a:ext cx="274320" cy="274320"/>
                <a:chOff x="3840095" y="677716"/>
                <a:chExt cx="979874" cy="979874"/>
              </a:xfrm>
            </p:grpSpPr>
            <p:sp>
              <p:nvSpPr>
                <p:cNvPr id="964" name="Freeform 165">
                  <a:extLst>
                    <a:ext uri="{FF2B5EF4-FFF2-40B4-BE49-F238E27FC236}">
                      <a16:creationId xmlns:a16="http://schemas.microsoft.com/office/drawing/2014/main" id="{A6B622EE-030D-3081-D6BA-1D058AFA2AA6}"/>
                    </a:ext>
                  </a:extLst>
                </p:cNvPr>
                <p:cNvSpPr>
                  <a:spLocks noChangeArrowheads="1"/>
                </p:cNvSpPr>
                <p:nvPr/>
              </p:nvSpPr>
              <p:spPr bwMode="auto">
                <a:xfrm flipH="1">
                  <a:off x="3840095" y="677716"/>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965" name="Picture 964" descr="A white line drawing of a beaker&#10;&#10;Description automatically generated">
                  <a:extLst>
                    <a:ext uri="{FF2B5EF4-FFF2-40B4-BE49-F238E27FC236}">
                      <a16:creationId xmlns:a16="http://schemas.microsoft.com/office/drawing/2014/main" id="{29E8AFC8-0F4B-A8B4-91B3-7B31A59A05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292" y="961297"/>
                  <a:ext cx="411480" cy="411480"/>
                </a:xfrm>
                <a:prstGeom prst="rect">
                  <a:avLst/>
                </a:prstGeom>
              </p:spPr>
            </p:pic>
          </p:grpSp>
          <p:grpSp>
            <p:nvGrpSpPr>
              <p:cNvPr id="955" name="Group 954">
                <a:extLst>
                  <a:ext uri="{FF2B5EF4-FFF2-40B4-BE49-F238E27FC236}">
                    <a16:creationId xmlns:a16="http://schemas.microsoft.com/office/drawing/2014/main" id="{8261D93F-F9C1-CD9D-4F45-DD1A20CCF2CE}"/>
                  </a:ext>
                </a:extLst>
              </p:cNvPr>
              <p:cNvGrpSpPr>
                <a:grpSpLocks noChangeAspect="1"/>
              </p:cNvGrpSpPr>
              <p:nvPr/>
            </p:nvGrpSpPr>
            <p:grpSpPr>
              <a:xfrm>
                <a:off x="4553165" y="6098176"/>
                <a:ext cx="275850" cy="274320"/>
                <a:chOff x="5556683" y="378268"/>
                <a:chExt cx="979874" cy="974444"/>
              </a:xfrm>
            </p:grpSpPr>
            <p:sp>
              <p:nvSpPr>
                <p:cNvPr id="962" name="Freeform 166">
                  <a:extLst>
                    <a:ext uri="{FF2B5EF4-FFF2-40B4-BE49-F238E27FC236}">
                      <a16:creationId xmlns:a16="http://schemas.microsoft.com/office/drawing/2014/main" id="{1659C982-4EA7-F5D0-36ED-5DF4C136BE89}"/>
                    </a:ext>
                  </a:extLst>
                </p:cNvPr>
                <p:cNvSpPr>
                  <a:spLocks noChangeArrowheads="1"/>
                </p:cNvSpPr>
                <p:nvPr/>
              </p:nvSpPr>
              <p:spPr bwMode="auto">
                <a:xfrm flipH="1">
                  <a:off x="5556683" y="378268"/>
                  <a:ext cx="979874" cy="974444"/>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963" name="Picture 962" descr="A white beetle on a black background&#10;&#10;Description automatically generated">
                  <a:extLst>
                    <a:ext uri="{FF2B5EF4-FFF2-40B4-BE49-F238E27FC236}">
                      <a16:creationId xmlns:a16="http://schemas.microsoft.com/office/drawing/2014/main" id="{012CA542-A97B-9AFB-DF42-1C0C42A4C9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2544" y="648255"/>
                  <a:ext cx="411480" cy="411480"/>
                </a:xfrm>
                <a:prstGeom prst="rect">
                  <a:avLst/>
                </a:prstGeom>
              </p:spPr>
            </p:pic>
          </p:grpSp>
          <p:grpSp>
            <p:nvGrpSpPr>
              <p:cNvPr id="956" name="Group 955">
                <a:extLst>
                  <a:ext uri="{FF2B5EF4-FFF2-40B4-BE49-F238E27FC236}">
                    <a16:creationId xmlns:a16="http://schemas.microsoft.com/office/drawing/2014/main" id="{16D84332-2651-231B-70D9-EA0FEA92767B}"/>
                  </a:ext>
                </a:extLst>
              </p:cNvPr>
              <p:cNvGrpSpPr>
                <a:grpSpLocks noChangeAspect="1"/>
              </p:cNvGrpSpPr>
              <p:nvPr/>
            </p:nvGrpSpPr>
            <p:grpSpPr>
              <a:xfrm>
                <a:off x="4724307" y="6098176"/>
                <a:ext cx="275850" cy="274320"/>
                <a:chOff x="7231591" y="440972"/>
                <a:chExt cx="979874" cy="974444"/>
              </a:xfrm>
            </p:grpSpPr>
            <p:sp>
              <p:nvSpPr>
                <p:cNvPr id="960" name="Freeform 167">
                  <a:extLst>
                    <a:ext uri="{FF2B5EF4-FFF2-40B4-BE49-F238E27FC236}">
                      <a16:creationId xmlns:a16="http://schemas.microsoft.com/office/drawing/2014/main" id="{2A11F7A3-C12D-1CB5-6BE4-D16809005994}"/>
                    </a:ext>
                  </a:extLst>
                </p:cNvPr>
                <p:cNvSpPr>
                  <a:spLocks noChangeArrowheads="1"/>
                </p:cNvSpPr>
                <p:nvPr/>
              </p:nvSpPr>
              <p:spPr bwMode="auto">
                <a:xfrm flipH="1">
                  <a:off x="7231591" y="440972"/>
                  <a:ext cx="979874" cy="974444"/>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961" name="Picture 960" descr="A white line drawing of a speedometer&#10;&#10;Description automatically generated">
                  <a:extLst>
                    <a:ext uri="{FF2B5EF4-FFF2-40B4-BE49-F238E27FC236}">
                      <a16:creationId xmlns:a16="http://schemas.microsoft.com/office/drawing/2014/main" id="{6F405D57-86E1-EBF8-A788-171E16C2DF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5788" y="711568"/>
                  <a:ext cx="411480" cy="411480"/>
                </a:xfrm>
                <a:prstGeom prst="rect">
                  <a:avLst/>
                </a:prstGeom>
              </p:spPr>
            </p:pic>
          </p:grpSp>
          <p:grpSp>
            <p:nvGrpSpPr>
              <p:cNvPr id="957" name="Group 956">
                <a:extLst>
                  <a:ext uri="{FF2B5EF4-FFF2-40B4-BE49-F238E27FC236}">
                    <a16:creationId xmlns:a16="http://schemas.microsoft.com/office/drawing/2014/main" id="{4AF95D16-9F74-43F7-DBCB-4D0272DF810C}"/>
                  </a:ext>
                </a:extLst>
              </p:cNvPr>
              <p:cNvGrpSpPr>
                <a:grpSpLocks noChangeAspect="1"/>
              </p:cNvGrpSpPr>
              <p:nvPr/>
            </p:nvGrpSpPr>
            <p:grpSpPr>
              <a:xfrm>
                <a:off x="4895449" y="6098176"/>
                <a:ext cx="274320" cy="274320"/>
                <a:chOff x="7745204" y="5182655"/>
                <a:chExt cx="979874" cy="979874"/>
              </a:xfrm>
            </p:grpSpPr>
            <p:sp>
              <p:nvSpPr>
                <p:cNvPr id="958" name="Freeform 165">
                  <a:extLst>
                    <a:ext uri="{FF2B5EF4-FFF2-40B4-BE49-F238E27FC236}">
                      <a16:creationId xmlns:a16="http://schemas.microsoft.com/office/drawing/2014/main" id="{979C7987-B57F-4D8B-A377-DD545ED39889}"/>
                    </a:ext>
                  </a:extLst>
                </p:cNvPr>
                <p:cNvSpPr>
                  <a:spLocks noChangeArrowheads="1"/>
                </p:cNvSpPr>
                <p:nvPr/>
              </p:nvSpPr>
              <p:spPr bwMode="auto">
                <a:xfrm flipH="1">
                  <a:off x="7745204" y="5182655"/>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chemeClr val="accent4"/>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959" name="Picture 958" descr="A white logo with a black background&#10;&#10;Description automatically generated">
                  <a:extLst>
                    <a:ext uri="{FF2B5EF4-FFF2-40B4-BE49-F238E27FC236}">
                      <a16:creationId xmlns:a16="http://schemas.microsoft.com/office/drawing/2014/main" id="{C483AE6D-231E-FB33-18D7-ECD13F78C3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29401" y="5455293"/>
                  <a:ext cx="411480" cy="411480"/>
                </a:xfrm>
                <a:prstGeom prst="rect">
                  <a:avLst/>
                </a:prstGeom>
              </p:spPr>
            </p:pic>
          </p:grpSp>
        </p:grpSp>
      </p:grpSp>
      <p:grpSp>
        <p:nvGrpSpPr>
          <p:cNvPr id="1014" name="Group 1013">
            <a:extLst>
              <a:ext uri="{FF2B5EF4-FFF2-40B4-BE49-F238E27FC236}">
                <a16:creationId xmlns:a16="http://schemas.microsoft.com/office/drawing/2014/main" id="{5B96B43F-CF6F-D47B-6FCF-F390070C92E9}"/>
              </a:ext>
            </a:extLst>
          </p:cNvPr>
          <p:cNvGrpSpPr/>
          <p:nvPr/>
        </p:nvGrpSpPr>
        <p:grpSpPr>
          <a:xfrm>
            <a:off x="8083276" y="2442493"/>
            <a:ext cx="786216" cy="2394756"/>
            <a:chOff x="1997053" y="4205044"/>
            <a:chExt cx="786216" cy="2394756"/>
          </a:xfrm>
        </p:grpSpPr>
        <p:grpSp>
          <p:nvGrpSpPr>
            <p:cNvPr id="1015" name="Group 1014">
              <a:extLst>
                <a:ext uri="{FF2B5EF4-FFF2-40B4-BE49-F238E27FC236}">
                  <a16:creationId xmlns:a16="http://schemas.microsoft.com/office/drawing/2014/main" id="{8A0CD3B8-4746-3764-911B-3C9C62094E19}"/>
                </a:ext>
              </a:extLst>
            </p:cNvPr>
            <p:cNvGrpSpPr/>
            <p:nvPr/>
          </p:nvGrpSpPr>
          <p:grpSpPr>
            <a:xfrm>
              <a:off x="1997053" y="5264831"/>
              <a:ext cx="786216" cy="274751"/>
              <a:chOff x="4383553" y="6097745"/>
              <a:chExt cx="786216" cy="274751"/>
            </a:xfrm>
          </p:grpSpPr>
          <p:grpSp>
            <p:nvGrpSpPr>
              <p:cNvPr id="1068" name="Group 1067">
                <a:extLst>
                  <a:ext uri="{FF2B5EF4-FFF2-40B4-BE49-F238E27FC236}">
                    <a16:creationId xmlns:a16="http://schemas.microsoft.com/office/drawing/2014/main" id="{26A0534F-D62A-49DE-5DED-8FACD89B6E5D}"/>
                  </a:ext>
                </a:extLst>
              </p:cNvPr>
              <p:cNvGrpSpPr>
                <a:grpSpLocks noChangeAspect="1"/>
              </p:cNvGrpSpPr>
              <p:nvPr/>
            </p:nvGrpSpPr>
            <p:grpSpPr>
              <a:xfrm>
                <a:off x="4383553" y="6098176"/>
                <a:ext cx="274320" cy="274320"/>
                <a:chOff x="3840095" y="677716"/>
                <a:chExt cx="979874" cy="979874"/>
              </a:xfrm>
            </p:grpSpPr>
            <p:sp>
              <p:nvSpPr>
                <p:cNvPr id="1078" name="Freeform 165">
                  <a:extLst>
                    <a:ext uri="{FF2B5EF4-FFF2-40B4-BE49-F238E27FC236}">
                      <a16:creationId xmlns:a16="http://schemas.microsoft.com/office/drawing/2014/main" id="{016FEB6F-EE6C-1A96-4EB7-C85E18BF3B05}"/>
                    </a:ext>
                  </a:extLst>
                </p:cNvPr>
                <p:cNvSpPr>
                  <a:spLocks noChangeArrowheads="1"/>
                </p:cNvSpPr>
                <p:nvPr/>
              </p:nvSpPr>
              <p:spPr bwMode="auto">
                <a:xfrm flipH="1">
                  <a:off x="3840095" y="677716"/>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1079" name="Picture 1078" descr="A white line drawing of a beaker&#10;&#10;Description automatically generated">
                  <a:extLst>
                    <a:ext uri="{FF2B5EF4-FFF2-40B4-BE49-F238E27FC236}">
                      <a16:creationId xmlns:a16="http://schemas.microsoft.com/office/drawing/2014/main" id="{A14D0375-7049-5BC2-CA6C-C66A79173D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292" y="961297"/>
                  <a:ext cx="411480" cy="411480"/>
                </a:xfrm>
                <a:prstGeom prst="rect">
                  <a:avLst/>
                </a:prstGeom>
              </p:spPr>
            </p:pic>
          </p:grpSp>
          <p:grpSp>
            <p:nvGrpSpPr>
              <p:cNvPr id="1069" name="Group 1068">
                <a:extLst>
                  <a:ext uri="{FF2B5EF4-FFF2-40B4-BE49-F238E27FC236}">
                    <a16:creationId xmlns:a16="http://schemas.microsoft.com/office/drawing/2014/main" id="{D2D45544-B6D0-5402-303D-AC80CB02227B}"/>
                  </a:ext>
                </a:extLst>
              </p:cNvPr>
              <p:cNvGrpSpPr>
                <a:grpSpLocks noChangeAspect="1"/>
              </p:cNvGrpSpPr>
              <p:nvPr/>
            </p:nvGrpSpPr>
            <p:grpSpPr>
              <a:xfrm>
                <a:off x="4553165" y="6097745"/>
                <a:ext cx="275850" cy="274320"/>
                <a:chOff x="5556683" y="376737"/>
                <a:chExt cx="979874" cy="974444"/>
              </a:xfrm>
            </p:grpSpPr>
            <p:sp>
              <p:nvSpPr>
                <p:cNvPr id="1076" name="Freeform 166">
                  <a:extLst>
                    <a:ext uri="{FF2B5EF4-FFF2-40B4-BE49-F238E27FC236}">
                      <a16:creationId xmlns:a16="http://schemas.microsoft.com/office/drawing/2014/main" id="{2A485A37-B956-B009-6C6B-A45AB3B071D3}"/>
                    </a:ext>
                  </a:extLst>
                </p:cNvPr>
                <p:cNvSpPr>
                  <a:spLocks noChangeArrowheads="1"/>
                </p:cNvSpPr>
                <p:nvPr/>
              </p:nvSpPr>
              <p:spPr bwMode="auto">
                <a:xfrm flipH="1">
                  <a:off x="5556683" y="376737"/>
                  <a:ext cx="979874" cy="974444"/>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1077" name="Picture 1076" descr="A white beetle on a black background&#10;&#10;Description automatically generated">
                  <a:extLst>
                    <a:ext uri="{FF2B5EF4-FFF2-40B4-BE49-F238E27FC236}">
                      <a16:creationId xmlns:a16="http://schemas.microsoft.com/office/drawing/2014/main" id="{15F20DDF-B4B6-ACB2-45DE-AD549656FA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2544" y="648255"/>
                  <a:ext cx="411480" cy="411480"/>
                </a:xfrm>
                <a:prstGeom prst="rect">
                  <a:avLst/>
                </a:prstGeom>
              </p:spPr>
            </p:pic>
          </p:grpSp>
          <p:grpSp>
            <p:nvGrpSpPr>
              <p:cNvPr id="1070" name="Group 1069">
                <a:extLst>
                  <a:ext uri="{FF2B5EF4-FFF2-40B4-BE49-F238E27FC236}">
                    <a16:creationId xmlns:a16="http://schemas.microsoft.com/office/drawing/2014/main" id="{F0CA19D4-C0AA-153B-D62E-E6E568959A35}"/>
                  </a:ext>
                </a:extLst>
              </p:cNvPr>
              <p:cNvGrpSpPr>
                <a:grpSpLocks noChangeAspect="1"/>
              </p:cNvGrpSpPr>
              <p:nvPr/>
            </p:nvGrpSpPr>
            <p:grpSpPr>
              <a:xfrm>
                <a:off x="4724307" y="6098176"/>
                <a:ext cx="275850" cy="274320"/>
                <a:chOff x="7231591" y="440972"/>
                <a:chExt cx="979874" cy="974444"/>
              </a:xfrm>
            </p:grpSpPr>
            <p:sp>
              <p:nvSpPr>
                <p:cNvPr id="1074" name="Freeform 167">
                  <a:extLst>
                    <a:ext uri="{FF2B5EF4-FFF2-40B4-BE49-F238E27FC236}">
                      <a16:creationId xmlns:a16="http://schemas.microsoft.com/office/drawing/2014/main" id="{F57B365E-7577-11AE-B5CC-806294DF2E9D}"/>
                    </a:ext>
                  </a:extLst>
                </p:cNvPr>
                <p:cNvSpPr>
                  <a:spLocks noChangeArrowheads="1"/>
                </p:cNvSpPr>
                <p:nvPr/>
              </p:nvSpPr>
              <p:spPr bwMode="auto">
                <a:xfrm flipH="1">
                  <a:off x="7231591" y="440972"/>
                  <a:ext cx="979874" cy="974444"/>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1075" name="Picture 1074" descr="A white line drawing of a speedometer&#10;&#10;Description automatically generated">
                  <a:extLst>
                    <a:ext uri="{FF2B5EF4-FFF2-40B4-BE49-F238E27FC236}">
                      <a16:creationId xmlns:a16="http://schemas.microsoft.com/office/drawing/2014/main" id="{2969976A-0A76-AB58-342A-8DD28AE0FF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5788" y="711568"/>
                  <a:ext cx="411480" cy="411480"/>
                </a:xfrm>
                <a:prstGeom prst="rect">
                  <a:avLst/>
                </a:prstGeom>
              </p:spPr>
            </p:pic>
          </p:grpSp>
          <p:grpSp>
            <p:nvGrpSpPr>
              <p:cNvPr id="1071" name="Group 1070">
                <a:extLst>
                  <a:ext uri="{FF2B5EF4-FFF2-40B4-BE49-F238E27FC236}">
                    <a16:creationId xmlns:a16="http://schemas.microsoft.com/office/drawing/2014/main" id="{9C3F74F7-4FE5-58C8-1046-44372526C458}"/>
                  </a:ext>
                </a:extLst>
              </p:cNvPr>
              <p:cNvGrpSpPr>
                <a:grpSpLocks noChangeAspect="1"/>
              </p:cNvGrpSpPr>
              <p:nvPr/>
            </p:nvGrpSpPr>
            <p:grpSpPr>
              <a:xfrm>
                <a:off x="4895449" y="6097745"/>
                <a:ext cx="274320" cy="274320"/>
                <a:chOff x="7745204" y="5181115"/>
                <a:chExt cx="979874" cy="979874"/>
              </a:xfrm>
            </p:grpSpPr>
            <p:sp>
              <p:nvSpPr>
                <p:cNvPr id="1072" name="Freeform 165">
                  <a:extLst>
                    <a:ext uri="{FF2B5EF4-FFF2-40B4-BE49-F238E27FC236}">
                      <a16:creationId xmlns:a16="http://schemas.microsoft.com/office/drawing/2014/main" id="{FE360904-ADC1-85DB-4165-7AEBEFABCC54}"/>
                    </a:ext>
                  </a:extLst>
                </p:cNvPr>
                <p:cNvSpPr>
                  <a:spLocks noChangeArrowheads="1"/>
                </p:cNvSpPr>
                <p:nvPr/>
              </p:nvSpPr>
              <p:spPr bwMode="auto">
                <a:xfrm flipH="1">
                  <a:off x="7745204" y="5181115"/>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chemeClr val="accent4"/>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1073" name="Picture 1072" descr="A white logo with a black background&#10;&#10;Description automatically generated">
                  <a:extLst>
                    <a:ext uri="{FF2B5EF4-FFF2-40B4-BE49-F238E27FC236}">
                      <a16:creationId xmlns:a16="http://schemas.microsoft.com/office/drawing/2014/main" id="{933737C4-5786-4634-A1DE-69B453781C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29401" y="5455293"/>
                  <a:ext cx="411480" cy="411480"/>
                </a:xfrm>
                <a:prstGeom prst="rect">
                  <a:avLst/>
                </a:prstGeom>
              </p:spPr>
            </p:pic>
          </p:grpSp>
        </p:grpSp>
        <p:grpSp>
          <p:nvGrpSpPr>
            <p:cNvPr id="1016" name="Group 1015">
              <a:extLst>
                <a:ext uri="{FF2B5EF4-FFF2-40B4-BE49-F238E27FC236}">
                  <a16:creationId xmlns:a16="http://schemas.microsoft.com/office/drawing/2014/main" id="{E111A392-560F-D719-562A-40B94B33F0C9}"/>
                </a:ext>
              </a:extLst>
            </p:cNvPr>
            <p:cNvGrpSpPr/>
            <p:nvPr/>
          </p:nvGrpSpPr>
          <p:grpSpPr>
            <a:xfrm>
              <a:off x="1997053" y="4735153"/>
              <a:ext cx="786216" cy="274320"/>
              <a:chOff x="4383553" y="6098176"/>
              <a:chExt cx="786216" cy="274320"/>
            </a:xfrm>
          </p:grpSpPr>
          <p:grpSp>
            <p:nvGrpSpPr>
              <p:cNvPr id="1056" name="Group 1055">
                <a:extLst>
                  <a:ext uri="{FF2B5EF4-FFF2-40B4-BE49-F238E27FC236}">
                    <a16:creationId xmlns:a16="http://schemas.microsoft.com/office/drawing/2014/main" id="{733AB264-8E2E-CC86-FD97-47B41EE41F2D}"/>
                  </a:ext>
                </a:extLst>
              </p:cNvPr>
              <p:cNvGrpSpPr>
                <a:grpSpLocks noChangeAspect="1"/>
              </p:cNvGrpSpPr>
              <p:nvPr/>
            </p:nvGrpSpPr>
            <p:grpSpPr>
              <a:xfrm>
                <a:off x="4383553" y="6098176"/>
                <a:ext cx="274320" cy="274320"/>
                <a:chOff x="3840095" y="677716"/>
                <a:chExt cx="979874" cy="979874"/>
              </a:xfrm>
            </p:grpSpPr>
            <p:sp>
              <p:nvSpPr>
                <p:cNvPr id="1066" name="Freeform 165">
                  <a:extLst>
                    <a:ext uri="{FF2B5EF4-FFF2-40B4-BE49-F238E27FC236}">
                      <a16:creationId xmlns:a16="http://schemas.microsoft.com/office/drawing/2014/main" id="{D159446E-58CA-154D-CC6E-FCAC3985679B}"/>
                    </a:ext>
                  </a:extLst>
                </p:cNvPr>
                <p:cNvSpPr>
                  <a:spLocks noChangeArrowheads="1"/>
                </p:cNvSpPr>
                <p:nvPr/>
              </p:nvSpPr>
              <p:spPr bwMode="auto">
                <a:xfrm flipH="1">
                  <a:off x="3840095" y="677716"/>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1067" name="Picture 1066" descr="A white line drawing of a beaker&#10;&#10;Description automatically generated">
                  <a:extLst>
                    <a:ext uri="{FF2B5EF4-FFF2-40B4-BE49-F238E27FC236}">
                      <a16:creationId xmlns:a16="http://schemas.microsoft.com/office/drawing/2014/main" id="{FB8128A3-47BD-8832-B4FA-0BB4D3E975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292" y="961297"/>
                  <a:ext cx="411480" cy="411480"/>
                </a:xfrm>
                <a:prstGeom prst="rect">
                  <a:avLst/>
                </a:prstGeom>
              </p:spPr>
            </p:pic>
          </p:grpSp>
          <p:grpSp>
            <p:nvGrpSpPr>
              <p:cNvPr id="1057" name="Group 1056">
                <a:extLst>
                  <a:ext uri="{FF2B5EF4-FFF2-40B4-BE49-F238E27FC236}">
                    <a16:creationId xmlns:a16="http://schemas.microsoft.com/office/drawing/2014/main" id="{E5BAE847-0EC4-97CE-8DAF-62AECA065CE0}"/>
                  </a:ext>
                </a:extLst>
              </p:cNvPr>
              <p:cNvGrpSpPr>
                <a:grpSpLocks noChangeAspect="1"/>
              </p:cNvGrpSpPr>
              <p:nvPr/>
            </p:nvGrpSpPr>
            <p:grpSpPr>
              <a:xfrm>
                <a:off x="4553165" y="6098176"/>
                <a:ext cx="275850" cy="274320"/>
                <a:chOff x="5556683" y="378268"/>
                <a:chExt cx="979874" cy="974444"/>
              </a:xfrm>
            </p:grpSpPr>
            <p:sp>
              <p:nvSpPr>
                <p:cNvPr id="1064" name="Freeform 166">
                  <a:extLst>
                    <a:ext uri="{FF2B5EF4-FFF2-40B4-BE49-F238E27FC236}">
                      <a16:creationId xmlns:a16="http://schemas.microsoft.com/office/drawing/2014/main" id="{4BA84C08-4FEA-AE57-D7BA-6E6E4619B2A9}"/>
                    </a:ext>
                  </a:extLst>
                </p:cNvPr>
                <p:cNvSpPr>
                  <a:spLocks noChangeArrowheads="1"/>
                </p:cNvSpPr>
                <p:nvPr/>
              </p:nvSpPr>
              <p:spPr bwMode="auto">
                <a:xfrm flipH="1">
                  <a:off x="5556683" y="378268"/>
                  <a:ext cx="979874" cy="974444"/>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1065" name="Picture 1064" descr="A white beetle on a black background&#10;&#10;Description automatically generated">
                  <a:extLst>
                    <a:ext uri="{FF2B5EF4-FFF2-40B4-BE49-F238E27FC236}">
                      <a16:creationId xmlns:a16="http://schemas.microsoft.com/office/drawing/2014/main" id="{F23A0874-597D-22E3-266F-D81AB68D87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2544" y="648255"/>
                  <a:ext cx="411480" cy="411480"/>
                </a:xfrm>
                <a:prstGeom prst="rect">
                  <a:avLst/>
                </a:prstGeom>
              </p:spPr>
            </p:pic>
          </p:grpSp>
          <p:grpSp>
            <p:nvGrpSpPr>
              <p:cNvPr id="1058" name="Group 1057">
                <a:extLst>
                  <a:ext uri="{FF2B5EF4-FFF2-40B4-BE49-F238E27FC236}">
                    <a16:creationId xmlns:a16="http://schemas.microsoft.com/office/drawing/2014/main" id="{19F8650C-A801-CA11-4591-2D5D58D17C8C}"/>
                  </a:ext>
                </a:extLst>
              </p:cNvPr>
              <p:cNvGrpSpPr>
                <a:grpSpLocks noChangeAspect="1"/>
              </p:cNvGrpSpPr>
              <p:nvPr/>
            </p:nvGrpSpPr>
            <p:grpSpPr>
              <a:xfrm>
                <a:off x="4724307" y="6098176"/>
                <a:ext cx="275850" cy="274320"/>
                <a:chOff x="7231591" y="440972"/>
                <a:chExt cx="979874" cy="974444"/>
              </a:xfrm>
            </p:grpSpPr>
            <p:sp>
              <p:nvSpPr>
                <p:cNvPr id="1062" name="Freeform 167">
                  <a:extLst>
                    <a:ext uri="{FF2B5EF4-FFF2-40B4-BE49-F238E27FC236}">
                      <a16:creationId xmlns:a16="http://schemas.microsoft.com/office/drawing/2014/main" id="{2A31959B-C97E-3311-F78A-4623296E2E18}"/>
                    </a:ext>
                  </a:extLst>
                </p:cNvPr>
                <p:cNvSpPr>
                  <a:spLocks noChangeArrowheads="1"/>
                </p:cNvSpPr>
                <p:nvPr/>
              </p:nvSpPr>
              <p:spPr bwMode="auto">
                <a:xfrm flipH="1">
                  <a:off x="7231591" y="440972"/>
                  <a:ext cx="979874" cy="974444"/>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1063" name="Picture 1062" descr="A white line drawing of a speedometer&#10;&#10;Description automatically generated">
                  <a:extLst>
                    <a:ext uri="{FF2B5EF4-FFF2-40B4-BE49-F238E27FC236}">
                      <a16:creationId xmlns:a16="http://schemas.microsoft.com/office/drawing/2014/main" id="{352A9332-904C-C6A2-EBB5-ADEBEBE6E1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5788" y="711568"/>
                  <a:ext cx="411480" cy="411480"/>
                </a:xfrm>
                <a:prstGeom prst="rect">
                  <a:avLst/>
                </a:prstGeom>
              </p:spPr>
            </p:pic>
          </p:grpSp>
          <p:grpSp>
            <p:nvGrpSpPr>
              <p:cNvPr id="1059" name="Group 1058">
                <a:extLst>
                  <a:ext uri="{FF2B5EF4-FFF2-40B4-BE49-F238E27FC236}">
                    <a16:creationId xmlns:a16="http://schemas.microsoft.com/office/drawing/2014/main" id="{F0E6ED0F-94A7-3BC8-63C1-C00AA0A204C4}"/>
                  </a:ext>
                </a:extLst>
              </p:cNvPr>
              <p:cNvGrpSpPr>
                <a:grpSpLocks noChangeAspect="1"/>
              </p:cNvGrpSpPr>
              <p:nvPr/>
            </p:nvGrpSpPr>
            <p:grpSpPr>
              <a:xfrm>
                <a:off x="4895449" y="6098176"/>
                <a:ext cx="274320" cy="274320"/>
                <a:chOff x="7745204" y="5182655"/>
                <a:chExt cx="979874" cy="979874"/>
              </a:xfrm>
            </p:grpSpPr>
            <p:sp>
              <p:nvSpPr>
                <p:cNvPr id="1060" name="Freeform 165">
                  <a:extLst>
                    <a:ext uri="{FF2B5EF4-FFF2-40B4-BE49-F238E27FC236}">
                      <a16:creationId xmlns:a16="http://schemas.microsoft.com/office/drawing/2014/main" id="{773672EE-0AB5-D2D8-6963-3371E1571E6E}"/>
                    </a:ext>
                  </a:extLst>
                </p:cNvPr>
                <p:cNvSpPr>
                  <a:spLocks noChangeArrowheads="1"/>
                </p:cNvSpPr>
                <p:nvPr/>
              </p:nvSpPr>
              <p:spPr bwMode="auto">
                <a:xfrm flipH="1">
                  <a:off x="7745204" y="5182655"/>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chemeClr val="accent4"/>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1061" name="Picture 1060" descr="A white logo with a black background&#10;&#10;Description automatically generated">
                  <a:extLst>
                    <a:ext uri="{FF2B5EF4-FFF2-40B4-BE49-F238E27FC236}">
                      <a16:creationId xmlns:a16="http://schemas.microsoft.com/office/drawing/2014/main" id="{8DA1EB3A-1EAE-CC15-3ED0-1198B395AE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29401" y="5455293"/>
                  <a:ext cx="411480" cy="411480"/>
                </a:xfrm>
                <a:prstGeom prst="rect">
                  <a:avLst/>
                </a:prstGeom>
              </p:spPr>
            </p:pic>
          </p:grpSp>
        </p:grpSp>
        <p:grpSp>
          <p:nvGrpSpPr>
            <p:cNvPr id="1017" name="Group 1016">
              <a:extLst>
                <a:ext uri="{FF2B5EF4-FFF2-40B4-BE49-F238E27FC236}">
                  <a16:creationId xmlns:a16="http://schemas.microsoft.com/office/drawing/2014/main" id="{1BCFF5EE-A4FB-A2F9-6B41-D63A37AEC44D}"/>
                </a:ext>
              </a:extLst>
            </p:cNvPr>
            <p:cNvGrpSpPr/>
            <p:nvPr/>
          </p:nvGrpSpPr>
          <p:grpSpPr>
            <a:xfrm>
              <a:off x="1997053" y="4205044"/>
              <a:ext cx="786216" cy="274320"/>
              <a:chOff x="4383553" y="6098176"/>
              <a:chExt cx="786216" cy="274320"/>
            </a:xfrm>
          </p:grpSpPr>
          <p:grpSp>
            <p:nvGrpSpPr>
              <p:cNvPr id="1044" name="Group 1043">
                <a:extLst>
                  <a:ext uri="{FF2B5EF4-FFF2-40B4-BE49-F238E27FC236}">
                    <a16:creationId xmlns:a16="http://schemas.microsoft.com/office/drawing/2014/main" id="{75548FAB-0416-6B25-76F7-ED68F178972E}"/>
                  </a:ext>
                </a:extLst>
              </p:cNvPr>
              <p:cNvGrpSpPr>
                <a:grpSpLocks noChangeAspect="1"/>
              </p:cNvGrpSpPr>
              <p:nvPr/>
            </p:nvGrpSpPr>
            <p:grpSpPr>
              <a:xfrm>
                <a:off x="4383553" y="6098176"/>
                <a:ext cx="274320" cy="274320"/>
                <a:chOff x="3840095" y="677716"/>
                <a:chExt cx="979874" cy="979874"/>
              </a:xfrm>
            </p:grpSpPr>
            <p:sp>
              <p:nvSpPr>
                <p:cNvPr id="1054" name="Freeform 165">
                  <a:extLst>
                    <a:ext uri="{FF2B5EF4-FFF2-40B4-BE49-F238E27FC236}">
                      <a16:creationId xmlns:a16="http://schemas.microsoft.com/office/drawing/2014/main" id="{DD28FAA8-4BDF-70FA-8A98-FFAABD2671C8}"/>
                    </a:ext>
                  </a:extLst>
                </p:cNvPr>
                <p:cNvSpPr>
                  <a:spLocks noChangeArrowheads="1"/>
                </p:cNvSpPr>
                <p:nvPr/>
              </p:nvSpPr>
              <p:spPr bwMode="auto">
                <a:xfrm flipH="1">
                  <a:off x="3840095" y="677716"/>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1055" name="Picture 1054" descr="A white line drawing of a beaker&#10;&#10;Description automatically generated">
                  <a:extLst>
                    <a:ext uri="{FF2B5EF4-FFF2-40B4-BE49-F238E27FC236}">
                      <a16:creationId xmlns:a16="http://schemas.microsoft.com/office/drawing/2014/main" id="{67D16AFD-5698-6195-6E76-C4700714DB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292" y="961297"/>
                  <a:ext cx="411480" cy="411480"/>
                </a:xfrm>
                <a:prstGeom prst="rect">
                  <a:avLst/>
                </a:prstGeom>
              </p:spPr>
            </p:pic>
          </p:grpSp>
          <p:grpSp>
            <p:nvGrpSpPr>
              <p:cNvPr id="1045" name="Group 1044">
                <a:extLst>
                  <a:ext uri="{FF2B5EF4-FFF2-40B4-BE49-F238E27FC236}">
                    <a16:creationId xmlns:a16="http://schemas.microsoft.com/office/drawing/2014/main" id="{D1533129-F27E-FFA5-AA3F-F921ADFD7CBB}"/>
                  </a:ext>
                </a:extLst>
              </p:cNvPr>
              <p:cNvGrpSpPr>
                <a:grpSpLocks noChangeAspect="1"/>
              </p:cNvGrpSpPr>
              <p:nvPr/>
            </p:nvGrpSpPr>
            <p:grpSpPr>
              <a:xfrm>
                <a:off x="4553165" y="6098176"/>
                <a:ext cx="275850" cy="274320"/>
                <a:chOff x="5556683" y="378268"/>
                <a:chExt cx="979874" cy="974444"/>
              </a:xfrm>
            </p:grpSpPr>
            <p:sp>
              <p:nvSpPr>
                <p:cNvPr id="1052" name="Freeform 166">
                  <a:extLst>
                    <a:ext uri="{FF2B5EF4-FFF2-40B4-BE49-F238E27FC236}">
                      <a16:creationId xmlns:a16="http://schemas.microsoft.com/office/drawing/2014/main" id="{6EE5061A-F71E-3634-1F24-003A0CFF4527}"/>
                    </a:ext>
                  </a:extLst>
                </p:cNvPr>
                <p:cNvSpPr>
                  <a:spLocks noChangeArrowheads="1"/>
                </p:cNvSpPr>
                <p:nvPr/>
              </p:nvSpPr>
              <p:spPr bwMode="auto">
                <a:xfrm flipH="1">
                  <a:off x="5556683" y="378268"/>
                  <a:ext cx="979874" cy="974444"/>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1053" name="Picture 1052" descr="A white beetle on a black background&#10;&#10;Description automatically generated">
                  <a:extLst>
                    <a:ext uri="{FF2B5EF4-FFF2-40B4-BE49-F238E27FC236}">
                      <a16:creationId xmlns:a16="http://schemas.microsoft.com/office/drawing/2014/main" id="{480ADC67-5B01-40F4-5381-EBDA7DD9B9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2544" y="648255"/>
                  <a:ext cx="411480" cy="411480"/>
                </a:xfrm>
                <a:prstGeom prst="rect">
                  <a:avLst/>
                </a:prstGeom>
              </p:spPr>
            </p:pic>
          </p:grpSp>
          <p:grpSp>
            <p:nvGrpSpPr>
              <p:cNvPr id="1046" name="Group 1045">
                <a:extLst>
                  <a:ext uri="{FF2B5EF4-FFF2-40B4-BE49-F238E27FC236}">
                    <a16:creationId xmlns:a16="http://schemas.microsoft.com/office/drawing/2014/main" id="{65190021-D627-88FB-AA7D-5EB9CADC71EE}"/>
                  </a:ext>
                </a:extLst>
              </p:cNvPr>
              <p:cNvGrpSpPr>
                <a:grpSpLocks noChangeAspect="1"/>
              </p:cNvGrpSpPr>
              <p:nvPr/>
            </p:nvGrpSpPr>
            <p:grpSpPr>
              <a:xfrm>
                <a:off x="4724307" y="6098176"/>
                <a:ext cx="275850" cy="274320"/>
                <a:chOff x="7231591" y="440972"/>
                <a:chExt cx="979874" cy="974444"/>
              </a:xfrm>
            </p:grpSpPr>
            <p:sp>
              <p:nvSpPr>
                <p:cNvPr id="1050" name="Freeform 167">
                  <a:extLst>
                    <a:ext uri="{FF2B5EF4-FFF2-40B4-BE49-F238E27FC236}">
                      <a16:creationId xmlns:a16="http://schemas.microsoft.com/office/drawing/2014/main" id="{C52679CC-0038-9B0A-171A-732CFF7B9EE6}"/>
                    </a:ext>
                  </a:extLst>
                </p:cNvPr>
                <p:cNvSpPr>
                  <a:spLocks noChangeArrowheads="1"/>
                </p:cNvSpPr>
                <p:nvPr/>
              </p:nvSpPr>
              <p:spPr bwMode="auto">
                <a:xfrm flipH="1">
                  <a:off x="7231591" y="440972"/>
                  <a:ext cx="979874" cy="974444"/>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1051" name="Picture 1050" descr="A white line drawing of a speedometer&#10;&#10;Description automatically generated">
                  <a:extLst>
                    <a:ext uri="{FF2B5EF4-FFF2-40B4-BE49-F238E27FC236}">
                      <a16:creationId xmlns:a16="http://schemas.microsoft.com/office/drawing/2014/main" id="{7B88B472-1C7F-B03B-EB3D-BD48FA0734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5788" y="711568"/>
                  <a:ext cx="411480" cy="411480"/>
                </a:xfrm>
                <a:prstGeom prst="rect">
                  <a:avLst/>
                </a:prstGeom>
              </p:spPr>
            </p:pic>
          </p:grpSp>
          <p:grpSp>
            <p:nvGrpSpPr>
              <p:cNvPr id="1047" name="Group 1046">
                <a:extLst>
                  <a:ext uri="{FF2B5EF4-FFF2-40B4-BE49-F238E27FC236}">
                    <a16:creationId xmlns:a16="http://schemas.microsoft.com/office/drawing/2014/main" id="{64E3457E-B467-325B-4155-3A9D70013D07}"/>
                  </a:ext>
                </a:extLst>
              </p:cNvPr>
              <p:cNvGrpSpPr>
                <a:grpSpLocks noChangeAspect="1"/>
              </p:cNvGrpSpPr>
              <p:nvPr/>
            </p:nvGrpSpPr>
            <p:grpSpPr>
              <a:xfrm>
                <a:off x="4895449" y="6098176"/>
                <a:ext cx="274320" cy="274320"/>
                <a:chOff x="7745204" y="5182655"/>
                <a:chExt cx="979874" cy="979874"/>
              </a:xfrm>
            </p:grpSpPr>
            <p:sp>
              <p:nvSpPr>
                <p:cNvPr id="1048" name="Freeform 165">
                  <a:extLst>
                    <a:ext uri="{FF2B5EF4-FFF2-40B4-BE49-F238E27FC236}">
                      <a16:creationId xmlns:a16="http://schemas.microsoft.com/office/drawing/2014/main" id="{82D994BA-3AA3-124D-31AF-485DBF4AEC1B}"/>
                    </a:ext>
                  </a:extLst>
                </p:cNvPr>
                <p:cNvSpPr>
                  <a:spLocks noChangeArrowheads="1"/>
                </p:cNvSpPr>
                <p:nvPr/>
              </p:nvSpPr>
              <p:spPr bwMode="auto">
                <a:xfrm flipH="1">
                  <a:off x="7745204" y="5182655"/>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chemeClr val="accent4"/>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1049" name="Picture 1048" descr="A white logo with a black background&#10;&#10;Description automatically generated">
                  <a:extLst>
                    <a:ext uri="{FF2B5EF4-FFF2-40B4-BE49-F238E27FC236}">
                      <a16:creationId xmlns:a16="http://schemas.microsoft.com/office/drawing/2014/main" id="{135FE5A9-9FE6-3EBA-48E0-2E3638F633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29401" y="5455293"/>
                  <a:ext cx="411480" cy="411480"/>
                </a:xfrm>
                <a:prstGeom prst="rect">
                  <a:avLst/>
                </a:prstGeom>
              </p:spPr>
            </p:pic>
          </p:grpSp>
        </p:grpSp>
        <p:grpSp>
          <p:nvGrpSpPr>
            <p:cNvPr id="1018" name="Group 1017">
              <a:extLst>
                <a:ext uri="{FF2B5EF4-FFF2-40B4-BE49-F238E27FC236}">
                  <a16:creationId xmlns:a16="http://schemas.microsoft.com/office/drawing/2014/main" id="{42371A4B-E316-A01C-3522-86A7DBD9A83D}"/>
                </a:ext>
              </a:extLst>
            </p:cNvPr>
            <p:cNvGrpSpPr/>
            <p:nvPr/>
          </p:nvGrpSpPr>
          <p:grpSpPr>
            <a:xfrm>
              <a:off x="1997053" y="5795371"/>
              <a:ext cx="786216" cy="274320"/>
              <a:chOff x="4383553" y="6098176"/>
              <a:chExt cx="786216" cy="274320"/>
            </a:xfrm>
          </p:grpSpPr>
          <p:grpSp>
            <p:nvGrpSpPr>
              <p:cNvPr id="1032" name="Group 1031">
                <a:extLst>
                  <a:ext uri="{FF2B5EF4-FFF2-40B4-BE49-F238E27FC236}">
                    <a16:creationId xmlns:a16="http://schemas.microsoft.com/office/drawing/2014/main" id="{4F6893A4-0483-26CF-0F33-35033BD1C00E}"/>
                  </a:ext>
                </a:extLst>
              </p:cNvPr>
              <p:cNvGrpSpPr>
                <a:grpSpLocks noChangeAspect="1"/>
              </p:cNvGrpSpPr>
              <p:nvPr/>
            </p:nvGrpSpPr>
            <p:grpSpPr>
              <a:xfrm>
                <a:off x="4383553" y="6098176"/>
                <a:ext cx="274320" cy="274320"/>
                <a:chOff x="3840095" y="677716"/>
                <a:chExt cx="979874" cy="979874"/>
              </a:xfrm>
            </p:grpSpPr>
            <p:sp>
              <p:nvSpPr>
                <p:cNvPr id="1042" name="Freeform 165">
                  <a:extLst>
                    <a:ext uri="{FF2B5EF4-FFF2-40B4-BE49-F238E27FC236}">
                      <a16:creationId xmlns:a16="http://schemas.microsoft.com/office/drawing/2014/main" id="{EF85671B-4B82-0BD8-5DDC-17601ECC1967}"/>
                    </a:ext>
                  </a:extLst>
                </p:cNvPr>
                <p:cNvSpPr>
                  <a:spLocks noChangeArrowheads="1"/>
                </p:cNvSpPr>
                <p:nvPr/>
              </p:nvSpPr>
              <p:spPr bwMode="auto">
                <a:xfrm flipH="1">
                  <a:off x="3840095" y="677716"/>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1043" name="Picture 1042" descr="A white line drawing of a beaker&#10;&#10;Description automatically generated">
                  <a:extLst>
                    <a:ext uri="{FF2B5EF4-FFF2-40B4-BE49-F238E27FC236}">
                      <a16:creationId xmlns:a16="http://schemas.microsoft.com/office/drawing/2014/main" id="{B6A091A8-9EB9-58DA-8500-6896577AB3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292" y="961297"/>
                  <a:ext cx="411480" cy="411480"/>
                </a:xfrm>
                <a:prstGeom prst="rect">
                  <a:avLst/>
                </a:prstGeom>
              </p:spPr>
            </p:pic>
          </p:grpSp>
          <p:grpSp>
            <p:nvGrpSpPr>
              <p:cNvPr id="1033" name="Group 1032">
                <a:extLst>
                  <a:ext uri="{FF2B5EF4-FFF2-40B4-BE49-F238E27FC236}">
                    <a16:creationId xmlns:a16="http://schemas.microsoft.com/office/drawing/2014/main" id="{94467B89-5E7E-2AD9-DEF7-5BA12C487FE6}"/>
                  </a:ext>
                </a:extLst>
              </p:cNvPr>
              <p:cNvGrpSpPr>
                <a:grpSpLocks noChangeAspect="1"/>
              </p:cNvGrpSpPr>
              <p:nvPr/>
            </p:nvGrpSpPr>
            <p:grpSpPr>
              <a:xfrm>
                <a:off x="4553165" y="6098176"/>
                <a:ext cx="275850" cy="274320"/>
                <a:chOff x="5556683" y="378268"/>
                <a:chExt cx="979874" cy="974444"/>
              </a:xfrm>
            </p:grpSpPr>
            <p:sp>
              <p:nvSpPr>
                <p:cNvPr id="1040" name="Freeform 166">
                  <a:extLst>
                    <a:ext uri="{FF2B5EF4-FFF2-40B4-BE49-F238E27FC236}">
                      <a16:creationId xmlns:a16="http://schemas.microsoft.com/office/drawing/2014/main" id="{44382447-C60F-245D-B303-74F8FB86C233}"/>
                    </a:ext>
                  </a:extLst>
                </p:cNvPr>
                <p:cNvSpPr>
                  <a:spLocks noChangeArrowheads="1"/>
                </p:cNvSpPr>
                <p:nvPr/>
              </p:nvSpPr>
              <p:spPr bwMode="auto">
                <a:xfrm flipH="1">
                  <a:off x="5556683" y="378268"/>
                  <a:ext cx="979874" cy="974444"/>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1041" name="Picture 1040" descr="A white beetle on a black background&#10;&#10;Description automatically generated">
                  <a:extLst>
                    <a:ext uri="{FF2B5EF4-FFF2-40B4-BE49-F238E27FC236}">
                      <a16:creationId xmlns:a16="http://schemas.microsoft.com/office/drawing/2014/main" id="{74570379-FAA7-950C-0818-F85329925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2544" y="648255"/>
                  <a:ext cx="411480" cy="411480"/>
                </a:xfrm>
                <a:prstGeom prst="rect">
                  <a:avLst/>
                </a:prstGeom>
              </p:spPr>
            </p:pic>
          </p:grpSp>
          <p:grpSp>
            <p:nvGrpSpPr>
              <p:cNvPr id="1034" name="Group 1033">
                <a:extLst>
                  <a:ext uri="{FF2B5EF4-FFF2-40B4-BE49-F238E27FC236}">
                    <a16:creationId xmlns:a16="http://schemas.microsoft.com/office/drawing/2014/main" id="{AA06052E-7DC4-5085-8573-E5005C7D0F01}"/>
                  </a:ext>
                </a:extLst>
              </p:cNvPr>
              <p:cNvGrpSpPr>
                <a:grpSpLocks noChangeAspect="1"/>
              </p:cNvGrpSpPr>
              <p:nvPr/>
            </p:nvGrpSpPr>
            <p:grpSpPr>
              <a:xfrm>
                <a:off x="4724307" y="6098176"/>
                <a:ext cx="275850" cy="274320"/>
                <a:chOff x="7231591" y="440972"/>
                <a:chExt cx="979874" cy="974444"/>
              </a:xfrm>
            </p:grpSpPr>
            <p:sp>
              <p:nvSpPr>
                <p:cNvPr id="1038" name="Freeform 167">
                  <a:extLst>
                    <a:ext uri="{FF2B5EF4-FFF2-40B4-BE49-F238E27FC236}">
                      <a16:creationId xmlns:a16="http://schemas.microsoft.com/office/drawing/2014/main" id="{9F78587A-96AF-5DB5-F755-499BD0A192E9}"/>
                    </a:ext>
                  </a:extLst>
                </p:cNvPr>
                <p:cNvSpPr>
                  <a:spLocks noChangeArrowheads="1"/>
                </p:cNvSpPr>
                <p:nvPr/>
              </p:nvSpPr>
              <p:spPr bwMode="auto">
                <a:xfrm flipH="1">
                  <a:off x="7231591" y="440972"/>
                  <a:ext cx="979874" cy="974444"/>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1039" name="Picture 1038" descr="A white line drawing of a speedometer&#10;&#10;Description automatically generated">
                  <a:extLst>
                    <a:ext uri="{FF2B5EF4-FFF2-40B4-BE49-F238E27FC236}">
                      <a16:creationId xmlns:a16="http://schemas.microsoft.com/office/drawing/2014/main" id="{382A99D0-CAAD-52BD-709A-597C5ABBEE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5788" y="711568"/>
                  <a:ext cx="411480" cy="411480"/>
                </a:xfrm>
                <a:prstGeom prst="rect">
                  <a:avLst/>
                </a:prstGeom>
              </p:spPr>
            </p:pic>
          </p:grpSp>
          <p:grpSp>
            <p:nvGrpSpPr>
              <p:cNvPr id="1035" name="Group 1034">
                <a:extLst>
                  <a:ext uri="{FF2B5EF4-FFF2-40B4-BE49-F238E27FC236}">
                    <a16:creationId xmlns:a16="http://schemas.microsoft.com/office/drawing/2014/main" id="{34FC0DDF-1330-E0A2-0C51-3F8CA543B03A}"/>
                  </a:ext>
                </a:extLst>
              </p:cNvPr>
              <p:cNvGrpSpPr>
                <a:grpSpLocks noChangeAspect="1"/>
              </p:cNvGrpSpPr>
              <p:nvPr/>
            </p:nvGrpSpPr>
            <p:grpSpPr>
              <a:xfrm>
                <a:off x="4895449" y="6098176"/>
                <a:ext cx="274320" cy="274320"/>
                <a:chOff x="7745204" y="5182655"/>
                <a:chExt cx="979874" cy="979874"/>
              </a:xfrm>
            </p:grpSpPr>
            <p:sp>
              <p:nvSpPr>
                <p:cNvPr id="1036" name="Freeform 165">
                  <a:extLst>
                    <a:ext uri="{FF2B5EF4-FFF2-40B4-BE49-F238E27FC236}">
                      <a16:creationId xmlns:a16="http://schemas.microsoft.com/office/drawing/2014/main" id="{99C61BFB-C7F1-69E6-AE66-78DF6B9E5E81}"/>
                    </a:ext>
                  </a:extLst>
                </p:cNvPr>
                <p:cNvSpPr>
                  <a:spLocks noChangeArrowheads="1"/>
                </p:cNvSpPr>
                <p:nvPr/>
              </p:nvSpPr>
              <p:spPr bwMode="auto">
                <a:xfrm flipH="1">
                  <a:off x="7745204" y="5182655"/>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chemeClr val="accent4"/>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1037" name="Picture 1036" descr="A white logo with a black background&#10;&#10;Description automatically generated">
                  <a:extLst>
                    <a:ext uri="{FF2B5EF4-FFF2-40B4-BE49-F238E27FC236}">
                      <a16:creationId xmlns:a16="http://schemas.microsoft.com/office/drawing/2014/main" id="{8BD5462F-0F8C-0504-7B2C-B01E88DF86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29401" y="5455293"/>
                  <a:ext cx="411480" cy="411480"/>
                </a:xfrm>
                <a:prstGeom prst="rect">
                  <a:avLst/>
                </a:prstGeom>
              </p:spPr>
            </p:pic>
          </p:grpSp>
        </p:grpSp>
        <p:grpSp>
          <p:nvGrpSpPr>
            <p:cNvPr id="1019" name="Group 1018">
              <a:extLst>
                <a:ext uri="{FF2B5EF4-FFF2-40B4-BE49-F238E27FC236}">
                  <a16:creationId xmlns:a16="http://schemas.microsoft.com/office/drawing/2014/main" id="{6C9D434E-E012-842A-8073-7D94887C011F}"/>
                </a:ext>
              </a:extLst>
            </p:cNvPr>
            <p:cNvGrpSpPr/>
            <p:nvPr/>
          </p:nvGrpSpPr>
          <p:grpSpPr>
            <a:xfrm>
              <a:off x="1997053" y="6325480"/>
              <a:ext cx="786216" cy="274320"/>
              <a:chOff x="4383553" y="6098176"/>
              <a:chExt cx="786216" cy="274320"/>
            </a:xfrm>
          </p:grpSpPr>
          <p:grpSp>
            <p:nvGrpSpPr>
              <p:cNvPr id="1020" name="Group 1019">
                <a:extLst>
                  <a:ext uri="{FF2B5EF4-FFF2-40B4-BE49-F238E27FC236}">
                    <a16:creationId xmlns:a16="http://schemas.microsoft.com/office/drawing/2014/main" id="{03C9E137-7DD7-1D82-5677-898803362E95}"/>
                  </a:ext>
                </a:extLst>
              </p:cNvPr>
              <p:cNvGrpSpPr>
                <a:grpSpLocks noChangeAspect="1"/>
              </p:cNvGrpSpPr>
              <p:nvPr/>
            </p:nvGrpSpPr>
            <p:grpSpPr>
              <a:xfrm>
                <a:off x="4383553" y="6098176"/>
                <a:ext cx="274320" cy="274320"/>
                <a:chOff x="3840095" y="677716"/>
                <a:chExt cx="979874" cy="979874"/>
              </a:xfrm>
            </p:grpSpPr>
            <p:sp>
              <p:nvSpPr>
                <p:cNvPr id="1030" name="Freeform 165">
                  <a:extLst>
                    <a:ext uri="{FF2B5EF4-FFF2-40B4-BE49-F238E27FC236}">
                      <a16:creationId xmlns:a16="http://schemas.microsoft.com/office/drawing/2014/main" id="{B9FA7E27-DDB4-A7AD-15D9-68169E450162}"/>
                    </a:ext>
                  </a:extLst>
                </p:cNvPr>
                <p:cNvSpPr>
                  <a:spLocks noChangeArrowheads="1"/>
                </p:cNvSpPr>
                <p:nvPr/>
              </p:nvSpPr>
              <p:spPr bwMode="auto">
                <a:xfrm flipH="1">
                  <a:off x="3840095" y="677716"/>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1031" name="Picture 1030" descr="A white line drawing of a beaker&#10;&#10;Description automatically generated">
                  <a:extLst>
                    <a:ext uri="{FF2B5EF4-FFF2-40B4-BE49-F238E27FC236}">
                      <a16:creationId xmlns:a16="http://schemas.microsoft.com/office/drawing/2014/main" id="{56C3C318-0905-0FF6-0A51-D60B62830E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292" y="961297"/>
                  <a:ext cx="411480" cy="411480"/>
                </a:xfrm>
                <a:prstGeom prst="rect">
                  <a:avLst/>
                </a:prstGeom>
              </p:spPr>
            </p:pic>
          </p:grpSp>
          <p:grpSp>
            <p:nvGrpSpPr>
              <p:cNvPr id="1021" name="Group 1020">
                <a:extLst>
                  <a:ext uri="{FF2B5EF4-FFF2-40B4-BE49-F238E27FC236}">
                    <a16:creationId xmlns:a16="http://schemas.microsoft.com/office/drawing/2014/main" id="{A4EE3454-4EA5-73E7-E6F3-996F4039EB44}"/>
                  </a:ext>
                </a:extLst>
              </p:cNvPr>
              <p:cNvGrpSpPr>
                <a:grpSpLocks noChangeAspect="1"/>
              </p:cNvGrpSpPr>
              <p:nvPr/>
            </p:nvGrpSpPr>
            <p:grpSpPr>
              <a:xfrm>
                <a:off x="4553165" y="6098176"/>
                <a:ext cx="275850" cy="274320"/>
                <a:chOff x="5556683" y="378268"/>
                <a:chExt cx="979874" cy="974444"/>
              </a:xfrm>
            </p:grpSpPr>
            <p:sp>
              <p:nvSpPr>
                <p:cNvPr id="1028" name="Freeform 166">
                  <a:extLst>
                    <a:ext uri="{FF2B5EF4-FFF2-40B4-BE49-F238E27FC236}">
                      <a16:creationId xmlns:a16="http://schemas.microsoft.com/office/drawing/2014/main" id="{F26C72C4-D0DF-2454-3E29-FFED742C03FB}"/>
                    </a:ext>
                  </a:extLst>
                </p:cNvPr>
                <p:cNvSpPr>
                  <a:spLocks noChangeArrowheads="1"/>
                </p:cNvSpPr>
                <p:nvPr/>
              </p:nvSpPr>
              <p:spPr bwMode="auto">
                <a:xfrm flipH="1">
                  <a:off x="5556683" y="378268"/>
                  <a:ext cx="979874" cy="974444"/>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1029" name="Picture 1028" descr="A white beetle on a black background&#10;&#10;Description automatically generated">
                  <a:extLst>
                    <a:ext uri="{FF2B5EF4-FFF2-40B4-BE49-F238E27FC236}">
                      <a16:creationId xmlns:a16="http://schemas.microsoft.com/office/drawing/2014/main" id="{8C58F070-6AD1-B3F9-554A-6E1D4D075B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2544" y="648255"/>
                  <a:ext cx="411480" cy="411480"/>
                </a:xfrm>
                <a:prstGeom prst="rect">
                  <a:avLst/>
                </a:prstGeom>
              </p:spPr>
            </p:pic>
          </p:grpSp>
          <p:grpSp>
            <p:nvGrpSpPr>
              <p:cNvPr id="1022" name="Group 1021">
                <a:extLst>
                  <a:ext uri="{FF2B5EF4-FFF2-40B4-BE49-F238E27FC236}">
                    <a16:creationId xmlns:a16="http://schemas.microsoft.com/office/drawing/2014/main" id="{40C43AEA-6611-58D3-55CE-3FC910D5E6F3}"/>
                  </a:ext>
                </a:extLst>
              </p:cNvPr>
              <p:cNvGrpSpPr>
                <a:grpSpLocks noChangeAspect="1"/>
              </p:cNvGrpSpPr>
              <p:nvPr/>
            </p:nvGrpSpPr>
            <p:grpSpPr>
              <a:xfrm>
                <a:off x="4724307" y="6098176"/>
                <a:ext cx="275850" cy="274320"/>
                <a:chOff x="7231591" y="440972"/>
                <a:chExt cx="979874" cy="974444"/>
              </a:xfrm>
            </p:grpSpPr>
            <p:sp>
              <p:nvSpPr>
                <p:cNvPr id="1026" name="Freeform 167">
                  <a:extLst>
                    <a:ext uri="{FF2B5EF4-FFF2-40B4-BE49-F238E27FC236}">
                      <a16:creationId xmlns:a16="http://schemas.microsoft.com/office/drawing/2014/main" id="{C6100898-E7FB-A9FF-0B5A-31053155484A}"/>
                    </a:ext>
                  </a:extLst>
                </p:cNvPr>
                <p:cNvSpPr>
                  <a:spLocks noChangeArrowheads="1"/>
                </p:cNvSpPr>
                <p:nvPr/>
              </p:nvSpPr>
              <p:spPr bwMode="auto">
                <a:xfrm flipH="1">
                  <a:off x="7231591" y="440972"/>
                  <a:ext cx="979874" cy="974444"/>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1027" name="Picture 1026" descr="A white line drawing of a speedometer&#10;&#10;Description automatically generated">
                  <a:extLst>
                    <a:ext uri="{FF2B5EF4-FFF2-40B4-BE49-F238E27FC236}">
                      <a16:creationId xmlns:a16="http://schemas.microsoft.com/office/drawing/2014/main" id="{5825A89C-72BA-9B5B-F062-45C059C728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5788" y="711568"/>
                  <a:ext cx="411480" cy="411480"/>
                </a:xfrm>
                <a:prstGeom prst="rect">
                  <a:avLst/>
                </a:prstGeom>
              </p:spPr>
            </p:pic>
          </p:grpSp>
          <p:grpSp>
            <p:nvGrpSpPr>
              <p:cNvPr id="1023" name="Group 1022">
                <a:extLst>
                  <a:ext uri="{FF2B5EF4-FFF2-40B4-BE49-F238E27FC236}">
                    <a16:creationId xmlns:a16="http://schemas.microsoft.com/office/drawing/2014/main" id="{555C5C47-A1DB-E2AF-7237-D57DA98181A8}"/>
                  </a:ext>
                </a:extLst>
              </p:cNvPr>
              <p:cNvGrpSpPr>
                <a:grpSpLocks noChangeAspect="1"/>
              </p:cNvGrpSpPr>
              <p:nvPr/>
            </p:nvGrpSpPr>
            <p:grpSpPr>
              <a:xfrm>
                <a:off x="4895449" y="6098176"/>
                <a:ext cx="274320" cy="274320"/>
                <a:chOff x="7745204" y="5182655"/>
                <a:chExt cx="979874" cy="979874"/>
              </a:xfrm>
            </p:grpSpPr>
            <p:sp>
              <p:nvSpPr>
                <p:cNvPr id="1024" name="Freeform 165">
                  <a:extLst>
                    <a:ext uri="{FF2B5EF4-FFF2-40B4-BE49-F238E27FC236}">
                      <a16:creationId xmlns:a16="http://schemas.microsoft.com/office/drawing/2014/main" id="{ADFC3D2F-D7D3-9F9B-5107-D61D4D270806}"/>
                    </a:ext>
                  </a:extLst>
                </p:cNvPr>
                <p:cNvSpPr>
                  <a:spLocks noChangeArrowheads="1"/>
                </p:cNvSpPr>
                <p:nvPr/>
              </p:nvSpPr>
              <p:spPr bwMode="auto">
                <a:xfrm flipH="1">
                  <a:off x="7745204" y="5182655"/>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chemeClr val="accent4"/>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1025" name="Picture 1024" descr="A white logo with a black background&#10;&#10;Description automatically generated">
                  <a:extLst>
                    <a:ext uri="{FF2B5EF4-FFF2-40B4-BE49-F238E27FC236}">
                      <a16:creationId xmlns:a16="http://schemas.microsoft.com/office/drawing/2014/main" id="{F6734D1A-D940-5644-0020-55D6CEFD49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29401" y="5455293"/>
                  <a:ext cx="411480" cy="411480"/>
                </a:xfrm>
                <a:prstGeom prst="rect">
                  <a:avLst/>
                </a:prstGeom>
              </p:spPr>
            </p:pic>
          </p:grpSp>
        </p:grpSp>
      </p:grpSp>
      <p:pic>
        <p:nvPicPr>
          <p:cNvPr id="481" name="Picture 480">
            <a:extLst>
              <a:ext uri="{FF2B5EF4-FFF2-40B4-BE49-F238E27FC236}">
                <a16:creationId xmlns:a16="http://schemas.microsoft.com/office/drawing/2014/main" id="{C1AF3680-C15E-8913-7E0C-D15B88E94B0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03748" y="4389120"/>
            <a:ext cx="457200" cy="457200"/>
          </a:xfrm>
          <a:prstGeom prst="rect">
            <a:avLst/>
          </a:prstGeom>
        </p:spPr>
      </p:pic>
      <p:pic>
        <p:nvPicPr>
          <p:cNvPr id="483" name="Picture 482">
            <a:extLst>
              <a:ext uri="{FF2B5EF4-FFF2-40B4-BE49-F238E27FC236}">
                <a16:creationId xmlns:a16="http://schemas.microsoft.com/office/drawing/2014/main" id="{5D30168A-D407-0F06-B4B4-EF62D3233C5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2354" y="4389120"/>
            <a:ext cx="457200" cy="457200"/>
          </a:xfrm>
          <a:prstGeom prst="rect">
            <a:avLst/>
          </a:prstGeom>
        </p:spPr>
      </p:pic>
      <p:pic>
        <p:nvPicPr>
          <p:cNvPr id="486" name="Picture 485" descr="A blue logo with a black background&#10;&#10;Description automatically generated">
            <a:extLst>
              <a:ext uri="{FF2B5EF4-FFF2-40B4-BE49-F238E27FC236}">
                <a16:creationId xmlns:a16="http://schemas.microsoft.com/office/drawing/2014/main" id="{2683304E-8A7C-2B59-93EC-0225BBB4DAD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38968" y="4429914"/>
            <a:ext cx="411480" cy="411480"/>
          </a:xfrm>
          <a:prstGeom prst="rect">
            <a:avLst/>
          </a:prstGeom>
        </p:spPr>
      </p:pic>
      <p:pic>
        <p:nvPicPr>
          <p:cNvPr id="488" name="Picture 487">
            <a:extLst>
              <a:ext uri="{FF2B5EF4-FFF2-40B4-BE49-F238E27FC236}">
                <a16:creationId xmlns:a16="http://schemas.microsoft.com/office/drawing/2014/main" id="{CD660879-20BE-88DD-E53E-7A44C7ECD3E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15892" y="4424049"/>
            <a:ext cx="411480" cy="411480"/>
          </a:xfrm>
          <a:prstGeom prst="rect">
            <a:avLst/>
          </a:prstGeom>
        </p:spPr>
      </p:pic>
    </p:spTree>
    <p:extLst>
      <p:ext uri="{BB962C8B-B14F-4D97-AF65-F5344CB8AC3E}">
        <p14:creationId xmlns:p14="http://schemas.microsoft.com/office/powerpoint/2010/main" val="2243867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11C08025-B475-E70A-78FB-705F91648EE8}"/>
              </a:ext>
            </a:extLst>
          </p:cNvPr>
          <p:cNvPicPr>
            <a:picLocks noChangeAspect="1"/>
          </p:cNvPicPr>
          <p:nvPr/>
        </p:nvPicPr>
        <p:blipFill>
          <a:blip r:embed="rId2"/>
          <a:stretch>
            <a:fillRect/>
          </a:stretch>
        </p:blipFill>
        <p:spPr>
          <a:xfrm>
            <a:off x="350430" y="-1"/>
            <a:ext cx="11844711" cy="7069015"/>
          </a:xfrm>
          <a:prstGeom prst="rect">
            <a:avLst/>
          </a:prstGeom>
        </p:spPr>
      </p:pic>
      <p:grpSp>
        <p:nvGrpSpPr>
          <p:cNvPr id="2" name="Group 1">
            <a:extLst>
              <a:ext uri="{FF2B5EF4-FFF2-40B4-BE49-F238E27FC236}">
                <a16:creationId xmlns:a16="http://schemas.microsoft.com/office/drawing/2014/main" id="{3396606F-1843-BEA7-3A5C-9979BCA7D89A}"/>
              </a:ext>
            </a:extLst>
          </p:cNvPr>
          <p:cNvGrpSpPr/>
          <p:nvPr/>
        </p:nvGrpSpPr>
        <p:grpSpPr>
          <a:xfrm>
            <a:off x="555953" y="195446"/>
            <a:ext cx="8236355" cy="342054"/>
            <a:chOff x="555953" y="195446"/>
            <a:chExt cx="8236355" cy="342054"/>
          </a:xfrm>
        </p:grpSpPr>
        <p:grpSp>
          <p:nvGrpSpPr>
            <p:cNvPr id="3" name="Group 2">
              <a:extLst>
                <a:ext uri="{FF2B5EF4-FFF2-40B4-BE49-F238E27FC236}">
                  <a16:creationId xmlns:a16="http://schemas.microsoft.com/office/drawing/2014/main" id="{0A188CE8-B6EE-A9F7-7A5C-BFA21B8AD8A2}"/>
                </a:ext>
              </a:extLst>
            </p:cNvPr>
            <p:cNvGrpSpPr/>
            <p:nvPr/>
          </p:nvGrpSpPr>
          <p:grpSpPr>
            <a:xfrm>
              <a:off x="555953" y="195446"/>
              <a:ext cx="8236355" cy="342054"/>
              <a:chOff x="740591" y="327326"/>
              <a:chExt cx="8236355" cy="342054"/>
            </a:xfrm>
          </p:grpSpPr>
          <p:sp>
            <p:nvSpPr>
              <p:cNvPr id="8" name="Rectangle: Rounded Corners 7">
                <a:extLst>
                  <a:ext uri="{FF2B5EF4-FFF2-40B4-BE49-F238E27FC236}">
                    <a16:creationId xmlns:a16="http://schemas.microsoft.com/office/drawing/2014/main" id="{A9D3C366-69C6-BC58-EE5C-9CCE41039294}"/>
                  </a:ext>
                </a:extLst>
              </p:cNvPr>
              <p:cNvSpPr/>
              <p:nvPr/>
            </p:nvSpPr>
            <p:spPr>
              <a:xfrm>
                <a:off x="740591" y="327326"/>
                <a:ext cx="8236355" cy="34205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886FD5A1-8DCB-8B4E-5938-73FBE29AB6C1}"/>
                  </a:ext>
                </a:extLst>
              </p:cNvPr>
              <p:cNvSpPr txBox="1"/>
              <p:nvPr/>
            </p:nvSpPr>
            <p:spPr>
              <a:xfrm>
                <a:off x="1174569" y="367548"/>
                <a:ext cx="7526222" cy="246221"/>
              </a:xfrm>
              <a:prstGeom prst="rect">
                <a:avLst/>
              </a:prstGeom>
              <a:noFill/>
            </p:spPr>
            <p:txBody>
              <a:bodyPr wrap="square" rtlCol="0">
                <a:spAutoFit/>
              </a:bodyPr>
              <a:lstStyle/>
              <a:p>
                <a:r>
                  <a:rPr lang="en-US" sz="1000" i="1" dirty="0">
                    <a:solidFill>
                      <a:srgbClr val="C00000"/>
                    </a:solidFill>
                    <a:latin typeface="Dax Offc Pro" panose="020B0504030101020102" pitchFamily="34" charset="0"/>
                  </a:rPr>
                  <a:t>In the interest of clarity and confidentiality, the data presented herein is entirely fictitious and utilized solely for demonstration purposes</a:t>
                </a:r>
                <a:endParaRPr lang="en-CA" sz="1000" i="1" dirty="0">
                  <a:solidFill>
                    <a:srgbClr val="C00000"/>
                  </a:solidFill>
                  <a:latin typeface="Dax Offc Pro" panose="020B0504030101020102" pitchFamily="34" charset="0"/>
                </a:endParaRPr>
              </a:p>
            </p:txBody>
          </p:sp>
        </p:grpSp>
        <p:grpSp>
          <p:nvGrpSpPr>
            <p:cNvPr id="5" name="Google Shape;1709;p25">
              <a:extLst>
                <a:ext uri="{FF2B5EF4-FFF2-40B4-BE49-F238E27FC236}">
                  <a16:creationId xmlns:a16="http://schemas.microsoft.com/office/drawing/2014/main" id="{C095DC6F-FF6D-CBBF-F706-1D5B4C5D2269}"/>
                </a:ext>
              </a:extLst>
            </p:cNvPr>
            <p:cNvGrpSpPr>
              <a:grpSpLocks noChangeAspect="1"/>
            </p:cNvGrpSpPr>
            <p:nvPr/>
          </p:nvGrpSpPr>
          <p:grpSpPr>
            <a:xfrm>
              <a:off x="809868" y="275033"/>
              <a:ext cx="46910" cy="182880"/>
              <a:chOff x="3984598" y="6144950"/>
              <a:chExt cx="68646" cy="277445"/>
            </a:xfrm>
            <a:solidFill>
              <a:srgbClr val="C00000"/>
            </a:solidFill>
          </p:grpSpPr>
          <p:sp>
            <p:nvSpPr>
              <p:cNvPr id="6" name="Google Shape;1710;p25">
                <a:extLst>
                  <a:ext uri="{FF2B5EF4-FFF2-40B4-BE49-F238E27FC236}">
                    <a16:creationId xmlns:a16="http://schemas.microsoft.com/office/drawing/2014/main" id="{9ED4A161-2BF5-0221-8115-F15CA2673B4B}"/>
                  </a:ext>
                </a:extLst>
              </p:cNvPr>
              <p:cNvSpPr/>
              <p:nvPr/>
            </p:nvSpPr>
            <p:spPr>
              <a:xfrm>
                <a:off x="3984598" y="6144950"/>
                <a:ext cx="68646" cy="200219"/>
              </a:xfrm>
              <a:custGeom>
                <a:avLst/>
                <a:gdLst/>
                <a:ahLst/>
                <a:cxnLst/>
                <a:rect l="l" t="t" r="r" b="b"/>
                <a:pathLst>
                  <a:path w="104" h="308" extrusionOk="0">
                    <a:moveTo>
                      <a:pt x="29" y="307"/>
                    </a:moveTo>
                    <a:lnTo>
                      <a:pt x="29" y="307"/>
                    </a:lnTo>
                    <a:cubicBezTo>
                      <a:pt x="77" y="307"/>
                      <a:pt x="77" y="307"/>
                      <a:pt x="77" y="307"/>
                    </a:cubicBezTo>
                    <a:cubicBezTo>
                      <a:pt x="82" y="307"/>
                      <a:pt x="85" y="304"/>
                      <a:pt x="85" y="299"/>
                    </a:cubicBezTo>
                    <a:cubicBezTo>
                      <a:pt x="103" y="8"/>
                      <a:pt x="103" y="8"/>
                      <a:pt x="103" y="8"/>
                    </a:cubicBezTo>
                    <a:cubicBezTo>
                      <a:pt x="103" y="5"/>
                      <a:pt x="103" y="3"/>
                      <a:pt x="101" y="3"/>
                    </a:cubicBezTo>
                    <a:cubicBezTo>
                      <a:pt x="101" y="0"/>
                      <a:pt x="98" y="0"/>
                      <a:pt x="96" y="0"/>
                    </a:cubicBezTo>
                    <a:cubicBezTo>
                      <a:pt x="11" y="0"/>
                      <a:pt x="11" y="0"/>
                      <a:pt x="11" y="0"/>
                    </a:cubicBezTo>
                    <a:cubicBezTo>
                      <a:pt x="8" y="0"/>
                      <a:pt x="6" y="0"/>
                      <a:pt x="3" y="3"/>
                    </a:cubicBezTo>
                    <a:cubicBezTo>
                      <a:pt x="0" y="3"/>
                      <a:pt x="0" y="5"/>
                      <a:pt x="0" y="8"/>
                    </a:cubicBezTo>
                    <a:cubicBezTo>
                      <a:pt x="21" y="299"/>
                      <a:pt x="21" y="299"/>
                      <a:pt x="21" y="299"/>
                    </a:cubicBezTo>
                    <a:cubicBezTo>
                      <a:pt x="21" y="304"/>
                      <a:pt x="24" y="307"/>
                      <a:pt x="29" y="307"/>
                    </a:cubicBezTo>
                    <a:close/>
                    <a:moveTo>
                      <a:pt x="85" y="16"/>
                    </a:moveTo>
                    <a:lnTo>
                      <a:pt x="85" y="16"/>
                    </a:lnTo>
                    <a:cubicBezTo>
                      <a:pt x="69" y="291"/>
                      <a:pt x="69" y="291"/>
                      <a:pt x="69" y="291"/>
                    </a:cubicBezTo>
                    <a:cubicBezTo>
                      <a:pt x="37" y="291"/>
                      <a:pt x="37" y="291"/>
                      <a:pt x="37" y="291"/>
                    </a:cubicBezTo>
                    <a:cubicBezTo>
                      <a:pt x="19" y="16"/>
                      <a:pt x="19" y="16"/>
                      <a:pt x="19" y="16"/>
                    </a:cubicBezTo>
                    <a:lnTo>
                      <a:pt x="85" y="16"/>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835">
                  <a:solidFill>
                    <a:srgbClr val="000000"/>
                  </a:solidFill>
                  <a:latin typeface="Calibri"/>
                  <a:ea typeface="Calibri"/>
                  <a:cs typeface="Calibri"/>
                  <a:sym typeface="Calibri"/>
                </a:endParaRPr>
              </a:p>
            </p:txBody>
          </p:sp>
          <p:sp>
            <p:nvSpPr>
              <p:cNvPr id="7" name="Google Shape;1711;p25">
                <a:extLst>
                  <a:ext uri="{FF2B5EF4-FFF2-40B4-BE49-F238E27FC236}">
                    <a16:creationId xmlns:a16="http://schemas.microsoft.com/office/drawing/2014/main" id="{1BC61238-4813-D908-24B6-6D201C786259}"/>
                  </a:ext>
                </a:extLst>
              </p:cNvPr>
              <p:cNvSpPr/>
              <p:nvPr/>
            </p:nvSpPr>
            <p:spPr>
              <a:xfrm>
                <a:off x="3984598" y="6353749"/>
                <a:ext cx="68646" cy="68646"/>
              </a:xfrm>
              <a:custGeom>
                <a:avLst/>
                <a:gdLst/>
                <a:ahLst/>
                <a:cxnLst/>
                <a:rect l="l" t="t" r="r" b="b"/>
                <a:pathLst>
                  <a:path w="104" h="104" extrusionOk="0">
                    <a:moveTo>
                      <a:pt x="53" y="0"/>
                    </a:moveTo>
                    <a:lnTo>
                      <a:pt x="53" y="0"/>
                    </a:lnTo>
                    <a:cubicBezTo>
                      <a:pt x="24" y="0"/>
                      <a:pt x="0" y="24"/>
                      <a:pt x="0" y="50"/>
                    </a:cubicBezTo>
                    <a:cubicBezTo>
                      <a:pt x="0" y="79"/>
                      <a:pt x="24" y="103"/>
                      <a:pt x="53" y="103"/>
                    </a:cubicBezTo>
                    <a:cubicBezTo>
                      <a:pt x="82" y="103"/>
                      <a:pt x="103" y="79"/>
                      <a:pt x="103" y="50"/>
                    </a:cubicBezTo>
                    <a:cubicBezTo>
                      <a:pt x="103" y="24"/>
                      <a:pt x="82" y="0"/>
                      <a:pt x="53" y="0"/>
                    </a:cubicBezTo>
                    <a:close/>
                    <a:moveTo>
                      <a:pt x="53" y="85"/>
                    </a:moveTo>
                    <a:lnTo>
                      <a:pt x="53" y="85"/>
                    </a:lnTo>
                    <a:cubicBezTo>
                      <a:pt x="35" y="85"/>
                      <a:pt x="19" y="71"/>
                      <a:pt x="19" y="50"/>
                    </a:cubicBezTo>
                    <a:cubicBezTo>
                      <a:pt x="19" y="32"/>
                      <a:pt x="35" y="16"/>
                      <a:pt x="53" y="16"/>
                    </a:cubicBezTo>
                    <a:cubicBezTo>
                      <a:pt x="72" y="16"/>
                      <a:pt x="88" y="32"/>
                      <a:pt x="88" y="50"/>
                    </a:cubicBezTo>
                    <a:cubicBezTo>
                      <a:pt x="88" y="71"/>
                      <a:pt x="72" y="85"/>
                      <a:pt x="53" y="85"/>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835">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3479448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350">
            <a:extLst>
              <a:ext uri="{FF2B5EF4-FFF2-40B4-BE49-F238E27FC236}">
                <a16:creationId xmlns:a16="http://schemas.microsoft.com/office/drawing/2014/main" id="{C856ABCC-1FD7-5ABB-72E8-E0548E789F9C}"/>
              </a:ext>
            </a:extLst>
          </p:cNvPr>
          <p:cNvSpPr txBox="1"/>
          <p:nvPr/>
        </p:nvSpPr>
        <p:spPr>
          <a:xfrm>
            <a:off x="3127605" y="511095"/>
            <a:ext cx="6341710" cy="707886"/>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ctr"/>
            <a:r>
              <a:rPr lang="en-US" sz="4000" b="1" dirty="0">
                <a:solidFill>
                  <a:srgbClr val="364556"/>
                </a:solidFill>
                <a:latin typeface="Poppins" pitchFamily="2" charset="77"/>
                <a:ea typeface="Lato Heavy" charset="0"/>
                <a:cs typeface="Poppins" pitchFamily="2" charset="77"/>
              </a:rPr>
              <a:t>Testing Model Design</a:t>
            </a:r>
          </a:p>
        </p:txBody>
      </p:sp>
      <p:sp>
        <p:nvSpPr>
          <p:cNvPr id="3" name="CuadroTexto 351">
            <a:extLst>
              <a:ext uri="{FF2B5EF4-FFF2-40B4-BE49-F238E27FC236}">
                <a16:creationId xmlns:a16="http://schemas.microsoft.com/office/drawing/2014/main" id="{790D1CD4-CA31-316C-BFBE-DFD5399B4C6E}"/>
              </a:ext>
            </a:extLst>
          </p:cNvPr>
          <p:cNvSpPr txBox="1"/>
          <p:nvPr/>
        </p:nvSpPr>
        <p:spPr>
          <a:xfrm>
            <a:off x="1335742" y="1191656"/>
            <a:ext cx="9520518" cy="230832"/>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ctr"/>
            <a:r>
              <a:rPr lang="en-US" sz="900" dirty="0">
                <a:solidFill>
                  <a:srgbClr val="646C76"/>
                </a:solidFill>
                <a:latin typeface="Dax Offc Pro" panose="020B0504030101020102" pitchFamily="34" charset="0"/>
              </a:rPr>
              <a:t>Comprehensive Testing Analysis: Pre-flight checks across all integrated banking systems, ensuring safe takeoffs and landings.</a:t>
            </a:r>
          </a:p>
        </p:txBody>
      </p:sp>
      <p:sp>
        <p:nvSpPr>
          <p:cNvPr id="4" name="Freeform 4">
            <a:extLst>
              <a:ext uri="{FF2B5EF4-FFF2-40B4-BE49-F238E27FC236}">
                <a16:creationId xmlns:a16="http://schemas.microsoft.com/office/drawing/2014/main" id="{2E1F90ED-4838-3442-8286-0316AD24E231}"/>
              </a:ext>
            </a:extLst>
          </p:cNvPr>
          <p:cNvSpPr>
            <a:spLocks noChangeArrowheads="1"/>
          </p:cNvSpPr>
          <p:nvPr/>
        </p:nvSpPr>
        <p:spPr bwMode="auto">
          <a:xfrm>
            <a:off x="10467448" y="11255360"/>
            <a:ext cx="362868" cy="447986"/>
          </a:xfrm>
          <a:custGeom>
            <a:avLst/>
            <a:gdLst>
              <a:gd name="T0" fmla="*/ 174 w 358"/>
              <a:gd name="T1" fmla="*/ 0 h 442"/>
              <a:gd name="T2" fmla="*/ 357 w 358"/>
              <a:gd name="T3" fmla="*/ 441 h 442"/>
              <a:gd name="T4" fmla="*/ 174 w 358"/>
              <a:gd name="T5" fmla="*/ 341 h 442"/>
              <a:gd name="T6" fmla="*/ 0 w 358"/>
              <a:gd name="T7" fmla="*/ 441 h 442"/>
              <a:gd name="T8" fmla="*/ 174 w 358"/>
              <a:gd name="T9" fmla="*/ 0 h 442"/>
            </a:gdLst>
            <a:ahLst/>
            <a:cxnLst>
              <a:cxn ang="0">
                <a:pos x="T0" y="T1"/>
              </a:cxn>
              <a:cxn ang="0">
                <a:pos x="T2" y="T3"/>
              </a:cxn>
              <a:cxn ang="0">
                <a:pos x="T4" y="T5"/>
              </a:cxn>
              <a:cxn ang="0">
                <a:pos x="T6" y="T7"/>
              </a:cxn>
              <a:cxn ang="0">
                <a:pos x="T8" y="T9"/>
              </a:cxn>
            </a:cxnLst>
            <a:rect l="0" t="0" r="r" b="b"/>
            <a:pathLst>
              <a:path w="358" h="442">
                <a:moveTo>
                  <a:pt x="174" y="0"/>
                </a:moveTo>
                <a:lnTo>
                  <a:pt x="357" y="441"/>
                </a:lnTo>
                <a:lnTo>
                  <a:pt x="174" y="341"/>
                </a:lnTo>
                <a:lnTo>
                  <a:pt x="0" y="441"/>
                </a:lnTo>
                <a:lnTo>
                  <a:pt x="174" y="0"/>
                </a:lnTo>
              </a:path>
            </a:pathLst>
          </a:custGeom>
          <a:solidFill>
            <a:schemeClr val="tx1">
              <a:lumMod val="20000"/>
              <a:lumOff val="80000"/>
            </a:schemeClr>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n-US" sz="900"/>
          </a:p>
        </p:txBody>
      </p:sp>
      <p:grpSp>
        <p:nvGrpSpPr>
          <p:cNvPr id="5" name="Gráfico 55">
            <a:extLst>
              <a:ext uri="{FF2B5EF4-FFF2-40B4-BE49-F238E27FC236}">
                <a16:creationId xmlns:a16="http://schemas.microsoft.com/office/drawing/2014/main" id="{0C2F5482-B932-D610-810B-58463A3BABC6}"/>
              </a:ext>
            </a:extLst>
          </p:cNvPr>
          <p:cNvGrpSpPr>
            <a:grpSpLocks noChangeAspect="1"/>
          </p:cNvGrpSpPr>
          <p:nvPr/>
        </p:nvGrpSpPr>
        <p:grpSpPr>
          <a:xfrm>
            <a:off x="7515943" y="2080864"/>
            <a:ext cx="212714" cy="212712"/>
            <a:chOff x="5171013" y="1306595"/>
            <a:chExt cx="570831" cy="570831"/>
          </a:xfrm>
          <a:solidFill>
            <a:schemeClr val="accent1"/>
          </a:solidFill>
        </p:grpSpPr>
        <p:sp>
          <p:nvSpPr>
            <p:cNvPr id="14" name="Forma libre 117">
              <a:extLst>
                <a:ext uri="{FF2B5EF4-FFF2-40B4-BE49-F238E27FC236}">
                  <a16:creationId xmlns:a16="http://schemas.microsoft.com/office/drawing/2014/main" id="{E33D2C27-645B-937B-11B6-42E42876CFF6}"/>
                </a:ext>
              </a:extLst>
            </p:cNvPr>
            <p:cNvSpPr/>
            <p:nvPr/>
          </p:nvSpPr>
          <p:spPr>
            <a:xfrm>
              <a:off x="5503995" y="1639578"/>
              <a:ext cx="237848" cy="237847"/>
            </a:xfrm>
            <a:custGeom>
              <a:avLst/>
              <a:gdLst>
                <a:gd name="connsiteX0" fmla="*/ 190278 w 237848"/>
                <a:gd name="connsiteY0" fmla="*/ 142709 h 237847"/>
                <a:gd name="connsiteX1" fmla="*/ 154605 w 237848"/>
                <a:gd name="connsiteY1" fmla="*/ 159145 h 237847"/>
                <a:gd name="connsiteX2" fmla="*/ 94054 w 237848"/>
                <a:gd name="connsiteY2" fmla="*/ 128878 h 237847"/>
                <a:gd name="connsiteX3" fmla="*/ 95140 w 237848"/>
                <a:gd name="connsiteY3" fmla="*/ 118925 h 237847"/>
                <a:gd name="connsiteX4" fmla="*/ 94058 w 237848"/>
                <a:gd name="connsiteY4" fmla="*/ 108979 h 237847"/>
                <a:gd name="connsiteX5" fmla="*/ 154607 w 237848"/>
                <a:gd name="connsiteY5" fmla="*/ 78704 h 237847"/>
                <a:gd name="connsiteX6" fmla="*/ 190280 w 237848"/>
                <a:gd name="connsiteY6" fmla="*/ 95139 h 237847"/>
                <a:gd name="connsiteX7" fmla="*/ 237848 w 237848"/>
                <a:gd name="connsiteY7" fmla="*/ 47570 h 237847"/>
                <a:gd name="connsiteX8" fmla="*/ 190278 w 237848"/>
                <a:gd name="connsiteY8" fmla="*/ 0 h 237847"/>
                <a:gd name="connsiteX9" fmla="*/ 142709 w 237848"/>
                <a:gd name="connsiteY9" fmla="*/ 47570 h 237847"/>
                <a:gd name="connsiteX10" fmla="*/ 143791 w 237848"/>
                <a:gd name="connsiteY10" fmla="*/ 57516 h 237847"/>
                <a:gd name="connsiteX11" fmla="*/ 83242 w 237848"/>
                <a:gd name="connsiteY11" fmla="*/ 87790 h 237847"/>
                <a:gd name="connsiteX12" fmla="*/ 47570 w 237848"/>
                <a:gd name="connsiteY12" fmla="*/ 71355 h 237847"/>
                <a:gd name="connsiteX13" fmla="*/ 0 w 237848"/>
                <a:gd name="connsiteY13" fmla="*/ 118925 h 237847"/>
                <a:gd name="connsiteX14" fmla="*/ 47571 w 237848"/>
                <a:gd name="connsiteY14" fmla="*/ 166493 h 237847"/>
                <a:gd name="connsiteX15" fmla="*/ 83238 w 237848"/>
                <a:gd name="connsiteY15" fmla="*/ 150066 h 237847"/>
                <a:gd name="connsiteX16" fmla="*/ 143793 w 237848"/>
                <a:gd name="connsiteY16" fmla="*/ 180334 h 237847"/>
                <a:gd name="connsiteX17" fmla="*/ 142710 w 237848"/>
                <a:gd name="connsiteY17" fmla="*/ 190277 h 237847"/>
                <a:gd name="connsiteX18" fmla="*/ 190280 w 237848"/>
                <a:gd name="connsiteY18" fmla="*/ 237847 h 237847"/>
                <a:gd name="connsiteX19" fmla="*/ 237848 w 237848"/>
                <a:gd name="connsiteY19" fmla="*/ 190277 h 237847"/>
                <a:gd name="connsiteX20" fmla="*/ 190278 w 237848"/>
                <a:gd name="connsiteY20" fmla="*/ 142709 h 237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7848" h="237847">
                  <a:moveTo>
                    <a:pt x="190278" y="142709"/>
                  </a:moveTo>
                  <a:cubicBezTo>
                    <a:pt x="176009" y="142709"/>
                    <a:pt x="163332" y="149157"/>
                    <a:pt x="154605" y="159145"/>
                  </a:cubicBezTo>
                  <a:lnTo>
                    <a:pt x="94054" y="128878"/>
                  </a:lnTo>
                  <a:cubicBezTo>
                    <a:pt x="94742" y="125663"/>
                    <a:pt x="95140" y="122343"/>
                    <a:pt x="95140" y="118925"/>
                  </a:cubicBezTo>
                  <a:cubicBezTo>
                    <a:pt x="95140" y="115510"/>
                    <a:pt x="94745" y="112192"/>
                    <a:pt x="94058" y="108979"/>
                  </a:cubicBezTo>
                  <a:lnTo>
                    <a:pt x="154607" y="78704"/>
                  </a:lnTo>
                  <a:cubicBezTo>
                    <a:pt x="163335" y="88691"/>
                    <a:pt x="176010" y="95139"/>
                    <a:pt x="190280" y="95139"/>
                  </a:cubicBezTo>
                  <a:cubicBezTo>
                    <a:pt x="216502" y="95139"/>
                    <a:pt x="237848" y="73806"/>
                    <a:pt x="237848" y="47570"/>
                  </a:cubicBezTo>
                  <a:cubicBezTo>
                    <a:pt x="237848" y="21335"/>
                    <a:pt x="216502" y="0"/>
                    <a:pt x="190278" y="0"/>
                  </a:cubicBezTo>
                  <a:cubicBezTo>
                    <a:pt x="164055" y="0"/>
                    <a:pt x="142709" y="21334"/>
                    <a:pt x="142709" y="47570"/>
                  </a:cubicBezTo>
                  <a:cubicBezTo>
                    <a:pt x="142709" y="50985"/>
                    <a:pt x="143105" y="54303"/>
                    <a:pt x="143791" y="57516"/>
                  </a:cubicBezTo>
                  <a:lnTo>
                    <a:pt x="83242" y="87790"/>
                  </a:lnTo>
                  <a:cubicBezTo>
                    <a:pt x="74515" y="77804"/>
                    <a:pt x="61839" y="71355"/>
                    <a:pt x="47570" y="71355"/>
                  </a:cubicBezTo>
                  <a:cubicBezTo>
                    <a:pt x="21346" y="71355"/>
                    <a:pt x="0" y="92689"/>
                    <a:pt x="0" y="118925"/>
                  </a:cubicBezTo>
                  <a:cubicBezTo>
                    <a:pt x="0" y="145161"/>
                    <a:pt x="21348" y="166493"/>
                    <a:pt x="47571" y="166493"/>
                  </a:cubicBezTo>
                  <a:cubicBezTo>
                    <a:pt x="61838" y="166493"/>
                    <a:pt x="74510" y="160049"/>
                    <a:pt x="83238" y="150066"/>
                  </a:cubicBezTo>
                  <a:lnTo>
                    <a:pt x="143793" y="180334"/>
                  </a:lnTo>
                  <a:cubicBezTo>
                    <a:pt x="143106" y="183547"/>
                    <a:pt x="142710" y="186864"/>
                    <a:pt x="142710" y="190277"/>
                  </a:cubicBezTo>
                  <a:cubicBezTo>
                    <a:pt x="142710" y="216512"/>
                    <a:pt x="164056" y="237847"/>
                    <a:pt x="190280" y="237847"/>
                  </a:cubicBezTo>
                  <a:cubicBezTo>
                    <a:pt x="216502" y="237847"/>
                    <a:pt x="237848" y="216513"/>
                    <a:pt x="237848" y="190277"/>
                  </a:cubicBezTo>
                  <a:cubicBezTo>
                    <a:pt x="237848" y="164041"/>
                    <a:pt x="216502" y="142709"/>
                    <a:pt x="190278"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5" name="Forma libre 118">
              <a:extLst>
                <a:ext uri="{FF2B5EF4-FFF2-40B4-BE49-F238E27FC236}">
                  <a16:creationId xmlns:a16="http://schemas.microsoft.com/office/drawing/2014/main" id="{E2A9978C-5D2E-55B0-8AB7-30E696B8686E}"/>
                </a:ext>
              </a:extLst>
            </p:cNvPr>
            <p:cNvSpPr/>
            <p:nvPr/>
          </p:nvSpPr>
          <p:spPr>
            <a:xfrm>
              <a:off x="5289936" y="1306595"/>
              <a:ext cx="285415" cy="285415"/>
            </a:xfrm>
            <a:custGeom>
              <a:avLst/>
              <a:gdLst>
                <a:gd name="connsiteX0" fmla="*/ 285416 w 285415"/>
                <a:gd name="connsiteY0" fmla="*/ 142708 h 285415"/>
                <a:gd name="connsiteX1" fmla="*/ 142708 w 285415"/>
                <a:gd name="connsiteY1" fmla="*/ 285416 h 285415"/>
                <a:gd name="connsiteX2" fmla="*/ 0 w 285415"/>
                <a:gd name="connsiteY2" fmla="*/ 142708 h 285415"/>
                <a:gd name="connsiteX3" fmla="*/ 142708 w 285415"/>
                <a:gd name="connsiteY3" fmla="*/ 0 h 285415"/>
                <a:gd name="connsiteX4" fmla="*/ 285416 w 285415"/>
                <a:gd name="connsiteY4" fmla="*/ 142708 h 285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15" h="285415">
                  <a:moveTo>
                    <a:pt x="285416" y="142708"/>
                  </a:moveTo>
                  <a:cubicBezTo>
                    <a:pt x="285416" y="221523"/>
                    <a:pt x="221523" y="285416"/>
                    <a:pt x="142708" y="285416"/>
                  </a:cubicBezTo>
                  <a:cubicBezTo>
                    <a:pt x="63892" y="285416"/>
                    <a:pt x="0" y="221523"/>
                    <a:pt x="0" y="142708"/>
                  </a:cubicBezTo>
                  <a:cubicBezTo>
                    <a:pt x="0" y="63892"/>
                    <a:pt x="63892" y="0"/>
                    <a:pt x="142708" y="0"/>
                  </a:cubicBezTo>
                  <a:cubicBezTo>
                    <a:pt x="221523" y="0"/>
                    <a:pt x="285416" y="63892"/>
                    <a:pt x="285416" y="142708"/>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6" name="Forma libre 119">
              <a:extLst>
                <a:ext uri="{FF2B5EF4-FFF2-40B4-BE49-F238E27FC236}">
                  <a16:creationId xmlns:a16="http://schemas.microsoft.com/office/drawing/2014/main" id="{5784260D-0B04-3148-05AF-9A810E677742}"/>
                </a:ext>
              </a:extLst>
            </p:cNvPr>
            <p:cNvSpPr/>
            <p:nvPr/>
          </p:nvSpPr>
          <p:spPr>
            <a:xfrm>
              <a:off x="5171013" y="1615793"/>
              <a:ext cx="454003" cy="214063"/>
            </a:xfrm>
            <a:custGeom>
              <a:avLst/>
              <a:gdLst>
                <a:gd name="connsiteX0" fmla="*/ 309200 w 454003"/>
                <a:gd name="connsiteY0" fmla="*/ 142709 h 214063"/>
                <a:gd name="connsiteX1" fmla="*/ 380554 w 454003"/>
                <a:gd name="connsiteY1" fmla="*/ 71355 h 214063"/>
                <a:gd name="connsiteX2" fmla="*/ 414280 w 454003"/>
                <a:gd name="connsiteY2" fmla="*/ 80285 h 214063"/>
                <a:gd name="connsiteX3" fmla="*/ 425266 w 454003"/>
                <a:gd name="connsiteY3" fmla="*/ 80459 h 214063"/>
                <a:gd name="connsiteX4" fmla="*/ 446565 w 454003"/>
                <a:gd name="connsiteY4" fmla="*/ 69810 h 214063"/>
                <a:gd name="connsiteX5" fmla="*/ 453162 w 454003"/>
                <a:gd name="connsiteY5" fmla="*/ 60414 h 214063"/>
                <a:gd name="connsiteX6" fmla="*/ 453789 w 454003"/>
                <a:gd name="connsiteY6" fmla="*/ 57895 h 214063"/>
                <a:gd name="connsiteX7" fmla="*/ 447147 w 454003"/>
                <a:gd name="connsiteY7" fmla="*/ 44864 h 214063"/>
                <a:gd name="connsiteX8" fmla="*/ 261631 w 454003"/>
                <a:gd name="connsiteY8" fmla="*/ 0 h 214063"/>
                <a:gd name="connsiteX9" fmla="*/ 58532 w 454003"/>
                <a:gd name="connsiteY9" fmla="*/ 53631 h 214063"/>
                <a:gd name="connsiteX10" fmla="*/ 0 w 454003"/>
                <a:gd name="connsiteY10" fmla="*/ 149085 h 214063"/>
                <a:gd name="connsiteX11" fmla="*/ 0 w 454003"/>
                <a:gd name="connsiteY11" fmla="*/ 166494 h 214063"/>
                <a:gd name="connsiteX12" fmla="*/ 47570 w 454003"/>
                <a:gd name="connsiteY12" fmla="*/ 214064 h 214063"/>
                <a:gd name="connsiteX13" fmla="*/ 322486 w 454003"/>
                <a:gd name="connsiteY13" fmla="*/ 214064 h 214063"/>
                <a:gd name="connsiteX14" fmla="*/ 333496 w 454003"/>
                <a:gd name="connsiteY14" fmla="*/ 206654 h 214063"/>
                <a:gd name="connsiteX15" fmla="*/ 330801 w 454003"/>
                <a:gd name="connsiteY15" fmla="*/ 193659 h 214063"/>
                <a:gd name="connsiteX16" fmla="*/ 309200 w 454003"/>
                <a:gd name="connsiteY16" fmla="*/ 142709 h 21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4003" h="214063">
                  <a:moveTo>
                    <a:pt x="309200" y="142709"/>
                  </a:moveTo>
                  <a:cubicBezTo>
                    <a:pt x="309200" y="103362"/>
                    <a:pt x="341206" y="71355"/>
                    <a:pt x="380554" y="71355"/>
                  </a:cubicBezTo>
                  <a:cubicBezTo>
                    <a:pt x="392005" y="71355"/>
                    <a:pt x="403340" y="74363"/>
                    <a:pt x="414280" y="80285"/>
                  </a:cubicBezTo>
                  <a:cubicBezTo>
                    <a:pt x="417717" y="82132"/>
                    <a:pt x="421805" y="82213"/>
                    <a:pt x="425266" y="80459"/>
                  </a:cubicBezTo>
                  <a:lnTo>
                    <a:pt x="446565" y="69810"/>
                  </a:lnTo>
                  <a:cubicBezTo>
                    <a:pt x="450026" y="68079"/>
                    <a:pt x="452581" y="64235"/>
                    <a:pt x="453162" y="60414"/>
                  </a:cubicBezTo>
                  <a:cubicBezTo>
                    <a:pt x="453254" y="60101"/>
                    <a:pt x="453719" y="58208"/>
                    <a:pt x="453789" y="57895"/>
                  </a:cubicBezTo>
                  <a:cubicBezTo>
                    <a:pt x="454812" y="52541"/>
                    <a:pt x="452094" y="47175"/>
                    <a:pt x="447147" y="44864"/>
                  </a:cubicBezTo>
                  <a:cubicBezTo>
                    <a:pt x="403479" y="24401"/>
                    <a:pt x="335912" y="0"/>
                    <a:pt x="261631" y="0"/>
                  </a:cubicBezTo>
                  <a:cubicBezTo>
                    <a:pt x="180127" y="0"/>
                    <a:pt x="106195" y="29161"/>
                    <a:pt x="58532" y="53631"/>
                  </a:cubicBezTo>
                  <a:cubicBezTo>
                    <a:pt x="22437" y="72169"/>
                    <a:pt x="0" y="108751"/>
                    <a:pt x="0" y="149085"/>
                  </a:cubicBezTo>
                  <a:lnTo>
                    <a:pt x="0" y="166494"/>
                  </a:lnTo>
                  <a:cubicBezTo>
                    <a:pt x="0" y="192729"/>
                    <a:pt x="21346" y="214064"/>
                    <a:pt x="47570" y="214064"/>
                  </a:cubicBezTo>
                  <a:lnTo>
                    <a:pt x="322486" y="214064"/>
                  </a:lnTo>
                  <a:cubicBezTo>
                    <a:pt x="327317" y="214064"/>
                    <a:pt x="331684" y="211137"/>
                    <a:pt x="333496" y="206654"/>
                  </a:cubicBezTo>
                  <a:cubicBezTo>
                    <a:pt x="335331" y="202171"/>
                    <a:pt x="334263" y="197038"/>
                    <a:pt x="330801" y="193659"/>
                  </a:cubicBezTo>
                  <a:cubicBezTo>
                    <a:pt x="316865" y="180070"/>
                    <a:pt x="309200" y="161977"/>
                    <a:pt x="309200"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grpSp>
      <p:sp>
        <p:nvSpPr>
          <p:cNvPr id="25" name="Down Arrow 64">
            <a:extLst>
              <a:ext uri="{FF2B5EF4-FFF2-40B4-BE49-F238E27FC236}">
                <a16:creationId xmlns:a16="http://schemas.microsoft.com/office/drawing/2014/main" id="{B4C646AA-0C04-DEAF-078A-7CC20B45A2BD}"/>
              </a:ext>
            </a:extLst>
          </p:cNvPr>
          <p:cNvSpPr/>
          <p:nvPr/>
        </p:nvSpPr>
        <p:spPr>
          <a:xfrm rot="10800000">
            <a:off x="6976312" y="3133560"/>
            <a:ext cx="303875" cy="928816"/>
          </a:xfrm>
          <a:prstGeom prst="downArrow">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ctr"/>
            <a:endParaRPr lang="en-US" sz="900"/>
          </a:p>
        </p:txBody>
      </p:sp>
      <p:grpSp>
        <p:nvGrpSpPr>
          <p:cNvPr id="42" name="Group 41">
            <a:extLst>
              <a:ext uri="{FF2B5EF4-FFF2-40B4-BE49-F238E27FC236}">
                <a16:creationId xmlns:a16="http://schemas.microsoft.com/office/drawing/2014/main" id="{A9888B3F-0A23-E792-6539-3197310F5986}"/>
              </a:ext>
            </a:extLst>
          </p:cNvPr>
          <p:cNvGrpSpPr/>
          <p:nvPr/>
        </p:nvGrpSpPr>
        <p:grpSpPr>
          <a:xfrm>
            <a:off x="7758364" y="4361143"/>
            <a:ext cx="1180256" cy="1152130"/>
            <a:chOff x="7464232" y="9637422"/>
            <a:chExt cx="2029456" cy="1981091"/>
          </a:xfrm>
          <a:solidFill>
            <a:schemeClr val="tx1">
              <a:lumMod val="20000"/>
              <a:lumOff val="80000"/>
            </a:schemeClr>
          </a:solidFill>
        </p:grpSpPr>
        <p:sp>
          <p:nvSpPr>
            <p:cNvPr id="43" name="Down Arrow 85">
              <a:extLst>
                <a:ext uri="{FF2B5EF4-FFF2-40B4-BE49-F238E27FC236}">
                  <a16:creationId xmlns:a16="http://schemas.microsoft.com/office/drawing/2014/main" id="{A2B8996E-FE53-16A3-CA5A-5DF333D64116}"/>
                </a:ext>
              </a:extLst>
            </p:cNvPr>
            <p:cNvSpPr/>
            <p:nvPr/>
          </p:nvSpPr>
          <p:spPr>
            <a:xfrm rot="14400000">
              <a:off x="8369446" y="8932864"/>
              <a:ext cx="419684" cy="1828800"/>
            </a:xfrm>
            <a:prstGeom prst="down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ctr"/>
              <a:endParaRPr lang="en-US" sz="900"/>
            </a:p>
          </p:txBody>
        </p:sp>
        <p:sp>
          <p:nvSpPr>
            <p:cNvPr id="44" name="Down Arrow 86">
              <a:extLst>
                <a:ext uri="{FF2B5EF4-FFF2-40B4-BE49-F238E27FC236}">
                  <a16:creationId xmlns:a16="http://schemas.microsoft.com/office/drawing/2014/main" id="{05A142C0-1783-60EA-4179-9D3B7EB9C535}"/>
                </a:ext>
              </a:extLst>
            </p:cNvPr>
            <p:cNvSpPr/>
            <p:nvPr/>
          </p:nvSpPr>
          <p:spPr>
            <a:xfrm rot="7200000" flipV="1">
              <a:off x="8168790" y="10494271"/>
              <a:ext cx="419684" cy="1828800"/>
            </a:xfrm>
            <a:prstGeom prst="down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ctr"/>
              <a:endParaRPr lang="en-US" sz="900"/>
            </a:p>
          </p:txBody>
        </p:sp>
      </p:grpSp>
      <p:sp>
        <p:nvSpPr>
          <p:cNvPr id="56" name="Rectangle 55">
            <a:extLst>
              <a:ext uri="{FF2B5EF4-FFF2-40B4-BE49-F238E27FC236}">
                <a16:creationId xmlns:a16="http://schemas.microsoft.com/office/drawing/2014/main" id="{94AA2BCB-94A0-E3E8-4BE6-C239A3507BBE}"/>
              </a:ext>
            </a:extLst>
          </p:cNvPr>
          <p:cNvSpPr/>
          <p:nvPr/>
        </p:nvSpPr>
        <p:spPr>
          <a:xfrm flipH="1">
            <a:off x="5909251" y="5644649"/>
            <a:ext cx="2379843" cy="325638"/>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ctr"/>
            <a:r>
              <a:rPr lang="en-US" sz="900" dirty="0">
                <a:solidFill>
                  <a:schemeClr val="tx2"/>
                </a:solidFill>
                <a:latin typeface="Poppins Medium" pitchFamily="2" charset="77"/>
                <a:ea typeface="Roboto Medium" panose="02000000000000000000" pitchFamily="2" charset="0"/>
                <a:cs typeface="Poppins Medium" pitchFamily="2" charset="77"/>
              </a:rPr>
              <a:t>PBI Dataset</a:t>
            </a:r>
            <a:endParaRPr lang="en-US" sz="2400" dirty="0">
              <a:solidFill>
                <a:schemeClr val="tx2"/>
              </a:solidFill>
              <a:latin typeface="Poppins Medium" pitchFamily="2" charset="77"/>
              <a:ea typeface="Roboto Medium" panose="02000000000000000000" pitchFamily="2" charset="0"/>
              <a:cs typeface="Poppins Medium" pitchFamily="2" charset="77"/>
            </a:endParaRPr>
          </a:p>
        </p:txBody>
      </p:sp>
      <p:sp>
        <p:nvSpPr>
          <p:cNvPr id="57" name="Rectangle 56">
            <a:extLst>
              <a:ext uri="{FF2B5EF4-FFF2-40B4-BE49-F238E27FC236}">
                <a16:creationId xmlns:a16="http://schemas.microsoft.com/office/drawing/2014/main" id="{220B6C2E-4062-961D-0CBD-B1056B913385}"/>
              </a:ext>
            </a:extLst>
          </p:cNvPr>
          <p:cNvSpPr/>
          <p:nvPr/>
        </p:nvSpPr>
        <p:spPr>
          <a:xfrm flipH="1">
            <a:off x="7697584" y="2305274"/>
            <a:ext cx="1383268" cy="230832"/>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900" dirty="0">
                <a:solidFill>
                  <a:schemeClr val="tx2"/>
                </a:solidFill>
                <a:latin typeface="Poppins Medium" pitchFamily="2" charset="77"/>
                <a:ea typeface="Roboto Medium" panose="02000000000000000000" pitchFamily="2" charset="0"/>
                <a:cs typeface="Poppins Medium" pitchFamily="2" charset="77"/>
              </a:rPr>
              <a:t>ALM Report</a:t>
            </a:r>
            <a:endParaRPr lang="en-US" sz="2400" dirty="0">
              <a:solidFill>
                <a:schemeClr val="tx2"/>
              </a:solidFill>
              <a:latin typeface="Poppins Medium" pitchFamily="2" charset="77"/>
              <a:ea typeface="Roboto Medium" panose="02000000000000000000" pitchFamily="2" charset="0"/>
              <a:cs typeface="Poppins Medium" pitchFamily="2" charset="77"/>
            </a:endParaRPr>
          </a:p>
        </p:txBody>
      </p:sp>
      <p:sp>
        <p:nvSpPr>
          <p:cNvPr id="58" name="Rectangle 57">
            <a:extLst>
              <a:ext uri="{FF2B5EF4-FFF2-40B4-BE49-F238E27FC236}">
                <a16:creationId xmlns:a16="http://schemas.microsoft.com/office/drawing/2014/main" id="{0470F8E1-E6A6-6B68-0196-0A60878C0C78}"/>
              </a:ext>
            </a:extLst>
          </p:cNvPr>
          <p:cNvSpPr/>
          <p:nvPr/>
        </p:nvSpPr>
        <p:spPr>
          <a:xfrm flipH="1">
            <a:off x="8736345" y="6145904"/>
            <a:ext cx="1805862" cy="325638"/>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ctr"/>
            <a:r>
              <a:rPr lang="en-US" sz="900" dirty="0">
                <a:solidFill>
                  <a:schemeClr val="tx2"/>
                </a:solidFill>
                <a:latin typeface="Poppins Medium" pitchFamily="2" charset="77"/>
                <a:ea typeface="Roboto Medium" panose="02000000000000000000" pitchFamily="2" charset="0"/>
                <a:cs typeface="Poppins Medium" pitchFamily="2" charset="77"/>
              </a:rPr>
              <a:t>End Users</a:t>
            </a:r>
            <a:endParaRPr lang="en-US" sz="2400" dirty="0">
              <a:solidFill>
                <a:schemeClr val="tx2"/>
              </a:solidFill>
              <a:latin typeface="Poppins Medium" pitchFamily="2" charset="77"/>
              <a:ea typeface="Roboto Medium" panose="02000000000000000000" pitchFamily="2" charset="0"/>
              <a:cs typeface="Poppins Medium" pitchFamily="2" charset="77"/>
            </a:endParaRPr>
          </a:p>
        </p:txBody>
      </p:sp>
      <p:sp>
        <p:nvSpPr>
          <p:cNvPr id="60" name="Rectangle 59">
            <a:extLst>
              <a:ext uri="{FF2B5EF4-FFF2-40B4-BE49-F238E27FC236}">
                <a16:creationId xmlns:a16="http://schemas.microsoft.com/office/drawing/2014/main" id="{375DB67E-F7EF-11EF-0AF9-7AFD27A97CF0}"/>
              </a:ext>
            </a:extLst>
          </p:cNvPr>
          <p:cNvSpPr/>
          <p:nvPr/>
        </p:nvSpPr>
        <p:spPr>
          <a:xfrm flipH="1">
            <a:off x="8736345" y="4320357"/>
            <a:ext cx="1805862" cy="325638"/>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ctr"/>
            <a:r>
              <a:rPr lang="en-US" sz="900" dirty="0">
                <a:solidFill>
                  <a:schemeClr val="tx2"/>
                </a:solidFill>
                <a:latin typeface="Poppins Medium" pitchFamily="2" charset="77"/>
                <a:ea typeface="Roboto Medium" panose="02000000000000000000" pitchFamily="2" charset="0"/>
                <a:cs typeface="Poppins Medium" pitchFamily="2" charset="77"/>
              </a:rPr>
              <a:t>Stakeholders</a:t>
            </a:r>
            <a:endParaRPr lang="en-US" sz="2400" dirty="0">
              <a:solidFill>
                <a:schemeClr val="tx2"/>
              </a:solidFill>
              <a:latin typeface="Poppins Medium" pitchFamily="2" charset="77"/>
              <a:ea typeface="Roboto Medium" panose="02000000000000000000" pitchFamily="2" charset="0"/>
              <a:cs typeface="Poppins Medium" pitchFamily="2" charset="77"/>
            </a:endParaRPr>
          </a:p>
        </p:txBody>
      </p:sp>
      <p:sp>
        <p:nvSpPr>
          <p:cNvPr id="66" name="Rectangle 65">
            <a:extLst>
              <a:ext uri="{FF2B5EF4-FFF2-40B4-BE49-F238E27FC236}">
                <a16:creationId xmlns:a16="http://schemas.microsoft.com/office/drawing/2014/main" id="{ACB456A1-E135-61B3-90E7-462F1DD6EA6A}"/>
              </a:ext>
            </a:extLst>
          </p:cNvPr>
          <p:cNvSpPr/>
          <p:nvPr/>
        </p:nvSpPr>
        <p:spPr>
          <a:xfrm>
            <a:off x="4824263" y="4586289"/>
            <a:ext cx="1429512" cy="347348"/>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r"/>
            <a:r>
              <a:rPr lang="en-US" sz="1000" dirty="0">
                <a:latin typeface="Lato Light" panose="020F0502020204030203" pitchFamily="34" charset="0"/>
                <a:ea typeface="Lato Light" panose="020F0502020204030203" pitchFamily="34" charset="0"/>
                <a:cs typeface="Lato Light" panose="020F0502020204030203" pitchFamily="34" charset="0"/>
              </a:rPr>
              <a:t>Import Mode</a:t>
            </a:r>
            <a:endParaRPr lang="en-US" sz="1000" dirty="0"/>
          </a:p>
        </p:txBody>
      </p:sp>
      <p:sp>
        <p:nvSpPr>
          <p:cNvPr id="69" name="Rectangle 68">
            <a:extLst>
              <a:ext uri="{FF2B5EF4-FFF2-40B4-BE49-F238E27FC236}">
                <a16:creationId xmlns:a16="http://schemas.microsoft.com/office/drawing/2014/main" id="{21890664-CBD4-1E48-A557-8110C4E8D3C3}"/>
              </a:ext>
            </a:extLst>
          </p:cNvPr>
          <p:cNvSpPr/>
          <p:nvPr/>
        </p:nvSpPr>
        <p:spPr>
          <a:xfrm>
            <a:off x="8154436" y="4724876"/>
            <a:ext cx="1220767" cy="521022"/>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900" dirty="0">
                <a:latin typeface="Lato Light" panose="020F0502020204030203" pitchFamily="34" charset="0"/>
                <a:ea typeface="Lato Light" panose="020F0502020204030203" pitchFamily="34" charset="0"/>
                <a:cs typeface="Lato Light" panose="020F0502020204030203" pitchFamily="34" charset="0"/>
              </a:rPr>
              <a:t>Email Notifications</a:t>
            </a:r>
            <a:endParaRPr lang="en-US" sz="900" dirty="0"/>
          </a:p>
        </p:txBody>
      </p:sp>
      <p:grpSp>
        <p:nvGrpSpPr>
          <p:cNvPr id="70" name="Gráfico 55">
            <a:extLst>
              <a:ext uri="{FF2B5EF4-FFF2-40B4-BE49-F238E27FC236}">
                <a16:creationId xmlns:a16="http://schemas.microsoft.com/office/drawing/2014/main" id="{B440AD7E-46D6-6A90-D4C8-869C225E066A}"/>
              </a:ext>
            </a:extLst>
          </p:cNvPr>
          <p:cNvGrpSpPr>
            <a:grpSpLocks noChangeAspect="1"/>
          </p:cNvGrpSpPr>
          <p:nvPr/>
        </p:nvGrpSpPr>
        <p:grpSpPr>
          <a:xfrm>
            <a:off x="7387258" y="1971363"/>
            <a:ext cx="212714" cy="212712"/>
            <a:chOff x="5171013" y="1306595"/>
            <a:chExt cx="570831" cy="570831"/>
          </a:xfrm>
          <a:solidFill>
            <a:schemeClr val="accent1"/>
          </a:solidFill>
        </p:grpSpPr>
        <p:sp>
          <p:nvSpPr>
            <p:cNvPr id="71" name="Forma libre 117">
              <a:extLst>
                <a:ext uri="{FF2B5EF4-FFF2-40B4-BE49-F238E27FC236}">
                  <a16:creationId xmlns:a16="http://schemas.microsoft.com/office/drawing/2014/main" id="{902896B8-5419-DCD1-984C-89AD70E123AF}"/>
                </a:ext>
              </a:extLst>
            </p:cNvPr>
            <p:cNvSpPr/>
            <p:nvPr/>
          </p:nvSpPr>
          <p:spPr>
            <a:xfrm>
              <a:off x="5503995" y="1639578"/>
              <a:ext cx="237848" cy="237847"/>
            </a:xfrm>
            <a:custGeom>
              <a:avLst/>
              <a:gdLst>
                <a:gd name="connsiteX0" fmla="*/ 190278 w 237848"/>
                <a:gd name="connsiteY0" fmla="*/ 142709 h 237847"/>
                <a:gd name="connsiteX1" fmla="*/ 154605 w 237848"/>
                <a:gd name="connsiteY1" fmla="*/ 159145 h 237847"/>
                <a:gd name="connsiteX2" fmla="*/ 94054 w 237848"/>
                <a:gd name="connsiteY2" fmla="*/ 128878 h 237847"/>
                <a:gd name="connsiteX3" fmla="*/ 95140 w 237848"/>
                <a:gd name="connsiteY3" fmla="*/ 118925 h 237847"/>
                <a:gd name="connsiteX4" fmla="*/ 94058 w 237848"/>
                <a:gd name="connsiteY4" fmla="*/ 108979 h 237847"/>
                <a:gd name="connsiteX5" fmla="*/ 154607 w 237848"/>
                <a:gd name="connsiteY5" fmla="*/ 78704 h 237847"/>
                <a:gd name="connsiteX6" fmla="*/ 190280 w 237848"/>
                <a:gd name="connsiteY6" fmla="*/ 95139 h 237847"/>
                <a:gd name="connsiteX7" fmla="*/ 237848 w 237848"/>
                <a:gd name="connsiteY7" fmla="*/ 47570 h 237847"/>
                <a:gd name="connsiteX8" fmla="*/ 190278 w 237848"/>
                <a:gd name="connsiteY8" fmla="*/ 0 h 237847"/>
                <a:gd name="connsiteX9" fmla="*/ 142709 w 237848"/>
                <a:gd name="connsiteY9" fmla="*/ 47570 h 237847"/>
                <a:gd name="connsiteX10" fmla="*/ 143791 w 237848"/>
                <a:gd name="connsiteY10" fmla="*/ 57516 h 237847"/>
                <a:gd name="connsiteX11" fmla="*/ 83242 w 237848"/>
                <a:gd name="connsiteY11" fmla="*/ 87790 h 237847"/>
                <a:gd name="connsiteX12" fmla="*/ 47570 w 237848"/>
                <a:gd name="connsiteY12" fmla="*/ 71355 h 237847"/>
                <a:gd name="connsiteX13" fmla="*/ 0 w 237848"/>
                <a:gd name="connsiteY13" fmla="*/ 118925 h 237847"/>
                <a:gd name="connsiteX14" fmla="*/ 47571 w 237848"/>
                <a:gd name="connsiteY14" fmla="*/ 166493 h 237847"/>
                <a:gd name="connsiteX15" fmla="*/ 83238 w 237848"/>
                <a:gd name="connsiteY15" fmla="*/ 150066 h 237847"/>
                <a:gd name="connsiteX16" fmla="*/ 143793 w 237848"/>
                <a:gd name="connsiteY16" fmla="*/ 180334 h 237847"/>
                <a:gd name="connsiteX17" fmla="*/ 142710 w 237848"/>
                <a:gd name="connsiteY17" fmla="*/ 190277 h 237847"/>
                <a:gd name="connsiteX18" fmla="*/ 190280 w 237848"/>
                <a:gd name="connsiteY18" fmla="*/ 237847 h 237847"/>
                <a:gd name="connsiteX19" fmla="*/ 237848 w 237848"/>
                <a:gd name="connsiteY19" fmla="*/ 190277 h 237847"/>
                <a:gd name="connsiteX20" fmla="*/ 190278 w 237848"/>
                <a:gd name="connsiteY20" fmla="*/ 142709 h 237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7848" h="237847">
                  <a:moveTo>
                    <a:pt x="190278" y="142709"/>
                  </a:moveTo>
                  <a:cubicBezTo>
                    <a:pt x="176009" y="142709"/>
                    <a:pt x="163332" y="149157"/>
                    <a:pt x="154605" y="159145"/>
                  </a:cubicBezTo>
                  <a:lnTo>
                    <a:pt x="94054" y="128878"/>
                  </a:lnTo>
                  <a:cubicBezTo>
                    <a:pt x="94742" y="125663"/>
                    <a:pt x="95140" y="122343"/>
                    <a:pt x="95140" y="118925"/>
                  </a:cubicBezTo>
                  <a:cubicBezTo>
                    <a:pt x="95140" y="115510"/>
                    <a:pt x="94745" y="112192"/>
                    <a:pt x="94058" y="108979"/>
                  </a:cubicBezTo>
                  <a:lnTo>
                    <a:pt x="154607" y="78704"/>
                  </a:lnTo>
                  <a:cubicBezTo>
                    <a:pt x="163335" y="88691"/>
                    <a:pt x="176010" y="95139"/>
                    <a:pt x="190280" y="95139"/>
                  </a:cubicBezTo>
                  <a:cubicBezTo>
                    <a:pt x="216502" y="95139"/>
                    <a:pt x="237848" y="73806"/>
                    <a:pt x="237848" y="47570"/>
                  </a:cubicBezTo>
                  <a:cubicBezTo>
                    <a:pt x="237848" y="21335"/>
                    <a:pt x="216502" y="0"/>
                    <a:pt x="190278" y="0"/>
                  </a:cubicBezTo>
                  <a:cubicBezTo>
                    <a:pt x="164055" y="0"/>
                    <a:pt x="142709" y="21334"/>
                    <a:pt x="142709" y="47570"/>
                  </a:cubicBezTo>
                  <a:cubicBezTo>
                    <a:pt x="142709" y="50985"/>
                    <a:pt x="143105" y="54303"/>
                    <a:pt x="143791" y="57516"/>
                  </a:cubicBezTo>
                  <a:lnTo>
                    <a:pt x="83242" y="87790"/>
                  </a:lnTo>
                  <a:cubicBezTo>
                    <a:pt x="74515" y="77804"/>
                    <a:pt x="61839" y="71355"/>
                    <a:pt x="47570" y="71355"/>
                  </a:cubicBezTo>
                  <a:cubicBezTo>
                    <a:pt x="21346" y="71355"/>
                    <a:pt x="0" y="92689"/>
                    <a:pt x="0" y="118925"/>
                  </a:cubicBezTo>
                  <a:cubicBezTo>
                    <a:pt x="0" y="145161"/>
                    <a:pt x="21348" y="166493"/>
                    <a:pt x="47571" y="166493"/>
                  </a:cubicBezTo>
                  <a:cubicBezTo>
                    <a:pt x="61838" y="166493"/>
                    <a:pt x="74510" y="160049"/>
                    <a:pt x="83238" y="150066"/>
                  </a:cubicBezTo>
                  <a:lnTo>
                    <a:pt x="143793" y="180334"/>
                  </a:lnTo>
                  <a:cubicBezTo>
                    <a:pt x="143106" y="183547"/>
                    <a:pt x="142710" y="186864"/>
                    <a:pt x="142710" y="190277"/>
                  </a:cubicBezTo>
                  <a:cubicBezTo>
                    <a:pt x="142710" y="216512"/>
                    <a:pt x="164056" y="237847"/>
                    <a:pt x="190280" y="237847"/>
                  </a:cubicBezTo>
                  <a:cubicBezTo>
                    <a:pt x="216502" y="237847"/>
                    <a:pt x="237848" y="216513"/>
                    <a:pt x="237848" y="190277"/>
                  </a:cubicBezTo>
                  <a:cubicBezTo>
                    <a:pt x="237848" y="164041"/>
                    <a:pt x="216502" y="142709"/>
                    <a:pt x="190278"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72" name="Forma libre 118">
              <a:extLst>
                <a:ext uri="{FF2B5EF4-FFF2-40B4-BE49-F238E27FC236}">
                  <a16:creationId xmlns:a16="http://schemas.microsoft.com/office/drawing/2014/main" id="{1D295236-AFA5-4371-D1E6-ABED2AD2A575}"/>
                </a:ext>
              </a:extLst>
            </p:cNvPr>
            <p:cNvSpPr/>
            <p:nvPr/>
          </p:nvSpPr>
          <p:spPr>
            <a:xfrm>
              <a:off x="5289936" y="1306595"/>
              <a:ext cx="285415" cy="285415"/>
            </a:xfrm>
            <a:custGeom>
              <a:avLst/>
              <a:gdLst>
                <a:gd name="connsiteX0" fmla="*/ 285416 w 285415"/>
                <a:gd name="connsiteY0" fmla="*/ 142708 h 285415"/>
                <a:gd name="connsiteX1" fmla="*/ 142708 w 285415"/>
                <a:gd name="connsiteY1" fmla="*/ 285416 h 285415"/>
                <a:gd name="connsiteX2" fmla="*/ 0 w 285415"/>
                <a:gd name="connsiteY2" fmla="*/ 142708 h 285415"/>
                <a:gd name="connsiteX3" fmla="*/ 142708 w 285415"/>
                <a:gd name="connsiteY3" fmla="*/ 0 h 285415"/>
                <a:gd name="connsiteX4" fmla="*/ 285416 w 285415"/>
                <a:gd name="connsiteY4" fmla="*/ 142708 h 285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15" h="285415">
                  <a:moveTo>
                    <a:pt x="285416" y="142708"/>
                  </a:moveTo>
                  <a:cubicBezTo>
                    <a:pt x="285416" y="221523"/>
                    <a:pt x="221523" y="285416"/>
                    <a:pt x="142708" y="285416"/>
                  </a:cubicBezTo>
                  <a:cubicBezTo>
                    <a:pt x="63892" y="285416"/>
                    <a:pt x="0" y="221523"/>
                    <a:pt x="0" y="142708"/>
                  </a:cubicBezTo>
                  <a:cubicBezTo>
                    <a:pt x="0" y="63892"/>
                    <a:pt x="63892" y="0"/>
                    <a:pt x="142708" y="0"/>
                  </a:cubicBezTo>
                  <a:cubicBezTo>
                    <a:pt x="221523" y="0"/>
                    <a:pt x="285416" y="63892"/>
                    <a:pt x="285416" y="142708"/>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73" name="Forma libre 119">
              <a:extLst>
                <a:ext uri="{FF2B5EF4-FFF2-40B4-BE49-F238E27FC236}">
                  <a16:creationId xmlns:a16="http://schemas.microsoft.com/office/drawing/2014/main" id="{B2828465-A307-9272-548A-785D0882D60D}"/>
                </a:ext>
              </a:extLst>
            </p:cNvPr>
            <p:cNvSpPr/>
            <p:nvPr/>
          </p:nvSpPr>
          <p:spPr>
            <a:xfrm>
              <a:off x="5171013" y="1615793"/>
              <a:ext cx="454003" cy="214063"/>
            </a:xfrm>
            <a:custGeom>
              <a:avLst/>
              <a:gdLst>
                <a:gd name="connsiteX0" fmla="*/ 309200 w 454003"/>
                <a:gd name="connsiteY0" fmla="*/ 142709 h 214063"/>
                <a:gd name="connsiteX1" fmla="*/ 380554 w 454003"/>
                <a:gd name="connsiteY1" fmla="*/ 71355 h 214063"/>
                <a:gd name="connsiteX2" fmla="*/ 414280 w 454003"/>
                <a:gd name="connsiteY2" fmla="*/ 80285 h 214063"/>
                <a:gd name="connsiteX3" fmla="*/ 425266 w 454003"/>
                <a:gd name="connsiteY3" fmla="*/ 80459 h 214063"/>
                <a:gd name="connsiteX4" fmla="*/ 446565 w 454003"/>
                <a:gd name="connsiteY4" fmla="*/ 69810 h 214063"/>
                <a:gd name="connsiteX5" fmla="*/ 453162 w 454003"/>
                <a:gd name="connsiteY5" fmla="*/ 60414 h 214063"/>
                <a:gd name="connsiteX6" fmla="*/ 453789 w 454003"/>
                <a:gd name="connsiteY6" fmla="*/ 57895 h 214063"/>
                <a:gd name="connsiteX7" fmla="*/ 447147 w 454003"/>
                <a:gd name="connsiteY7" fmla="*/ 44864 h 214063"/>
                <a:gd name="connsiteX8" fmla="*/ 261631 w 454003"/>
                <a:gd name="connsiteY8" fmla="*/ 0 h 214063"/>
                <a:gd name="connsiteX9" fmla="*/ 58532 w 454003"/>
                <a:gd name="connsiteY9" fmla="*/ 53631 h 214063"/>
                <a:gd name="connsiteX10" fmla="*/ 0 w 454003"/>
                <a:gd name="connsiteY10" fmla="*/ 149085 h 214063"/>
                <a:gd name="connsiteX11" fmla="*/ 0 w 454003"/>
                <a:gd name="connsiteY11" fmla="*/ 166494 h 214063"/>
                <a:gd name="connsiteX12" fmla="*/ 47570 w 454003"/>
                <a:gd name="connsiteY12" fmla="*/ 214064 h 214063"/>
                <a:gd name="connsiteX13" fmla="*/ 322486 w 454003"/>
                <a:gd name="connsiteY13" fmla="*/ 214064 h 214063"/>
                <a:gd name="connsiteX14" fmla="*/ 333496 w 454003"/>
                <a:gd name="connsiteY14" fmla="*/ 206654 h 214063"/>
                <a:gd name="connsiteX15" fmla="*/ 330801 w 454003"/>
                <a:gd name="connsiteY15" fmla="*/ 193659 h 214063"/>
                <a:gd name="connsiteX16" fmla="*/ 309200 w 454003"/>
                <a:gd name="connsiteY16" fmla="*/ 142709 h 21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4003" h="214063">
                  <a:moveTo>
                    <a:pt x="309200" y="142709"/>
                  </a:moveTo>
                  <a:cubicBezTo>
                    <a:pt x="309200" y="103362"/>
                    <a:pt x="341206" y="71355"/>
                    <a:pt x="380554" y="71355"/>
                  </a:cubicBezTo>
                  <a:cubicBezTo>
                    <a:pt x="392005" y="71355"/>
                    <a:pt x="403340" y="74363"/>
                    <a:pt x="414280" y="80285"/>
                  </a:cubicBezTo>
                  <a:cubicBezTo>
                    <a:pt x="417717" y="82132"/>
                    <a:pt x="421805" y="82213"/>
                    <a:pt x="425266" y="80459"/>
                  </a:cubicBezTo>
                  <a:lnTo>
                    <a:pt x="446565" y="69810"/>
                  </a:lnTo>
                  <a:cubicBezTo>
                    <a:pt x="450026" y="68079"/>
                    <a:pt x="452581" y="64235"/>
                    <a:pt x="453162" y="60414"/>
                  </a:cubicBezTo>
                  <a:cubicBezTo>
                    <a:pt x="453254" y="60101"/>
                    <a:pt x="453719" y="58208"/>
                    <a:pt x="453789" y="57895"/>
                  </a:cubicBezTo>
                  <a:cubicBezTo>
                    <a:pt x="454812" y="52541"/>
                    <a:pt x="452094" y="47175"/>
                    <a:pt x="447147" y="44864"/>
                  </a:cubicBezTo>
                  <a:cubicBezTo>
                    <a:pt x="403479" y="24401"/>
                    <a:pt x="335912" y="0"/>
                    <a:pt x="261631" y="0"/>
                  </a:cubicBezTo>
                  <a:cubicBezTo>
                    <a:pt x="180127" y="0"/>
                    <a:pt x="106195" y="29161"/>
                    <a:pt x="58532" y="53631"/>
                  </a:cubicBezTo>
                  <a:cubicBezTo>
                    <a:pt x="22437" y="72169"/>
                    <a:pt x="0" y="108751"/>
                    <a:pt x="0" y="149085"/>
                  </a:cubicBezTo>
                  <a:lnTo>
                    <a:pt x="0" y="166494"/>
                  </a:lnTo>
                  <a:cubicBezTo>
                    <a:pt x="0" y="192729"/>
                    <a:pt x="21346" y="214064"/>
                    <a:pt x="47570" y="214064"/>
                  </a:cubicBezTo>
                  <a:lnTo>
                    <a:pt x="322486" y="214064"/>
                  </a:lnTo>
                  <a:cubicBezTo>
                    <a:pt x="327317" y="214064"/>
                    <a:pt x="331684" y="211137"/>
                    <a:pt x="333496" y="206654"/>
                  </a:cubicBezTo>
                  <a:cubicBezTo>
                    <a:pt x="335331" y="202171"/>
                    <a:pt x="334263" y="197038"/>
                    <a:pt x="330801" y="193659"/>
                  </a:cubicBezTo>
                  <a:cubicBezTo>
                    <a:pt x="316865" y="180070"/>
                    <a:pt x="309200" y="161977"/>
                    <a:pt x="309200"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grpSp>
      <p:grpSp>
        <p:nvGrpSpPr>
          <p:cNvPr id="74" name="Gráfico 55">
            <a:extLst>
              <a:ext uri="{FF2B5EF4-FFF2-40B4-BE49-F238E27FC236}">
                <a16:creationId xmlns:a16="http://schemas.microsoft.com/office/drawing/2014/main" id="{EB728F01-8A5A-CF70-E339-93C62EB74F4B}"/>
              </a:ext>
            </a:extLst>
          </p:cNvPr>
          <p:cNvGrpSpPr>
            <a:grpSpLocks noChangeAspect="1"/>
          </p:cNvGrpSpPr>
          <p:nvPr/>
        </p:nvGrpSpPr>
        <p:grpSpPr>
          <a:xfrm>
            <a:off x="7254559" y="1899542"/>
            <a:ext cx="212714" cy="212712"/>
            <a:chOff x="5171013" y="1306595"/>
            <a:chExt cx="570831" cy="570831"/>
          </a:xfrm>
          <a:solidFill>
            <a:schemeClr val="accent1"/>
          </a:solidFill>
        </p:grpSpPr>
        <p:sp>
          <p:nvSpPr>
            <p:cNvPr id="75" name="Forma libre 117">
              <a:extLst>
                <a:ext uri="{FF2B5EF4-FFF2-40B4-BE49-F238E27FC236}">
                  <a16:creationId xmlns:a16="http://schemas.microsoft.com/office/drawing/2014/main" id="{861C5D32-2A3C-1EA7-C7DB-8430E694AE24}"/>
                </a:ext>
              </a:extLst>
            </p:cNvPr>
            <p:cNvSpPr/>
            <p:nvPr/>
          </p:nvSpPr>
          <p:spPr>
            <a:xfrm>
              <a:off x="5503995" y="1639578"/>
              <a:ext cx="237848" cy="237847"/>
            </a:xfrm>
            <a:custGeom>
              <a:avLst/>
              <a:gdLst>
                <a:gd name="connsiteX0" fmla="*/ 190278 w 237848"/>
                <a:gd name="connsiteY0" fmla="*/ 142709 h 237847"/>
                <a:gd name="connsiteX1" fmla="*/ 154605 w 237848"/>
                <a:gd name="connsiteY1" fmla="*/ 159145 h 237847"/>
                <a:gd name="connsiteX2" fmla="*/ 94054 w 237848"/>
                <a:gd name="connsiteY2" fmla="*/ 128878 h 237847"/>
                <a:gd name="connsiteX3" fmla="*/ 95140 w 237848"/>
                <a:gd name="connsiteY3" fmla="*/ 118925 h 237847"/>
                <a:gd name="connsiteX4" fmla="*/ 94058 w 237848"/>
                <a:gd name="connsiteY4" fmla="*/ 108979 h 237847"/>
                <a:gd name="connsiteX5" fmla="*/ 154607 w 237848"/>
                <a:gd name="connsiteY5" fmla="*/ 78704 h 237847"/>
                <a:gd name="connsiteX6" fmla="*/ 190280 w 237848"/>
                <a:gd name="connsiteY6" fmla="*/ 95139 h 237847"/>
                <a:gd name="connsiteX7" fmla="*/ 237848 w 237848"/>
                <a:gd name="connsiteY7" fmla="*/ 47570 h 237847"/>
                <a:gd name="connsiteX8" fmla="*/ 190278 w 237848"/>
                <a:gd name="connsiteY8" fmla="*/ 0 h 237847"/>
                <a:gd name="connsiteX9" fmla="*/ 142709 w 237848"/>
                <a:gd name="connsiteY9" fmla="*/ 47570 h 237847"/>
                <a:gd name="connsiteX10" fmla="*/ 143791 w 237848"/>
                <a:gd name="connsiteY10" fmla="*/ 57516 h 237847"/>
                <a:gd name="connsiteX11" fmla="*/ 83242 w 237848"/>
                <a:gd name="connsiteY11" fmla="*/ 87790 h 237847"/>
                <a:gd name="connsiteX12" fmla="*/ 47570 w 237848"/>
                <a:gd name="connsiteY12" fmla="*/ 71355 h 237847"/>
                <a:gd name="connsiteX13" fmla="*/ 0 w 237848"/>
                <a:gd name="connsiteY13" fmla="*/ 118925 h 237847"/>
                <a:gd name="connsiteX14" fmla="*/ 47571 w 237848"/>
                <a:gd name="connsiteY14" fmla="*/ 166493 h 237847"/>
                <a:gd name="connsiteX15" fmla="*/ 83238 w 237848"/>
                <a:gd name="connsiteY15" fmla="*/ 150066 h 237847"/>
                <a:gd name="connsiteX16" fmla="*/ 143793 w 237848"/>
                <a:gd name="connsiteY16" fmla="*/ 180334 h 237847"/>
                <a:gd name="connsiteX17" fmla="*/ 142710 w 237848"/>
                <a:gd name="connsiteY17" fmla="*/ 190277 h 237847"/>
                <a:gd name="connsiteX18" fmla="*/ 190280 w 237848"/>
                <a:gd name="connsiteY18" fmla="*/ 237847 h 237847"/>
                <a:gd name="connsiteX19" fmla="*/ 237848 w 237848"/>
                <a:gd name="connsiteY19" fmla="*/ 190277 h 237847"/>
                <a:gd name="connsiteX20" fmla="*/ 190278 w 237848"/>
                <a:gd name="connsiteY20" fmla="*/ 142709 h 237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7848" h="237847">
                  <a:moveTo>
                    <a:pt x="190278" y="142709"/>
                  </a:moveTo>
                  <a:cubicBezTo>
                    <a:pt x="176009" y="142709"/>
                    <a:pt x="163332" y="149157"/>
                    <a:pt x="154605" y="159145"/>
                  </a:cubicBezTo>
                  <a:lnTo>
                    <a:pt x="94054" y="128878"/>
                  </a:lnTo>
                  <a:cubicBezTo>
                    <a:pt x="94742" y="125663"/>
                    <a:pt x="95140" y="122343"/>
                    <a:pt x="95140" y="118925"/>
                  </a:cubicBezTo>
                  <a:cubicBezTo>
                    <a:pt x="95140" y="115510"/>
                    <a:pt x="94745" y="112192"/>
                    <a:pt x="94058" y="108979"/>
                  </a:cubicBezTo>
                  <a:lnTo>
                    <a:pt x="154607" y="78704"/>
                  </a:lnTo>
                  <a:cubicBezTo>
                    <a:pt x="163335" y="88691"/>
                    <a:pt x="176010" y="95139"/>
                    <a:pt x="190280" y="95139"/>
                  </a:cubicBezTo>
                  <a:cubicBezTo>
                    <a:pt x="216502" y="95139"/>
                    <a:pt x="237848" y="73806"/>
                    <a:pt x="237848" y="47570"/>
                  </a:cubicBezTo>
                  <a:cubicBezTo>
                    <a:pt x="237848" y="21335"/>
                    <a:pt x="216502" y="0"/>
                    <a:pt x="190278" y="0"/>
                  </a:cubicBezTo>
                  <a:cubicBezTo>
                    <a:pt x="164055" y="0"/>
                    <a:pt x="142709" y="21334"/>
                    <a:pt x="142709" y="47570"/>
                  </a:cubicBezTo>
                  <a:cubicBezTo>
                    <a:pt x="142709" y="50985"/>
                    <a:pt x="143105" y="54303"/>
                    <a:pt x="143791" y="57516"/>
                  </a:cubicBezTo>
                  <a:lnTo>
                    <a:pt x="83242" y="87790"/>
                  </a:lnTo>
                  <a:cubicBezTo>
                    <a:pt x="74515" y="77804"/>
                    <a:pt x="61839" y="71355"/>
                    <a:pt x="47570" y="71355"/>
                  </a:cubicBezTo>
                  <a:cubicBezTo>
                    <a:pt x="21346" y="71355"/>
                    <a:pt x="0" y="92689"/>
                    <a:pt x="0" y="118925"/>
                  </a:cubicBezTo>
                  <a:cubicBezTo>
                    <a:pt x="0" y="145161"/>
                    <a:pt x="21348" y="166493"/>
                    <a:pt x="47571" y="166493"/>
                  </a:cubicBezTo>
                  <a:cubicBezTo>
                    <a:pt x="61838" y="166493"/>
                    <a:pt x="74510" y="160049"/>
                    <a:pt x="83238" y="150066"/>
                  </a:cubicBezTo>
                  <a:lnTo>
                    <a:pt x="143793" y="180334"/>
                  </a:lnTo>
                  <a:cubicBezTo>
                    <a:pt x="143106" y="183547"/>
                    <a:pt x="142710" y="186864"/>
                    <a:pt x="142710" y="190277"/>
                  </a:cubicBezTo>
                  <a:cubicBezTo>
                    <a:pt x="142710" y="216512"/>
                    <a:pt x="164056" y="237847"/>
                    <a:pt x="190280" y="237847"/>
                  </a:cubicBezTo>
                  <a:cubicBezTo>
                    <a:pt x="216502" y="237847"/>
                    <a:pt x="237848" y="216513"/>
                    <a:pt x="237848" y="190277"/>
                  </a:cubicBezTo>
                  <a:cubicBezTo>
                    <a:pt x="237848" y="164041"/>
                    <a:pt x="216502" y="142709"/>
                    <a:pt x="190278"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76" name="Forma libre 118">
              <a:extLst>
                <a:ext uri="{FF2B5EF4-FFF2-40B4-BE49-F238E27FC236}">
                  <a16:creationId xmlns:a16="http://schemas.microsoft.com/office/drawing/2014/main" id="{364F68FE-F902-CAD6-DB6A-DDBE03BF2B77}"/>
                </a:ext>
              </a:extLst>
            </p:cNvPr>
            <p:cNvSpPr/>
            <p:nvPr/>
          </p:nvSpPr>
          <p:spPr>
            <a:xfrm>
              <a:off x="5289936" y="1306595"/>
              <a:ext cx="285415" cy="285415"/>
            </a:xfrm>
            <a:custGeom>
              <a:avLst/>
              <a:gdLst>
                <a:gd name="connsiteX0" fmla="*/ 285416 w 285415"/>
                <a:gd name="connsiteY0" fmla="*/ 142708 h 285415"/>
                <a:gd name="connsiteX1" fmla="*/ 142708 w 285415"/>
                <a:gd name="connsiteY1" fmla="*/ 285416 h 285415"/>
                <a:gd name="connsiteX2" fmla="*/ 0 w 285415"/>
                <a:gd name="connsiteY2" fmla="*/ 142708 h 285415"/>
                <a:gd name="connsiteX3" fmla="*/ 142708 w 285415"/>
                <a:gd name="connsiteY3" fmla="*/ 0 h 285415"/>
                <a:gd name="connsiteX4" fmla="*/ 285416 w 285415"/>
                <a:gd name="connsiteY4" fmla="*/ 142708 h 285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15" h="285415">
                  <a:moveTo>
                    <a:pt x="285416" y="142708"/>
                  </a:moveTo>
                  <a:cubicBezTo>
                    <a:pt x="285416" y="221523"/>
                    <a:pt x="221523" y="285416"/>
                    <a:pt x="142708" y="285416"/>
                  </a:cubicBezTo>
                  <a:cubicBezTo>
                    <a:pt x="63892" y="285416"/>
                    <a:pt x="0" y="221523"/>
                    <a:pt x="0" y="142708"/>
                  </a:cubicBezTo>
                  <a:cubicBezTo>
                    <a:pt x="0" y="63892"/>
                    <a:pt x="63892" y="0"/>
                    <a:pt x="142708" y="0"/>
                  </a:cubicBezTo>
                  <a:cubicBezTo>
                    <a:pt x="221523" y="0"/>
                    <a:pt x="285416" y="63892"/>
                    <a:pt x="285416" y="142708"/>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77" name="Forma libre 119">
              <a:extLst>
                <a:ext uri="{FF2B5EF4-FFF2-40B4-BE49-F238E27FC236}">
                  <a16:creationId xmlns:a16="http://schemas.microsoft.com/office/drawing/2014/main" id="{788694CA-EFEA-BF3A-05C0-045229CC2F60}"/>
                </a:ext>
              </a:extLst>
            </p:cNvPr>
            <p:cNvSpPr/>
            <p:nvPr/>
          </p:nvSpPr>
          <p:spPr>
            <a:xfrm>
              <a:off x="5171013" y="1615793"/>
              <a:ext cx="454003" cy="214063"/>
            </a:xfrm>
            <a:custGeom>
              <a:avLst/>
              <a:gdLst>
                <a:gd name="connsiteX0" fmla="*/ 309200 w 454003"/>
                <a:gd name="connsiteY0" fmla="*/ 142709 h 214063"/>
                <a:gd name="connsiteX1" fmla="*/ 380554 w 454003"/>
                <a:gd name="connsiteY1" fmla="*/ 71355 h 214063"/>
                <a:gd name="connsiteX2" fmla="*/ 414280 w 454003"/>
                <a:gd name="connsiteY2" fmla="*/ 80285 h 214063"/>
                <a:gd name="connsiteX3" fmla="*/ 425266 w 454003"/>
                <a:gd name="connsiteY3" fmla="*/ 80459 h 214063"/>
                <a:gd name="connsiteX4" fmla="*/ 446565 w 454003"/>
                <a:gd name="connsiteY4" fmla="*/ 69810 h 214063"/>
                <a:gd name="connsiteX5" fmla="*/ 453162 w 454003"/>
                <a:gd name="connsiteY5" fmla="*/ 60414 h 214063"/>
                <a:gd name="connsiteX6" fmla="*/ 453789 w 454003"/>
                <a:gd name="connsiteY6" fmla="*/ 57895 h 214063"/>
                <a:gd name="connsiteX7" fmla="*/ 447147 w 454003"/>
                <a:gd name="connsiteY7" fmla="*/ 44864 h 214063"/>
                <a:gd name="connsiteX8" fmla="*/ 261631 w 454003"/>
                <a:gd name="connsiteY8" fmla="*/ 0 h 214063"/>
                <a:gd name="connsiteX9" fmla="*/ 58532 w 454003"/>
                <a:gd name="connsiteY9" fmla="*/ 53631 h 214063"/>
                <a:gd name="connsiteX10" fmla="*/ 0 w 454003"/>
                <a:gd name="connsiteY10" fmla="*/ 149085 h 214063"/>
                <a:gd name="connsiteX11" fmla="*/ 0 w 454003"/>
                <a:gd name="connsiteY11" fmla="*/ 166494 h 214063"/>
                <a:gd name="connsiteX12" fmla="*/ 47570 w 454003"/>
                <a:gd name="connsiteY12" fmla="*/ 214064 h 214063"/>
                <a:gd name="connsiteX13" fmla="*/ 322486 w 454003"/>
                <a:gd name="connsiteY13" fmla="*/ 214064 h 214063"/>
                <a:gd name="connsiteX14" fmla="*/ 333496 w 454003"/>
                <a:gd name="connsiteY14" fmla="*/ 206654 h 214063"/>
                <a:gd name="connsiteX15" fmla="*/ 330801 w 454003"/>
                <a:gd name="connsiteY15" fmla="*/ 193659 h 214063"/>
                <a:gd name="connsiteX16" fmla="*/ 309200 w 454003"/>
                <a:gd name="connsiteY16" fmla="*/ 142709 h 21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4003" h="214063">
                  <a:moveTo>
                    <a:pt x="309200" y="142709"/>
                  </a:moveTo>
                  <a:cubicBezTo>
                    <a:pt x="309200" y="103362"/>
                    <a:pt x="341206" y="71355"/>
                    <a:pt x="380554" y="71355"/>
                  </a:cubicBezTo>
                  <a:cubicBezTo>
                    <a:pt x="392005" y="71355"/>
                    <a:pt x="403340" y="74363"/>
                    <a:pt x="414280" y="80285"/>
                  </a:cubicBezTo>
                  <a:cubicBezTo>
                    <a:pt x="417717" y="82132"/>
                    <a:pt x="421805" y="82213"/>
                    <a:pt x="425266" y="80459"/>
                  </a:cubicBezTo>
                  <a:lnTo>
                    <a:pt x="446565" y="69810"/>
                  </a:lnTo>
                  <a:cubicBezTo>
                    <a:pt x="450026" y="68079"/>
                    <a:pt x="452581" y="64235"/>
                    <a:pt x="453162" y="60414"/>
                  </a:cubicBezTo>
                  <a:cubicBezTo>
                    <a:pt x="453254" y="60101"/>
                    <a:pt x="453719" y="58208"/>
                    <a:pt x="453789" y="57895"/>
                  </a:cubicBezTo>
                  <a:cubicBezTo>
                    <a:pt x="454812" y="52541"/>
                    <a:pt x="452094" y="47175"/>
                    <a:pt x="447147" y="44864"/>
                  </a:cubicBezTo>
                  <a:cubicBezTo>
                    <a:pt x="403479" y="24401"/>
                    <a:pt x="335912" y="0"/>
                    <a:pt x="261631" y="0"/>
                  </a:cubicBezTo>
                  <a:cubicBezTo>
                    <a:pt x="180127" y="0"/>
                    <a:pt x="106195" y="29161"/>
                    <a:pt x="58532" y="53631"/>
                  </a:cubicBezTo>
                  <a:cubicBezTo>
                    <a:pt x="22437" y="72169"/>
                    <a:pt x="0" y="108751"/>
                    <a:pt x="0" y="149085"/>
                  </a:cubicBezTo>
                  <a:lnTo>
                    <a:pt x="0" y="166494"/>
                  </a:lnTo>
                  <a:cubicBezTo>
                    <a:pt x="0" y="192729"/>
                    <a:pt x="21346" y="214064"/>
                    <a:pt x="47570" y="214064"/>
                  </a:cubicBezTo>
                  <a:lnTo>
                    <a:pt x="322486" y="214064"/>
                  </a:lnTo>
                  <a:cubicBezTo>
                    <a:pt x="327317" y="214064"/>
                    <a:pt x="331684" y="211137"/>
                    <a:pt x="333496" y="206654"/>
                  </a:cubicBezTo>
                  <a:cubicBezTo>
                    <a:pt x="335331" y="202171"/>
                    <a:pt x="334263" y="197038"/>
                    <a:pt x="330801" y="193659"/>
                  </a:cubicBezTo>
                  <a:cubicBezTo>
                    <a:pt x="316865" y="180070"/>
                    <a:pt x="309200" y="161977"/>
                    <a:pt x="309200"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grpSp>
      <p:pic>
        <p:nvPicPr>
          <p:cNvPr id="78" name="Picture 77">
            <a:extLst>
              <a:ext uri="{FF2B5EF4-FFF2-40B4-BE49-F238E27FC236}">
                <a16:creationId xmlns:a16="http://schemas.microsoft.com/office/drawing/2014/main" id="{6BA3DF18-0143-1A7C-4E7E-014D2BE774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6351" y="2175210"/>
            <a:ext cx="638137" cy="638137"/>
          </a:xfrm>
          <a:prstGeom prst="rect">
            <a:avLst/>
          </a:prstGeom>
        </p:spPr>
      </p:pic>
      <p:grpSp>
        <p:nvGrpSpPr>
          <p:cNvPr id="79" name="Group 78">
            <a:extLst>
              <a:ext uri="{FF2B5EF4-FFF2-40B4-BE49-F238E27FC236}">
                <a16:creationId xmlns:a16="http://schemas.microsoft.com/office/drawing/2014/main" id="{BE627DBB-0405-BD77-6E2C-F40E8D943BDC}"/>
              </a:ext>
            </a:extLst>
          </p:cNvPr>
          <p:cNvGrpSpPr/>
          <p:nvPr/>
        </p:nvGrpSpPr>
        <p:grpSpPr>
          <a:xfrm>
            <a:off x="6690971" y="4346035"/>
            <a:ext cx="828688" cy="1243622"/>
            <a:chOff x="9822017" y="4081325"/>
            <a:chExt cx="4719400" cy="5354340"/>
          </a:xfrm>
          <a:solidFill>
            <a:schemeClr val="accent5"/>
          </a:solidFill>
        </p:grpSpPr>
        <p:sp>
          <p:nvSpPr>
            <p:cNvPr id="80" name="Freeform 1">
              <a:extLst>
                <a:ext uri="{FF2B5EF4-FFF2-40B4-BE49-F238E27FC236}">
                  <a16:creationId xmlns:a16="http://schemas.microsoft.com/office/drawing/2014/main" id="{08D09426-8CCF-B734-0EB6-99543D532FB0}"/>
                </a:ext>
              </a:extLst>
            </p:cNvPr>
            <p:cNvSpPr>
              <a:spLocks noChangeArrowheads="1"/>
            </p:cNvSpPr>
            <p:nvPr/>
          </p:nvSpPr>
          <p:spPr bwMode="auto">
            <a:xfrm>
              <a:off x="9822017" y="7763028"/>
              <a:ext cx="4719400" cy="1672637"/>
            </a:xfrm>
            <a:custGeom>
              <a:avLst/>
              <a:gdLst>
                <a:gd name="T0" fmla="*/ 4391 w 4392"/>
                <a:gd name="T1" fmla="*/ 985 h 1555"/>
                <a:gd name="T2" fmla="*/ 4391 w 4392"/>
                <a:gd name="T3" fmla="*/ 985 h 1555"/>
                <a:gd name="T4" fmla="*/ 4228 w 4392"/>
                <a:gd name="T5" fmla="*/ 1220 h 1555"/>
                <a:gd name="T6" fmla="*/ 2222 w 4392"/>
                <a:gd name="T7" fmla="*/ 1554 h 1555"/>
                <a:gd name="T8" fmla="*/ 163 w 4392"/>
                <a:gd name="T9" fmla="*/ 1220 h 1555"/>
                <a:gd name="T10" fmla="*/ 0 w 4392"/>
                <a:gd name="T11" fmla="*/ 985 h 1555"/>
                <a:gd name="T12" fmla="*/ 0 w 4392"/>
                <a:gd name="T13" fmla="*/ 0 h 1555"/>
                <a:gd name="T14" fmla="*/ 4391 w 4392"/>
                <a:gd name="T15" fmla="*/ 0 h 1555"/>
                <a:gd name="T16" fmla="*/ 4391 w 4392"/>
                <a:gd name="T17" fmla="*/ 985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92" h="1555">
                  <a:moveTo>
                    <a:pt x="4391" y="985"/>
                  </a:moveTo>
                  <a:lnTo>
                    <a:pt x="4391" y="985"/>
                  </a:lnTo>
                  <a:cubicBezTo>
                    <a:pt x="4391" y="1094"/>
                    <a:pt x="4327" y="1184"/>
                    <a:pt x="4228" y="1220"/>
                  </a:cubicBezTo>
                  <a:cubicBezTo>
                    <a:pt x="3749" y="1383"/>
                    <a:pt x="3062" y="1554"/>
                    <a:pt x="2222" y="1554"/>
                  </a:cubicBezTo>
                  <a:cubicBezTo>
                    <a:pt x="1356" y="1554"/>
                    <a:pt x="651" y="1383"/>
                    <a:pt x="163" y="1220"/>
                  </a:cubicBezTo>
                  <a:cubicBezTo>
                    <a:pt x="63" y="1184"/>
                    <a:pt x="0" y="1094"/>
                    <a:pt x="0" y="985"/>
                  </a:cubicBezTo>
                  <a:cubicBezTo>
                    <a:pt x="0" y="0"/>
                    <a:pt x="0" y="0"/>
                    <a:pt x="0" y="0"/>
                  </a:cubicBezTo>
                  <a:cubicBezTo>
                    <a:pt x="4391" y="0"/>
                    <a:pt x="4391" y="0"/>
                    <a:pt x="4391" y="0"/>
                  </a:cubicBezTo>
                  <a:lnTo>
                    <a:pt x="4391" y="985"/>
                  </a:lnTo>
                </a:path>
              </a:pathLst>
            </a:custGeom>
            <a:grpFill/>
            <a:ln w="38100" cap="flat">
              <a:solidFill>
                <a:schemeClr val="accent1"/>
              </a:solidFill>
              <a:bevel/>
              <a:headEnd/>
              <a:tailEnd/>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81" name="Freeform 2">
              <a:extLst>
                <a:ext uri="{FF2B5EF4-FFF2-40B4-BE49-F238E27FC236}">
                  <a16:creationId xmlns:a16="http://schemas.microsoft.com/office/drawing/2014/main" id="{9DA4E1FA-28C4-CEFE-B66D-FFA56E9C742B}"/>
                </a:ext>
              </a:extLst>
            </p:cNvPr>
            <p:cNvSpPr>
              <a:spLocks noChangeArrowheads="1"/>
            </p:cNvSpPr>
            <p:nvPr/>
          </p:nvSpPr>
          <p:spPr bwMode="auto">
            <a:xfrm>
              <a:off x="9822017" y="7118611"/>
              <a:ext cx="4719400" cy="1194065"/>
            </a:xfrm>
            <a:custGeom>
              <a:avLst/>
              <a:gdLst>
                <a:gd name="T0" fmla="*/ 4391 w 4392"/>
                <a:gd name="T1" fmla="*/ 551 h 1113"/>
                <a:gd name="T2" fmla="*/ 4391 w 4392"/>
                <a:gd name="T3" fmla="*/ 551 h 1113"/>
                <a:gd name="T4" fmla="*/ 2196 w 4392"/>
                <a:gd name="T5" fmla="*/ 1112 h 1113"/>
                <a:gd name="T6" fmla="*/ 0 w 4392"/>
                <a:gd name="T7" fmla="*/ 551 h 1113"/>
                <a:gd name="T8" fmla="*/ 2196 w 4392"/>
                <a:gd name="T9" fmla="*/ 0 h 1113"/>
                <a:gd name="T10" fmla="*/ 4391 w 4392"/>
                <a:gd name="T11" fmla="*/ 551 h 1113"/>
              </a:gdLst>
              <a:ahLst/>
              <a:cxnLst>
                <a:cxn ang="0">
                  <a:pos x="T0" y="T1"/>
                </a:cxn>
                <a:cxn ang="0">
                  <a:pos x="T2" y="T3"/>
                </a:cxn>
                <a:cxn ang="0">
                  <a:pos x="T4" y="T5"/>
                </a:cxn>
                <a:cxn ang="0">
                  <a:pos x="T6" y="T7"/>
                </a:cxn>
                <a:cxn ang="0">
                  <a:pos x="T8" y="T9"/>
                </a:cxn>
                <a:cxn ang="0">
                  <a:pos x="T10" y="T11"/>
                </a:cxn>
              </a:cxnLst>
              <a:rect l="0" t="0" r="r" b="b"/>
              <a:pathLst>
                <a:path w="4392" h="1113">
                  <a:moveTo>
                    <a:pt x="4391" y="551"/>
                  </a:moveTo>
                  <a:lnTo>
                    <a:pt x="4391" y="551"/>
                  </a:lnTo>
                  <a:cubicBezTo>
                    <a:pt x="4391" y="859"/>
                    <a:pt x="3415" y="1112"/>
                    <a:pt x="2196" y="1112"/>
                  </a:cubicBezTo>
                  <a:cubicBezTo>
                    <a:pt x="985" y="1112"/>
                    <a:pt x="0" y="859"/>
                    <a:pt x="0" y="551"/>
                  </a:cubicBezTo>
                  <a:cubicBezTo>
                    <a:pt x="0" y="244"/>
                    <a:pt x="985" y="0"/>
                    <a:pt x="2196" y="0"/>
                  </a:cubicBezTo>
                  <a:cubicBezTo>
                    <a:pt x="3415" y="0"/>
                    <a:pt x="4391" y="244"/>
                    <a:pt x="4391" y="551"/>
                  </a:cubicBezTo>
                </a:path>
              </a:pathLst>
            </a:custGeom>
            <a:grpFill/>
            <a:ln w="38100" cap="flat">
              <a:solidFill>
                <a:schemeClr val="accent1"/>
              </a:solidFill>
              <a:bevel/>
              <a:headEnd/>
              <a:tailEnd/>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82" name="Freeform 3">
              <a:extLst>
                <a:ext uri="{FF2B5EF4-FFF2-40B4-BE49-F238E27FC236}">
                  <a16:creationId xmlns:a16="http://schemas.microsoft.com/office/drawing/2014/main" id="{DABAF0A7-A0FC-72FA-CB0E-B74F050F216E}"/>
                </a:ext>
              </a:extLst>
            </p:cNvPr>
            <p:cNvSpPr>
              <a:spLocks noChangeArrowheads="1"/>
            </p:cNvSpPr>
            <p:nvPr/>
          </p:nvSpPr>
          <p:spPr bwMode="auto">
            <a:xfrm>
              <a:off x="9822017" y="6237278"/>
              <a:ext cx="4719400" cy="1677377"/>
            </a:xfrm>
            <a:custGeom>
              <a:avLst/>
              <a:gdLst>
                <a:gd name="T0" fmla="*/ 4391 w 4392"/>
                <a:gd name="T1" fmla="*/ 993 h 1563"/>
                <a:gd name="T2" fmla="*/ 4391 w 4392"/>
                <a:gd name="T3" fmla="*/ 993 h 1563"/>
                <a:gd name="T4" fmla="*/ 4228 w 4392"/>
                <a:gd name="T5" fmla="*/ 1228 h 1563"/>
                <a:gd name="T6" fmla="*/ 2222 w 4392"/>
                <a:gd name="T7" fmla="*/ 1562 h 1563"/>
                <a:gd name="T8" fmla="*/ 163 w 4392"/>
                <a:gd name="T9" fmla="*/ 1228 h 1563"/>
                <a:gd name="T10" fmla="*/ 0 w 4392"/>
                <a:gd name="T11" fmla="*/ 993 h 1563"/>
                <a:gd name="T12" fmla="*/ 0 w 4392"/>
                <a:gd name="T13" fmla="*/ 0 h 1563"/>
                <a:gd name="T14" fmla="*/ 4391 w 4392"/>
                <a:gd name="T15" fmla="*/ 0 h 1563"/>
                <a:gd name="T16" fmla="*/ 4391 w 4392"/>
                <a:gd name="T17" fmla="*/ 993 h 1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92" h="1563">
                  <a:moveTo>
                    <a:pt x="4391" y="993"/>
                  </a:moveTo>
                  <a:lnTo>
                    <a:pt x="4391" y="993"/>
                  </a:lnTo>
                  <a:cubicBezTo>
                    <a:pt x="4391" y="1092"/>
                    <a:pt x="4327" y="1191"/>
                    <a:pt x="4228" y="1228"/>
                  </a:cubicBezTo>
                  <a:cubicBezTo>
                    <a:pt x="3749" y="1381"/>
                    <a:pt x="3062" y="1553"/>
                    <a:pt x="2222" y="1562"/>
                  </a:cubicBezTo>
                  <a:cubicBezTo>
                    <a:pt x="1356" y="1562"/>
                    <a:pt x="651" y="1390"/>
                    <a:pt x="163" y="1228"/>
                  </a:cubicBezTo>
                  <a:cubicBezTo>
                    <a:pt x="63" y="1191"/>
                    <a:pt x="0" y="1092"/>
                    <a:pt x="0" y="993"/>
                  </a:cubicBezTo>
                  <a:cubicBezTo>
                    <a:pt x="0" y="0"/>
                    <a:pt x="0" y="0"/>
                    <a:pt x="0" y="0"/>
                  </a:cubicBezTo>
                  <a:cubicBezTo>
                    <a:pt x="4391" y="0"/>
                    <a:pt x="4391" y="0"/>
                    <a:pt x="4391" y="0"/>
                  </a:cubicBezTo>
                  <a:lnTo>
                    <a:pt x="4391" y="993"/>
                  </a:lnTo>
                </a:path>
              </a:pathLst>
            </a:custGeom>
            <a:grpFill/>
            <a:ln w="38100" cap="flat">
              <a:solidFill>
                <a:schemeClr val="accent1"/>
              </a:solidFill>
              <a:bevel/>
              <a:headEnd/>
              <a:tailEnd/>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83" name="Freeform 4">
              <a:extLst>
                <a:ext uri="{FF2B5EF4-FFF2-40B4-BE49-F238E27FC236}">
                  <a16:creationId xmlns:a16="http://schemas.microsoft.com/office/drawing/2014/main" id="{A37D14D3-AA38-3AEA-C3BA-662304BCD2F2}"/>
                </a:ext>
              </a:extLst>
            </p:cNvPr>
            <p:cNvSpPr>
              <a:spLocks noChangeArrowheads="1"/>
            </p:cNvSpPr>
            <p:nvPr/>
          </p:nvSpPr>
          <p:spPr bwMode="auto">
            <a:xfrm>
              <a:off x="9822017" y="5597598"/>
              <a:ext cx="4719400" cy="1194065"/>
            </a:xfrm>
            <a:custGeom>
              <a:avLst/>
              <a:gdLst>
                <a:gd name="T0" fmla="*/ 4391 w 4392"/>
                <a:gd name="T1" fmla="*/ 560 h 1112"/>
                <a:gd name="T2" fmla="*/ 4391 w 4392"/>
                <a:gd name="T3" fmla="*/ 560 h 1112"/>
                <a:gd name="T4" fmla="*/ 2196 w 4392"/>
                <a:gd name="T5" fmla="*/ 1111 h 1112"/>
                <a:gd name="T6" fmla="*/ 0 w 4392"/>
                <a:gd name="T7" fmla="*/ 560 h 1112"/>
                <a:gd name="T8" fmla="*/ 2196 w 4392"/>
                <a:gd name="T9" fmla="*/ 0 h 1112"/>
                <a:gd name="T10" fmla="*/ 4391 w 4392"/>
                <a:gd name="T11" fmla="*/ 560 h 1112"/>
              </a:gdLst>
              <a:ahLst/>
              <a:cxnLst>
                <a:cxn ang="0">
                  <a:pos x="T0" y="T1"/>
                </a:cxn>
                <a:cxn ang="0">
                  <a:pos x="T2" y="T3"/>
                </a:cxn>
                <a:cxn ang="0">
                  <a:pos x="T4" y="T5"/>
                </a:cxn>
                <a:cxn ang="0">
                  <a:pos x="T6" y="T7"/>
                </a:cxn>
                <a:cxn ang="0">
                  <a:pos x="T8" y="T9"/>
                </a:cxn>
                <a:cxn ang="0">
                  <a:pos x="T10" y="T11"/>
                </a:cxn>
              </a:cxnLst>
              <a:rect l="0" t="0" r="r" b="b"/>
              <a:pathLst>
                <a:path w="4392" h="1112">
                  <a:moveTo>
                    <a:pt x="4391" y="560"/>
                  </a:moveTo>
                  <a:lnTo>
                    <a:pt x="4391" y="560"/>
                  </a:lnTo>
                  <a:cubicBezTo>
                    <a:pt x="4391" y="867"/>
                    <a:pt x="3415" y="1111"/>
                    <a:pt x="2196" y="1111"/>
                  </a:cubicBezTo>
                  <a:cubicBezTo>
                    <a:pt x="985" y="1111"/>
                    <a:pt x="0" y="867"/>
                    <a:pt x="0" y="560"/>
                  </a:cubicBezTo>
                  <a:cubicBezTo>
                    <a:pt x="0" y="253"/>
                    <a:pt x="985" y="0"/>
                    <a:pt x="2196" y="0"/>
                  </a:cubicBezTo>
                  <a:cubicBezTo>
                    <a:pt x="3415" y="0"/>
                    <a:pt x="4391" y="253"/>
                    <a:pt x="4391" y="560"/>
                  </a:cubicBezTo>
                </a:path>
              </a:pathLst>
            </a:custGeom>
            <a:grpFill/>
            <a:ln w="38100" cap="flat">
              <a:solidFill>
                <a:schemeClr val="accent1"/>
              </a:solidFill>
              <a:bevel/>
              <a:headEnd/>
              <a:tailEnd/>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84" name="Freeform 5">
              <a:extLst>
                <a:ext uri="{FF2B5EF4-FFF2-40B4-BE49-F238E27FC236}">
                  <a16:creationId xmlns:a16="http://schemas.microsoft.com/office/drawing/2014/main" id="{F8299352-A1A0-FAC4-4C69-7E8B899B63CF}"/>
                </a:ext>
              </a:extLst>
            </p:cNvPr>
            <p:cNvSpPr>
              <a:spLocks noChangeArrowheads="1"/>
            </p:cNvSpPr>
            <p:nvPr/>
          </p:nvSpPr>
          <p:spPr bwMode="auto">
            <a:xfrm>
              <a:off x="9822017" y="4721004"/>
              <a:ext cx="4719400" cy="1682114"/>
            </a:xfrm>
            <a:custGeom>
              <a:avLst/>
              <a:gdLst>
                <a:gd name="T0" fmla="*/ 4391 w 4392"/>
                <a:gd name="T1" fmla="*/ 985 h 1564"/>
                <a:gd name="T2" fmla="*/ 4391 w 4392"/>
                <a:gd name="T3" fmla="*/ 985 h 1564"/>
                <a:gd name="T4" fmla="*/ 4228 w 4392"/>
                <a:gd name="T5" fmla="*/ 1220 h 1564"/>
                <a:gd name="T6" fmla="*/ 2222 w 4392"/>
                <a:gd name="T7" fmla="*/ 1554 h 1564"/>
                <a:gd name="T8" fmla="*/ 163 w 4392"/>
                <a:gd name="T9" fmla="*/ 1220 h 1564"/>
                <a:gd name="T10" fmla="*/ 0 w 4392"/>
                <a:gd name="T11" fmla="*/ 985 h 1564"/>
                <a:gd name="T12" fmla="*/ 0 w 4392"/>
                <a:gd name="T13" fmla="*/ 0 h 1564"/>
                <a:gd name="T14" fmla="*/ 4391 w 4392"/>
                <a:gd name="T15" fmla="*/ 0 h 1564"/>
                <a:gd name="T16" fmla="*/ 4391 w 4392"/>
                <a:gd name="T17" fmla="*/ 985 h 1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92" h="1564">
                  <a:moveTo>
                    <a:pt x="4391" y="985"/>
                  </a:moveTo>
                  <a:lnTo>
                    <a:pt x="4391" y="985"/>
                  </a:lnTo>
                  <a:cubicBezTo>
                    <a:pt x="4391" y="1094"/>
                    <a:pt x="4327" y="1193"/>
                    <a:pt x="4228" y="1220"/>
                  </a:cubicBezTo>
                  <a:cubicBezTo>
                    <a:pt x="3749" y="1383"/>
                    <a:pt x="3062" y="1554"/>
                    <a:pt x="2222" y="1554"/>
                  </a:cubicBezTo>
                  <a:cubicBezTo>
                    <a:pt x="1356" y="1563"/>
                    <a:pt x="651" y="1383"/>
                    <a:pt x="163" y="1220"/>
                  </a:cubicBezTo>
                  <a:cubicBezTo>
                    <a:pt x="63" y="1193"/>
                    <a:pt x="0" y="1094"/>
                    <a:pt x="0" y="985"/>
                  </a:cubicBezTo>
                  <a:cubicBezTo>
                    <a:pt x="0" y="0"/>
                    <a:pt x="0" y="0"/>
                    <a:pt x="0" y="0"/>
                  </a:cubicBezTo>
                  <a:cubicBezTo>
                    <a:pt x="4391" y="0"/>
                    <a:pt x="4391" y="0"/>
                    <a:pt x="4391" y="0"/>
                  </a:cubicBezTo>
                  <a:lnTo>
                    <a:pt x="4391" y="985"/>
                  </a:lnTo>
                </a:path>
              </a:pathLst>
            </a:custGeom>
            <a:grpFill/>
            <a:ln w="38100" cap="flat">
              <a:solidFill>
                <a:schemeClr val="accent1"/>
              </a:solidFill>
              <a:bevel/>
              <a:headEnd/>
              <a:tailEnd/>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85" name="Freeform 6">
              <a:extLst>
                <a:ext uri="{FF2B5EF4-FFF2-40B4-BE49-F238E27FC236}">
                  <a16:creationId xmlns:a16="http://schemas.microsoft.com/office/drawing/2014/main" id="{8E8D349E-874C-16E7-2E61-58B21B443644}"/>
                </a:ext>
              </a:extLst>
            </p:cNvPr>
            <p:cNvSpPr>
              <a:spLocks noChangeArrowheads="1"/>
            </p:cNvSpPr>
            <p:nvPr/>
          </p:nvSpPr>
          <p:spPr bwMode="auto">
            <a:xfrm>
              <a:off x="9822017" y="4081325"/>
              <a:ext cx="4719400" cy="1194065"/>
            </a:xfrm>
            <a:custGeom>
              <a:avLst/>
              <a:gdLst>
                <a:gd name="T0" fmla="*/ 4391 w 4392"/>
                <a:gd name="T1" fmla="*/ 560 h 1112"/>
                <a:gd name="T2" fmla="*/ 4391 w 4392"/>
                <a:gd name="T3" fmla="*/ 560 h 1112"/>
                <a:gd name="T4" fmla="*/ 2196 w 4392"/>
                <a:gd name="T5" fmla="*/ 1111 h 1112"/>
                <a:gd name="T6" fmla="*/ 0 w 4392"/>
                <a:gd name="T7" fmla="*/ 560 h 1112"/>
                <a:gd name="T8" fmla="*/ 2196 w 4392"/>
                <a:gd name="T9" fmla="*/ 0 h 1112"/>
                <a:gd name="T10" fmla="*/ 4391 w 4392"/>
                <a:gd name="T11" fmla="*/ 560 h 1112"/>
              </a:gdLst>
              <a:ahLst/>
              <a:cxnLst>
                <a:cxn ang="0">
                  <a:pos x="T0" y="T1"/>
                </a:cxn>
                <a:cxn ang="0">
                  <a:pos x="T2" y="T3"/>
                </a:cxn>
                <a:cxn ang="0">
                  <a:pos x="T4" y="T5"/>
                </a:cxn>
                <a:cxn ang="0">
                  <a:pos x="T6" y="T7"/>
                </a:cxn>
                <a:cxn ang="0">
                  <a:pos x="T8" y="T9"/>
                </a:cxn>
                <a:cxn ang="0">
                  <a:pos x="T10" y="T11"/>
                </a:cxn>
              </a:cxnLst>
              <a:rect l="0" t="0" r="r" b="b"/>
              <a:pathLst>
                <a:path w="4392" h="1112">
                  <a:moveTo>
                    <a:pt x="4391" y="560"/>
                  </a:moveTo>
                  <a:lnTo>
                    <a:pt x="4391" y="560"/>
                  </a:lnTo>
                  <a:cubicBezTo>
                    <a:pt x="4391" y="868"/>
                    <a:pt x="3415" y="1111"/>
                    <a:pt x="2196" y="1111"/>
                  </a:cubicBezTo>
                  <a:cubicBezTo>
                    <a:pt x="985" y="1111"/>
                    <a:pt x="0" y="868"/>
                    <a:pt x="0" y="560"/>
                  </a:cubicBezTo>
                  <a:cubicBezTo>
                    <a:pt x="0" y="253"/>
                    <a:pt x="985" y="0"/>
                    <a:pt x="2196" y="0"/>
                  </a:cubicBezTo>
                  <a:cubicBezTo>
                    <a:pt x="3415" y="0"/>
                    <a:pt x="4391" y="253"/>
                    <a:pt x="4391" y="560"/>
                  </a:cubicBezTo>
                </a:path>
              </a:pathLst>
            </a:custGeom>
            <a:grpFill/>
            <a:ln w="38100" cap="flat">
              <a:solidFill>
                <a:schemeClr val="accent1"/>
              </a:solidFill>
              <a:bevel/>
              <a:headEnd/>
              <a:tailEnd/>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grpSp>
      <p:sp>
        <p:nvSpPr>
          <p:cNvPr id="93" name="Down Arrow 64">
            <a:extLst>
              <a:ext uri="{FF2B5EF4-FFF2-40B4-BE49-F238E27FC236}">
                <a16:creationId xmlns:a16="http://schemas.microsoft.com/office/drawing/2014/main" id="{E8DC4B4F-2512-F15F-1623-0AB5733096EA}"/>
              </a:ext>
            </a:extLst>
          </p:cNvPr>
          <p:cNvSpPr/>
          <p:nvPr/>
        </p:nvSpPr>
        <p:spPr>
          <a:xfrm rot="16200000">
            <a:off x="5660353" y="4447768"/>
            <a:ext cx="303875" cy="1144151"/>
          </a:xfrm>
          <a:prstGeom prst="downArrow">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ctr"/>
            <a:endParaRPr lang="en-US" sz="900"/>
          </a:p>
        </p:txBody>
      </p:sp>
      <p:sp>
        <p:nvSpPr>
          <p:cNvPr id="95" name="Rectangle 94">
            <a:extLst>
              <a:ext uri="{FF2B5EF4-FFF2-40B4-BE49-F238E27FC236}">
                <a16:creationId xmlns:a16="http://schemas.microsoft.com/office/drawing/2014/main" id="{717D210F-F717-FC0C-EC7D-9999D8A855BF}"/>
              </a:ext>
            </a:extLst>
          </p:cNvPr>
          <p:cNvSpPr/>
          <p:nvPr/>
        </p:nvSpPr>
        <p:spPr>
          <a:xfrm flipH="1">
            <a:off x="3636855" y="5413525"/>
            <a:ext cx="1383268" cy="369332"/>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900" dirty="0">
                <a:solidFill>
                  <a:schemeClr val="tx2"/>
                </a:solidFill>
                <a:latin typeface="Poppins Medium" pitchFamily="2" charset="77"/>
                <a:ea typeface="Roboto Medium" panose="02000000000000000000" pitchFamily="2" charset="0"/>
                <a:cs typeface="Poppins Medium" pitchFamily="2" charset="77"/>
              </a:rPr>
              <a:t>Excel Files in SharePoint Folder</a:t>
            </a:r>
          </a:p>
        </p:txBody>
      </p:sp>
      <p:grpSp>
        <p:nvGrpSpPr>
          <p:cNvPr id="96" name="Gráfico 55">
            <a:extLst>
              <a:ext uri="{FF2B5EF4-FFF2-40B4-BE49-F238E27FC236}">
                <a16:creationId xmlns:a16="http://schemas.microsoft.com/office/drawing/2014/main" id="{D7C5B831-5CAF-F02C-E232-A26D16E8C323}"/>
              </a:ext>
            </a:extLst>
          </p:cNvPr>
          <p:cNvGrpSpPr>
            <a:grpSpLocks noChangeAspect="1"/>
          </p:cNvGrpSpPr>
          <p:nvPr/>
        </p:nvGrpSpPr>
        <p:grpSpPr>
          <a:xfrm>
            <a:off x="1718080" y="4066836"/>
            <a:ext cx="212714" cy="212712"/>
            <a:chOff x="5171013" y="1306595"/>
            <a:chExt cx="570831" cy="570831"/>
          </a:xfrm>
          <a:solidFill>
            <a:schemeClr val="accent1"/>
          </a:solidFill>
        </p:grpSpPr>
        <p:sp>
          <p:nvSpPr>
            <p:cNvPr id="97" name="Forma libre 117">
              <a:extLst>
                <a:ext uri="{FF2B5EF4-FFF2-40B4-BE49-F238E27FC236}">
                  <a16:creationId xmlns:a16="http://schemas.microsoft.com/office/drawing/2014/main" id="{FAEBAC5A-4B2E-13B8-B688-80E49D38E394}"/>
                </a:ext>
              </a:extLst>
            </p:cNvPr>
            <p:cNvSpPr/>
            <p:nvPr/>
          </p:nvSpPr>
          <p:spPr>
            <a:xfrm>
              <a:off x="5503995" y="1639578"/>
              <a:ext cx="237848" cy="237847"/>
            </a:xfrm>
            <a:custGeom>
              <a:avLst/>
              <a:gdLst>
                <a:gd name="connsiteX0" fmla="*/ 190278 w 237848"/>
                <a:gd name="connsiteY0" fmla="*/ 142709 h 237847"/>
                <a:gd name="connsiteX1" fmla="*/ 154605 w 237848"/>
                <a:gd name="connsiteY1" fmla="*/ 159145 h 237847"/>
                <a:gd name="connsiteX2" fmla="*/ 94054 w 237848"/>
                <a:gd name="connsiteY2" fmla="*/ 128878 h 237847"/>
                <a:gd name="connsiteX3" fmla="*/ 95140 w 237848"/>
                <a:gd name="connsiteY3" fmla="*/ 118925 h 237847"/>
                <a:gd name="connsiteX4" fmla="*/ 94058 w 237848"/>
                <a:gd name="connsiteY4" fmla="*/ 108979 h 237847"/>
                <a:gd name="connsiteX5" fmla="*/ 154607 w 237848"/>
                <a:gd name="connsiteY5" fmla="*/ 78704 h 237847"/>
                <a:gd name="connsiteX6" fmla="*/ 190280 w 237848"/>
                <a:gd name="connsiteY6" fmla="*/ 95139 h 237847"/>
                <a:gd name="connsiteX7" fmla="*/ 237848 w 237848"/>
                <a:gd name="connsiteY7" fmla="*/ 47570 h 237847"/>
                <a:gd name="connsiteX8" fmla="*/ 190278 w 237848"/>
                <a:gd name="connsiteY8" fmla="*/ 0 h 237847"/>
                <a:gd name="connsiteX9" fmla="*/ 142709 w 237848"/>
                <a:gd name="connsiteY9" fmla="*/ 47570 h 237847"/>
                <a:gd name="connsiteX10" fmla="*/ 143791 w 237848"/>
                <a:gd name="connsiteY10" fmla="*/ 57516 h 237847"/>
                <a:gd name="connsiteX11" fmla="*/ 83242 w 237848"/>
                <a:gd name="connsiteY11" fmla="*/ 87790 h 237847"/>
                <a:gd name="connsiteX12" fmla="*/ 47570 w 237848"/>
                <a:gd name="connsiteY12" fmla="*/ 71355 h 237847"/>
                <a:gd name="connsiteX13" fmla="*/ 0 w 237848"/>
                <a:gd name="connsiteY13" fmla="*/ 118925 h 237847"/>
                <a:gd name="connsiteX14" fmla="*/ 47571 w 237848"/>
                <a:gd name="connsiteY14" fmla="*/ 166493 h 237847"/>
                <a:gd name="connsiteX15" fmla="*/ 83238 w 237848"/>
                <a:gd name="connsiteY15" fmla="*/ 150066 h 237847"/>
                <a:gd name="connsiteX16" fmla="*/ 143793 w 237848"/>
                <a:gd name="connsiteY16" fmla="*/ 180334 h 237847"/>
                <a:gd name="connsiteX17" fmla="*/ 142710 w 237848"/>
                <a:gd name="connsiteY17" fmla="*/ 190277 h 237847"/>
                <a:gd name="connsiteX18" fmla="*/ 190280 w 237848"/>
                <a:gd name="connsiteY18" fmla="*/ 237847 h 237847"/>
                <a:gd name="connsiteX19" fmla="*/ 237848 w 237848"/>
                <a:gd name="connsiteY19" fmla="*/ 190277 h 237847"/>
                <a:gd name="connsiteX20" fmla="*/ 190278 w 237848"/>
                <a:gd name="connsiteY20" fmla="*/ 142709 h 237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7848" h="237847">
                  <a:moveTo>
                    <a:pt x="190278" y="142709"/>
                  </a:moveTo>
                  <a:cubicBezTo>
                    <a:pt x="176009" y="142709"/>
                    <a:pt x="163332" y="149157"/>
                    <a:pt x="154605" y="159145"/>
                  </a:cubicBezTo>
                  <a:lnTo>
                    <a:pt x="94054" y="128878"/>
                  </a:lnTo>
                  <a:cubicBezTo>
                    <a:pt x="94742" y="125663"/>
                    <a:pt x="95140" y="122343"/>
                    <a:pt x="95140" y="118925"/>
                  </a:cubicBezTo>
                  <a:cubicBezTo>
                    <a:pt x="95140" y="115510"/>
                    <a:pt x="94745" y="112192"/>
                    <a:pt x="94058" y="108979"/>
                  </a:cubicBezTo>
                  <a:lnTo>
                    <a:pt x="154607" y="78704"/>
                  </a:lnTo>
                  <a:cubicBezTo>
                    <a:pt x="163335" y="88691"/>
                    <a:pt x="176010" y="95139"/>
                    <a:pt x="190280" y="95139"/>
                  </a:cubicBezTo>
                  <a:cubicBezTo>
                    <a:pt x="216502" y="95139"/>
                    <a:pt x="237848" y="73806"/>
                    <a:pt x="237848" y="47570"/>
                  </a:cubicBezTo>
                  <a:cubicBezTo>
                    <a:pt x="237848" y="21335"/>
                    <a:pt x="216502" y="0"/>
                    <a:pt x="190278" y="0"/>
                  </a:cubicBezTo>
                  <a:cubicBezTo>
                    <a:pt x="164055" y="0"/>
                    <a:pt x="142709" y="21334"/>
                    <a:pt x="142709" y="47570"/>
                  </a:cubicBezTo>
                  <a:cubicBezTo>
                    <a:pt x="142709" y="50985"/>
                    <a:pt x="143105" y="54303"/>
                    <a:pt x="143791" y="57516"/>
                  </a:cubicBezTo>
                  <a:lnTo>
                    <a:pt x="83242" y="87790"/>
                  </a:lnTo>
                  <a:cubicBezTo>
                    <a:pt x="74515" y="77804"/>
                    <a:pt x="61839" y="71355"/>
                    <a:pt x="47570" y="71355"/>
                  </a:cubicBezTo>
                  <a:cubicBezTo>
                    <a:pt x="21346" y="71355"/>
                    <a:pt x="0" y="92689"/>
                    <a:pt x="0" y="118925"/>
                  </a:cubicBezTo>
                  <a:cubicBezTo>
                    <a:pt x="0" y="145161"/>
                    <a:pt x="21348" y="166493"/>
                    <a:pt x="47571" y="166493"/>
                  </a:cubicBezTo>
                  <a:cubicBezTo>
                    <a:pt x="61838" y="166493"/>
                    <a:pt x="74510" y="160049"/>
                    <a:pt x="83238" y="150066"/>
                  </a:cubicBezTo>
                  <a:lnTo>
                    <a:pt x="143793" y="180334"/>
                  </a:lnTo>
                  <a:cubicBezTo>
                    <a:pt x="143106" y="183547"/>
                    <a:pt x="142710" y="186864"/>
                    <a:pt x="142710" y="190277"/>
                  </a:cubicBezTo>
                  <a:cubicBezTo>
                    <a:pt x="142710" y="216512"/>
                    <a:pt x="164056" y="237847"/>
                    <a:pt x="190280" y="237847"/>
                  </a:cubicBezTo>
                  <a:cubicBezTo>
                    <a:pt x="216502" y="237847"/>
                    <a:pt x="237848" y="216513"/>
                    <a:pt x="237848" y="190277"/>
                  </a:cubicBezTo>
                  <a:cubicBezTo>
                    <a:pt x="237848" y="164041"/>
                    <a:pt x="216502" y="142709"/>
                    <a:pt x="190278"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98" name="Forma libre 118">
              <a:extLst>
                <a:ext uri="{FF2B5EF4-FFF2-40B4-BE49-F238E27FC236}">
                  <a16:creationId xmlns:a16="http://schemas.microsoft.com/office/drawing/2014/main" id="{283B4A1B-ACE6-07F4-2709-2A63A3891323}"/>
                </a:ext>
              </a:extLst>
            </p:cNvPr>
            <p:cNvSpPr/>
            <p:nvPr/>
          </p:nvSpPr>
          <p:spPr>
            <a:xfrm>
              <a:off x="5289936" y="1306595"/>
              <a:ext cx="285415" cy="285415"/>
            </a:xfrm>
            <a:custGeom>
              <a:avLst/>
              <a:gdLst>
                <a:gd name="connsiteX0" fmla="*/ 285416 w 285415"/>
                <a:gd name="connsiteY0" fmla="*/ 142708 h 285415"/>
                <a:gd name="connsiteX1" fmla="*/ 142708 w 285415"/>
                <a:gd name="connsiteY1" fmla="*/ 285416 h 285415"/>
                <a:gd name="connsiteX2" fmla="*/ 0 w 285415"/>
                <a:gd name="connsiteY2" fmla="*/ 142708 h 285415"/>
                <a:gd name="connsiteX3" fmla="*/ 142708 w 285415"/>
                <a:gd name="connsiteY3" fmla="*/ 0 h 285415"/>
                <a:gd name="connsiteX4" fmla="*/ 285416 w 285415"/>
                <a:gd name="connsiteY4" fmla="*/ 142708 h 285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15" h="285415">
                  <a:moveTo>
                    <a:pt x="285416" y="142708"/>
                  </a:moveTo>
                  <a:cubicBezTo>
                    <a:pt x="285416" y="221523"/>
                    <a:pt x="221523" y="285416"/>
                    <a:pt x="142708" y="285416"/>
                  </a:cubicBezTo>
                  <a:cubicBezTo>
                    <a:pt x="63892" y="285416"/>
                    <a:pt x="0" y="221523"/>
                    <a:pt x="0" y="142708"/>
                  </a:cubicBezTo>
                  <a:cubicBezTo>
                    <a:pt x="0" y="63892"/>
                    <a:pt x="63892" y="0"/>
                    <a:pt x="142708" y="0"/>
                  </a:cubicBezTo>
                  <a:cubicBezTo>
                    <a:pt x="221523" y="0"/>
                    <a:pt x="285416" y="63892"/>
                    <a:pt x="285416" y="142708"/>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99" name="Forma libre 119">
              <a:extLst>
                <a:ext uri="{FF2B5EF4-FFF2-40B4-BE49-F238E27FC236}">
                  <a16:creationId xmlns:a16="http://schemas.microsoft.com/office/drawing/2014/main" id="{17CE987C-553F-B31A-B093-05E0549A2D0A}"/>
                </a:ext>
              </a:extLst>
            </p:cNvPr>
            <p:cNvSpPr/>
            <p:nvPr/>
          </p:nvSpPr>
          <p:spPr>
            <a:xfrm>
              <a:off x="5171013" y="1615793"/>
              <a:ext cx="454003" cy="214063"/>
            </a:xfrm>
            <a:custGeom>
              <a:avLst/>
              <a:gdLst>
                <a:gd name="connsiteX0" fmla="*/ 309200 w 454003"/>
                <a:gd name="connsiteY0" fmla="*/ 142709 h 214063"/>
                <a:gd name="connsiteX1" fmla="*/ 380554 w 454003"/>
                <a:gd name="connsiteY1" fmla="*/ 71355 h 214063"/>
                <a:gd name="connsiteX2" fmla="*/ 414280 w 454003"/>
                <a:gd name="connsiteY2" fmla="*/ 80285 h 214063"/>
                <a:gd name="connsiteX3" fmla="*/ 425266 w 454003"/>
                <a:gd name="connsiteY3" fmla="*/ 80459 h 214063"/>
                <a:gd name="connsiteX4" fmla="*/ 446565 w 454003"/>
                <a:gd name="connsiteY4" fmla="*/ 69810 h 214063"/>
                <a:gd name="connsiteX5" fmla="*/ 453162 w 454003"/>
                <a:gd name="connsiteY5" fmla="*/ 60414 h 214063"/>
                <a:gd name="connsiteX6" fmla="*/ 453789 w 454003"/>
                <a:gd name="connsiteY6" fmla="*/ 57895 h 214063"/>
                <a:gd name="connsiteX7" fmla="*/ 447147 w 454003"/>
                <a:gd name="connsiteY7" fmla="*/ 44864 h 214063"/>
                <a:gd name="connsiteX8" fmla="*/ 261631 w 454003"/>
                <a:gd name="connsiteY8" fmla="*/ 0 h 214063"/>
                <a:gd name="connsiteX9" fmla="*/ 58532 w 454003"/>
                <a:gd name="connsiteY9" fmla="*/ 53631 h 214063"/>
                <a:gd name="connsiteX10" fmla="*/ 0 w 454003"/>
                <a:gd name="connsiteY10" fmla="*/ 149085 h 214063"/>
                <a:gd name="connsiteX11" fmla="*/ 0 w 454003"/>
                <a:gd name="connsiteY11" fmla="*/ 166494 h 214063"/>
                <a:gd name="connsiteX12" fmla="*/ 47570 w 454003"/>
                <a:gd name="connsiteY12" fmla="*/ 214064 h 214063"/>
                <a:gd name="connsiteX13" fmla="*/ 322486 w 454003"/>
                <a:gd name="connsiteY13" fmla="*/ 214064 h 214063"/>
                <a:gd name="connsiteX14" fmla="*/ 333496 w 454003"/>
                <a:gd name="connsiteY14" fmla="*/ 206654 h 214063"/>
                <a:gd name="connsiteX15" fmla="*/ 330801 w 454003"/>
                <a:gd name="connsiteY15" fmla="*/ 193659 h 214063"/>
                <a:gd name="connsiteX16" fmla="*/ 309200 w 454003"/>
                <a:gd name="connsiteY16" fmla="*/ 142709 h 21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4003" h="214063">
                  <a:moveTo>
                    <a:pt x="309200" y="142709"/>
                  </a:moveTo>
                  <a:cubicBezTo>
                    <a:pt x="309200" y="103362"/>
                    <a:pt x="341206" y="71355"/>
                    <a:pt x="380554" y="71355"/>
                  </a:cubicBezTo>
                  <a:cubicBezTo>
                    <a:pt x="392005" y="71355"/>
                    <a:pt x="403340" y="74363"/>
                    <a:pt x="414280" y="80285"/>
                  </a:cubicBezTo>
                  <a:cubicBezTo>
                    <a:pt x="417717" y="82132"/>
                    <a:pt x="421805" y="82213"/>
                    <a:pt x="425266" y="80459"/>
                  </a:cubicBezTo>
                  <a:lnTo>
                    <a:pt x="446565" y="69810"/>
                  </a:lnTo>
                  <a:cubicBezTo>
                    <a:pt x="450026" y="68079"/>
                    <a:pt x="452581" y="64235"/>
                    <a:pt x="453162" y="60414"/>
                  </a:cubicBezTo>
                  <a:cubicBezTo>
                    <a:pt x="453254" y="60101"/>
                    <a:pt x="453719" y="58208"/>
                    <a:pt x="453789" y="57895"/>
                  </a:cubicBezTo>
                  <a:cubicBezTo>
                    <a:pt x="454812" y="52541"/>
                    <a:pt x="452094" y="47175"/>
                    <a:pt x="447147" y="44864"/>
                  </a:cubicBezTo>
                  <a:cubicBezTo>
                    <a:pt x="403479" y="24401"/>
                    <a:pt x="335912" y="0"/>
                    <a:pt x="261631" y="0"/>
                  </a:cubicBezTo>
                  <a:cubicBezTo>
                    <a:pt x="180127" y="0"/>
                    <a:pt x="106195" y="29161"/>
                    <a:pt x="58532" y="53631"/>
                  </a:cubicBezTo>
                  <a:cubicBezTo>
                    <a:pt x="22437" y="72169"/>
                    <a:pt x="0" y="108751"/>
                    <a:pt x="0" y="149085"/>
                  </a:cubicBezTo>
                  <a:lnTo>
                    <a:pt x="0" y="166494"/>
                  </a:lnTo>
                  <a:cubicBezTo>
                    <a:pt x="0" y="192729"/>
                    <a:pt x="21346" y="214064"/>
                    <a:pt x="47570" y="214064"/>
                  </a:cubicBezTo>
                  <a:lnTo>
                    <a:pt x="322486" y="214064"/>
                  </a:lnTo>
                  <a:cubicBezTo>
                    <a:pt x="327317" y="214064"/>
                    <a:pt x="331684" y="211137"/>
                    <a:pt x="333496" y="206654"/>
                  </a:cubicBezTo>
                  <a:cubicBezTo>
                    <a:pt x="335331" y="202171"/>
                    <a:pt x="334263" y="197038"/>
                    <a:pt x="330801" y="193659"/>
                  </a:cubicBezTo>
                  <a:cubicBezTo>
                    <a:pt x="316865" y="180070"/>
                    <a:pt x="309200" y="161977"/>
                    <a:pt x="309200"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grpSp>
      <p:grpSp>
        <p:nvGrpSpPr>
          <p:cNvPr id="100" name="Gráfico 55">
            <a:extLst>
              <a:ext uri="{FF2B5EF4-FFF2-40B4-BE49-F238E27FC236}">
                <a16:creationId xmlns:a16="http://schemas.microsoft.com/office/drawing/2014/main" id="{ACF1D071-8426-2913-E12E-721BA6BCB19F}"/>
              </a:ext>
            </a:extLst>
          </p:cNvPr>
          <p:cNvGrpSpPr>
            <a:grpSpLocks noChangeAspect="1"/>
          </p:cNvGrpSpPr>
          <p:nvPr/>
        </p:nvGrpSpPr>
        <p:grpSpPr>
          <a:xfrm>
            <a:off x="1589395" y="3957335"/>
            <a:ext cx="212714" cy="212712"/>
            <a:chOff x="5171013" y="1306595"/>
            <a:chExt cx="570831" cy="570831"/>
          </a:xfrm>
          <a:solidFill>
            <a:schemeClr val="accent1"/>
          </a:solidFill>
        </p:grpSpPr>
        <p:sp>
          <p:nvSpPr>
            <p:cNvPr id="101" name="Forma libre 117">
              <a:extLst>
                <a:ext uri="{FF2B5EF4-FFF2-40B4-BE49-F238E27FC236}">
                  <a16:creationId xmlns:a16="http://schemas.microsoft.com/office/drawing/2014/main" id="{B3E8A40B-6E4B-5583-467D-9072AD58BAF3}"/>
                </a:ext>
              </a:extLst>
            </p:cNvPr>
            <p:cNvSpPr/>
            <p:nvPr/>
          </p:nvSpPr>
          <p:spPr>
            <a:xfrm>
              <a:off x="5503995" y="1639578"/>
              <a:ext cx="237848" cy="237847"/>
            </a:xfrm>
            <a:custGeom>
              <a:avLst/>
              <a:gdLst>
                <a:gd name="connsiteX0" fmla="*/ 190278 w 237848"/>
                <a:gd name="connsiteY0" fmla="*/ 142709 h 237847"/>
                <a:gd name="connsiteX1" fmla="*/ 154605 w 237848"/>
                <a:gd name="connsiteY1" fmla="*/ 159145 h 237847"/>
                <a:gd name="connsiteX2" fmla="*/ 94054 w 237848"/>
                <a:gd name="connsiteY2" fmla="*/ 128878 h 237847"/>
                <a:gd name="connsiteX3" fmla="*/ 95140 w 237848"/>
                <a:gd name="connsiteY3" fmla="*/ 118925 h 237847"/>
                <a:gd name="connsiteX4" fmla="*/ 94058 w 237848"/>
                <a:gd name="connsiteY4" fmla="*/ 108979 h 237847"/>
                <a:gd name="connsiteX5" fmla="*/ 154607 w 237848"/>
                <a:gd name="connsiteY5" fmla="*/ 78704 h 237847"/>
                <a:gd name="connsiteX6" fmla="*/ 190280 w 237848"/>
                <a:gd name="connsiteY6" fmla="*/ 95139 h 237847"/>
                <a:gd name="connsiteX7" fmla="*/ 237848 w 237848"/>
                <a:gd name="connsiteY7" fmla="*/ 47570 h 237847"/>
                <a:gd name="connsiteX8" fmla="*/ 190278 w 237848"/>
                <a:gd name="connsiteY8" fmla="*/ 0 h 237847"/>
                <a:gd name="connsiteX9" fmla="*/ 142709 w 237848"/>
                <a:gd name="connsiteY9" fmla="*/ 47570 h 237847"/>
                <a:gd name="connsiteX10" fmla="*/ 143791 w 237848"/>
                <a:gd name="connsiteY10" fmla="*/ 57516 h 237847"/>
                <a:gd name="connsiteX11" fmla="*/ 83242 w 237848"/>
                <a:gd name="connsiteY11" fmla="*/ 87790 h 237847"/>
                <a:gd name="connsiteX12" fmla="*/ 47570 w 237848"/>
                <a:gd name="connsiteY12" fmla="*/ 71355 h 237847"/>
                <a:gd name="connsiteX13" fmla="*/ 0 w 237848"/>
                <a:gd name="connsiteY13" fmla="*/ 118925 h 237847"/>
                <a:gd name="connsiteX14" fmla="*/ 47571 w 237848"/>
                <a:gd name="connsiteY14" fmla="*/ 166493 h 237847"/>
                <a:gd name="connsiteX15" fmla="*/ 83238 w 237848"/>
                <a:gd name="connsiteY15" fmla="*/ 150066 h 237847"/>
                <a:gd name="connsiteX16" fmla="*/ 143793 w 237848"/>
                <a:gd name="connsiteY16" fmla="*/ 180334 h 237847"/>
                <a:gd name="connsiteX17" fmla="*/ 142710 w 237848"/>
                <a:gd name="connsiteY17" fmla="*/ 190277 h 237847"/>
                <a:gd name="connsiteX18" fmla="*/ 190280 w 237848"/>
                <a:gd name="connsiteY18" fmla="*/ 237847 h 237847"/>
                <a:gd name="connsiteX19" fmla="*/ 237848 w 237848"/>
                <a:gd name="connsiteY19" fmla="*/ 190277 h 237847"/>
                <a:gd name="connsiteX20" fmla="*/ 190278 w 237848"/>
                <a:gd name="connsiteY20" fmla="*/ 142709 h 237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7848" h="237847">
                  <a:moveTo>
                    <a:pt x="190278" y="142709"/>
                  </a:moveTo>
                  <a:cubicBezTo>
                    <a:pt x="176009" y="142709"/>
                    <a:pt x="163332" y="149157"/>
                    <a:pt x="154605" y="159145"/>
                  </a:cubicBezTo>
                  <a:lnTo>
                    <a:pt x="94054" y="128878"/>
                  </a:lnTo>
                  <a:cubicBezTo>
                    <a:pt x="94742" y="125663"/>
                    <a:pt x="95140" y="122343"/>
                    <a:pt x="95140" y="118925"/>
                  </a:cubicBezTo>
                  <a:cubicBezTo>
                    <a:pt x="95140" y="115510"/>
                    <a:pt x="94745" y="112192"/>
                    <a:pt x="94058" y="108979"/>
                  </a:cubicBezTo>
                  <a:lnTo>
                    <a:pt x="154607" y="78704"/>
                  </a:lnTo>
                  <a:cubicBezTo>
                    <a:pt x="163335" y="88691"/>
                    <a:pt x="176010" y="95139"/>
                    <a:pt x="190280" y="95139"/>
                  </a:cubicBezTo>
                  <a:cubicBezTo>
                    <a:pt x="216502" y="95139"/>
                    <a:pt x="237848" y="73806"/>
                    <a:pt x="237848" y="47570"/>
                  </a:cubicBezTo>
                  <a:cubicBezTo>
                    <a:pt x="237848" y="21335"/>
                    <a:pt x="216502" y="0"/>
                    <a:pt x="190278" y="0"/>
                  </a:cubicBezTo>
                  <a:cubicBezTo>
                    <a:pt x="164055" y="0"/>
                    <a:pt x="142709" y="21334"/>
                    <a:pt x="142709" y="47570"/>
                  </a:cubicBezTo>
                  <a:cubicBezTo>
                    <a:pt x="142709" y="50985"/>
                    <a:pt x="143105" y="54303"/>
                    <a:pt x="143791" y="57516"/>
                  </a:cubicBezTo>
                  <a:lnTo>
                    <a:pt x="83242" y="87790"/>
                  </a:lnTo>
                  <a:cubicBezTo>
                    <a:pt x="74515" y="77804"/>
                    <a:pt x="61839" y="71355"/>
                    <a:pt x="47570" y="71355"/>
                  </a:cubicBezTo>
                  <a:cubicBezTo>
                    <a:pt x="21346" y="71355"/>
                    <a:pt x="0" y="92689"/>
                    <a:pt x="0" y="118925"/>
                  </a:cubicBezTo>
                  <a:cubicBezTo>
                    <a:pt x="0" y="145161"/>
                    <a:pt x="21348" y="166493"/>
                    <a:pt x="47571" y="166493"/>
                  </a:cubicBezTo>
                  <a:cubicBezTo>
                    <a:pt x="61838" y="166493"/>
                    <a:pt x="74510" y="160049"/>
                    <a:pt x="83238" y="150066"/>
                  </a:cubicBezTo>
                  <a:lnTo>
                    <a:pt x="143793" y="180334"/>
                  </a:lnTo>
                  <a:cubicBezTo>
                    <a:pt x="143106" y="183547"/>
                    <a:pt x="142710" y="186864"/>
                    <a:pt x="142710" y="190277"/>
                  </a:cubicBezTo>
                  <a:cubicBezTo>
                    <a:pt x="142710" y="216512"/>
                    <a:pt x="164056" y="237847"/>
                    <a:pt x="190280" y="237847"/>
                  </a:cubicBezTo>
                  <a:cubicBezTo>
                    <a:pt x="216502" y="237847"/>
                    <a:pt x="237848" y="216513"/>
                    <a:pt x="237848" y="190277"/>
                  </a:cubicBezTo>
                  <a:cubicBezTo>
                    <a:pt x="237848" y="164041"/>
                    <a:pt x="216502" y="142709"/>
                    <a:pt x="190278"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02" name="Forma libre 118">
              <a:extLst>
                <a:ext uri="{FF2B5EF4-FFF2-40B4-BE49-F238E27FC236}">
                  <a16:creationId xmlns:a16="http://schemas.microsoft.com/office/drawing/2014/main" id="{D2BEF2EC-6754-8842-6F61-F494A7C90E31}"/>
                </a:ext>
              </a:extLst>
            </p:cNvPr>
            <p:cNvSpPr/>
            <p:nvPr/>
          </p:nvSpPr>
          <p:spPr>
            <a:xfrm>
              <a:off x="5289936" y="1306595"/>
              <a:ext cx="285415" cy="285415"/>
            </a:xfrm>
            <a:custGeom>
              <a:avLst/>
              <a:gdLst>
                <a:gd name="connsiteX0" fmla="*/ 285416 w 285415"/>
                <a:gd name="connsiteY0" fmla="*/ 142708 h 285415"/>
                <a:gd name="connsiteX1" fmla="*/ 142708 w 285415"/>
                <a:gd name="connsiteY1" fmla="*/ 285416 h 285415"/>
                <a:gd name="connsiteX2" fmla="*/ 0 w 285415"/>
                <a:gd name="connsiteY2" fmla="*/ 142708 h 285415"/>
                <a:gd name="connsiteX3" fmla="*/ 142708 w 285415"/>
                <a:gd name="connsiteY3" fmla="*/ 0 h 285415"/>
                <a:gd name="connsiteX4" fmla="*/ 285416 w 285415"/>
                <a:gd name="connsiteY4" fmla="*/ 142708 h 285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15" h="285415">
                  <a:moveTo>
                    <a:pt x="285416" y="142708"/>
                  </a:moveTo>
                  <a:cubicBezTo>
                    <a:pt x="285416" y="221523"/>
                    <a:pt x="221523" y="285416"/>
                    <a:pt x="142708" y="285416"/>
                  </a:cubicBezTo>
                  <a:cubicBezTo>
                    <a:pt x="63892" y="285416"/>
                    <a:pt x="0" y="221523"/>
                    <a:pt x="0" y="142708"/>
                  </a:cubicBezTo>
                  <a:cubicBezTo>
                    <a:pt x="0" y="63892"/>
                    <a:pt x="63892" y="0"/>
                    <a:pt x="142708" y="0"/>
                  </a:cubicBezTo>
                  <a:cubicBezTo>
                    <a:pt x="221523" y="0"/>
                    <a:pt x="285416" y="63892"/>
                    <a:pt x="285416" y="142708"/>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03" name="Forma libre 119">
              <a:extLst>
                <a:ext uri="{FF2B5EF4-FFF2-40B4-BE49-F238E27FC236}">
                  <a16:creationId xmlns:a16="http://schemas.microsoft.com/office/drawing/2014/main" id="{0F1A63F2-E6CD-4F6C-31CA-7CAB7F772C39}"/>
                </a:ext>
              </a:extLst>
            </p:cNvPr>
            <p:cNvSpPr/>
            <p:nvPr/>
          </p:nvSpPr>
          <p:spPr>
            <a:xfrm>
              <a:off x="5171013" y="1615793"/>
              <a:ext cx="454003" cy="214063"/>
            </a:xfrm>
            <a:custGeom>
              <a:avLst/>
              <a:gdLst>
                <a:gd name="connsiteX0" fmla="*/ 309200 w 454003"/>
                <a:gd name="connsiteY0" fmla="*/ 142709 h 214063"/>
                <a:gd name="connsiteX1" fmla="*/ 380554 w 454003"/>
                <a:gd name="connsiteY1" fmla="*/ 71355 h 214063"/>
                <a:gd name="connsiteX2" fmla="*/ 414280 w 454003"/>
                <a:gd name="connsiteY2" fmla="*/ 80285 h 214063"/>
                <a:gd name="connsiteX3" fmla="*/ 425266 w 454003"/>
                <a:gd name="connsiteY3" fmla="*/ 80459 h 214063"/>
                <a:gd name="connsiteX4" fmla="*/ 446565 w 454003"/>
                <a:gd name="connsiteY4" fmla="*/ 69810 h 214063"/>
                <a:gd name="connsiteX5" fmla="*/ 453162 w 454003"/>
                <a:gd name="connsiteY5" fmla="*/ 60414 h 214063"/>
                <a:gd name="connsiteX6" fmla="*/ 453789 w 454003"/>
                <a:gd name="connsiteY6" fmla="*/ 57895 h 214063"/>
                <a:gd name="connsiteX7" fmla="*/ 447147 w 454003"/>
                <a:gd name="connsiteY7" fmla="*/ 44864 h 214063"/>
                <a:gd name="connsiteX8" fmla="*/ 261631 w 454003"/>
                <a:gd name="connsiteY8" fmla="*/ 0 h 214063"/>
                <a:gd name="connsiteX9" fmla="*/ 58532 w 454003"/>
                <a:gd name="connsiteY9" fmla="*/ 53631 h 214063"/>
                <a:gd name="connsiteX10" fmla="*/ 0 w 454003"/>
                <a:gd name="connsiteY10" fmla="*/ 149085 h 214063"/>
                <a:gd name="connsiteX11" fmla="*/ 0 w 454003"/>
                <a:gd name="connsiteY11" fmla="*/ 166494 h 214063"/>
                <a:gd name="connsiteX12" fmla="*/ 47570 w 454003"/>
                <a:gd name="connsiteY12" fmla="*/ 214064 h 214063"/>
                <a:gd name="connsiteX13" fmla="*/ 322486 w 454003"/>
                <a:gd name="connsiteY13" fmla="*/ 214064 h 214063"/>
                <a:gd name="connsiteX14" fmla="*/ 333496 w 454003"/>
                <a:gd name="connsiteY14" fmla="*/ 206654 h 214063"/>
                <a:gd name="connsiteX15" fmla="*/ 330801 w 454003"/>
                <a:gd name="connsiteY15" fmla="*/ 193659 h 214063"/>
                <a:gd name="connsiteX16" fmla="*/ 309200 w 454003"/>
                <a:gd name="connsiteY16" fmla="*/ 142709 h 21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4003" h="214063">
                  <a:moveTo>
                    <a:pt x="309200" y="142709"/>
                  </a:moveTo>
                  <a:cubicBezTo>
                    <a:pt x="309200" y="103362"/>
                    <a:pt x="341206" y="71355"/>
                    <a:pt x="380554" y="71355"/>
                  </a:cubicBezTo>
                  <a:cubicBezTo>
                    <a:pt x="392005" y="71355"/>
                    <a:pt x="403340" y="74363"/>
                    <a:pt x="414280" y="80285"/>
                  </a:cubicBezTo>
                  <a:cubicBezTo>
                    <a:pt x="417717" y="82132"/>
                    <a:pt x="421805" y="82213"/>
                    <a:pt x="425266" y="80459"/>
                  </a:cubicBezTo>
                  <a:lnTo>
                    <a:pt x="446565" y="69810"/>
                  </a:lnTo>
                  <a:cubicBezTo>
                    <a:pt x="450026" y="68079"/>
                    <a:pt x="452581" y="64235"/>
                    <a:pt x="453162" y="60414"/>
                  </a:cubicBezTo>
                  <a:cubicBezTo>
                    <a:pt x="453254" y="60101"/>
                    <a:pt x="453719" y="58208"/>
                    <a:pt x="453789" y="57895"/>
                  </a:cubicBezTo>
                  <a:cubicBezTo>
                    <a:pt x="454812" y="52541"/>
                    <a:pt x="452094" y="47175"/>
                    <a:pt x="447147" y="44864"/>
                  </a:cubicBezTo>
                  <a:cubicBezTo>
                    <a:pt x="403479" y="24401"/>
                    <a:pt x="335912" y="0"/>
                    <a:pt x="261631" y="0"/>
                  </a:cubicBezTo>
                  <a:cubicBezTo>
                    <a:pt x="180127" y="0"/>
                    <a:pt x="106195" y="29161"/>
                    <a:pt x="58532" y="53631"/>
                  </a:cubicBezTo>
                  <a:cubicBezTo>
                    <a:pt x="22437" y="72169"/>
                    <a:pt x="0" y="108751"/>
                    <a:pt x="0" y="149085"/>
                  </a:cubicBezTo>
                  <a:lnTo>
                    <a:pt x="0" y="166494"/>
                  </a:lnTo>
                  <a:cubicBezTo>
                    <a:pt x="0" y="192729"/>
                    <a:pt x="21346" y="214064"/>
                    <a:pt x="47570" y="214064"/>
                  </a:cubicBezTo>
                  <a:lnTo>
                    <a:pt x="322486" y="214064"/>
                  </a:lnTo>
                  <a:cubicBezTo>
                    <a:pt x="327317" y="214064"/>
                    <a:pt x="331684" y="211137"/>
                    <a:pt x="333496" y="206654"/>
                  </a:cubicBezTo>
                  <a:cubicBezTo>
                    <a:pt x="335331" y="202171"/>
                    <a:pt x="334263" y="197038"/>
                    <a:pt x="330801" y="193659"/>
                  </a:cubicBezTo>
                  <a:cubicBezTo>
                    <a:pt x="316865" y="180070"/>
                    <a:pt x="309200" y="161977"/>
                    <a:pt x="309200"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grpSp>
      <p:grpSp>
        <p:nvGrpSpPr>
          <p:cNvPr id="104" name="Gráfico 55">
            <a:extLst>
              <a:ext uri="{FF2B5EF4-FFF2-40B4-BE49-F238E27FC236}">
                <a16:creationId xmlns:a16="http://schemas.microsoft.com/office/drawing/2014/main" id="{96E378CD-71DA-F2FB-D0CC-7CDD72A2B676}"/>
              </a:ext>
            </a:extLst>
          </p:cNvPr>
          <p:cNvGrpSpPr>
            <a:grpSpLocks noChangeAspect="1"/>
          </p:cNvGrpSpPr>
          <p:nvPr/>
        </p:nvGrpSpPr>
        <p:grpSpPr>
          <a:xfrm>
            <a:off x="1456696" y="3885514"/>
            <a:ext cx="212714" cy="212712"/>
            <a:chOff x="5171013" y="1306595"/>
            <a:chExt cx="570831" cy="570831"/>
          </a:xfrm>
          <a:solidFill>
            <a:schemeClr val="accent1"/>
          </a:solidFill>
        </p:grpSpPr>
        <p:sp>
          <p:nvSpPr>
            <p:cNvPr id="105" name="Forma libre 117">
              <a:extLst>
                <a:ext uri="{FF2B5EF4-FFF2-40B4-BE49-F238E27FC236}">
                  <a16:creationId xmlns:a16="http://schemas.microsoft.com/office/drawing/2014/main" id="{ECE5C7AF-C86F-4837-62AC-B75D949D7315}"/>
                </a:ext>
              </a:extLst>
            </p:cNvPr>
            <p:cNvSpPr/>
            <p:nvPr/>
          </p:nvSpPr>
          <p:spPr>
            <a:xfrm>
              <a:off x="5503995" y="1639578"/>
              <a:ext cx="237848" cy="237847"/>
            </a:xfrm>
            <a:custGeom>
              <a:avLst/>
              <a:gdLst>
                <a:gd name="connsiteX0" fmla="*/ 190278 w 237848"/>
                <a:gd name="connsiteY0" fmla="*/ 142709 h 237847"/>
                <a:gd name="connsiteX1" fmla="*/ 154605 w 237848"/>
                <a:gd name="connsiteY1" fmla="*/ 159145 h 237847"/>
                <a:gd name="connsiteX2" fmla="*/ 94054 w 237848"/>
                <a:gd name="connsiteY2" fmla="*/ 128878 h 237847"/>
                <a:gd name="connsiteX3" fmla="*/ 95140 w 237848"/>
                <a:gd name="connsiteY3" fmla="*/ 118925 h 237847"/>
                <a:gd name="connsiteX4" fmla="*/ 94058 w 237848"/>
                <a:gd name="connsiteY4" fmla="*/ 108979 h 237847"/>
                <a:gd name="connsiteX5" fmla="*/ 154607 w 237848"/>
                <a:gd name="connsiteY5" fmla="*/ 78704 h 237847"/>
                <a:gd name="connsiteX6" fmla="*/ 190280 w 237848"/>
                <a:gd name="connsiteY6" fmla="*/ 95139 h 237847"/>
                <a:gd name="connsiteX7" fmla="*/ 237848 w 237848"/>
                <a:gd name="connsiteY7" fmla="*/ 47570 h 237847"/>
                <a:gd name="connsiteX8" fmla="*/ 190278 w 237848"/>
                <a:gd name="connsiteY8" fmla="*/ 0 h 237847"/>
                <a:gd name="connsiteX9" fmla="*/ 142709 w 237848"/>
                <a:gd name="connsiteY9" fmla="*/ 47570 h 237847"/>
                <a:gd name="connsiteX10" fmla="*/ 143791 w 237848"/>
                <a:gd name="connsiteY10" fmla="*/ 57516 h 237847"/>
                <a:gd name="connsiteX11" fmla="*/ 83242 w 237848"/>
                <a:gd name="connsiteY11" fmla="*/ 87790 h 237847"/>
                <a:gd name="connsiteX12" fmla="*/ 47570 w 237848"/>
                <a:gd name="connsiteY12" fmla="*/ 71355 h 237847"/>
                <a:gd name="connsiteX13" fmla="*/ 0 w 237848"/>
                <a:gd name="connsiteY13" fmla="*/ 118925 h 237847"/>
                <a:gd name="connsiteX14" fmla="*/ 47571 w 237848"/>
                <a:gd name="connsiteY14" fmla="*/ 166493 h 237847"/>
                <a:gd name="connsiteX15" fmla="*/ 83238 w 237848"/>
                <a:gd name="connsiteY15" fmla="*/ 150066 h 237847"/>
                <a:gd name="connsiteX16" fmla="*/ 143793 w 237848"/>
                <a:gd name="connsiteY16" fmla="*/ 180334 h 237847"/>
                <a:gd name="connsiteX17" fmla="*/ 142710 w 237848"/>
                <a:gd name="connsiteY17" fmla="*/ 190277 h 237847"/>
                <a:gd name="connsiteX18" fmla="*/ 190280 w 237848"/>
                <a:gd name="connsiteY18" fmla="*/ 237847 h 237847"/>
                <a:gd name="connsiteX19" fmla="*/ 237848 w 237848"/>
                <a:gd name="connsiteY19" fmla="*/ 190277 h 237847"/>
                <a:gd name="connsiteX20" fmla="*/ 190278 w 237848"/>
                <a:gd name="connsiteY20" fmla="*/ 142709 h 237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7848" h="237847">
                  <a:moveTo>
                    <a:pt x="190278" y="142709"/>
                  </a:moveTo>
                  <a:cubicBezTo>
                    <a:pt x="176009" y="142709"/>
                    <a:pt x="163332" y="149157"/>
                    <a:pt x="154605" y="159145"/>
                  </a:cubicBezTo>
                  <a:lnTo>
                    <a:pt x="94054" y="128878"/>
                  </a:lnTo>
                  <a:cubicBezTo>
                    <a:pt x="94742" y="125663"/>
                    <a:pt x="95140" y="122343"/>
                    <a:pt x="95140" y="118925"/>
                  </a:cubicBezTo>
                  <a:cubicBezTo>
                    <a:pt x="95140" y="115510"/>
                    <a:pt x="94745" y="112192"/>
                    <a:pt x="94058" y="108979"/>
                  </a:cubicBezTo>
                  <a:lnTo>
                    <a:pt x="154607" y="78704"/>
                  </a:lnTo>
                  <a:cubicBezTo>
                    <a:pt x="163335" y="88691"/>
                    <a:pt x="176010" y="95139"/>
                    <a:pt x="190280" y="95139"/>
                  </a:cubicBezTo>
                  <a:cubicBezTo>
                    <a:pt x="216502" y="95139"/>
                    <a:pt x="237848" y="73806"/>
                    <a:pt x="237848" y="47570"/>
                  </a:cubicBezTo>
                  <a:cubicBezTo>
                    <a:pt x="237848" y="21335"/>
                    <a:pt x="216502" y="0"/>
                    <a:pt x="190278" y="0"/>
                  </a:cubicBezTo>
                  <a:cubicBezTo>
                    <a:pt x="164055" y="0"/>
                    <a:pt x="142709" y="21334"/>
                    <a:pt x="142709" y="47570"/>
                  </a:cubicBezTo>
                  <a:cubicBezTo>
                    <a:pt x="142709" y="50985"/>
                    <a:pt x="143105" y="54303"/>
                    <a:pt x="143791" y="57516"/>
                  </a:cubicBezTo>
                  <a:lnTo>
                    <a:pt x="83242" y="87790"/>
                  </a:lnTo>
                  <a:cubicBezTo>
                    <a:pt x="74515" y="77804"/>
                    <a:pt x="61839" y="71355"/>
                    <a:pt x="47570" y="71355"/>
                  </a:cubicBezTo>
                  <a:cubicBezTo>
                    <a:pt x="21346" y="71355"/>
                    <a:pt x="0" y="92689"/>
                    <a:pt x="0" y="118925"/>
                  </a:cubicBezTo>
                  <a:cubicBezTo>
                    <a:pt x="0" y="145161"/>
                    <a:pt x="21348" y="166493"/>
                    <a:pt x="47571" y="166493"/>
                  </a:cubicBezTo>
                  <a:cubicBezTo>
                    <a:pt x="61838" y="166493"/>
                    <a:pt x="74510" y="160049"/>
                    <a:pt x="83238" y="150066"/>
                  </a:cubicBezTo>
                  <a:lnTo>
                    <a:pt x="143793" y="180334"/>
                  </a:lnTo>
                  <a:cubicBezTo>
                    <a:pt x="143106" y="183547"/>
                    <a:pt x="142710" y="186864"/>
                    <a:pt x="142710" y="190277"/>
                  </a:cubicBezTo>
                  <a:cubicBezTo>
                    <a:pt x="142710" y="216512"/>
                    <a:pt x="164056" y="237847"/>
                    <a:pt x="190280" y="237847"/>
                  </a:cubicBezTo>
                  <a:cubicBezTo>
                    <a:pt x="216502" y="237847"/>
                    <a:pt x="237848" y="216513"/>
                    <a:pt x="237848" y="190277"/>
                  </a:cubicBezTo>
                  <a:cubicBezTo>
                    <a:pt x="237848" y="164041"/>
                    <a:pt x="216502" y="142709"/>
                    <a:pt x="190278"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06" name="Forma libre 118">
              <a:extLst>
                <a:ext uri="{FF2B5EF4-FFF2-40B4-BE49-F238E27FC236}">
                  <a16:creationId xmlns:a16="http://schemas.microsoft.com/office/drawing/2014/main" id="{A99B82F4-7BAB-0FE3-1131-C20E3B1516B1}"/>
                </a:ext>
              </a:extLst>
            </p:cNvPr>
            <p:cNvSpPr/>
            <p:nvPr/>
          </p:nvSpPr>
          <p:spPr>
            <a:xfrm>
              <a:off x="5289936" y="1306595"/>
              <a:ext cx="285415" cy="285415"/>
            </a:xfrm>
            <a:custGeom>
              <a:avLst/>
              <a:gdLst>
                <a:gd name="connsiteX0" fmla="*/ 285416 w 285415"/>
                <a:gd name="connsiteY0" fmla="*/ 142708 h 285415"/>
                <a:gd name="connsiteX1" fmla="*/ 142708 w 285415"/>
                <a:gd name="connsiteY1" fmla="*/ 285416 h 285415"/>
                <a:gd name="connsiteX2" fmla="*/ 0 w 285415"/>
                <a:gd name="connsiteY2" fmla="*/ 142708 h 285415"/>
                <a:gd name="connsiteX3" fmla="*/ 142708 w 285415"/>
                <a:gd name="connsiteY3" fmla="*/ 0 h 285415"/>
                <a:gd name="connsiteX4" fmla="*/ 285416 w 285415"/>
                <a:gd name="connsiteY4" fmla="*/ 142708 h 285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15" h="285415">
                  <a:moveTo>
                    <a:pt x="285416" y="142708"/>
                  </a:moveTo>
                  <a:cubicBezTo>
                    <a:pt x="285416" y="221523"/>
                    <a:pt x="221523" y="285416"/>
                    <a:pt x="142708" y="285416"/>
                  </a:cubicBezTo>
                  <a:cubicBezTo>
                    <a:pt x="63892" y="285416"/>
                    <a:pt x="0" y="221523"/>
                    <a:pt x="0" y="142708"/>
                  </a:cubicBezTo>
                  <a:cubicBezTo>
                    <a:pt x="0" y="63892"/>
                    <a:pt x="63892" y="0"/>
                    <a:pt x="142708" y="0"/>
                  </a:cubicBezTo>
                  <a:cubicBezTo>
                    <a:pt x="221523" y="0"/>
                    <a:pt x="285416" y="63892"/>
                    <a:pt x="285416" y="142708"/>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07" name="Forma libre 119">
              <a:extLst>
                <a:ext uri="{FF2B5EF4-FFF2-40B4-BE49-F238E27FC236}">
                  <a16:creationId xmlns:a16="http://schemas.microsoft.com/office/drawing/2014/main" id="{434AA8CE-5CA8-7E07-E5F2-CDAB4821E627}"/>
                </a:ext>
              </a:extLst>
            </p:cNvPr>
            <p:cNvSpPr/>
            <p:nvPr/>
          </p:nvSpPr>
          <p:spPr>
            <a:xfrm>
              <a:off x="5171013" y="1615793"/>
              <a:ext cx="454003" cy="214063"/>
            </a:xfrm>
            <a:custGeom>
              <a:avLst/>
              <a:gdLst>
                <a:gd name="connsiteX0" fmla="*/ 309200 w 454003"/>
                <a:gd name="connsiteY0" fmla="*/ 142709 h 214063"/>
                <a:gd name="connsiteX1" fmla="*/ 380554 w 454003"/>
                <a:gd name="connsiteY1" fmla="*/ 71355 h 214063"/>
                <a:gd name="connsiteX2" fmla="*/ 414280 w 454003"/>
                <a:gd name="connsiteY2" fmla="*/ 80285 h 214063"/>
                <a:gd name="connsiteX3" fmla="*/ 425266 w 454003"/>
                <a:gd name="connsiteY3" fmla="*/ 80459 h 214063"/>
                <a:gd name="connsiteX4" fmla="*/ 446565 w 454003"/>
                <a:gd name="connsiteY4" fmla="*/ 69810 h 214063"/>
                <a:gd name="connsiteX5" fmla="*/ 453162 w 454003"/>
                <a:gd name="connsiteY5" fmla="*/ 60414 h 214063"/>
                <a:gd name="connsiteX6" fmla="*/ 453789 w 454003"/>
                <a:gd name="connsiteY6" fmla="*/ 57895 h 214063"/>
                <a:gd name="connsiteX7" fmla="*/ 447147 w 454003"/>
                <a:gd name="connsiteY7" fmla="*/ 44864 h 214063"/>
                <a:gd name="connsiteX8" fmla="*/ 261631 w 454003"/>
                <a:gd name="connsiteY8" fmla="*/ 0 h 214063"/>
                <a:gd name="connsiteX9" fmla="*/ 58532 w 454003"/>
                <a:gd name="connsiteY9" fmla="*/ 53631 h 214063"/>
                <a:gd name="connsiteX10" fmla="*/ 0 w 454003"/>
                <a:gd name="connsiteY10" fmla="*/ 149085 h 214063"/>
                <a:gd name="connsiteX11" fmla="*/ 0 w 454003"/>
                <a:gd name="connsiteY11" fmla="*/ 166494 h 214063"/>
                <a:gd name="connsiteX12" fmla="*/ 47570 w 454003"/>
                <a:gd name="connsiteY12" fmla="*/ 214064 h 214063"/>
                <a:gd name="connsiteX13" fmla="*/ 322486 w 454003"/>
                <a:gd name="connsiteY13" fmla="*/ 214064 h 214063"/>
                <a:gd name="connsiteX14" fmla="*/ 333496 w 454003"/>
                <a:gd name="connsiteY14" fmla="*/ 206654 h 214063"/>
                <a:gd name="connsiteX15" fmla="*/ 330801 w 454003"/>
                <a:gd name="connsiteY15" fmla="*/ 193659 h 214063"/>
                <a:gd name="connsiteX16" fmla="*/ 309200 w 454003"/>
                <a:gd name="connsiteY16" fmla="*/ 142709 h 21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4003" h="214063">
                  <a:moveTo>
                    <a:pt x="309200" y="142709"/>
                  </a:moveTo>
                  <a:cubicBezTo>
                    <a:pt x="309200" y="103362"/>
                    <a:pt x="341206" y="71355"/>
                    <a:pt x="380554" y="71355"/>
                  </a:cubicBezTo>
                  <a:cubicBezTo>
                    <a:pt x="392005" y="71355"/>
                    <a:pt x="403340" y="74363"/>
                    <a:pt x="414280" y="80285"/>
                  </a:cubicBezTo>
                  <a:cubicBezTo>
                    <a:pt x="417717" y="82132"/>
                    <a:pt x="421805" y="82213"/>
                    <a:pt x="425266" y="80459"/>
                  </a:cubicBezTo>
                  <a:lnTo>
                    <a:pt x="446565" y="69810"/>
                  </a:lnTo>
                  <a:cubicBezTo>
                    <a:pt x="450026" y="68079"/>
                    <a:pt x="452581" y="64235"/>
                    <a:pt x="453162" y="60414"/>
                  </a:cubicBezTo>
                  <a:cubicBezTo>
                    <a:pt x="453254" y="60101"/>
                    <a:pt x="453719" y="58208"/>
                    <a:pt x="453789" y="57895"/>
                  </a:cubicBezTo>
                  <a:cubicBezTo>
                    <a:pt x="454812" y="52541"/>
                    <a:pt x="452094" y="47175"/>
                    <a:pt x="447147" y="44864"/>
                  </a:cubicBezTo>
                  <a:cubicBezTo>
                    <a:pt x="403479" y="24401"/>
                    <a:pt x="335912" y="0"/>
                    <a:pt x="261631" y="0"/>
                  </a:cubicBezTo>
                  <a:cubicBezTo>
                    <a:pt x="180127" y="0"/>
                    <a:pt x="106195" y="29161"/>
                    <a:pt x="58532" y="53631"/>
                  </a:cubicBezTo>
                  <a:cubicBezTo>
                    <a:pt x="22437" y="72169"/>
                    <a:pt x="0" y="108751"/>
                    <a:pt x="0" y="149085"/>
                  </a:cubicBezTo>
                  <a:lnTo>
                    <a:pt x="0" y="166494"/>
                  </a:lnTo>
                  <a:cubicBezTo>
                    <a:pt x="0" y="192729"/>
                    <a:pt x="21346" y="214064"/>
                    <a:pt x="47570" y="214064"/>
                  </a:cubicBezTo>
                  <a:lnTo>
                    <a:pt x="322486" y="214064"/>
                  </a:lnTo>
                  <a:cubicBezTo>
                    <a:pt x="327317" y="214064"/>
                    <a:pt x="331684" y="211137"/>
                    <a:pt x="333496" y="206654"/>
                  </a:cubicBezTo>
                  <a:cubicBezTo>
                    <a:pt x="335331" y="202171"/>
                    <a:pt x="334263" y="197038"/>
                    <a:pt x="330801" y="193659"/>
                  </a:cubicBezTo>
                  <a:cubicBezTo>
                    <a:pt x="316865" y="180070"/>
                    <a:pt x="309200" y="161977"/>
                    <a:pt x="309200"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grpSp>
      <p:pic>
        <p:nvPicPr>
          <p:cNvPr id="109" name="Picture 108">
            <a:extLst>
              <a:ext uri="{FF2B5EF4-FFF2-40B4-BE49-F238E27FC236}">
                <a16:creationId xmlns:a16="http://schemas.microsoft.com/office/drawing/2014/main" id="{30AA14F8-93C3-8A3F-01E7-016A8201F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9588" y="5351238"/>
            <a:ext cx="322185" cy="322185"/>
          </a:xfrm>
          <a:prstGeom prst="rect">
            <a:avLst/>
          </a:prstGeom>
        </p:spPr>
      </p:pic>
      <p:pic>
        <p:nvPicPr>
          <p:cNvPr id="110" name="Picture 109">
            <a:extLst>
              <a:ext uri="{FF2B5EF4-FFF2-40B4-BE49-F238E27FC236}">
                <a16:creationId xmlns:a16="http://schemas.microsoft.com/office/drawing/2014/main" id="{CBF338F4-D825-9FEA-7F67-F04E91314A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6018" y="4228697"/>
            <a:ext cx="322185" cy="322185"/>
          </a:xfrm>
          <a:prstGeom prst="rect">
            <a:avLst/>
          </a:prstGeom>
        </p:spPr>
      </p:pic>
      <p:sp>
        <p:nvSpPr>
          <p:cNvPr id="111" name="Google Shape;88;p13">
            <a:extLst>
              <a:ext uri="{FF2B5EF4-FFF2-40B4-BE49-F238E27FC236}">
                <a16:creationId xmlns:a16="http://schemas.microsoft.com/office/drawing/2014/main" id="{70287B22-B094-A9D0-67CD-BE9E38AD7082}"/>
              </a:ext>
            </a:extLst>
          </p:cNvPr>
          <p:cNvSpPr/>
          <p:nvPr/>
        </p:nvSpPr>
        <p:spPr>
          <a:xfrm>
            <a:off x="9292964" y="3688987"/>
            <a:ext cx="692622" cy="422615"/>
          </a:xfrm>
          <a:custGeom>
            <a:avLst/>
            <a:gdLst/>
            <a:ahLst/>
            <a:cxnLst/>
            <a:rect l="l" t="t" r="r" b="b"/>
            <a:pathLst>
              <a:path w="312180" h="190482" extrusionOk="0">
                <a:moveTo>
                  <a:pt x="307947" y="0"/>
                </a:moveTo>
                <a:lnTo>
                  <a:pt x="6349" y="0"/>
                </a:lnTo>
                <a:cubicBezTo>
                  <a:pt x="2646" y="0"/>
                  <a:pt x="0" y="2646"/>
                  <a:pt x="0" y="6349"/>
                </a:cubicBezTo>
                <a:lnTo>
                  <a:pt x="0" y="187308"/>
                </a:lnTo>
                <a:cubicBezTo>
                  <a:pt x="0" y="191012"/>
                  <a:pt x="2646" y="193658"/>
                  <a:pt x="6349" y="193658"/>
                </a:cubicBezTo>
                <a:lnTo>
                  <a:pt x="307947" y="193658"/>
                </a:lnTo>
                <a:cubicBezTo>
                  <a:pt x="311651" y="193658"/>
                  <a:pt x="314297" y="191012"/>
                  <a:pt x="314297" y="187308"/>
                </a:cubicBezTo>
                <a:lnTo>
                  <a:pt x="314297" y="6349"/>
                </a:lnTo>
                <a:cubicBezTo>
                  <a:pt x="314826" y="3175"/>
                  <a:pt x="311651" y="0"/>
                  <a:pt x="307947" y="0"/>
                </a:cubicBezTo>
                <a:close/>
                <a:moveTo>
                  <a:pt x="301598" y="180959"/>
                </a:moveTo>
                <a:lnTo>
                  <a:pt x="13228" y="180959"/>
                </a:lnTo>
                <a:lnTo>
                  <a:pt x="13228" y="12699"/>
                </a:lnTo>
                <a:lnTo>
                  <a:pt x="301598" y="12699"/>
                </a:lnTo>
                <a:lnTo>
                  <a:pt x="301598" y="180959"/>
                </a:lnTo>
                <a:close/>
                <a:moveTo>
                  <a:pt x="23281" y="26456"/>
                </a:moveTo>
                <a:cubicBezTo>
                  <a:pt x="24869" y="23281"/>
                  <a:pt x="29102" y="22223"/>
                  <a:pt x="32276" y="23810"/>
                </a:cubicBezTo>
                <a:lnTo>
                  <a:pt x="157148" y="89950"/>
                </a:lnTo>
                <a:lnTo>
                  <a:pt x="282020" y="23810"/>
                </a:lnTo>
                <a:cubicBezTo>
                  <a:pt x="285195" y="22223"/>
                  <a:pt x="288899" y="23281"/>
                  <a:pt x="291015" y="26456"/>
                </a:cubicBezTo>
                <a:cubicBezTo>
                  <a:pt x="292603" y="29631"/>
                  <a:pt x="291544" y="33334"/>
                  <a:pt x="288370" y="35451"/>
                </a:cubicBezTo>
                <a:lnTo>
                  <a:pt x="160323" y="103178"/>
                </a:lnTo>
                <a:cubicBezTo>
                  <a:pt x="159265" y="103707"/>
                  <a:pt x="158207" y="103707"/>
                  <a:pt x="157148" y="103707"/>
                </a:cubicBezTo>
                <a:cubicBezTo>
                  <a:pt x="156090" y="103707"/>
                  <a:pt x="155032" y="103707"/>
                  <a:pt x="153974" y="103178"/>
                </a:cubicBezTo>
                <a:lnTo>
                  <a:pt x="25927" y="35451"/>
                </a:lnTo>
                <a:cubicBezTo>
                  <a:pt x="22752" y="33334"/>
                  <a:pt x="21694" y="29102"/>
                  <a:pt x="23281" y="26456"/>
                </a:cubicBezTo>
                <a:close/>
                <a:moveTo>
                  <a:pt x="124872" y="101062"/>
                </a:moveTo>
                <a:cubicBezTo>
                  <a:pt x="126989" y="104237"/>
                  <a:pt x="125930" y="107940"/>
                  <a:pt x="123285" y="110057"/>
                </a:cubicBezTo>
                <a:lnTo>
                  <a:pt x="32805" y="170376"/>
                </a:lnTo>
                <a:cubicBezTo>
                  <a:pt x="31747" y="170905"/>
                  <a:pt x="30689" y="171435"/>
                  <a:pt x="29102" y="171435"/>
                </a:cubicBezTo>
                <a:cubicBezTo>
                  <a:pt x="26985" y="171435"/>
                  <a:pt x="24869" y="170376"/>
                  <a:pt x="23810" y="168789"/>
                </a:cubicBezTo>
                <a:cubicBezTo>
                  <a:pt x="21694" y="165614"/>
                  <a:pt x="22752" y="161910"/>
                  <a:pt x="25398" y="159794"/>
                </a:cubicBezTo>
                <a:lnTo>
                  <a:pt x="115877" y="99474"/>
                </a:lnTo>
                <a:cubicBezTo>
                  <a:pt x="119052" y="97358"/>
                  <a:pt x="123285" y="97887"/>
                  <a:pt x="124872" y="101062"/>
                </a:cubicBezTo>
                <a:close/>
                <a:moveTo>
                  <a:pt x="288899" y="159794"/>
                </a:moveTo>
                <a:cubicBezTo>
                  <a:pt x="292074" y="161910"/>
                  <a:pt x="292603" y="165614"/>
                  <a:pt x="290486" y="168789"/>
                </a:cubicBezTo>
                <a:cubicBezTo>
                  <a:pt x="289428" y="170905"/>
                  <a:pt x="287312" y="171435"/>
                  <a:pt x="285195" y="171435"/>
                </a:cubicBezTo>
                <a:cubicBezTo>
                  <a:pt x="284137" y="171435"/>
                  <a:pt x="282550" y="170905"/>
                  <a:pt x="281491" y="170376"/>
                </a:cubicBezTo>
                <a:lnTo>
                  <a:pt x="191012" y="110057"/>
                </a:lnTo>
                <a:cubicBezTo>
                  <a:pt x="187837" y="107940"/>
                  <a:pt x="187308" y="104237"/>
                  <a:pt x="189425" y="101062"/>
                </a:cubicBezTo>
                <a:cubicBezTo>
                  <a:pt x="191541" y="97887"/>
                  <a:pt x="195245" y="97358"/>
                  <a:pt x="198420" y="99474"/>
                </a:cubicBezTo>
                <a:lnTo>
                  <a:pt x="288899" y="15979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800">
              <a:solidFill>
                <a:schemeClr val="dk1"/>
              </a:solidFill>
              <a:latin typeface="Calibri"/>
              <a:ea typeface="Calibri"/>
              <a:cs typeface="Calibri"/>
              <a:sym typeface="Calibri"/>
            </a:endParaRPr>
          </a:p>
        </p:txBody>
      </p:sp>
      <p:sp>
        <p:nvSpPr>
          <p:cNvPr id="112" name="Google Shape;88;p13">
            <a:extLst>
              <a:ext uri="{FF2B5EF4-FFF2-40B4-BE49-F238E27FC236}">
                <a16:creationId xmlns:a16="http://schemas.microsoft.com/office/drawing/2014/main" id="{FE830350-D564-DCD0-D856-DB98FC10AFA1}"/>
              </a:ext>
            </a:extLst>
          </p:cNvPr>
          <p:cNvSpPr/>
          <p:nvPr/>
        </p:nvSpPr>
        <p:spPr>
          <a:xfrm>
            <a:off x="9292963" y="5457353"/>
            <a:ext cx="692622" cy="422615"/>
          </a:xfrm>
          <a:custGeom>
            <a:avLst/>
            <a:gdLst/>
            <a:ahLst/>
            <a:cxnLst/>
            <a:rect l="l" t="t" r="r" b="b"/>
            <a:pathLst>
              <a:path w="312180" h="190482" extrusionOk="0">
                <a:moveTo>
                  <a:pt x="307947" y="0"/>
                </a:moveTo>
                <a:lnTo>
                  <a:pt x="6349" y="0"/>
                </a:lnTo>
                <a:cubicBezTo>
                  <a:pt x="2646" y="0"/>
                  <a:pt x="0" y="2646"/>
                  <a:pt x="0" y="6349"/>
                </a:cubicBezTo>
                <a:lnTo>
                  <a:pt x="0" y="187308"/>
                </a:lnTo>
                <a:cubicBezTo>
                  <a:pt x="0" y="191012"/>
                  <a:pt x="2646" y="193658"/>
                  <a:pt x="6349" y="193658"/>
                </a:cubicBezTo>
                <a:lnTo>
                  <a:pt x="307947" y="193658"/>
                </a:lnTo>
                <a:cubicBezTo>
                  <a:pt x="311651" y="193658"/>
                  <a:pt x="314297" y="191012"/>
                  <a:pt x="314297" y="187308"/>
                </a:cubicBezTo>
                <a:lnTo>
                  <a:pt x="314297" y="6349"/>
                </a:lnTo>
                <a:cubicBezTo>
                  <a:pt x="314826" y="3175"/>
                  <a:pt x="311651" y="0"/>
                  <a:pt x="307947" y="0"/>
                </a:cubicBezTo>
                <a:close/>
                <a:moveTo>
                  <a:pt x="301598" y="180959"/>
                </a:moveTo>
                <a:lnTo>
                  <a:pt x="13228" y="180959"/>
                </a:lnTo>
                <a:lnTo>
                  <a:pt x="13228" y="12699"/>
                </a:lnTo>
                <a:lnTo>
                  <a:pt x="301598" y="12699"/>
                </a:lnTo>
                <a:lnTo>
                  <a:pt x="301598" y="180959"/>
                </a:lnTo>
                <a:close/>
                <a:moveTo>
                  <a:pt x="23281" y="26456"/>
                </a:moveTo>
                <a:cubicBezTo>
                  <a:pt x="24869" y="23281"/>
                  <a:pt x="29102" y="22223"/>
                  <a:pt x="32276" y="23810"/>
                </a:cubicBezTo>
                <a:lnTo>
                  <a:pt x="157148" y="89950"/>
                </a:lnTo>
                <a:lnTo>
                  <a:pt x="282020" y="23810"/>
                </a:lnTo>
                <a:cubicBezTo>
                  <a:pt x="285195" y="22223"/>
                  <a:pt x="288899" y="23281"/>
                  <a:pt x="291015" y="26456"/>
                </a:cubicBezTo>
                <a:cubicBezTo>
                  <a:pt x="292603" y="29631"/>
                  <a:pt x="291544" y="33334"/>
                  <a:pt x="288370" y="35451"/>
                </a:cubicBezTo>
                <a:lnTo>
                  <a:pt x="160323" y="103178"/>
                </a:lnTo>
                <a:cubicBezTo>
                  <a:pt x="159265" y="103707"/>
                  <a:pt x="158207" y="103707"/>
                  <a:pt x="157148" y="103707"/>
                </a:cubicBezTo>
                <a:cubicBezTo>
                  <a:pt x="156090" y="103707"/>
                  <a:pt x="155032" y="103707"/>
                  <a:pt x="153974" y="103178"/>
                </a:cubicBezTo>
                <a:lnTo>
                  <a:pt x="25927" y="35451"/>
                </a:lnTo>
                <a:cubicBezTo>
                  <a:pt x="22752" y="33334"/>
                  <a:pt x="21694" y="29102"/>
                  <a:pt x="23281" y="26456"/>
                </a:cubicBezTo>
                <a:close/>
                <a:moveTo>
                  <a:pt x="124872" y="101062"/>
                </a:moveTo>
                <a:cubicBezTo>
                  <a:pt x="126989" y="104237"/>
                  <a:pt x="125930" y="107940"/>
                  <a:pt x="123285" y="110057"/>
                </a:cubicBezTo>
                <a:lnTo>
                  <a:pt x="32805" y="170376"/>
                </a:lnTo>
                <a:cubicBezTo>
                  <a:pt x="31747" y="170905"/>
                  <a:pt x="30689" y="171435"/>
                  <a:pt x="29102" y="171435"/>
                </a:cubicBezTo>
                <a:cubicBezTo>
                  <a:pt x="26985" y="171435"/>
                  <a:pt x="24869" y="170376"/>
                  <a:pt x="23810" y="168789"/>
                </a:cubicBezTo>
                <a:cubicBezTo>
                  <a:pt x="21694" y="165614"/>
                  <a:pt x="22752" y="161910"/>
                  <a:pt x="25398" y="159794"/>
                </a:cubicBezTo>
                <a:lnTo>
                  <a:pt x="115877" y="99474"/>
                </a:lnTo>
                <a:cubicBezTo>
                  <a:pt x="119052" y="97358"/>
                  <a:pt x="123285" y="97887"/>
                  <a:pt x="124872" y="101062"/>
                </a:cubicBezTo>
                <a:close/>
                <a:moveTo>
                  <a:pt x="288899" y="159794"/>
                </a:moveTo>
                <a:cubicBezTo>
                  <a:pt x="292074" y="161910"/>
                  <a:pt x="292603" y="165614"/>
                  <a:pt x="290486" y="168789"/>
                </a:cubicBezTo>
                <a:cubicBezTo>
                  <a:pt x="289428" y="170905"/>
                  <a:pt x="287312" y="171435"/>
                  <a:pt x="285195" y="171435"/>
                </a:cubicBezTo>
                <a:cubicBezTo>
                  <a:pt x="284137" y="171435"/>
                  <a:pt x="282550" y="170905"/>
                  <a:pt x="281491" y="170376"/>
                </a:cubicBezTo>
                <a:lnTo>
                  <a:pt x="191012" y="110057"/>
                </a:lnTo>
                <a:cubicBezTo>
                  <a:pt x="187837" y="107940"/>
                  <a:pt x="187308" y="104237"/>
                  <a:pt x="189425" y="101062"/>
                </a:cubicBezTo>
                <a:cubicBezTo>
                  <a:pt x="191541" y="97887"/>
                  <a:pt x="195245" y="97358"/>
                  <a:pt x="198420" y="99474"/>
                </a:cubicBezTo>
                <a:lnTo>
                  <a:pt x="288899" y="15979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800">
              <a:solidFill>
                <a:schemeClr val="dk1"/>
              </a:solidFill>
              <a:latin typeface="Calibri"/>
              <a:ea typeface="Calibri"/>
              <a:cs typeface="Calibri"/>
              <a:sym typeface="Calibri"/>
            </a:endParaRPr>
          </a:p>
        </p:txBody>
      </p:sp>
      <p:grpSp>
        <p:nvGrpSpPr>
          <p:cNvPr id="113" name="Gráfico 55">
            <a:extLst>
              <a:ext uri="{FF2B5EF4-FFF2-40B4-BE49-F238E27FC236}">
                <a16:creationId xmlns:a16="http://schemas.microsoft.com/office/drawing/2014/main" id="{F3E6D3AB-5531-A601-CCF0-28898A14BF1D}"/>
              </a:ext>
            </a:extLst>
          </p:cNvPr>
          <p:cNvGrpSpPr>
            <a:grpSpLocks noChangeAspect="1"/>
          </p:cNvGrpSpPr>
          <p:nvPr/>
        </p:nvGrpSpPr>
        <p:grpSpPr>
          <a:xfrm>
            <a:off x="10137443" y="3606102"/>
            <a:ext cx="212714" cy="212712"/>
            <a:chOff x="5171013" y="1306595"/>
            <a:chExt cx="570831" cy="570831"/>
          </a:xfrm>
          <a:solidFill>
            <a:schemeClr val="accent1"/>
          </a:solidFill>
        </p:grpSpPr>
        <p:sp>
          <p:nvSpPr>
            <p:cNvPr id="114" name="Forma libre 117">
              <a:extLst>
                <a:ext uri="{FF2B5EF4-FFF2-40B4-BE49-F238E27FC236}">
                  <a16:creationId xmlns:a16="http://schemas.microsoft.com/office/drawing/2014/main" id="{10402A01-D0C9-FCBA-5DB2-4683D1AB9029}"/>
                </a:ext>
              </a:extLst>
            </p:cNvPr>
            <p:cNvSpPr/>
            <p:nvPr/>
          </p:nvSpPr>
          <p:spPr>
            <a:xfrm>
              <a:off x="5503995" y="1639578"/>
              <a:ext cx="237848" cy="237847"/>
            </a:xfrm>
            <a:custGeom>
              <a:avLst/>
              <a:gdLst>
                <a:gd name="connsiteX0" fmla="*/ 190278 w 237848"/>
                <a:gd name="connsiteY0" fmla="*/ 142709 h 237847"/>
                <a:gd name="connsiteX1" fmla="*/ 154605 w 237848"/>
                <a:gd name="connsiteY1" fmla="*/ 159145 h 237847"/>
                <a:gd name="connsiteX2" fmla="*/ 94054 w 237848"/>
                <a:gd name="connsiteY2" fmla="*/ 128878 h 237847"/>
                <a:gd name="connsiteX3" fmla="*/ 95140 w 237848"/>
                <a:gd name="connsiteY3" fmla="*/ 118925 h 237847"/>
                <a:gd name="connsiteX4" fmla="*/ 94058 w 237848"/>
                <a:gd name="connsiteY4" fmla="*/ 108979 h 237847"/>
                <a:gd name="connsiteX5" fmla="*/ 154607 w 237848"/>
                <a:gd name="connsiteY5" fmla="*/ 78704 h 237847"/>
                <a:gd name="connsiteX6" fmla="*/ 190280 w 237848"/>
                <a:gd name="connsiteY6" fmla="*/ 95139 h 237847"/>
                <a:gd name="connsiteX7" fmla="*/ 237848 w 237848"/>
                <a:gd name="connsiteY7" fmla="*/ 47570 h 237847"/>
                <a:gd name="connsiteX8" fmla="*/ 190278 w 237848"/>
                <a:gd name="connsiteY8" fmla="*/ 0 h 237847"/>
                <a:gd name="connsiteX9" fmla="*/ 142709 w 237848"/>
                <a:gd name="connsiteY9" fmla="*/ 47570 h 237847"/>
                <a:gd name="connsiteX10" fmla="*/ 143791 w 237848"/>
                <a:gd name="connsiteY10" fmla="*/ 57516 h 237847"/>
                <a:gd name="connsiteX11" fmla="*/ 83242 w 237848"/>
                <a:gd name="connsiteY11" fmla="*/ 87790 h 237847"/>
                <a:gd name="connsiteX12" fmla="*/ 47570 w 237848"/>
                <a:gd name="connsiteY12" fmla="*/ 71355 h 237847"/>
                <a:gd name="connsiteX13" fmla="*/ 0 w 237848"/>
                <a:gd name="connsiteY13" fmla="*/ 118925 h 237847"/>
                <a:gd name="connsiteX14" fmla="*/ 47571 w 237848"/>
                <a:gd name="connsiteY14" fmla="*/ 166493 h 237847"/>
                <a:gd name="connsiteX15" fmla="*/ 83238 w 237848"/>
                <a:gd name="connsiteY15" fmla="*/ 150066 h 237847"/>
                <a:gd name="connsiteX16" fmla="*/ 143793 w 237848"/>
                <a:gd name="connsiteY16" fmla="*/ 180334 h 237847"/>
                <a:gd name="connsiteX17" fmla="*/ 142710 w 237848"/>
                <a:gd name="connsiteY17" fmla="*/ 190277 h 237847"/>
                <a:gd name="connsiteX18" fmla="*/ 190280 w 237848"/>
                <a:gd name="connsiteY18" fmla="*/ 237847 h 237847"/>
                <a:gd name="connsiteX19" fmla="*/ 237848 w 237848"/>
                <a:gd name="connsiteY19" fmla="*/ 190277 h 237847"/>
                <a:gd name="connsiteX20" fmla="*/ 190278 w 237848"/>
                <a:gd name="connsiteY20" fmla="*/ 142709 h 237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7848" h="237847">
                  <a:moveTo>
                    <a:pt x="190278" y="142709"/>
                  </a:moveTo>
                  <a:cubicBezTo>
                    <a:pt x="176009" y="142709"/>
                    <a:pt x="163332" y="149157"/>
                    <a:pt x="154605" y="159145"/>
                  </a:cubicBezTo>
                  <a:lnTo>
                    <a:pt x="94054" y="128878"/>
                  </a:lnTo>
                  <a:cubicBezTo>
                    <a:pt x="94742" y="125663"/>
                    <a:pt x="95140" y="122343"/>
                    <a:pt x="95140" y="118925"/>
                  </a:cubicBezTo>
                  <a:cubicBezTo>
                    <a:pt x="95140" y="115510"/>
                    <a:pt x="94745" y="112192"/>
                    <a:pt x="94058" y="108979"/>
                  </a:cubicBezTo>
                  <a:lnTo>
                    <a:pt x="154607" y="78704"/>
                  </a:lnTo>
                  <a:cubicBezTo>
                    <a:pt x="163335" y="88691"/>
                    <a:pt x="176010" y="95139"/>
                    <a:pt x="190280" y="95139"/>
                  </a:cubicBezTo>
                  <a:cubicBezTo>
                    <a:pt x="216502" y="95139"/>
                    <a:pt x="237848" y="73806"/>
                    <a:pt x="237848" y="47570"/>
                  </a:cubicBezTo>
                  <a:cubicBezTo>
                    <a:pt x="237848" y="21335"/>
                    <a:pt x="216502" y="0"/>
                    <a:pt x="190278" y="0"/>
                  </a:cubicBezTo>
                  <a:cubicBezTo>
                    <a:pt x="164055" y="0"/>
                    <a:pt x="142709" y="21334"/>
                    <a:pt x="142709" y="47570"/>
                  </a:cubicBezTo>
                  <a:cubicBezTo>
                    <a:pt x="142709" y="50985"/>
                    <a:pt x="143105" y="54303"/>
                    <a:pt x="143791" y="57516"/>
                  </a:cubicBezTo>
                  <a:lnTo>
                    <a:pt x="83242" y="87790"/>
                  </a:lnTo>
                  <a:cubicBezTo>
                    <a:pt x="74515" y="77804"/>
                    <a:pt x="61839" y="71355"/>
                    <a:pt x="47570" y="71355"/>
                  </a:cubicBezTo>
                  <a:cubicBezTo>
                    <a:pt x="21346" y="71355"/>
                    <a:pt x="0" y="92689"/>
                    <a:pt x="0" y="118925"/>
                  </a:cubicBezTo>
                  <a:cubicBezTo>
                    <a:pt x="0" y="145161"/>
                    <a:pt x="21348" y="166493"/>
                    <a:pt x="47571" y="166493"/>
                  </a:cubicBezTo>
                  <a:cubicBezTo>
                    <a:pt x="61838" y="166493"/>
                    <a:pt x="74510" y="160049"/>
                    <a:pt x="83238" y="150066"/>
                  </a:cubicBezTo>
                  <a:lnTo>
                    <a:pt x="143793" y="180334"/>
                  </a:lnTo>
                  <a:cubicBezTo>
                    <a:pt x="143106" y="183547"/>
                    <a:pt x="142710" y="186864"/>
                    <a:pt x="142710" y="190277"/>
                  </a:cubicBezTo>
                  <a:cubicBezTo>
                    <a:pt x="142710" y="216512"/>
                    <a:pt x="164056" y="237847"/>
                    <a:pt x="190280" y="237847"/>
                  </a:cubicBezTo>
                  <a:cubicBezTo>
                    <a:pt x="216502" y="237847"/>
                    <a:pt x="237848" y="216513"/>
                    <a:pt x="237848" y="190277"/>
                  </a:cubicBezTo>
                  <a:cubicBezTo>
                    <a:pt x="237848" y="164041"/>
                    <a:pt x="216502" y="142709"/>
                    <a:pt x="190278"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15" name="Forma libre 118">
              <a:extLst>
                <a:ext uri="{FF2B5EF4-FFF2-40B4-BE49-F238E27FC236}">
                  <a16:creationId xmlns:a16="http://schemas.microsoft.com/office/drawing/2014/main" id="{9457E76A-2D83-C647-E96A-C4E71D23B259}"/>
                </a:ext>
              </a:extLst>
            </p:cNvPr>
            <p:cNvSpPr/>
            <p:nvPr/>
          </p:nvSpPr>
          <p:spPr>
            <a:xfrm>
              <a:off x="5289936" y="1306595"/>
              <a:ext cx="285415" cy="285415"/>
            </a:xfrm>
            <a:custGeom>
              <a:avLst/>
              <a:gdLst>
                <a:gd name="connsiteX0" fmla="*/ 285416 w 285415"/>
                <a:gd name="connsiteY0" fmla="*/ 142708 h 285415"/>
                <a:gd name="connsiteX1" fmla="*/ 142708 w 285415"/>
                <a:gd name="connsiteY1" fmla="*/ 285416 h 285415"/>
                <a:gd name="connsiteX2" fmla="*/ 0 w 285415"/>
                <a:gd name="connsiteY2" fmla="*/ 142708 h 285415"/>
                <a:gd name="connsiteX3" fmla="*/ 142708 w 285415"/>
                <a:gd name="connsiteY3" fmla="*/ 0 h 285415"/>
                <a:gd name="connsiteX4" fmla="*/ 285416 w 285415"/>
                <a:gd name="connsiteY4" fmla="*/ 142708 h 285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15" h="285415">
                  <a:moveTo>
                    <a:pt x="285416" y="142708"/>
                  </a:moveTo>
                  <a:cubicBezTo>
                    <a:pt x="285416" y="221523"/>
                    <a:pt x="221523" y="285416"/>
                    <a:pt x="142708" y="285416"/>
                  </a:cubicBezTo>
                  <a:cubicBezTo>
                    <a:pt x="63892" y="285416"/>
                    <a:pt x="0" y="221523"/>
                    <a:pt x="0" y="142708"/>
                  </a:cubicBezTo>
                  <a:cubicBezTo>
                    <a:pt x="0" y="63892"/>
                    <a:pt x="63892" y="0"/>
                    <a:pt x="142708" y="0"/>
                  </a:cubicBezTo>
                  <a:cubicBezTo>
                    <a:pt x="221523" y="0"/>
                    <a:pt x="285416" y="63892"/>
                    <a:pt x="285416" y="142708"/>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16" name="Forma libre 119">
              <a:extLst>
                <a:ext uri="{FF2B5EF4-FFF2-40B4-BE49-F238E27FC236}">
                  <a16:creationId xmlns:a16="http://schemas.microsoft.com/office/drawing/2014/main" id="{9B3D412E-FDEB-9474-5856-B88B028AD54E}"/>
                </a:ext>
              </a:extLst>
            </p:cNvPr>
            <p:cNvSpPr/>
            <p:nvPr/>
          </p:nvSpPr>
          <p:spPr>
            <a:xfrm>
              <a:off x="5171013" y="1615793"/>
              <a:ext cx="454003" cy="214063"/>
            </a:xfrm>
            <a:custGeom>
              <a:avLst/>
              <a:gdLst>
                <a:gd name="connsiteX0" fmla="*/ 309200 w 454003"/>
                <a:gd name="connsiteY0" fmla="*/ 142709 h 214063"/>
                <a:gd name="connsiteX1" fmla="*/ 380554 w 454003"/>
                <a:gd name="connsiteY1" fmla="*/ 71355 h 214063"/>
                <a:gd name="connsiteX2" fmla="*/ 414280 w 454003"/>
                <a:gd name="connsiteY2" fmla="*/ 80285 h 214063"/>
                <a:gd name="connsiteX3" fmla="*/ 425266 w 454003"/>
                <a:gd name="connsiteY3" fmla="*/ 80459 h 214063"/>
                <a:gd name="connsiteX4" fmla="*/ 446565 w 454003"/>
                <a:gd name="connsiteY4" fmla="*/ 69810 h 214063"/>
                <a:gd name="connsiteX5" fmla="*/ 453162 w 454003"/>
                <a:gd name="connsiteY5" fmla="*/ 60414 h 214063"/>
                <a:gd name="connsiteX6" fmla="*/ 453789 w 454003"/>
                <a:gd name="connsiteY6" fmla="*/ 57895 h 214063"/>
                <a:gd name="connsiteX7" fmla="*/ 447147 w 454003"/>
                <a:gd name="connsiteY7" fmla="*/ 44864 h 214063"/>
                <a:gd name="connsiteX8" fmla="*/ 261631 w 454003"/>
                <a:gd name="connsiteY8" fmla="*/ 0 h 214063"/>
                <a:gd name="connsiteX9" fmla="*/ 58532 w 454003"/>
                <a:gd name="connsiteY9" fmla="*/ 53631 h 214063"/>
                <a:gd name="connsiteX10" fmla="*/ 0 w 454003"/>
                <a:gd name="connsiteY10" fmla="*/ 149085 h 214063"/>
                <a:gd name="connsiteX11" fmla="*/ 0 w 454003"/>
                <a:gd name="connsiteY11" fmla="*/ 166494 h 214063"/>
                <a:gd name="connsiteX12" fmla="*/ 47570 w 454003"/>
                <a:gd name="connsiteY12" fmla="*/ 214064 h 214063"/>
                <a:gd name="connsiteX13" fmla="*/ 322486 w 454003"/>
                <a:gd name="connsiteY13" fmla="*/ 214064 h 214063"/>
                <a:gd name="connsiteX14" fmla="*/ 333496 w 454003"/>
                <a:gd name="connsiteY14" fmla="*/ 206654 h 214063"/>
                <a:gd name="connsiteX15" fmla="*/ 330801 w 454003"/>
                <a:gd name="connsiteY15" fmla="*/ 193659 h 214063"/>
                <a:gd name="connsiteX16" fmla="*/ 309200 w 454003"/>
                <a:gd name="connsiteY16" fmla="*/ 142709 h 21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4003" h="214063">
                  <a:moveTo>
                    <a:pt x="309200" y="142709"/>
                  </a:moveTo>
                  <a:cubicBezTo>
                    <a:pt x="309200" y="103362"/>
                    <a:pt x="341206" y="71355"/>
                    <a:pt x="380554" y="71355"/>
                  </a:cubicBezTo>
                  <a:cubicBezTo>
                    <a:pt x="392005" y="71355"/>
                    <a:pt x="403340" y="74363"/>
                    <a:pt x="414280" y="80285"/>
                  </a:cubicBezTo>
                  <a:cubicBezTo>
                    <a:pt x="417717" y="82132"/>
                    <a:pt x="421805" y="82213"/>
                    <a:pt x="425266" y="80459"/>
                  </a:cubicBezTo>
                  <a:lnTo>
                    <a:pt x="446565" y="69810"/>
                  </a:lnTo>
                  <a:cubicBezTo>
                    <a:pt x="450026" y="68079"/>
                    <a:pt x="452581" y="64235"/>
                    <a:pt x="453162" y="60414"/>
                  </a:cubicBezTo>
                  <a:cubicBezTo>
                    <a:pt x="453254" y="60101"/>
                    <a:pt x="453719" y="58208"/>
                    <a:pt x="453789" y="57895"/>
                  </a:cubicBezTo>
                  <a:cubicBezTo>
                    <a:pt x="454812" y="52541"/>
                    <a:pt x="452094" y="47175"/>
                    <a:pt x="447147" y="44864"/>
                  </a:cubicBezTo>
                  <a:cubicBezTo>
                    <a:pt x="403479" y="24401"/>
                    <a:pt x="335912" y="0"/>
                    <a:pt x="261631" y="0"/>
                  </a:cubicBezTo>
                  <a:cubicBezTo>
                    <a:pt x="180127" y="0"/>
                    <a:pt x="106195" y="29161"/>
                    <a:pt x="58532" y="53631"/>
                  </a:cubicBezTo>
                  <a:cubicBezTo>
                    <a:pt x="22437" y="72169"/>
                    <a:pt x="0" y="108751"/>
                    <a:pt x="0" y="149085"/>
                  </a:cubicBezTo>
                  <a:lnTo>
                    <a:pt x="0" y="166494"/>
                  </a:lnTo>
                  <a:cubicBezTo>
                    <a:pt x="0" y="192729"/>
                    <a:pt x="21346" y="214064"/>
                    <a:pt x="47570" y="214064"/>
                  </a:cubicBezTo>
                  <a:lnTo>
                    <a:pt x="322486" y="214064"/>
                  </a:lnTo>
                  <a:cubicBezTo>
                    <a:pt x="327317" y="214064"/>
                    <a:pt x="331684" y="211137"/>
                    <a:pt x="333496" y="206654"/>
                  </a:cubicBezTo>
                  <a:cubicBezTo>
                    <a:pt x="335331" y="202171"/>
                    <a:pt x="334263" y="197038"/>
                    <a:pt x="330801" y="193659"/>
                  </a:cubicBezTo>
                  <a:cubicBezTo>
                    <a:pt x="316865" y="180070"/>
                    <a:pt x="309200" y="161977"/>
                    <a:pt x="309200"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grpSp>
      <p:grpSp>
        <p:nvGrpSpPr>
          <p:cNvPr id="117" name="Gráfico 55">
            <a:extLst>
              <a:ext uri="{FF2B5EF4-FFF2-40B4-BE49-F238E27FC236}">
                <a16:creationId xmlns:a16="http://schemas.microsoft.com/office/drawing/2014/main" id="{1F2B68EE-B145-D1B1-9462-C566F4E0ECFF}"/>
              </a:ext>
            </a:extLst>
          </p:cNvPr>
          <p:cNvGrpSpPr>
            <a:grpSpLocks noChangeAspect="1"/>
          </p:cNvGrpSpPr>
          <p:nvPr/>
        </p:nvGrpSpPr>
        <p:grpSpPr>
          <a:xfrm>
            <a:off x="10008758" y="3496601"/>
            <a:ext cx="212714" cy="212712"/>
            <a:chOff x="5171013" y="1306595"/>
            <a:chExt cx="570831" cy="570831"/>
          </a:xfrm>
          <a:solidFill>
            <a:schemeClr val="accent1"/>
          </a:solidFill>
        </p:grpSpPr>
        <p:sp>
          <p:nvSpPr>
            <p:cNvPr id="118" name="Forma libre 117">
              <a:extLst>
                <a:ext uri="{FF2B5EF4-FFF2-40B4-BE49-F238E27FC236}">
                  <a16:creationId xmlns:a16="http://schemas.microsoft.com/office/drawing/2014/main" id="{EB4E53CD-101D-A94D-AD63-1F998312D367}"/>
                </a:ext>
              </a:extLst>
            </p:cNvPr>
            <p:cNvSpPr/>
            <p:nvPr/>
          </p:nvSpPr>
          <p:spPr>
            <a:xfrm>
              <a:off x="5503995" y="1639578"/>
              <a:ext cx="237848" cy="237847"/>
            </a:xfrm>
            <a:custGeom>
              <a:avLst/>
              <a:gdLst>
                <a:gd name="connsiteX0" fmla="*/ 190278 w 237848"/>
                <a:gd name="connsiteY0" fmla="*/ 142709 h 237847"/>
                <a:gd name="connsiteX1" fmla="*/ 154605 w 237848"/>
                <a:gd name="connsiteY1" fmla="*/ 159145 h 237847"/>
                <a:gd name="connsiteX2" fmla="*/ 94054 w 237848"/>
                <a:gd name="connsiteY2" fmla="*/ 128878 h 237847"/>
                <a:gd name="connsiteX3" fmla="*/ 95140 w 237848"/>
                <a:gd name="connsiteY3" fmla="*/ 118925 h 237847"/>
                <a:gd name="connsiteX4" fmla="*/ 94058 w 237848"/>
                <a:gd name="connsiteY4" fmla="*/ 108979 h 237847"/>
                <a:gd name="connsiteX5" fmla="*/ 154607 w 237848"/>
                <a:gd name="connsiteY5" fmla="*/ 78704 h 237847"/>
                <a:gd name="connsiteX6" fmla="*/ 190280 w 237848"/>
                <a:gd name="connsiteY6" fmla="*/ 95139 h 237847"/>
                <a:gd name="connsiteX7" fmla="*/ 237848 w 237848"/>
                <a:gd name="connsiteY7" fmla="*/ 47570 h 237847"/>
                <a:gd name="connsiteX8" fmla="*/ 190278 w 237848"/>
                <a:gd name="connsiteY8" fmla="*/ 0 h 237847"/>
                <a:gd name="connsiteX9" fmla="*/ 142709 w 237848"/>
                <a:gd name="connsiteY9" fmla="*/ 47570 h 237847"/>
                <a:gd name="connsiteX10" fmla="*/ 143791 w 237848"/>
                <a:gd name="connsiteY10" fmla="*/ 57516 h 237847"/>
                <a:gd name="connsiteX11" fmla="*/ 83242 w 237848"/>
                <a:gd name="connsiteY11" fmla="*/ 87790 h 237847"/>
                <a:gd name="connsiteX12" fmla="*/ 47570 w 237848"/>
                <a:gd name="connsiteY12" fmla="*/ 71355 h 237847"/>
                <a:gd name="connsiteX13" fmla="*/ 0 w 237848"/>
                <a:gd name="connsiteY13" fmla="*/ 118925 h 237847"/>
                <a:gd name="connsiteX14" fmla="*/ 47571 w 237848"/>
                <a:gd name="connsiteY14" fmla="*/ 166493 h 237847"/>
                <a:gd name="connsiteX15" fmla="*/ 83238 w 237848"/>
                <a:gd name="connsiteY15" fmla="*/ 150066 h 237847"/>
                <a:gd name="connsiteX16" fmla="*/ 143793 w 237848"/>
                <a:gd name="connsiteY16" fmla="*/ 180334 h 237847"/>
                <a:gd name="connsiteX17" fmla="*/ 142710 w 237848"/>
                <a:gd name="connsiteY17" fmla="*/ 190277 h 237847"/>
                <a:gd name="connsiteX18" fmla="*/ 190280 w 237848"/>
                <a:gd name="connsiteY18" fmla="*/ 237847 h 237847"/>
                <a:gd name="connsiteX19" fmla="*/ 237848 w 237848"/>
                <a:gd name="connsiteY19" fmla="*/ 190277 h 237847"/>
                <a:gd name="connsiteX20" fmla="*/ 190278 w 237848"/>
                <a:gd name="connsiteY20" fmla="*/ 142709 h 237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7848" h="237847">
                  <a:moveTo>
                    <a:pt x="190278" y="142709"/>
                  </a:moveTo>
                  <a:cubicBezTo>
                    <a:pt x="176009" y="142709"/>
                    <a:pt x="163332" y="149157"/>
                    <a:pt x="154605" y="159145"/>
                  </a:cubicBezTo>
                  <a:lnTo>
                    <a:pt x="94054" y="128878"/>
                  </a:lnTo>
                  <a:cubicBezTo>
                    <a:pt x="94742" y="125663"/>
                    <a:pt x="95140" y="122343"/>
                    <a:pt x="95140" y="118925"/>
                  </a:cubicBezTo>
                  <a:cubicBezTo>
                    <a:pt x="95140" y="115510"/>
                    <a:pt x="94745" y="112192"/>
                    <a:pt x="94058" y="108979"/>
                  </a:cubicBezTo>
                  <a:lnTo>
                    <a:pt x="154607" y="78704"/>
                  </a:lnTo>
                  <a:cubicBezTo>
                    <a:pt x="163335" y="88691"/>
                    <a:pt x="176010" y="95139"/>
                    <a:pt x="190280" y="95139"/>
                  </a:cubicBezTo>
                  <a:cubicBezTo>
                    <a:pt x="216502" y="95139"/>
                    <a:pt x="237848" y="73806"/>
                    <a:pt x="237848" y="47570"/>
                  </a:cubicBezTo>
                  <a:cubicBezTo>
                    <a:pt x="237848" y="21335"/>
                    <a:pt x="216502" y="0"/>
                    <a:pt x="190278" y="0"/>
                  </a:cubicBezTo>
                  <a:cubicBezTo>
                    <a:pt x="164055" y="0"/>
                    <a:pt x="142709" y="21334"/>
                    <a:pt x="142709" y="47570"/>
                  </a:cubicBezTo>
                  <a:cubicBezTo>
                    <a:pt x="142709" y="50985"/>
                    <a:pt x="143105" y="54303"/>
                    <a:pt x="143791" y="57516"/>
                  </a:cubicBezTo>
                  <a:lnTo>
                    <a:pt x="83242" y="87790"/>
                  </a:lnTo>
                  <a:cubicBezTo>
                    <a:pt x="74515" y="77804"/>
                    <a:pt x="61839" y="71355"/>
                    <a:pt x="47570" y="71355"/>
                  </a:cubicBezTo>
                  <a:cubicBezTo>
                    <a:pt x="21346" y="71355"/>
                    <a:pt x="0" y="92689"/>
                    <a:pt x="0" y="118925"/>
                  </a:cubicBezTo>
                  <a:cubicBezTo>
                    <a:pt x="0" y="145161"/>
                    <a:pt x="21348" y="166493"/>
                    <a:pt x="47571" y="166493"/>
                  </a:cubicBezTo>
                  <a:cubicBezTo>
                    <a:pt x="61838" y="166493"/>
                    <a:pt x="74510" y="160049"/>
                    <a:pt x="83238" y="150066"/>
                  </a:cubicBezTo>
                  <a:lnTo>
                    <a:pt x="143793" y="180334"/>
                  </a:lnTo>
                  <a:cubicBezTo>
                    <a:pt x="143106" y="183547"/>
                    <a:pt x="142710" y="186864"/>
                    <a:pt x="142710" y="190277"/>
                  </a:cubicBezTo>
                  <a:cubicBezTo>
                    <a:pt x="142710" y="216512"/>
                    <a:pt x="164056" y="237847"/>
                    <a:pt x="190280" y="237847"/>
                  </a:cubicBezTo>
                  <a:cubicBezTo>
                    <a:pt x="216502" y="237847"/>
                    <a:pt x="237848" y="216513"/>
                    <a:pt x="237848" y="190277"/>
                  </a:cubicBezTo>
                  <a:cubicBezTo>
                    <a:pt x="237848" y="164041"/>
                    <a:pt x="216502" y="142709"/>
                    <a:pt x="190278"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19" name="Forma libre 118">
              <a:extLst>
                <a:ext uri="{FF2B5EF4-FFF2-40B4-BE49-F238E27FC236}">
                  <a16:creationId xmlns:a16="http://schemas.microsoft.com/office/drawing/2014/main" id="{E928E00F-582D-8291-D5F9-F60521CB0E31}"/>
                </a:ext>
              </a:extLst>
            </p:cNvPr>
            <p:cNvSpPr/>
            <p:nvPr/>
          </p:nvSpPr>
          <p:spPr>
            <a:xfrm>
              <a:off x="5289936" y="1306595"/>
              <a:ext cx="285415" cy="285415"/>
            </a:xfrm>
            <a:custGeom>
              <a:avLst/>
              <a:gdLst>
                <a:gd name="connsiteX0" fmla="*/ 285416 w 285415"/>
                <a:gd name="connsiteY0" fmla="*/ 142708 h 285415"/>
                <a:gd name="connsiteX1" fmla="*/ 142708 w 285415"/>
                <a:gd name="connsiteY1" fmla="*/ 285416 h 285415"/>
                <a:gd name="connsiteX2" fmla="*/ 0 w 285415"/>
                <a:gd name="connsiteY2" fmla="*/ 142708 h 285415"/>
                <a:gd name="connsiteX3" fmla="*/ 142708 w 285415"/>
                <a:gd name="connsiteY3" fmla="*/ 0 h 285415"/>
                <a:gd name="connsiteX4" fmla="*/ 285416 w 285415"/>
                <a:gd name="connsiteY4" fmla="*/ 142708 h 285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15" h="285415">
                  <a:moveTo>
                    <a:pt x="285416" y="142708"/>
                  </a:moveTo>
                  <a:cubicBezTo>
                    <a:pt x="285416" y="221523"/>
                    <a:pt x="221523" y="285416"/>
                    <a:pt x="142708" y="285416"/>
                  </a:cubicBezTo>
                  <a:cubicBezTo>
                    <a:pt x="63892" y="285416"/>
                    <a:pt x="0" y="221523"/>
                    <a:pt x="0" y="142708"/>
                  </a:cubicBezTo>
                  <a:cubicBezTo>
                    <a:pt x="0" y="63892"/>
                    <a:pt x="63892" y="0"/>
                    <a:pt x="142708" y="0"/>
                  </a:cubicBezTo>
                  <a:cubicBezTo>
                    <a:pt x="221523" y="0"/>
                    <a:pt x="285416" y="63892"/>
                    <a:pt x="285416" y="142708"/>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20" name="Forma libre 119">
              <a:extLst>
                <a:ext uri="{FF2B5EF4-FFF2-40B4-BE49-F238E27FC236}">
                  <a16:creationId xmlns:a16="http://schemas.microsoft.com/office/drawing/2014/main" id="{EDF7F8BB-5ECA-CFBB-88A7-DD1B3C9532D0}"/>
                </a:ext>
              </a:extLst>
            </p:cNvPr>
            <p:cNvSpPr/>
            <p:nvPr/>
          </p:nvSpPr>
          <p:spPr>
            <a:xfrm>
              <a:off x="5171013" y="1615793"/>
              <a:ext cx="454003" cy="214063"/>
            </a:xfrm>
            <a:custGeom>
              <a:avLst/>
              <a:gdLst>
                <a:gd name="connsiteX0" fmla="*/ 309200 w 454003"/>
                <a:gd name="connsiteY0" fmla="*/ 142709 h 214063"/>
                <a:gd name="connsiteX1" fmla="*/ 380554 w 454003"/>
                <a:gd name="connsiteY1" fmla="*/ 71355 h 214063"/>
                <a:gd name="connsiteX2" fmla="*/ 414280 w 454003"/>
                <a:gd name="connsiteY2" fmla="*/ 80285 h 214063"/>
                <a:gd name="connsiteX3" fmla="*/ 425266 w 454003"/>
                <a:gd name="connsiteY3" fmla="*/ 80459 h 214063"/>
                <a:gd name="connsiteX4" fmla="*/ 446565 w 454003"/>
                <a:gd name="connsiteY4" fmla="*/ 69810 h 214063"/>
                <a:gd name="connsiteX5" fmla="*/ 453162 w 454003"/>
                <a:gd name="connsiteY5" fmla="*/ 60414 h 214063"/>
                <a:gd name="connsiteX6" fmla="*/ 453789 w 454003"/>
                <a:gd name="connsiteY6" fmla="*/ 57895 h 214063"/>
                <a:gd name="connsiteX7" fmla="*/ 447147 w 454003"/>
                <a:gd name="connsiteY7" fmla="*/ 44864 h 214063"/>
                <a:gd name="connsiteX8" fmla="*/ 261631 w 454003"/>
                <a:gd name="connsiteY8" fmla="*/ 0 h 214063"/>
                <a:gd name="connsiteX9" fmla="*/ 58532 w 454003"/>
                <a:gd name="connsiteY9" fmla="*/ 53631 h 214063"/>
                <a:gd name="connsiteX10" fmla="*/ 0 w 454003"/>
                <a:gd name="connsiteY10" fmla="*/ 149085 h 214063"/>
                <a:gd name="connsiteX11" fmla="*/ 0 w 454003"/>
                <a:gd name="connsiteY11" fmla="*/ 166494 h 214063"/>
                <a:gd name="connsiteX12" fmla="*/ 47570 w 454003"/>
                <a:gd name="connsiteY12" fmla="*/ 214064 h 214063"/>
                <a:gd name="connsiteX13" fmla="*/ 322486 w 454003"/>
                <a:gd name="connsiteY13" fmla="*/ 214064 h 214063"/>
                <a:gd name="connsiteX14" fmla="*/ 333496 w 454003"/>
                <a:gd name="connsiteY14" fmla="*/ 206654 h 214063"/>
                <a:gd name="connsiteX15" fmla="*/ 330801 w 454003"/>
                <a:gd name="connsiteY15" fmla="*/ 193659 h 214063"/>
                <a:gd name="connsiteX16" fmla="*/ 309200 w 454003"/>
                <a:gd name="connsiteY16" fmla="*/ 142709 h 21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4003" h="214063">
                  <a:moveTo>
                    <a:pt x="309200" y="142709"/>
                  </a:moveTo>
                  <a:cubicBezTo>
                    <a:pt x="309200" y="103362"/>
                    <a:pt x="341206" y="71355"/>
                    <a:pt x="380554" y="71355"/>
                  </a:cubicBezTo>
                  <a:cubicBezTo>
                    <a:pt x="392005" y="71355"/>
                    <a:pt x="403340" y="74363"/>
                    <a:pt x="414280" y="80285"/>
                  </a:cubicBezTo>
                  <a:cubicBezTo>
                    <a:pt x="417717" y="82132"/>
                    <a:pt x="421805" y="82213"/>
                    <a:pt x="425266" y="80459"/>
                  </a:cubicBezTo>
                  <a:lnTo>
                    <a:pt x="446565" y="69810"/>
                  </a:lnTo>
                  <a:cubicBezTo>
                    <a:pt x="450026" y="68079"/>
                    <a:pt x="452581" y="64235"/>
                    <a:pt x="453162" y="60414"/>
                  </a:cubicBezTo>
                  <a:cubicBezTo>
                    <a:pt x="453254" y="60101"/>
                    <a:pt x="453719" y="58208"/>
                    <a:pt x="453789" y="57895"/>
                  </a:cubicBezTo>
                  <a:cubicBezTo>
                    <a:pt x="454812" y="52541"/>
                    <a:pt x="452094" y="47175"/>
                    <a:pt x="447147" y="44864"/>
                  </a:cubicBezTo>
                  <a:cubicBezTo>
                    <a:pt x="403479" y="24401"/>
                    <a:pt x="335912" y="0"/>
                    <a:pt x="261631" y="0"/>
                  </a:cubicBezTo>
                  <a:cubicBezTo>
                    <a:pt x="180127" y="0"/>
                    <a:pt x="106195" y="29161"/>
                    <a:pt x="58532" y="53631"/>
                  </a:cubicBezTo>
                  <a:cubicBezTo>
                    <a:pt x="22437" y="72169"/>
                    <a:pt x="0" y="108751"/>
                    <a:pt x="0" y="149085"/>
                  </a:cubicBezTo>
                  <a:lnTo>
                    <a:pt x="0" y="166494"/>
                  </a:lnTo>
                  <a:cubicBezTo>
                    <a:pt x="0" y="192729"/>
                    <a:pt x="21346" y="214064"/>
                    <a:pt x="47570" y="214064"/>
                  </a:cubicBezTo>
                  <a:lnTo>
                    <a:pt x="322486" y="214064"/>
                  </a:lnTo>
                  <a:cubicBezTo>
                    <a:pt x="327317" y="214064"/>
                    <a:pt x="331684" y="211137"/>
                    <a:pt x="333496" y="206654"/>
                  </a:cubicBezTo>
                  <a:cubicBezTo>
                    <a:pt x="335331" y="202171"/>
                    <a:pt x="334263" y="197038"/>
                    <a:pt x="330801" y="193659"/>
                  </a:cubicBezTo>
                  <a:cubicBezTo>
                    <a:pt x="316865" y="180070"/>
                    <a:pt x="309200" y="161977"/>
                    <a:pt x="309200"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grpSp>
      <p:grpSp>
        <p:nvGrpSpPr>
          <p:cNvPr id="121" name="Gráfico 55">
            <a:extLst>
              <a:ext uri="{FF2B5EF4-FFF2-40B4-BE49-F238E27FC236}">
                <a16:creationId xmlns:a16="http://schemas.microsoft.com/office/drawing/2014/main" id="{057FE796-19F5-A035-4303-67BCFACC85C1}"/>
              </a:ext>
            </a:extLst>
          </p:cNvPr>
          <p:cNvGrpSpPr>
            <a:grpSpLocks noChangeAspect="1"/>
          </p:cNvGrpSpPr>
          <p:nvPr/>
        </p:nvGrpSpPr>
        <p:grpSpPr>
          <a:xfrm>
            <a:off x="9876059" y="3424780"/>
            <a:ext cx="212714" cy="212712"/>
            <a:chOff x="5171013" y="1306595"/>
            <a:chExt cx="570831" cy="570831"/>
          </a:xfrm>
          <a:solidFill>
            <a:schemeClr val="accent1"/>
          </a:solidFill>
        </p:grpSpPr>
        <p:sp>
          <p:nvSpPr>
            <p:cNvPr id="122" name="Forma libre 117">
              <a:extLst>
                <a:ext uri="{FF2B5EF4-FFF2-40B4-BE49-F238E27FC236}">
                  <a16:creationId xmlns:a16="http://schemas.microsoft.com/office/drawing/2014/main" id="{D0A3786B-86A1-A521-03DC-F48A1A57A0D4}"/>
                </a:ext>
              </a:extLst>
            </p:cNvPr>
            <p:cNvSpPr/>
            <p:nvPr/>
          </p:nvSpPr>
          <p:spPr>
            <a:xfrm>
              <a:off x="5503995" y="1639578"/>
              <a:ext cx="237848" cy="237847"/>
            </a:xfrm>
            <a:custGeom>
              <a:avLst/>
              <a:gdLst>
                <a:gd name="connsiteX0" fmla="*/ 190278 w 237848"/>
                <a:gd name="connsiteY0" fmla="*/ 142709 h 237847"/>
                <a:gd name="connsiteX1" fmla="*/ 154605 w 237848"/>
                <a:gd name="connsiteY1" fmla="*/ 159145 h 237847"/>
                <a:gd name="connsiteX2" fmla="*/ 94054 w 237848"/>
                <a:gd name="connsiteY2" fmla="*/ 128878 h 237847"/>
                <a:gd name="connsiteX3" fmla="*/ 95140 w 237848"/>
                <a:gd name="connsiteY3" fmla="*/ 118925 h 237847"/>
                <a:gd name="connsiteX4" fmla="*/ 94058 w 237848"/>
                <a:gd name="connsiteY4" fmla="*/ 108979 h 237847"/>
                <a:gd name="connsiteX5" fmla="*/ 154607 w 237848"/>
                <a:gd name="connsiteY5" fmla="*/ 78704 h 237847"/>
                <a:gd name="connsiteX6" fmla="*/ 190280 w 237848"/>
                <a:gd name="connsiteY6" fmla="*/ 95139 h 237847"/>
                <a:gd name="connsiteX7" fmla="*/ 237848 w 237848"/>
                <a:gd name="connsiteY7" fmla="*/ 47570 h 237847"/>
                <a:gd name="connsiteX8" fmla="*/ 190278 w 237848"/>
                <a:gd name="connsiteY8" fmla="*/ 0 h 237847"/>
                <a:gd name="connsiteX9" fmla="*/ 142709 w 237848"/>
                <a:gd name="connsiteY9" fmla="*/ 47570 h 237847"/>
                <a:gd name="connsiteX10" fmla="*/ 143791 w 237848"/>
                <a:gd name="connsiteY10" fmla="*/ 57516 h 237847"/>
                <a:gd name="connsiteX11" fmla="*/ 83242 w 237848"/>
                <a:gd name="connsiteY11" fmla="*/ 87790 h 237847"/>
                <a:gd name="connsiteX12" fmla="*/ 47570 w 237848"/>
                <a:gd name="connsiteY12" fmla="*/ 71355 h 237847"/>
                <a:gd name="connsiteX13" fmla="*/ 0 w 237848"/>
                <a:gd name="connsiteY13" fmla="*/ 118925 h 237847"/>
                <a:gd name="connsiteX14" fmla="*/ 47571 w 237848"/>
                <a:gd name="connsiteY14" fmla="*/ 166493 h 237847"/>
                <a:gd name="connsiteX15" fmla="*/ 83238 w 237848"/>
                <a:gd name="connsiteY15" fmla="*/ 150066 h 237847"/>
                <a:gd name="connsiteX16" fmla="*/ 143793 w 237848"/>
                <a:gd name="connsiteY16" fmla="*/ 180334 h 237847"/>
                <a:gd name="connsiteX17" fmla="*/ 142710 w 237848"/>
                <a:gd name="connsiteY17" fmla="*/ 190277 h 237847"/>
                <a:gd name="connsiteX18" fmla="*/ 190280 w 237848"/>
                <a:gd name="connsiteY18" fmla="*/ 237847 h 237847"/>
                <a:gd name="connsiteX19" fmla="*/ 237848 w 237848"/>
                <a:gd name="connsiteY19" fmla="*/ 190277 h 237847"/>
                <a:gd name="connsiteX20" fmla="*/ 190278 w 237848"/>
                <a:gd name="connsiteY20" fmla="*/ 142709 h 237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7848" h="237847">
                  <a:moveTo>
                    <a:pt x="190278" y="142709"/>
                  </a:moveTo>
                  <a:cubicBezTo>
                    <a:pt x="176009" y="142709"/>
                    <a:pt x="163332" y="149157"/>
                    <a:pt x="154605" y="159145"/>
                  </a:cubicBezTo>
                  <a:lnTo>
                    <a:pt x="94054" y="128878"/>
                  </a:lnTo>
                  <a:cubicBezTo>
                    <a:pt x="94742" y="125663"/>
                    <a:pt x="95140" y="122343"/>
                    <a:pt x="95140" y="118925"/>
                  </a:cubicBezTo>
                  <a:cubicBezTo>
                    <a:pt x="95140" y="115510"/>
                    <a:pt x="94745" y="112192"/>
                    <a:pt x="94058" y="108979"/>
                  </a:cubicBezTo>
                  <a:lnTo>
                    <a:pt x="154607" y="78704"/>
                  </a:lnTo>
                  <a:cubicBezTo>
                    <a:pt x="163335" y="88691"/>
                    <a:pt x="176010" y="95139"/>
                    <a:pt x="190280" y="95139"/>
                  </a:cubicBezTo>
                  <a:cubicBezTo>
                    <a:pt x="216502" y="95139"/>
                    <a:pt x="237848" y="73806"/>
                    <a:pt x="237848" y="47570"/>
                  </a:cubicBezTo>
                  <a:cubicBezTo>
                    <a:pt x="237848" y="21335"/>
                    <a:pt x="216502" y="0"/>
                    <a:pt x="190278" y="0"/>
                  </a:cubicBezTo>
                  <a:cubicBezTo>
                    <a:pt x="164055" y="0"/>
                    <a:pt x="142709" y="21334"/>
                    <a:pt x="142709" y="47570"/>
                  </a:cubicBezTo>
                  <a:cubicBezTo>
                    <a:pt x="142709" y="50985"/>
                    <a:pt x="143105" y="54303"/>
                    <a:pt x="143791" y="57516"/>
                  </a:cubicBezTo>
                  <a:lnTo>
                    <a:pt x="83242" y="87790"/>
                  </a:lnTo>
                  <a:cubicBezTo>
                    <a:pt x="74515" y="77804"/>
                    <a:pt x="61839" y="71355"/>
                    <a:pt x="47570" y="71355"/>
                  </a:cubicBezTo>
                  <a:cubicBezTo>
                    <a:pt x="21346" y="71355"/>
                    <a:pt x="0" y="92689"/>
                    <a:pt x="0" y="118925"/>
                  </a:cubicBezTo>
                  <a:cubicBezTo>
                    <a:pt x="0" y="145161"/>
                    <a:pt x="21348" y="166493"/>
                    <a:pt x="47571" y="166493"/>
                  </a:cubicBezTo>
                  <a:cubicBezTo>
                    <a:pt x="61838" y="166493"/>
                    <a:pt x="74510" y="160049"/>
                    <a:pt x="83238" y="150066"/>
                  </a:cubicBezTo>
                  <a:lnTo>
                    <a:pt x="143793" y="180334"/>
                  </a:lnTo>
                  <a:cubicBezTo>
                    <a:pt x="143106" y="183547"/>
                    <a:pt x="142710" y="186864"/>
                    <a:pt x="142710" y="190277"/>
                  </a:cubicBezTo>
                  <a:cubicBezTo>
                    <a:pt x="142710" y="216512"/>
                    <a:pt x="164056" y="237847"/>
                    <a:pt x="190280" y="237847"/>
                  </a:cubicBezTo>
                  <a:cubicBezTo>
                    <a:pt x="216502" y="237847"/>
                    <a:pt x="237848" y="216513"/>
                    <a:pt x="237848" y="190277"/>
                  </a:cubicBezTo>
                  <a:cubicBezTo>
                    <a:pt x="237848" y="164041"/>
                    <a:pt x="216502" y="142709"/>
                    <a:pt x="190278"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23" name="Forma libre 118">
              <a:extLst>
                <a:ext uri="{FF2B5EF4-FFF2-40B4-BE49-F238E27FC236}">
                  <a16:creationId xmlns:a16="http://schemas.microsoft.com/office/drawing/2014/main" id="{DC891DC6-5191-195E-F3FA-3D0B751416EF}"/>
                </a:ext>
              </a:extLst>
            </p:cNvPr>
            <p:cNvSpPr/>
            <p:nvPr/>
          </p:nvSpPr>
          <p:spPr>
            <a:xfrm>
              <a:off x="5289936" y="1306595"/>
              <a:ext cx="285415" cy="285415"/>
            </a:xfrm>
            <a:custGeom>
              <a:avLst/>
              <a:gdLst>
                <a:gd name="connsiteX0" fmla="*/ 285416 w 285415"/>
                <a:gd name="connsiteY0" fmla="*/ 142708 h 285415"/>
                <a:gd name="connsiteX1" fmla="*/ 142708 w 285415"/>
                <a:gd name="connsiteY1" fmla="*/ 285416 h 285415"/>
                <a:gd name="connsiteX2" fmla="*/ 0 w 285415"/>
                <a:gd name="connsiteY2" fmla="*/ 142708 h 285415"/>
                <a:gd name="connsiteX3" fmla="*/ 142708 w 285415"/>
                <a:gd name="connsiteY3" fmla="*/ 0 h 285415"/>
                <a:gd name="connsiteX4" fmla="*/ 285416 w 285415"/>
                <a:gd name="connsiteY4" fmla="*/ 142708 h 285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15" h="285415">
                  <a:moveTo>
                    <a:pt x="285416" y="142708"/>
                  </a:moveTo>
                  <a:cubicBezTo>
                    <a:pt x="285416" y="221523"/>
                    <a:pt x="221523" y="285416"/>
                    <a:pt x="142708" y="285416"/>
                  </a:cubicBezTo>
                  <a:cubicBezTo>
                    <a:pt x="63892" y="285416"/>
                    <a:pt x="0" y="221523"/>
                    <a:pt x="0" y="142708"/>
                  </a:cubicBezTo>
                  <a:cubicBezTo>
                    <a:pt x="0" y="63892"/>
                    <a:pt x="63892" y="0"/>
                    <a:pt x="142708" y="0"/>
                  </a:cubicBezTo>
                  <a:cubicBezTo>
                    <a:pt x="221523" y="0"/>
                    <a:pt x="285416" y="63892"/>
                    <a:pt x="285416" y="142708"/>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24" name="Forma libre 119">
              <a:extLst>
                <a:ext uri="{FF2B5EF4-FFF2-40B4-BE49-F238E27FC236}">
                  <a16:creationId xmlns:a16="http://schemas.microsoft.com/office/drawing/2014/main" id="{933C15F0-E20D-F750-EB60-CA9ED1860BE5}"/>
                </a:ext>
              </a:extLst>
            </p:cNvPr>
            <p:cNvSpPr/>
            <p:nvPr/>
          </p:nvSpPr>
          <p:spPr>
            <a:xfrm>
              <a:off x="5171013" y="1615793"/>
              <a:ext cx="454003" cy="214063"/>
            </a:xfrm>
            <a:custGeom>
              <a:avLst/>
              <a:gdLst>
                <a:gd name="connsiteX0" fmla="*/ 309200 w 454003"/>
                <a:gd name="connsiteY0" fmla="*/ 142709 h 214063"/>
                <a:gd name="connsiteX1" fmla="*/ 380554 w 454003"/>
                <a:gd name="connsiteY1" fmla="*/ 71355 h 214063"/>
                <a:gd name="connsiteX2" fmla="*/ 414280 w 454003"/>
                <a:gd name="connsiteY2" fmla="*/ 80285 h 214063"/>
                <a:gd name="connsiteX3" fmla="*/ 425266 w 454003"/>
                <a:gd name="connsiteY3" fmla="*/ 80459 h 214063"/>
                <a:gd name="connsiteX4" fmla="*/ 446565 w 454003"/>
                <a:gd name="connsiteY4" fmla="*/ 69810 h 214063"/>
                <a:gd name="connsiteX5" fmla="*/ 453162 w 454003"/>
                <a:gd name="connsiteY5" fmla="*/ 60414 h 214063"/>
                <a:gd name="connsiteX6" fmla="*/ 453789 w 454003"/>
                <a:gd name="connsiteY6" fmla="*/ 57895 h 214063"/>
                <a:gd name="connsiteX7" fmla="*/ 447147 w 454003"/>
                <a:gd name="connsiteY7" fmla="*/ 44864 h 214063"/>
                <a:gd name="connsiteX8" fmla="*/ 261631 w 454003"/>
                <a:gd name="connsiteY8" fmla="*/ 0 h 214063"/>
                <a:gd name="connsiteX9" fmla="*/ 58532 w 454003"/>
                <a:gd name="connsiteY9" fmla="*/ 53631 h 214063"/>
                <a:gd name="connsiteX10" fmla="*/ 0 w 454003"/>
                <a:gd name="connsiteY10" fmla="*/ 149085 h 214063"/>
                <a:gd name="connsiteX11" fmla="*/ 0 w 454003"/>
                <a:gd name="connsiteY11" fmla="*/ 166494 h 214063"/>
                <a:gd name="connsiteX12" fmla="*/ 47570 w 454003"/>
                <a:gd name="connsiteY12" fmla="*/ 214064 h 214063"/>
                <a:gd name="connsiteX13" fmla="*/ 322486 w 454003"/>
                <a:gd name="connsiteY13" fmla="*/ 214064 h 214063"/>
                <a:gd name="connsiteX14" fmla="*/ 333496 w 454003"/>
                <a:gd name="connsiteY14" fmla="*/ 206654 h 214063"/>
                <a:gd name="connsiteX15" fmla="*/ 330801 w 454003"/>
                <a:gd name="connsiteY15" fmla="*/ 193659 h 214063"/>
                <a:gd name="connsiteX16" fmla="*/ 309200 w 454003"/>
                <a:gd name="connsiteY16" fmla="*/ 142709 h 21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4003" h="214063">
                  <a:moveTo>
                    <a:pt x="309200" y="142709"/>
                  </a:moveTo>
                  <a:cubicBezTo>
                    <a:pt x="309200" y="103362"/>
                    <a:pt x="341206" y="71355"/>
                    <a:pt x="380554" y="71355"/>
                  </a:cubicBezTo>
                  <a:cubicBezTo>
                    <a:pt x="392005" y="71355"/>
                    <a:pt x="403340" y="74363"/>
                    <a:pt x="414280" y="80285"/>
                  </a:cubicBezTo>
                  <a:cubicBezTo>
                    <a:pt x="417717" y="82132"/>
                    <a:pt x="421805" y="82213"/>
                    <a:pt x="425266" y="80459"/>
                  </a:cubicBezTo>
                  <a:lnTo>
                    <a:pt x="446565" y="69810"/>
                  </a:lnTo>
                  <a:cubicBezTo>
                    <a:pt x="450026" y="68079"/>
                    <a:pt x="452581" y="64235"/>
                    <a:pt x="453162" y="60414"/>
                  </a:cubicBezTo>
                  <a:cubicBezTo>
                    <a:pt x="453254" y="60101"/>
                    <a:pt x="453719" y="58208"/>
                    <a:pt x="453789" y="57895"/>
                  </a:cubicBezTo>
                  <a:cubicBezTo>
                    <a:pt x="454812" y="52541"/>
                    <a:pt x="452094" y="47175"/>
                    <a:pt x="447147" y="44864"/>
                  </a:cubicBezTo>
                  <a:cubicBezTo>
                    <a:pt x="403479" y="24401"/>
                    <a:pt x="335912" y="0"/>
                    <a:pt x="261631" y="0"/>
                  </a:cubicBezTo>
                  <a:cubicBezTo>
                    <a:pt x="180127" y="0"/>
                    <a:pt x="106195" y="29161"/>
                    <a:pt x="58532" y="53631"/>
                  </a:cubicBezTo>
                  <a:cubicBezTo>
                    <a:pt x="22437" y="72169"/>
                    <a:pt x="0" y="108751"/>
                    <a:pt x="0" y="149085"/>
                  </a:cubicBezTo>
                  <a:lnTo>
                    <a:pt x="0" y="166494"/>
                  </a:lnTo>
                  <a:cubicBezTo>
                    <a:pt x="0" y="192729"/>
                    <a:pt x="21346" y="214064"/>
                    <a:pt x="47570" y="214064"/>
                  </a:cubicBezTo>
                  <a:lnTo>
                    <a:pt x="322486" y="214064"/>
                  </a:lnTo>
                  <a:cubicBezTo>
                    <a:pt x="327317" y="214064"/>
                    <a:pt x="331684" y="211137"/>
                    <a:pt x="333496" y="206654"/>
                  </a:cubicBezTo>
                  <a:cubicBezTo>
                    <a:pt x="335331" y="202171"/>
                    <a:pt x="334263" y="197038"/>
                    <a:pt x="330801" y="193659"/>
                  </a:cubicBezTo>
                  <a:cubicBezTo>
                    <a:pt x="316865" y="180070"/>
                    <a:pt x="309200" y="161977"/>
                    <a:pt x="309200"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grpSp>
      <p:grpSp>
        <p:nvGrpSpPr>
          <p:cNvPr id="125" name="Gráfico 55">
            <a:extLst>
              <a:ext uri="{FF2B5EF4-FFF2-40B4-BE49-F238E27FC236}">
                <a16:creationId xmlns:a16="http://schemas.microsoft.com/office/drawing/2014/main" id="{6B8C245B-7C19-35CA-D078-D7A5423B055E}"/>
              </a:ext>
            </a:extLst>
          </p:cNvPr>
          <p:cNvGrpSpPr>
            <a:grpSpLocks noChangeAspect="1"/>
          </p:cNvGrpSpPr>
          <p:nvPr/>
        </p:nvGrpSpPr>
        <p:grpSpPr>
          <a:xfrm>
            <a:off x="10095456" y="5369742"/>
            <a:ext cx="212714" cy="212712"/>
            <a:chOff x="5171013" y="1306595"/>
            <a:chExt cx="570831" cy="570831"/>
          </a:xfrm>
          <a:solidFill>
            <a:schemeClr val="accent1"/>
          </a:solidFill>
        </p:grpSpPr>
        <p:sp>
          <p:nvSpPr>
            <p:cNvPr id="126" name="Forma libre 117">
              <a:extLst>
                <a:ext uri="{FF2B5EF4-FFF2-40B4-BE49-F238E27FC236}">
                  <a16:creationId xmlns:a16="http://schemas.microsoft.com/office/drawing/2014/main" id="{CE0C37BA-372A-5483-7CA5-12923CCBF087}"/>
                </a:ext>
              </a:extLst>
            </p:cNvPr>
            <p:cNvSpPr/>
            <p:nvPr/>
          </p:nvSpPr>
          <p:spPr>
            <a:xfrm>
              <a:off x="5503995" y="1639578"/>
              <a:ext cx="237848" cy="237847"/>
            </a:xfrm>
            <a:custGeom>
              <a:avLst/>
              <a:gdLst>
                <a:gd name="connsiteX0" fmla="*/ 190278 w 237848"/>
                <a:gd name="connsiteY0" fmla="*/ 142709 h 237847"/>
                <a:gd name="connsiteX1" fmla="*/ 154605 w 237848"/>
                <a:gd name="connsiteY1" fmla="*/ 159145 h 237847"/>
                <a:gd name="connsiteX2" fmla="*/ 94054 w 237848"/>
                <a:gd name="connsiteY2" fmla="*/ 128878 h 237847"/>
                <a:gd name="connsiteX3" fmla="*/ 95140 w 237848"/>
                <a:gd name="connsiteY3" fmla="*/ 118925 h 237847"/>
                <a:gd name="connsiteX4" fmla="*/ 94058 w 237848"/>
                <a:gd name="connsiteY4" fmla="*/ 108979 h 237847"/>
                <a:gd name="connsiteX5" fmla="*/ 154607 w 237848"/>
                <a:gd name="connsiteY5" fmla="*/ 78704 h 237847"/>
                <a:gd name="connsiteX6" fmla="*/ 190280 w 237848"/>
                <a:gd name="connsiteY6" fmla="*/ 95139 h 237847"/>
                <a:gd name="connsiteX7" fmla="*/ 237848 w 237848"/>
                <a:gd name="connsiteY7" fmla="*/ 47570 h 237847"/>
                <a:gd name="connsiteX8" fmla="*/ 190278 w 237848"/>
                <a:gd name="connsiteY8" fmla="*/ 0 h 237847"/>
                <a:gd name="connsiteX9" fmla="*/ 142709 w 237848"/>
                <a:gd name="connsiteY9" fmla="*/ 47570 h 237847"/>
                <a:gd name="connsiteX10" fmla="*/ 143791 w 237848"/>
                <a:gd name="connsiteY10" fmla="*/ 57516 h 237847"/>
                <a:gd name="connsiteX11" fmla="*/ 83242 w 237848"/>
                <a:gd name="connsiteY11" fmla="*/ 87790 h 237847"/>
                <a:gd name="connsiteX12" fmla="*/ 47570 w 237848"/>
                <a:gd name="connsiteY12" fmla="*/ 71355 h 237847"/>
                <a:gd name="connsiteX13" fmla="*/ 0 w 237848"/>
                <a:gd name="connsiteY13" fmla="*/ 118925 h 237847"/>
                <a:gd name="connsiteX14" fmla="*/ 47571 w 237848"/>
                <a:gd name="connsiteY14" fmla="*/ 166493 h 237847"/>
                <a:gd name="connsiteX15" fmla="*/ 83238 w 237848"/>
                <a:gd name="connsiteY15" fmla="*/ 150066 h 237847"/>
                <a:gd name="connsiteX16" fmla="*/ 143793 w 237848"/>
                <a:gd name="connsiteY16" fmla="*/ 180334 h 237847"/>
                <a:gd name="connsiteX17" fmla="*/ 142710 w 237848"/>
                <a:gd name="connsiteY17" fmla="*/ 190277 h 237847"/>
                <a:gd name="connsiteX18" fmla="*/ 190280 w 237848"/>
                <a:gd name="connsiteY18" fmla="*/ 237847 h 237847"/>
                <a:gd name="connsiteX19" fmla="*/ 237848 w 237848"/>
                <a:gd name="connsiteY19" fmla="*/ 190277 h 237847"/>
                <a:gd name="connsiteX20" fmla="*/ 190278 w 237848"/>
                <a:gd name="connsiteY20" fmla="*/ 142709 h 237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7848" h="237847">
                  <a:moveTo>
                    <a:pt x="190278" y="142709"/>
                  </a:moveTo>
                  <a:cubicBezTo>
                    <a:pt x="176009" y="142709"/>
                    <a:pt x="163332" y="149157"/>
                    <a:pt x="154605" y="159145"/>
                  </a:cubicBezTo>
                  <a:lnTo>
                    <a:pt x="94054" y="128878"/>
                  </a:lnTo>
                  <a:cubicBezTo>
                    <a:pt x="94742" y="125663"/>
                    <a:pt x="95140" y="122343"/>
                    <a:pt x="95140" y="118925"/>
                  </a:cubicBezTo>
                  <a:cubicBezTo>
                    <a:pt x="95140" y="115510"/>
                    <a:pt x="94745" y="112192"/>
                    <a:pt x="94058" y="108979"/>
                  </a:cubicBezTo>
                  <a:lnTo>
                    <a:pt x="154607" y="78704"/>
                  </a:lnTo>
                  <a:cubicBezTo>
                    <a:pt x="163335" y="88691"/>
                    <a:pt x="176010" y="95139"/>
                    <a:pt x="190280" y="95139"/>
                  </a:cubicBezTo>
                  <a:cubicBezTo>
                    <a:pt x="216502" y="95139"/>
                    <a:pt x="237848" y="73806"/>
                    <a:pt x="237848" y="47570"/>
                  </a:cubicBezTo>
                  <a:cubicBezTo>
                    <a:pt x="237848" y="21335"/>
                    <a:pt x="216502" y="0"/>
                    <a:pt x="190278" y="0"/>
                  </a:cubicBezTo>
                  <a:cubicBezTo>
                    <a:pt x="164055" y="0"/>
                    <a:pt x="142709" y="21334"/>
                    <a:pt x="142709" y="47570"/>
                  </a:cubicBezTo>
                  <a:cubicBezTo>
                    <a:pt x="142709" y="50985"/>
                    <a:pt x="143105" y="54303"/>
                    <a:pt x="143791" y="57516"/>
                  </a:cubicBezTo>
                  <a:lnTo>
                    <a:pt x="83242" y="87790"/>
                  </a:lnTo>
                  <a:cubicBezTo>
                    <a:pt x="74515" y="77804"/>
                    <a:pt x="61839" y="71355"/>
                    <a:pt x="47570" y="71355"/>
                  </a:cubicBezTo>
                  <a:cubicBezTo>
                    <a:pt x="21346" y="71355"/>
                    <a:pt x="0" y="92689"/>
                    <a:pt x="0" y="118925"/>
                  </a:cubicBezTo>
                  <a:cubicBezTo>
                    <a:pt x="0" y="145161"/>
                    <a:pt x="21348" y="166493"/>
                    <a:pt x="47571" y="166493"/>
                  </a:cubicBezTo>
                  <a:cubicBezTo>
                    <a:pt x="61838" y="166493"/>
                    <a:pt x="74510" y="160049"/>
                    <a:pt x="83238" y="150066"/>
                  </a:cubicBezTo>
                  <a:lnTo>
                    <a:pt x="143793" y="180334"/>
                  </a:lnTo>
                  <a:cubicBezTo>
                    <a:pt x="143106" y="183547"/>
                    <a:pt x="142710" y="186864"/>
                    <a:pt x="142710" y="190277"/>
                  </a:cubicBezTo>
                  <a:cubicBezTo>
                    <a:pt x="142710" y="216512"/>
                    <a:pt x="164056" y="237847"/>
                    <a:pt x="190280" y="237847"/>
                  </a:cubicBezTo>
                  <a:cubicBezTo>
                    <a:pt x="216502" y="237847"/>
                    <a:pt x="237848" y="216513"/>
                    <a:pt x="237848" y="190277"/>
                  </a:cubicBezTo>
                  <a:cubicBezTo>
                    <a:pt x="237848" y="164041"/>
                    <a:pt x="216502" y="142709"/>
                    <a:pt x="190278"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27" name="Forma libre 118">
              <a:extLst>
                <a:ext uri="{FF2B5EF4-FFF2-40B4-BE49-F238E27FC236}">
                  <a16:creationId xmlns:a16="http://schemas.microsoft.com/office/drawing/2014/main" id="{D5D22B5A-DD04-E43F-77AB-755683E0E792}"/>
                </a:ext>
              </a:extLst>
            </p:cNvPr>
            <p:cNvSpPr/>
            <p:nvPr/>
          </p:nvSpPr>
          <p:spPr>
            <a:xfrm>
              <a:off x="5289936" y="1306595"/>
              <a:ext cx="285415" cy="285415"/>
            </a:xfrm>
            <a:custGeom>
              <a:avLst/>
              <a:gdLst>
                <a:gd name="connsiteX0" fmla="*/ 285416 w 285415"/>
                <a:gd name="connsiteY0" fmla="*/ 142708 h 285415"/>
                <a:gd name="connsiteX1" fmla="*/ 142708 w 285415"/>
                <a:gd name="connsiteY1" fmla="*/ 285416 h 285415"/>
                <a:gd name="connsiteX2" fmla="*/ 0 w 285415"/>
                <a:gd name="connsiteY2" fmla="*/ 142708 h 285415"/>
                <a:gd name="connsiteX3" fmla="*/ 142708 w 285415"/>
                <a:gd name="connsiteY3" fmla="*/ 0 h 285415"/>
                <a:gd name="connsiteX4" fmla="*/ 285416 w 285415"/>
                <a:gd name="connsiteY4" fmla="*/ 142708 h 285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15" h="285415">
                  <a:moveTo>
                    <a:pt x="285416" y="142708"/>
                  </a:moveTo>
                  <a:cubicBezTo>
                    <a:pt x="285416" y="221523"/>
                    <a:pt x="221523" y="285416"/>
                    <a:pt x="142708" y="285416"/>
                  </a:cubicBezTo>
                  <a:cubicBezTo>
                    <a:pt x="63892" y="285416"/>
                    <a:pt x="0" y="221523"/>
                    <a:pt x="0" y="142708"/>
                  </a:cubicBezTo>
                  <a:cubicBezTo>
                    <a:pt x="0" y="63892"/>
                    <a:pt x="63892" y="0"/>
                    <a:pt x="142708" y="0"/>
                  </a:cubicBezTo>
                  <a:cubicBezTo>
                    <a:pt x="221523" y="0"/>
                    <a:pt x="285416" y="63892"/>
                    <a:pt x="285416" y="142708"/>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28" name="Forma libre 119">
              <a:extLst>
                <a:ext uri="{FF2B5EF4-FFF2-40B4-BE49-F238E27FC236}">
                  <a16:creationId xmlns:a16="http://schemas.microsoft.com/office/drawing/2014/main" id="{2C297B06-AF12-E1A3-8690-0BE89FD07C4C}"/>
                </a:ext>
              </a:extLst>
            </p:cNvPr>
            <p:cNvSpPr/>
            <p:nvPr/>
          </p:nvSpPr>
          <p:spPr>
            <a:xfrm>
              <a:off x="5171013" y="1615793"/>
              <a:ext cx="454003" cy="214063"/>
            </a:xfrm>
            <a:custGeom>
              <a:avLst/>
              <a:gdLst>
                <a:gd name="connsiteX0" fmla="*/ 309200 w 454003"/>
                <a:gd name="connsiteY0" fmla="*/ 142709 h 214063"/>
                <a:gd name="connsiteX1" fmla="*/ 380554 w 454003"/>
                <a:gd name="connsiteY1" fmla="*/ 71355 h 214063"/>
                <a:gd name="connsiteX2" fmla="*/ 414280 w 454003"/>
                <a:gd name="connsiteY2" fmla="*/ 80285 h 214063"/>
                <a:gd name="connsiteX3" fmla="*/ 425266 w 454003"/>
                <a:gd name="connsiteY3" fmla="*/ 80459 h 214063"/>
                <a:gd name="connsiteX4" fmla="*/ 446565 w 454003"/>
                <a:gd name="connsiteY4" fmla="*/ 69810 h 214063"/>
                <a:gd name="connsiteX5" fmla="*/ 453162 w 454003"/>
                <a:gd name="connsiteY5" fmla="*/ 60414 h 214063"/>
                <a:gd name="connsiteX6" fmla="*/ 453789 w 454003"/>
                <a:gd name="connsiteY6" fmla="*/ 57895 h 214063"/>
                <a:gd name="connsiteX7" fmla="*/ 447147 w 454003"/>
                <a:gd name="connsiteY7" fmla="*/ 44864 h 214063"/>
                <a:gd name="connsiteX8" fmla="*/ 261631 w 454003"/>
                <a:gd name="connsiteY8" fmla="*/ 0 h 214063"/>
                <a:gd name="connsiteX9" fmla="*/ 58532 w 454003"/>
                <a:gd name="connsiteY9" fmla="*/ 53631 h 214063"/>
                <a:gd name="connsiteX10" fmla="*/ 0 w 454003"/>
                <a:gd name="connsiteY10" fmla="*/ 149085 h 214063"/>
                <a:gd name="connsiteX11" fmla="*/ 0 w 454003"/>
                <a:gd name="connsiteY11" fmla="*/ 166494 h 214063"/>
                <a:gd name="connsiteX12" fmla="*/ 47570 w 454003"/>
                <a:gd name="connsiteY12" fmla="*/ 214064 h 214063"/>
                <a:gd name="connsiteX13" fmla="*/ 322486 w 454003"/>
                <a:gd name="connsiteY13" fmla="*/ 214064 h 214063"/>
                <a:gd name="connsiteX14" fmla="*/ 333496 w 454003"/>
                <a:gd name="connsiteY14" fmla="*/ 206654 h 214063"/>
                <a:gd name="connsiteX15" fmla="*/ 330801 w 454003"/>
                <a:gd name="connsiteY15" fmla="*/ 193659 h 214063"/>
                <a:gd name="connsiteX16" fmla="*/ 309200 w 454003"/>
                <a:gd name="connsiteY16" fmla="*/ 142709 h 21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4003" h="214063">
                  <a:moveTo>
                    <a:pt x="309200" y="142709"/>
                  </a:moveTo>
                  <a:cubicBezTo>
                    <a:pt x="309200" y="103362"/>
                    <a:pt x="341206" y="71355"/>
                    <a:pt x="380554" y="71355"/>
                  </a:cubicBezTo>
                  <a:cubicBezTo>
                    <a:pt x="392005" y="71355"/>
                    <a:pt x="403340" y="74363"/>
                    <a:pt x="414280" y="80285"/>
                  </a:cubicBezTo>
                  <a:cubicBezTo>
                    <a:pt x="417717" y="82132"/>
                    <a:pt x="421805" y="82213"/>
                    <a:pt x="425266" y="80459"/>
                  </a:cubicBezTo>
                  <a:lnTo>
                    <a:pt x="446565" y="69810"/>
                  </a:lnTo>
                  <a:cubicBezTo>
                    <a:pt x="450026" y="68079"/>
                    <a:pt x="452581" y="64235"/>
                    <a:pt x="453162" y="60414"/>
                  </a:cubicBezTo>
                  <a:cubicBezTo>
                    <a:pt x="453254" y="60101"/>
                    <a:pt x="453719" y="58208"/>
                    <a:pt x="453789" y="57895"/>
                  </a:cubicBezTo>
                  <a:cubicBezTo>
                    <a:pt x="454812" y="52541"/>
                    <a:pt x="452094" y="47175"/>
                    <a:pt x="447147" y="44864"/>
                  </a:cubicBezTo>
                  <a:cubicBezTo>
                    <a:pt x="403479" y="24401"/>
                    <a:pt x="335912" y="0"/>
                    <a:pt x="261631" y="0"/>
                  </a:cubicBezTo>
                  <a:cubicBezTo>
                    <a:pt x="180127" y="0"/>
                    <a:pt x="106195" y="29161"/>
                    <a:pt x="58532" y="53631"/>
                  </a:cubicBezTo>
                  <a:cubicBezTo>
                    <a:pt x="22437" y="72169"/>
                    <a:pt x="0" y="108751"/>
                    <a:pt x="0" y="149085"/>
                  </a:cubicBezTo>
                  <a:lnTo>
                    <a:pt x="0" y="166494"/>
                  </a:lnTo>
                  <a:cubicBezTo>
                    <a:pt x="0" y="192729"/>
                    <a:pt x="21346" y="214064"/>
                    <a:pt x="47570" y="214064"/>
                  </a:cubicBezTo>
                  <a:lnTo>
                    <a:pt x="322486" y="214064"/>
                  </a:lnTo>
                  <a:cubicBezTo>
                    <a:pt x="327317" y="214064"/>
                    <a:pt x="331684" y="211137"/>
                    <a:pt x="333496" y="206654"/>
                  </a:cubicBezTo>
                  <a:cubicBezTo>
                    <a:pt x="335331" y="202171"/>
                    <a:pt x="334263" y="197038"/>
                    <a:pt x="330801" y="193659"/>
                  </a:cubicBezTo>
                  <a:cubicBezTo>
                    <a:pt x="316865" y="180070"/>
                    <a:pt x="309200" y="161977"/>
                    <a:pt x="309200"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grpSp>
      <p:grpSp>
        <p:nvGrpSpPr>
          <p:cNvPr id="129" name="Gráfico 55">
            <a:extLst>
              <a:ext uri="{FF2B5EF4-FFF2-40B4-BE49-F238E27FC236}">
                <a16:creationId xmlns:a16="http://schemas.microsoft.com/office/drawing/2014/main" id="{3034F59E-6F53-54EA-3922-B9FE09F8638B}"/>
              </a:ext>
            </a:extLst>
          </p:cNvPr>
          <p:cNvGrpSpPr>
            <a:grpSpLocks noChangeAspect="1"/>
          </p:cNvGrpSpPr>
          <p:nvPr/>
        </p:nvGrpSpPr>
        <p:grpSpPr>
          <a:xfrm>
            <a:off x="9966771" y="5260241"/>
            <a:ext cx="212714" cy="212712"/>
            <a:chOff x="5171013" y="1306595"/>
            <a:chExt cx="570831" cy="570831"/>
          </a:xfrm>
          <a:solidFill>
            <a:schemeClr val="accent1"/>
          </a:solidFill>
        </p:grpSpPr>
        <p:sp>
          <p:nvSpPr>
            <p:cNvPr id="130" name="Forma libre 117">
              <a:extLst>
                <a:ext uri="{FF2B5EF4-FFF2-40B4-BE49-F238E27FC236}">
                  <a16:creationId xmlns:a16="http://schemas.microsoft.com/office/drawing/2014/main" id="{752DA932-4D78-F787-29B0-D2107604C16D}"/>
                </a:ext>
              </a:extLst>
            </p:cNvPr>
            <p:cNvSpPr/>
            <p:nvPr/>
          </p:nvSpPr>
          <p:spPr>
            <a:xfrm>
              <a:off x="5503995" y="1639578"/>
              <a:ext cx="237848" cy="237847"/>
            </a:xfrm>
            <a:custGeom>
              <a:avLst/>
              <a:gdLst>
                <a:gd name="connsiteX0" fmla="*/ 190278 w 237848"/>
                <a:gd name="connsiteY0" fmla="*/ 142709 h 237847"/>
                <a:gd name="connsiteX1" fmla="*/ 154605 w 237848"/>
                <a:gd name="connsiteY1" fmla="*/ 159145 h 237847"/>
                <a:gd name="connsiteX2" fmla="*/ 94054 w 237848"/>
                <a:gd name="connsiteY2" fmla="*/ 128878 h 237847"/>
                <a:gd name="connsiteX3" fmla="*/ 95140 w 237848"/>
                <a:gd name="connsiteY3" fmla="*/ 118925 h 237847"/>
                <a:gd name="connsiteX4" fmla="*/ 94058 w 237848"/>
                <a:gd name="connsiteY4" fmla="*/ 108979 h 237847"/>
                <a:gd name="connsiteX5" fmla="*/ 154607 w 237848"/>
                <a:gd name="connsiteY5" fmla="*/ 78704 h 237847"/>
                <a:gd name="connsiteX6" fmla="*/ 190280 w 237848"/>
                <a:gd name="connsiteY6" fmla="*/ 95139 h 237847"/>
                <a:gd name="connsiteX7" fmla="*/ 237848 w 237848"/>
                <a:gd name="connsiteY7" fmla="*/ 47570 h 237847"/>
                <a:gd name="connsiteX8" fmla="*/ 190278 w 237848"/>
                <a:gd name="connsiteY8" fmla="*/ 0 h 237847"/>
                <a:gd name="connsiteX9" fmla="*/ 142709 w 237848"/>
                <a:gd name="connsiteY9" fmla="*/ 47570 h 237847"/>
                <a:gd name="connsiteX10" fmla="*/ 143791 w 237848"/>
                <a:gd name="connsiteY10" fmla="*/ 57516 h 237847"/>
                <a:gd name="connsiteX11" fmla="*/ 83242 w 237848"/>
                <a:gd name="connsiteY11" fmla="*/ 87790 h 237847"/>
                <a:gd name="connsiteX12" fmla="*/ 47570 w 237848"/>
                <a:gd name="connsiteY12" fmla="*/ 71355 h 237847"/>
                <a:gd name="connsiteX13" fmla="*/ 0 w 237848"/>
                <a:gd name="connsiteY13" fmla="*/ 118925 h 237847"/>
                <a:gd name="connsiteX14" fmla="*/ 47571 w 237848"/>
                <a:gd name="connsiteY14" fmla="*/ 166493 h 237847"/>
                <a:gd name="connsiteX15" fmla="*/ 83238 w 237848"/>
                <a:gd name="connsiteY15" fmla="*/ 150066 h 237847"/>
                <a:gd name="connsiteX16" fmla="*/ 143793 w 237848"/>
                <a:gd name="connsiteY16" fmla="*/ 180334 h 237847"/>
                <a:gd name="connsiteX17" fmla="*/ 142710 w 237848"/>
                <a:gd name="connsiteY17" fmla="*/ 190277 h 237847"/>
                <a:gd name="connsiteX18" fmla="*/ 190280 w 237848"/>
                <a:gd name="connsiteY18" fmla="*/ 237847 h 237847"/>
                <a:gd name="connsiteX19" fmla="*/ 237848 w 237848"/>
                <a:gd name="connsiteY19" fmla="*/ 190277 h 237847"/>
                <a:gd name="connsiteX20" fmla="*/ 190278 w 237848"/>
                <a:gd name="connsiteY20" fmla="*/ 142709 h 237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7848" h="237847">
                  <a:moveTo>
                    <a:pt x="190278" y="142709"/>
                  </a:moveTo>
                  <a:cubicBezTo>
                    <a:pt x="176009" y="142709"/>
                    <a:pt x="163332" y="149157"/>
                    <a:pt x="154605" y="159145"/>
                  </a:cubicBezTo>
                  <a:lnTo>
                    <a:pt x="94054" y="128878"/>
                  </a:lnTo>
                  <a:cubicBezTo>
                    <a:pt x="94742" y="125663"/>
                    <a:pt x="95140" y="122343"/>
                    <a:pt x="95140" y="118925"/>
                  </a:cubicBezTo>
                  <a:cubicBezTo>
                    <a:pt x="95140" y="115510"/>
                    <a:pt x="94745" y="112192"/>
                    <a:pt x="94058" y="108979"/>
                  </a:cubicBezTo>
                  <a:lnTo>
                    <a:pt x="154607" y="78704"/>
                  </a:lnTo>
                  <a:cubicBezTo>
                    <a:pt x="163335" y="88691"/>
                    <a:pt x="176010" y="95139"/>
                    <a:pt x="190280" y="95139"/>
                  </a:cubicBezTo>
                  <a:cubicBezTo>
                    <a:pt x="216502" y="95139"/>
                    <a:pt x="237848" y="73806"/>
                    <a:pt x="237848" y="47570"/>
                  </a:cubicBezTo>
                  <a:cubicBezTo>
                    <a:pt x="237848" y="21335"/>
                    <a:pt x="216502" y="0"/>
                    <a:pt x="190278" y="0"/>
                  </a:cubicBezTo>
                  <a:cubicBezTo>
                    <a:pt x="164055" y="0"/>
                    <a:pt x="142709" y="21334"/>
                    <a:pt x="142709" y="47570"/>
                  </a:cubicBezTo>
                  <a:cubicBezTo>
                    <a:pt x="142709" y="50985"/>
                    <a:pt x="143105" y="54303"/>
                    <a:pt x="143791" y="57516"/>
                  </a:cubicBezTo>
                  <a:lnTo>
                    <a:pt x="83242" y="87790"/>
                  </a:lnTo>
                  <a:cubicBezTo>
                    <a:pt x="74515" y="77804"/>
                    <a:pt x="61839" y="71355"/>
                    <a:pt x="47570" y="71355"/>
                  </a:cubicBezTo>
                  <a:cubicBezTo>
                    <a:pt x="21346" y="71355"/>
                    <a:pt x="0" y="92689"/>
                    <a:pt x="0" y="118925"/>
                  </a:cubicBezTo>
                  <a:cubicBezTo>
                    <a:pt x="0" y="145161"/>
                    <a:pt x="21348" y="166493"/>
                    <a:pt x="47571" y="166493"/>
                  </a:cubicBezTo>
                  <a:cubicBezTo>
                    <a:pt x="61838" y="166493"/>
                    <a:pt x="74510" y="160049"/>
                    <a:pt x="83238" y="150066"/>
                  </a:cubicBezTo>
                  <a:lnTo>
                    <a:pt x="143793" y="180334"/>
                  </a:lnTo>
                  <a:cubicBezTo>
                    <a:pt x="143106" y="183547"/>
                    <a:pt x="142710" y="186864"/>
                    <a:pt x="142710" y="190277"/>
                  </a:cubicBezTo>
                  <a:cubicBezTo>
                    <a:pt x="142710" y="216512"/>
                    <a:pt x="164056" y="237847"/>
                    <a:pt x="190280" y="237847"/>
                  </a:cubicBezTo>
                  <a:cubicBezTo>
                    <a:pt x="216502" y="237847"/>
                    <a:pt x="237848" y="216513"/>
                    <a:pt x="237848" y="190277"/>
                  </a:cubicBezTo>
                  <a:cubicBezTo>
                    <a:pt x="237848" y="164041"/>
                    <a:pt x="216502" y="142709"/>
                    <a:pt x="190278"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31" name="Forma libre 118">
              <a:extLst>
                <a:ext uri="{FF2B5EF4-FFF2-40B4-BE49-F238E27FC236}">
                  <a16:creationId xmlns:a16="http://schemas.microsoft.com/office/drawing/2014/main" id="{14D3F23F-15AF-40C2-F206-07DB3076EDAF}"/>
                </a:ext>
              </a:extLst>
            </p:cNvPr>
            <p:cNvSpPr/>
            <p:nvPr/>
          </p:nvSpPr>
          <p:spPr>
            <a:xfrm>
              <a:off x="5289936" y="1306595"/>
              <a:ext cx="285415" cy="285415"/>
            </a:xfrm>
            <a:custGeom>
              <a:avLst/>
              <a:gdLst>
                <a:gd name="connsiteX0" fmla="*/ 285416 w 285415"/>
                <a:gd name="connsiteY0" fmla="*/ 142708 h 285415"/>
                <a:gd name="connsiteX1" fmla="*/ 142708 w 285415"/>
                <a:gd name="connsiteY1" fmla="*/ 285416 h 285415"/>
                <a:gd name="connsiteX2" fmla="*/ 0 w 285415"/>
                <a:gd name="connsiteY2" fmla="*/ 142708 h 285415"/>
                <a:gd name="connsiteX3" fmla="*/ 142708 w 285415"/>
                <a:gd name="connsiteY3" fmla="*/ 0 h 285415"/>
                <a:gd name="connsiteX4" fmla="*/ 285416 w 285415"/>
                <a:gd name="connsiteY4" fmla="*/ 142708 h 285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15" h="285415">
                  <a:moveTo>
                    <a:pt x="285416" y="142708"/>
                  </a:moveTo>
                  <a:cubicBezTo>
                    <a:pt x="285416" y="221523"/>
                    <a:pt x="221523" y="285416"/>
                    <a:pt x="142708" y="285416"/>
                  </a:cubicBezTo>
                  <a:cubicBezTo>
                    <a:pt x="63892" y="285416"/>
                    <a:pt x="0" y="221523"/>
                    <a:pt x="0" y="142708"/>
                  </a:cubicBezTo>
                  <a:cubicBezTo>
                    <a:pt x="0" y="63892"/>
                    <a:pt x="63892" y="0"/>
                    <a:pt x="142708" y="0"/>
                  </a:cubicBezTo>
                  <a:cubicBezTo>
                    <a:pt x="221523" y="0"/>
                    <a:pt x="285416" y="63892"/>
                    <a:pt x="285416" y="142708"/>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32" name="Forma libre 119">
              <a:extLst>
                <a:ext uri="{FF2B5EF4-FFF2-40B4-BE49-F238E27FC236}">
                  <a16:creationId xmlns:a16="http://schemas.microsoft.com/office/drawing/2014/main" id="{012E6A22-605B-31CE-330D-58B15101F37D}"/>
                </a:ext>
              </a:extLst>
            </p:cNvPr>
            <p:cNvSpPr/>
            <p:nvPr/>
          </p:nvSpPr>
          <p:spPr>
            <a:xfrm>
              <a:off x="5171013" y="1615793"/>
              <a:ext cx="454003" cy="214063"/>
            </a:xfrm>
            <a:custGeom>
              <a:avLst/>
              <a:gdLst>
                <a:gd name="connsiteX0" fmla="*/ 309200 w 454003"/>
                <a:gd name="connsiteY0" fmla="*/ 142709 h 214063"/>
                <a:gd name="connsiteX1" fmla="*/ 380554 w 454003"/>
                <a:gd name="connsiteY1" fmla="*/ 71355 h 214063"/>
                <a:gd name="connsiteX2" fmla="*/ 414280 w 454003"/>
                <a:gd name="connsiteY2" fmla="*/ 80285 h 214063"/>
                <a:gd name="connsiteX3" fmla="*/ 425266 w 454003"/>
                <a:gd name="connsiteY3" fmla="*/ 80459 h 214063"/>
                <a:gd name="connsiteX4" fmla="*/ 446565 w 454003"/>
                <a:gd name="connsiteY4" fmla="*/ 69810 h 214063"/>
                <a:gd name="connsiteX5" fmla="*/ 453162 w 454003"/>
                <a:gd name="connsiteY5" fmla="*/ 60414 h 214063"/>
                <a:gd name="connsiteX6" fmla="*/ 453789 w 454003"/>
                <a:gd name="connsiteY6" fmla="*/ 57895 h 214063"/>
                <a:gd name="connsiteX7" fmla="*/ 447147 w 454003"/>
                <a:gd name="connsiteY7" fmla="*/ 44864 h 214063"/>
                <a:gd name="connsiteX8" fmla="*/ 261631 w 454003"/>
                <a:gd name="connsiteY8" fmla="*/ 0 h 214063"/>
                <a:gd name="connsiteX9" fmla="*/ 58532 w 454003"/>
                <a:gd name="connsiteY9" fmla="*/ 53631 h 214063"/>
                <a:gd name="connsiteX10" fmla="*/ 0 w 454003"/>
                <a:gd name="connsiteY10" fmla="*/ 149085 h 214063"/>
                <a:gd name="connsiteX11" fmla="*/ 0 w 454003"/>
                <a:gd name="connsiteY11" fmla="*/ 166494 h 214063"/>
                <a:gd name="connsiteX12" fmla="*/ 47570 w 454003"/>
                <a:gd name="connsiteY12" fmla="*/ 214064 h 214063"/>
                <a:gd name="connsiteX13" fmla="*/ 322486 w 454003"/>
                <a:gd name="connsiteY13" fmla="*/ 214064 h 214063"/>
                <a:gd name="connsiteX14" fmla="*/ 333496 w 454003"/>
                <a:gd name="connsiteY14" fmla="*/ 206654 h 214063"/>
                <a:gd name="connsiteX15" fmla="*/ 330801 w 454003"/>
                <a:gd name="connsiteY15" fmla="*/ 193659 h 214063"/>
                <a:gd name="connsiteX16" fmla="*/ 309200 w 454003"/>
                <a:gd name="connsiteY16" fmla="*/ 142709 h 21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4003" h="214063">
                  <a:moveTo>
                    <a:pt x="309200" y="142709"/>
                  </a:moveTo>
                  <a:cubicBezTo>
                    <a:pt x="309200" y="103362"/>
                    <a:pt x="341206" y="71355"/>
                    <a:pt x="380554" y="71355"/>
                  </a:cubicBezTo>
                  <a:cubicBezTo>
                    <a:pt x="392005" y="71355"/>
                    <a:pt x="403340" y="74363"/>
                    <a:pt x="414280" y="80285"/>
                  </a:cubicBezTo>
                  <a:cubicBezTo>
                    <a:pt x="417717" y="82132"/>
                    <a:pt x="421805" y="82213"/>
                    <a:pt x="425266" y="80459"/>
                  </a:cubicBezTo>
                  <a:lnTo>
                    <a:pt x="446565" y="69810"/>
                  </a:lnTo>
                  <a:cubicBezTo>
                    <a:pt x="450026" y="68079"/>
                    <a:pt x="452581" y="64235"/>
                    <a:pt x="453162" y="60414"/>
                  </a:cubicBezTo>
                  <a:cubicBezTo>
                    <a:pt x="453254" y="60101"/>
                    <a:pt x="453719" y="58208"/>
                    <a:pt x="453789" y="57895"/>
                  </a:cubicBezTo>
                  <a:cubicBezTo>
                    <a:pt x="454812" y="52541"/>
                    <a:pt x="452094" y="47175"/>
                    <a:pt x="447147" y="44864"/>
                  </a:cubicBezTo>
                  <a:cubicBezTo>
                    <a:pt x="403479" y="24401"/>
                    <a:pt x="335912" y="0"/>
                    <a:pt x="261631" y="0"/>
                  </a:cubicBezTo>
                  <a:cubicBezTo>
                    <a:pt x="180127" y="0"/>
                    <a:pt x="106195" y="29161"/>
                    <a:pt x="58532" y="53631"/>
                  </a:cubicBezTo>
                  <a:cubicBezTo>
                    <a:pt x="22437" y="72169"/>
                    <a:pt x="0" y="108751"/>
                    <a:pt x="0" y="149085"/>
                  </a:cubicBezTo>
                  <a:lnTo>
                    <a:pt x="0" y="166494"/>
                  </a:lnTo>
                  <a:cubicBezTo>
                    <a:pt x="0" y="192729"/>
                    <a:pt x="21346" y="214064"/>
                    <a:pt x="47570" y="214064"/>
                  </a:cubicBezTo>
                  <a:lnTo>
                    <a:pt x="322486" y="214064"/>
                  </a:lnTo>
                  <a:cubicBezTo>
                    <a:pt x="327317" y="214064"/>
                    <a:pt x="331684" y="211137"/>
                    <a:pt x="333496" y="206654"/>
                  </a:cubicBezTo>
                  <a:cubicBezTo>
                    <a:pt x="335331" y="202171"/>
                    <a:pt x="334263" y="197038"/>
                    <a:pt x="330801" y="193659"/>
                  </a:cubicBezTo>
                  <a:cubicBezTo>
                    <a:pt x="316865" y="180070"/>
                    <a:pt x="309200" y="161977"/>
                    <a:pt x="309200"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grpSp>
      <p:grpSp>
        <p:nvGrpSpPr>
          <p:cNvPr id="133" name="Gráfico 55">
            <a:extLst>
              <a:ext uri="{FF2B5EF4-FFF2-40B4-BE49-F238E27FC236}">
                <a16:creationId xmlns:a16="http://schemas.microsoft.com/office/drawing/2014/main" id="{673E872E-0967-170F-D96E-76256D06FF2C}"/>
              </a:ext>
            </a:extLst>
          </p:cNvPr>
          <p:cNvGrpSpPr>
            <a:grpSpLocks noChangeAspect="1"/>
          </p:cNvGrpSpPr>
          <p:nvPr/>
        </p:nvGrpSpPr>
        <p:grpSpPr>
          <a:xfrm>
            <a:off x="9834073" y="5188420"/>
            <a:ext cx="212714" cy="212712"/>
            <a:chOff x="5171013" y="1306595"/>
            <a:chExt cx="570831" cy="570831"/>
          </a:xfrm>
          <a:solidFill>
            <a:schemeClr val="accent1"/>
          </a:solidFill>
        </p:grpSpPr>
        <p:sp>
          <p:nvSpPr>
            <p:cNvPr id="134" name="Forma libre 117">
              <a:extLst>
                <a:ext uri="{FF2B5EF4-FFF2-40B4-BE49-F238E27FC236}">
                  <a16:creationId xmlns:a16="http://schemas.microsoft.com/office/drawing/2014/main" id="{E97E0824-390A-4BA2-4702-8FC68396BA8A}"/>
                </a:ext>
              </a:extLst>
            </p:cNvPr>
            <p:cNvSpPr/>
            <p:nvPr/>
          </p:nvSpPr>
          <p:spPr>
            <a:xfrm>
              <a:off x="5503995" y="1639578"/>
              <a:ext cx="237848" cy="237847"/>
            </a:xfrm>
            <a:custGeom>
              <a:avLst/>
              <a:gdLst>
                <a:gd name="connsiteX0" fmla="*/ 190278 w 237848"/>
                <a:gd name="connsiteY0" fmla="*/ 142709 h 237847"/>
                <a:gd name="connsiteX1" fmla="*/ 154605 w 237848"/>
                <a:gd name="connsiteY1" fmla="*/ 159145 h 237847"/>
                <a:gd name="connsiteX2" fmla="*/ 94054 w 237848"/>
                <a:gd name="connsiteY2" fmla="*/ 128878 h 237847"/>
                <a:gd name="connsiteX3" fmla="*/ 95140 w 237848"/>
                <a:gd name="connsiteY3" fmla="*/ 118925 h 237847"/>
                <a:gd name="connsiteX4" fmla="*/ 94058 w 237848"/>
                <a:gd name="connsiteY4" fmla="*/ 108979 h 237847"/>
                <a:gd name="connsiteX5" fmla="*/ 154607 w 237848"/>
                <a:gd name="connsiteY5" fmla="*/ 78704 h 237847"/>
                <a:gd name="connsiteX6" fmla="*/ 190280 w 237848"/>
                <a:gd name="connsiteY6" fmla="*/ 95139 h 237847"/>
                <a:gd name="connsiteX7" fmla="*/ 237848 w 237848"/>
                <a:gd name="connsiteY7" fmla="*/ 47570 h 237847"/>
                <a:gd name="connsiteX8" fmla="*/ 190278 w 237848"/>
                <a:gd name="connsiteY8" fmla="*/ 0 h 237847"/>
                <a:gd name="connsiteX9" fmla="*/ 142709 w 237848"/>
                <a:gd name="connsiteY9" fmla="*/ 47570 h 237847"/>
                <a:gd name="connsiteX10" fmla="*/ 143791 w 237848"/>
                <a:gd name="connsiteY10" fmla="*/ 57516 h 237847"/>
                <a:gd name="connsiteX11" fmla="*/ 83242 w 237848"/>
                <a:gd name="connsiteY11" fmla="*/ 87790 h 237847"/>
                <a:gd name="connsiteX12" fmla="*/ 47570 w 237848"/>
                <a:gd name="connsiteY12" fmla="*/ 71355 h 237847"/>
                <a:gd name="connsiteX13" fmla="*/ 0 w 237848"/>
                <a:gd name="connsiteY13" fmla="*/ 118925 h 237847"/>
                <a:gd name="connsiteX14" fmla="*/ 47571 w 237848"/>
                <a:gd name="connsiteY14" fmla="*/ 166493 h 237847"/>
                <a:gd name="connsiteX15" fmla="*/ 83238 w 237848"/>
                <a:gd name="connsiteY15" fmla="*/ 150066 h 237847"/>
                <a:gd name="connsiteX16" fmla="*/ 143793 w 237848"/>
                <a:gd name="connsiteY16" fmla="*/ 180334 h 237847"/>
                <a:gd name="connsiteX17" fmla="*/ 142710 w 237848"/>
                <a:gd name="connsiteY17" fmla="*/ 190277 h 237847"/>
                <a:gd name="connsiteX18" fmla="*/ 190280 w 237848"/>
                <a:gd name="connsiteY18" fmla="*/ 237847 h 237847"/>
                <a:gd name="connsiteX19" fmla="*/ 237848 w 237848"/>
                <a:gd name="connsiteY19" fmla="*/ 190277 h 237847"/>
                <a:gd name="connsiteX20" fmla="*/ 190278 w 237848"/>
                <a:gd name="connsiteY20" fmla="*/ 142709 h 237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7848" h="237847">
                  <a:moveTo>
                    <a:pt x="190278" y="142709"/>
                  </a:moveTo>
                  <a:cubicBezTo>
                    <a:pt x="176009" y="142709"/>
                    <a:pt x="163332" y="149157"/>
                    <a:pt x="154605" y="159145"/>
                  </a:cubicBezTo>
                  <a:lnTo>
                    <a:pt x="94054" y="128878"/>
                  </a:lnTo>
                  <a:cubicBezTo>
                    <a:pt x="94742" y="125663"/>
                    <a:pt x="95140" y="122343"/>
                    <a:pt x="95140" y="118925"/>
                  </a:cubicBezTo>
                  <a:cubicBezTo>
                    <a:pt x="95140" y="115510"/>
                    <a:pt x="94745" y="112192"/>
                    <a:pt x="94058" y="108979"/>
                  </a:cubicBezTo>
                  <a:lnTo>
                    <a:pt x="154607" y="78704"/>
                  </a:lnTo>
                  <a:cubicBezTo>
                    <a:pt x="163335" y="88691"/>
                    <a:pt x="176010" y="95139"/>
                    <a:pt x="190280" y="95139"/>
                  </a:cubicBezTo>
                  <a:cubicBezTo>
                    <a:pt x="216502" y="95139"/>
                    <a:pt x="237848" y="73806"/>
                    <a:pt x="237848" y="47570"/>
                  </a:cubicBezTo>
                  <a:cubicBezTo>
                    <a:pt x="237848" y="21335"/>
                    <a:pt x="216502" y="0"/>
                    <a:pt x="190278" y="0"/>
                  </a:cubicBezTo>
                  <a:cubicBezTo>
                    <a:pt x="164055" y="0"/>
                    <a:pt x="142709" y="21334"/>
                    <a:pt x="142709" y="47570"/>
                  </a:cubicBezTo>
                  <a:cubicBezTo>
                    <a:pt x="142709" y="50985"/>
                    <a:pt x="143105" y="54303"/>
                    <a:pt x="143791" y="57516"/>
                  </a:cubicBezTo>
                  <a:lnTo>
                    <a:pt x="83242" y="87790"/>
                  </a:lnTo>
                  <a:cubicBezTo>
                    <a:pt x="74515" y="77804"/>
                    <a:pt x="61839" y="71355"/>
                    <a:pt x="47570" y="71355"/>
                  </a:cubicBezTo>
                  <a:cubicBezTo>
                    <a:pt x="21346" y="71355"/>
                    <a:pt x="0" y="92689"/>
                    <a:pt x="0" y="118925"/>
                  </a:cubicBezTo>
                  <a:cubicBezTo>
                    <a:pt x="0" y="145161"/>
                    <a:pt x="21348" y="166493"/>
                    <a:pt x="47571" y="166493"/>
                  </a:cubicBezTo>
                  <a:cubicBezTo>
                    <a:pt x="61838" y="166493"/>
                    <a:pt x="74510" y="160049"/>
                    <a:pt x="83238" y="150066"/>
                  </a:cubicBezTo>
                  <a:lnTo>
                    <a:pt x="143793" y="180334"/>
                  </a:lnTo>
                  <a:cubicBezTo>
                    <a:pt x="143106" y="183547"/>
                    <a:pt x="142710" y="186864"/>
                    <a:pt x="142710" y="190277"/>
                  </a:cubicBezTo>
                  <a:cubicBezTo>
                    <a:pt x="142710" y="216512"/>
                    <a:pt x="164056" y="237847"/>
                    <a:pt x="190280" y="237847"/>
                  </a:cubicBezTo>
                  <a:cubicBezTo>
                    <a:pt x="216502" y="237847"/>
                    <a:pt x="237848" y="216513"/>
                    <a:pt x="237848" y="190277"/>
                  </a:cubicBezTo>
                  <a:cubicBezTo>
                    <a:pt x="237848" y="164041"/>
                    <a:pt x="216502" y="142709"/>
                    <a:pt x="190278"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35" name="Forma libre 118">
              <a:extLst>
                <a:ext uri="{FF2B5EF4-FFF2-40B4-BE49-F238E27FC236}">
                  <a16:creationId xmlns:a16="http://schemas.microsoft.com/office/drawing/2014/main" id="{DC55CB52-B290-03D3-BAC6-65CE8A7804FC}"/>
                </a:ext>
              </a:extLst>
            </p:cNvPr>
            <p:cNvSpPr/>
            <p:nvPr/>
          </p:nvSpPr>
          <p:spPr>
            <a:xfrm>
              <a:off x="5289936" y="1306595"/>
              <a:ext cx="285415" cy="285415"/>
            </a:xfrm>
            <a:custGeom>
              <a:avLst/>
              <a:gdLst>
                <a:gd name="connsiteX0" fmla="*/ 285416 w 285415"/>
                <a:gd name="connsiteY0" fmla="*/ 142708 h 285415"/>
                <a:gd name="connsiteX1" fmla="*/ 142708 w 285415"/>
                <a:gd name="connsiteY1" fmla="*/ 285416 h 285415"/>
                <a:gd name="connsiteX2" fmla="*/ 0 w 285415"/>
                <a:gd name="connsiteY2" fmla="*/ 142708 h 285415"/>
                <a:gd name="connsiteX3" fmla="*/ 142708 w 285415"/>
                <a:gd name="connsiteY3" fmla="*/ 0 h 285415"/>
                <a:gd name="connsiteX4" fmla="*/ 285416 w 285415"/>
                <a:gd name="connsiteY4" fmla="*/ 142708 h 285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15" h="285415">
                  <a:moveTo>
                    <a:pt x="285416" y="142708"/>
                  </a:moveTo>
                  <a:cubicBezTo>
                    <a:pt x="285416" y="221523"/>
                    <a:pt x="221523" y="285416"/>
                    <a:pt x="142708" y="285416"/>
                  </a:cubicBezTo>
                  <a:cubicBezTo>
                    <a:pt x="63892" y="285416"/>
                    <a:pt x="0" y="221523"/>
                    <a:pt x="0" y="142708"/>
                  </a:cubicBezTo>
                  <a:cubicBezTo>
                    <a:pt x="0" y="63892"/>
                    <a:pt x="63892" y="0"/>
                    <a:pt x="142708" y="0"/>
                  </a:cubicBezTo>
                  <a:cubicBezTo>
                    <a:pt x="221523" y="0"/>
                    <a:pt x="285416" y="63892"/>
                    <a:pt x="285416" y="142708"/>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36" name="Forma libre 119">
              <a:extLst>
                <a:ext uri="{FF2B5EF4-FFF2-40B4-BE49-F238E27FC236}">
                  <a16:creationId xmlns:a16="http://schemas.microsoft.com/office/drawing/2014/main" id="{6DE838FC-7A7B-33C3-085F-C46FAFC089F3}"/>
                </a:ext>
              </a:extLst>
            </p:cNvPr>
            <p:cNvSpPr/>
            <p:nvPr/>
          </p:nvSpPr>
          <p:spPr>
            <a:xfrm>
              <a:off x="5171013" y="1615793"/>
              <a:ext cx="454003" cy="214063"/>
            </a:xfrm>
            <a:custGeom>
              <a:avLst/>
              <a:gdLst>
                <a:gd name="connsiteX0" fmla="*/ 309200 w 454003"/>
                <a:gd name="connsiteY0" fmla="*/ 142709 h 214063"/>
                <a:gd name="connsiteX1" fmla="*/ 380554 w 454003"/>
                <a:gd name="connsiteY1" fmla="*/ 71355 h 214063"/>
                <a:gd name="connsiteX2" fmla="*/ 414280 w 454003"/>
                <a:gd name="connsiteY2" fmla="*/ 80285 h 214063"/>
                <a:gd name="connsiteX3" fmla="*/ 425266 w 454003"/>
                <a:gd name="connsiteY3" fmla="*/ 80459 h 214063"/>
                <a:gd name="connsiteX4" fmla="*/ 446565 w 454003"/>
                <a:gd name="connsiteY4" fmla="*/ 69810 h 214063"/>
                <a:gd name="connsiteX5" fmla="*/ 453162 w 454003"/>
                <a:gd name="connsiteY5" fmla="*/ 60414 h 214063"/>
                <a:gd name="connsiteX6" fmla="*/ 453789 w 454003"/>
                <a:gd name="connsiteY6" fmla="*/ 57895 h 214063"/>
                <a:gd name="connsiteX7" fmla="*/ 447147 w 454003"/>
                <a:gd name="connsiteY7" fmla="*/ 44864 h 214063"/>
                <a:gd name="connsiteX8" fmla="*/ 261631 w 454003"/>
                <a:gd name="connsiteY8" fmla="*/ 0 h 214063"/>
                <a:gd name="connsiteX9" fmla="*/ 58532 w 454003"/>
                <a:gd name="connsiteY9" fmla="*/ 53631 h 214063"/>
                <a:gd name="connsiteX10" fmla="*/ 0 w 454003"/>
                <a:gd name="connsiteY10" fmla="*/ 149085 h 214063"/>
                <a:gd name="connsiteX11" fmla="*/ 0 w 454003"/>
                <a:gd name="connsiteY11" fmla="*/ 166494 h 214063"/>
                <a:gd name="connsiteX12" fmla="*/ 47570 w 454003"/>
                <a:gd name="connsiteY12" fmla="*/ 214064 h 214063"/>
                <a:gd name="connsiteX13" fmla="*/ 322486 w 454003"/>
                <a:gd name="connsiteY13" fmla="*/ 214064 h 214063"/>
                <a:gd name="connsiteX14" fmla="*/ 333496 w 454003"/>
                <a:gd name="connsiteY14" fmla="*/ 206654 h 214063"/>
                <a:gd name="connsiteX15" fmla="*/ 330801 w 454003"/>
                <a:gd name="connsiteY15" fmla="*/ 193659 h 214063"/>
                <a:gd name="connsiteX16" fmla="*/ 309200 w 454003"/>
                <a:gd name="connsiteY16" fmla="*/ 142709 h 21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4003" h="214063">
                  <a:moveTo>
                    <a:pt x="309200" y="142709"/>
                  </a:moveTo>
                  <a:cubicBezTo>
                    <a:pt x="309200" y="103362"/>
                    <a:pt x="341206" y="71355"/>
                    <a:pt x="380554" y="71355"/>
                  </a:cubicBezTo>
                  <a:cubicBezTo>
                    <a:pt x="392005" y="71355"/>
                    <a:pt x="403340" y="74363"/>
                    <a:pt x="414280" y="80285"/>
                  </a:cubicBezTo>
                  <a:cubicBezTo>
                    <a:pt x="417717" y="82132"/>
                    <a:pt x="421805" y="82213"/>
                    <a:pt x="425266" y="80459"/>
                  </a:cubicBezTo>
                  <a:lnTo>
                    <a:pt x="446565" y="69810"/>
                  </a:lnTo>
                  <a:cubicBezTo>
                    <a:pt x="450026" y="68079"/>
                    <a:pt x="452581" y="64235"/>
                    <a:pt x="453162" y="60414"/>
                  </a:cubicBezTo>
                  <a:cubicBezTo>
                    <a:pt x="453254" y="60101"/>
                    <a:pt x="453719" y="58208"/>
                    <a:pt x="453789" y="57895"/>
                  </a:cubicBezTo>
                  <a:cubicBezTo>
                    <a:pt x="454812" y="52541"/>
                    <a:pt x="452094" y="47175"/>
                    <a:pt x="447147" y="44864"/>
                  </a:cubicBezTo>
                  <a:cubicBezTo>
                    <a:pt x="403479" y="24401"/>
                    <a:pt x="335912" y="0"/>
                    <a:pt x="261631" y="0"/>
                  </a:cubicBezTo>
                  <a:cubicBezTo>
                    <a:pt x="180127" y="0"/>
                    <a:pt x="106195" y="29161"/>
                    <a:pt x="58532" y="53631"/>
                  </a:cubicBezTo>
                  <a:cubicBezTo>
                    <a:pt x="22437" y="72169"/>
                    <a:pt x="0" y="108751"/>
                    <a:pt x="0" y="149085"/>
                  </a:cubicBezTo>
                  <a:lnTo>
                    <a:pt x="0" y="166494"/>
                  </a:lnTo>
                  <a:cubicBezTo>
                    <a:pt x="0" y="192729"/>
                    <a:pt x="21346" y="214064"/>
                    <a:pt x="47570" y="214064"/>
                  </a:cubicBezTo>
                  <a:lnTo>
                    <a:pt x="322486" y="214064"/>
                  </a:lnTo>
                  <a:cubicBezTo>
                    <a:pt x="327317" y="214064"/>
                    <a:pt x="331684" y="211137"/>
                    <a:pt x="333496" y="206654"/>
                  </a:cubicBezTo>
                  <a:cubicBezTo>
                    <a:pt x="335331" y="202171"/>
                    <a:pt x="334263" y="197038"/>
                    <a:pt x="330801" y="193659"/>
                  </a:cubicBezTo>
                  <a:cubicBezTo>
                    <a:pt x="316865" y="180070"/>
                    <a:pt x="309200" y="161977"/>
                    <a:pt x="309200"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grpSp>
      <p:sp>
        <p:nvSpPr>
          <p:cNvPr id="6" name="Rectangle 5">
            <a:extLst>
              <a:ext uri="{FF2B5EF4-FFF2-40B4-BE49-F238E27FC236}">
                <a16:creationId xmlns:a16="http://schemas.microsoft.com/office/drawing/2014/main" id="{9F14A622-EB66-0698-DD03-D1F5980A1324}"/>
              </a:ext>
            </a:extLst>
          </p:cNvPr>
          <p:cNvSpPr/>
          <p:nvPr/>
        </p:nvSpPr>
        <p:spPr>
          <a:xfrm flipH="1">
            <a:off x="-22141" y="5526798"/>
            <a:ext cx="2379843" cy="230832"/>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ctr"/>
            <a:r>
              <a:rPr lang="en-US" sz="900" dirty="0">
                <a:solidFill>
                  <a:schemeClr val="tx2"/>
                </a:solidFill>
                <a:latin typeface="Poppins Medium" pitchFamily="2" charset="77"/>
                <a:ea typeface="Roboto Medium" panose="02000000000000000000" pitchFamily="2" charset="0"/>
                <a:cs typeface="Poppins Medium" pitchFamily="2" charset="77"/>
              </a:rPr>
              <a:t>ALM App</a:t>
            </a:r>
            <a:endParaRPr lang="en-US" sz="2400" dirty="0">
              <a:solidFill>
                <a:schemeClr val="tx2"/>
              </a:solidFill>
              <a:latin typeface="Poppins Medium" pitchFamily="2" charset="77"/>
              <a:ea typeface="Roboto Medium" panose="02000000000000000000" pitchFamily="2" charset="0"/>
              <a:cs typeface="Poppins Medium" pitchFamily="2" charset="77"/>
            </a:endParaRPr>
          </a:p>
        </p:txBody>
      </p:sp>
      <p:grpSp>
        <p:nvGrpSpPr>
          <p:cNvPr id="7" name="Group 6">
            <a:extLst>
              <a:ext uri="{FF2B5EF4-FFF2-40B4-BE49-F238E27FC236}">
                <a16:creationId xmlns:a16="http://schemas.microsoft.com/office/drawing/2014/main" id="{9ED1AFB3-5F60-4467-B7A6-B39E05B54CC7}"/>
              </a:ext>
            </a:extLst>
          </p:cNvPr>
          <p:cNvGrpSpPr/>
          <p:nvPr/>
        </p:nvGrpSpPr>
        <p:grpSpPr>
          <a:xfrm>
            <a:off x="759579" y="4228184"/>
            <a:ext cx="828688" cy="1243622"/>
            <a:chOff x="9822017" y="4081325"/>
            <a:chExt cx="4719400" cy="5354340"/>
          </a:xfrm>
          <a:solidFill>
            <a:schemeClr val="accent5"/>
          </a:solidFill>
        </p:grpSpPr>
        <p:sp>
          <p:nvSpPr>
            <p:cNvPr id="8" name="Freeform 1">
              <a:extLst>
                <a:ext uri="{FF2B5EF4-FFF2-40B4-BE49-F238E27FC236}">
                  <a16:creationId xmlns:a16="http://schemas.microsoft.com/office/drawing/2014/main" id="{33E83E5B-74D4-E59C-F7A5-3930EAF4ADB4}"/>
                </a:ext>
              </a:extLst>
            </p:cNvPr>
            <p:cNvSpPr>
              <a:spLocks noChangeArrowheads="1"/>
            </p:cNvSpPr>
            <p:nvPr/>
          </p:nvSpPr>
          <p:spPr bwMode="auto">
            <a:xfrm>
              <a:off x="9822017" y="7763028"/>
              <a:ext cx="4719400" cy="1672637"/>
            </a:xfrm>
            <a:custGeom>
              <a:avLst/>
              <a:gdLst>
                <a:gd name="T0" fmla="*/ 4391 w 4392"/>
                <a:gd name="T1" fmla="*/ 985 h 1555"/>
                <a:gd name="T2" fmla="*/ 4391 w 4392"/>
                <a:gd name="T3" fmla="*/ 985 h 1555"/>
                <a:gd name="T4" fmla="*/ 4228 w 4392"/>
                <a:gd name="T5" fmla="*/ 1220 h 1555"/>
                <a:gd name="T6" fmla="*/ 2222 w 4392"/>
                <a:gd name="T7" fmla="*/ 1554 h 1555"/>
                <a:gd name="T8" fmla="*/ 163 w 4392"/>
                <a:gd name="T9" fmla="*/ 1220 h 1555"/>
                <a:gd name="T10" fmla="*/ 0 w 4392"/>
                <a:gd name="T11" fmla="*/ 985 h 1555"/>
                <a:gd name="T12" fmla="*/ 0 w 4392"/>
                <a:gd name="T13" fmla="*/ 0 h 1555"/>
                <a:gd name="T14" fmla="*/ 4391 w 4392"/>
                <a:gd name="T15" fmla="*/ 0 h 1555"/>
                <a:gd name="T16" fmla="*/ 4391 w 4392"/>
                <a:gd name="T17" fmla="*/ 985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92" h="1555">
                  <a:moveTo>
                    <a:pt x="4391" y="985"/>
                  </a:moveTo>
                  <a:lnTo>
                    <a:pt x="4391" y="985"/>
                  </a:lnTo>
                  <a:cubicBezTo>
                    <a:pt x="4391" y="1094"/>
                    <a:pt x="4327" y="1184"/>
                    <a:pt x="4228" y="1220"/>
                  </a:cubicBezTo>
                  <a:cubicBezTo>
                    <a:pt x="3749" y="1383"/>
                    <a:pt x="3062" y="1554"/>
                    <a:pt x="2222" y="1554"/>
                  </a:cubicBezTo>
                  <a:cubicBezTo>
                    <a:pt x="1356" y="1554"/>
                    <a:pt x="651" y="1383"/>
                    <a:pt x="163" y="1220"/>
                  </a:cubicBezTo>
                  <a:cubicBezTo>
                    <a:pt x="63" y="1184"/>
                    <a:pt x="0" y="1094"/>
                    <a:pt x="0" y="985"/>
                  </a:cubicBezTo>
                  <a:cubicBezTo>
                    <a:pt x="0" y="0"/>
                    <a:pt x="0" y="0"/>
                    <a:pt x="0" y="0"/>
                  </a:cubicBezTo>
                  <a:cubicBezTo>
                    <a:pt x="4391" y="0"/>
                    <a:pt x="4391" y="0"/>
                    <a:pt x="4391" y="0"/>
                  </a:cubicBezTo>
                  <a:lnTo>
                    <a:pt x="4391" y="985"/>
                  </a:lnTo>
                </a:path>
              </a:pathLst>
            </a:custGeom>
            <a:grpFill/>
            <a:ln w="38100" cap="flat">
              <a:solidFill>
                <a:schemeClr val="accent1"/>
              </a:solidFill>
              <a:bevel/>
              <a:headEnd/>
              <a:tailEnd/>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9" name="Freeform 2">
              <a:extLst>
                <a:ext uri="{FF2B5EF4-FFF2-40B4-BE49-F238E27FC236}">
                  <a16:creationId xmlns:a16="http://schemas.microsoft.com/office/drawing/2014/main" id="{14C47873-CC3C-56EE-1415-B0AFB0F23AEE}"/>
                </a:ext>
              </a:extLst>
            </p:cNvPr>
            <p:cNvSpPr>
              <a:spLocks noChangeArrowheads="1"/>
            </p:cNvSpPr>
            <p:nvPr/>
          </p:nvSpPr>
          <p:spPr bwMode="auto">
            <a:xfrm>
              <a:off x="9822017" y="7118611"/>
              <a:ext cx="4719400" cy="1194065"/>
            </a:xfrm>
            <a:custGeom>
              <a:avLst/>
              <a:gdLst>
                <a:gd name="T0" fmla="*/ 4391 w 4392"/>
                <a:gd name="T1" fmla="*/ 551 h 1113"/>
                <a:gd name="T2" fmla="*/ 4391 w 4392"/>
                <a:gd name="T3" fmla="*/ 551 h 1113"/>
                <a:gd name="T4" fmla="*/ 2196 w 4392"/>
                <a:gd name="T5" fmla="*/ 1112 h 1113"/>
                <a:gd name="T6" fmla="*/ 0 w 4392"/>
                <a:gd name="T7" fmla="*/ 551 h 1113"/>
                <a:gd name="T8" fmla="*/ 2196 w 4392"/>
                <a:gd name="T9" fmla="*/ 0 h 1113"/>
                <a:gd name="T10" fmla="*/ 4391 w 4392"/>
                <a:gd name="T11" fmla="*/ 551 h 1113"/>
              </a:gdLst>
              <a:ahLst/>
              <a:cxnLst>
                <a:cxn ang="0">
                  <a:pos x="T0" y="T1"/>
                </a:cxn>
                <a:cxn ang="0">
                  <a:pos x="T2" y="T3"/>
                </a:cxn>
                <a:cxn ang="0">
                  <a:pos x="T4" y="T5"/>
                </a:cxn>
                <a:cxn ang="0">
                  <a:pos x="T6" y="T7"/>
                </a:cxn>
                <a:cxn ang="0">
                  <a:pos x="T8" y="T9"/>
                </a:cxn>
                <a:cxn ang="0">
                  <a:pos x="T10" y="T11"/>
                </a:cxn>
              </a:cxnLst>
              <a:rect l="0" t="0" r="r" b="b"/>
              <a:pathLst>
                <a:path w="4392" h="1113">
                  <a:moveTo>
                    <a:pt x="4391" y="551"/>
                  </a:moveTo>
                  <a:lnTo>
                    <a:pt x="4391" y="551"/>
                  </a:lnTo>
                  <a:cubicBezTo>
                    <a:pt x="4391" y="859"/>
                    <a:pt x="3415" y="1112"/>
                    <a:pt x="2196" y="1112"/>
                  </a:cubicBezTo>
                  <a:cubicBezTo>
                    <a:pt x="985" y="1112"/>
                    <a:pt x="0" y="859"/>
                    <a:pt x="0" y="551"/>
                  </a:cubicBezTo>
                  <a:cubicBezTo>
                    <a:pt x="0" y="244"/>
                    <a:pt x="985" y="0"/>
                    <a:pt x="2196" y="0"/>
                  </a:cubicBezTo>
                  <a:cubicBezTo>
                    <a:pt x="3415" y="0"/>
                    <a:pt x="4391" y="244"/>
                    <a:pt x="4391" y="551"/>
                  </a:cubicBezTo>
                </a:path>
              </a:pathLst>
            </a:custGeom>
            <a:grpFill/>
            <a:ln w="38100" cap="flat">
              <a:solidFill>
                <a:schemeClr val="accent1"/>
              </a:solidFill>
              <a:bevel/>
              <a:headEnd/>
              <a:tailEnd/>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0" name="Freeform 3">
              <a:extLst>
                <a:ext uri="{FF2B5EF4-FFF2-40B4-BE49-F238E27FC236}">
                  <a16:creationId xmlns:a16="http://schemas.microsoft.com/office/drawing/2014/main" id="{A58F53A3-7D2C-E5B7-5BEB-D684E10F90AB}"/>
                </a:ext>
              </a:extLst>
            </p:cNvPr>
            <p:cNvSpPr>
              <a:spLocks noChangeArrowheads="1"/>
            </p:cNvSpPr>
            <p:nvPr/>
          </p:nvSpPr>
          <p:spPr bwMode="auto">
            <a:xfrm>
              <a:off x="9822017" y="6237278"/>
              <a:ext cx="4719400" cy="1677377"/>
            </a:xfrm>
            <a:custGeom>
              <a:avLst/>
              <a:gdLst>
                <a:gd name="T0" fmla="*/ 4391 w 4392"/>
                <a:gd name="T1" fmla="*/ 993 h 1563"/>
                <a:gd name="T2" fmla="*/ 4391 w 4392"/>
                <a:gd name="T3" fmla="*/ 993 h 1563"/>
                <a:gd name="T4" fmla="*/ 4228 w 4392"/>
                <a:gd name="T5" fmla="*/ 1228 h 1563"/>
                <a:gd name="T6" fmla="*/ 2222 w 4392"/>
                <a:gd name="T7" fmla="*/ 1562 h 1563"/>
                <a:gd name="T8" fmla="*/ 163 w 4392"/>
                <a:gd name="T9" fmla="*/ 1228 h 1563"/>
                <a:gd name="T10" fmla="*/ 0 w 4392"/>
                <a:gd name="T11" fmla="*/ 993 h 1563"/>
                <a:gd name="T12" fmla="*/ 0 w 4392"/>
                <a:gd name="T13" fmla="*/ 0 h 1563"/>
                <a:gd name="T14" fmla="*/ 4391 w 4392"/>
                <a:gd name="T15" fmla="*/ 0 h 1563"/>
                <a:gd name="T16" fmla="*/ 4391 w 4392"/>
                <a:gd name="T17" fmla="*/ 993 h 1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92" h="1563">
                  <a:moveTo>
                    <a:pt x="4391" y="993"/>
                  </a:moveTo>
                  <a:lnTo>
                    <a:pt x="4391" y="993"/>
                  </a:lnTo>
                  <a:cubicBezTo>
                    <a:pt x="4391" y="1092"/>
                    <a:pt x="4327" y="1191"/>
                    <a:pt x="4228" y="1228"/>
                  </a:cubicBezTo>
                  <a:cubicBezTo>
                    <a:pt x="3749" y="1381"/>
                    <a:pt x="3062" y="1553"/>
                    <a:pt x="2222" y="1562"/>
                  </a:cubicBezTo>
                  <a:cubicBezTo>
                    <a:pt x="1356" y="1562"/>
                    <a:pt x="651" y="1390"/>
                    <a:pt x="163" y="1228"/>
                  </a:cubicBezTo>
                  <a:cubicBezTo>
                    <a:pt x="63" y="1191"/>
                    <a:pt x="0" y="1092"/>
                    <a:pt x="0" y="993"/>
                  </a:cubicBezTo>
                  <a:cubicBezTo>
                    <a:pt x="0" y="0"/>
                    <a:pt x="0" y="0"/>
                    <a:pt x="0" y="0"/>
                  </a:cubicBezTo>
                  <a:cubicBezTo>
                    <a:pt x="4391" y="0"/>
                    <a:pt x="4391" y="0"/>
                    <a:pt x="4391" y="0"/>
                  </a:cubicBezTo>
                  <a:lnTo>
                    <a:pt x="4391" y="993"/>
                  </a:lnTo>
                </a:path>
              </a:pathLst>
            </a:custGeom>
            <a:grpFill/>
            <a:ln w="38100" cap="flat">
              <a:solidFill>
                <a:schemeClr val="accent1"/>
              </a:solidFill>
              <a:bevel/>
              <a:headEnd/>
              <a:tailEnd/>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1" name="Freeform 4">
              <a:extLst>
                <a:ext uri="{FF2B5EF4-FFF2-40B4-BE49-F238E27FC236}">
                  <a16:creationId xmlns:a16="http://schemas.microsoft.com/office/drawing/2014/main" id="{46B5CC6D-93D9-8060-8036-EA16CED91232}"/>
                </a:ext>
              </a:extLst>
            </p:cNvPr>
            <p:cNvSpPr>
              <a:spLocks noChangeArrowheads="1"/>
            </p:cNvSpPr>
            <p:nvPr/>
          </p:nvSpPr>
          <p:spPr bwMode="auto">
            <a:xfrm>
              <a:off x="9822017" y="5597598"/>
              <a:ext cx="4719400" cy="1194065"/>
            </a:xfrm>
            <a:custGeom>
              <a:avLst/>
              <a:gdLst>
                <a:gd name="T0" fmla="*/ 4391 w 4392"/>
                <a:gd name="T1" fmla="*/ 560 h 1112"/>
                <a:gd name="T2" fmla="*/ 4391 w 4392"/>
                <a:gd name="T3" fmla="*/ 560 h 1112"/>
                <a:gd name="T4" fmla="*/ 2196 w 4392"/>
                <a:gd name="T5" fmla="*/ 1111 h 1112"/>
                <a:gd name="T6" fmla="*/ 0 w 4392"/>
                <a:gd name="T7" fmla="*/ 560 h 1112"/>
                <a:gd name="T8" fmla="*/ 2196 w 4392"/>
                <a:gd name="T9" fmla="*/ 0 h 1112"/>
                <a:gd name="T10" fmla="*/ 4391 w 4392"/>
                <a:gd name="T11" fmla="*/ 560 h 1112"/>
              </a:gdLst>
              <a:ahLst/>
              <a:cxnLst>
                <a:cxn ang="0">
                  <a:pos x="T0" y="T1"/>
                </a:cxn>
                <a:cxn ang="0">
                  <a:pos x="T2" y="T3"/>
                </a:cxn>
                <a:cxn ang="0">
                  <a:pos x="T4" y="T5"/>
                </a:cxn>
                <a:cxn ang="0">
                  <a:pos x="T6" y="T7"/>
                </a:cxn>
                <a:cxn ang="0">
                  <a:pos x="T8" y="T9"/>
                </a:cxn>
                <a:cxn ang="0">
                  <a:pos x="T10" y="T11"/>
                </a:cxn>
              </a:cxnLst>
              <a:rect l="0" t="0" r="r" b="b"/>
              <a:pathLst>
                <a:path w="4392" h="1112">
                  <a:moveTo>
                    <a:pt x="4391" y="560"/>
                  </a:moveTo>
                  <a:lnTo>
                    <a:pt x="4391" y="560"/>
                  </a:lnTo>
                  <a:cubicBezTo>
                    <a:pt x="4391" y="867"/>
                    <a:pt x="3415" y="1111"/>
                    <a:pt x="2196" y="1111"/>
                  </a:cubicBezTo>
                  <a:cubicBezTo>
                    <a:pt x="985" y="1111"/>
                    <a:pt x="0" y="867"/>
                    <a:pt x="0" y="560"/>
                  </a:cubicBezTo>
                  <a:cubicBezTo>
                    <a:pt x="0" y="253"/>
                    <a:pt x="985" y="0"/>
                    <a:pt x="2196" y="0"/>
                  </a:cubicBezTo>
                  <a:cubicBezTo>
                    <a:pt x="3415" y="0"/>
                    <a:pt x="4391" y="253"/>
                    <a:pt x="4391" y="560"/>
                  </a:cubicBezTo>
                </a:path>
              </a:pathLst>
            </a:custGeom>
            <a:grpFill/>
            <a:ln w="38100" cap="flat">
              <a:solidFill>
                <a:schemeClr val="accent1"/>
              </a:solidFill>
              <a:bevel/>
              <a:headEnd/>
              <a:tailEnd/>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2" name="Freeform 5">
              <a:extLst>
                <a:ext uri="{FF2B5EF4-FFF2-40B4-BE49-F238E27FC236}">
                  <a16:creationId xmlns:a16="http://schemas.microsoft.com/office/drawing/2014/main" id="{FB986C1B-C24A-A9D7-A4F8-D2A8E18DF151}"/>
                </a:ext>
              </a:extLst>
            </p:cNvPr>
            <p:cNvSpPr>
              <a:spLocks noChangeArrowheads="1"/>
            </p:cNvSpPr>
            <p:nvPr/>
          </p:nvSpPr>
          <p:spPr bwMode="auto">
            <a:xfrm>
              <a:off x="9822017" y="4721004"/>
              <a:ext cx="4719400" cy="1682114"/>
            </a:xfrm>
            <a:custGeom>
              <a:avLst/>
              <a:gdLst>
                <a:gd name="T0" fmla="*/ 4391 w 4392"/>
                <a:gd name="T1" fmla="*/ 985 h 1564"/>
                <a:gd name="T2" fmla="*/ 4391 w 4392"/>
                <a:gd name="T3" fmla="*/ 985 h 1564"/>
                <a:gd name="T4" fmla="*/ 4228 w 4392"/>
                <a:gd name="T5" fmla="*/ 1220 h 1564"/>
                <a:gd name="T6" fmla="*/ 2222 w 4392"/>
                <a:gd name="T7" fmla="*/ 1554 h 1564"/>
                <a:gd name="T8" fmla="*/ 163 w 4392"/>
                <a:gd name="T9" fmla="*/ 1220 h 1564"/>
                <a:gd name="T10" fmla="*/ 0 w 4392"/>
                <a:gd name="T11" fmla="*/ 985 h 1564"/>
                <a:gd name="T12" fmla="*/ 0 w 4392"/>
                <a:gd name="T13" fmla="*/ 0 h 1564"/>
                <a:gd name="T14" fmla="*/ 4391 w 4392"/>
                <a:gd name="T15" fmla="*/ 0 h 1564"/>
                <a:gd name="T16" fmla="*/ 4391 w 4392"/>
                <a:gd name="T17" fmla="*/ 985 h 1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92" h="1564">
                  <a:moveTo>
                    <a:pt x="4391" y="985"/>
                  </a:moveTo>
                  <a:lnTo>
                    <a:pt x="4391" y="985"/>
                  </a:lnTo>
                  <a:cubicBezTo>
                    <a:pt x="4391" y="1094"/>
                    <a:pt x="4327" y="1193"/>
                    <a:pt x="4228" y="1220"/>
                  </a:cubicBezTo>
                  <a:cubicBezTo>
                    <a:pt x="3749" y="1383"/>
                    <a:pt x="3062" y="1554"/>
                    <a:pt x="2222" y="1554"/>
                  </a:cubicBezTo>
                  <a:cubicBezTo>
                    <a:pt x="1356" y="1563"/>
                    <a:pt x="651" y="1383"/>
                    <a:pt x="163" y="1220"/>
                  </a:cubicBezTo>
                  <a:cubicBezTo>
                    <a:pt x="63" y="1193"/>
                    <a:pt x="0" y="1094"/>
                    <a:pt x="0" y="985"/>
                  </a:cubicBezTo>
                  <a:cubicBezTo>
                    <a:pt x="0" y="0"/>
                    <a:pt x="0" y="0"/>
                    <a:pt x="0" y="0"/>
                  </a:cubicBezTo>
                  <a:cubicBezTo>
                    <a:pt x="4391" y="0"/>
                    <a:pt x="4391" y="0"/>
                    <a:pt x="4391" y="0"/>
                  </a:cubicBezTo>
                  <a:lnTo>
                    <a:pt x="4391" y="985"/>
                  </a:lnTo>
                </a:path>
              </a:pathLst>
            </a:custGeom>
            <a:grpFill/>
            <a:ln w="38100" cap="flat">
              <a:solidFill>
                <a:schemeClr val="accent1"/>
              </a:solidFill>
              <a:bevel/>
              <a:headEnd/>
              <a:tailEnd/>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3" name="Freeform 6">
              <a:extLst>
                <a:ext uri="{FF2B5EF4-FFF2-40B4-BE49-F238E27FC236}">
                  <a16:creationId xmlns:a16="http://schemas.microsoft.com/office/drawing/2014/main" id="{FC464B79-5BA2-1A3C-7806-AD9667A023DE}"/>
                </a:ext>
              </a:extLst>
            </p:cNvPr>
            <p:cNvSpPr>
              <a:spLocks noChangeArrowheads="1"/>
            </p:cNvSpPr>
            <p:nvPr/>
          </p:nvSpPr>
          <p:spPr bwMode="auto">
            <a:xfrm>
              <a:off x="9822017" y="4081325"/>
              <a:ext cx="4719400" cy="1194065"/>
            </a:xfrm>
            <a:custGeom>
              <a:avLst/>
              <a:gdLst>
                <a:gd name="T0" fmla="*/ 4391 w 4392"/>
                <a:gd name="T1" fmla="*/ 560 h 1112"/>
                <a:gd name="T2" fmla="*/ 4391 w 4392"/>
                <a:gd name="T3" fmla="*/ 560 h 1112"/>
                <a:gd name="T4" fmla="*/ 2196 w 4392"/>
                <a:gd name="T5" fmla="*/ 1111 h 1112"/>
                <a:gd name="T6" fmla="*/ 0 w 4392"/>
                <a:gd name="T7" fmla="*/ 560 h 1112"/>
                <a:gd name="T8" fmla="*/ 2196 w 4392"/>
                <a:gd name="T9" fmla="*/ 0 h 1112"/>
                <a:gd name="T10" fmla="*/ 4391 w 4392"/>
                <a:gd name="T11" fmla="*/ 560 h 1112"/>
              </a:gdLst>
              <a:ahLst/>
              <a:cxnLst>
                <a:cxn ang="0">
                  <a:pos x="T0" y="T1"/>
                </a:cxn>
                <a:cxn ang="0">
                  <a:pos x="T2" y="T3"/>
                </a:cxn>
                <a:cxn ang="0">
                  <a:pos x="T4" y="T5"/>
                </a:cxn>
                <a:cxn ang="0">
                  <a:pos x="T6" y="T7"/>
                </a:cxn>
                <a:cxn ang="0">
                  <a:pos x="T8" y="T9"/>
                </a:cxn>
                <a:cxn ang="0">
                  <a:pos x="T10" y="T11"/>
                </a:cxn>
              </a:cxnLst>
              <a:rect l="0" t="0" r="r" b="b"/>
              <a:pathLst>
                <a:path w="4392" h="1112">
                  <a:moveTo>
                    <a:pt x="4391" y="560"/>
                  </a:moveTo>
                  <a:lnTo>
                    <a:pt x="4391" y="560"/>
                  </a:lnTo>
                  <a:cubicBezTo>
                    <a:pt x="4391" y="868"/>
                    <a:pt x="3415" y="1111"/>
                    <a:pt x="2196" y="1111"/>
                  </a:cubicBezTo>
                  <a:cubicBezTo>
                    <a:pt x="985" y="1111"/>
                    <a:pt x="0" y="868"/>
                    <a:pt x="0" y="560"/>
                  </a:cubicBezTo>
                  <a:cubicBezTo>
                    <a:pt x="0" y="253"/>
                    <a:pt x="985" y="0"/>
                    <a:pt x="2196" y="0"/>
                  </a:cubicBezTo>
                  <a:cubicBezTo>
                    <a:pt x="3415" y="0"/>
                    <a:pt x="4391" y="253"/>
                    <a:pt x="4391" y="560"/>
                  </a:cubicBezTo>
                </a:path>
              </a:pathLst>
            </a:custGeom>
            <a:grpFill/>
            <a:ln w="38100" cap="flat">
              <a:solidFill>
                <a:schemeClr val="accent1"/>
              </a:solidFill>
              <a:bevel/>
              <a:headEnd/>
              <a:tailEnd/>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grpSp>
      <p:sp>
        <p:nvSpPr>
          <p:cNvPr id="17" name="Down Arrow 64">
            <a:extLst>
              <a:ext uri="{FF2B5EF4-FFF2-40B4-BE49-F238E27FC236}">
                <a16:creationId xmlns:a16="http://schemas.microsoft.com/office/drawing/2014/main" id="{1FFC712B-95CA-1389-A2DA-307D8984A823}"/>
              </a:ext>
            </a:extLst>
          </p:cNvPr>
          <p:cNvSpPr/>
          <p:nvPr/>
        </p:nvSpPr>
        <p:spPr>
          <a:xfrm rot="16200000">
            <a:off x="2501839" y="4558181"/>
            <a:ext cx="303875" cy="928817"/>
          </a:xfrm>
          <a:prstGeom prst="downArrow">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ctr"/>
            <a:endParaRPr lang="en-US" sz="900"/>
          </a:p>
        </p:txBody>
      </p:sp>
      <p:pic>
        <p:nvPicPr>
          <p:cNvPr id="18" name="Picture 17">
            <a:extLst>
              <a:ext uri="{FF2B5EF4-FFF2-40B4-BE49-F238E27FC236}">
                <a16:creationId xmlns:a16="http://schemas.microsoft.com/office/drawing/2014/main" id="{CA56B118-791D-567E-8BD6-D608DF1F4F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5391" y="5013435"/>
            <a:ext cx="322185" cy="322185"/>
          </a:xfrm>
          <a:prstGeom prst="rect">
            <a:avLst/>
          </a:prstGeom>
        </p:spPr>
      </p:pic>
      <p:pic>
        <p:nvPicPr>
          <p:cNvPr id="20" name="Picture 19" descr="A blue logo with a black background&#10;&#10;Description automatically generated">
            <a:extLst>
              <a:ext uri="{FF2B5EF4-FFF2-40B4-BE49-F238E27FC236}">
                <a16:creationId xmlns:a16="http://schemas.microsoft.com/office/drawing/2014/main" id="{1A2C7797-E6C4-22FB-6A34-070AE742BF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3602" y="4534937"/>
            <a:ext cx="683437" cy="683437"/>
          </a:xfrm>
          <a:prstGeom prst="rect">
            <a:avLst/>
          </a:prstGeom>
        </p:spPr>
      </p:pic>
      <p:pic>
        <p:nvPicPr>
          <p:cNvPr id="22" name="Picture 21">
            <a:extLst>
              <a:ext uri="{FF2B5EF4-FFF2-40B4-BE49-F238E27FC236}">
                <a16:creationId xmlns:a16="http://schemas.microsoft.com/office/drawing/2014/main" id="{4B35FD37-054C-2FF8-3908-3887701F716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10450" y="5005540"/>
            <a:ext cx="365760" cy="365760"/>
          </a:xfrm>
          <a:prstGeom prst="rect">
            <a:avLst/>
          </a:prstGeom>
        </p:spPr>
      </p:pic>
      <p:pic>
        <p:nvPicPr>
          <p:cNvPr id="23" name="Picture 22">
            <a:extLst>
              <a:ext uri="{FF2B5EF4-FFF2-40B4-BE49-F238E27FC236}">
                <a16:creationId xmlns:a16="http://schemas.microsoft.com/office/drawing/2014/main" id="{3DD416DC-A439-A748-B093-6C9D30CAA8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2796" y="4955374"/>
            <a:ext cx="322185" cy="322185"/>
          </a:xfrm>
          <a:prstGeom prst="rect">
            <a:avLst/>
          </a:prstGeom>
        </p:spPr>
      </p:pic>
    </p:spTree>
    <p:extLst>
      <p:ext uri="{BB962C8B-B14F-4D97-AF65-F5344CB8AC3E}">
        <p14:creationId xmlns:p14="http://schemas.microsoft.com/office/powerpoint/2010/main" val="3266134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1">
            <a:extLst>
              <a:ext uri="{FF2B5EF4-FFF2-40B4-BE49-F238E27FC236}">
                <a16:creationId xmlns:a16="http://schemas.microsoft.com/office/drawing/2014/main" id="{2CDB3BA9-9610-26D5-C0AC-C2A3FF07046B}"/>
              </a:ext>
            </a:extLst>
          </p:cNvPr>
          <p:cNvGrpSpPr/>
          <p:nvPr/>
        </p:nvGrpSpPr>
        <p:grpSpPr>
          <a:xfrm flipH="1">
            <a:off x="428314" y="2723275"/>
            <a:ext cx="2878234" cy="1157967"/>
            <a:chOff x="2236245" y="3643574"/>
            <a:chExt cx="8950985" cy="2315934"/>
          </a:xfrm>
        </p:grpSpPr>
        <p:sp>
          <p:nvSpPr>
            <p:cNvPr id="3" name="CuadroTexto 598">
              <a:extLst>
                <a:ext uri="{FF2B5EF4-FFF2-40B4-BE49-F238E27FC236}">
                  <a16:creationId xmlns:a16="http://schemas.microsoft.com/office/drawing/2014/main" id="{0DDF7074-1240-0226-C4DB-5126ED3D5461}"/>
                </a:ext>
              </a:extLst>
            </p:cNvPr>
            <p:cNvSpPr txBox="1"/>
            <p:nvPr/>
          </p:nvSpPr>
          <p:spPr>
            <a:xfrm>
              <a:off x="3863786" y="3643574"/>
              <a:ext cx="5697837" cy="1415772"/>
            </a:xfrm>
            <a:prstGeom prst="rect">
              <a:avLst/>
            </a:prstGeom>
            <a:noFill/>
          </p:spPr>
          <p:txBody>
            <a:bodyPr wrap="non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4000" b="1" dirty="0">
                  <a:solidFill>
                    <a:srgbClr val="353E49"/>
                  </a:solidFill>
                  <a:latin typeface="Dax Offc Pro" panose="020B0504030101020102" pitchFamily="34" charset="0"/>
                  <a:ea typeface="Lato Heavy" charset="0"/>
                  <a:cs typeface="Lato Heavy" charset="0"/>
                </a:rPr>
                <a:t>Testing</a:t>
              </a:r>
            </a:p>
          </p:txBody>
        </p:sp>
        <p:sp>
          <p:nvSpPr>
            <p:cNvPr id="4" name="CuadroTexto 599">
              <a:extLst>
                <a:ext uri="{FF2B5EF4-FFF2-40B4-BE49-F238E27FC236}">
                  <a16:creationId xmlns:a16="http://schemas.microsoft.com/office/drawing/2014/main" id="{5703FABA-8F8E-06AD-36A7-443FAFD05B59}"/>
                </a:ext>
              </a:extLst>
            </p:cNvPr>
            <p:cNvSpPr txBox="1"/>
            <p:nvPr/>
          </p:nvSpPr>
          <p:spPr>
            <a:xfrm>
              <a:off x="2236245" y="4943846"/>
              <a:ext cx="8950985" cy="1015662"/>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r"/>
              <a:r>
                <a:rPr lang="en-US" sz="900" dirty="0">
                  <a:solidFill>
                    <a:srgbClr val="646C76"/>
                  </a:solidFill>
                  <a:latin typeface="Dax Offc Pro" panose="020B0504030101020102" pitchFamily="34" charset="0"/>
                </a:rPr>
                <a:t>Comprehensive Testing Analysis: Pre-flight checks across all integrated banking systems, ensuring safe takeoffs and landings.</a:t>
              </a:r>
            </a:p>
          </p:txBody>
        </p:sp>
      </p:grpSp>
      <p:grpSp>
        <p:nvGrpSpPr>
          <p:cNvPr id="5" name="Group 4">
            <a:extLst>
              <a:ext uri="{FF2B5EF4-FFF2-40B4-BE49-F238E27FC236}">
                <a16:creationId xmlns:a16="http://schemas.microsoft.com/office/drawing/2014/main" id="{6AC5CB15-7E3F-E78F-D8CB-0A41714BCE51}"/>
              </a:ext>
            </a:extLst>
          </p:cNvPr>
          <p:cNvGrpSpPr/>
          <p:nvPr/>
        </p:nvGrpSpPr>
        <p:grpSpPr>
          <a:xfrm>
            <a:off x="4982249" y="1835085"/>
            <a:ext cx="5252161" cy="3187831"/>
            <a:chOff x="4982249" y="1567004"/>
            <a:chExt cx="5252161" cy="3187831"/>
          </a:xfrm>
        </p:grpSpPr>
        <p:sp>
          <p:nvSpPr>
            <p:cNvPr id="6" name="Rectangle 99">
              <a:extLst>
                <a:ext uri="{FF2B5EF4-FFF2-40B4-BE49-F238E27FC236}">
                  <a16:creationId xmlns:a16="http://schemas.microsoft.com/office/drawing/2014/main" id="{31D46A92-7912-A2F6-7822-4A0E713D6979}"/>
                </a:ext>
              </a:extLst>
            </p:cNvPr>
            <p:cNvSpPr/>
            <p:nvPr/>
          </p:nvSpPr>
          <p:spPr>
            <a:xfrm>
              <a:off x="4982250" y="1567004"/>
              <a:ext cx="5240285" cy="690698"/>
            </a:xfrm>
            <a:prstGeom prst="rect">
              <a:avLst/>
            </a:prstGeom>
            <a:solidFill>
              <a:srgbClr val="D9DCE1">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FFFFFF"/>
                </a:solidFill>
                <a:effectLst/>
                <a:uLnTx/>
                <a:uFillTx/>
                <a:latin typeface="Dax Offc Pro" panose="020B0504030101020102" pitchFamily="34" charset="0"/>
                <a:cs typeface="Poppins ExtraLight" pitchFamily="2" charset="77"/>
              </a:endParaRPr>
            </a:p>
          </p:txBody>
        </p:sp>
        <p:sp>
          <p:nvSpPr>
            <p:cNvPr id="7" name="Rectangle 99">
              <a:extLst>
                <a:ext uri="{FF2B5EF4-FFF2-40B4-BE49-F238E27FC236}">
                  <a16:creationId xmlns:a16="http://schemas.microsoft.com/office/drawing/2014/main" id="{9D343566-D6D1-390C-8F33-E92DFC4FD6CF}"/>
                </a:ext>
              </a:extLst>
            </p:cNvPr>
            <p:cNvSpPr/>
            <p:nvPr/>
          </p:nvSpPr>
          <p:spPr>
            <a:xfrm>
              <a:off x="4982249" y="2399382"/>
              <a:ext cx="5240285" cy="690698"/>
            </a:xfrm>
            <a:prstGeom prst="rect">
              <a:avLst/>
            </a:prstGeom>
            <a:solidFill>
              <a:srgbClr val="D9DCE1">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FFFFFF"/>
                </a:solidFill>
                <a:effectLst/>
                <a:uLnTx/>
                <a:uFillTx/>
                <a:latin typeface="Dax Offc Pro" panose="020B0504030101020102" pitchFamily="34" charset="0"/>
                <a:cs typeface="Poppins ExtraLight" pitchFamily="2" charset="77"/>
              </a:endParaRPr>
            </a:p>
          </p:txBody>
        </p:sp>
        <p:sp>
          <p:nvSpPr>
            <p:cNvPr id="8" name="Rectangle 99">
              <a:extLst>
                <a:ext uri="{FF2B5EF4-FFF2-40B4-BE49-F238E27FC236}">
                  <a16:creationId xmlns:a16="http://schemas.microsoft.com/office/drawing/2014/main" id="{9990990A-896A-0817-78B5-701DEA5A45FD}"/>
                </a:ext>
              </a:extLst>
            </p:cNvPr>
            <p:cNvSpPr/>
            <p:nvPr/>
          </p:nvSpPr>
          <p:spPr>
            <a:xfrm>
              <a:off x="4994125" y="3231759"/>
              <a:ext cx="5240285" cy="690698"/>
            </a:xfrm>
            <a:prstGeom prst="rect">
              <a:avLst/>
            </a:prstGeom>
            <a:solidFill>
              <a:srgbClr val="D9DCE1">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FFFFFF"/>
                </a:solidFill>
                <a:effectLst/>
                <a:uLnTx/>
                <a:uFillTx/>
                <a:latin typeface="Dax Offc Pro" panose="020B0504030101020102" pitchFamily="34" charset="0"/>
                <a:cs typeface="Poppins ExtraLight" pitchFamily="2" charset="77"/>
              </a:endParaRPr>
            </a:p>
          </p:txBody>
        </p:sp>
        <p:sp>
          <p:nvSpPr>
            <p:cNvPr id="9" name="Rectangle 99">
              <a:extLst>
                <a:ext uri="{FF2B5EF4-FFF2-40B4-BE49-F238E27FC236}">
                  <a16:creationId xmlns:a16="http://schemas.microsoft.com/office/drawing/2014/main" id="{6F649E17-FBEF-82A8-410E-F18E7D250589}"/>
                </a:ext>
              </a:extLst>
            </p:cNvPr>
            <p:cNvSpPr/>
            <p:nvPr/>
          </p:nvSpPr>
          <p:spPr>
            <a:xfrm>
              <a:off x="4994124" y="4064137"/>
              <a:ext cx="5240285" cy="690698"/>
            </a:xfrm>
            <a:prstGeom prst="rect">
              <a:avLst/>
            </a:prstGeom>
            <a:solidFill>
              <a:srgbClr val="D9DCE1">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FFFFFF"/>
                </a:solidFill>
                <a:effectLst/>
                <a:uLnTx/>
                <a:uFillTx/>
                <a:latin typeface="Dax Offc Pro" panose="020B0504030101020102" pitchFamily="34" charset="0"/>
                <a:cs typeface="Poppins ExtraLight" pitchFamily="2" charset="77"/>
              </a:endParaRPr>
            </a:p>
          </p:txBody>
        </p:sp>
        <p:sp>
          <p:nvSpPr>
            <p:cNvPr id="11" name="TextBox 105">
              <a:extLst>
                <a:ext uri="{FF2B5EF4-FFF2-40B4-BE49-F238E27FC236}">
                  <a16:creationId xmlns:a16="http://schemas.microsoft.com/office/drawing/2014/main" id="{865C506D-D7A2-1329-1E83-411203A6BE7E}"/>
                </a:ext>
              </a:extLst>
            </p:cNvPr>
            <p:cNvSpPr txBox="1"/>
            <p:nvPr/>
          </p:nvSpPr>
          <p:spPr>
            <a:xfrm>
              <a:off x="5558271" y="1754906"/>
              <a:ext cx="4267200"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err="1">
                  <a:latin typeface="Dax Offc Pro" panose="020B0504030101020102" pitchFamily="34" charset="0"/>
                  <a:hlinkClick r:id="rId2"/>
                </a:rPr>
                <a:t>Youtube</a:t>
              </a:r>
              <a:r>
                <a:rPr lang="en-US" sz="1100" dirty="0">
                  <a:latin typeface="Dax Offc Pro" panose="020B0504030101020102" pitchFamily="34" charset="0"/>
                  <a:hlinkClick r:id="rId2"/>
                </a:rPr>
                <a:t>: Handling Multiple Fact Tables in Power BI</a:t>
              </a:r>
              <a:endParaRPr kumimoji="0" lang="es-MX" sz="1100" b="0" i="0" u="none" strike="noStrike" kern="0" cap="none" spc="0" normalizeH="0" baseline="0" noProof="0" dirty="0">
                <a:ln>
                  <a:noFill/>
                </a:ln>
                <a:solidFill>
                  <a:srgbClr val="001928"/>
                </a:solidFill>
                <a:effectLst/>
                <a:uLnTx/>
                <a:uFillTx/>
                <a:latin typeface="Dax Offc Pro" panose="020B0504030101020102" pitchFamily="34" charset="0"/>
                <a:cs typeface="Poppins ExtraLight" pitchFamily="2" charset="77"/>
              </a:endParaRPr>
            </a:p>
          </p:txBody>
        </p:sp>
        <p:sp>
          <p:nvSpPr>
            <p:cNvPr id="12" name="TextBox 105">
              <a:extLst>
                <a:ext uri="{FF2B5EF4-FFF2-40B4-BE49-F238E27FC236}">
                  <a16:creationId xmlns:a16="http://schemas.microsoft.com/office/drawing/2014/main" id="{B5B824A5-8573-673F-9328-1A32668112EA}"/>
                </a:ext>
              </a:extLst>
            </p:cNvPr>
            <p:cNvSpPr txBox="1"/>
            <p:nvPr/>
          </p:nvSpPr>
          <p:spPr>
            <a:xfrm>
              <a:off x="5558271" y="2587283"/>
              <a:ext cx="4267200"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100" dirty="0">
                  <a:latin typeface="Dax Offc Pro" panose="020B0504030101020102" pitchFamily="34" charset="0"/>
                  <a:hlinkClick r:id="rId3"/>
                </a:rPr>
                <a:t>ALM Architecture: Introduction</a:t>
              </a:r>
              <a:endParaRPr kumimoji="0" lang="es-MX" sz="1100" b="0" i="0" u="none" strike="noStrike" kern="0" cap="none" spc="0" normalizeH="0" baseline="0" noProof="0" dirty="0">
                <a:ln>
                  <a:noFill/>
                </a:ln>
                <a:solidFill>
                  <a:srgbClr val="001928"/>
                </a:solidFill>
                <a:effectLst/>
                <a:uLnTx/>
                <a:uFillTx/>
                <a:latin typeface="Dax Offc Pro" panose="020B0504030101020102" pitchFamily="34" charset="0"/>
                <a:cs typeface="Poppins ExtraLight" pitchFamily="2" charset="77"/>
              </a:endParaRPr>
            </a:p>
          </p:txBody>
        </p:sp>
        <p:sp>
          <p:nvSpPr>
            <p:cNvPr id="13" name="TextBox 105">
              <a:extLst>
                <a:ext uri="{FF2B5EF4-FFF2-40B4-BE49-F238E27FC236}">
                  <a16:creationId xmlns:a16="http://schemas.microsoft.com/office/drawing/2014/main" id="{6B6ED9AA-C409-69F8-14B0-0B71E91F53DB}"/>
                </a:ext>
              </a:extLst>
            </p:cNvPr>
            <p:cNvSpPr txBox="1"/>
            <p:nvPr/>
          </p:nvSpPr>
          <p:spPr>
            <a:xfrm>
              <a:off x="5558271" y="3406380"/>
              <a:ext cx="4267200"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1928"/>
                  </a:solidFill>
                  <a:effectLst/>
                  <a:uLnTx/>
                  <a:uFillTx/>
                  <a:latin typeface="Dax Offc Pro" panose="020B0504030101020102" pitchFamily="34" charset="0"/>
                  <a:cs typeface="Poppins ExtraLight" pitchFamily="2" charset="77"/>
                  <a:hlinkClick r:id="rId4"/>
                </a:rPr>
                <a:t>Book: Data Modeling - Alberto and Marco</a:t>
              </a:r>
              <a:endParaRPr kumimoji="0" lang="es-MX" sz="1100" b="0" i="0" u="none" strike="noStrike" kern="0" cap="none" spc="0" normalizeH="0" baseline="0" noProof="0" dirty="0">
                <a:ln>
                  <a:noFill/>
                </a:ln>
                <a:solidFill>
                  <a:srgbClr val="001928"/>
                </a:solidFill>
                <a:effectLst/>
                <a:uLnTx/>
                <a:uFillTx/>
                <a:latin typeface="Dax Offc Pro" panose="020B0504030101020102" pitchFamily="34" charset="0"/>
                <a:cs typeface="Poppins ExtraLight" pitchFamily="2" charset="77"/>
              </a:endParaRPr>
            </a:p>
          </p:txBody>
        </p:sp>
        <p:sp>
          <p:nvSpPr>
            <p:cNvPr id="14" name="TextBox 105">
              <a:extLst>
                <a:ext uri="{FF2B5EF4-FFF2-40B4-BE49-F238E27FC236}">
                  <a16:creationId xmlns:a16="http://schemas.microsoft.com/office/drawing/2014/main" id="{91457F20-F998-F199-235C-EE06C25210D4}"/>
                </a:ext>
              </a:extLst>
            </p:cNvPr>
            <p:cNvSpPr txBox="1"/>
            <p:nvPr/>
          </p:nvSpPr>
          <p:spPr>
            <a:xfrm>
              <a:off x="5558271" y="4238757"/>
              <a:ext cx="4267200"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1928"/>
                  </a:solidFill>
                  <a:effectLst/>
                  <a:uLnTx/>
                  <a:uFillTx/>
                  <a:latin typeface="Dax Offc Pro" panose="020B0504030101020102" pitchFamily="34" charset="0"/>
                  <a:cs typeface="Poppins ExtraLight" pitchFamily="2" charset="77"/>
                  <a:hlinkClick r:id="rId5"/>
                </a:rPr>
                <a:t>Microsoft Learn: Power BI Custom Connector: </a:t>
              </a:r>
              <a:r>
                <a:rPr kumimoji="0" lang="en-US" sz="1100" b="0" i="0" u="none" strike="noStrike" kern="0" cap="none" spc="0" normalizeH="0" baseline="0" noProof="0" dirty="0" err="1">
                  <a:ln>
                    <a:noFill/>
                  </a:ln>
                  <a:solidFill>
                    <a:srgbClr val="001928"/>
                  </a:solidFill>
                  <a:effectLst/>
                  <a:uLnTx/>
                  <a:uFillTx/>
                  <a:latin typeface="Dax Offc Pro" panose="020B0504030101020102" pitchFamily="34" charset="0"/>
                  <a:cs typeface="Poppins ExtraLight" pitchFamily="2" charset="77"/>
                  <a:hlinkClick r:id="rId5"/>
                </a:rPr>
                <a:t>TripPin</a:t>
              </a:r>
              <a:endParaRPr kumimoji="0" lang="es-MX" sz="1100" b="0" i="0" u="none" strike="noStrike" kern="0" cap="none" spc="0" normalizeH="0" baseline="0" noProof="0" dirty="0">
                <a:ln>
                  <a:noFill/>
                </a:ln>
                <a:solidFill>
                  <a:srgbClr val="001928"/>
                </a:solidFill>
                <a:effectLst/>
                <a:uLnTx/>
                <a:uFillTx/>
                <a:latin typeface="Dax Offc Pro" panose="020B0504030101020102" pitchFamily="34" charset="0"/>
                <a:cs typeface="Poppins ExtraLight" pitchFamily="2" charset="77"/>
              </a:endParaRPr>
            </a:p>
          </p:txBody>
        </p:sp>
      </p:grpSp>
      <p:pic>
        <p:nvPicPr>
          <p:cNvPr id="10" name="Picture 9">
            <a:extLst>
              <a:ext uri="{FF2B5EF4-FFF2-40B4-BE49-F238E27FC236}">
                <a16:creationId xmlns:a16="http://schemas.microsoft.com/office/drawing/2014/main" id="{E6A8E330-3C12-5495-41C3-5A42A32117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03748" y="4389120"/>
            <a:ext cx="457200" cy="457200"/>
          </a:xfrm>
          <a:prstGeom prst="rect">
            <a:avLst/>
          </a:prstGeom>
        </p:spPr>
      </p:pic>
      <p:pic>
        <p:nvPicPr>
          <p:cNvPr id="15" name="Picture 14">
            <a:extLst>
              <a:ext uri="{FF2B5EF4-FFF2-40B4-BE49-F238E27FC236}">
                <a16:creationId xmlns:a16="http://schemas.microsoft.com/office/drawing/2014/main" id="{9BAD2AFD-EC1A-AE09-8831-87CF30A236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2354" y="4389120"/>
            <a:ext cx="457200" cy="457200"/>
          </a:xfrm>
          <a:prstGeom prst="rect">
            <a:avLst/>
          </a:prstGeom>
        </p:spPr>
      </p:pic>
      <p:pic>
        <p:nvPicPr>
          <p:cNvPr id="16" name="Picture 15" descr="A blue logo with a black background&#10;&#10;Description automatically generated">
            <a:extLst>
              <a:ext uri="{FF2B5EF4-FFF2-40B4-BE49-F238E27FC236}">
                <a16:creationId xmlns:a16="http://schemas.microsoft.com/office/drawing/2014/main" id="{428CD4C8-3184-E4E9-B059-E068F1DB17F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38968" y="4429914"/>
            <a:ext cx="411480" cy="411480"/>
          </a:xfrm>
          <a:prstGeom prst="rect">
            <a:avLst/>
          </a:prstGeom>
        </p:spPr>
      </p:pic>
      <p:pic>
        <p:nvPicPr>
          <p:cNvPr id="17" name="Picture 16">
            <a:extLst>
              <a:ext uri="{FF2B5EF4-FFF2-40B4-BE49-F238E27FC236}">
                <a16:creationId xmlns:a16="http://schemas.microsoft.com/office/drawing/2014/main" id="{3629F5E8-2597-2D7F-414F-4124CD030A1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15892" y="4424049"/>
            <a:ext cx="411480" cy="411480"/>
          </a:xfrm>
          <a:prstGeom prst="rect">
            <a:avLst/>
          </a:prstGeom>
        </p:spPr>
      </p:pic>
    </p:spTree>
    <p:extLst>
      <p:ext uri="{BB962C8B-B14F-4D97-AF65-F5344CB8AC3E}">
        <p14:creationId xmlns:p14="http://schemas.microsoft.com/office/powerpoint/2010/main" val="3849979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71">
            <a:extLst>
              <a:ext uri="{FF2B5EF4-FFF2-40B4-BE49-F238E27FC236}">
                <a16:creationId xmlns:a16="http://schemas.microsoft.com/office/drawing/2014/main" id="{5A7E7A04-E0C0-6D43-AFC4-C7A67DAD5007}"/>
              </a:ext>
            </a:extLst>
          </p:cNvPr>
          <p:cNvGrpSpPr/>
          <p:nvPr/>
        </p:nvGrpSpPr>
        <p:grpSpPr>
          <a:xfrm flipH="1">
            <a:off x="428314" y="2723275"/>
            <a:ext cx="2970828" cy="1157967"/>
            <a:chOff x="1948288" y="3643574"/>
            <a:chExt cx="9238942" cy="2315934"/>
          </a:xfrm>
        </p:grpSpPr>
        <p:sp>
          <p:nvSpPr>
            <p:cNvPr id="16" name="CuadroTexto 598">
              <a:extLst>
                <a:ext uri="{FF2B5EF4-FFF2-40B4-BE49-F238E27FC236}">
                  <a16:creationId xmlns:a16="http://schemas.microsoft.com/office/drawing/2014/main" id="{EA0CECAC-FFE2-1857-2EBA-27E05650E64F}"/>
                </a:ext>
              </a:extLst>
            </p:cNvPr>
            <p:cNvSpPr txBox="1"/>
            <p:nvPr/>
          </p:nvSpPr>
          <p:spPr>
            <a:xfrm>
              <a:off x="1948288" y="3643574"/>
              <a:ext cx="7613335" cy="1415772"/>
            </a:xfrm>
            <a:prstGeom prst="rect">
              <a:avLst/>
            </a:prstGeom>
            <a:noFill/>
          </p:spPr>
          <p:txBody>
            <a:bodyPr wrap="non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4000" b="1" dirty="0">
                  <a:solidFill>
                    <a:srgbClr val="353E49"/>
                  </a:solidFill>
                  <a:latin typeface="Dax Offc Pro" panose="020B0504030101020102" pitchFamily="34" charset="0"/>
                  <a:ea typeface="Lato Heavy" charset="0"/>
                  <a:cs typeface="Lato Heavy" charset="0"/>
                </a:rPr>
                <a:t>Financials</a:t>
              </a:r>
            </a:p>
          </p:txBody>
        </p:sp>
        <p:sp>
          <p:nvSpPr>
            <p:cNvPr id="17" name="CuadroTexto 599">
              <a:extLst>
                <a:ext uri="{FF2B5EF4-FFF2-40B4-BE49-F238E27FC236}">
                  <a16:creationId xmlns:a16="http://schemas.microsoft.com/office/drawing/2014/main" id="{ACBBF5C7-EEBE-3772-264A-87B658351BED}"/>
                </a:ext>
              </a:extLst>
            </p:cNvPr>
            <p:cNvSpPr txBox="1"/>
            <p:nvPr/>
          </p:nvSpPr>
          <p:spPr>
            <a:xfrm>
              <a:off x="2236245" y="4943846"/>
              <a:ext cx="8950985" cy="1015662"/>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r"/>
              <a:r>
                <a:rPr lang="en-US" sz="900" dirty="0">
                  <a:solidFill>
                    <a:srgbClr val="646C76"/>
                  </a:solidFill>
                  <a:latin typeface="Dax Offc Pro" panose="020B0504030101020102" pitchFamily="34" charset="0"/>
                </a:rPr>
                <a:t>Financial Spend Analysis: A bird's-eye view of financial expenditure across teams, crucial for plotting the most efficient flight path (synergies) post-acquisition.</a:t>
              </a:r>
            </a:p>
          </p:txBody>
        </p:sp>
      </p:grpSp>
      <p:grpSp>
        <p:nvGrpSpPr>
          <p:cNvPr id="18" name="Group 17">
            <a:extLst>
              <a:ext uri="{FF2B5EF4-FFF2-40B4-BE49-F238E27FC236}">
                <a16:creationId xmlns:a16="http://schemas.microsoft.com/office/drawing/2014/main" id="{C70A6D91-1BD7-E71A-B71C-1C2CA57F00F0}"/>
              </a:ext>
            </a:extLst>
          </p:cNvPr>
          <p:cNvGrpSpPr/>
          <p:nvPr/>
        </p:nvGrpSpPr>
        <p:grpSpPr>
          <a:xfrm>
            <a:off x="3647195" y="1414016"/>
            <a:ext cx="3222190" cy="4029969"/>
            <a:chOff x="3647195" y="1503900"/>
            <a:chExt cx="3222190" cy="4029969"/>
          </a:xfrm>
        </p:grpSpPr>
        <p:sp>
          <p:nvSpPr>
            <p:cNvPr id="19" name="Freeform 1">
              <a:extLst>
                <a:ext uri="{FF2B5EF4-FFF2-40B4-BE49-F238E27FC236}">
                  <a16:creationId xmlns:a16="http://schemas.microsoft.com/office/drawing/2014/main" id="{B12137DF-3C1A-7DD5-127D-37FBE98B9584}"/>
                </a:ext>
              </a:extLst>
            </p:cNvPr>
            <p:cNvSpPr>
              <a:spLocks noChangeArrowheads="1"/>
            </p:cNvSpPr>
            <p:nvPr/>
          </p:nvSpPr>
          <p:spPr bwMode="auto">
            <a:xfrm>
              <a:off x="3647195" y="1503900"/>
              <a:ext cx="3222189" cy="4029969"/>
            </a:xfrm>
            <a:custGeom>
              <a:avLst/>
              <a:gdLst>
                <a:gd name="T0" fmla="*/ 4551 w 4629"/>
                <a:gd name="T1" fmla="*/ 6769 h 6770"/>
                <a:gd name="T2" fmla="*/ 4551 w 4629"/>
                <a:gd name="T3" fmla="*/ 6769 h 6770"/>
                <a:gd name="T4" fmla="*/ 76 w 4629"/>
                <a:gd name="T5" fmla="*/ 6769 h 6770"/>
                <a:gd name="T6" fmla="*/ 0 w 4629"/>
                <a:gd name="T7" fmla="*/ 6684 h 6770"/>
                <a:gd name="T8" fmla="*/ 0 w 4629"/>
                <a:gd name="T9" fmla="*/ 76 h 6770"/>
                <a:gd name="T10" fmla="*/ 76 w 4629"/>
                <a:gd name="T11" fmla="*/ 0 h 6770"/>
                <a:gd name="T12" fmla="*/ 4551 w 4629"/>
                <a:gd name="T13" fmla="*/ 0 h 6770"/>
                <a:gd name="T14" fmla="*/ 4628 w 4629"/>
                <a:gd name="T15" fmla="*/ 76 h 6770"/>
                <a:gd name="T16" fmla="*/ 4628 w 4629"/>
                <a:gd name="T17" fmla="*/ 6684 h 6770"/>
                <a:gd name="T18" fmla="*/ 4551 w 4629"/>
                <a:gd name="T19" fmla="*/ 6769 h 6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29" h="6770">
                  <a:moveTo>
                    <a:pt x="4551" y="6769"/>
                  </a:moveTo>
                  <a:lnTo>
                    <a:pt x="4551" y="6769"/>
                  </a:lnTo>
                  <a:cubicBezTo>
                    <a:pt x="76" y="6769"/>
                    <a:pt x="76" y="6769"/>
                    <a:pt x="76" y="6769"/>
                  </a:cubicBezTo>
                  <a:cubicBezTo>
                    <a:pt x="34" y="6769"/>
                    <a:pt x="0" y="6735"/>
                    <a:pt x="0" y="6684"/>
                  </a:cubicBezTo>
                  <a:cubicBezTo>
                    <a:pt x="0" y="76"/>
                    <a:pt x="0" y="76"/>
                    <a:pt x="0" y="76"/>
                  </a:cubicBezTo>
                  <a:cubicBezTo>
                    <a:pt x="0" y="34"/>
                    <a:pt x="34" y="0"/>
                    <a:pt x="76" y="0"/>
                  </a:cubicBezTo>
                  <a:cubicBezTo>
                    <a:pt x="4551" y="0"/>
                    <a:pt x="4551" y="0"/>
                    <a:pt x="4551" y="0"/>
                  </a:cubicBezTo>
                  <a:cubicBezTo>
                    <a:pt x="4594" y="0"/>
                    <a:pt x="4628" y="34"/>
                    <a:pt x="4628" y="76"/>
                  </a:cubicBezTo>
                  <a:cubicBezTo>
                    <a:pt x="4628" y="6684"/>
                    <a:pt x="4628" y="6684"/>
                    <a:pt x="4628" y="6684"/>
                  </a:cubicBezTo>
                  <a:cubicBezTo>
                    <a:pt x="4628" y="6735"/>
                    <a:pt x="4594" y="6769"/>
                    <a:pt x="4551" y="6769"/>
                  </a:cubicBezTo>
                </a:path>
              </a:pathLst>
            </a:custGeom>
            <a:solidFill>
              <a:srgbClr val="0075BE">
                <a:alpha val="30000"/>
              </a:srgbClr>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20" name="Content Placeholder 8" descr="A blue outline of an airplane&#10;&#10;Description automatically generated">
              <a:extLst>
                <a:ext uri="{FF2B5EF4-FFF2-40B4-BE49-F238E27FC236}">
                  <a16:creationId xmlns:a16="http://schemas.microsoft.com/office/drawing/2014/main" id="{5127EE79-2430-F385-5EA7-3C62D058B3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6580" y="1790570"/>
              <a:ext cx="3212805" cy="3212805"/>
            </a:xfrm>
            <a:prstGeom prst="rect">
              <a:avLst/>
            </a:prstGeom>
          </p:spPr>
        </p:pic>
      </p:grpSp>
      <p:grpSp>
        <p:nvGrpSpPr>
          <p:cNvPr id="21" name="Group 20">
            <a:extLst>
              <a:ext uri="{FF2B5EF4-FFF2-40B4-BE49-F238E27FC236}">
                <a16:creationId xmlns:a16="http://schemas.microsoft.com/office/drawing/2014/main" id="{15E6C3F1-4CEF-9BCE-385D-7B500AA03A32}"/>
              </a:ext>
            </a:extLst>
          </p:cNvPr>
          <p:cNvGrpSpPr/>
          <p:nvPr/>
        </p:nvGrpSpPr>
        <p:grpSpPr>
          <a:xfrm>
            <a:off x="5439458" y="2147838"/>
            <a:ext cx="2060311" cy="3812190"/>
            <a:chOff x="6067251" y="2055780"/>
            <a:chExt cx="1581146" cy="2925592"/>
          </a:xfrm>
          <a:solidFill>
            <a:srgbClr val="646C76"/>
          </a:solidFill>
        </p:grpSpPr>
        <p:sp>
          <p:nvSpPr>
            <p:cNvPr id="22" name="Freeform 15">
              <a:extLst>
                <a:ext uri="{FF2B5EF4-FFF2-40B4-BE49-F238E27FC236}">
                  <a16:creationId xmlns:a16="http://schemas.microsoft.com/office/drawing/2014/main" id="{69EF6EF9-9E9A-8AED-1AD1-EF0B5F90BD71}"/>
                </a:ext>
              </a:extLst>
            </p:cNvPr>
            <p:cNvSpPr>
              <a:spLocks noChangeArrowheads="1"/>
            </p:cNvSpPr>
            <p:nvPr/>
          </p:nvSpPr>
          <p:spPr bwMode="auto">
            <a:xfrm flipH="1">
              <a:off x="6095655" y="2687765"/>
              <a:ext cx="18936" cy="314808"/>
            </a:xfrm>
            <a:custGeom>
              <a:avLst/>
              <a:gdLst>
                <a:gd name="T0" fmla="*/ 8 w 35"/>
                <a:gd name="T1" fmla="*/ 0 h 585"/>
                <a:gd name="T2" fmla="*/ 8 w 35"/>
                <a:gd name="T3" fmla="*/ 0 h 585"/>
                <a:gd name="T4" fmla="*/ 0 w 35"/>
                <a:gd name="T5" fmla="*/ 0 h 585"/>
                <a:gd name="T6" fmla="*/ 0 w 35"/>
                <a:gd name="T7" fmla="*/ 584 h 585"/>
                <a:gd name="T8" fmla="*/ 34 w 35"/>
                <a:gd name="T9" fmla="*/ 279 h 585"/>
                <a:gd name="T10" fmla="*/ 8 w 35"/>
                <a:gd name="T11" fmla="*/ 0 h 585"/>
              </a:gdLst>
              <a:ahLst/>
              <a:cxnLst>
                <a:cxn ang="0">
                  <a:pos x="T0" y="T1"/>
                </a:cxn>
                <a:cxn ang="0">
                  <a:pos x="T2" y="T3"/>
                </a:cxn>
                <a:cxn ang="0">
                  <a:pos x="T4" y="T5"/>
                </a:cxn>
                <a:cxn ang="0">
                  <a:pos x="T6" y="T7"/>
                </a:cxn>
                <a:cxn ang="0">
                  <a:pos x="T8" y="T9"/>
                </a:cxn>
                <a:cxn ang="0">
                  <a:pos x="T10" y="T11"/>
                </a:cxn>
              </a:cxnLst>
              <a:rect l="0" t="0" r="r" b="b"/>
              <a:pathLst>
                <a:path w="35" h="585">
                  <a:moveTo>
                    <a:pt x="8" y="0"/>
                  </a:moveTo>
                  <a:lnTo>
                    <a:pt x="8" y="0"/>
                  </a:lnTo>
                  <a:cubicBezTo>
                    <a:pt x="0" y="0"/>
                    <a:pt x="0" y="0"/>
                    <a:pt x="0" y="0"/>
                  </a:cubicBezTo>
                  <a:cubicBezTo>
                    <a:pt x="0" y="584"/>
                    <a:pt x="0" y="584"/>
                    <a:pt x="0" y="584"/>
                  </a:cubicBezTo>
                  <a:cubicBezTo>
                    <a:pt x="25" y="482"/>
                    <a:pt x="34" y="381"/>
                    <a:pt x="34" y="279"/>
                  </a:cubicBezTo>
                  <a:cubicBezTo>
                    <a:pt x="34" y="186"/>
                    <a:pt x="25" y="93"/>
                    <a:pt x="8"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sp>
          <p:nvSpPr>
            <p:cNvPr id="23" name="Freeform 16">
              <a:extLst>
                <a:ext uri="{FF2B5EF4-FFF2-40B4-BE49-F238E27FC236}">
                  <a16:creationId xmlns:a16="http://schemas.microsoft.com/office/drawing/2014/main" id="{35DBFFA3-7746-20F5-0305-8AD466D51554}"/>
                </a:ext>
              </a:extLst>
            </p:cNvPr>
            <p:cNvSpPr>
              <a:spLocks noChangeArrowheads="1"/>
            </p:cNvSpPr>
            <p:nvPr/>
          </p:nvSpPr>
          <p:spPr bwMode="auto">
            <a:xfrm flipH="1">
              <a:off x="6732375" y="3563549"/>
              <a:ext cx="172789" cy="478131"/>
            </a:xfrm>
            <a:custGeom>
              <a:avLst/>
              <a:gdLst>
                <a:gd name="T0" fmla="*/ 322 w 323"/>
                <a:gd name="T1" fmla="*/ 880 h 890"/>
                <a:gd name="T2" fmla="*/ 34 w 323"/>
                <a:gd name="T3" fmla="*/ 889 h 890"/>
                <a:gd name="T4" fmla="*/ 0 w 323"/>
                <a:gd name="T5" fmla="*/ 9 h 890"/>
                <a:gd name="T6" fmla="*/ 288 w 323"/>
                <a:gd name="T7" fmla="*/ 0 h 890"/>
                <a:gd name="T8" fmla="*/ 322 w 323"/>
                <a:gd name="T9" fmla="*/ 880 h 890"/>
              </a:gdLst>
              <a:ahLst/>
              <a:cxnLst>
                <a:cxn ang="0">
                  <a:pos x="T0" y="T1"/>
                </a:cxn>
                <a:cxn ang="0">
                  <a:pos x="T2" y="T3"/>
                </a:cxn>
                <a:cxn ang="0">
                  <a:pos x="T4" y="T5"/>
                </a:cxn>
                <a:cxn ang="0">
                  <a:pos x="T6" y="T7"/>
                </a:cxn>
                <a:cxn ang="0">
                  <a:pos x="T8" y="T9"/>
                </a:cxn>
              </a:cxnLst>
              <a:rect l="0" t="0" r="r" b="b"/>
              <a:pathLst>
                <a:path w="323" h="890">
                  <a:moveTo>
                    <a:pt x="322" y="880"/>
                  </a:moveTo>
                  <a:lnTo>
                    <a:pt x="34" y="889"/>
                  </a:lnTo>
                  <a:lnTo>
                    <a:pt x="0" y="9"/>
                  </a:lnTo>
                  <a:lnTo>
                    <a:pt x="288" y="0"/>
                  </a:lnTo>
                  <a:lnTo>
                    <a:pt x="322" y="880"/>
                  </a:lnTo>
                </a:path>
              </a:pathLst>
            </a:custGeom>
            <a:grp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sp>
          <p:nvSpPr>
            <p:cNvPr id="24" name="Freeform 17">
              <a:extLst>
                <a:ext uri="{FF2B5EF4-FFF2-40B4-BE49-F238E27FC236}">
                  <a16:creationId xmlns:a16="http://schemas.microsoft.com/office/drawing/2014/main" id="{987FF447-4AC5-8642-DB23-BA31A91D9333}"/>
                </a:ext>
              </a:extLst>
            </p:cNvPr>
            <p:cNvSpPr>
              <a:spLocks noChangeArrowheads="1"/>
            </p:cNvSpPr>
            <p:nvPr/>
          </p:nvSpPr>
          <p:spPr bwMode="auto">
            <a:xfrm flipH="1">
              <a:off x="6067251" y="2055780"/>
              <a:ext cx="1581146" cy="1557476"/>
            </a:xfrm>
            <a:custGeom>
              <a:avLst/>
              <a:gdLst>
                <a:gd name="T0" fmla="*/ 820 w 2945"/>
                <a:gd name="T1" fmla="*/ 2732 h 2902"/>
                <a:gd name="T2" fmla="*/ 820 w 2945"/>
                <a:gd name="T3" fmla="*/ 2732 h 2902"/>
                <a:gd name="T4" fmla="*/ 33 w 2945"/>
                <a:gd name="T5" fmla="*/ 1515 h 2902"/>
                <a:gd name="T6" fmla="*/ 1413 w 2945"/>
                <a:gd name="T7" fmla="*/ 17 h 2902"/>
                <a:gd name="T8" fmla="*/ 2445 w 2945"/>
                <a:gd name="T9" fmla="*/ 398 h 2902"/>
                <a:gd name="T10" fmla="*/ 2910 w 2945"/>
                <a:gd name="T11" fmla="*/ 1396 h 2902"/>
                <a:gd name="T12" fmla="*/ 1531 w 2945"/>
                <a:gd name="T13" fmla="*/ 2884 h 2902"/>
                <a:gd name="T14" fmla="*/ 820 w 2945"/>
                <a:gd name="T15" fmla="*/ 2732 h 2902"/>
                <a:gd name="T16" fmla="*/ 2081 w 2945"/>
                <a:gd name="T17" fmla="*/ 262 h 2902"/>
                <a:gd name="T18" fmla="*/ 2081 w 2945"/>
                <a:gd name="T19" fmla="*/ 262 h 2902"/>
                <a:gd name="T20" fmla="*/ 1413 w 2945"/>
                <a:gd name="T21" fmla="*/ 119 h 2902"/>
                <a:gd name="T22" fmla="*/ 135 w 2945"/>
                <a:gd name="T23" fmla="*/ 1515 h 2902"/>
                <a:gd name="T24" fmla="*/ 1531 w 2945"/>
                <a:gd name="T25" fmla="*/ 2783 h 2902"/>
                <a:gd name="T26" fmla="*/ 2809 w 2945"/>
                <a:gd name="T27" fmla="*/ 1396 h 2902"/>
                <a:gd name="T28" fmla="*/ 2377 w 2945"/>
                <a:gd name="T29" fmla="*/ 474 h 2902"/>
                <a:gd name="T30" fmla="*/ 2081 w 2945"/>
                <a:gd name="T31" fmla="*/ 262 h 2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45" h="2902">
                  <a:moveTo>
                    <a:pt x="820" y="2732"/>
                  </a:moveTo>
                  <a:lnTo>
                    <a:pt x="820" y="2732"/>
                  </a:lnTo>
                  <a:cubicBezTo>
                    <a:pt x="372" y="2505"/>
                    <a:pt x="59" y="2048"/>
                    <a:pt x="33" y="1515"/>
                  </a:cubicBezTo>
                  <a:cubicBezTo>
                    <a:pt x="0" y="719"/>
                    <a:pt x="617" y="51"/>
                    <a:pt x="1413" y="17"/>
                  </a:cubicBezTo>
                  <a:cubicBezTo>
                    <a:pt x="1793" y="0"/>
                    <a:pt x="2166" y="135"/>
                    <a:pt x="2445" y="398"/>
                  </a:cubicBezTo>
                  <a:cubicBezTo>
                    <a:pt x="2724" y="651"/>
                    <a:pt x="2894" y="1007"/>
                    <a:pt x="2910" y="1396"/>
                  </a:cubicBezTo>
                  <a:cubicBezTo>
                    <a:pt x="2944" y="2183"/>
                    <a:pt x="2327" y="2851"/>
                    <a:pt x="1531" y="2884"/>
                  </a:cubicBezTo>
                  <a:cubicBezTo>
                    <a:pt x="1277" y="2901"/>
                    <a:pt x="1032" y="2842"/>
                    <a:pt x="820" y="2732"/>
                  </a:cubicBezTo>
                  <a:close/>
                  <a:moveTo>
                    <a:pt x="2081" y="262"/>
                  </a:moveTo>
                  <a:lnTo>
                    <a:pt x="2081" y="262"/>
                  </a:lnTo>
                  <a:cubicBezTo>
                    <a:pt x="1878" y="161"/>
                    <a:pt x="1650" y="110"/>
                    <a:pt x="1413" y="119"/>
                  </a:cubicBezTo>
                  <a:cubicBezTo>
                    <a:pt x="676" y="152"/>
                    <a:pt x="109" y="778"/>
                    <a:pt x="135" y="1515"/>
                  </a:cubicBezTo>
                  <a:cubicBezTo>
                    <a:pt x="169" y="2242"/>
                    <a:pt x="795" y="2817"/>
                    <a:pt x="1531" y="2783"/>
                  </a:cubicBezTo>
                  <a:cubicBezTo>
                    <a:pt x="2267" y="2758"/>
                    <a:pt x="2834" y="2132"/>
                    <a:pt x="2809" y="1396"/>
                  </a:cubicBezTo>
                  <a:cubicBezTo>
                    <a:pt x="2792" y="1041"/>
                    <a:pt x="2640" y="711"/>
                    <a:pt x="2377" y="474"/>
                  </a:cubicBezTo>
                  <a:cubicBezTo>
                    <a:pt x="2284" y="389"/>
                    <a:pt x="2191" y="322"/>
                    <a:pt x="2081" y="262"/>
                  </a:cubicBezTo>
                  <a:close/>
                </a:path>
              </a:pathLst>
            </a:custGeom>
            <a:grp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sp>
          <p:nvSpPr>
            <p:cNvPr id="25" name="Freeform 18">
              <a:extLst>
                <a:ext uri="{FF2B5EF4-FFF2-40B4-BE49-F238E27FC236}">
                  <a16:creationId xmlns:a16="http://schemas.microsoft.com/office/drawing/2014/main" id="{E61128BB-CC07-C7DC-6D02-C5031CF4B820}"/>
                </a:ext>
              </a:extLst>
            </p:cNvPr>
            <p:cNvSpPr>
              <a:spLocks noChangeArrowheads="1"/>
            </p:cNvSpPr>
            <p:nvPr/>
          </p:nvSpPr>
          <p:spPr bwMode="auto">
            <a:xfrm flipH="1">
              <a:off x="6635327" y="4032212"/>
              <a:ext cx="305342" cy="949160"/>
            </a:xfrm>
            <a:custGeom>
              <a:avLst/>
              <a:gdLst>
                <a:gd name="T0" fmla="*/ 499 w 568"/>
                <a:gd name="T1" fmla="*/ 1752 h 1769"/>
                <a:gd name="T2" fmla="*/ 499 w 568"/>
                <a:gd name="T3" fmla="*/ 1752 h 1769"/>
                <a:gd name="T4" fmla="*/ 143 w 568"/>
                <a:gd name="T5" fmla="*/ 1768 h 1769"/>
                <a:gd name="T6" fmla="*/ 76 w 568"/>
                <a:gd name="T7" fmla="*/ 1701 h 1769"/>
                <a:gd name="T8" fmla="*/ 0 w 568"/>
                <a:gd name="T9" fmla="*/ 93 h 1769"/>
                <a:gd name="T10" fmla="*/ 67 w 568"/>
                <a:gd name="T11" fmla="*/ 17 h 1769"/>
                <a:gd name="T12" fmla="*/ 423 w 568"/>
                <a:gd name="T13" fmla="*/ 0 h 1769"/>
                <a:gd name="T14" fmla="*/ 499 w 568"/>
                <a:gd name="T15" fmla="*/ 68 h 1769"/>
                <a:gd name="T16" fmla="*/ 567 w 568"/>
                <a:gd name="T17" fmla="*/ 1684 h 1769"/>
                <a:gd name="T18" fmla="*/ 499 w 568"/>
                <a:gd name="T19" fmla="*/ 1752 h 1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8" h="1769">
                  <a:moveTo>
                    <a:pt x="499" y="1752"/>
                  </a:moveTo>
                  <a:lnTo>
                    <a:pt x="499" y="1752"/>
                  </a:lnTo>
                  <a:cubicBezTo>
                    <a:pt x="143" y="1768"/>
                    <a:pt x="143" y="1768"/>
                    <a:pt x="143" y="1768"/>
                  </a:cubicBezTo>
                  <a:cubicBezTo>
                    <a:pt x="110" y="1768"/>
                    <a:pt x="76" y="1743"/>
                    <a:pt x="76" y="1701"/>
                  </a:cubicBezTo>
                  <a:cubicBezTo>
                    <a:pt x="0" y="93"/>
                    <a:pt x="0" y="93"/>
                    <a:pt x="0" y="93"/>
                  </a:cubicBezTo>
                  <a:cubicBezTo>
                    <a:pt x="0" y="51"/>
                    <a:pt x="33" y="17"/>
                    <a:pt x="67" y="17"/>
                  </a:cubicBezTo>
                  <a:cubicBezTo>
                    <a:pt x="423" y="0"/>
                    <a:pt x="423" y="0"/>
                    <a:pt x="423" y="0"/>
                  </a:cubicBezTo>
                  <a:cubicBezTo>
                    <a:pt x="465" y="0"/>
                    <a:pt x="499" y="34"/>
                    <a:pt x="499" y="68"/>
                  </a:cubicBezTo>
                  <a:cubicBezTo>
                    <a:pt x="567" y="1684"/>
                    <a:pt x="567" y="1684"/>
                    <a:pt x="567" y="1684"/>
                  </a:cubicBezTo>
                  <a:cubicBezTo>
                    <a:pt x="567" y="1718"/>
                    <a:pt x="541" y="1752"/>
                    <a:pt x="499" y="1752"/>
                  </a:cubicBezTo>
                </a:path>
              </a:pathLst>
            </a:custGeom>
            <a:grp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grpSp>
      <p:sp>
        <p:nvSpPr>
          <p:cNvPr id="26" name="Freeform 165">
            <a:extLst>
              <a:ext uri="{FF2B5EF4-FFF2-40B4-BE49-F238E27FC236}">
                <a16:creationId xmlns:a16="http://schemas.microsoft.com/office/drawing/2014/main" id="{8EC732F6-AC66-5D06-1E6A-DA276394C94F}"/>
              </a:ext>
            </a:extLst>
          </p:cNvPr>
          <p:cNvSpPr>
            <a:spLocks noChangeArrowheads="1"/>
          </p:cNvSpPr>
          <p:nvPr/>
        </p:nvSpPr>
        <p:spPr bwMode="auto">
          <a:xfrm flipH="1">
            <a:off x="7745204" y="1414016"/>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sp>
        <p:nvSpPr>
          <p:cNvPr id="27" name="Freeform 166">
            <a:extLst>
              <a:ext uri="{FF2B5EF4-FFF2-40B4-BE49-F238E27FC236}">
                <a16:creationId xmlns:a16="http://schemas.microsoft.com/office/drawing/2014/main" id="{71F9C17E-2C0D-D193-6CD2-72EA7ADA532F}"/>
              </a:ext>
            </a:extLst>
          </p:cNvPr>
          <p:cNvSpPr>
            <a:spLocks noChangeArrowheads="1"/>
          </p:cNvSpPr>
          <p:nvPr/>
        </p:nvSpPr>
        <p:spPr bwMode="auto">
          <a:xfrm flipH="1">
            <a:off x="7745204" y="2817326"/>
            <a:ext cx="979874" cy="974444"/>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sp>
        <p:nvSpPr>
          <p:cNvPr id="28" name="Freeform 167">
            <a:extLst>
              <a:ext uri="{FF2B5EF4-FFF2-40B4-BE49-F238E27FC236}">
                <a16:creationId xmlns:a16="http://schemas.microsoft.com/office/drawing/2014/main" id="{01243FD3-0D79-C2F1-CE42-7EF92EF02679}"/>
              </a:ext>
            </a:extLst>
          </p:cNvPr>
          <p:cNvSpPr>
            <a:spLocks noChangeArrowheads="1"/>
          </p:cNvSpPr>
          <p:nvPr/>
        </p:nvSpPr>
        <p:spPr bwMode="auto">
          <a:xfrm flipH="1">
            <a:off x="7745204" y="4342779"/>
            <a:ext cx="979874" cy="974444"/>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grpSp>
        <p:nvGrpSpPr>
          <p:cNvPr id="29" name="Grupo 109">
            <a:extLst>
              <a:ext uri="{FF2B5EF4-FFF2-40B4-BE49-F238E27FC236}">
                <a16:creationId xmlns:a16="http://schemas.microsoft.com/office/drawing/2014/main" id="{B9EDA622-5274-6A72-2D29-A3E0301D12B4}"/>
              </a:ext>
            </a:extLst>
          </p:cNvPr>
          <p:cNvGrpSpPr/>
          <p:nvPr/>
        </p:nvGrpSpPr>
        <p:grpSpPr>
          <a:xfrm flipH="1">
            <a:off x="9060865" y="1538005"/>
            <a:ext cx="2702821" cy="926310"/>
            <a:chOff x="4247967" y="10620441"/>
            <a:chExt cx="4271014" cy="1852619"/>
          </a:xfrm>
        </p:grpSpPr>
        <p:sp>
          <p:nvSpPr>
            <p:cNvPr id="30" name="CuadroTexto 395">
              <a:extLst>
                <a:ext uri="{FF2B5EF4-FFF2-40B4-BE49-F238E27FC236}">
                  <a16:creationId xmlns:a16="http://schemas.microsoft.com/office/drawing/2014/main" id="{00AF4F2C-CC2B-72C6-0A5C-037D965C4179}"/>
                </a:ext>
              </a:extLst>
            </p:cNvPr>
            <p:cNvSpPr txBox="1"/>
            <p:nvPr/>
          </p:nvSpPr>
          <p:spPr>
            <a:xfrm flipH="1">
              <a:off x="6136305" y="10620441"/>
              <a:ext cx="2382676" cy="461664"/>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900" b="1" dirty="0">
                  <a:solidFill>
                    <a:srgbClr val="353E49"/>
                  </a:solidFill>
                  <a:latin typeface="Dax Offc Pro" panose="020B0504030101020102" pitchFamily="34" charset="0"/>
                  <a:ea typeface="Lato" charset="0"/>
                  <a:cs typeface="Lato" charset="0"/>
                </a:rPr>
                <a:t>Forecast</a:t>
              </a:r>
            </a:p>
          </p:txBody>
        </p:sp>
        <p:sp>
          <p:nvSpPr>
            <p:cNvPr id="31" name="Rectangle 40">
              <a:extLst>
                <a:ext uri="{FF2B5EF4-FFF2-40B4-BE49-F238E27FC236}">
                  <a16:creationId xmlns:a16="http://schemas.microsoft.com/office/drawing/2014/main" id="{22EC8C04-0EA7-6870-AB10-1370AB9E933E}"/>
                </a:ext>
              </a:extLst>
            </p:cNvPr>
            <p:cNvSpPr/>
            <p:nvPr/>
          </p:nvSpPr>
          <p:spPr>
            <a:xfrm>
              <a:off x="4247967" y="11180399"/>
              <a:ext cx="4236804" cy="1292661"/>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1200" dirty="0">
                  <a:solidFill>
                    <a:srgbClr val="646C76"/>
                  </a:solidFill>
                  <a:latin typeface="Dax Offc Pro" panose="020B0504030101020102" pitchFamily="34" charset="0"/>
                  <a:ea typeface="Lato Light" panose="020F0502020204030203" pitchFamily="34" charset="0"/>
                  <a:cs typeface="Lato Light" panose="020F0502020204030203" pitchFamily="34" charset="0"/>
                </a:rPr>
                <a:t>Actuals</a:t>
              </a:r>
            </a:p>
            <a:p>
              <a:r>
                <a:rPr lang="en-US" sz="1200" dirty="0">
                  <a:solidFill>
                    <a:srgbClr val="646C76"/>
                  </a:solidFill>
                  <a:latin typeface="Dax Offc Pro" panose="020B0504030101020102" pitchFamily="34" charset="0"/>
                  <a:ea typeface="Lato Light" panose="020F0502020204030203" pitchFamily="34" charset="0"/>
                  <a:cs typeface="Lato Light" panose="020F0502020204030203" pitchFamily="34" charset="0"/>
                </a:rPr>
                <a:t>Balance of Year</a:t>
              </a:r>
            </a:p>
            <a:p>
              <a:r>
                <a:rPr lang="en-US" sz="1200" dirty="0">
                  <a:solidFill>
                    <a:srgbClr val="646C76"/>
                  </a:solidFill>
                  <a:latin typeface="Dax Offc Pro" panose="020B0504030101020102" pitchFamily="34" charset="0"/>
                  <a:ea typeface="Lato Light" panose="020F0502020204030203" pitchFamily="34" charset="0"/>
                  <a:cs typeface="Lato Light" panose="020F0502020204030203" pitchFamily="34" charset="0"/>
                </a:rPr>
                <a:t>Forecast Accuracy</a:t>
              </a:r>
            </a:p>
          </p:txBody>
        </p:sp>
      </p:grpSp>
      <p:grpSp>
        <p:nvGrpSpPr>
          <p:cNvPr id="32" name="Grupo 162">
            <a:extLst>
              <a:ext uri="{FF2B5EF4-FFF2-40B4-BE49-F238E27FC236}">
                <a16:creationId xmlns:a16="http://schemas.microsoft.com/office/drawing/2014/main" id="{EEF4112A-9F4A-62FD-8E75-6BE33785999B}"/>
              </a:ext>
            </a:extLst>
          </p:cNvPr>
          <p:cNvGrpSpPr/>
          <p:nvPr/>
        </p:nvGrpSpPr>
        <p:grpSpPr>
          <a:xfrm flipH="1">
            <a:off x="9062073" y="2941879"/>
            <a:ext cx="2693491" cy="926310"/>
            <a:chOff x="4247967" y="10620441"/>
            <a:chExt cx="4256271" cy="1852620"/>
          </a:xfrm>
        </p:grpSpPr>
        <p:sp>
          <p:nvSpPr>
            <p:cNvPr id="33" name="CuadroTexto 395">
              <a:extLst>
                <a:ext uri="{FF2B5EF4-FFF2-40B4-BE49-F238E27FC236}">
                  <a16:creationId xmlns:a16="http://schemas.microsoft.com/office/drawing/2014/main" id="{109D8806-0A20-6A19-4501-46D9CD8C86C6}"/>
                </a:ext>
              </a:extLst>
            </p:cNvPr>
            <p:cNvSpPr txBox="1"/>
            <p:nvPr/>
          </p:nvSpPr>
          <p:spPr>
            <a:xfrm flipH="1">
              <a:off x="5771022" y="10620441"/>
              <a:ext cx="2733216" cy="461664"/>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900" b="1" dirty="0">
                  <a:solidFill>
                    <a:srgbClr val="353E49"/>
                  </a:solidFill>
                  <a:latin typeface="Dax Offc Pro" panose="020B0504030101020102" pitchFamily="34" charset="0"/>
                  <a:ea typeface="Lato" charset="0"/>
                  <a:cs typeface="Lato" charset="0"/>
                </a:rPr>
                <a:t>Budget</a:t>
              </a:r>
            </a:p>
          </p:txBody>
        </p:sp>
        <p:sp>
          <p:nvSpPr>
            <p:cNvPr id="34" name="Rectangle 40">
              <a:extLst>
                <a:ext uri="{FF2B5EF4-FFF2-40B4-BE49-F238E27FC236}">
                  <a16:creationId xmlns:a16="http://schemas.microsoft.com/office/drawing/2014/main" id="{0863ACE7-489B-CE1E-3377-8A73F1C95B19}"/>
                </a:ext>
              </a:extLst>
            </p:cNvPr>
            <p:cNvSpPr/>
            <p:nvPr/>
          </p:nvSpPr>
          <p:spPr>
            <a:xfrm>
              <a:off x="4247967" y="11180399"/>
              <a:ext cx="4236804" cy="1292662"/>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1200" dirty="0">
                  <a:solidFill>
                    <a:srgbClr val="646C76"/>
                  </a:solidFill>
                  <a:latin typeface="Dax Offc Pro" panose="020B0504030101020102" pitchFamily="34" charset="0"/>
                  <a:ea typeface="Lato Light" panose="020F0502020204030203" pitchFamily="34" charset="0"/>
                  <a:cs typeface="Lato Light" panose="020F0502020204030203" pitchFamily="34" charset="0"/>
                </a:rPr>
                <a:t>Budget Utilization</a:t>
              </a:r>
            </a:p>
            <a:p>
              <a:r>
                <a:rPr lang="en-US" sz="1200" dirty="0">
                  <a:solidFill>
                    <a:srgbClr val="646C76"/>
                  </a:solidFill>
                  <a:latin typeface="Dax Offc Pro" panose="020B0504030101020102" pitchFamily="34" charset="0"/>
                  <a:ea typeface="Lato Light" panose="020F0502020204030203" pitchFamily="34" charset="0"/>
                  <a:cs typeface="Lato Light" panose="020F0502020204030203" pitchFamily="34" charset="0"/>
                </a:rPr>
                <a:t>Projections</a:t>
              </a:r>
            </a:p>
            <a:p>
              <a:r>
                <a:rPr lang="en-US" sz="1200" dirty="0">
                  <a:solidFill>
                    <a:srgbClr val="646C76"/>
                  </a:solidFill>
                  <a:latin typeface="Dax Offc Pro" panose="020B0504030101020102" pitchFamily="34" charset="0"/>
                  <a:ea typeface="Lato Light" panose="020F0502020204030203" pitchFamily="34" charset="0"/>
                  <a:cs typeface="Lato Light" panose="020F0502020204030203" pitchFamily="34" charset="0"/>
                </a:rPr>
                <a:t>Industry x Expected Spend</a:t>
              </a:r>
            </a:p>
          </p:txBody>
        </p:sp>
      </p:grpSp>
      <p:grpSp>
        <p:nvGrpSpPr>
          <p:cNvPr id="35" name="Grupo 165">
            <a:extLst>
              <a:ext uri="{FF2B5EF4-FFF2-40B4-BE49-F238E27FC236}">
                <a16:creationId xmlns:a16="http://schemas.microsoft.com/office/drawing/2014/main" id="{A518FCF5-6512-BF91-834B-98BE93978AD8}"/>
              </a:ext>
            </a:extLst>
          </p:cNvPr>
          <p:cNvGrpSpPr/>
          <p:nvPr/>
        </p:nvGrpSpPr>
        <p:grpSpPr>
          <a:xfrm flipH="1">
            <a:off x="9056181" y="4483924"/>
            <a:ext cx="2702823" cy="1295642"/>
            <a:chOff x="4247967" y="10620441"/>
            <a:chExt cx="4271016" cy="2591283"/>
          </a:xfrm>
        </p:grpSpPr>
        <p:sp>
          <p:nvSpPr>
            <p:cNvPr id="36" name="CuadroTexto 395">
              <a:extLst>
                <a:ext uri="{FF2B5EF4-FFF2-40B4-BE49-F238E27FC236}">
                  <a16:creationId xmlns:a16="http://schemas.microsoft.com/office/drawing/2014/main" id="{8B915726-0EBA-27C5-C78B-ECD9963716C0}"/>
                </a:ext>
              </a:extLst>
            </p:cNvPr>
            <p:cNvSpPr txBox="1"/>
            <p:nvPr/>
          </p:nvSpPr>
          <p:spPr>
            <a:xfrm flipH="1">
              <a:off x="6136308" y="10620441"/>
              <a:ext cx="2382675" cy="461664"/>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900" b="1" dirty="0">
                  <a:solidFill>
                    <a:srgbClr val="353E49"/>
                  </a:solidFill>
                  <a:latin typeface="Dax Offc Pro" panose="020B0504030101020102" pitchFamily="34" charset="0"/>
                  <a:ea typeface="Lato" charset="0"/>
                  <a:cs typeface="Lato" charset="0"/>
                </a:rPr>
                <a:t>Resource</a:t>
              </a:r>
            </a:p>
          </p:txBody>
        </p:sp>
        <p:sp>
          <p:nvSpPr>
            <p:cNvPr id="37" name="Rectangle 40">
              <a:extLst>
                <a:ext uri="{FF2B5EF4-FFF2-40B4-BE49-F238E27FC236}">
                  <a16:creationId xmlns:a16="http://schemas.microsoft.com/office/drawing/2014/main" id="{C6A5C693-72D9-1C47-E6E3-8A709EAFB459}"/>
                </a:ext>
              </a:extLst>
            </p:cNvPr>
            <p:cNvSpPr/>
            <p:nvPr/>
          </p:nvSpPr>
          <p:spPr>
            <a:xfrm>
              <a:off x="4247967" y="11180399"/>
              <a:ext cx="4236805" cy="2031325"/>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1200" dirty="0">
                  <a:solidFill>
                    <a:srgbClr val="646C76"/>
                  </a:solidFill>
                  <a:latin typeface="Dax Offc Pro" panose="020B0504030101020102" pitchFamily="34" charset="0"/>
                  <a:ea typeface="Lato Light" panose="020F0502020204030203" pitchFamily="34" charset="0"/>
                  <a:cs typeface="Lato Light" panose="020F0502020204030203" pitchFamily="34" charset="0"/>
                </a:rPr>
                <a:t>Resource Utilization</a:t>
              </a:r>
            </a:p>
            <a:p>
              <a:r>
                <a:rPr lang="en-US" sz="1200" dirty="0">
                  <a:solidFill>
                    <a:srgbClr val="646C76"/>
                  </a:solidFill>
                  <a:latin typeface="Dax Offc Pro" panose="020B0504030101020102" pitchFamily="34" charset="0"/>
                  <a:ea typeface="Lato Light" panose="020F0502020204030203" pitchFamily="34" charset="0"/>
                  <a:cs typeface="Lato Light" panose="020F0502020204030203" pitchFamily="34" charset="0"/>
                </a:rPr>
                <a:t>Resource Rates</a:t>
              </a:r>
            </a:p>
            <a:p>
              <a:r>
                <a:rPr lang="en-US" sz="1200" dirty="0">
                  <a:solidFill>
                    <a:srgbClr val="646C76"/>
                  </a:solidFill>
                  <a:latin typeface="Dax Offc Pro" panose="020B0504030101020102" pitchFamily="34" charset="0"/>
                  <a:ea typeface="Lato Light" panose="020F0502020204030203" pitchFamily="34" charset="0"/>
                  <a:cs typeface="Lato Light" panose="020F0502020204030203" pitchFamily="34" charset="0"/>
                </a:rPr>
                <a:t>Spend by Roles</a:t>
              </a:r>
            </a:p>
            <a:p>
              <a:r>
                <a:rPr lang="en-US" sz="1200" dirty="0">
                  <a:solidFill>
                    <a:srgbClr val="646C76"/>
                  </a:solidFill>
                  <a:latin typeface="Dax Offc Pro" panose="020B0504030101020102" pitchFamily="34" charset="0"/>
                  <a:ea typeface="Lato Light" panose="020F0502020204030203" pitchFamily="34" charset="0"/>
                  <a:cs typeface="Lato Light" panose="020F0502020204030203" pitchFamily="34" charset="0"/>
                </a:rPr>
                <a:t>Resource Counts (FTE Growth)</a:t>
              </a:r>
            </a:p>
            <a:p>
              <a:r>
                <a:rPr lang="en-US" sz="1200" dirty="0">
                  <a:solidFill>
                    <a:srgbClr val="646C76"/>
                  </a:solidFill>
                  <a:latin typeface="Dax Offc Pro" panose="020B0504030101020102" pitchFamily="34" charset="0"/>
                  <a:ea typeface="Lato Light" panose="020F0502020204030203" pitchFamily="34" charset="0"/>
                  <a:cs typeface="Lato Light" panose="020F0502020204030203" pitchFamily="34" charset="0"/>
                </a:rPr>
                <a:t>Overtime</a:t>
              </a:r>
            </a:p>
          </p:txBody>
        </p:sp>
      </p:grpSp>
      <p:pic>
        <p:nvPicPr>
          <p:cNvPr id="89" name="Picture 88" descr="A white line drawing of a person's face&#10;&#10;Description automatically generated">
            <a:extLst>
              <a:ext uri="{FF2B5EF4-FFF2-40B4-BE49-F238E27FC236}">
                <a16:creationId xmlns:a16="http://schemas.microsoft.com/office/drawing/2014/main" id="{0F47BB01-8C6D-9156-7F7E-205D98189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9401" y="4624261"/>
            <a:ext cx="411480" cy="411480"/>
          </a:xfrm>
          <a:prstGeom prst="rect">
            <a:avLst/>
          </a:prstGeom>
        </p:spPr>
      </p:pic>
      <p:pic>
        <p:nvPicPr>
          <p:cNvPr id="91" name="Picture 90" descr="A white line drawing of a money bag&#10;&#10;Description automatically generated">
            <a:extLst>
              <a:ext uri="{FF2B5EF4-FFF2-40B4-BE49-F238E27FC236}">
                <a16:creationId xmlns:a16="http://schemas.microsoft.com/office/drawing/2014/main" id="{64E9F112-16D2-5C25-FB19-9D94CB191F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9401" y="3098808"/>
            <a:ext cx="411480" cy="411480"/>
          </a:xfrm>
          <a:prstGeom prst="rect">
            <a:avLst/>
          </a:prstGeom>
        </p:spPr>
      </p:pic>
      <p:pic>
        <p:nvPicPr>
          <p:cNvPr id="93" name="Picture 92" descr="A white line drawing of a cloud&#10;&#10;Description automatically generated">
            <a:extLst>
              <a:ext uri="{FF2B5EF4-FFF2-40B4-BE49-F238E27FC236}">
                <a16:creationId xmlns:a16="http://schemas.microsoft.com/office/drawing/2014/main" id="{CD9D19C6-1310-8B65-82E2-225AD3D3E1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29401" y="1698213"/>
            <a:ext cx="411480" cy="411480"/>
          </a:xfrm>
          <a:prstGeom prst="rect">
            <a:avLst/>
          </a:prstGeom>
        </p:spPr>
      </p:pic>
      <p:pic>
        <p:nvPicPr>
          <p:cNvPr id="3" name="Picture 2">
            <a:extLst>
              <a:ext uri="{FF2B5EF4-FFF2-40B4-BE49-F238E27FC236}">
                <a16:creationId xmlns:a16="http://schemas.microsoft.com/office/drawing/2014/main" id="{CC1D8388-2B0E-62D2-2E8F-32CB4CA5B7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354" y="4389120"/>
            <a:ext cx="457200" cy="457200"/>
          </a:xfrm>
          <a:prstGeom prst="rect">
            <a:avLst/>
          </a:prstGeom>
        </p:spPr>
      </p:pic>
      <p:pic>
        <p:nvPicPr>
          <p:cNvPr id="4" name="Picture 3" descr="A blue line drawing of a database&#10;&#10;Description automatically generated">
            <a:extLst>
              <a:ext uri="{FF2B5EF4-FFF2-40B4-BE49-F238E27FC236}">
                <a16:creationId xmlns:a16="http://schemas.microsoft.com/office/drawing/2014/main" id="{F5CE87B4-E276-BD19-F70A-6CE1106B53D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22556" y="4434840"/>
            <a:ext cx="411480" cy="411480"/>
          </a:xfrm>
          <a:prstGeom prst="rect">
            <a:avLst/>
          </a:prstGeom>
        </p:spPr>
      </p:pic>
      <p:pic>
        <p:nvPicPr>
          <p:cNvPr id="5" name="Picture 4">
            <a:extLst>
              <a:ext uri="{FF2B5EF4-FFF2-40B4-BE49-F238E27FC236}">
                <a16:creationId xmlns:a16="http://schemas.microsoft.com/office/drawing/2014/main" id="{FE0B215E-E504-B55C-8CE6-E4663DF4D48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24396" y="4434840"/>
            <a:ext cx="411480" cy="411480"/>
          </a:xfrm>
          <a:prstGeom prst="rect">
            <a:avLst/>
          </a:prstGeom>
        </p:spPr>
      </p:pic>
      <p:pic>
        <p:nvPicPr>
          <p:cNvPr id="6" name="Picture 5">
            <a:extLst>
              <a:ext uri="{FF2B5EF4-FFF2-40B4-BE49-F238E27FC236}">
                <a16:creationId xmlns:a16="http://schemas.microsoft.com/office/drawing/2014/main" id="{A7EFFBFE-682E-5A3C-7B55-3C61F393639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26235" y="4434840"/>
            <a:ext cx="411480" cy="411480"/>
          </a:xfrm>
          <a:prstGeom prst="rect">
            <a:avLst/>
          </a:prstGeom>
        </p:spPr>
      </p:pic>
      <p:sp>
        <p:nvSpPr>
          <p:cNvPr id="7" name="Freeform 12">
            <a:extLst>
              <a:ext uri="{FF2B5EF4-FFF2-40B4-BE49-F238E27FC236}">
                <a16:creationId xmlns:a16="http://schemas.microsoft.com/office/drawing/2014/main" id="{C46E0556-9873-CF19-BA45-74ED39DDD3C3}"/>
              </a:ext>
            </a:extLst>
          </p:cNvPr>
          <p:cNvSpPr>
            <a:spLocks noChangeArrowheads="1"/>
          </p:cNvSpPr>
          <p:nvPr/>
        </p:nvSpPr>
        <p:spPr bwMode="auto">
          <a:xfrm flipH="1">
            <a:off x="6480879" y="2207706"/>
            <a:ext cx="954635" cy="1837651"/>
          </a:xfrm>
          <a:custGeom>
            <a:avLst/>
            <a:gdLst>
              <a:gd name="T0" fmla="*/ 1422 w 1423"/>
              <a:gd name="T1" fmla="*/ 0 h 2843"/>
              <a:gd name="T2" fmla="*/ 1422 w 1423"/>
              <a:gd name="T3" fmla="*/ 0 h 2843"/>
              <a:gd name="T4" fmla="*/ 0 w 1423"/>
              <a:gd name="T5" fmla="*/ 1421 h 2843"/>
              <a:gd name="T6" fmla="*/ 1422 w 1423"/>
              <a:gd name="T7" fmla="*/ 2842 h 2843"/>
              <a:gd name="T8" fmla="*/ 1422 w 1423"/>
              <a:gd name="T9" fmla="*/ 0 h 2843"/>
              <a:gd name="connsiteX0" fmla="*/ 9993 w 9993"/>
              <a:gd name="connsiteY0" fmla="*/ 0 h 9996"/>
              <a:gd name="connsiteX1" fmla="*/ 9993 w 9993"/>
              <a:gd name="connsiteY1" fmla="*/ 0 h 9996"/>
              <a:gd name="connsiteX2" fmla="*/ 0 w 9993"/>
              <a:gd name="connsiteY2" fmla="*/ 4998 h 9996"/>
              <a:gd name="connsiteX3" fmla="*/ 9993 w 9993"/>
              <a:gd name="connsiteY3" fmla="*/ 9996 h 9996"/>
              <a:gd name="connsiteX4" fmla="*/ 9993 w 9993"/>
              <a:gd name="connsiteY4" fmla="*/ 0 h 9996"/>
              <a:gd name="connsiteX0" fmla="*/ 10000 w 10000"/>
              <a:gd name="connsiteY0" fmla="*/ 0 h 10000"/>
              <a:gd name="connsiteX1" fmla="*/ 10000 w 10000"/>
              <a:gd name="connsiteY1" fmla="*/ 0 h 10000"/>
              <a:gd name="connsiteX2" fmla="*/ 0 w 10000"/>
              <a:gd name="connsiteY2" fmla="*/ 5000 h 10000"/>
              <a:gd name="connsiteX3" fmla="*/ 10000 w 10000"/>
              <a:gd name="connsiteY3" fmla="*/ 10000 h 10000"/>
              <a:gd name="connsiteX4" fmla="*/ 10000 w 10000"/>
              <a:gd name="connsiteY4" fmla="*/ 0 h 10000"/>
              <a:gd name="connsiteX0" fmla="*/ 10190 w 10190"/>
              <a:gd name="connsiteY0" fmla="*/ 0 h 9638"/>
              <a:gd name="connsiteX1" fmla="*/ 10190 w 10190"/>
              <a:gd name="connsiteY1" fmla="*/ 0 h 9638"/>
              <a:gd name="connsiteX2" fmla="*/ 190 w 10190"/>
              <a:gd name="connsiteY2" fmla="*/ 5000 h 9638"/>
              <a:gd name="connsiteX3" fmla="*/ 6124 w 10190"/>
              <a:gd name="connsiteY3" fmla="*/ 9638 h 9638"/>
              <a:gd name="connsiteX4" fmla="*/ 10190 w 10190"/>
              <a:gd name="connsiteY4" fmla="*/ 0 h 9638"/>
              <a:gd name="connsiteX0" fmla="*/ 9954 w 9954"/>
              <a:gd name="connsiteY0" fmla="*/ 0 h 10000"/>
              <a:gd name="connsiteX1" fmla="*/ 9954 w 9954"/>
              <a:gd name="connsiteY1" fmla="*/ 0 h 10000"/>
              <a:gd name="connsiteX2" fmla="*/ 140 w 9954"/>
              <a:gd name="connsiteY2" fmla="*/ 5188 h 10000"/>
              <a:gd name="connsiteX3" fmla="*/ 5964 w 9954"/>
              <a:gd name="connsiteY3" fmla="*/ 10000 h 10000"/>
              <a:gd name="connsiteX4" fmla="*/ 9954 w 9954"/>
              <a:gd name="connsiteY4" fmla="*/ 0 h 10000"/>
              <a:gd name="connsiteX0" fmla="*/ 10000 w 10000"/>
              <a:gd name="connsiteY0" fmla="*/ 0 h 10000"/>
              <a:gd name="connsiteX1" fmla="*/ 10000 w 10000"/>
              <a:gd name="connsiteY1" fmla="*/ 0 h 10000"/>
              <a:gd name="connsiteX2" fmla="*/ 141 w 10000"/>
              <a:gd name="connsiteY2" fmla="*/ 5188 h 10000"/>
              <a:gd name="connsiteX3" fmla="*/ 5992 w 10000"/>
              <a:gd name="connsiteY3" fmla="*/ 10000 h 10000"/>
              <a:gd name="connsiteX4" fmla="*/ 6025 w 10000"/>
              <a:gd name="connsiteY4" fmla="*/ 376 h 10000"/>
              <a:gd name="connsiteX0" fmla="*/ 9860 w 9860"/>
              <a:gd name="connsiteY0" fmla="*/ 0 h 10000"/>
              <a:gd name="connsiteX1" fmla="*/ 5919 w 9860"/>
              <a:gd name="connsiteY1" fmla="*/ 394 h 10000"/>
              <a:gd name="connsiteX2" fmla="*/ 1 w 9860"/>
              <a:gd name="connsiteY2" fmla="*/ 5188 h 10000"/>
              <a:gd name="connsiteX3" fmla="*/ 5852 w 9860"/>
              <a:gd name="connsiteY3" fmla="*/ 10000 h 10000"/>
              <a:gd name="connsiteX4" fmla="*/ 5885 w 9860"/>
              <a:gd name="connsiteY4" fmla="*/ 376 h 10000"/>
              <a:gd name="connsiteX0" fmla="*/ 10000 w 10000"/>
              <a:gd name="connsiteY0" fmla="*/ 0 h 10000"/>
              <a:gd name="connsiteX1" fmla="*/ 6003 w 10000"/>
              <a:gd name="connsiteY1" fmla="*/ 394 h 10000"/>
              <a:gd name="connsiteX2" fmla="*/ 1 w 10000"/>
              <a:gd name="connsiteY2" fmla="*/ 5188 h 10000"/>
              <a:gd name="connsiteX3" fmla="*/ 5935 w 10000"/>
              <a:gd name="connsiteY3" fmla="*/ 10000 h 10000"/>
              <a:gd name="connsiteX4" fmla="*/ 5969 w 10000"/>
              <a:gd name="connsiteY4" fmla="*/ 376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0000" y="0"/>
                </a:moveTo>
                <a:lnTo>
                  <a:pt x="6003" y="394"/>
                </a:lnTo>
                <a:cubicBezTo>
                  <a:pt x="2019" y="1289"/>
                  <a:pt x="12" y="3587"/>
                  <a:pt x="1" y="5188"/>
                </a:cubicBezTo>
                <a:cubicBezTo>
                  <a:pt x="-10" y="6789"/>
                  <a:pt x="1020" y="8442"/>
                  <a:pt x="5935" y="10000"/>
                </a:cubicBezTo>
                <a:cubicBezTo>
                  <a:pt x="5946" y="6792"/>
                  <a:pt x="5958" y="3584"/>
                  <a:pt x="5969" y="376"/>
                </a:cubicBezTo>
              </a:path>
            </a:pathLst>
          </a:custGeom>
          <a:solidFill>
            <a:srgbClr val="0075BE">
              <a:alpha val="10000"/>
            </a:srgbClr>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spTree>
    <p:extLst>
      <p:ext uri="{BB962C8B-B14F-4D97-AF65-F5344CB8AC3E}">
        <p14:creationId xmlns:p14="http://schemas.microsoft.com/office/powerpoint/2010/main" val="382574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1">
            <a:extLst>
              <a:ext uri="{FF2B5EF4-FFF2-40B4-BE49-F238E27FC236}">
                <a16:creationId xmlns:a16="http://schemas.microsoft.com/office/drawing/2014/main" id="{7EC15D77-A870-6264-7432-10FAF7DB5AAC}"/>
              </a:ext>
            </a:extLst>
          </p:cNvPr>
          <p:cNvGrpSpPr/>
          <p:nvPr/>
        </p:nvGrpSpPr>
        <p:grpSpPr>
          <a:xfrm flipH="1">
            <a:off x="428314" y="2723275"/>
            <a:ext cx="2970828" cy="1157967"/>
            <a:chOff x="1948288" y="3643574"/>
            <a:chExt cx="9238942" cy="2315934"/>
          </a:xfrm>
        </p:grpSpPr>
        <p:sp>
          <p:nvSpPr>
            <p:cNvPr id="3" name="CuadroTexto 598">
              <a:extLst>
                <a:ext uri="{FF2B5EF4-FFF2-40B4-BE49-F238E27FC236}">
                  <a16:creationId xmlns:a16="http://schemas.microsoft.com/office/drawing/2014/main" id="{5DCA9B16-3C28-50A7-F248-6E7827621B8A}"/>
                </a:ext>
              </a:extLst>
            </p:cNvPr>
            <p:cNvSpPr txBox="1"/>
            <p:nvPr/>
          </p:nvSpPr>
          <p:spPr>
            <a:xfrm>
              <a:off x="1948288" y="3643574"/>
              <a:ext cx="7613335" cy="1415772"/>
            </a:xfrm>
            <a:prstGeom prst="rect">
              <a:avLst/>
            </a:prstGeom>
            <a:noFill/>
          </p:spPr>
          <p:txBody>
            <a:bodyPr wrap="non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4000" b="1" dirty="0">
                  <a:solidFill>
                    <a:srgbClr val="353E49"/>
                  </a:solidFill>
                  <a:latin typeface="Dax Offc Pro" panose="020B0504030101020102" pitchFamily="34" charset="0"/>
                  <a:ea typeface="Lato Heavy" charset="0"/>
                  <a:cs typeface="Lato Heavy" charset="0"/>
                </a:rPr>
                <a:t>Financials</a:t>
              </a:r>
            </a:p>
          </p:txBody>
        </p:sp>
        <p:sp>
          <p:nvSpPr>
            <p:cNvPr id="4" name="CuadroTexto 599">
              <a:extLst>
                <a:ext uri="{FF2B5EF4-FFF2-40B4-BE49-F238E27FC236}">
                  <a16:creationId xmlns:a16="http://schemas.microsoft.com/office/drawing/2014/main" id="{F3A2DB3F-5208-53FB-7381-47A9D1065337}"/>
                </a:ext>
              </a:extLst>
            </p:cNvPr>
            <p:cNvSpPr txBox="1"/>
            <p:nvPr/>
          </p:nvSpPr>
          <p:spPr>
            <a:xfrm>
              <a:off x="2236245" y="4943846"/>
              <a:ext cx="8950985" cy="1015662"/>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r"/>
              <a:r>
                <a:rPr lang="en-US" sz="900" dirty="0">
                  <a:solidFill>
                    <a:srgbClr val="646C76"/>
                  </a:solidFill>
                  <a:latin typeface="Dax Offc Pro" panose="020B0504030101020102" pitchFamily="34" charset="0"/>
                </a:rPr>
                <a:t>Financial Spend Analysis: A bird's-eye view of financial expenditure across teams, crucial for plotting the most efficient flight path (synergies) post-acquisition.</a:t>
              </a:r>
            </a:p>
          </p:txBody>
        </p:sp>
      </p:grpSp>
      <p:grpSp>
        <p:nvGrpSpPr>
          <p:cNvPr id="5" name="Group 4">
            <a:extLst>
              <a:ext uri="{FF2B5EF4-FFF2-40B4-BE49-F238E27FC236}">
                <a16:creationId xmlns:a16="http://schemas.microsoft.com/office/drawing/2014/main" id="{60CB5F20-1A92-2BA4-1332-A392C2488030}"/>
              </a:ext>
            </a:extLst>
          </p:cNvPr>
          <p:cNvGrpSpPr/>
          <p:nvPr/>
        </p:nvGrpSpPr>
        <p:grpSpPr>
          <a:xfrm>
            <a:off x="3851325" y="1786207"/>
            <a:ext cx="8334796" cy="3174408"/>
            <a:chOff x="1663465" y="2439257"/>
            <a:chExt cx="9458317" cy="3602315"/>
          </a:xfrm>
        </p:grpSpPr>
        <p:sp>
          <p:nvSpPr>
            <p:cNvPr id="6" name="Rectangle 5">
              <a:extLst>
                <a:ext uri="{FF2B5EF4-FFF2-40B4-BE49-F238E27FC236}">
                  <a16:creationId xmlns:a16="http://schemas.microsoft.com/office/drawing/2014/main" id="{A5CB875E-03A0-BAA7-3AC1-DF6ACAF8AB59}"/>
                </a:ext>
              </a:extLst>
            </p:cNvPr>
            <p:cNvSpPr/>
            <p:nvPr/>
          </p:nvSpPr>
          <p:spPr>
            <a:xfrm>
              <a:off x="9966084" y="2565047"/>
              <a:ext cx="1155698" cy="261948"/>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Dax Offc Pro" panose="020B0504030101020102" pitchFamily="34" charset="0"/>
                  <a:ea typeface="Lato" panose="020F0502020204030203" pitchFamily="34" charset="0"/>
                  <a:cs typeface="Poppins Medium" pitchFamily="2" charset="77"/>
                </a:rPr>
                <a:t>Trait 5</a:t>
              </a:r>
              <a:endParaRPr kumimoji="0" lang="en-US" sz="2700" b="0" i="0" u="none" strike="noStrike" kern="1200" cap="none" spc="0" normalizeH="0" baseline="0" noProof="0" dirty="0">
                <a:ln>
                  <a:noFill/>
                </a:ln>
                <a:solidFill>
                  <a:srgbClr val="FFFFFF"/>
                </a:solidFill>
                <a:effectLst/>
                <a:uLnTx/>
                <a:uFillTx/>
                <a:latin typeface="Dax Offc Pro" panose="020B0504030101020102" pitchFamily="34" charset="0"/>
                <a:ea typeface="Lato" panose="020F0502020204030203" pitchFamily="34" charset="0"/>
                <a:cs typeface="Poppins Medium" pitchFamily="2" charset="77"/>
              </a:endParaRPr>
            </a:p>
          </p:txBody>
        </p:sp>
        <p:sp>
          <p:nvSpPr>
            <p:cNvPr id="7" name="Rounded Rectangle 26">
              <a:extLst>
                <a:ext uri="{FF2B5EF4-FFF2-40B4-BE49-F238E27FC236}">
                  <a16:creationId xmlns:a16="http://schemas.microsoft.com/office/drawing/2014/main" id="{C9FA510A-11F6-8CC3-B5B7-226734D63553}"/>
                </a:ext>
              </a:extLst>
            </p:cNvPr>
            <p:cNvSpPr/>
            <p:nvPr/>
          </p:nvSpPr>
          <p:spPr>
            <a:xfrm>
              <a:off x="4760945" y="2439257"/>
              <a:ext cx="1418801" cy="566914"/>
            </a:xfrm>
            <a:prstGeom prst="roundRect">
              <a:avLst/>
            </a:prstGeom>
            <a:solidFill>
              <a:srgbClr val="0075BE"/>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Lato" panose="020F0502020204030203" pitchFamily="34" charset="0"/>
                <a:cs typeface="Poppins Medium" pitchFamily="2" charset="77"/>
              </a:endParaRPr>
            </a:p>
          </p:txBody>
        </p:sp>
        <p:sp>
          <p:nvSpPr>
            <p:cNvPr id="8" name="Rounded Rectangle 28">
              <a:extLst>
                <a:ext uri="{FF2B5EF4-FFF2-40B4-BE49-F238E27FC236}">
                  <a16:creationId xmlns:a16="http://schemas.microsoft.com/office/drawing/2014/main" id="{5FE10A72-38FF-2F13-4C70-FA2244FE576F}"/>
                </a:ext>
              </a:extLst>
            </p:cNvPr>
            <p:cNvSpPr/>
            <p:nvPr/>
          </p:nvSpPr>
          <p:spPr>
            <a:xfrm>
              <a:off x="6210541" y="2439257"/>
              <a:ext cx="1418801" cy="566914"/>
            </a:xfrm>
            <a:prstGeom prst="roundRect">
              <a:avLst/>
            </a:prstGeom>
            <a:solidFill>
              <a:srgbClr val="0075BE"/>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989998"/>
                </a:solidFill>
                <a:effectLst/>
                <a:uLnTx/>
                <a:uFillTx/>
                <a:latin typeface="Dax Offc Pro" panose="020B0504030101020102" pitchFamily="34" charset="0"/>
                <a:ea typeface="Lato" panose="020F0502020204030203" pitchFamily="34" charset="0"/>
                <a:cs typeface="Poppins Medium" pitchFamily="2" charset="77"/>
              </a:endParaRPr>
            </a:p>
          </p:txBody>
        </p:sp>
        <p:sp>
          <p:nvSpPr>
            <p:cNvPr id="9" name="Rounded Rectangle 29">
              <a:extLst>
                <a:ext uri="{FF2B5EF4-FFF2-40B4-BE49-F238E27FC236}">
                  <a16:creationId xmlns:a16="http://schemas.microsoft.com/office/drawing/2014/main" id="{4D99D868-7DA8-00D2-ADED-E9B6B9EC6E3E}"/>
                </a:ext>
              </a:extLst>
            </p:cNvPr>
            <p:cNvSpPr/>
            <p:nvPr/>
          </p:nvSpPr>
          <p:spPr>
            <a:xfrm>
              <a:off x="7660138" y="2439257"/>
              <a:ext cx="1418801" cy="566914"/>
            </a:xfrm>
            <a:prstGeom prst="roundRect">
              <a:avLst/>
            </a:prstGeom>
            <a:solidFill>
              <a:srgbClr val="0075BE"/>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Lato" panose="020F0502020204030203" pitchFamily="34" charset="0"/>
                <a:cs typeface="Poppins Medium" pitchFamily="2" charset="77"/>
              </a:endParaRPr>
            </a:p>
          </p:txBody>
        </p:sp>
        <p:sp>
          <p:nvSpPr>
            <p:cNvPr id="10" name="Rounded Rectangle 31">
              <a:extLst>
                <a:ext uri="{FF2B5EF4-FFF2-40B4-BE49-F238E27FC236}">
                  <a16:creationId xmlns:a16="http://schemas.microsoft.com/office/drawing/2014/main" id="{746DE371-0E67-77F8-B1EB-E644FB43C20C}"/>
                </a:ext>
              </a:extLst>
            </p:cNvPr>
            <p:cNvSpPr/>
            <p:nvPr/>
          </p:nvSpPr>
          <p:spPr>
            <a:xfrm>
              <a:off x="9109734" y="2439257"/>
              <a:ext cx="1418801" cy="566914"/>
            </a:xfrm>
            <a:prstGeom prst="roundRect">
              <a:avLst/>
            </a:prstGeom>
            <a:solidFill>
              <a:srgbClr val="005789"/>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Lato" panose="020F0502020204030203" pitchFamily="34" charset="0"/>
                <a:cs typeface="Poppins Medium" pitchFamily="2" charset="77"/>
              </a:endParaRPr>
            </a:p>
          </p:txBody>
        </p:sp>
        <p:sp>
          <p:nvSpPr>
            <p:cNvPr id="11" name="Rounded Rectangle 34">
              <a:extLst>
                <a:ext uri="{FF2B5EF4-FFF2-40B4-BE49-F238E27FC236}">
                  <a16:creationId xmlns:a16="http://schemas.microsoft.com/office/drawing/2014/main" id="{FAF8E8AF-5F10-EC7A-90A4-3CDA177FCFAD}"/>
                </a:ext>
              </a:extLst>
            </p:cNvPr>
            <p:cNvSpPr/>
            <p:nvPr/>
          </p:nvSpPr>
          <p:spPr>
            <a:xfrm>
              <a:off x="1663465" y="3046337"/>
              <a:ext cx="3066684" cy="566914"/>
            </a:xfrm>
            <a:prstGeom prst="roundRect">
              <a:avLst/>
            </a:prstGeom>
            <a:solidFill>
              <a:srgbClr val="0075BE"/>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2" name="Rounded Rectangle 35">
              <a:extLst>
                <a:ext uri="{FF2B5EF4-FFF2-40B4-BE49-F238E27FC236}">
                  <a16:creationId xmlns:a16="http://schemas.microsoft.com/office/drawing/2014/main" id="{20D06589-BB0F-7996-2131-9C25476E045C}"/>
                </a:ext>
              </a:extLst>
            </p:cNvPr>
            <p:cNvSpPr/>
            <p:nvPr/>
          </p:nvSpPr>
          <p:spPr>
            <a:xfrm>
              <a:off x="4760945" y="3046337"/>
              <a:ext cx="1418801" cy="566914"/>
            </a:xfrm>
            <a:prstGeom prst="roundRect">
              <a:avLst/>
            </a:prstGeom>
            <a:pattFill prst="wdUpDiag">
              <a:fgClr>
                <a:schemeClr val="bg1">
                  <a:lumMod val="75000"/>
                </a:schemeClr>
              </a:fgClr>
              <a:bgClr>
                <a:schemeClr val="bg2"/>
              </a:bgClr>
            </a:patt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3" name="Rounded Rectangle 47">
              <a:extLst>
                <a:ext uri="{FF2B5EF4-FFF2-40B4-BE49-F238E27FC236}">
                  <a16:creationId xmlns:a16="http://schemas.microsoft.com/office/drawing/2014/main" id="{9D425607-2BAE-5F98-A12D-31A5346AF967}"/>
                </a:ext>
              </a:extLst>
            </p:cNvPr>
            <p:cNvSpPr/>
            <p:nvPr/>
          </p:nvSpPr>
          <p:spPr>
            <a:xfrm>
              <a:off x="6210541" y="3046337"/>
              <a:ext cx="1418801" cy="566914"/>
            </a:xfrm>
            <a:prstGeom prst="roundRect">
              <a:avLst/>
            </a:prstGeom>
            <a:pattFill prst="wdUpDiag">
              <a:fgClr>
                <a:schemeClr val="bg1">
                  <a:lumMod val="75000"/>
                </a:schemeClr>
              </a:fgClr>
              <a:bgClr>
                <a:schemeClr val="bg2"/>
              </a:bgClr>
            </a:patt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4" name="Rounded Rectangle 48">
              <a:extLst>
                <a:ext uri="{FF2B5EF4-FFF2-40B4-BE49-F238E27FC236}">
                  <a16:creationId xmlns:a16="http://schemas.microsoft.com/office/drawing/2014/main" id="{A3A7E064-9484-94EE-69D6-F0056B31CB4C}"/>
                </a:ext>
              </a:extLst>
            </p:cNvPr>
            <p:cNvSpPr/>
            <p:nvPr/>
          </p:nvSpPr>
          <p:spPr>
            <a:xfrm>
              <a:off x="7660138" y="3046337"/>
              <a:ext cx="1418801" cy="566914"/>
            </a:xfrm>
            <a:prstGeom prst="roundRect">
              <a:avLst/>
            </a:prstGeom>
            <a:solidFill>
              <a:srgbClr val="D9DCE1"/>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5" name="Rounded Rectangle 49">
              <a:extLst>
                <a:ext uri="{FF2B5EF4-FFF2-40B4-BE49-F238E27FC236}">
                  <a16:creationId xmlns:a16="http://schemas.microsoft.com/office/drawing/2014/main" id="{1C613C01-AD39-BE54-A4DA-CCE10432F695}"/>
                </a:ext>
              </a:extLst>
            </p:cNvPr>
            <p:cNvSpPr/>
            <p:nvPr/>
          </p:nvSpPr>
          <p:spPr>
            <a:xfrm>
              <a:off x="9109734" y="3046337"/>
              <a:ext cx="1418801" cy="566914"/>
            </a:xfrm>
            <a:prstGeom prst="roundRect">
              <a:avLst/>
            </a:prstGeom>
            <a:solidFill>
              <a:srgbClr val="FFFFFF">
                <a:lumMod val="85000"/>
              </a:srgbClr>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6" name="Rounded Rectangle 51">
              <a:extLst>
                <a:ext uri="{FF2B5EF4-FFF2-40B4-BE49-F238E27FC236}">
                  <a16:creationId xmlns:a16="http://schemas.microsoft.com/office/drawing/2014/main" id="{31591B13-8028-4BCE-50E3-47CD667BEDED}"/>
                </a:ext>
              </a:extLst>
            </p:cNvPr>
            <p:cNvSpPr/>
            <p:nvPr/>
          </p:nvSpPr>
          <p:spPr>
            <a:xfrm>
              <a:off x="1663465" y="3653418"/>
              <a:ext cx="3066684" cy="566914"/>
            </a:xfrm>
            <a:prstGeom prst="roundRect">
              <a:avLst/>
            </a:prstGeom>
            <a:solidFill>
              <a:srgbClr val="0075BE"/>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7" name="Rounded Rectangle 52">
              <a:extLst>
                <a:ext uri="{FF2B5EF4-FFF2-40B4-BE49-F238E27FC236}">
                  <a16:creationId xmlns:a16="http://schemas.microsoft.com/office/drawing/2014/main" id="{F9ED5097-C89F-9B5C-9E35-F6F69154A667}"/>
                </a:ext>
              </a:extLst>
            </p:cNvPr>
            <p:cNvSpPr/>
            <p:nvPr/>
          </p:nvSpPr>
          <p:spPr>
            <a:xfrm>
              <a:off x="4760945" y="3653418"/>
              <a:ext cx="1418801" cy="566914"/>
            </a:xfrm>
            <a:prstGeom prst="roundRect">
              <a:avLst/>
            </a:prstGeom>
            <a:pattFill prst="wdUpDiag">
              <a:fgClr>
                <a:schemeClr val="bg1">
                  <a:lumMod val="75000"/>
                </a:schemeClr>
              </a:fgClr>
              <a:bgClr>
                <a:schemeClr val="bg2"/>
              </a:bgClr>
            </a:patt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8" name="Rounded Rectangle 55">
              <a:extLst>
                <a:ext uri="{FF2B5EF4-FFF2-40B4-BE49-F238E27FC236}">
                  <a16:creationId xmlns:a16="http://schemas.microsoft.com/office/drawing/2014/main" id="{E2662E5A-7D29-F0A2-D0E3-6C0D1C3BFA18}"/>
                </a:ext>
              </a:extLst>
            </p:cNvPr>
            <p:cNvSpPr/>
            <p:nvPr/>
          </p:nvSpPr>
          <p:spPr>
            <a:xfrm>
              <a:off x="6210541" y="3653418"/>
              <a:ext cx="1418801" cy="566914"/>
            </a:xfrm>
            <a:prstGeom prst="roundRect">
              <a:avLst/>
            </a:prstGeom>
            <a:pattFill prst="wdUpDiag">
              <a:fgClr>
                <a:schemeClr val="bg1">
                  <a:lumMod val="75000"/>
                </a:schemeClr>
              </a:fgClr>
              <a:bgClr>
                <a:schemeClr val="bg2"/>
              </a:bgClr>
            </a:patt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9" name="Rounded Rectangle 56">
              <a:extLst>
                <a:ext uri="{FF2B5EF4-FFF2-40B4-BE49-F238E27FC236}">
                  <a16:creationId xmlns:a16="http://schemas.microsoft.com/office/drawing/2014/main" id="{CDF2EF47-4187-15A1-288E-CABC2A065D51}"/>
                </a:ext>
              </a:extLst>
            </p:cNvPr>
            <p:cNvSpPr/>
            <p:nvPr/>
          </p:nvSpPr>
          <p:spPr>
            <a:xfrm>
              <a:off x="7660138" y="3653418"/>
              <a:ext cx="1418801" cy="566914"/>
            </a:xfrm>
            <a:prstGeom prst="roundRect">
              <a:avLst/>
            </a:prstGeom>
            <a:pattFill prst="wdUpDiag">
              <a:fgClr>
                <a:schemeClr val="bg1">
                  <a:lumMod val="75000"/>
                </a:schemeClr>
              </a:fgClr>
              <a:bgClr>
                <a:schemeClr val="bg2"/>
              </a:bgClr>
            </a:patt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20" name="Rounded Rectangle 57">
              <a:extLst>
                <a:ext uri="{FF2B5EF4-FFF2-40B4-BE49-F238E27FC236}">
                  <a16:creationId xmlns:a16="http://schemas.microsoft.com/office/drawing/2014/main" id="{77E4785E-48CF-AB89-EF4E-C50F8277021C}"/>
                </a:ext>
              </a:extLst>
            </p:cNvPr>
            <p:cNvSpPr/>
            <p:nvPr/>
          </p:nvSpPr>
          <p:spPr>
            <a:xfrm>
              <a:off x="9109734" y="3653418"/>
              <a:ext cx="1418801" cy="566914"/>
            </a:xfrm>
            <a:prstGeom prst="roundRect">
              <a:avLst/>
            </a:prstGeom>
            <a:pattFill prst="wdUpDiag">
              <a:fgClr>
                <a:schemeClr val="bg1">
                  <a:lumMod val="75000"/>
                </a:schemeClr>
              </a:fgClr>
              <a:bgClr>
                <a:schemeClr val="bg2"/>
              </a:bgClr>
            </a:patt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21" name="Rounded Rectangle 59">
              <a:extLst>
                <a:ext uri="{FF2B5EF4-FFF2-40B4-BE49-F238E27FC236}">
                  <a16:creationId xmlns:a16="http://schemas.microsoft.com/office/drawing/2014/main" id="{F52D60E1-F3B3-12E4-F6D0-2FB052399882}"/>
                </a:ext>
              </a:extLst>
            </p:cNvPr>
            <p:cNvSpPr/>
            <p:nvPr/>
          </p:nvSpPr>
          <p:spPr>
            <a:xfrm>
              <a:off x="1663465" y="4260497"/>
              <a:ext cx="3066684" cy="566914"/>
            </a:xfrm>
            <a:prstGeom prst="roundRect">
              <a:avLst/>
            </a:prstGeom>
            <a:solidFill>
              <a:srgbClr val="0075BE"/>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22" name="Rounded Rectangle 60">
              <a:extLst>
                <a:ext uri="{FF2B5EF4-FFF2-40B4-BE49-F238E27FC236}">
                  <a16:creationId xmlns:a16="http://schemas.microsoft.com/office/drawing/2014/main" id="{A920AA77-9B09-4C8A-CB10-FEFB76112DAC}"/>
                </a:ext>
              </a:extLst>
            </p:cNvPr>
            <p:cNvSpPr/>
            <p:nvPr/>
          </p:nvSpPr>
          <p:spPr>
            <a:xfrm>
              <a:off x="4760945" y="4260497"/>
              <a:ext cx="1418801" cy="566914"/>
            </a:xfrm>
            <a:prstGeom prst="roundRect">
              <a:avLst/>
            </a:prstGeom>
            <a:pattFill prst="wdUpDiag">
              <a:fgClr>
                <a:schemeClr val="bg1">
                  <a:lumMod val="75000"/>
                </a:schemeClr>
              </a:fgClr>
              <a:bgClr>
                <a:schemeClr val="bg2"/>
              </a:bgClr>
            </a:patt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23" name="Rounded Rectangle 61">
              <a:extLst>
                <a:ext uri="{FF2B5EF4-FFF2-40B4-BE49-F238E27FC236}">
                  <a16:creationId xmlns:a16="http://schemas.microsoft.com/office/drawing/2014/main" id="{AE4D4A36-9EE7-35EA-F395-941F4242387C}"/>
                </a:ext>
              </a:extLst>
            </p:cNvPr>
            <p:cNvSpPr/>
            <p:nvPr/>
          </p:nvSpPr>
          <p:spPr>
            <a:xfrm>
              <a:off x="6210541" y="4260497"/>
              <a:ext cx="1418801" cy="566914"/>
            </a:xfrm>
            <a:prstGeom prst="roundRect">
              <a:avLst/>
            </a:prstGeom>
            <a:pattFill prst="wdUpDiag">
              <a:fgClr>
                <a:schemeClr val="bg1">
                  <a:lumMod val="75000"/>
                </a:schemeClr>
              </a:fgClr>
              <a:bgClr>
                <a:schemeClr val="bg2"/>
              </a:bgClr>
            </a:patt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24" name="Rounded Rectangle 62">
              <a:extLst>
                <a:ext uri="{FF2B5EF4-FFF2-40B4-BE49-F238E27FC236}">
                  <a16:creationId xmlns:a16="http://schemas.microsoft.com/office/drawing/2014/main" id="{689A8196-1DB9-ED8A-D458-B304C05DB969}"/>
                </a:ext>
              </a:extLst>
            </p:cNvPr>
            <p:cNvSpPr/>
            <p:nvPr/>
          </p:nvSpPr>
          <p:spPr>
            <a:xfrm>
              <a:off x="7660138" y="4260497"/>
              <a:ext cx="1418801" cy="566914"/>
            </a:xfrm>
            <a:prstGeom prst="roundRect">
              <a:avLst/>
            </a:prstGeom>
            <a:solidFill>
              <a:srgbClr val="D9DCE1"/>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25" name="Rounded Rectangle 63">
              <a:extLst>
                <a:ext uri="{FF2B5EF4-FFF2-40B4-BE49-F238E27FC236}">
                  <a16:creationId xmlns:a16="http://schemas.microsoft.com/office/drawing/2014/main" id="{4A6967F5-9C57-F556-DCD7-2052CBA94D3C}"/>
                </a:ext>
              </a:extLst>
            </p:cNvPr>
            <p:cNvSpPr/>
            <p:nvPr/>
          </p:nvSpPr>
          <p:spPr>
            <a:xfrm>
              <a:off x="9109734" y="4260497"/>
              <a:ext cx="1418801" cy="566914"/>
            </a:xfrm>
            <a:prstGeom prst="roundRect">
              <a:avLst/>
            </a:prstGeom>
            <a:solidFill>
              <a:srgbClr val="FFFFFF">
                <a:lumMod val="85000"/>
              </a:srgbClr>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26" name="Rounded Rectangle 65">
              <a:extLst>
                <a:ext uri="{FF2B5EF4-FFF2-40B4-BE49-F238E27FC236}">
                  <a16:creationId xmlns:a16="http://schemas.microsoft.com/office/drawing/2014/main" id="{CDE81999-4AF5-BFF0-9DA0-B22DD990A4DB}"/>
                </a:ext>
              </a:extLst>
            </p:cNvPr>
            <p:cNvSpPr/>
            <p:nvPr/>
          </p:nvSpPr>
          <p:spPr>
            <a:xfrm>
              <a:off x="1663465" y="4867577"/>
              <a:ext cx="3066684" cy="566914"/>
            </a:xfrm>
            <a:prstGeom prst="roundRect">
              <a:avLst/>
            </a:prstGeom>
            <a:solidFill>
              <a:srgbClr val="0075BE"/>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27" name="Rounded Rectangle 66">
              <a:extLst>
                <a:ext uri="{FF2B5EF4-FFF2-40B4-BE49-F238E27FC236}">
                  <a16:creationId xmlns:a16="http://schemas.microsoft.com/office/drawing/2014/main" id="{ABD7B4E3-8D43-5F63-3255-A3929DCF20FB}"/>
                </a:ext>
              </a:extLst>
            </p:cNvPr>
            <p:cNvSpPr/>
            <p:nvPr/>
          </p:nvSpPr>
          <p:spPr>
            <a:xfrm>
              <a:off x="4760945" y="4867577"/>
              <a:ext cx="1418801" cy="566914"/>
            </a:xfrm>
            <a:prstGeom prst="roundRect">
              <a:avLst/>
            </a:prstGeom>
            <a:pattFill prst="wdUpDiag">
              <a:fgClr>
                <a:schemeClr val="bg1">
                  <a:lumMod val="75000"/>
                </a:schemeClr>
              </a:fgClr>
              <a:bgClr>
                <a:schemeClr val="bg2"/>
              </a:bgClr>
            </a:patt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28" name="Rounded Rectangle 67">
              <a:extLst>
                <a:ext uri="{FF2B5EF4-FFF2-40B4-BE49-F238E27FC236}">
                  <a16:creationId xmlns:a16="http://schemas.microsoft.com/office/drawing/2014/main" id="{2CB3606E-1971-D2ED-CB69-5678F18E8CF2}"/>
                </a:ext>
              </a:extLst>
            </p:cNvPr>
            <p:cNvSpPr/>
            <p:nvPr/>
          </p:nvSpPr>
          <p:spPr>
            <a:xfrm>
              <a:off x="6210541" y="4867577"/>
              <a:ext cx="1418801" cy="566914"/>
            </a:xfrm>
            <a:prstGeom prst="roundRect">
              <a:avLst/>
            </a:prstGeom>
            <a:pattFill prst="wdUpDiag">
              <a:fgClr>
                <a:schemeClr val="bg1">
                  <a:lumMod val="75000"/>
                </a:schemeClr>
              </a:fgClr>
              <a:bgClr>
                <a:schemeClr val="bg2"/>
              </a:bgClr>
            </a:patt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29" name="Rounded Rectangle 68">
              <a:extLst>
                <a:ext uri="{FF2B5EF4-FFF2-40B4-BE49-F238E27FC236}">
                  <a16:creationId xmlns:a16="http://schemas.microsoft.com/office/drawing/2014/main" id="{0AB33966-7F1A-758B-0DBC-BBAE0DD79F5B}"/>
                </a:ext>
              </a:extLst>
            </p:cNvPr>
            <p:cNvSpPr/>
            <p:nvPr/>
          </p:nvSpPr>
          <p:spPr>
            <a:xfrm>
              <a:off x="7660138" y="4867577"/>
              <a:ext cx="1418801" cy="566914"/>
            </a:xfrm>
            <a:prstGeom prst="roundRect">
              <a:avLst/>
            </a:prstGeom>
            <a:solidFill>
              <a:srgbClr val="D9DCE1"/>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30" name="Rounded Rectangle 69">
              <a:extLst>
                <a:ext uri="{FF2B5EF4-FFF2-40B4-BE49-F238E27FC236}">
                  <a16:creationId xmlns:a16="http://schemas.microsoft.com/office/drawing/2014/main" id="{78F6F82D-6276-B814-96C4-B941270DCDCD}"/>
                </a:ext>
              </a:extLst>
            </p:cNvPr>
            <p:cNvSpPr/>
            <p:nvPr/>
          </p:nvSpPr>
          <p:spPr>
            <a:xfrm>
              <a:off x="9109734" y="4867577"/>
              <a:ext cx="1418801" cy="566914"/>
            </a:xfrm>
            <a:prstGeom prst="roundRect">
              <a:avLst/>
            </a:prstGeom>
            <a:solidFill>
              <a:srgbClr val="FFFFFF">
                <a:lumMod val="85000"/>
              </a:srgbClr>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31" name="Rounded Rectangle 71">
              <a:extLst>
                <a:ext uri="{FF2B5EF4-FFF2-40B4-BE49-F238E27FC236}">
                  <a16:creationId xmlns:a16="http://schemas.microsoft.com/office/drawing/2014/main" id="{71C99ECB-AED5-0805-8FE8-A845AF1ED212}"/>
                </a:ext>
              </a:extLst>
            </p:cNvPr>
            <p:cNvSpPr/>
            <p:nvPr/>
          </p:nvSpPr>
          <p:spPr>
            <a:xfrm>
              <a:off x="1663465" y="5474658"/>
              <a:ext cx="3066684" cy="566914"/>
            </a:xfrm>
            <a:prstGeom prst="roundRect">
              <a:avLst/>
            </a:prstGeom>
            <a:solidFill>
              <a:srgbClr val="005789"/>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Dax Offc Pro" panose="020B0504030101020102" pitchFamily="34" charset="0"/>
                <a:ea typeface="+mn-ea"/>
                <a:cs typeface="+mn-cs"/>
              </a:endParaRPr>
            </a:p>
          </p:txBody>
        </p:sp>
        <p:sp>
          <p:nvSpPr>
            <p:cNvPr id="32" name="Rounded Rectangle 72">
              <a:extLst>
                <a:ext uri="{FF2B5EF4-FFF2-40B4-BE49-F238E27FC236}">
                  <a16:creationId xmlns:a16="http://schemas.microsoft.com/office/drawing/2014/main" id="{905D5029-3A40-B034-61B2-CB3C7E65E624}"/>
                </a:ext>
              </a:extLst>
            </p:cNvPr>
            <p:cNvSpPr/>
            <p:nvPr/>
          </p:nvSpPr>
          <p:spPr>
            <a:xfrm>
              <a:off x="4760945" y="5474658"/>
              <a:ext cx="1418801" cy="566914"/>
            </a:xfrm>
            <a:prstGeom prst="roundRect">
              <a:avLst/>
            </a:prstGeom>
            <a:pattFill prst="wdUpDiag">
              <a:fgClr>
                <a:schemeClr val="bg1">
                  <a:lumMod val="75000"/>
                </a:schemeClr>
              </a:fgClr>
              <a:bgClr>
                <a:schemeClr val="bg2"/>
              </a:bgClr>
            </a:patt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33" name="Rounded Rectangle 73">
              <a:extLst>
                <a:ext uri="{FF2B5EF4-FFF2-40B4-BE49-F238E27FC236}">
                  <a16:creationId xmlns:a16="http://schemas.microsoft.com/office/drawing/2014/main" id="{157CCE46-AE04-8F84-4BDF-6B1E8287E650}"/>
                </a:ext>
              </a:extLst>
            </p:cNvPr>
            <p:cNvSpPr/>
            <p:nvPr/>
          </p:nvSpPr>
          <p:spPr>
            <a:xfrm>
              <a:off x="6210541" y="5474658"/>
              <a:ext cx="1418801" cy="566914"/>
            </a:xfrm>
            <a:prstGeom prst="roundRect">
              <a:avLst/>
            </a:prstGeom>
            <a:pattFill prst="wdUpDiag">
              <a:fgClr>
                <a:schemeClr val="bg1">
                  <a:lumMod val="75000"/>
                </a:schemeClr>
              </a:fgClr>
              <a:bgClr>
                <a:schemeClr val="bg2"/>
              </a:bgClr>
            </a:patt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34" name="Rounded Rectangle 74">
              <a:extLst>
                <a:ext uri="{FF2B5EF4-FFF2-40B4-BE49-F238E27FC236}">
                  <a16:creationId xmlns:a16="http://schemas.microsoft.com/office/drawing/2014/main" id="{4225D39B-385A-7FFB-A735-C5C8819C531B}"/>
                </a:ext>
              </a:extLst>
            </p:cNvPr>
            <p:cNvSpPr/>
            <p:nvPr/>
          </p:nvSpPr>
          <p:spPr>
            <a:xfrm>
              <a:off x="7660138" y="5474658"/>
              <a:ext cx="1418801" cy="566914"/>
            </a:xfrm>
            <a:prstGeom prst="roundRect">
              <a:avLst/>
            </a:prstGeom>
            <a:solidFill>
              <a:srgbClr val="FFFFFF">
                <a:lumMod val="85000"/>
              </a:srgbClr>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35" name="Rounded Rectangle 75">
              <a:extLst>
                <a:ext uri="{FF2B5EF4-FFF2-40B4-BE49-F238E27FC236}">
                  <a16:creationId xmlns:a16="http://schemas.microsoft.com/office/drawing/2014/main" id="{697E0C1F-F43D-96C7-10D3-2BC3CAB20E46}"/>
                </a:ext>
              </a:extLst>
            </p:cNvPr>
            <p:cNvSpPr/>
            <p:nvPr/>
          </p:nvSpPr>
          <p:spPr>
            <a:xfrm>
              <a:off x="9109734" y="5474658"/>
              <a:ext cx="1418801" cy="566914"/>
            </a:xfrm>
            <a:prstGeom prst="roundRect">
              <a:avLst/>
            </a:prstGeom>
            <a:solidFill>
              <a:srgbClr val="FFFFFF">
                <a:lumMod val="85000"/>
              </a:srgbClr>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36" name="Rectangle 35">
              <a:extLst>
                <a:ext uri="{FF2B5EF4-FFF2-40B4-BE49-F238E27FC236}">
                  <a16:creationId xmlns:a16="http://schemas.microsoft.com/office/drawing/2014/main" id="{58A874B5-E366-E8EA-1AF9-A51C389C83F5}"/>
                </a:ext>
              </a:extLst>
            </p:cNvPr>
            <p:cNvSpPr/>
            <p:nvPr/>
          </p:nvSpPr>
          <p:spPr>
            <a:xfrm>
              <a:off x="4892495" y="2565047"/>
              <a:ext cx="1155698" cy="279411"/>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Dax Offc Pro" panose="020B0504030101020102" pitchFamily="34" charset="0"/>
                  <a:ea typeface="Lato" panose="020F0502020204030203" pitchFamily="34" charset="0"/>
                  <a:cs typeface="Poppins Medium" pitchFamily="2" charset="77"/>
                </a:rPr>
                <a:t>SDLC</a:t>
              </a:r>
              <a:endParaRPr kumimoji="0" lang="en-US" sz="2800" b="0" i="0" u="none" strike="noStrike" kern="1200" cap="none" spc="0" normalizeH="0" baseline="0" noProof="0" dirty="0">
                <a:ln>
                  <a:noFill/>
                </a:ln>
                <a:solidFill>
                  <a:srgbClr val="FFFFFF"/>
                </a:solidFill>
                <a:effectLst/>
                <a:uLnTx/>
                <a:uFillTx/>
                <a:latin typeface="Dax Offc Pro" panose="020B0504030101020102" pitchFamily="34" charset="0"/>
                <a:ea typeface="Lato" panose="020F0502020204030203" pitchFamily="34" charset="0"/>
                <a:cs typeface="Poppins Medium" pitchFamily="2" charset="77"/>
              </a:endParaRPr>
            </a:p>
          </p:txBody>
        </p:sp>
        <p:sp>
          <p:nvSpPr>
            <p:cNvPr id="37" name="Rectangle 36">
              <a:extLst>
                <a:ext uri="{FF2B5EF4-FFF2-40B4-BE49-F238E27FC236}">
                  <a16:creationId xmlns:a16="http://schemas.microsoft.com/office/drawing/2014/main" id="{D48AD287-24DD-C450-A318-7C93D8571C20}"/>
                </a:ext>
              </a:extLst>
            </p:cNvPr>
            <p:cNvSpPr/>
            <p:nvPr/>
          </p:nvSpPr>
          <p:spPr>
            <a:xfrm>
              <a:off x="6342092" y="2565047"/>
              <a:ext cx="1155698" cy="279411"/>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Dax Offc Pro" panose="020B0504030101020102" pitchFamily="34" charset="0"/>
                  <a:ea typeface="Lato" panose="020F0502020204030203" pitchFamily="34" charset="0"/>
                  <a:cs typeface="Poppins Medium" pitchFamily="2" charset="77"/>
                </a:rPr>
                <a:t>Releases</a:t>
              </a:r>
              <a:endParaRPr kumimoji="0" lang="en-US" sz="2800" b="0" i="0" u="none" strike="noStrike" kern="1200" cap="none" spc="0" normalizeH="0" baseline="0" noProof="0" dirty="0">
                <a:ln>
                  <a:noFill/>
                </a:ln>
                <a:solidFill>
                  <a:srgbClr val="FFFFFF"/>
                </a:solidFill>
                <a:effectLst/>
                <a:uLnTx/>
                <a:uFillTx/>
                <a:latin typeface="Dax Offc Pro" panose="020B0504030101020102" pitchFamily="34" charset="0"/>
                <a:ea typeface="Lato" panose="020F0502020204030203" pitchFamily="34" charset="0"/>
                <a:cs typeface="Poppins Medium" pitchFamily="2" charset="77"/>
              </a:endParaRPr>
            </a:p>
          </p:txBody>
        </p:sp>
        <p:sp>
          <p:nvSpPr>
            <p:cNvPr id="38" name="Rectangle 37">
              <a:extLst>
                <a:ext uri="{FF2B5EF4-FFF2-40B4-BE49-F238E27FC236}">
                  <a16:creationId xmlns:a16="http://schemas.microsoft.com/office/drawing/2014/main" id="{D5465B82-A637-454F-DECE-DAE236DCD3A0}"/>
                </a:ext>
              </a:extLst>
            </p:cNvPr>
            <p:cNvSpPr/>
            <p:nvPr/>
          </p:nvSpPr>
          <p:spPr>
            <a:xfrm>
              <a:off x="7791689" y="2565047"/>
              <a:ext cx="1155698" cy="279411"/>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Dax Offc Pro" panose="020B0504030101020102" pitchFamily="34" charset="0"/>
                  <a:ea typeface="Lato" panose="020F0502020204030203" pitchFamily="34" charset="0"/>
                  <a:cs typeface="Poppins Medium" pitchFamily="2" charset="77"/>
                </a:rPr>
                <a:t>Work Type</a:t>
              </a:r>
              <a:endParaRPr kumimoji="0" lang="en-US" sz="2800" b="0" i="0" u="none" strike="noStrike" kern="1200" cap="none" spc="0" normalizeH="0" baseline="0" noProof="0" dirty="0">
                <a:ln>
                  <a:noFill/>
                </a:ln>
                <a:solidFill>
                  <a:srgbClr val="FFFFFF"/>
                </a:solidFill>
                <a:effectLst/>
                <a:uLnTx/>
                <a:uFillTx/>
                <a:latin typeface="Dax Offc Pro" panose="020B0504030101020102" pitchFamily="34" charset="0"/>
                <a:ea typeface="Lato" panose="020F0502020204030203" pitchFamily="34" charset="0"/>
                <a:cs typeface="Poppins Medium" pitchFamily="2" charset="77"/>
              </a:endParaRPr>
            </a:p>
          </p:txBody>
        </p:sp>
        <p:sp>
          <p:nvSpPr>
            <p:cNvPr id="39" name="Rectangle 38">
              <a:extLst>
                <a:ext uri="{FF2B5EF4-FFF2-40B4-BE49-F238E27FC236}">
                  <a16:creationId xmlns:a16="http://schemas.microsoft.com/office/drawing/2014/main" id="{2199C8D8-44A3-DE84-24FB-5267D43CF4A9}"/>
                </a:ext>
              </a:extLst>
            </p:cNvPr>
            <p:cNvSpPr/>
            <p:nvPr/>
          </p:nvSpPr>
          <p:spPr>
            <a:xfrm>
              <a:off x="9241285" y="2565047"/>
              <a:ext cx="1155698" cy="279411"/>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Dax Offc Pro" panose="020B0504030101020102" pitchFamily="34" charset="0"/>
                  <a:ea typeface="Lato" panose="020F0502020204030203" pitchFamily="34" charset="0"/>
                  <a:cs typeface="Poppins Medium" pitchFamily="2" charset="77"/>
                </a:rPr>
                <a:t>Total</a:t>
              </a:r>
              <a:endParaRPr kumimoji="0" lang="en-US" sz="2800" b="0" i="0" u="none" strike="noStrike" kern="1200" cap="none" spc="0" normalizeH="0" baseline="0" noProof="0" dirty="0">
                <a:ln>
                  <a:noFill/>
                </a:ln>
                <a:solidFill>
                  <a:srgbClr val="FFFFFF"/>
                </a:solidFill>
                <a:effectLst/>
                <a:uLnTx/>
                <a:uFillTx/>
                <a:latin typeface="Dax Offc Pro" panose="020B0504030101020102" pitchFamily="34" charset="0"/>
                <a:ea typeface="Lato" panose="020F0502020204030203" pitchFamily="34" charset="0"/>
                <a:cs typeface="Poppins Medium" pitchFamily="2" charset="77"/>
              </a:endParaRPr>
            </a:p>
          </p:txBody>
        </p:sp>
        <p:sp>
          <p:nvSpPr>
            <p:cNvPr id="40" name="Rectangle 39">
              <a:extLst>
                <a:ext uri="{FF2B5EF4-FFF2-40B4-BE49-F238E27FC236}">
                  <a16:creationId xmlns:a16="http://schemas.microsoft.com/office/drawing/2014/main" id="{15178720-B399-47CA-AA71-05CDBC2E6403}"/>
                </a:ext>
              </a:extLst>
            </p:cNvPr>
            <p:cNvSpPr/>
            <p:nvPr/>
          </p:nvSpPr>
          <p:spPr>
            <a:xfrm>
              <a:off x="2245602" y="3167391"/>
              <a:ext cx="1902410" cy="349265"/>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ctr"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Dax Offc Pro" panose="020B0504030101020102" pitchFamily="34" charset="0"/>
                  <a:ea typeface="Lato Light" panose="020F0502020204030203" pitchFamily="34" charset="0"/>
                  <a:cs typeface="Lato Light" panose="020F0502020204030203" pitchFamily="34" charset="0"/>
                </a:rPr>
                <a:t>Object (T. Class)</a:t>
              </a:r>
            </a:p>
          </p:txBody>
        </p:sp>
        <p:sp>
          <p:nvSpPr>
            <p:cNvPr id="41" name="Rectangle 40">
              <a:extLst>
                <a:ext uri="{FF2B5EF4-FFF2-40B4-BE49-F238E27FC236}">
                  <a16:creationId xmlns:a16="http://schemas.microsoft.com/office/drawing/2014/main" id="{D92A8F20-2D34-761D-F874-1829AEBA7860}"/>
                </a:ext>
              </a:extLst>
            </p:cNvPr>
            <p:cNvSpPr/>
            <p:nvPr/>
          </p:nvSpPr>
          <p:spPr>
            <a:xfrm>
              <a:off x="2245602" y="3772074"/>
              <a:ext cx="1902410" cy="349265"/>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ctr"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Dax Offc Pro" panose="020B0504030101020102" pitchFamily="34" charset="0"/>
                  <a:ea typeface="Lato Light" panose="020F0502020204030203" pitchFamily="34" charset="0"/>
                  <a:cs typeface="Lato Light" panose="020F0502020204030203" pitchFamily="34" charset="0"/>
                </a:rPr>
                <a:t>App</a:t>
              </a:r>
            </a:p>
          </p:txBody>
        </p:sp>
        <p:sp>
          <p:nvSpPr>
            <p:cNvPr id="42" name="Rectangle 41">
              <a:extLst>
                <a:ext uri="{FF2B5EF4-FFF2-40B4-BE49-F238E27FC236}">
                  <a16:creationId xmlns:a16="http://schemas.microsoft.com/office/drawing/2014/main" id="{6AB448A8-B70E-C3DA-377A-32B6E7F96ED0}"/>
                </a:ext>
              </a:extLst>
            </p:cNvPr>
            <p:cNvSpPr/>
            <p:nvPr/>
          </p:nvSpPr>
          <p:spPr>
            <a:xfrm>
              <a:off x="2245602" y="4376758"/>
              <a:ext cx="1902410" cy="349265"/>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ctr"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Dax Offc Pro" panose="020B0504030101020102" pitchFamily="34" charset="0"/>
                  <a:ea typeface="Lato Light" panose="020F0502020204030203" pitchFamily="34" charset="0"/>
                  <a:cs typeface="Lato Light" panose="020F0502020204030203" pitchFamily="34" charset="0"/>
                </a:rPr>
                <a:t>Domain</a:t>
              </a:r>
            </a:p>
          </p:txBody>
        </p:sp>
        <p:sp>
          <p:nvSpPr>
            <p:cNvPr id="43" name="Rectangle 42">
              <a:extLst>
                <a:ext uri="{FF2B5EF4-FFF2-40B4-BE49-F238E27FC236}">
                  <a16:creationId xmlns:a16="http://schemas.microsoft.com/office/drawing/2014/main" id="{6EB10579-EDF3-2125-8B87-5D1F77FEB6A1}"/>
                </a:ext>
              </a:extLst>
            </p:cNvPr>
            <p:cNvSpPr/>
            <p:nvPr/>
          </p:nvSpPr>
          <p:spPr>
            <a:xfrm>
              <a:off x="2245602" y="4981442"/>
              <a:ext cx="1902410" cy="349265"/>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ctr"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Dax Offc Pro" panose="020B0504030101020102" pitchFamily="34" charset="0"/>
                  <a:ea typeface="Lato Light" panose="020F0502020204030203" pitchFamily="34" charset="0"/>
                  <a:cs typeface="Lato Light" panose="020F0502020204030203" pitchFamily="34" charset="0"/>
                </a:rPr>
                <a:t>LOB</a:t>
              </a:r>
            </a:p>
          </p:txBody>
        </p:sp>
        <p:sp>
          <p:nvSpPr>
            <p:cNvPr id="44" name="Rectangle 43">
              <a:extLst>
                <a:ext uri="{FF2B5EF4-FFF2-40B4-BE49-F238E27FC236}">
                  <a16:creationId xmlns:a16="http://schemas.microsoft.com/office/drawing/2014/main" id="{3374358D-94B6-7590-3CC0-1D8AB7AD2CBA}"/>
                </a:ext>
              </a:extLst>
            </p:cNvPr>
            <p:cNvSpPr/>
            <p:nvPr/>
          </p:nvSpPr>
          <p:spPr>
            <a:xfrm>
              <a:off x="2245602" y="5586126"/>
              <a:ext cx="1902410" cy="349265"/>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ctr"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Dax Offc Pro" panose="020B0504030101020102" pitchFamily="34" charset="0"/>
                  <a:ea typeface="Lato Light" panose="020F0502020204030203" pitchFamily="34" charset="0"/>
                  <a:cs typeface="Lato Light" panose="020F0502020204030203" pitchFamily="34" charset="0"/>
                </a:rPr>
                <a:t>Total</a:t>
              </a:r>
            </a:p>
          </p:txBody>
        </p:sp>
      </p:grpSp>
      <p:sp>
        <p:nvSpPr>
          <p:cNvPr id="504" name="CuadroTexto 395">
            <a:extLst>
              <a:ext uri="{FF2B5EF4-FFF2-40B4-BE49-F238E27FC236}">
                <a16:creationId xmlns:a16="http://schemas.microsoft.com/office/drawing/2014/main" id="{F04590D5-4F32-99D0-C94E-DDF270965498}"/>
              </a:ext>
            </a:extLst>
          </p:cNvPr>
          <p:cNvSpPr txBox="1"/>
          <p:nvPr/>
        </p:nvSpPr>
        <p:spPr>
          <a:xfrm>
            <a:off x="4131524" y="5303520"/>
            <a:ext cx="914400" cy="230832"/>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353E49"/>
                </a:solidFill>
                <a:effectLst/>
                <a:uLnTx/>
                <a:uFillTx/>
                <a:latin typeface="Dax Offc Pro" panose="020B0504030101020102" pitchFamily="34" charset="0"/>
                <a:ea typeface="Lato" charset="0"/>
                <a:cs typeface="Lato" charset="0"/>
              </a:rPr>
              <a:t>Forecast</a:t>
            </a:r>
          </a:p>
        </p:txBody>
      </p:sp>
      <p:sp>
        <p:nvSpPr>
          <p:cNvPr id="505" name="CuadroTexto 395">
            <a:extLst>
              <a:ext uri="{FF2B5EF4-FFF2-40B4-BE49-F238E27FC236}">
                <a16:creationId xmlns:a16="http://schemas.microsoft.com/office/drawing/2014/main" id="{3CC526EF-BA09-3340-5938-B42DD82131E8}"/>
              </a:ext>
            </a:extLst>
          </p:cNvPr>
          <p:cNvSpPr txBox="1"/>
          <p:nvPr/>
        </p:nvSpPr>
        <p:spPr>
          <a:xfrm>
            <a:off x="5731557" y="5303520"/>
            <a:ext cx="914400" cy="230832"/>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353E49"/>
                </a:solidFill>
                <a:effectLst/>
                <a:uLnTx/>
                <a:uFillTx/>
                <a:latin typeface="Dax Offc Pro" panose="020B0504030101020102" pitchFamily="34" charset="0"/>
                <a:ea typeface="Lato" charset="0"/>
                <a:cs typeface="Lato" charset="0"/>
              </a:rPr>
              <a:t>Budget</a:t>
            </a:r>
          </a:p>
        </p:txBody>
      </p:sp>
      <p:sp>
        <p:nvSpPr>
          <p:cNvPr id="506" name="CuadroTexto 395">
            <a:extLst>
              <a:ext uri="{FF2B5EF4-FFF2-40B4-BE49-F238E27FC236}">
                <a16:creationId xmlns:a16="http://schemas.microsoft.com/office/drawing/2014/main" id="{D604755F-559D-9C7B-1562-0142C3A3AD6D}"/>
              </a:ext>
            </a:extLst>
          </p:cNvPr>
          <p:cNvSpPr txBox="1"/>
          <p:nvPr/>
        </p:nvSpPr>
        <p:spPr>
          <a:xfrm>
            <a:off x="7325456" y="5303520"/>
            <a:ext cx="1306377" cy="230832"/>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353E49"/>
                </a:solidFill>
                <a:effectLst/>
                <a:uLnTx/>
                <a:uFillTx/>
                <a:latin typeface="Dax Offc Pro" panose="020B0504030101020102" pitchFamily="34" charset="0"/>
                <a:ea typeface="Lato" charset="0"/>
                <a:cs typeface="Lato" charset="0"/>
              </a:rPr>
              <a:t>Resource</a:t>
            </a:r>
          </a:p>
        </p:txBody>
      </p:sp>
      <p:grpSp>
        <p:nvGrpSpPr>
          <p:cNvPr id="53" name="Group 52">
            <a:extLst>
              <a:ext uri="{FF2B5EF4-FFF2-40B4-BE49-F238E27FC236}">
                <a16:creationId xmlns:a16="http://schemas.microsoft.com/office/drawing/2014/main" id="{89E06570-2673-BD66-CB6B-A47D3D36533A}"/>
              </a:ext>
            </a:extLst>
          </p:cNvPr>
          <p:cNvGrpSpPr>
            <a:grpSpLocks noChangeAspect="1"/>
          </p:cNvGrpSpPr>
          <p:nvPr/>
        </p:nvGrpSpPr>
        <p:grpSpPr>
          <a:xfrm>
            <a:off x="7041194" y="5290997"/>
            <a:ext cx="274320" cy="272801"/>
            <a:chOff x="1711882" y="3260663"/>
            <a:chExt cx="979874" cy="974444"/>
          </a:xfrm>
        </p:grpSpPr>
        <p:sp>
          <p:nvSpPr>
            <p:cNvPr id="47" name="Freeform 167">
              <a:extLst>
                <a:ext uri="{FF2B5EF4-FFF2-40B4-BE49-F238E27FC236}">
                  <a16:creationId xmlns:a16="http://schemas.microsoft.com/office/drawing/2014/main" id="{8D7D1690-25FF-77F3-371A-C55A6A6A5FDA}"/>
                </a:ext>
              </a:extLst>
            </p:cNvPr>
            <p:cNvSpPr>
              <a:spLocks noChangeArrowheads="1"/>
            </p:cNvSpPr>
            <p:nvPr/>
          </p:nvSpPr>
          <p:spPr bwMode="auto">
            <a:xfrm flipH="1">
              <a:off x="1711882" y="3260663"/>
              <a:ext cx="979874" cy="974444"/>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48" name="Picture 47" descr="A white line drawing of a person's face&#10;&#10;Description automatically generated">
              <a:extLst>
                <a:ext uri="{FF2B5EF4-FFF2-40B4-BE49-F238E27FC236}">
                  <a16:creationId xmlns:a16="http://schemas.microsoft.com/office/drawing/2014/main" id="{C6308FCD-08F3-4B87-2BD2-C8196D0949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079" y="3542145"/>
              <a:ext cx="411480" cy="411480"/>
            </a:xfrm>
            <a:prstGeom prst="rect">
              <a:avLst/>
            </a:prstGeom>
          </p:spPr>
        </p:pic>
      </p:grpSp>
      <p:grpSp>
        <p:nvGrpSpPr>
          <p:cNvPr id="52" name="Group 51">
            <a:extLst>
              <a:ext uri="{FF2B5EF4-FFF2-40B4-BE49-F238E27FC236}">
                <a16:creationId xmlns:a16="http://schemas.microsoft.com/office/drawing/2014/main" id="{51B1C304-F9E8-6D80-9628-67C136EB2A88}"/>
              </a:ext>
            </a:extLst>
          </p:cNvPr>
          <p:cNvGrpSpPr>
            <a:grpSpLocks noChangeAspect="1"/>
          </p:cNvGrpSpPr>
          <p:nvPr/>
        </p:nvGrpSpPr>
        <p:grpSpPr>
          <a:xfrm>
            <a:off x="5448434" y="5290997"/>
            <a:ext cx="274320" cy="272801"/>
            <a:chOff x="1711882" y="1735210"/>
            <a:chExt cx="979874" cy="974444"/>
          </a:xfrm>
        </p:grpSpPr>
        <p:sp>
          <p:nvSpPr>
            <p:cNvPr id="46" name="Freeform 166">
              <a:extLst>
                <a:ext uri="{FF2B5EF4-FFF2-40B4-BE49-F238E27FC236}">
                  <a16:creationId xmlns:a16="http://schemas.microsoft.com/office/drawing/2014/main" id="{824E6DB8-D5D2-81BD-C7A9-1E2472127FBE}"/>
                </a:ext>
              </a:extLst>
            </p:cNvPr>
            <p:cNvSpPr>
              <a:spLocks noChangeArrowheads="1"/>
            </p:cNvSpPr>
            <p:nvPr/>
          </p:nvSpPr>
          <p:spPr bwMode="auto">
            <a:xfrm flipH="1">
              <a:off x="1711882" y="1735210"/>
              <a:ext cx="979874" cy="974444"/>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49" name="Picture 48" descr="A white line drawing of a money bag&#10;&#10;Description automatically generated">
              <a:extLst>
                <a:ext uri="{FF2B5EF4-FFF2-40B4-BE49-F238E27FC236}">
                  <a16:creationId xmlns:a16="http://schemas.microsoft.com/office/drawing/2014/main" id="{81344DAE-2978-93A1-FABA-A8AFFEBB48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6079" y="2016692"/>
              <a:ext cx="411480" cy="411480"/>
            </a:xfrm>
            <a:prstGeom prst="rect">
              <a:avLst/>
            </a:prstGeom>
          </p:spPr>
        </p:pic>
      </p:grpSp>
      <p:grpSp>
        <p:nvGrpSpPr>
          <p:cNvPr id="51" name="Group 50">
            <a:extLst>
              <a:ext uri="{FF2B5EF4-FFF2-40B4-BE49-F238E27FC236}">
                <a16:creationId xmlns:a16="http://schemas.microsoft.com/office/drawing/2014/main" id="{25C16C1C-952E-C0B9-4E5F-A8890E8DAB90}"/>
              </a:ext>
            </a:extLst>
          </p:cNvPr>
          <p:cNvGrpSpPr>
            <a:grpSpLocks noChangeAspect="1"/>
          </p:cNvGrpSpPr>
          <p:nvPr/>
        </p:nvGrpSpPr>
        <p:grpSpPr>
          <a:xfrm>
            <a:off x="3851325" y="5289478"/>
            <a:ext cx="274320" cy="274320"/>
            <a:chOff x="1711882" y="331900"/>
            <a:chExt cx="979874" cy="979874"/>
          </a:xfrm>
        </p:grpSpPr>
        <p:sp>
          <p:nvSpPr>
            <p:cNvPr id="45" name="Freeform 165">
              <a:extLst>
                <a:ext uri="{FF2B5EF4-FFF2-40B4-BE49-F238E27FC236}">
                  <a16:creationId xmlns:a16="http://schemas.microsoft.com/office/drawing/2014/main" id="{CF51D537-ADFB-A22F-BA03-3DA0B035AB48}"/>
                </a:ext>
              </a:extLst>
            </p:cNvPr>
            <p:cNvSpPr>
              <a:spLocks noChangeArrowheads="1"/>
            </p:cNvSpPr>
            <p:nvPr/>
          </p:nvSpPr>
          <p:spPr bwMode="auto">
            <a:xfrm flipH="1">
              <a:off x="1711882" y="331900"/>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50" name="Picture 49" descr="A white line drawing of a cloud&#10;&#10;Description automatically generated">
              <a:extLst>
                <a:ext uri="{FF2B5EF4-FFF2-40B4-BE49-F238E27FC236}">
                  <a16:creationId xmlns:a16="http://schemas.microsoft.com/office/drawing/2014/main" id="{11408DB8-0ADE-CEDE-4C02-3E04711476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6079" y="616097"/>
              <a:ext cx="411480" cy="411480"/>
            </a:xfrm>
            <a:prstGeom prst="rect">
              <a:avLst/>
            </a:prstGeom>
          </p:spPr>
        </p:pic>
      </p:grpSp>
      <p:grpSp>
        <p:nvGrpSpPr>
          <p:cNvPr id="950" name="Group 949">
            <a:extLst>
              <a:ext uri="{FF2B5EF4-FFF2-40B4-BE49-F238E27FC236}">
                <a16:creationId xmlns:a16="http://schemas.microsoft.com/office/drawing/2014/main" id="{0ABB081E-0F38-40C2-AC52-3B90FAA882A9}"/>
              </a:ext>
            </a:extLst>
          </p:cNvPr>
          <p:cNvGrpSpPr/>
          <p:nvPr/>
        </p:nvGrpSpPr>
        <p:grpSpPr>
          <a:xfrm>
            <a:off x="9324868" y="2451515"/>
            <a:ext cx="913243" cy="2391520"/>
            <a:chOff x="1941170" y="4130202"/>
            <a:chExt cx="913243" cy="2391520"/>
          </a:xfrm>
        </p:grpSpPr>
        <p:grpSp>
          <p:nvGrpSpPr>
            <p:cNvPr id="496" name="Group 495">
              <a:extLst>
                <a:ext uri="{FF2B5EF4-FFF2-40B4-BE49-F238E27FC236}">
                  <a16:creationId xmlns:a16="http://schemas.microsoft.com/office/drawing/2014/main" id="{9FD7B752-51F7-3EC9-2DFC-31D2AB3674E2}"/>
                </a:ext>
              </a:extLst>
            </p:cNvPr>
            <p:cNvGrpSpPr/>
            <p:nvPr/>
          </p:nvGrpSpPr>
          <p:grpSpPr>
            <a:xfrm>
              <a:off x="1945848" y="5720529"/>
              <a:ext cx="908565" cy="274320"/>
              <a:chOff x="1108009" y="4839246"/>
              <a:chExt cx="908565" cy="274320"/>
            </a:xfrm>
          </p:grpSpPr>
          <p:grpSp>
            <p:nvGrpSpPr>
              <p:cNvPr id="925" name="Group 924">
                <a:extLst>
                  <a:ext uri="{FF2B5EF4-FFF2-40B4-BE49-F238E27FC236}">
                    <a16:creationId xmlns:a16="http://schemas.microsoft.com/office/drawing/2014/main" id="{2DCB5CC5-0BCD-54C7-0DF5-916D5084F877}"/>
                  </a:ext>
                </a:extLst>
              </p:cNvPr>
              <p:cNvGrpSpPr>
                <a:grpSpLocks noChangeAspect="1"/>
              </p:cNvGrpSpPr>
              <p:nvPr/>
            </p:nvGrpSpPr>
            <p:grpSpPr>
              <a:xfrm>
                <a:off x="1742254" y="4840765"/>
                <a:ext cx="274320" cy="272801"/>
                <a:chOff x="1711882" y="3260663"/>
                <a:chExt cx="979874" cy="974444"/>
              </a:xfrm>
            </p:grpSpPr>
            <p:sp>
              <p:nvSpPr>
                <p:cNvPr id="926" name="Freeform 167">
                  <a:extLst>
                    <a:ext uri="{FF2B5EF4-FFF2-40B4-BE49-F238E27FC236}">
                      <a16:creationId xmlns:a16="http://schemas.microsoft.com/office/drawing/2014/main" id="{52DB19D3-8DB0-88C6-F93B-3EA6D07A93A8}"/>
                    </a:ext>
                  </a:extLst>
                </p:cNvPr>
                <p:cNvSpPr>
                  <a:spLocks noChangeArrowheads="1"/>
                </p:cNvSpPr>
                <p:nvPr/>
              </p:nvSpPr>
              <p:spPr bwMode="auto">
                <a:xfrm flipH="1">
                  <a:off x="1711882" y="3260663"/>
                  <a:ext cx="979874" cy="974444"/>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927" name="Picture 926" descr="A white line drawing of a person's face&#10;&#10;Description automatically generated">
                  <a:extLst>
                    <a:ext uri="{FF2B5EF4-FFF2-40B4-BE49-F238E27FC236}">
                      <a16:creationId xmlns:a16="http://schemas.microsoft.com/office/drawing/2014/main" id="{C36301B9-BB2A-B61B-D68C-162E18558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079" y="3542145"/>
                  <a:ext cx="411480" cy="411480"/>
                </a:xfrm>
                <a:prstGeom prst="rect">
                  <a:avLst/>
                </a:prstGeom>
              </p:spPr>
            </p:pic>
          </p:grpSp>
          <p:grpSp>
            <p:nvGrpSpPr>
              <p:cNvPr id="480" name="Group 479">
                <a:extLst>
                  <a:ext uri="{FF2B5EF4-FFF2-40B4-BE49-F238E27FC236}">
                    <a16:creationId xmlns:a16="http://schemas.microsoft.com/office/drawing/2014/main" id="{04F13846-F697-1F39-51B2-75008429B9C0}"/>
                  </a:ext>
                </a:extLst>
              </p:cNvPr>
              <p:cNvGrpSpPr>
                <a:grpSpLocks noChangeAspect="1"/>
              </p:cNvGrpSpPr>
              <p:nvPr/>
            </p:nvGrpSpPr>
            <p:grpSpPr>
              <a:xfrm>
                <a:off x="1425131" y="4840765"/>
                <a:ext cx="274320" cy="272801"/>
                <a:chOff x="1711882" y="1735210"/>
                <a:chExt cx="979874" cy="974444"/>
              </a:xfrm>
            </p:grpSpPr>
            <p:sp>
              <p:nvSpPr>
                <p:cNvPr id="481" name="Freeform 166">
                  <a:extLst>
                    <a:ext uri="{FF2B5EF4-FFF2-40B4-BE49-F238E27FC236}">
                      <a16:creationId xmlns:a16="http://schemas.microsoft.com/office/drawing/2014/main" id="{E58F346A-1723-6195-562B-D78FB4B16D53}"/>
                    </a:ext>
                  </a:extLst>
                </p:cNvPr>
                <p:cNvSpPr>
                  <a:spLocks noChangeArrowheads="1"/>
                </p:cNvSpPr>
                <p:nvPr/>
              </p:nvSpPr>
              <p:spPr bwMode="auto">
                <a:xfrm flipH="1">
                  <a:off x="1711882" y="1735210"/>
                  <a:ext cx="979874" cy="974444"/>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482" name="Picture 481" descr="A white line drawing of a money bag&#10;&#10;Description automatically generated">
                  <a:extLst>
                    <a:ext uri="{FF2B5EF4-FFF2-40B4-BE49-F238E27FC236}">
                      <a16:creationId xmlns:a16="http://schemas.microsoft.com/office/drawing/2014/main" id="{9991C269-C612-6C4C-B7FF-E04A72EE5F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6079" y="2016692"/>
                  <a:ext cx="411480" cy="411480"/>
                </a:xfrm>
                <a:prstGeom prst="rect">
                  <a:avLst/>
                </a:prstGeom>
              </p:spPr>
            </p:pic>
          </p:grpSp>
          <p:grpSp>
            <p:nvGrpSpPr>
              <p:cNvPr id="483" name="Group 482">
                <a:extLst>
                  <a:ext uri="{FF2B5EF4-FFF2-40B4-BE49-F238E27FC236}">
                    <a16:creationId xmlns:a16="http://schemas.microsoft.com/office/drawing/2014/main" id="{66EE6AEF-C714-1FE8-C080-5D6FA71C7801}"/>
                  </a:ext>
                </a:extLst>
              </p:cNvPr>
              <p:cNvGrpSpPr>
                <a:grpSpLocks noChangeAspect="1"/>
              </p:cNvGrpSpPr>
              <p:nvPr/>
            </p:nvGrpSpPr>
            <p:grpSpPr>
              <a:xfrm>
                <a:off x="1108009" y="4839246"/>
                <a:ext cx="274320" cy="274320"/>
                <a:chOff x="1711882" y="331900"/>
                <a:chExt cx="979874" cy="979874"/>
              </a:xfrm>
            </p:grpSpPr>
            <p:sp>
              <p:nvSpPr>
                <p:cNvPr id="484" name="Freeform 165">
                  <a:extLst>
                    <a:ext uri="{FF2B5EF4-FFF2-40B4-BE49-F238E27FC236}">
                      <a16:creationId xmlns:a16="http://schemas.microsoft.com/office/drawing/2014/main" id="{3B1EE9AA-1DD2-9984-9DB8-0ABF8045AFE8}"/>
                    </a:ext>
                  </a:extLst>
                </p:cNvPr>
                <p:cNvSpPr>
                  <a:spLocks noChangeArrowheads="1"/>
                </p:cNvSpPr>
                <p:nvPr/>
              </p:nvSpPr>
              <p:spPr bwMode="auto">
                <a:xfrm flipH="1">
                  <a:off x="1711882" y="331900"/>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485" name="Picture 484" descr="A white line drawing of a cloud&#10;&#10;Description automatically generated">
                  <a:extLst>
                    <a:ext uri="{FF2B5EF4-FFF2-40B4-BE49-F238E27FC236}">
                      <a16:creationId xmlns:a16="http://schemas.microsoft.com/office/drawing/2014/main" id="{6ED4F100-F539-932F-0F38-90128F2CDC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6079" y="616097"/>
                  <a:ext cx="411480" cy="411480"/>
                </a:xfrm>
                <a:prstGeom prst="rect">
                  <a:avLst/>
                </a:prstGeom>
              </p:spPr>
            </p:pic>
          </p:grpSp>
        </p:grpSp>
        <p:grpSp>
          <p:nvGrpSpPr>
            <p:cNvPr id="497" name="Group 496">
              <a:extLst>
                <a:ext uri="{FF2B5EF4-FFF2-40B4-BE49-F238E27FC236}">
                  <a16:creationId xmlns:a16="http://schemas.microsoft.com/office/drawing/2014/main" id="{DA7172B9-D8F7-BA69-9AFB-DD1C0F7BA525}"/>
                </a:ext>
              </a:extLst>
            </p:cNvPr>
            <p:cNvGrpSpPr/>
            <p:nvPr/>
          </p:nvGrpSpPr>
          <p:grpSpPr>
            <a:xfrm>
              <a:off x="1945848" y="6247402"/>
              <a:ext cx="908565" cy="274320"/>
              <a:chOff x="1108009" y="4839246"/>
              <a:chExt cx="908565" cy="274320"/>
            </a:xfrm>
          </p:grpSpPr>
          <p:grpSp>
            <p:nvGrpSpPr>
              <p:cNvPr id="498" name="Group 497">
                <a:extLst>
                  <a:ext uri="{FF2B5EF4-FFF2-40B4-BE49-F238E27FC236}">
                    <a16:creationId xmlns:a16="http://schemas.microsoft.com/office/drawing/2014/main" id="{EA163EB6-8080-F4BA-CD19-BDFB210E73BE}"/>
                  </a:ext>
                </a:extLst>
              </p:cNvPr>
              <p:cNvGrpSpPr>
                <a:grpSpLocks noChangeAspect="1"/>
              </p:cNvGrpSpPr>
              <p:nvPr/>
            </p:nvGrpSpPr>
            <p:grpSpPr>
              <a:xfrm>
                <a:off x="1742254" y="4840765"/>
                <a:ext cx="274320" cy="272801"/>
                <a:chOff x="1711882" y="3260663"/>
                <a:chExt cx="979874" cy="974444"/>
              </a:xfrm>
            </p:grpSpPr>
            <p:sp>
              <p:nvSpPr>
                <p:cNvPr id="508" name="Freeform 167">
                  <a:extLst>
                    <a:ext uri="{FF2B5EF4-FFF2-40B4-BE49-F238E27FC236}">
                      <a16:creationId xmlns:a16="http://schemas.microsoft.com/office/drawing/2014/main" id="{B03113D3-CACC-A8E2-009B-CA4443824DD4}"/>
                    </a:ext>
                  </a:extLst>
                </p:cNvPr>
                <p:cNvSpPr>
                  <a:spLocks noChangeArrowheads="1"/>
                </p:cNvSpPr>
                <p:nvPr/>
              </p:nvSpPr>
              <p:spPr bwMode="auto">
                <a:xfrm flipH="1">
                  <a:off x="1711882" y="3260663"/>
                  <a:ext cx="979874" cy="974444"/>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509" name="Picture 508" descr="A white line drawing of a person's face&#10;&#10;Description automatically generated">
                  <a:extLst>
                    <a:ext uri="{FF2B5EF4-FFF2-40B4-BE49-F238E27FC236}">
                      <a16:creationId xmlns:a16="http://schemas.microsoft.com/office/drawing/2014/main" id="{0D290675-B742-6CF6-5D02-5EE6C47464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079" y="3542145"/>
                  <a:ext cx="411480" cy="411480"/>
                </a:xfrm>
                <a:prstGeom prst="rect">
                  <a:avLst/>
                </a:prstGeom>
              </p:spPr>
            </p:pic>
          </p:grpSp>
          <p:grpSp>
            <p:nvGrpSpPr>
              <p:cNvPr id="499" name="Group 498">
                <a:extLst>
                  <a:ext uri="{FF2B5EF4-FFF2-40B4-BE49-F238E27FC236}">
                    <a16:creationId xmlns:a16="http://schemas.microsoft.com/office/drawing/2014/main" id="{D87BA432-6B9C-BA9C-2CC0-D66EC1A26C30}"/>
                  </a:ext>
                </a:extLst>
              </p:cNvPr>
              <p:cNvGrpSpPr>
                <a:grpSpLocks noChangeAspect="1"/>
              </p:cNvGrpSpPr>
              <p:nvPr/>
            </p:nvGrpSpPr>
            <p:grpSpPr>
              <a:xfrm>
                <a:off x="1425131" y="4840765"/>
                <a:ext cx="274320" cy="272801"/>
                <a:chOff x="1711882" y="1735210"/>
                <a:chExt cx="979874" cy="974444"/>
              </a:xfrm>
            </p:grpSpPr>
            <p:sp>
              <p:nvSpPr>
                <p:cNvPr id="503" name="Freeform 166">
                  <a:extLst>
                    <a:ext uri="{FF2B5EF4-FFF2-40B4-BE49-F238E27FC236}">
                      <a16:creationId xmlns:a16="http://schemas.microsoft.com/office/drawing/2014/main" id="{3EC5494F-A0FC-0284-5658-05D0F61E2CC0}"/>
                    </a:ext>
                  </a:extLst>
                </p:cNvPr>
                <p:cNvSpPr>
                  <a:spLocks noChangeArrowheads="1"/>
                </p:cNvSpPr>
                <p:nvPr/>
              </p:nvSpPr>
              <p:spPr bwMode="auto">
                <a:xfrm flipH="1">
                  <a:off x="1711882" y="1735210"/>
                  <a:ext cx="979874" cy="974444"/>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507" name="Picture 506" descr="A white line drawing of a money bag&#10;&#10;Description automatically generated">
                  <a:extLst>
                    <a:ext uri="{FF2B5EF4-FFF2-40B4-BE49-F238E27FC236}">
                      <a16:creationId xmlns:a16="http://schemas.microsoft.com/office/drawing/2014/main" id="{3B8B3C11-5AE6-6F57-4120-47EC28AAF4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6079" y="2016692"/>
                  <a:ext cx="411480" cy="411480"/>
                </a:xfrm>
                <a:prstGeom prst="rect">
                  <a:avLst/>
                </a:prstGeom>
              </p:spPr>
            </p:pic>
          </p:grpSp>
          <p:grpSp>
            <p:nvGrpSpPr>
              <p:cNvPr id="500" name="Group 499">
                <a:extLst>
                  <a:ext uri="{FF2B5EF4-FFF2-40B4-BE49-F238E27FC236}">
                    <a16:creationId xmlns:a16="http://schemas.microsoft.com/office/drawing/2014/main" id="{0DDB02D5-08D1-C29C-12BF-91EEDCA75A99}"/>
                  </a:ext>
                </a:extLst>
              </p:cNvPr>
              <p:cNvGrpSpPr>
                <a:grpSpLocks noChangeAspect="1"/>
              </p:cNvGrpSpPr>
              <p:nvPr/>
            </p:nvGrpSpPr>
            <p:grpSpPr>
              <a:xfrm>
                <a:off x="1108009" y="4839246"/>
                <a:ext cx="274320" cy="274320"/>
                <a:chOff x="1711882" y="331900"/>
                <a:chExt cx="979874" cy="979874"/>
              </a:xfrm>
            </p:grpSpPr>
            <p:sp>
              <p:nvSpPr>
                <p:cNvPr id="501" name="Freeform 165">
                  <a:extLst>
                    <a:ext uri="{FF2B5EF4-FFF2-40B4-BE49-F238E27FC236}">
                      <a16:creationId xmlns:a16="http://schemas.microsoft.com/office/drawing/2014/main" id="{C41956C7-EB45-B2BE-914E-370FD83DB203}"/>
                    </a:ext>
                  </a:extLst>
                </p:cNvPr>
                <p:cNvSpPr>
                  <a:spLocks noChangeArrowheads="1"/>
                </p:cNvSpPr>
                <p:nvPr/>
              </p:nvSpPr>
              <p:spPr bwMode="auto">
                <a:xfrm flipH="1">
                  <a:off x="1711882" y="331900"/>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502" name="Picture 501" descr="A white line drawing of a cloud&#10;&#10;Description automatically generated">
                  <a:extLst>
                    <a:ext uri="{FF2B5EF4-FFF2-40B4-BE49-F238E27FC236}">
                      <a16:creationId xmlns:a16="http://schemas.microsoft.com/office/drawing/2014/main" id="{A3B91093-9D80-C922-7A6C-26881B7CE8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6079" y="616097"/>
                  <a:ext cx="411480" cy="411480"/>
                </a:xfrm>
                <a:prstGeom prst="rect">
                  <a:avLst/>
                </a:prstGeom>
              </p:spPr>
            </p:pic>
          </p:grpSp>
        </p:grpSp>
        <p:grpSp>
          <p:nvGrpSpPr>
            <p:cNvPr id="510" name="Group 509">
              <a:extLst>
                <a:ext uri="{FF2B5EF4-FFF2-40B4-BE49-F238E27FC236}">
                  <a16:creationId xmlns:a16="http://schemas.microsoft.com/office/drawing/2014/main" id="{EEB4EEA1-69AB-FD31-9EFB-EAFB1408213B}"/>
                </a:ext>
              </a:extLst>
            </p:cNvPr>
            <p:cNvGrpSpPr/>
            <p:nvPr/>
          </p:nvGrpSpPr>
          <p:grpSpPr>
            <a:xfrm>
              <a:off x="1941170" y="5189989"/>
              <a:ext cx="908565" cy="274320"/>
              <a:chOff x="1108009" y="4839246"/>
              <a:chExt cx="908565" cy="274320"/>
            </a:xfrm>
          </p:grpSpPr>
          <p:grpSp>
            <p:nvGrpSpPr>
              <p:cNvPr id="511" name="Group 510">
                <a:extLst>
                  <a:ext uri="{FF2B5EF4-FFF2-40B4-BE49-F238E27FC236}">
                    <a16:creationId xmlns:a16="http://schemas.microsoft.com/office/drawing/2014/main" id="{4C51BACE-83B6-E8AA-030B-DF0218E73CB5}"/>
                  </a:ext>
                </a:extLst>
              </p:cNvPr>
              <p:cNvGrpSpPr>
                <a:grpSpLocks noChangeAspect="1"/>
              </p:cNvGrpSpPr>
              <p:nvPr/>
            </p:nvGrpSpPr>
            <p:grpSpPr>
              <a:xfrm>
                <a:off x="1742254" y="4840765"/>
                <a:ext cx="274320" cy="272801"/>
                <a:chOff x="1711882" y="3260663"/>
                <a:chExt cx="979874" cy="974444"/>
              </a:xfrm>
            </p:grpSpPr>
            <p:sp>
              <p:nvSpPr>
                <p:cNvPr id="60" name="Freeform 167">
                  <a:extLst>
                    <a:ext uri="{FF2B5EF4-FFF2-40B4-BE49-F238E27FC236}">
                      <a16:creationId xmlns:a16="http://schemas.microsoft.com/office/drawing/2014/main" id="{B759E110-08EA-D0C0-EC17-6CF0ACC1FFAC}"/>
                    </a:ext>
                  </a:extLst>
                </p:cNvPr>
                <p:cNvSpPr>
                  <a:spLocks noChangeArrowheads="1"/>
                </p:cNvSpPr>
                <p:nvPr/>
              </p:nvSpPr>
              <p:spPr bwMode="auto">
                <a:xfrm flipH="1">
                  <a:off x="1711882" y="3260663"/>
                  <a:ext cx="979874" cy="974444"/>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61" name="Picture 60" descr="A white line drawing of a person's face&#10;&#10;Description automatically generated">
                  <a:extLst>
                    <a:ext uri="{FF2B5EF4-FFF2-40B4-BE49-F238E27FC236}">
                      <a16:creationId xmlns:a16="http://schemas.microsoft.com/office/drawing/2014/main" id="{B171E5AD-9AC7-F20A-1E32-2A0C1D2F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079" y="3542145"/>
                  <a:ext cx="411480" cy="411480"/>
                </a:xfrm>
                <a:prstGeom prst="rect">
                  <a:avLst/>
                </a:prstGeom>
              </p:spPr>
            </p:pic>
          </p:grpSp>
          <p:grpSp>
            <p:nvGrpSpPr>
              <p:cNvPr id="54" name="Group 53">
                <a:extLst>
                  <a:ext uri="{FF2B5EF4-FFF2-40B4-BE49-F238E27FC236}">
                    <a16:creationId xmlns:a16="http://schemas.microsoft.com/office/drawing/2014/main" id="{20EAF219-7BEB-5107-9F17-2F2AB92097E4}"/>
                  </a:ext>
                </a:extLst>
              </p:cNvPr>
              <p:cNvGrpSpPr>
                <a:grpSpLocks noChangeAspect="1"/>
              </p:cNvGrpSpPr>
              <p:nvPr/>
            </p:nvGrpSpPr>
            <p:grpSpPr>
              <a:xfrm>
                <a:off x="1425131" y="4840765"/>
                <a:ext cx="274320" cy="272801"/>
                <a:chOff x="1711882" y="1735210"/>
                <a:chExt cx="979874" cy="974444"/>
              </a:xfrm>
            </p:grpSpPr>
            <p:sp>
              <p:nvSpPr>
                <p:cNvPr id="58" name="Freeform 166">
                  <a:extLst>
                    <a:ext uri="{FF2B5EF4-FFF2-40B4-BE49-F238E27FC236}">
                      <a16:creationId xmlns:a16="http://schemas.microsoft.com/office/drawing/2014/main" id="{D273CA39-83C7-A92D-EE45-B18848BE3D35}"/>
                    </a:ext>
                  </a:extLst>
                </p:cNvPr>
                <p:cNvSpPr>
                  <a:spLocks noChangeArrowheads="1"/>
                </p:cNvSpPr>
                <p:nvPr/>
              </p:nvSpPr>
              <p:spPr bwMode="auto">
                <a:xfrm flipH="1">
                  <a:off x="1711882" y="1735210"/>
                  <a:ext cx="979874" cy="974444"/>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59" name="Picture 58" descr="A white line drawing of a money bag&#10;&#10;Description automatically generated">
                  <a:extLst>
                    <a:ext uri="{FF2B5EF4-FFF2-40B4-BE49-F238E27FC236}">
                      <a16:creationId xmlns:a16="http://schemas.microsoft.com/office/drawing/2014/main" id="{2F742886-295B-489A-9C69-449C4919A5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6079" y="2016692"/>
                  <a:ext cx="411480" cy="411480"/>
                </a:xfrm>
                <a:prstGeom prst="rect">
                  <a:avLst/>
                </a:prstGeom>
              </p:spPr>
            </p:pic>
          </p:grpSp>
          <p:grpSp>
            <p:nvGrpSpPr>
              <p:cNvPr id="55" name="Group 54">
                <a:extLst>
                  <a:ext uri="{FF2B5EF4-FFF2-40B4-BE49-F238E27FC236}">
                    <a16:creationId xmlns:a16="http://schemas.microsoft.com/office/drawing/2014/main" id="{307987F1-06F7-1018-A206-C68BDF86A204}"/>
                  </a:ext>
                </a:extLst>
              </p:cNvPr>
              <p:cNvGrpSpPr>
                <a:grpSpLocks noChangeAspect="1"/>
              </p:cNvGrpSpPr>
              <p:nvPr/>
            </p:nvGrpSpPr>
            <p:grpSpPr>
              <a:xfrm>
                <a:off x="1108009" y="4839246"/>
                <a:ext cx="274320" cy="274320"/>
                <a:chOff x="1711882" y="331900"/>
                <a:chExt cx="979874" cy="979874"/>
              </a:xfrm>
            </p:grpSpPr>
            <p:sp>
              <p:nvSpPr>
                <p:cNvPr id="56" name="Freeform 165">
                  <a:extLst>
                    <a:ext uri="{FF2B5EF4-FFF2-40B4-BE49-F238E27FC236}">
                      <a16:creationId xmlns:a16="http://schemas.microsoft.com/office/drawing/2014/main" id="{1F5B28D4-383A-EEC3-F6D3-FB21424BD2BE}"/>
                    </a:ext>
                  </a:extLst>
                </p:cNvPr>
                <p:cNvSpPr>
                  <a:spLocks noChangeArrowheads="1"/>
                </p:cNvSpPr>
                <p:nvPr/>
              </p:nvSpPr>
              <p:spPr bwMode="auto">
                <a:xfrm flipH="1">
                  <a:off x="1711882" y="331900"/>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57" name="Picture 56" descr="A white line drawing of a cloud&#10;&#10;Description automatically generated">
                  <a:extLst>
                    <a:ext uri="{FF2B5EF4-FFF2-40B4-BE49-F238E27FC236}">
                      <a16:creationId xmlns:a16="http://schemas.microsoft.com/office/drawing/2014/main" id="{9FF58A8C-B8A0-7633-78F0-8302B6826C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6079" y="616097"/>
                  <a:ext cx="411480" cy="411480"/>
                </a:xfrm>
                <a:prstGeom prst="rect">
                  <a:avLst/>
                </a:prstGeom>
              </p:spPr>
            </p:pic>
          </p:grpSp>
        </p:grpSp>
        <p:grpSp>
          <p:nvGrpSpPr>
            <p:cNvPr id="62" name="Group 61">
              <a:extLst>
                <a:ext uri="{FF2B5EF4-FFF2-40B4-BE49-F238E27FC236}">
                  <a16:creationId xmlns:a16="http://schemas.microsoft.com/office/drawing/2014/main" id="{429ABB94-541C-CE88-19B5-DAFFD19F5D61}"/>
                </a:ext>
              </a:extLst>
            </p:cNvPr>
            <p:cNvGrpSpPr/>
            <p:nvPr/>
          </p:nvGrpSpPr>
          <p:grpSpPr>
            <a:xfrm>
              <a:off x="1941170" y="4130202"/>
              <a:ext cx="908565" cy="274320"/>
              <a:chOff x="1108009" y="4839246"/>
              <a:chExt cx="908565" cy="274320"/>
            </a:xfrm>
          </p:grpSpPr>
          <p:grpSp>
            <p:nvGrpSpPr>
              <p:cNvPr id="63" name="Group 62">
                <a:extLst>
                  <a:ext uri="{FF2B5EF4-FFF2-40B4-BE49-F238E27FC236}">
                    <a16:creationId xmlns:a16="http://schemas.microsoft.com/office/drawing/2014/main" id="{0C7D9FB3-50B5-5309-24D6-FEAB386AA005}"/>
                  </a:ext>
                </a:extLst>
              </p:cNvPr>
              <p:cNvGrpSpPr>
                <a:grpSpLocks noChangeAspect="1"/>
              </p:cNvGrpSpPr>
              <p:nvPr/>
            </p:nvGrpSpPr>
            <p:grpSpPr>
              <a:xfrm>
                <a:off x="1742254" y="4840765"/>
                <a:ext cx="274320" cy="272801"/>
                <a:chOff x="1711882" y="3260663"/>
                <a:chExt cx="979874" cy="974444"/>
              </a:xfrm>
            </p:grpSpPr>
            <p:sp>
              <p:nvSpPr>
                <p:cNvPr id="934" name="Freeform 167">
                  <a:extLst>
                    <a:ext uri="{FF2B5EF4-FFF2-40B4-BE49-F238E27FC236}">
                      <a16:creationId xmlns:a16="http://schemas.microsoft.com/office/drawing/2014/main" id="{E38FD9CC-8ED1-CF86-6AD4-C5A0E7E43AB2}"/>
                    </a:ext>
                  </a:extLst>
                </p:cNvPr>
                <p:cNvSpPr>
                  <a:spLocks noChangeArrowheads="1"/>
                </p:cNvSpPr>
                <p:nvPr/>
              </p:nvSpPr>
              <p:spPr bwMode="auto">
                <a:xfrm flipH="1">
                  <a:off x="1711882" y="3260663"/>
                  <a:ext cx="979874" cy="974444"/>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935" name="Picture 934" descr="A white line drawing of a person's face&#10;&#10;Description automatically generated">
                  <a:extLst>
                    <a:ext uri="{FF2B5EF4-FFF2-40B4-BE49-F238E27FC236}">
                      <a16:creationId xmlns:a16="http://schemas.microsoft.com/office/drawing/2014/main" id="{1065B30B-9ADA-FD59-F7E1-1D6931EF3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079" y="3542145"/>
                  <a:ext cx="411480" cy="411480"/>
                </a:xfrm>
                <a:prstGeom prst="rect">
                  <a:avLst/>
                </a:prstGeom>
              </p:spPr>
            </p:pic>
          </p:grpSp>
          <p:grpSp>
            <p:nvGrpSpPr>
              <p:cNvPr id="928" name="Group 927">
                <a:extLst>
                  <a:ext uri="{FF2B5EF4-FFF2-40B4-BE49-F238E27FC236}">
                    <a16:creationId xmlns:a16="http://schemas.microsoft.com/office/drawing/2014/main" id="{033ED314-ADC5-5475-24C5-1D4B5EA575C7}"/>
                  </a:ext>
                </a:extLst>
              </p:cNvPr>
              <p:cNvGrpSpPr>
                <a:grpSpLocks noChangeAspect="1"/>
              </p:cNvGrpSpPr>
              <p:nvPr/>
            </p:nvGrpSpPr>
            <p:grpSpPr>
              <a:xfrm>
                <a:off x="1425131" y="4840765"/>
                <a:ext cx="274320" cy="272801"/>
                <a:chOff x="1711882" y="1735210"/>
                <a:chExt cx="979874" cy="974444"/>
              </a:xfrm>
            </p:grpSpPr>
            <p:sp>
              <p:nvSpPr>
                <p:cNvPr id="932" name="Freeform 166">
                  <a:extLst>
                    <a:ext uri="{FF2B5EF4-FFF2-40B4-BE49-F238E27FC236}">
                      <a16:creationId xmlns:a16="http://schemas.microsoft.com/office/drawing/2014/main" id="{DADDDD38-FF66-ACA9-E218-800F3FBD7FF3}"/>
                    </a:ext>
                  </a:extLst>
                </p:cNvPr>
                <p:cNvSpPr>
                  <a:spLocks noChangeArrowheads="1"/>
                </p:cNvSpPr>
                <p:nvPr/>
              </p:nvSpPr>
              <p:spPr bwMode="auto">
                <a:xfrm flipH="1">
                  <a:off x="1711882" y="1735210"/>
                  <a:ext cx="979874" cy="974444"/>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933" name="Picture 932" descr="A white line drawing of a money bag&#10;&#10;Description automatically generated">
                  <a:extLst>
                    <a:ext uri="{FF2B5EF4-FFF2-40B4-BE49-F238E27FC236}">
                      <a16:creationId xmlns:a16="http://schemas.microsoft.com/office/drawing/2014/main" id="{E7DA122F-6B72-4488-9216-1C8401B344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6079" y="2016692"/>
                  <a:ext cx="411480" cy="411480"/>
                </a:xfrm>
                <a:prstGeom prst="rect">
                  <a:avLst/>
                </a:prstGeom>
              </p:spPr>
            </p:pic>
          </p:grpSp>
          <p:grpSp>
            <p:nvGrpSpPr>
              <p:cNvPr id="929" name="Group 928">
                <a:extLst>
                  <a:ext uri="{FF2B5EF4-FFF2-40B4-BE49-F238E27FC236}">
                    <a16:creationId xmlns:a16="http://schemas.microsoft.com/office/drawing/2014/main" id="{33B3CD15-8DF3-AC07-327A-8CCA3A8A9735}"/>
                  </a:ext>
                </a:extLst>
              </p:cNvPr>
              <p:cNvGrpSpPr>
                <a:grpSpLocks noChangeAspect="1"/>
              </p:cNvGrpSpPr>
              <p:nvPr/>
            </p:nvGrpSpPr>
            <p:grpSpPr>
              <a:xfrm>
                <a:off x="1108009" y="4839246"/>
                <a:ext cx="274320" cy="274320"/>
                <a:chOff x="1711882" y="331900"/>
                <a:chExt cx="979874" cy="979874"/>
              </a:xfrm>
            </p:grpSpPr>
            <p:sp>
              <p:nvSpPr>
                <p:cNvPr id="930" name="Freeform 165">
                  <a:extLst>
                    <a:ext uri="{FF2B5EF4-FFF2-40B4-BE49-F238E27FC236}">
                      <a16:creationId xmlns:a16="http://schemas.microsoft.com/office/drawing/2014/main" id="{AF2A71A0-FBE6-313C-05A1-7F8A10A5350B}"/>
                    </a:ext>
                  </a:extLst>
                </p:cNvPr>
                <p:cNvSpPr>
                  <a:spLocks noChangeArrowheads="1"/>
                </p:cNvSpPr>
                <p:nvPr/>
              </p:nvSpPr>
              <p:spPr bwMode="auto">
                <a:xfrm flipH="1">
                  <a:off x="1711882" y="331900"/>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931" name="Picture 930" descr="A white line drawing of a cloud&#10;&#10;Description automatically generated">
                  <a:extLst>
                    <a:ext uri="{FF2B5EF4-FFF2-40B4-BE49-F238E27FC236}">
                      <a16:creationId xmlns:a16="http://schemas.microsoft.com/office/drawing/2014/main" id="{39E54AC9-AFB2-057B-2DDD-0B3607BE97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6079" y="616097"/>
                  <a:ext cx="411480" cy="411480"/>
                </a:xfrm>
                <a:prstGeom prst="rect">
                  <a:avLst/>
                </a:prstGeom>
              </p:spPr>
            </p:pic>
          </p:grpSp>
        </p:grpSp>
      </p:grpSp>
      <p:grpSp>
        <p:nvGrpSpPr>
          <p:cNvPr id="990" name="Group 989">
            <a:extLst>
              <a:ext uri="{FF2B5EF4-FFF2-40B4-BE49-F238E27FC236}">
                <a16:creationId xmlns:a16="http://schemas.microsoft.com/office/drawing/2014/main" id="{4AB43114-5351-D94B-38D3-48C56064D574}"/>
              </a:ext>
            </a:extLst>
          </p:cNvPr>
          <p:cNvGrpSpPr/>
          <p:nvPr/>
        </p:nvGrpSpPr>
        <p:grpSpPr>
          <a:xfrm>
            <a:off x="10575135" y="2451687"/>
            <a:ext cx="913243" cy="2391520"/>
            <a:chOff x="1941170" y="4130202"/>
            <a:chExt cx="913243" cy="2391520"/>
          </a:xfrm>
        </p:grpSpPr>
        <p:grpSp>
          <p:nvGrpSpPr>
            <p:cNvPr id="991" name="Group 990">
              <a:extLst>
                <a:ext uri="{FF2B5EF4-FFF2-40B4-BE49-F238E27FC236}">
                  <a16:creationId xmlns:a16="http://schemas.microsoft.com/office/drawing/2014/main" id="{F78AD48A-68C4-C245-DD57-166598B7B6E3}"/>
                </a:ext>
              </a:extLst>
            </p:cNvPr>
            <p:cNvGrpSpPr/>
            <p:nvPr/>
          </p:nvGrpSpPr>
          <p:grpSpPr>
            <a:xfrm>
              <a:off x="1945848" y="5720529"/>
              <a:ext cx="908565" cy="274320"/>
              <a:chOff x="1108009" y="4839246"/>
              <a:chExt cx="908565" cy="274320"/>
            </a:xfrm>
          </p:grpSpPr>
          <p:grpSp>
            <p:nvGrpSpPr>
              <p:cNvPr id="874" name="Group 873">
                <a:extLst>
                  <a:ext uri="{FF2B5EF4-FFF2-40B4-BE49-F238E27FC236}">
                    <a16:creationId xmlns:a16="http://schemas.microsoft.com/office/drawing/2014/main" id="{FFE027C7-C7D4-7DF4-3EE5-B7865E32E0AB}"/>
                  </a:ext>
                </a:extLst>
              </p:cNvPr>
              <p:cNvGrpSpPr>
                <a:grpSpLocks noChangeAspect="1"/>
              </p:cNvGrpSpPr>
              <p:nvPr/>
            </p:nvGrpSpPr>
            <p:grpSpPr>
              <a:xfrm>
                <a:off x="1742254" y="4840765"/>
                <a:ext cx="274320" cy="272801"/>
                <a:chOff x="1711882" y="3260663"/>
                <a:chExt cx="979874" cy="974444"/>
              </a:xfrm>
            </p:grpSpPr>
            <p:sp>
              <p:nvSpPr>
                <p:cNvPr id="881" name="Freeform 167">
                  <a:extLst>
                    <a:ext uri="{FF2B5EF4-FFF2-40B4-BE49-F238E27FC236}">
                      <a16:creationId xmlns:a16="http://schemas.microsoft.com/office/drawing/2014/main" id="{9DF53478-03C7-CEAF-6794-74CFB0BDA37A}"/>
                    </a:ext>
                  </a:extLst>
                </p:cNvPr>
                <p:cNvSpPr>
                  <a:spLocks noChangeArrowheads="1"/>
                </p:cNvSpPr>
                <p:nvPr/>
              </p:nvSpPr>
              <p:spPr bwMode="auto">
                <a:xfrm flipH="1">
                  <a:off x="1711882" y="3260663"/>
                  <a:ext cx="979874" cy="974444"/>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884" name="Picture 883" descr="A white line drawing of a person's face&#10;&#10;Description automatically generated">
                  <a:extLst>
                    <a:ext uri="{FF2B5EF4-FFF2-40B4-BE49-F238E27FC236}">
                      <a16:creationId xmlns:a16="http://schemas.microsoft.com/office/drawing/2014/main" id="{24FF827C-C863-A970-2771-B1CFEA4D97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079" y="3542145"/>
                  <a:ext cx="411480" cy="411480"/>
                </a:xfrm>
                <a:prstGeom prst="rect">
                  <a:avLst/>
                </a:prstGeom>
              </p:spPr>
            </p:pic>
          </p:grpSp>
          <p:grpSp>
            <p:nvGrpSpPr>
              <p:cNvPr id="875" name="Group 874">
                <a:extLst>
                  <a:ext uri="{FF2B5EF4-FFF2-40B4-BE49-F238E27FC236}">
                    <a16:creationId xmlns:a16="http://schemas.microsoft.com/office/drawing/2014/main" id="{34B10344-38C9-3E27-F818-8F03A402ABE9}"/>
                  </a:ext>
                </a:extLst>
              </p:cNvPr>
              <p:cNvGrpSpPr>
                <a:grpSpLocks noChangeAspect="1"/>
              </p:cNvGrpSpPr>
              <p:nvPr/>
            </p:nvGrpSpPr>
            <p:grpSpPr>
              <a:xfrm>
                <a:off x="1425131" y="4840765"/>
                <a:ext cx="274320" cy="272801"/>
                <a:chOff x="1711882" y="1735210"/>
                <a:chExt cx="979874" cy="974444"/>
              </a:xfrm>
            </p:grpSpPr>
            <p:sp>
              <p:nvSpPr>
                <p:cNvPr id="879" name="Freeform 166">
                  <a:extLst>
                    <a:ext uri="{FF2B5EF4-FFF2-40B4-BE49-F238E27FC236}">
                      <a16:creationId xmlns:a16="http://schemas.microsoft.com/office/drawing/2014/main" id="{6CEAC855-3A45-FD66-0F92-479C84CB60A7}"/>
                    </a:ext>
                  </a:extLst>
                </p:cNvPr>
                <p:cNvSpPr>
                  <a:spLocks noChangeArrowheads="1"/>
                </p:cNvSpPr>
                <p:nvPr/>
              </p:nvSpPr>
              <p:spPr bwMode="auto">
                <a:xfrm flipH="1">
                  <a:off x="1711882" y="1735210"/>
                  <a:ext cx="979874" cy="974444"/>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880" name="Picture 879" descr="A white line drawing of a money bag&#10;&#10;Description automatically generated">
                  <a:extLst>
                    <a:ext uri="{FF2B5EF4-FFF2-40B4-BE49-F238E27FC236}">
                      <a16:creationId xmlns:a16="http://schemas.microsoft.com/office/drawing/2014/main" id="{158A7DD0-7876-CC03-8815-040E6B425C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6079" y="2016692"/>
                  <a:ext cx="411480" cy="411480"/>
                </a:xfrm>
                <a:prstGeom prst="rect">
                  <a:avLst/>
                </a:prstGeom>
              </p:spPr>
            </p:pic>
          </p:grpSp>
          <p:grpSp>
            <p:nvGrpSpPr>
              <p:cNvPr id="876" name="Group 875">
                <a:extLst>
                  <a:ext uri="{FF2B5EF4-FFF2-40B4-BE49-F238E27FC236}">
                    <a16:creationId xmlns:a16="http://schemas.microsoft.com/office/drawing/2014/main" id="{F722FF88-0FFA-D122-7BDE-5763E98C3E7C}"/>
                  </a:ext>
                </a:extLst>
              </p:cNvPr>
              <p:cNvGrpSpPr>
                <a:grpSpLocks noChangeAspect="1"/>
              </p:cNvGrpSpPr>
              <p:nvPr/>
            </p:nvGrpSpPr>
            <p:grpSpPr>
              <a:xfrm>
                <a:off x="1108009" y="4839246"/>
                <a:ext cx="274320" cy="274320"/>
                <a:chOff x="1711882" y="331900"/>
                <a:chExt cx="979874" cy="979874"/>
              </a:xfrm>
            </p:grpSpPr>
            <p:sp>
              <p:nvSpPr>
                <p:cNvPr id="877" name="Freeform 165">
                  <a:extLst>
                    <a:ext uri="{FF2B5EF4-FFF2-40B4-BE49-F238E27FC236}">
                      <a16:creationId xmlns:a16="http://schemas.microsoft.com/office/drawing/2014/main" id="{8A988CD0-B7F5-3A16-A162-896270C126FD}"/>
                    </a:ext>
                  </a:extLst>
                </p:cNvPr>
                <p:cNvSpPr>
                  <a:spLocks noChangeArrowheads="1"/>
                </p:cNvSpPr>
                <p:nvPr/>
              </p:nvSpPr>
              <p:spPr bwMode="auto">
                <a:xfrm flipH="1">
                  <a:off x="1711882" y="331900"/>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878" name="Picture 877" descr="A white line drawing of a cloud&#10;&#10;Description automatically generated">
                  <a:extLst>
                    <a:ext uri="{FF2B5EF4-FFF2-40B4-BE49-F238E27FC236}">
                      <a16:creationId xmlns:a16="http://schemas.microsoft.com/office/drawing/2014/main" id="{0F609D43-C728-3295-3C23-6964A5ACD9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6079" y="616097"/>
                  <a:ext cx="411480" cy="411480"/>
                </a:xfrm>
                <a:prstGeom prst="rect">
                  <a:avLst/>
                </a:prstGeom>
              </p:spPr>
            </p:pic>
          </p:grpSp>
        </p:grpSp>
        <p:grpSp>
          <p:nvGrpSpPr>
            <p:cNvPr id="992" name="Group 991">
              <a:extLst>
                <a:ext uri="{FF2B5EF4-FFF2-40B4-BE49-F238E27FC236}">
                  <a16:creationId xmlns:a16="http://schemas.microsoft.com/office/drawing/2014/main" id="{CBF80D14-8D3E-B16D-B044-CBB0D502ACD3}"/>
                </a:ext>
              </a:extLst>
            </p:cNvPr>
            <p:cNvGrpSpPr/>
            <p:nvPr/>
          </p:nvGrpSpPr>
          <p:grpSpPr>
            <a:xfrm>
              <a:off x="1945848" y="6247402"/>
              <a:ext cx="908565" cy="274320"/>
              <a:chOff x="1108009" y="4839246"/>
              <a:chExt cx="908565" cy="274320"/>
            </a:xfrm>
          </p:grpSpPr>
          <p:grpSp>
            <p:nvGrpSpPr>
              <p:cNvPr id="865" name="Group 864">
                <a:extLst>
                  <a:ext uri="{FF2B5EF4-FFF2-40B4-BE49-F238E27FC236}">
                    <a16:creationId xmlns:a16="http://schemas.microsoft.com/office/drawing/2014/main" id="{02085658-6DD1-34AB-BF03-CA65D5FC8E6B}"/>
                  </a:ext>
                </a:extLst>
              </p:cNvPr>
              <p:cNvGrpSpPr>
                <a:grpSpLocks noChangeAspect="1"/>
              </p:cNvGrpSpPr>
              <p:nvPr/>
            </p:nvGrpSpPr>
            <p:grpSpPr>
              <a:xfrm>
                <a:off x="1742254" y="4840765"/>
                <a:ext cx="274320" cy="272801"/>
                <a:chOff x="1711882" y="3260663"/>
                <a:chExt cx="979874" cy="974444"/>
              </a:xfrm>
            </p:grpSpPr>
            <p:sp>
              <p:nvSpPr>
                <p:cNvPr id="872" name="Freeform 167">
                  <a:extLst>
                    <a:ext uri="{FF2B5EF4-FFF2-40B4-BE49-F238E27FC236}">
                      <a16:creationId xmlns:a16="http://schemas.microsoft.com/office/drawing/2014/main" id="{13AA8A8F-FD9E-B56D-7E34-B085CD4CA526}"/>
                    </a:ext>
                  </a:extLst>
                </p:cNvPr>
                <p:cNvSpPr>
                  <a:spLocks noChangeArrowheads="1"/>
                </p:cNvSpPr>
                <p:nvPr/>
              </p:nvSpPr>
              <p:spPr bwMode="auto">
                <a:xfrm flipH="1">
                  <a:off x="1711882" y="3260663"/>
                  <a:ext cx="979874" cy="974444"/>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873" name="Picture 872" descr="A white line drawing of a person's face&#10;&#10;Description automatically generated">
                  <a:extLst>
                    <a:ext uri="{FF2B5EF4-FFF2-40B4-BE49-F238E27FC236}">
                      <a16:creationId xmlns:a16="http://schemas.microsoft.com/office/drawing/2014/main" id="{9F206198-02ED-9B32-D24B-DB123F0E20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079" y="3542145"/>
                  <a:ext cx="411480" cy="411480"/>
                </a:xfrm>
                <a:prstGeom prst="rect">
                  <a:avLst/>
                </a:prstGeom>
              </p:spPr>
            </p:pic>
          </p:grpSp>
          <p:grpSp>
            <p:nvGrpSpPr>
              <p:cNvPr id="866" name="Group 865">
                <a:extLst>
                  <a:ext uri="{FF2B5EF4-FFF2-40B4-BE49-F238E27FC236}">
                    <a16:creationId xmlns:a16="http://schemas.microsoft.com/office/drawing/2014/main" id="{5DFF91A4-2E05-E508-E64E-5952798CC2D7}"/>
                  </a:ext>
                </a:extLst>
              </p:cNvPr>
              <p:cNvGrpSpPr>
                <a:grpSpLocks noChangeAspect="1"/>
              </p:cNvGrpSpPr>
              <p:nvPr/>
            </p:nvGrpSpPr>
            <p:grpSpPr>
              <a:xfrm>
                <a:off x="1425131" y="4840765"/>
                <a:ext cx="274320" cy="272801"/>
                <a:chOff x="1711882" y="1735210"/>
                <a:chExt cx="979874" cy="974444"/>
              </a:xfrm>
            </p:grpSpPr>
            <p:sp>
              <p:nvSpPr>
                <p:cNvPr id="870" name="Freeform 166">
                  <a:extLst>
                    <a:ext uri="{FF2B5EF4-FFF2-40B4-BE49-F238E27FC236}">
                      <a16:creationId xmlns:a16="http://schemas.microsoft.com/office/drawing/2014/main" id="{E270A2BD-5771-7942-B02E-93D0776D71C6}"/>
                    </a:ext>
                  </a:extLst>
                </p:cNvPr>
                <p:cNvSpPr>
                  <a:spLocks noChangeArrowheads="1"/>
                </p:cNvSpPr>
                <p:nvPr/>
              </p:nvSpPr>
              <p:spPr bwMode="auto">
                <a:xfrm flipH="1">
                  <a:off x="1711882" y="1735210"/>
                  <a:ext cx="979874" cy="974444"/>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871" name="Picture 870" descr="A white line drawing of a money bag&#10;&#10;Description automatically generated">
                  <a:extLst>
                    <a:ext uri="{FF2B5EF4-FFF2-40B4-BE49-F238E27FC236}">
                      <a16:creationId xmlns:a16="http://schemas.microsoft.com/office/drawing/2014/main" id="{07C1C63D-C3FB-EFEF-8DD4-3EC6A94968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6079" y="2016692"/>
                  <a:ext cx="411480" cy="411480"/>
                </a:xfrm>
                <a:prstGeom prst="rect">
                  <a:avLst/>
                </a:prstGeom>
              </p:spPr>
            </p:pic>
          </p:grpSp>
          <p:grpSp>
            <p:nvGrpSpPr>
              <p:cNvPr id="867" name="Group 866">
                <a:extLst>
                  <a:ext uri="{FF2B5EF4-FFF2-40B4-BE49-F238E27FC236}">
                    <a16:creationId xmlns:a16="http://schemas.microsoft.com/office/drawing/2014/main" id="{FE2D7F65-C115-1B3B-EA1C-FC4C2A3320A1}"/>
                  </a:ext>
                </a:extLst>
              </p:cNvPr>
              <p:cNvGrpSpPr>
                <a:grpSpLocks noChangeAspect="1"/>
              </p:cNvGrpSpPr>
              <p:nvPr/>
            </p:nvGrpSpPr>
            <p:grpSpPr>
              <a:xfrm>
                <a:off x="1108009" y="4839246"/>
                <a:ext cx="274320" cy="274320"/>
                <a:chOff x="1711882" y="331900"/>
                <a:chExt cx="979874" cy="979874"/>
              </a:xfrm>
            </p:grpSpPr>
            <p:sp>
              <p:nvSpPr>
                <p:cNvPr id="868" name="Freeform 165">
                  <a:extLst>
                    <a:ext uri="{FF2B5EF4-FFF2-40B4-BE49-F238E27FC236}">
                      <a16:creationId xmlns:a16="http://schemas.microsoft.com/office/drawing/2014/main" id="{55FC0610-B08A-920E-3E71-3EA83933A370}"/>
                    </a:ext>
                  </a:extLst>
                </p:cNvPr>
                <p:cNvSpPr>
                  <a:spLocks noChangeArrowheads="1"/>
                </p:cNvSpPr>
                <p:nvPr/>
              </p:nvSpPr>
              <p:spPr bwMode="auto">
                <a:xfrm flipH="1">
                  <a:off x="1711882" y="331900"/>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869" name="Picture 868" descr="A white line drawing of a cloud&#10;&#10;Description automatically generated">
                  <a:extLst>
                    <a:ext uri="{FF2B5EF4-FFF2-40B4-BE49-F238E27FC236}">
                      <a16:creationId xmlns:a16="http://schemas.microsoft.com/office/drawing/2014/main" id="{9F49B935-7365-EABB-6AF5-D0438C0B7E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6079" y="616097"/>
                  <a:ext cx="411480" cy="411480"/>
                </a:xfrm>
                <a:prstGeom prst="rect">
                  <a:avLst/>
                </a:prstGeom>
              </p:spPr>
            </p:pic>
          </p:grpSp>
        </p:grpSp>
        <p:grpSp>
          <p:nvGrpSpPr>
            <p:cNvPr id="993" name="Group 992">
              <a:extLst>
                <a:ext uri="{FF2B5EF4-FFF2-40B4-BE49-F238E27FC236}">
                  <a16:creationId xmlns:a16="http://schemas.microsoft.com/office/drawing/2014/main" id="{D92F34A3-E4B8-6B63-A278-BB08A18BB97F}"/>
                </a:ext>
              </a:extLst>
            </p:cNvPr>
            <p:cNvGrpSpPr/>
            <p:nvPr/>
          </p:nvGrpSpPr>
          <p:grpSpPr>
            <a:xfrm>
              <a:off x="1941170" y="5189989"/>
              <a:ext cx="908565" cy="274320"/>
              <a:chOff x="1108009" y="4839246"/>
              <a:chExt cx="908565" cy="274320"/>
            </a:xfrm>
          </p:grpSpPr>
          <p:grpSp>
            <p:nvGrpSpPr>
              <p:cNvPr id="1016" name="Group 1015">
                <a:extLst>
                  <a:ext uri="{FF2B5EF4-FFF2-40B4-BE49-F238E27FC236}">
                    <a16:creationId xmlns:a16="http://schemas.microsoft.com/office/drawing/2014/main" id="{3DED735A-A835-AB13-D2D6-9443729528CC}"/>
                  </a:ext>
                </a:extLst>
              </p:cNvPr>
              <p:cNvGrpSpPr>
                <a:grpSpLocks noChangeAspect="1"/>
              </p:cNvGrpSpPr>
              <p:nvPr/>
            </p:nvGrpSpPr>
            <p:grpSpPr>
              <a:xfrm>
                <a:off x="1742254" y="4840765"/>
                <a:ext cx="274320" cy="272801"/>
                <a:chOff x="1711882" y="3260663"/>
                <a:chExt cx="979874" cy="974444"/>
              </a:xfrm>
            </p:grpSpPr>
            <p:sp>
              <p:nvSpPr>
                <p:cNvPr id="1023" name="Freeform 167">
                  <a:extLst>
                    <a:ext uri="{FF2B5EF4-FFF2-40B4-BE49-F238E27FC236}">
                      <a16:creationId xmlns:a16="http://schemas.microsoft.com/office/drawing/2014/main" id="{882496B4-B818-439A-A10E-5B6154B5C7EE}"/>
                    </a:ext>
                  </a:extLst>
                </p:cNvPr>
                <p:cNvSpPr>
                  <a:spLocks noChangeArrowheads="1"/>
                </p:cNvSpPr>
                <p:nvPr/>
              </p:nvSpPr>
              <p:spPr bwMode="auto">
                <a:xfrm flipH="1">
                  <a:off x="1711882" y="3260663"/>
                  <a:ext cx="979874" cy="974444"/>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864" name="Picture 863" descr="A white line drawing of a person's face&#10;&#10;Description automatically generated">
                  <a:extLst>
                    <a:ext uri="{FF2B5EF4-FFF2-40B4-BE49-F238E27FC236}">
                      <a16:creationId xmlns:a16="http://schemas.microsoft.com/office/drawing/2014/main" id="{ED676C93-3B54-C623-EB4F-5C198E9C03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079" y="3542145"/>
                  <a:ext cx="411480" cy="411480"/>
                </a:xfrm>
                <a:prstGeom prst="rect">
                  <a:avLst/>
                </a:prstGeom>
              </p:spPr>
            </p:pic>
          </p:grpSp>
          <p:grpSp>
            <p:nvGrpSpPr>
              <p:cNvPr id="1017" name="Group 1016">
                <a:extLst>
                  <a:ext uri="{FF2B5EF4-FFF2-40B4-BE49-F238E27FC236}">
                    <a16:creationId xmlns:a16="http://schemas.microsoft.com/office/drawing/2014/main" id="{C09ED13E-692A-B4EB-FFBF-7327D1E2FA19}"/>
                  </a:ext>
                </a:extLst>
              </p:cNvPr>
              <p:cNvGrpSpPr>
                <a:grpSpLocks noChangeAspect="1"/>
              </p:cNvGrpSpPr>
              <p:nvPr/>
            </p:nvGrpSpPr>
            <p:grpSpPr>
              <a:xfrm>
                <a:off x="1425131" y="4840765"/>
                <a:ext cx="274320" cy="272801"/>
                <a:chOff x="1711882" y="1735210"/>
                <a:chExt cx="979874" cy="974444"/>
              </a:xfrm>
            </p:grpSpPr>
            <p:sp>
              <p:nvSpPr>
                <p:cNvPr id="1021" name="Freeform 166">
                  <a:extLst>
                    <a:ext uri="{FF2B5EF4-FFF2-40B4-BE49-F238E27FC236}">
                      <a16:creationId xmlns:a16="http://schemas.microsoft.com/office/drawing/2014/main" id="{3D39EE81-3FF5-3FC0-E42C-0B275CF7740A}"/>
                    </a:ext>
                  </a:extLst>
                </p:cNvPr>
                <p:cNvSpPr>
                  <a:spLocks noChangeArrowheads="1"/>
                </p:cNvSpPr>
                <p:nvPr/>
              </p:nvSpPr>
              <p:spPr bwMode="auto">
                <a:xfrm flipH="1">
                  <a:off x="1711882" y="1735210"/>
                  <a:ext cx="979874" cy="974444"/>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1022" name="Picture 1021" descr="A white line drawing of a money bag&#10;&#10;Description automatically generated">
                  <a:extLst>
                    <a:ext uri="{FF2B5EF4-FFF2-40B4-BE49-F238E27FC236}">
                      <a16:creationId xmlns:a16="http://schemas.microsoft.com/office/drawing/2014/main" id="{F0810EAF-D175-EDD2-AAEC-8B45B7C488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6079" y="2016692"/>
                  <a:ext cx="411480" cy="411480"/>
                </a:xfrm>
                <a:prstGeom prst="rect">
                  <a:avLst/>
                </a:prstGeom>
              </p:spPr>
            </p:pic>
          </p:grpSp>
          <p:grpSp>
            <p:nvGrpSpPr>
              <p:cNvPr id="1018" name="Group 1017">
                <a:extLst>
                  <a:ext uri="{FF2B5EF4-FFF2-40B4-BE49-F238E27FC236}">
                    <a16:creationId xmlns:a16="http://schemas.microsoft.com/office/drawing/2014/main" id="{2C95BC4F-BDF2-E3B4-04B5-9EB4FD67EDFB}"/>
                  </a:ext>
                </a:extLst>
              </p:cNvPr>
              <p:cNvGrpSpPr>
                <a:grpSpLocks noChangeAspect="1"/>
              </p:cNvGrpSpPr>
              <p:nvPr/>
            </p:nvGrpSpPr>
            <p:grpSpPr>
              <a:xfrm>
                <a:off x="1108009" y="4839246"/>
                <a:ext cx="274320" cy="274320"/>
                <a:chOff x="1711882" y="331900"/>
                <a:chExt cx="979874" cy="979874"/>
              </a:xfrm>
            </p:grpSpPr>
            <p:sp>
              <p:nvSpPr>
                <p:cNvPr id="1019" name="Freeform 165">
                  <a:extLst>
                    <a:ext uri="{FF2B5EF4-FFF2-40B4-BE49-F238E27FC236}">
                      <a16:creationId xmlns:a16="http://schemas.microsoft.com/office/drawing/2014/main" id="{6F26917F-D4F0-12D2-5B8F-E57029E325C7}"/>
                    </a:ext>
                  </a:extLst>
                </p:cNvPr>
                <p:cNvSpPr>
                  <a:spLocks noChangeArrowheads="1"/>
                </p:cNvSpPr>
                <p:nvPr/>
              </p:nvSpPr>
              <p:spPr bwMode="auto">
                <a:xfrm flipH="1">
                  <a:off x="1711882" y="331900"/>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1020" name="Picture 1019" descr="A white line drawing of a cloud&#10;&#10;Description automatically generated">
                  <a:extLst>
                    <a:ext uri="{FF2B5EF4-FFF2-40B4-BE49-F238E27FC236}">
                      <a16:creationId xmlns:a16="http://schemas.microsoft.com/office/drawing/2014/main" id="{2D7D23E6-5DE0-D07E-0E5F-3A6F95A6FE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6079" y="616097"/>
                  <a:ext cx="411480" cy="411480"/>
                </a:xfrm>
                <a:prstGeom prst="rect">
                  <a:avLst/>
                </a:prstGeom>
              </p:spPr>
            </p:pic>
          </p:grpSp>
        </p:grpSp>
        <p:grpSp>
          <p:nvGrpSpPr>
            <p:cNvPr id="994" name="Group 993">
              <a:extLst>
                <a:ext uri="{FF2B5EF4-FFF2-40B4-BE49-F238E27FC236}">
                  <a16:creationId xmlns:a16="http://schemas.microsoft.com/office/drawing/2014/main" id="{5D0A25CA-8353-7678-6A57-45783173867B}"/>
                </a:ext>
              </a:extLst>
            </p:cNvPr>
            <p:cNvGrpSpPr/>
            <p:nvPr/>
          </p:nvGrpSpPr>
          <p:grpSpPr>
            <a:xfrm>
              <a:off x="1941170" y="4130202"/>
              <a:ext cx="908565" cy="274320"/>
              <a:chOff x="1108009" y="4839246"/>
              <a:chExt cx="908565" cy="274320"/>
            </a:xfrm>
          </p:grpSpPr>
          <p:grpSp>
            <p:nvGrpSpPr>
              <p:cNvPr id="995" name="Group 994">
                <a:extLst>
                  <a:ext uri="{FF2B5EF4-FFF2-40B4-BE49-F238E27FC236}">
                    <a16:creationId xmlns:a16="http://schemas.microsoft.com/office/drawing/2014/main" id="{75A4F101-9BDD-F6F3-D6F8-91E1C6215216}"/>
                  </a:ext>
                </a:extLst>
              </p:cNvPr>
              <p:cNvGrpSpPr>
                <a:grpSpLocks noChangeAspect="1"/>
              </p:cNvGrpSpPr>
              <p:nvPr/>
            </p:nvGrpSpPr>
            <p:grpSpPr>
              <a:xfrm>
                <a:off x="1742254" y="4840765"/>
                <a:ext cx="274320" cy="272801"/>
                <a:chOff x="1711882" y="3260663"/>
                <a:chExt cx="979874" cy="974444"/>
              </a:xfrm>
            </p:grpSpPr>
            <p:sp>
              <p:nvSpPr>
                <p:cNvPr id="1014" name="Freeform 167">
                  <a:extLst>
                    <a:ext uri="{FF2B5EF4-FFF2-40B4-BE49-F238E27FC236}">
                      <a16:creationId xmlns:a16="http://schemas.microsoft.com/office/drawing/2014/main" id="{5A389B93-ABD6-70EF-E1D0-1BDAFC1256AB}"/>
                    </a:ext>
                  </a:extLst>
                </p:cNvPr>
                <p:cNvSpPr>
                  <a:spLocks noChangeArrowheads="1"/>
                </p:cNvSpPr>
                <p:nvPr/>
              </p:nvSpPr>
              <p:spPr bwMode="auto">
                <a:xfrm flipH="1">
                  <a:off x="1711882" y="3260663"/>
                  <a:ext cx="979874" cy="974444"/>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1015" name="Picture 1014" descr="A white line drawing of a person's face&#10;&#10;Description automatically generated">
                  <a:extLst>
                    <a:ext uri="{FF2B5EF4-FFF2-40B4-BE49-F238E27FC236}">
                      <a16:creationId xmlns:a16="http://schemas.microsoft.com/office/drawing/2014/main" id="{A7FA0B37-ED09-AA5B-6B52-5682501925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079" y="3542145"/>
                  <a:ext cx="411480" cy="411480"/>
                </a:xfrm>
                <a:prstGeom prst="rect">
                  <a:avLst/>
                </a:prstGeom>
              </p:spPr>
            </p:pic>
          </p:grpSp>
          <p:grpSp>
            <p:nvGrpSpPr>
              <p:cNvPr id="996" name="Group 995">
                <a:extLst>
                  <a:ext uri="{FF2B5EF4-FFF2-40B4-BE49-F238E27FC236}">
                    <a16:creationId xmlns:a16="http://schemas.microsoft.com/office/drawing/2014/main" id="{570C37B4-B4DE-B016-5734-3D33CF1E7C12}"/>
                  </a:ext>
                </a:extLst>
              </p:cNvPr>
              <p:cNvGrpSpPr>
                <a:grpSpLocks noChangeAspect="1"/>
              </p:cNvGrpSpPr>
              <p:nvPr/>
            </p:nvGrpSpPr>
            <p:grpSpPr>
              <a:xfrm>
                <a:off x="1425131" y="4840765"/>
                <a:ext cx="274320" cy="272801"/>
                <a:chOff x="1711882" y="1735210"/>
                <a:chExt cx="979874" cy="974444"/>
              </a:xfrm>
            </p:grpSpPr>
            <p:sp>
              <p:nvSpPr>
                <p:cNvPr id="1000" name="Freeform 166">
                  <a:extLst>
                    <a:ext uri="{FF2B5EF4-FFF2-40B4-BE49-F238E27FC236}">
                      <a16:creationId xmlns:a16="http://schemas.microsoft.com/office/drawing/2014/main" id="{093F4365-F2FC-BE9C-6057-D6BEB6BA897E}"/>
                    </a:ext>
                  </a:extLst>
                </p:cNvPr>
                <p:cNvSpPr>
                  <a:spLocks noChangeArrowheads="1"/>
                </p:cNvSpPr>
                <p:nvPr/>
              </p:nvSpPr>
              <p:spPr bwMode="auto">
                <a:xfrm flipH="1">
                  <a:off x="1711882" y="1735210"/>
                  <a:ext cx="979874" cy="974444"/>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1001" name="Picture 1000" descr="A white line drawing of a money bag&#10;&#10;Description automatically generated">
                  <a:extLst>
                    <a:ext uri="{FF2B5EF4-FFF2-40B4-BE49-F238E27FC236}">
                      <a16:creationId xmlns:a16="http://schemas.microsoft.com/office/drawing/2014/main" id="{29B529BA-C362-5377-CDB4-43932A66C0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6079" y="2016692"/>
                  <a:ext cx="411480" cy="411480"/>
                </a:xfrm>
                <a:prstGeom prst="rect">
                  <a:avLst/>
                </a:prstGeom>
              </p:spPr>
            </p:pic>
          </p:grpSp>
          <p:grpSp>
            <p:nvGrpSpPr>
              <p:cNvPr id="997" name="Group 996">
                <a:extLst>
                  <a:ext uri="{FF2B5EF4-FFF2-40B4-BE49-F238E27FC236}">
                    <a16:creationId xmlns:a16="http://schemas.microsoft.com/office/drawing/2014/main" id="{F95FD93F-244B-30C6-7A62-B2916CC3EE23}"/>
                  </a:ext>
                </a:extLst>
              </p:cNvPr>
              <p:cNvGrpSpPr>
                <a:grpSpLocks noChangeAspect="1"/>
              </p:cNvGrpSpPr>
              <p:nvPr/>
            </p:nvGrpSpPr>
            <p:grpSpPr>
              <a:xfrm>
                <a:off x="1108009" y="4839246"/>
                <a:ext cx="274320" cy="274320"/>
                <a:chOff x="1711882" y="331900"/>
                <a:chExt cx="979874" cy="979874"/>
              </a:xfrm>
            </p:grpSpPr>
            <p:sp>
              <p:nvSpPr>
                <p:cNvPr id="998" name="Freeform 165">
                  <a:extLst>
                    <a:ext uri="{FF2B5EF4-FFF2-40B4-BE49-F238E27FC236}">
                      <a16:creationId xmlns:a16="http://schemas.microsoft.com/office/drawing/2014/main" id="{DE1D4961-DEE2-D941-F459-BC435FEC96F8}"/>
                    </a:ext>
                  </a:extLst>
                </p:cNvPr>
                <p:cNvSpPr>
                  <a:spLocks noChangeArrowheads="1"/>
                </p:cNvSpPr>
                <p:nvPr/>
              </p:nvSpPr>
              <p:spPr bwMode="auto">
                <a:xfrm flipH="1">
                  <a:off x="1711882" y="331900"/>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999" name="Picture 998" descr="A white line drawing of a cloud&#10;&#10;Description automatically generated">
                  <a:extLst>
                    <a:ext uri="{FF2B5EF4-FFF2-40B4-BE49-F238E27FC236}">
                      <a16:creationId xmlns:a16="http://schemas.microsoft.com/office/drawing/2014/main" id="{32F98A0D-5F24-338F-5B89-41E21446DD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6079" y="616097"/>
                  <a:ext cx="411480" cy="411480"/>
                </a:xfrm>
                <a:prstGeom prst="rect">
                  <a:avLst/>
                </a:prstGeom>
              </p:spPr>
            </p:pic>
          </p:grpSp>
        </p:grpSp>
      </p:grpSp>
      <p:pic>
        <p:nvPicPr>
          <p:cNvPr id="1027" name="Picture 1026">
            <a:extLst>
              <a:ext uri="{FF2B5EF4-FFF2-40B4-BE49-F238E27FC236}">
                <a16:creationId xmlns:a16="http://schemas.microsoft.com/office/drawing/2014/main" id="{4042F517-9276-1076-5B1C-99C186E410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2354" y="4389120"/>
            <a:ext cx="457200" cy="457200"/>
          </a:xfrm>
          <a:prstGeom prst="rect">
            <a:avLst/>
          </a:prstGeom>
        </p:spPr>
      </p:pic>
      <p:pic>
        <p:nvPicPr>
          <p:cNvPr id="1028" name="Picture 1027" descr="A blue line drawing of a database&#10;&#10;Description automatically generated">
            <a:extLst>
              <a:ext uri="{FF2B5EF4-FFF2-40B4-BE49-F238E27FC236}">
                <a16:creationId xmlns:a16="http://schemas.microsoft.com/office/drawing/2014/main" id="{DF7C6555-6903-2060-9F17-84EE3A2541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22556" y="4434840"/>
            <a:ext cx="411480" cy="411480"/>
          </a:xfrm>
          <a:prstGeom prst="rect">
            <a:avLst/>
          </a:prstGeom>
        </p:spPr>
      </p:pic>
      <p:pic>
        <p:nvPicPr>
          <p:cNvPr id="1031" name="Picture 1030">
            <a:extLst>
              <a:ext uri="{FF2B5EF4-FFF2-40B4-BE49-F238E27FC236}">
                <a16:creationId xmlns:a16="http://schemas.microsoft.com/office/drawing/2014/main" id="{5E643099-E4BA-FC35-483C-2A1560227C1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24396" y="4434840"/>
            <a:ext cx="411480" cy="411480"/>
          </a:xfrm>
          <a:prstGeom prst="rect">
            <a:avLst/>
          </a:prstGeom>
        </p:spPr>
      </p:pic>
      <p:pic>
        <p:nvPicPr>
          <p:cNvPr id="1032" name="Picture 1031">
            <a:extLst>
              <a:ext uri="{FF2B5EF4-FFF2-40B4-BE49-F238E27FC236}">
                <a16:creationId xmlns:a16="http://schemas.microsoft.com/office/drawing/2014/main" id="{DBD614DC-04C1-C648-3F05-2F6B2C0F875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26235" y="4434840"/>
            <a:ext cx="411480" cy="411480"/>
          </a:xfrm>
          <a:prstGeom prst="rect">
            <a:avLst/>
          </a:prstGeom>
        </p:spPr>
      </p:pic>
    </p:spTree>
    <p:extLst>
      <p:ext uri="{BB962C8B-B14F-4D97-AF65-F5344CB8AC3E}">
        <p14:creationId xmlns:p14="http://schemas.microsoft.com/office/powerpoint/2010/main" val="4284916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1AC46EA-DDFD-8A56-C62B-38754CF3E037}"/>
              </a:ext>
            </a:extLst>
          </p:cNvPr>
          <p:cNvPicPr>
            <a:picLocks noChangeAspect="1"/>
          </p:cNvPicPr>
          <p:nvPr/>
        </p:nvPicPr>
        <p:blipFill rotWithShape="1">
          <a:blip r:embed="rId2"/>
          <a:srcRect r="-60"/>
          <a:stretch/>
        </p:blipFill>
        <p:spPr>
          <a:xfrm>
            <a:off x="371475" y="0"/>
            <a:ext cx="14489744" cy="6858000"/>
          </a:xfrm>
          <a:prstGeom prst="rect">
            <a:avLst/>
          </a:prstGeom>
        </p:spPr>
      </p:pic>
      <p:grpSp>
        <p:nvGrpSpPr>
          <p:cNvPr id="5" name="Group 4">
            <a:extLst>
              <a:ext uri="{FF2B5EF4-FFF2-40B4-BE49-F238E27FC236}">
                <a16:creationId xmlns:a16="http://schemas.microsoft.com/office/drawing/2014/main" id="{E7F8AD3B-33C2-4EAF-F4DB-797866E0DF2E}"/>
              </a:ext>
            </a:extLst>
          </p:cNvPr>
          <p:cNvGrpSpPr/>
          <p:nvPr/>
        </p:nvGrpSpPr>
        <p:grpSpPr>
          <a:xfrm>
            <a:off x="555953" y="195446"/>
            <a:ext cx="8236355" cy="342054"/>
            <a:chOff x="555953" y="195446"/>
            <a:chExt cx="8236355" cy="342054"/>
          </a:xfrm>
        </p:grpSpPr>
        <p:grpSp>
          <p:nvGrpSpPr>
            <p:cNvPr id="6" name="Group 5">
              <a:extLst>
                <a:ext uri="{FF2B5EF4-FFF2-40B4-BE49-F238E27FC236}">
                  <a16:creationId xmlns:a16="http://schemas.microsoft.com/office/drawing/2014/main" id="{9640B2FC-722C-7E85-ACD1-7DDDDD2292B5}"/>
                </a:ext>
              </a:extLst>
            </p:cNvPr>
            <p:cNvGrpSpPr/>
            <p:nvPr/>
          </p:nvGrpSpPr>
          <p:grpSpPr>
            <a:xfrm>
              <a:off x="555953" y="195446"/>
              <a:ext cx="8236355" cy="342054"/>
              <a:chOff x="740591" y="327326"/>
              <a:chExt cx="8236355" cy="342054"/>
            </a:xfrm>
          </p:grpSpPr>
          <p:sp>
            <p:nvSpPr>
              <p:cNvPr id="10" name="Rectangle: Rounded Corners 9">
                <a:extLst>
                  <a:ext uri="{FF2B5EF4-FFF2-40B4-BE49-F238E27FC236}">
                    <a16:creationId xmlns:a16="http://schemas.microsoft.com/office/drawing/2014/main" id="{66819105-4553-F643-797D-9AF1334BBE3F}"/>
                  </a:ext>
                </a:extLst>
              </p:cNvPr>
              <p:cNvSpPr/>
              <p:nvPr/>
            </p:nvSpPr>
            <p:spPr>
              <a:xfrm>
                <a:off x="740591" y="327326"/>
                <a:ext cx="8236355" cy="34205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0E611DEC-A306-6FD2-D183-3EA45DC51626}"/>
                  </a:ext>
                </a:extLst>
              </p:cNvPr>
              <p:cNvSpPr txBox="1"/>
              <p:nvPr/>
            </p:nvSpPr>
            <p:spPr>
              <a:xfrm>
                <a:off x="1174569" y="367548"/>
                <a:ext cx="7526222" cy="246221"/>
              </a:xfrm>
              <a:prstGeom prst="rect">
                <a:avLst/>
              </a:prstGeom>
              <a:noFill/>
            </p:spPr>
            <p:txBody>
              <a:bodyPr wrap="square" rtlCol="0">
                <a:spAutoFit/>
              </a:bodyPr>
              <a:lstStyle/>
              <a:p>
                <a:r>
                  <a:rPr lang="en-US" sz="1000" i="1" dirty="0">
                    <a:solidFill>
                      <a:srgbClr val="C00000"/>
                    </a:solidFill>
                    <a:latin typeface="Dax Offc Pro" panose="020B0504030101020102" pitchFamily="34" charset="0"/>
                  </a:rPr>
                  <a:t>In the interest of clarity and confidentiality, the data presented herein is entirely fictitious and utilized solely for demonstration purposes</a:t>
                </a:r>
                <a:endParaRPr lang="en-CA" sz="1000" i="1" dirty="0">
                  <a:solidFill>
                    <a:srgbClr val="C00000"/>
                  </a:solidFill>
                  <a:latin typeface="Dax Offc Pro" panose="020B0504030101020102" pitchFamily="34" charset="0"/>
                </a:endParaRPr>
              </a:p>
            </p:txBody>
          </p:sp>
        </p:grpSp>
        <p:grpSp>
          <p:nvGrpSpPr>
            <p:cNvPr id="7" name="Google Shape;1709;p25">
              <a:extLst>
                <a:ext uri="{FF2B5EF4-FFF2-40B4-BE49-F238E27FC236}">
                  <a16:creationId xmlns:a16="http://schemas.microsoft.com/office/drawing/2014/main" id="{1DF19C67-9055-F26D-A32C-F57A8FC36850}"/>
                </a:ext>
              </a:extLst>
            </p:cNvPr>
            <p:cNvGrpSpPr>
              <a:grpSpLocks noChangeAspect="1"/>
            </p:cNvGrpSpPr>
            <p:nvPr/>
          </p:nvGrpSpPr>
          <p:grpSpPr>
            <a:xfrm>
              <a:off x="809868" y="275033"/>
              <a:ext cx="46910" cy="182880"/>
              <a:chOff x="3984598" y="6144950"/>
              <a:chExt cx="68646" cy="277445"/>
            </a:xfrm>
            <a:solidFill>
              <a:srgbClr val="C00000"/>
            </a:solidFill>
          </p:grpSpPr>
          <p:sp>
            <p:nvSpPr>
              <p:cNvPr id="8" name="Google Shape;1710;p25">
                <a:extLst>
                  <a:ext uri="{FF2B5EF4-FFF2-40B4-BE49-F238E27FC236}">
                    <a16:creationId xmlns:a16="http://schemas.microsoft.com/office/drawing/2014/main" id="{CD1EBC9D-244B-B2B9-F816-8BE1855716D9}"/>
                  </a:ext>
                </a:extLst>
              </p:cNvPr>
              <p:cNvSpPr/>
              <p:nvPr/>
            </p:nvSpPr>
            <p:spPr>
              <a:xfrm>
                <a:off x="3984598" y="6144950"/>
                <a:ext cx="68646" cy="200219"/>
              </a:xfrm>
              <a:custGeom>
                <a:avLst/>
                <a:gdLst/>
                <a:ahLst/>
                <a:cxnLst/>
                <a:rect l="l" t="t" r="r" b="b"/>
                <a:pathLst>
                  <a:path w="104" h="308" extrusionOk="0">
                    <a:moveTo>
                      <a:pt x="29" y="307"/>
                    </a:moveTo>
                    <a:lnTo>
                      <a:pt x="29" y="307"/>
                    </a:lnTo>
                    <a:cubicBezTo>
                      <a:pt x="77" y="307"/>
                      <a:pt x="77" y="307"/>
                      <a:pt x="77" y="307"/>
                    </a:cubicBezTo>
                    <a:cubicBezTo>
                      <a:pt x="82" y="307"/>
                      <a:pt x="85" y="304"/>
                      <a:pt x="85" y="299"/>
                    </a:cubicBezTo>
                    <a:cubicBezTo>
                      <a:pt x="103" y="8"/>
                      <a:pt x="103" y="8"/>
                      <a:pt x="103" y="8"/>
                    </a:cubicBezTo>
                    <a:cubicBezTo>
                      <a:pt x="103" y="5"/>
                      <a:pt x="103" y="3"/>
                      <a:pt x="101" y="3"/>
                    </a:cubicBezTo>
                    <a:cubicBezTo>
                      <a:pt x="101" y="0"/>
                      <a:pt x="98" y="0"/>
                      <a:pt x="96" y="0"/>
                    </a:cubicBezTo>
                    <a:cubicBezTo>
                      <a:pt x="11" y="0"/>
                      <a:pt x="11" y="0"/>
                      <a:pt x="11" y="0"/>
                    </a:cubicBezTo>
                    <a:cubicBezTo>
                      <a:pt x="8" y="0"/>
                      <a:pt x="6" y="0"/>
                      <a:pt x="3" y="3"/>
                    </a:cubicBezTo>
                    <a:cubicBezTo>
                      <a:pt x="0" y="3"/>
                      <a:pt x="0" y="5"/>
                      <a:pt x="0" y="8"/>
                    </a:cubicBezTo>
                    <a:cubicBezTo>
                      <a:pt x="21" y="299"/>
                      <a:pt x="21" y="299"/>
                      <a:pt x="21" y="299"/>
                    </a:cubicBezTo>
                    <a:cubicBezTo>
                      <a:pt x="21" y="304"/>
                      <a:pt x="24" y="307"/>
                      <a:pt x="29" y="307"/>
                    </a:cubicBezTo>
                    <a:close/>
                    <a:moveTo>
                      <a:pt x="85" y="16"/>
                    </a:moveTo>
                    <a:lnTo>
                      <a:pt x="85" y="16"/>
                    </a:lnTo>
                    <a:cubicBezTo>
                      <a:pt x="69" y="291"/>
                      <a:pt x="69" y="291"/>
                      <a:pt x="69" y="291"/>
                    </a:cubicBezTo>
                    <a:cubicBezTo>
                      <a:pt x="37" y="291"/>
                      <a:pt x="37" y="291"/>
                      <a:pt x="37" y="291"/>
                    </a:cubicBezTo>
                    <a:cubicBezTo>
                      <a:pt x="19" y="16"/>
                      <a:pt x="19" y="16"/>
                      <a:pt x="19" y="16"/>
                    </a:cubicBezTo>
                    <a:lnTo>
                      <a:pt x="85" y="16"/>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835">
                  <a:solidFill>
                    <a:srgbClr val="000000"/>
                  </a:solidFill>
                  <a:latin typeface="Calibri"/>
                  <a:ea typeface="Calibri"/>
                  <a:cs typeface="Calibri"/>
                  <a:sym typeface="Calibri"/>
                </a:endParaRPr>
              </a:p>
            </p:txBody>
          </p:sp>
          <p:sp>
            <p:nvSpPr>
              <p:cNvPr id="9" name="Google Shape;1711;p25">
                <a:extLst>
                  <a:ext uri="{FF2B5EF4-FFF2-40B4-BE49-F238E27FC236}">
                    <a16:creationId xmlns:a16="http://schemas.microsoft.com/office/drawing/2014/main" id="{28A88560-1986-54FA-024A-ED6C1DABD205}"/>
                  </a:ext>
                </a:extLst>
              </p:cNvPr>
              <p:cNvSpPr/>
              <p:nvPr/>
            </p:nvSpPr>
            <p:spPr>
              <a:xfrm>
                <a:off x="3984598" y="6353749"/>
                <a:ext cx="68646" cy="68646"/>
              </a:xfrm>
              <a:custGeom>
                <a:avLst/>
                <a:gdLst/>
                <a:ahLst/>
                <a:cxnLst/>
                <a:rect l="l" t="t" r="r" b="b"/>
                <a:pathLst>
                  <a:path w="104" h="104" extrusionOk="0">
                    <a:moveTo>
                      <a:pt x="53" y="0"/>
                    </a:moveTo>
                    <a:lnTo>
                      <a:pt x="53" y="0"/>
                    </a:lnTo>
                    <a:cubicBezTo>
                      <a:pt x="24" y="0"/>
                      <a:pt x="0" y="24"/>
                      <a:pt x="0" y="50"/>
                    </a:cubicBezTo>
                    <a:cubicBezTo>
                      <a:pt x="0" y="79"/>
                      <a:pt x="24" y="103"/>
                      <a:pt x="53" y="103"/>
                    </a:cubicBezTo>
                    <a:cubicBezTo>
                      <a:pt x="82" y="103"/>
                      <a:pt x="103" y="79"/>
                      <a:pt x="103" y="50"/>
                    </a:cubicBezTo>
                    <a:cubicBezTo>
                      <a:pt x="103" y="24"/>
                      <a:pt x="82" y="0"/>
                      <a:pt x="53" y="0"/>
                    </a:cubicBezTo>
                    <a:close/>
                    <a:moveTo>
                      <a:pt x="53" y="85"/>
                    </a:moveTo>
                    <a:lnTo>
                      <a:pt x="53" y="85"/>
                    </a:lnTo>
                    <a:cubicBezTo>
                      <a:pt x="35" y="85"/>
                      <a:pt x="19" y="71"/>
                      <a:pt x="19" y="50"/>
                    </a:cubicBezTo>
                    <a:cubicBezTo>
                      <a:pt x="19" y="32"/>
                      <a:pt x="35" y="16"/>
                      <a:pt x="53" y="16"/>
                    </a:cubicBezTo>
                    <a:cubicBezTo>
                      <a:pt x="72" y="16"/>
                      <a:pt x="88" y="32"/>
                      <a:pt x="88" y="50"/>
                    </a:cubicBezTo>
                    <a:cubicBezTo>
                      <a:pt x="88" y="71"/>
                      <a:pt x="72" y="85"/>
                      <a:pt x="53" y="85"/>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835">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229271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350">
            <a:extLst>
              <a:ext uri="{FF2B5EF4-FFF2-40B4-BE49-F238E27FC236}">
                <a16:creationId xmlns:a16="http://schemas.microsoft.com/office/drawing/2014/main" id="{C856ABCC-1FD7-5ABB-72E8-E0548E789F9C}"/>
              </a:ext>
            </a:extLst>
          </p:cNvPr>
          <p:cNvSpPr txBox="1"/>
          <p:nvPr/>
        </p:nvSpPr>
        <p:spPr>
          <a:xfrm>
            <a:off x="3127605" y="511095"/>
            <a:ext cx="6341710" cy="707886"/>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ctr"/>
            <a:r>
              <a:rPr lang="en-US" sz="4000" b="1" dirty="0">
                <a:solidFill>
                  <a:srgbClr val="364556"/>
                </a:solidFill>
                <a:latin typeface="Poppins" pitchFamily="2" charset="77"/>
                <a:ea typeface="Lato Heavy" charset="0"/>
                <a:cs typeface="Poppins" pitchFamily="2" charset="77"/>
              </a:rPr>
              <a:t>Financial Model Design</a:t>
            </a:r>
          </a:p>
        </p:txBody>
      </p:sp>
      <p:sp>
        <p:nvSpPr>
          <p:cNvPr id="3" name="CuadroTexto 351">
            <a:extLst>
              <a:ext uri="{FF2B5EF4-FFF2-40B4-BE49-F238E27FC236}">
                <a16:creationId xmlns:a16="http://schemas.microsoft.com/office/drawing/2014/main" id="{790D1CD4-CA31-316C-BFBE-DFD5399B4C6E}"/>
              </a:ext>
            </a:extLst>
          </p:cNvPr>
          <p:cNvSpPr txBox="1"/>
          <p:nvPr/>
        </p:nvSpPr>
        <p:spPr>
          <a:xfrm>
            <a:off x="1335742" y="1191656"/>
            <a:ext cx="9520518" cy="230832"/>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ctr"/>
            <a:r>
              <a:rPr lang="en-US" sz="900" dirty="0">
                <a:solidFill>
                  <a:srgbClr val="646C76"/>
                </a:solidFill>
                <a:latin typeface="Dax Offc Pro" panose="020B0504030101020102" pitchFamily="34" charset="0"/>
              </a:rPr>
              <a:t>Financial Spend Analysis: A bird's-eye view of financial expenditure across teams, crucial for plotting the most efficient flight path (synergies) post-acquisition.</a:t>
            </a:r>
          </a:p>
        </p:txBody>
      </p:sp>
      <p:sp>
        <p:nvSpPr>
          <p:cNvPr id="4" name="Freeform 4">
            <a:extLst>
              <a:ext uri="{FF2B5EF4-FFF2-40B4-BE49-F238E27FC236}">
                <a16:creationId xmlns:a16="http://schemas.microsoft.com/office/drawing/2014/main" id="{2E1F90ED-4838-3442-8286-0316AD24E231}"/>
              </a:ext>
            </a:extLst>
          </p:cNvPr>
          <p:cNvSpPr>
            <a:spLocks noChangeArrowheads="1"/>
          </p:cNvSpPr>
          <p:nvPr/>
        </p:nvSpPr>
        <p:spPr bwMode="auto">
          <a:xfrm>
            <a:off x="10467448" y="11255360"/>
            <a:ext cx="362868" cy="447986"/>
          </a:xfrm>
          <a:custGeom>
            <a:avLst/>
            <a:gdLst>
              <a:gd name="T0" fmla="*/ 174 w 358"/>
              <a:gd name="T1" fmla="*/ 0 h 442"/>
              <a:gd name="T2" fmla="*/ 357 w 358"/>
              <a:gd name="T3" fmla="*/ 441 h 442"/>
              <a:gd name="T4" fmla="*/ 174 w 358"/>
              <a:gd name="T5" fmla="*/ 341 h 442"/>
              <a:gd name="T6" fmla="*/ 0 w 358"/>
              <a:gd name="T7" fmla="*/ 441 h 442"/>
              <a:gd name="T8" fmla="*/ 174 w 358"/>
              <a:gd name="T9" fmla="*/ 0 h 442"/>
            </a:gdLst>
            <a:ahLst/>
            <a:cxnLst>
              <a:cxn ang="0">
                <a:pos x="T0" y="T1"/>
              </a:cxn>
              <a:cxn ang="0">
                <a:pos x="T2" y="T3"/>
              </a:cxn>
              <a:cxn ang="0">
                <a:pos x="T4" y="T5"/>
              </a:cxn>
              <a:cxn ang="0">
                <a:pos x="T6" y="T7"/>
              </a:cxn>
              <a:cxn ang="0">
                <a:pos x="T8" y="T9"/>
              </a:cxn>
            </a:cxnLst>
            <a:rect l="0" t="0" r="r" b="b"/>
            <a:pathLst>
              <a:path w="358" h="442">
                <a:moveTo>
                  <a:pt x="174" y="0"/>
                </a:moveTo>
                <a:lnTo>
                  <a:pt x="357" y="441"/>
                </a:lnTo>
                <a:lnTo>
                  <a:pt x="174" y="341"/>
                </a:lnTo>
                <a:lnTo>
                  <a:pt x="0" y="441"/>
                </a:lnTo>
                <a:lnTo>
                  <a:pt x="174" y="0"/>
                </a:lnTo>
              </a:path>
            </a:pathLst>
          </a:custGeom>
          <a:solidFill>
            <a:schemeClr val="tx1">
              <a:lumMod val="20000"/>
              <a:lumOff val="80000"/>
            </a:schemeClr>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n-US" sz="900"/>
          </a:p>
        </p:txBody>
      </p:sp>
      <p:grpSp>
        <p:nvGrpSpPr>
          <p:cNvPr id="5" name="Gráfico 55">
            <a:extLst>
              <a:ext uri="{FF2B5EF4-FFF2-40B4-BE49-F238E27FC236}">
                <a16:creationId xmlns:a16="http://schemas.microsoft.com/office/drawing/2014/main" id="{0C2F5482-B932-D610-810B-58463A3BABC6}"/>
              </a:ext>
            </a:extLst>
          </p:cNvPr>
          <p:cNvGrpSpPr>
            <a:grpSpLocks noChangeAspect="1"/>
          </p:cNvGrpSpPr>
          <p:nvPr/>
        </p:nvGrpSpPr>
        <p:grpSpPr>
          <a:xfrm>
            <a:off x="6548789" y="2103049"/>
            <a:ext cx="212714" cy="212712"/>
            <a:chOff x="5171013" y="1306595"/>
            <a:chExt cx="570831" cy="570831"/>
          </a:xfrm>
          <a:solidFill>
            <a:schemeClr val="accent1"/>
          </a:solidFill>
        </p:grpSpPr>
        <p:sp>
          <p:nvSpPr>
            <p:cNvPr id="14" name="Forma libre 117">
              <a:extLst>
                <a:ext uri="{FF2B5EF4-FFF2-40B4-BE49-F238E27FC236}">
                  <a16:creationId xmlns:a16="http://schemas.microsoft.com/office/drawing/2014/main" id="{E33D2C27-645B-937B-11B6-42E42876CFF6}"/>
                </a:ext>
              </a:extLst>
            </p:cNvPr>
            <p:cNvSpPr/>
            <p:nvPr/>
          </p:nvSpPr>
          <p:spPr>
            <a:xfrm>
              <a:off x="5503995" y="1639578"/>
              <a:ext cx="237848" cy="237847"/>
            </a:xfrm>
            <a:custGeom>
              <a:avLst/>
              <a:gdLst>
                <a:gd name="connsiteX0" fmla="*/ 190278 w 237848"/>
                <a:gd name="connsiteY0" fmla="*/ 142709 h 237847"/>
                <a:gd name="connsiteX1" fmla="*/ 154605 w 237848"/>
                <a:gd name="connsiteY1" fmla="*/ 159145 h 237847"/>
                <a:gd name="connsiteX2" fmla="*/ 94054 w 237848"/>
                <a:gd name="connsiteY2" fmla="*/ 128878 h 237847"/>
                <a:gd name="connsiteX3" fmla="*/ 95140 w 237848"/>
                <a:gd name="connsiteY3" fmla="*/ 118925 h 237847"/>
                <a:gd name="connsiteX4" fmla="*/ 94058 w 237848"/>
                <a:gd name="connsiteY4" fmla="*/ 108979 h 237847"/>
                <a:gd name="connsiteX5" fmla="*/ 154607 w 237848"/>
                <a:gd name="connsiteY5" fmla="*/ 78704 h 237847"/>
                <a:gd name="connsiteX6" fmla="*/ 190280 w 237848"/>
                <a:gd name="connsiteY6" fmla="*/ 95139 h 237847"/>
                <a:gd name="connsiteX7" fmla="*/ 237848 w 237848"/>
                <a:gd name="connsiteY7" fmla="*/ 47570 h 237847"/>
                <a:gd name="connsiteX8" fmla="*/ 190278 w 237848"/>
                <a:gd name="connsiteY8" fmla="*/ 0 h 237847"/>
                <a:gd name="connsiteX9" fmla="*/ 142709 w 237848"/>
                <a:gd name="connsiteY9" fmla="*/ 47570 h 237847"/>
                <a:gd name="connsiteX10" fmla="*/ 143791 w 237848"/>
                <a:gd name="connsiteY10" fmla="*/ 57516 h 237847"/>
                <a:gd name="connsiteX11" fmla="*/ 83242 w 237848"/>
                <a:gd name="connsiteY11" fmla="*/ 87790 h 237847"/>
                <a:gd name="connsiteX12" fmla="*/ 47570 w 237848"/>
                <a:gd name="connsiteY12" fmla="*/ 71355 h 237847"/>
                <a:gd name="connsiteX13" fmla="*/ 0 w 237848"/>
                <a:gd name="connsiteY13" fmla="*/ 118925 h 237847"/>
                <a:gd name="connsiteX14" fmla="*/ 47571 w 237848"/>
                <a:gd name="connsiteY14" fmla="*/ 166493 h 237847"/>
                <a:gd name="connsiteX15" fmla="*/ 83238 w 237848"/>
                <a:gd name="connsiteY15" fmla="*/ 150066 h 237847"/>
                <a:gd name="connsiteX16" fmla="*/ 143793 w 237848"/>
                <a:gd name="connsiteY16" fmla="*/ 180334 h 237847"/>
                <a:gd name="connsiteX17" fmla="*/ 142710 w 237848"/>
                <a:gd name="connsiteY17" fmla="*/ 190277 h 237847"/>
                <a:gd name="connsiteX18" fmla="*/ 190280 w 237848"/>
                <a:gd name="connsiteY18" fmla="*/ 237847 h 237847"/>
                <a:gd name="connsiteX19" fmla="*/ 237848 w 237848"/>
                <a:gd name="connsiteY19" fmla="*/ 190277 h 237847"/>
                <a:gd name="connsiteX20" fmla="*/ 190278 w 237848"/>
                <a:gd name="connsiteY20" fmla="*/ 142709 h 237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7848" h="237847">
                  <a:moveTo>
                    <a:pt x="190278" y="142709"/>
                  </a:moveTo>
                  <a:cubicBezTo>
                    <a:pt x="176009" y="142709"/>
                    <a:pt x="163332" y="149157"/>
                    <a:pt x="154605" y="159145"/>
                  </a:cubicBezTo>
                  <a:lnTo>
                    <a:pt x="94054" y="128878"/>
                  </a:lnTo>
                  <a:cubicBezTo>
                    <a:pt x="94742" y="125663"/>
                    <a:pt x="95140" y="122343"/>
                    <a:pt x="95140" y="118925"/>
                  </a:cubicBezTo>
                  <a:cubicBezTo>
                    <a:pt x="95140" y="115510"/>
                    <a:pt x="94745" y="112192"/>
                    <a:pt x="94058" y="108979"/>
                  </a:cubicBezTo>
                  <a:lnTo>
                    <a:pt x="154607" y="78704"/>
                  </a:lnTo>
                  <a:cubicBezTo>
                    <a:pt x="163335" y="88691"/>
                    <a:pt x="176010" y="95139"/>
                    <a:pt x="190280" y="95139"/>
                  </a:cubicBezTo>
                  <a:cubicBezTo>
                    <a:pt x="216502" y="95139"/>
                    <a:pt x="237848" y="73806"/>
                    <a:pt x="237848" y="47570"/>
                  </a:cubicBezTo>
                  <a:cubicBezTo>
                    <a:pt x="237848" y="21335"/>
                    <a:pt x="216502" y="0"/>
                    <a:pt x="190278" y="0"/>
                  </a:cubicBezTo>
                  <a:cubicBezTo>
                    <a:pt x="164055" y="0"/>
                    <a:pt x="142709" y="21334"/>
                    <a:pt x="142709" y="47570"/>
                  </a:cubicBezTo>
                  <a:cubicBezTo>
                    <a:pt x="142709" y="50985"/>
                    <a:pt x="143105" y="54303"/>
                    <a:pt x="143791" y="57516"/>
                  </a:cubicBezTo>
                  <a:lnTo>
                    <a:pt x="83242" y="87790"/>
                  </a:lnTo>
                  <a:cubicBezTo>
                    <a:pt x="74515" y="77804"/>
                    <a:pt x="61839" y="71355"/>
                    <a:pt x="47570" y="71355"/>
                  </a:cubicBezTo>
                  <a:cubicBezTo>
                    <a:pt x="21346" y="71355"/>
                    <a:pt x="0" y="92689"/>
                    <a:pt x="0" y="118925"/>
                  </a:cubicBezTo>
                  <a:cubicBezTo>
                    <a:pt x="0" y="145161"/>
                    <a:pt x="21348" y="166493"/>
                    <a:pt x="47571" y="166493"/>
                  </a:cubicBezTo>
                  <a:cubicBezTo>
                    <a:pt x="61838" y="166493"/>
                    <a:pt x="74510" y="160049"/>
                    <a:pt x="83238" y="150066"/>
                  </a:cubicBezTo>
                  <a:lnTo>
                    <a:pt x="143793" y="180334"/>
                  </a:lnTo>
                  <a:cubicBezTo>
                    <a:pt x="143106" y="183547"/>
                    <a:pt x="142710" y="186864"/>
                    <a:pt x="142710" y="190277"/>
                  </a:cubicBezTo>
                  <a:cubicBezTo>
                    <a:pt x="142710" y="216512"/>
                    <a:pt x="164056" y="237847"/>
                    <a:pt x="190280" y="237847"/>
                  </a:cubicBezTo>
                  <a:cubicBezTo>
                    <a:pt x="216502" y="237847"/>
                    <a:pt x="237848" y="216513"/>
                    <a:pt x="237848" y="190277"/>
                  </a:cubicBezTo>
                  <a:cubicBezTo>
                    <a:pt x="237848" y="164041"/>
                    <a:pt x="216502" y="142709"/>
                    <a:pt x="190278"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5" name="Forma libre 118">
              <a:extLst>
                <a:ext uri="{FF2B5EF4-FFF2-40B4-BE49-F238E27FC236}">
                  <a16:creationId xmlns:a16="http://schemas.microsoft.com/office/drawing/2014/main" id="{E2A9978C-5D2E-55B0-8AB7-30E696B8686E}"/>
                </a:ext>
              </a:extLst>
            </p:cNvPr>
            <p:cNvSpPr/>
            <p:nvPr/>
          </p:nvSpPr>
          <p:spPr>
            <a:xfrm>
              <a:off x="5289936" y="1306595"/>
              <a:ext cx="285415" cy="285415"/>
            </a:xfrm>
            <a:custGeom>
              <a:avLst/>
              <a:gdLst>
                <a:gd name="connsiteX0" fmla="*/ 285416 w 285415"/>
                <a:gd name="connsiteY0" fmla="*/ 142708 h 285415"/>
                <a:gd name="connsiteX1" fmla="*/ 142708 w 285415"/>
                <a:gd name="connsiteY1" fmla="*/ 285416 h 285415"/>
                <a:gd name="connsiteX2" fmla="*/ 0 w 285415"/>
                <a:gd name="connsiteY2" fmla="*/ 142708 h 285415"/>
                <a:gd name="connsiteX3" fmla="*/ 142708 w 285415"/>
                <a:gd name="connsiteY3" fmla="*/ 0 h 285415"/>
                <a:gd name="connsiteX4" fmla="*/ 285416 w 285415"/>
                <a:gd name="connsiteY4" fmla="*/ 142708 h 285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15" h="285415">
                  <a:moveTo>
                    <a:pt x="285416" y="142708"/>
                  </a:moveTo>
                  <a:cubicBezTo>
                    <a:pt x="285416" y="221523"/>
                    <a:pt x="221523" y="285416"/>
                    <a:pt x="142708" y="285416"/>
                  </a:cubicBezTo>
                  <a:cubicBezTo>
                    <a:pt x="63892" y="285416"/>
                    <a:pt x="0" y="221523"/>
                    <a:pt x="0" y="142708"/>
                  </a:cubicBezTo>
                  <a:cubicBezTo>
                    <a:pt x="0" y="63892"/>
                    <a:pt x="63892" y="0"/>
                    <a:pt x="142708" y="0"/>
                  </a:cubicBezTo>
                  <a:cubicBezTo>
                    <a:pt x="221523" y="0"/>
                    <a:pt x="285416" y="63892"/>
                    <a:pt x="285416" y="142708"/>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6" name="Forma libre 119">
              <a:extLst>
                <a:ext uri="{FF2B5EF4-FFF2-40B4-BE49-F238E27FC236}">
                  <a16:creationId xmlns:a16="http://schemas.microsoft.com/office/drawing/2014/main" id="{5784260D-0B04-3148-05AF-9A810E677742}"/>
                </a:ext>
              </a:extLst>
            </p:cNvPr>
            <p:cNvSpPr/>
            <p:nvPr/>
          </p:nvSpPr>
          <p:spPr>
            <a:xfrm>
              <a:off x="5171013" y="1615793"/>
              <a:ext cx="454003" cy="214063"/>
            </a:xfrm>
            <a:custGeom>
              <a:avLst/>
              <a:gdLst>
                <a:gd name="connsiteX0" fmla="*/ 309200 w 454003"/>
                <a:gd name="connsiteY0" fmla="*/ 142709 h 214063"/>
                <a:gd name="connsiteX1" fmla="*/ 380554 w 454003"/>
                <a:gd name="connsiteY1" fmla="*/ 71355 h 214063"/>
                <a:gd name="connsiteX2" fmla="*/ 414280 w 454003"/>
                <a:gd name="connsiteY2" fmla="*/ 80285 h 214063"/>
                <a:gd name="connsiteX3" fmla="*/ 425266 w 454003"/>
                <a:gd name="connsiteY3" fmla="*/ 80459 h 214063"/>
                <a:gd name="connsiteX4" fmla="*/ 446565 w 454003"/>
                <a:gd name="connsiteY4" fmla="*/ 69810 h 214063"/>
                <a:gd name="connsiteX5" fmla="*/ 453162 w 454003"/>
                <a:gd name="connsiteY5" fmla="*/ 60414 h 214063"/>
                <a:gd name="connsiteX6" fmla="*/ 453789 w 454003"/>
                <a:gd name="connsiteY6" fmla="*/ 57895 h 214063"/>
                <a:gd name="connsiteX7" fmla="*/ 447147 w 454003"/>
                <a:gd name="connsiteY7" fmla="*/ 44864 h 214063"/>
                <a:gd name="connsiteX8" fmla="*/ 261631 w 454003"/>
                <a:gd name="connsiteY8" fmla="*/ 0 h 214063"/>
                <a:gd name="connsiteX9" fmla="*/ 58532 w 454003"/>
                <a:gd name="connsiteY9" fmla="*/ 53631 h 214063"/>
                <a:gd name="connsiteX10" fmla="*/ 0 w 454003"/>
                <a:gd name="connsiteY10" fmla="*/ 149085 h 214063"/>
                <a:gd name="connsiteX11" fmla="*/ 0 w 454003"/>
                <a:gd name="connsiteY11" fmla="*/ 166494 h 214063"/>
                <a:gd name="connsiteX12" fmla="*/ 47570 w 454003"/>
                <a:gd name="connsiteY12" fmla="*/ 214064 h 214063"/>
                <a:gd name="connsiteX13" fmla="*/ 322486 w 454003"/>
                <a:gd name="connsiteY13" fmla="*/ 214064 h 214063"/>
                <a:gd name="connsiteX14" fmla="*/ 333496 w 454003"/>
                <a:gd name="connsiteY14" fmla="*/ 206654 h 214063"/>
                <a:gd name="connsiteX15" fmla="*/ 330801 w 454003"/>
                <a:gd name="connsiteY15" fmla="*/ 193659 h 214063"/>
                <a:gd name="connsiteX16" fmla="*/ 309200 w 454003"/>
                <a:gd name="connsiteY16" fmla="*/ 142709 h 21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4003" h="214063">
                  <a:moveTo>
                    <a:pt x="309200" y="142709"/>
                  </a:moveTo>
                  <a:cubicBezTo>
                    <a:pt x="309200" y="103362"/>
                    <a:pt x="341206" y="71355"/>
                    <a:pt x="380554" y="71355"/>
                  </a:cubicBezTo>
                  <a:cubicBezTo>
                    <a:pt x="392005" y="71355"/>
                    <a:pt x="403340" y="74363"/>
                    <a:pt x="414280" y="80285"/>
                  </a:cubicBezTo>
                  <a:cubicBezTo>
                    <a:pt x="417717" y="82132"/>
                    <a:pt x="421805" y="82213"/>
                    <a:pt x="425266" y="80459"/>
                  </a:cubicBezTo>
                  <a:lnTo>
                    <a:pt x="446565" y="69810"/>
                  </a:lnTo>
                  <a:cubicBezTo>
                    <a:pt x="450026" y="68079"/>
                    <a:pt x="452581" y="64235"/>
                    <a:pt x="453162" y="60414"/>
                  </a:cubicBezTo>
                  <a:cubicBezTo>
                    <a:pt x="453254" y="60101"/>
                    <a:pt x="453719" y="58208"/>
                    <a:pt x="453789" y="57895"/>
                  </a:cubicBezTo>
                  <a:cubicBezTo>
                    <a:pt x="454812" y="52541"/>
                    <a:pt x="452094" y="47175"/>
                    <a:pt x="447147" y="44864"/>
                  </a:cubicBezTo>
                  <a:cubicBezTo>
                    <a:pt x="403479" y="24401"/>
                    <a:pt x="335912" y="0"/>
                    <a:pt x="261631" y="0"/>
                  </a:cubicBezTo>
                  <a:cubicBezTo>
                    <a:pt x="180127" y="0"/>
                    <a:pt x="106195" y="29161"/>
                    <a:pt x="58532" y="53631"/>
                  </a:cubicBezTo>
                  <a:cubicBezTo>
                    <a:pt x="22437" y="72169"/>
                    <a:pt x="0" y="108751"/>
                    <a:pt x="0" y="149085"/>
                  </a:cubicBezTo>
                  <a:lnTo>
                    <a:pt x="0" y="166494"/>
                  </a:lnTo>
                  <a:cubicBezTo>
                    <a:pt x="0" y="192729"/>
                    <a:pt x="21346" y="214064"/>
                    <a:pt x="47570" y="214064"/>
                  </a:cubicBezTo>
                  <a:lnTo>
                    <a:pt x="322486" y="214064"/>
                  </a:lnTo>
                  <a:cubicBezTo>
                    <a:pt x="327317" y="214064"/>
                    <a:pt x="331684" y="211137"/>
                    <a:pt x="333496" y="206654"/>
                  </a:cubicBezTo>
                  <a:cubicBezTo>
                    <a:pt x="335331" y="202171"/>
                    <a:pt x="334263" y="197038"/>
                    <a:pt x="330801" y="193659"/>
                  </a:cubicBezTo>
                  <a:cubicBezTo>
                    <a:pt x="316865" y="180070"/>
                    <a:pt x="309200" y="161977"/>
                    <a:pt x="309200"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grpSp>
      <p:sp>
        <p:nvSpPr>
          <p:cNvPr id="25" name="Down Arrow 64">
            <a:extLst>
              <a:ext uri="{FF2B5EF4-FFF2-40B4-BE49-F238E27FC236}">
                <a16:creationId xmlns:a16="http://schemas.microsoft.com/office/drawing/2014/main" id="{B4C646AA-0C04-DEAF-078A-7CC20B45A2BD}"/>
              </a:ext>
            </a:extLst>
          </p:cNvPr>
          <p:cNvSpPr/>
          <p:nvPr/>
        </p:nvSpPr>
        <p:spPr>
          <a:xfrm rot="10800000">
            <a:off x="6009158" y="3155745"/>
            <a:ext cx="303875" cy="928816"/>
          </a:xfrm>
          <a:prstGeom prst="downArrow">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ctr"/>
            <a:endParaRPr lang="en-US" sz="900"/>
          </a:p>
        </p:txBody>
      </p:sp>
      <p:sp>
        <p:nvSpPr>
          <p:cNvPr id="56" name="Rectangle 55">
            <a:extLst>
              <a:ext uri="{FF2B5EF4-FFF2-40B4-BE49-F238E27FC236}">
                <a16:creationId xmlns:a16="http://schemas.microsoft.com/office/drawing/2014/main" id="{94AA2BCB-94A0-E3E8-4BE6-C239A3507BBE}"/>
              </a:ext>
            </a:extLst>
          </p:cNvPr>
          <p:cNvSpPr/>
          <p:nvPr/>
        </p:nvSpPr>
        <p:spPr>
          <a:xfrm flipH="1">
            <a:off x="4942097" y="5666834"/>
            <a:ext cx="2379843" cy="325638"/>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ctr"/>
            <a:r>
              <a:rPr lang="en-US" sz="900" dirty="0">
                <a:solidFill>
                  <a:schemeClr val="tx2"/>
                </a:solidFill>
                <a:latin typeface="Poppins Medium" pitchFamily="2" charset="77"/>
                <a:ea typeface="Roboto Medium" panose="02000000000000000000" pitchFamily="2" charset="0"/>
                <a:cs typeface="Poppins Medium" pitchFamily="2" charset="77"/>
              </a:rPr>
              <a:t>PBI Dataset</a:t>
            </a:r>
            <a:endParaRPr lang="en-US" sz="2400" dirty="0">
              <a:solidFill>
                <a:schemeClr val="tx2"/>
              </a:solidFill>
              <a:latin typeface="Poppins Medium" pitchFamily="2" charset="77"/>
              <a:ea typeface="Roboto Medium" panose="02000000000000000000" pitchFamily="2" charset="0"/>
              <a:cs typeface="Poppins Medium" pitchFamily="2" charset="77"/>
            </a:endParaRPr>
          </a:p>
        </p:txBody>
      </p:sp>
      <p:sp>
        <p:nvSpPr>
          <p:cNvPr id="57" name="Rectangle 56">
            <a:extLst>
              <a:ext uri="{FF2B5EF4-FFF2-40B4-BE49-F238E27FC236}">
                <a16:creationId xmlns:a16="http://schemas.microsoft.com/office/drawing/2014/main" id="{220B6C2E-4062-961D-0CBD-B1056B913385}"/>
              </a:ext>
            </a:extLst>
          </p:cNvPr>
          <p:cNvSpPr/>
          <p:nvPr/>
        </p:nvSpPr>
        <p:spPr>
          <a:xfrm flipH="1">
            <a:off x="6730430" y="2327459"/>
            <a:ext cx="1383268" cy="230832"/>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900" dirty="0">
                <a:solidFill>
                  <a:schemeClr val="tx2"/>
                </a:solidFill>
                <a:latin typeface="Poppins Medium" pitchFamily="2" charset="77"/>
                <a:ea typeface="Roboto Medium" panose="02000000000000000000" pitchFamily="2" charset="0"/>
                <a:cs typeface="Poppins Medium" pitchFamily="2" charset="77"/>
              </a:rPr>
              <a:t>Financials Report</a:t>
            </a:r>
            <a:endParaRPr lang="en-US" sz="2400" dirty="0">
              <a:solidFill>
                <a:schemeClr val="tx2"/>
              </a:solidFill>
              <a:latin typeface="Poppins Medium" pitchFamily="2" charset="77"/>
              <a:ea typeface="Roboto Medium" panose="02000000000000000000" pitchFamily="2" charset="0"/>
              <a:cs typeface="Poppins Medium" pitchFamily="2" charset="77"/>
            </a:endParaRPr>
          </a:p>
        </p:txBody>
      </p:sp>
      <p:sp>
        <p:nvSpPr>
          <p:cNvPr id="66" name="Rectangle 65">
            <a:extLst>
              <a:ext uri="{FF2B5EF4-FFF2-40B4-BE49-F238E27FC236}">
                <a16:creationId xmlns:a16="http://schemas.microsoft.com/office/drawing/2014/main" id="{ACB456A1-E135-61B3-90E7-462F1DD6EA6A}"/>
              </a:ext>
            </a:extLst>
          </p:cNvPr>
          <p:cNvSpPr/>
          <p:nvPr/>
        </p:nvSpPr>
        <p:spPr>
          <a:xfrm>
            <a:off x="3857109" y="4608474"/>
            <a:ext cx="1429512" cy="347348"/>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r"/>
            <a:r>
              <a:rPr lang="en-US" sz="1000" dirty="0">
                <a:latin typeface="Lato Light" panose="020F0502020204030203" pitchFamily="34" charset="0"/>
                <a:ea typeface="Lato Light" panose="020F0502020204030203" pitchFamily="34" charset="0"/>
                <a:cs typeface="Lato Light" panose="020F0502020204030203" pitchFamily="34" charset="0"/>
              </a:rPr>
              <a:t>Import Mode</a:t>
            </a:r>
            <a:endParaRPr lang="en-US" sz="1000" dirty="0"/>
          </a:p>
        </p:txBody>
      </p:sp>
      <p:grpSp>
        <p:nvGrpSpPr>
          <p:cNvPr id="70" name="Gráfico 55">
            <a:extLst>
              <a:ext uri="{FF2B5EF4-FFF2-40B4-BE49-F238E27FC236}">
                <a16:creationId xmlns:a16="http://schemas.microsoft.com/office/drawing/2014/main" id="{B440AD7E-46D6-6A90-D4C8-869C225E066A}"/>
              </a:ext>
            </a:extLst>
          </p:cNvPr>
          <p:cNvGrpSpPr>
            <a:grpSpLocks noChangeAspect="1"/>
          </p:cNvGrpSpPr>
          <p:nvPr/>
        </p:nvGrpSpPr>
        <p:grpSpPr>
          <a:xfrm>
            <a:off x="6420104" y="1993548"/>
            <a:ext cx="212714" cy="212712"/>
            <a:chOff x="5171013" y="1306595"/>
            <a:chExt cx="570831" cy="570831"/>
          </a:xfrm>
          <a:solidFill>
            <a:schemeClr val="accent1"/>
          </a:solidFill>
        </p:grpSpPr>
        <p:sp>
          <p:nvSpPr>
            <p:cNvPr id="71" name="Forma libre 117">
              <a:extLst>
                <a:ext uri="{FF2B5EF4-FFF2-40B4-BE49-F238E27FC236}">
                  <a16:creationId xmlns:a16="http://schemas.microsoft.com/office/drawing/2014/main" id="{902896B8-5419-DCD1-984C-89AD70E123AF}"/>
                </a:ext>
              </a:extLst>
            </p:cNvPr>
            <p:cNvSpPr/>
            <p:nvPr/>
          </p:nvSpPr>
          <p:spPr>
            <a:xfrm>
              <a:off x="5503995" y="1639578"/>
              <a:ext cx="237848" cy="237847"/>
            </a:xfrm>
            <a:custGeom>
              <a:avLst/>
              <a:gdLst>
                <a:gd name="connsiteX0" fmla="*/ 190278 w 237848"/>
                <a:gd name="connsiteY0" fmla="*/ 142709 h 237847"/>
                <a:gd name="connsiteX1" fmla="*/ 154605 w 237848"/>
                <a:gd name="connsiteY1" fmla="*/ 159145 h 237847"/>
                <a:gd name="connsiteX2" fmla="*/ 94054 w 237848"/>
                <a:gd name="connsiteY2" fmla="*/ 128878 h 237847"/>
                <a:gd name="connsiteX3" fmla="*/ 95140 w 237848"/>
                <a:gd name="connsiteY3" fmla="*/ 118925 h 237847"/>
                <a:gd name="connsiteX4" fmla="*/ 94058 w 237848"/>
                <a:gd name="connsiteY4" fmla="*/ 108979 h 237847"/>
                <a:gd name="connsiteX5" fmla="*/ 154607 w 237848"/>
                <a:gd name="connsiteY5" fmla="*/ 78704 h 237847"/>
                <a:gd name="connsiteX6" fmla="*/ 190280 w 237848"/>
                <a:gd name="connsiteY6" fmla="*/ 95139 h 237847"/>
                <a:gd name="connsiteX7" fmla="*/ 237848 w 237848"/>
                <a:gd name="connsiteY7" fmla="*/ 47570 h 237847"/>
                <a:gd name="connsiteX8" fmla="*/ 190278 w 237848"/>
                <a:gd name="connsiteY8" fmla="*/ 0 h 237847"/>
                <a:gd name="connsiteX9" fmla="*/ 142709 w 237848"/>
                <a:gd name="connsiteY9" fmla="*/ 47570 h 237847"/>
                <a:gd name="connsiteX10" fmla="*/ 143791 w 237848"/>
                <a:gd name="connsiteY10" fmla="*/ 57516 h 237847"/>
                <a:gd name="connsiteX11" fmla="*/ 83242 w 237848"/>
                <a:gd name="connsiteY11" fmla="*/ 87790 h 237847"/>
                <a:gd name="connsiteX12" fmla="*/ 47570 w 237848"/>
                <a:gd name="connsiteY12" fmla="*/ 71355 h 237847"/>
                <a:gd name="connsiteX13" fmla="*/ 0 w 237848"/>
                <a:gd name="connsiteY13" fmla="*/ 118925 h 237847"/>
                <a:gd name="connsiteX14" fmla="*/ 47571 w 237848"/>
                <a:gd name="connsiteY14" fmla="*/ 166493 h 237847"/>
                <a:gd name="connsiteX15" fmla="*/ 83238 w 237848"/>
                <a:gd name="connsiteY15" fmla="*/ 150066 h 237847"/>
                <a:gd name="connsiteX16" fmla="*/ 143793 w 237848"/>
                <a:gd name="connsiteY16" fmla="*/ 180334 h 237847"/>
                <a:gd name="connsiteX17" fmla="*/ 142710 w 237848"/>
                <a:gd name="connsiteY17" fmla="*/ 190277 h 237847"/>
                <a:gd name="connsiteX18" fmla="*/ 190280 w 237848"/>
                <a:gd name="connsiteY18" fmla="*/ 237847 h 237847"/>
                <a:gd name="connsiteX19" fmla="*/ 237848 w 237848"/>
                <a:gd name="connsiteY19" fmla="*/ 190277 h 237847"/>
                <a:gd name="connsiteX20" fmla="*/ 190278 w 237848"/>
                <a:gd name="connsiteY20" fmla="*/ 142709 h 237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7848" h="237847">
                  <a:moveTo>
                    <a:pt x="190278" y="142709"/>
                  </a:moveTo>
                  <a:cubicBezTo>
                    <a:pt x="176009" y="142709"/>
                    <a:pt x="163332" y="149157"/>
                    <a:pt x="154605" y="159145"/>
                  </a:cubicBezTo>
                  <a:lnTo>
                    <a:pt x="94054" y="128878"/>
                  </a:lnTo>
                  <a:cubicBezTo>
                    <a:pt x="94742" y="125663"/>
                    <a:pt x="95140" y="122343"/>
                    <a:pt x="95140" y="118925"/>
                  </a:cubicBezTo>
                  <a:cubicBezTo>
                    <a:pt x="95140" y="115510"/>
                    <a:pt x="94745" y="112192"/>
                    <a:pt x="94058" y="108979"/>
                  </a:cubicBezTo>
                  <a:lnTo>
                    <a:pt x="154607" y="78704"/>
                  </a:lnTo>
                  <a:cubicBezTo>
                    <a:pt x="163335" y="88691"/>
                    <a:pt x="176010" y="95139"/>
                    <a:pt x="190280" y="95139"/>
                  </a:cubicBezTo>
                  <a:cubicBezTo>
                    <a:pt x="216502" y="95139"/>
                    <a:pt x="237848" y="73806"/>
                    <a:pt x="237848" y="47570"/>
                  </a:cubicBezTo>
                  <a:cubicBezTo>
                    <a:pt x="237848" y="21335"/>
                    <a:pt x="216502" y="0"/>
                    <a:pt x="190278" y="0"/>
                  </a:cubicBezTo>
                  <a:cubicBezTo>
                    <a:pt x="164055" y="0"/>
                    <a:pt x="142709" y="21334"/>
                    <a:pt x="142709" y="47570"/>
                  </a:cubicBezTo>
                  <a:cubicBezTo>
                    <a:pt x="142709" y="50985"/>
                    <a:pt x="143105" y="54303"/>
                    <a:pt x="143791" y="57516"/>
                  </a:cubicBezTo>
                  <a:lnTo>
                    <a:pt x="83242" y="87790"/>
                  </a:lnTo>
                  <a:cubicBezTo>
                    <a:pt x="74515" y="77804"/>
                    <a:pt x="61839" y="71355"/>
                    <a:pt x="47570" y="71355"/>
                  </a:cubicBezTo>
                  <a:cubicBezTo>
                    <a:pt x="21346" y="71355"/>
                    <a:pt x="0" y="92689"/>
                    <a:pt x="0" y="118925"/>
                  </a:cubicBezTo>
                  <a:cubicBezTo>
                    <a:pt x="0" y="145161"/>
                    <a:pt x="21348" y="166493"/>
                    <a:pt x="47571" y="166493"/>
                  </a:cubicBezTo>
                  <a:cubicBezTo>
                    <a:pt x="61838" y="166493"/>
                    <a:pt x="74510" y="160049"/>
                    <a:pt x="83238" y="150066"/>
                  </a:cubicBezTo>
                  <a:lnTo>
                    <a:pt x="143793" y="180334"/>
                  </a:lnTo>
                  <a:cubicBezTo>
                    <a:pt x="143106" y="183547"/>
                    <a:pt x="142710" y="186864"/>
                    <a:pt x="142710" y="190277"/>
                  </a:cubicBezTo>
                  <a:cubicBezTo>
                    <a:pt x="142710" y="216512"/>
                    <a:pt x="164056" y="237847"/>
                    <a:pt x="190280" y="237847"/>
                  </a:cubicBezTo>
                  <a:cubicBezTo>
                    <a:pt x="216502" y="237847"/>
                    <a:pt x="237848" y="216513"/>
                    <a:pt x="237848" y="190277"/>
                  </a:cubicBezTo>
                  <a:cubicBezTo>
                    <a:pt x="237848" y="164041"/>
                    <a:pt x="216502" y="142709"/>
                    <a:pt x="190278"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72" name="Forma libre 118">
              <a:extLst>
                <a:ext uri="{FF2B5EF4-FFF2-40B4-BE49-F238E27FC236}">
                  <a16:creationId xmlns:a16="http://schemas.microsoft.com/office/drawing/2014/main" id="{1D295236-AFA5-4371-D1E6-ABED2AD2A575}"/>
                </a:ext>
              </a:extLst>
            </p:cNvPr>
            <p:cNvSpPr/>
            <p:nvPr/>
          </p:nvSpPr>
          <p:spPr>
            <a:xfrm>
              <a:off x="5289936" y="1306595"/>
              <a:ext cx="285415" cy="285415"/>
            </a:xfrm>
            <a:custGeom>
              <a:avLst/>
              <a:gdLst>
                <a:gd name="connsiteX0" fmla="*/ 285416 w 285415"/>
                <a:gd name="connsiteY0" fmla="*/ 142708 h 285415"/>
                <a:gd name="connsiteX1" fmla="*/ 142708 w 285415"/>
                <a:gd name="connsiteY1" fmla="*/ 285416 h 285415"/>
                <a:gd name="connsiteX2" fmla="*/ 0 w 285415"/>
                <a:gd name="connsiteY2" fmla="*/ 142708 h 285415"/>
                <a:gd name="connsiteX3" fmla="*/ 142708 w 285415"/>
                <a:gd name="connsiteY3" fmla="*/ 0 h 285415"/>
                <a:gd name="connsiteX4" fmla="*/ 285416 w 285415"/>
                <a:gd name="connsiteY4" fmla="*/ 142708 h 285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15" h="285415">
                  <a:moveTo>
                    <a:pt x="285416" y="142708"/>
                  </a:moveTo>
                  <a:cubicBezTo>
                    <a:pt x="285416" y="221523"/>
                    <a:pt x="221523" y="285416"/>
                    <a:pt x="142708" y="285416"/>
                  </a:cubicBezTo>
                  <a:cubicBezTo>
                    <a:pt x="63892" y="285416"/>
                    <a:pt x="0" y="221523"/>
                    <a:pt x="0" y="142708"/>
                  </a:cubicBezTo>
                  <a:cubicBezTo>
                    <a:pt x="0" y="63892"/>
                    <a:pt x="63892" y="0"/>
                    <a:pt x="142708" y="0"/>
                  </a:cubicBezTo>
                  <a:cubicBezTo>
                    <a:pt x="221523" y="0"/>
                    <a:pt x="285416" y="63892"/>
                    <a:pt x="285416" y="142708"/>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73" name="Forma libre 119">
              <a:extLst>
                <a:ext uri="{FF2B5EF4-FFF2-40B4-BE49-F238E27FC236}">
                  <a16:creationId xmlns:a16="http://schemas.microsoft.com/office/drawing/2014/main" id="{B2828465-A307-9272-548A-785D0882D60D}"/>
                </a:ext>
              </a:extLst>
            </p:cNvPr>
            <p:cNvSpPr/>
            <p:nvPr/>
          </p:nvSpPr>
          <p:spPr>
            <a:xfrm>
              <a:off x="5171013" y="1615793"/>
              <a:ext cx="454003" cy="214063"/>
            </a:xfrm>
            <a:custGeom>
              <a:avLst/>
              <a:gdLst>
                <a:gd name="connsiteX0" fmla="*/ 309200 w 454003"/>
                <a:gd name="connsiteY0" fmla="*/ 142709 h 214063"/>
                <a:gd name="connsiteX1" fmla="*/ 380554 w 454003"/>
                <a:gd name="connsiteY1" fmla="*/ 71355 h 214063"/>
                <a:gd name="connsiteX2" fmla="*/ 414280 w 454003"/>
                <a:gd name="connsiteY2" fmla="*/ 80285 h 214063"/>
                <a:gd name="connsiteX3" fmla="*/ 425266 w 454003"/>
                <a:gd name="connsiteY3" fmla="*/ 80459 h 214063"/>
                <a:gd name="connsiteX4" fmla="*/ 446565 w 454003"/>
                <a:gd name="connsiteY4" fmla="*/ 69810 h 214063"/>
                <a:gd name="connsiteX5" fmla="*/ 453162 w 454003"/>
                <a:gd name="connsiteY5" fmla="*/ 60414 h 214063"/>
                <a:gd name="connsiteX6" fmla="*/ 453789 w 454003"/>
                <a:gd name="connsiteY6" fmla="*/ 57895 h 214063"/>
                <a:gd name="connsiteX7" fmla="*/ 447147 w 454003"/>
                <a:gd name="connsiteY7" fmla="*/ 44864 h 214063"/>
                <a:gd name="connsiteX8" fmla="*/ 261631 w 454003"/>
                <a:gd name="connsiteY8" fmla="*/ 0 h 214063"/>
                <a:gd name="connsiteX9" fmla="*/ 58532 w 454003"/>
                <a:gd name="connsiteY9" fmla="*/ 53631 h 214063"/>
                <a:gd name="connsiteX10" fmla="*/ 0 w 454003"/>
                <a:gd name="connsiteY10" fmla="*/ 149085 h 214063"/>
                <a:gd name="connsiteX11" fmla="*/ 0 w 454003"/>
                <a:gd name="connsiteY11" fmla="*/ 166494 h 214063"/>
                <a:gd name="connsiteX12" fmla="*/ 47570 w 454003"/>
                <a:gd name="connsiteY12" fmla="*/ 214064 h 214063"/>
                <a:gd name="connsiteX13" fmla="*/ 322486 w 454003"/>
                <a:gd name="connsiteY13" fmla="*/ 214064 h 214063"/>
                <a:gd name="connsiteX14" fmla="*/ 333496 w 454003"/>
                <a:gd name="connsiteY14" fmla="*/ 206654 h 214063"/>
                <a:gd name="connsiteX15" fmla="*/ 330801 w 454003"/>
                <a:gd name="connsiteY15" fmla="*/ 193659 h 214063"/>
                <a:gd name="connsiteX16" fmla="*/ 309200 w 454003"/>
                <a:gd name="connsiteY16" fmla="*/ 142709 h 21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4003" h="214063">
                  <a:moveTo>
                    <a:pt x="309200" y="142709"/>
                  </a:moveTo>
                  <a:cubicBezTo>
                    <a:pt x="309200" y="103362"/>
                    <a:pt x="341206" y="71355"/>
                    <a:pt x="380554" y="71355"/>
                  </a:cubicBezTo>
                  <a:cubicBezTo>
                    <a:pt x="392005" y="71355"/>
                    <a:pt x="403340" y="74363"/>
                    <a:pt x="414280" y="80285"/>
                  </a:cubicBezTo>
                  <a:cubicBezTo>
                    <a:pt x="417717" y="82132"/>
                    <a:pt x="421805" y="82213"/>
                    <a:pt x="425266" y="80459"/>
                  </a:cubicBezTo>
                  <a:lnTo>
                    <a:pt x="446565" y="69810"/>
                  </a:lnTo>
                  <a:cubicBezTo>
                    <a:pt x="450026" y="68079"/>
                    <a:pt x="452581" y="64235"/>
                    <a:pt x="453162" y="60414"/>
                  </a:cubicBezTo>
                  <a:cubicBezTo>
                    <a:pt x="453254" y="60101"/>
                    <a:pt x="453719" y="58208"/>
                    <a:pt x="453789" y="57895"/>
                  </a:cubicBezTo>
                  <a:cubicBezTo>
                    <a:pt x="454812" y="52541"/>
                    <a:pt x="452094" y="47175"/>
                    <a:pt x="447147" y="44864"/>
                  </a:cubicBezTo>
                  <a:cubicBezTo>
                    <a:pt x="403479" y="24401"/>
                    <a:pt x="335912" y="0"/>
                    <a:pt x="261631" y="0"/>
                  </a:cubicBezTo>
                  <a:cubicBezTo>
                    <a:pt x="180127" y="0"/>
                    <a:pt x="106195" y="29161"/>
                    <a:pt x="58532" y="53631"/>
                  </a:cubicBezTo>
                  <a:cubicBezTo>
                    <a:pt x="22437" y="72169"/>
                    <a:pt x="0" y="108751"/>
                    <a:pt x="0" y="149085"/>
                  </a:cubicBezTo>
                  <a:lnTo>
                    <a:pt x="0" y="166494"/>
                  </a:lnTo>
                  <a:cubicBezTo>
                    <a:pt x="0" y="192729"/>
                    <a:pt x="21346" y="214064"/>
                    <a:pt x="47570" y="214064"/>
                  </a:cubicBezTo>
                  <a:lnTo>
                    <a:pt x="322486" y="214064"/>
                  </a:lnTo>
                  <a:cubicBezTo>
                    <a:pt x="327317" y="214064"/>
                    <a:pt x="331684" y="211137"/>
                    <a:pt x="333496" y="206654"/>
                  </a:cubicBezTo>
                  <a:cubicBezTo>
                    <a:pt x="335331" y="202171"/>
                    <a:pt x="334263" y="197038"/>
                    <a:pt x="330801" y="193659"/>
                  </a:cubicBezTo>
                  <a:cubicBezTo>
                    <a:pt x="316865" y="180070"/>
                    <a:pt x="309200" y="161977"/>
                    <a:pt x="309200"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grpSp>
      <p:grpSp>
        <p:nvGrpSpPr>
          <p:cNvPr id="74" name="Gráfico 55">
            <a:extLst>
              <a:ext uri="{FF2B5EF4-FFF2-40B4-BE49-F238E27FC236}">
                <a16:creationId xmlns:a16="http://schemas.microsoft.com/office/drawing/2014/main" id="{EB728F01-8A5A-CF70-E339-93C62EB74F4B}"/>
              </a:ext>
            </a:extLst>
          </p:cNvPr>
          <p:cNvGrpSpPr>
            <a:grpSpLocks noChangeAspect="1"/>
          </p:cNvGrpSpPr>
          <p:nvPr/>
        </p:nvGrpSpPr>
        <p:grpSpPr>
          <a:xfrm>
            <a:off x="6287405" y="1921727"/>
            <a:ext cx="212714" cy="212712"/>
            <a:chOff x="5171013" y="1306595"/>
            <a:chExt cx="570831" cy="570831"/>
          </a:xfrm>
          <a:solidFill>
            <a:schemeClr val="accent1"/>
          </a:solidFill>
        </p:grpSpPr>
        <p:sp>
          <p:nvSpPr>
            <p:cNvPr id="75" name="Forma libre 117">
              <a:extLst>
                <a:ext uri="{FF2B5EF4-FFF2-40B4-BE49-F238E27FC236}">
                  <a16:creationId xmlns:a16="http://schemas.microsoft.com/office/drawing/2014/main" id="{861C5D32-2A3C-1EA7-C7DB-8430E694AE24}"/>
                </a:ext>
              </a:extLst>
            </p:cNvPr>
            <p:cNvSpPr/>
            <p:nvPr/>
          </p:nvSpPr>
          <p:spPr>
            <a:xfrm>
              <a:off x="5503995" y="1639578"/>
              <a:ext cx="237848" cy="237847"/>
            </a:xfrm>
            <a:custGeom>
              <a:avLst/>
              <a:gdLst>
                <a:gd name="connsiteX0" fmla="*/ 190278 w 237848"/>
                <a:gd name="connsiteY0" fmla="*/ 142709 h 237847"/>
                <a:gd name="connsiteX1" fmla="*/ 154605 w 237848"/>
                <a:gd name="connsiteY1" fmla="*/ 159145 h 237847"/>
                <a:gd name="connsiteX2" fmla="*/ 94054 w 237848"/>
                <a:gd name="connsiteY2" fmla="*/ 128878 h 237847"/>
                <a:gd name="connsiteX3" fmla="*/ 95140 w 237848"/>
                <a:gd name="connsiteY3" fmla="*/ 118925 h 237847"/>
                <a:gd name="connsiteX4" fmla="*/ 94058 w 237848"/>
                <a:gd name="connsiteY4" fmla="*/ 108979 h 237847"/>
                <a:gd name="connsiteX5" fmla="*/ 154607 w 237848"/>
                <a:gd name="connsiteY5" fmla="*/ 78704 h 237847"/>
                <a:gd name="connsiteX6" fmla="*/ 190280 w 237848"/>
                <a:gd name="connsiteY6" fmla="*/ 95139 h 237847"/>
                <a:gd name="connsiteX7" fmla="*/ 237848 w 237848"/>
                <a:gd name="connsiteY7" fmla="*/ 47570 h 237847"/>
                <a:gd name="connsiteX8" fmla="*/ 190278 w 237848"/>
                <a:gd name="connsiteY8" fmla="*/ 0 h 237847"/>
                <a:gd name="connsiteX9" fmla="*/ 142709 w 237848"/>
                <a:gd name="connsiteY9" fmla="*/ 47570 h 237847"/>
                <a:gd name="connsiteX10" fmla="*/ 143791 w 237848"/>
                <a:gd name="connsiteY10" fmla="*/ 57516 h 237847"/>
                <a:gd name="connsiteX11" fmla="*/ 83242 w 237848"/>
                <a:gd name="connsiteY11" fmla="*/ 87790 h 237847"/>
                <a:gd name="connsiteX12" fmla="*/ 47570 w 237848"/>
                <a:gd name="connsiteY12" fmla="*/ 71355 h 237847"/>
                <a:gd name="connsiteX13" fmla="*/ 0 w 237848"/>
                <a:gd name="connsiteY13" fmla="*/ 118925 h 237847"/>
                <a:gd name="connsiteX14" fmla="*/ 47571 w 237848"/>
                <a:gd name="connsiteY14" fmla="*/ 166493 h 237847"/>
                <a:gd name="connsiteX15" fmla="*/ 83238 w 237848"/>
                <a:gd name="connsiteY15" fmla="*/ 150066 h 237847"/>
                <a:gd name="connsiteX16" fmla="*/ 143793 w 237848"/>
                <a:gd name="connsiteY16" fmla="*/ 180334 h 237847"/>
                <a:gd name="connsiteX17" fmla="*/ 142710 w 237848"/>
                <a:gd name="connsiteY17" fmla="*/ 190277 h 237847"/>
                <a:gd name="connsiteX18" fmla="*/ 190280 w 237848"/>
                <a:gd name="connsiteY18" fmla="*/ 237847 h 237847"/>
                <a:gd name="connsiteX19" fmla="*/ 237848 w 237848"/>
                <a:gd name="connsiteY19" fmla="*/ 190277 h 237847"/>
                <a:gd name="connsiteX20" fmla="*/ 190278 w 237848"/>
                <a:gd name="connsiteY20" fmla="*/ 142709 h 237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7848" h="237847">
                  <a:moveTo>
                    <a:pt x="190278" y="142709"/>
                  </a:moveTo>
                  <a:cubicBezTo>
                    <a:pt x="176009" y="142709"/>
                    <a:pt x="163332" y="149157"/>
                    <a:pt x="154605" y="159145"/>
                  </a:cubicBezTo>
                  <a:lnTo>
                    <a:pt x="94054" y="128878"/>
                  </a:lnTo>
                  <a:cubicBezTo>
                    <a:pt x="94742" y="125663"/>
                    <a:pt x="95140" y="122343"/>
                    <a:pt x="95140" y="118925"/>
                  </a:cubicBezTo>
                  <a:cubicBezTo>
                    <a:pt x="95140" y="115510"/>
                    <a:pt x="94745" y="112192"/>
                    <a:pt x="94058" y="108979"/>
                  </a:cubicBezTo>
                  <a:lnTo>
                    <a:pt x="154607" y="78704"/>
                  </a:lnTo>
                  <a:cubicBezTo>
                    <a:pt x="163335" y="88691"/>
                    <a:pt x="176010" y="95139"/>
                    <a:pt x="190280" y="95139"/>
                  </a:cubicBezTo>
                  <a:cubicBezTo>
                    <a:pt x="216502" y="95139"/>
                    <a:pt x="237848" y="73806"/>
                    <a:pt x="237848" y="47570"/>
                  </a:cubicBezTo>
                  <a:cubicBezTo>
                    <a:pt x="237848" y="21335"/>
                    <a:pt x="216502" y="0"/>
                    <a:pt x="190278" y="0"/>
                  </a:cubicBezTo>
                  <a:cubicBezTo>
                    <a:pt x="164055" y="0"/>
                    <a:pt x="142709" y="21334"/>
                    <a:pt x="142709" y="47570"/>
                  </a:cubicBezTo>
                  <a:cubicBezTo>
                    <a:pt x="142709" y="50985"/>
                    <a:pt x="143105" y="54303"/>
                    <a:pt x="143791" y="57516"/>
                  </a:cubicBezTo>
                  <a:lnTo>
                    <a:pt x="83242" y="87790"/>
                  </a:lnTo>
                  <a:cubicBezTo>
                    <a:pt x="74515" y="77804"/>
                    <a:pt x="61839" y="71355"/>
                    <a:pt x="47570" y="71355"/>
                  </a:cubicBezTo>
                  <a:cubicBezTo>
                    <a:pt x="21346" y="71355"/>
                    <a:pt x="0" y="92689"/>
                    <a:pt x="0" y="118925"/>
                  </a:cubicBezTo>
                  <a:cubicBezTo>
                    <a:pt x="0" y="145161"/>
                    <a:pt x="21348" y="166493"/>
                    <a:pt x="47571" y="166493"/>
                  </a:cubicBezTo>
                  <a:cubicBezTo>
                    <a:pt x="61838" y="166493"/>
                    <a:pt x="74510" y="160049"/>
                    <a:pt x="83238" y="150066"/>
                  </a:cubicBezTo>
                  <a:lnTo>
                    <a:pt x="143793" y="180334"/>
                  </a:lnTo>
                  <a:cubicBezTo>
                    <a:pt x="143106" y="183547"/>
                    <a:pt x="142710" y="186864"/>
                    <a:pt x="142710" y="190277"/>
                  </a:cubicBezTo>
                  <a:cubicBezTo>
                    <a:pt x="142710" y="216512"/>
                    <a:pt x="164056" y="237847"/>
                    <a:pt x="190280" y="237847"/>
                  </a:cubicBezTo>
                  <a:cubicBezTo>
                    <a:pt x="216502" y="237847"/>
                    <a:pt x="237848" y="216513"/>
                    <a:pt x="237848" y="190277"/>
                  </a:cubicBezTo>
                  <a:cubicBezTo>
                    <a:pt x="237848" y="164041"/>
                    <a:pt x="216502" y="142709"/>
                    <a:pt x="190278"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76" name="Forma libre 118">
              <a:extLst>
                <a:ext uri="{FF2B5EF4-FFF2-40B4-BE49-F238E27FC236}">
                  <a16:creationId xmlns:a16="http://schemas.microsoft.com/office/drawing/2014/main" id="{364F68FE-F902-CAD6-DB6A-DDBE03BF2B77}"/>
                </a:ext>
              </a:extLst>
            </p:cNvPr>
            <p:cNvSpPr/>
            <p:nvPr/>
          </p:nvSpPr>
          <p:spPr>
            <a:xfrm>
              <a:off x="5289936" y="1306595"/>
              <a:ext cx="285415" cy="285415"/>
            </a:xfrm>
            <a:custGeom>
              <a:avLst/>
              <a:gdLst>
                <a:gd name="connsiteX0" fmla="*/ 285416 w 285415"/>
                <a:gd name="connsiteY0" fmla="*/ 142708 h 285415"/>
                <a:gd name="connsiteX1" fmla="*/ 142708 w 285415"/>
                <a:gd name="connsiteY1" fmla="*/ 285416 h 285415"/>
                <a:gd name="connsiteX2" fmla="*/ 0 w 285415"/>
                <a:gd name="connsiteY2" fmla="*/ 142708 h 285415"/>
                <a:gd name="connsiteX3" fmla="*/ 142708 w 285415"/>
                <a:gd name="connsiteY3" fmla="*/ 0 h 285415"/>
                <a:gd name="connsiteX4" fmla="*/ 285416 w 285415"/>
                <a:gd name="connsiteY4" fmla="*/ 142708 h 285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15" h="285415">
                  <a:moveTo>
                    <a:pt x="285416" y="142708"/>
                  </a:moveTo>
                  <a:cubicBezTo>
                    <a:pt x="285416" y="221523"/>
                    <a:pt x="221523" y="285416"/>
                    <a:pt x="142708" y="285416"/>
                  </a:cubicBezTo>
                  <a:cubicBezTo>
                    <a:pt x="63892" y="285416"/>
                    <a:pt x="0" y="221523"/>
                    <a:pt x="0" y="142708"/>
                  </a:cubicBezTo>
                  <a:cubicBezTo>
                    <a:pt x="0" y="63892"/>
                    <a:pt x="63892" y="0"/>
                    <a:pt x="142708" y="0"/>
                  </a:cubicBezTo>
                  <a:cubicBezTo>
                    <a:pt x="221523" y="0"/>
                    <a:pt x="285416" y="63892"/>
                    <a:pt x="285416" y="142708"/>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77" name="Forma libre 119">
              <a:extLst>
                <a:ext uri="{FF2B5EF4-FFF2-40B4-BE49-F238E27FC236}">
                  <a16:creationId xmlns:a16="http://schemas.microsoft.com/office/drawing/2014/main" id="{788694CA-EFEA-BF3A-05C0-045229CC2F60}"/>
                </a:ext>
              </a:extLst>
            </p:cNvPr>
            <p:cNvSpPr/>
            <p:nvPr/>
          </p:nvSpPr>
          <p:spPr>
            <a:xfrm>
              <a:off x="5171013" y="1615793"/>
              <a:ext cx="454003" cy="214063"/>
            </a:xfrm>
            <a:custGeom>
              <a:avLst/>
              <a:gdLst>
                <a:gd name="connsiteX0" fmla="*/ 309200 w 454003"/>
                <a:gd name="connsiteY0" fmla="*/ 142709 h 214063"/>
                <a:gd name="connsiteX1" fmla="*/ 380554 w 454003"/>
                <a:gd name="connsiteY1" fmla="*/ 71355 h 214063"/>
                <a:gd name="connsiteX2" fmla="*/ 414280 w 454003"/>
                <a:gd name="connsiteY2" fmla="*/ 80285 h 214063"/>
                <a:gd name="connsiteX3" fmla="*/ 425266 w 454003"/>
                <a:gd name="connsiteY3" fmla="*/ 80459 h 214063"/>
                <a:gd name="connsiteX4" fmla="*/ 446565 w 454003"/>
                <a:gd name="connsiteY4" fmla="*/ 69810 h 214063"/>
                <a:gd name="connsiteX5" fmla="*/ 453162 w 454003"/>
                <a:gd name="connsiteY5" fmla="*/ 60414 h 214063"/>
                <a:gd name="connsiteX6" fmla="*/ 453789 w 454003"/>
                <a:gd name="connsiteY6" fmla="*/ 57895 h 214063"/>
                <a:gd name="connsiteX7" fmla="*/ 447147 w 454003"/>
                <a:gd name="connsiteY7" fmla="*/ 44864 h 214063"/>
                <a:gd name="connsiteX8" fmla="*/ 261631 w 454003"/>
                <a:gd name="connsiteY8" fmla="*/ 0 h 214063"/>
                <a:gd name="connsiteX9" fmla="*/ 58532 w 454003"/>
                <a:gd name="connsiteY9" fmla="*/ 53631 h 214063"/>
                <a:gd name="connsiteX10" fmla="*/ 0 w 454003"/>
                <a:gd name="connsiteY10" fmla="*/ 149085 h 214063"/>
                <a:gd name="connsiteX11" fmla="*/ 0 w 454003"/>
                <a:gd name="connsiteY11" fmla="*/ 166494 h 214063"/>
                <a:gd name="connsiteX12" fmla="*/ 47570 w 454003"/>
                <a:gd name="connsiteY12" fmla="*/ 214064 h 214063"/>
                <a:gd name="connsiteX13" fmla="*/ 322486 w 454003"/>
                <a:gd name="connsiteY13" fmla="*/ 214064 h 214063"/>
                <a:gd name="connsiteX14" fmla="*/ 333496 w 454003"/>
                <a:gd name="connsiteY14" fmla="*/ 206654 h 214063"/>
                <a:gd name="connsiteX15" fmla="*/ 330801 w 454003"/>
                <a:gd name="connsiteY15" fmla="*/ 193659 h 214063"/>
                <a:gd name="connsiteX16" fmla="*/ 309200 w 454003"/>
                <a:gd name="connsiteY16" fmla="*/ 142709 h 21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4003" h="214063">
                  <a:moveTo>
                    <a:pt x="309200" y="142709"/>
                  </a:moveTo>
                  <a:cubicBezTo>
                    <a:pt x="309200" y="103362"/>
                    <a:pt x="341206" y="71355"/>
                    <a:pt x="380554" y="71355"/>
                  </a:cubicBezTo>
                  <a:cubicBezTo>
                    <a:pt x="392005" y="71355"/>
                    <a:pt x="403340" y="74363"/>
                    <a:pt x="414280" y="80285"/>
                  </a:cubicBezTo>
                  <a:cubicBezTo>
                    <a:pt x="417717" y="82132"/>
                    <a:pt x="421805" y="82213"/>
                    <a:pt x="425266" y="80459"/>
                  </a:cubicBezTo>
                  <a:lnTo>
                    <a:pt x="446565" y="69810"/>
                  </a:lnTo>
                  <a:cubicBezTo>
                    <a:pt x="450026" y="68079"/>
                    <a:pt x="452581" y="64235"/>
                    <a:pt x="453162" y="60414"/>
                  </a:cubicBezTo>
                  <a:cubicBezTo>
                    <a:pt x="453254" y="60101"/>
                    <a:pt x="453719" y="58208"/>
                    <a:pt x="453789" y="57895"/>
                  </a:cubicBezTo>
                  <a:cubicBezTo>
                    <a:pt x="454812" y="52541"/>
                    <a:pt x="452094" y="47175"/>
                    <a:pt x="447147" y="44864"/>
                  </a:cubicBezTo>
                  <a:cubicBezTo>
                    <a:pt x="403479" y="24401"/>
                    <a:pt x="335912" y="0"/>
                    <a:pt x="261631" y="0"/>
                  </a:cubicBezTo>
                  <a:cubicBezTo>
                    <a:pt x="180127" y="0"/>
                    <a:pt x="106195" y="29161"/>
                    <a:pt x="58532" y="53631"/>
                  </a:cubicBezTo>
                  <a:cubicBezTo>
                    <a:pt x="22437" y="72169"/>
                    <a:pt x="0" y="108751"/>
                    <a:pt x="0" y="149085"/>
                  </a:cubicBezTo>
                  <a:lnTo>
                    <a:pt x="0" y="166494"/>
                  </a:lnTo>
                  <a:cubicBezTo>
                    <a:pt x="0" y="192729"/>
                    <a:pt x="21346" y="214064"/>
                    <a:pt x="47570" y="214064"/>
                  </a:cubicBezTo>
                  <a:lnTo>
                    <a:pt x="322486" y="214064"/>
                  </a:lnTo>
                  <a:cubicBezTo>
                    <a:pt x="327317" y="214064"/>
                    <a:pt x="331684" y="211137"/>
                    <a:pt x="333496" y="206654"/>
                  </a:cubicBezTo>
                  <a:cubicBezTo>
                    <a:pt x="335331" y="202171"/>
                    <a:pt x="334263" y="197038"/>
                    <a:pt x="330801" y="193659"/>
                  </a:cubicBezTo>
                  <a:cubicBezTo>
                    <a:pt x="316865" y="180070"/>
                    <a:pt x="309200" y="161977"/>
                    <a:pt x="309200"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grpSp>
      <p:pic>
        <p:nvPicPr>
          <p:cNvPr id="78" name="Picture 77">
            <a:extLst>
              <a:ext uri="{FF2B5EF4-FFF2-40B4-BE49-F238E27FC236}">
                <a16:creationId xmlns:a16="http://schemas.microsoft.com/office/drawing/2014/main" id="{6BA3DF18-0143-1A7C-4E7E-014D2BE774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9197" y="2197395"/>
            <a:ext cx="638137" cy="638137"/>
          </a:xfrm>
          <a:prstGeom prst="rect">
            <a:avLst/>
          </a:prstGeom>
        </p:spPr>
      </p:pic>
      <p:grpSp>
        <p:nvGrpSpPr>
          <p:cNvPr id="79" name="Group 78">
            <a:extLst>
              <a:ext uri="{FF2B5EF4-FFF2-40B4-BE49-F238E27FC236}">
                <a16:creationId xmlns:a16="http://schemas.microsoft.com/office/drawing/2014/main" id="{BE627DBB-0405-BD77-6E2C-F40E8D943BDC}"/>
              </a:ext>
            </a:extLst>
          </p:cNvPr>
          <p:cNvGrpSpPr/>
          <p:nvPr/>
        </p:nvGrpSpPr>
        <p:grpSpPr>
          <a:xfrm>
            <a:off x="5723817" y="4368220"/>
            <a:ext cx="828688" cy="1243622"/>
            <a:chOff x="9822017" y="4081325"/>
            <a:chExt cx="4719400" cy="5354340"/>
          </a:xfrm>
          <a:solidFill>
            <a:schemeClr val="accent5"/>
          </a:solidFill>
        </p:grpSpPr>
        <p:sp>
          <p:nvSpPr>
            <p:cNvPr id="80" name="Freeform 1">
              <a:extLst>
                <a:ext uri="{FF2B5EF4-FFF2-40B4-BE49-F238E27FC236}">
                  <a16:creationId xmlns:a16="http://schemas.microsoft.com/office/drawing/2014/main" id="{08D09426-8CCF-B734-0EB6-99543D532FB0}"/>
                </a:ext>
              </a:extLst>
            </p:cNvPr>
            <p:cNvSpPr>
              <a:spLocks noChangeArrowheads="1"/>
            </p:cNvSpPr>
            <p:nvPr/>
          </p:nvSpPr>
          <p:spPr bwMode="auto">
            <a:xfrm>
              <a:off x="9822017" y="7763028"/>
              <a:ext cx="4719400" cy="1672637"/>
            </a:xfrm>
            <a:custGeom>
              <a:avLst/>
              <a:gdLst>
                <a:gd name="T0" fmla="*/ 4391 w 4392"/>
                <a:gd name="T1" fmla="*/ 985 h 1555"/>
                <a:gd name="T2" fmla="*/ 4391 w 4392"/>
                <a:gd name="T3" fmla="*/ 985 h 1555"/>
                <a:gd name="T4" fmla="*/ 4228 w 4392"/>
                <a:gd name="T5" fmla="*/ 1220 h 1555"/>
                <a:gd name="T6" fmla="*/ 2222 w 4392"/>
                <a:gd name="T7" fmla="*/ 1554 h 1555"/>
                <a:gd name="T8" fmla="*/ 163 w 4392"/>
                <a:gd name="T9" fmla="*/ 1220 h 1555"/>
                <a:gd name="T10" fmla="*/ 0 w 4392"/>
                <a:gd name="T11" fmla="*/ 985 h 1555"/>
                <a:gd name="T12" fmla="*/ 0 w 4392"/>
                <a:gd name="T13" fmla="*/ 0 h 1555"/>
                <a:gd name="T14" fmla="*/ 4391 w 4392"/>
                <a:gd name="T15" fmla="*/ 0 h 1555"/>
                <a:gd name="T16" fmla="*/ 4391 w 4392"/>
                <a:gd name="T17" fmla="*/ 985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92" h="1555">
                  <a:moveTo>
                    <a:pt x="4391" y="985"/>
                  </a:moveTo>
                  <a:lnTo>
                    <a:pt x="4391" y="985"/>
                  </a:lnTo>
                  <a:cubicBezTo>
                    <a:pt x="4391" y="1094"/>
                    <a:pt x="4327" y="1184"/>
                    <a:pt x="4228" y="1220"/>
                  </a:cubicBezTo>
                  <a:cubicBezTo>
                    <a:pt x="3749" y="1383"/>
                    <a:pt x="3062" y="1554"/>
                    <a:pt x="2222" y="1554"/>
                  </a:cubicBezTo>
                  <a:cubicBezTo>
                    <a:pt x="1356" y="1554"/>
                    <a:pt x="651" y="1383"/>
                    <a:pt x="163" y="1220"/>
                  </a:cubicBezTo>
                  <a:cubicBezTo>
                    <a:pt x="63" y="1184"/>
                    <a:pt x="0" y="1094"/>
                    <a:pt x="0" y="985"/>
                  </a:cubicBezTo>
                  <a:cubicBezTo>
                    <a:pt x="0" y="0"/>
                    <a:pt x="0" y="0"/>
                    <a:pt x="0" y="0"/>
                  </a:cubicBezTo>
                  <a:cubicBezTo>
                    <a:pt x="4391" y="0"/>
                    <a:pt x="4391" y="0"/>
                    <a:pt x="4391" y="0"/>
                  </a:cubicBezTo>
                  <a:lnTo>
                    <a:pt x="4391" y="985"/>
                  </a:lnTo>
                </a:path>
              </a:pathLst>
            </a:custGeom>
            <a:grpFill/>
            <a:ln w="38100" cap="flat">
              <a:solidFill>
                <a:schemeClr val="accent1"/>
              </a:solidFill>
              <a:bevel/>
              <a:headEnd/>
              <a:tailEnd/>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81" name="Freeform 2">
              <a:extLst>
                <a:ext uri="{FF2B5EF4-FFF2-40B4-BE49-F238E27FC236}">
                  <a16:creationId xmlns:a16="http://schemas.microsoft.com/office/drawing/2014/main" id="{9DA4E1FA-28C4-CEFE-B66D-FFA56E9C742B}"/>
                </a:ext>
              </a:extLst>
            </p:cNvPr>
            <p:cNvSpPr>
              <a:spLocks noChangeArrowheads="1"/>
            </p:cNvSpPr>
            <p:nvPr/>
          </p:nvSpPr>
          <p:spPr bwMode="auto">
            <a:xfrm>
              <a:off x="9822017" y="7118611"/>
              <a:ext cx="4719400" cy="1194065"/>
            </a:xfrm>
            <a:custGeom>
              <a:avLst/>
              <a:gdLst>
                <a:gd name="T0" fmla="*/ 4391 w 4392"/>
                <a:gd name="T1" fmla="*/ 551 h 1113"/>
                <a:gd name="T2" fmla="*/ 4391 w 4392"/>
                <a:gd name="T3" fmla="*/ 551 h 1113"/>
                <a:gd name="T4" fmla="*/ 2196 w 4392"/>
                <a:gd name="T5" fmla="*/ 1112 h 1113"/>
                <a:gd name="T6" fmla="*/ 0 w 4392"/>
                <a:gd name="T7" fmla="*/ 551 h 1113"/>
                <a:gd name="T8" fmla="*/ 2196 w 4392"/>
                <a:gd name="T9" fmla="*/ 0 h 1113"/>
                <a:gd name="T10" fmla="*/ 4391 w 4392"/>
                <a:gd name="T11" fmla="*/ 551 h 1113"/>
              </a:gdLst>
              <a:ahLst/>
              <a:cxnLst>
                <a:cxn ang="0">
                  <a:pos x="T0" y="T1"/>
                </a:cxn>
                <a:cxn ang="0">
                  <a:pos x="T2" y="T3"/>
                </a:cxn>
                <a:cxn ang="0">
                  <a:pos x="T4" y="T5"/>
                </a:cxn>
                <a:cxn ang="0">
                  <a:pos x="T6" y="T7"/>
                </a:cxn>
                <a:cxn ang="0">
                  <a:pos x="T8" y="T9"/>
                </a:cxn>
                <a:cxn ang="0">
                  <a:pos x="T10" y="T11"/>
                </a:cxn>
              </a:cxnLst>
              <a:rect l="0" t="0" r="r" b="b"/>
              <a:pathLst>
                <a:path w="4392" h="1113">
                  <a:moveTo>
                    <a:pt x="4391" y="551"/>
                  </a:moveTo>
                  <a:lnTo>
                    <a:pt x="4391" y="551"/>
                  </a:lnTo>
                  <a:cubicBezTo>
                    <a:pt x="4391" y="859"/>
                    <a:pt x="3415" y="1112"/>
                    <a:pt x="2196" y="1112"/>
                  </a:cubicBezTo>
                  <a:cubicBezTo>
                    <a:pt x="985" y="1112"/>
                    <a:pt x="0" y="859"/>
                    <a:pt x="0" y="551"/>
                  </a:cubicBezTo>
                  <a:cubicBezTo>
                    <a:pt x="0" y="244"/>
                    <a:pt x="985" y="0"/>
                    <a:pt x="2196" y="0"/>
                  </a:cubicBezTo>
                  <a:cubicBezTo>
                    <a:pt x="3415" y="0"/>
                    <a:pt x="4391" y="244"/>
                    <a:pt x="4391" y="551"/>
                  </a:cubicBezTo>
                </a:path>
              </a:pathLst>
            </a:custGeom>
            <a:grpFill/>
            <a:ln w="38100" cap="flat">
              <a:solidFill>
                <a:schemeClr val="accent1"/>
              </a:solidFill>
              <a:bevel/>
              <a:headEnd/>
              <a:tailEnd/>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82" name="Freeform 3">
              <a:extLst>
                <a:ext uri="{FF2B5EF4-FFF2-40B4-BE49-F238E27FC236}">
                  <a16:creationId xmlns:a16="http://schemas.microsoft.com/office/drawing/2014/main" id="{DABAF0A7-A0FC-72FA-CB0E-B74F050F216E}"/>
                </a:ext>
              </a:extLst>
            </p:cNvPr>
            <p:cNvSpPr>
              <a:spLocks noChangeArrowheads="1"/>
            </p:cNvSpPr>
            <p:nvPr/>
          </p:nvSpPr>
          <p:spPr bwMode="auto">
            <a:xfrm>
              <a:off x="9822017" y="6237278"/>
              <a:ext cx="4719400" cy="1677377"/>
            </a:xfrm>
            <a:custGeom>
              <a:avLst/>
              <a:gdLst>
                <a:gd name="T0" fmla="*/ 4391 w 4392"/>
                <a:gd name="T1" fmla="*/ 993 h 1563"/>
                <a:gd name="T2" fmla="*/ 4391 w 4392"/>
                <a:gd name="T3" fmla="*/ 993 h 1563"/>
                <a:gd name="T4" fmla="*/ 4228 w 4392"/>
                <a:gd name="T5" fmla="*/ 1228 h 1563"/>
                <a:gd name="T6" fmla="*/ 2222 w 4392"/>
                <a:gd name="T7" fmla="*/ 1562 h 1563"/>
                <a:gd name="T8" fmla="*/ 163 w 4392"/>
                <a:gd name="T9" fmla="*/ 1228 h 1563"/>
                <a:gd name="T10" fmla="*/ 0 w 4392"/>
                <a:gd name="T11" fmla="*/ 993 h 1563"/>
                <a:gd name="T12" fmla="*/ 0 w 4392"/>
                <a:gd name="T13" fmla="*/ 0 h 1563"/>
                <a:gd name="T14" fmla="*/ 4391 w 4392"/>
                <a:gd name="T15" fmla="*/ 0 h 1563"/>
                <a:gd name="T16" fmla="*/ 4391 w 4392"/>
                <a:gd name="T17" fmla="*/ 993 h 1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92" h="1563">
                  <a:moveTo>
                    <a:pt x="4391" y="993"/>
                  </a:moveTo>
                  <a:lnTo>
                    <a:pt x="4391" y="993"/>
                  </a:lnTo>
                  <a:cubicBezTo>
                    <a:pt x="4391" y="1092"/>
                    <a:pt x="4327" y="1191"/>
                    <a:pt x="4228" y="1228"/>
                  </a:cubicBezTo>
                  <a:cubicBezTo>
                    <a:pt x="3749" y="1381"/>
                    <a:pt x="3062" y="1553"/>
                    <a:pt x="2222" y="1562"/>
                  </a:cubicBezTo>
                  <a:cubicBezTo>
                    <a:pt x="1356" y="1562"/>
                    <a:pt x="651" y="1390"/>
                    <a:pt x="163" y="1228"/>
                  </a:cubicBezTo>
                  <a:cubicBezTo>
                    <a:pt x="63" y="1191"/>
                    <a:pt x="0" y="1092"/>
                    <a:pt x="0" y="993"/>
                  </a:cubicBezTo>
                  <a:cubicBezTo>
                    <a:pt x="0" y="0"/>
                    <a:pt x="0" y="0"/>
                    <a:pt x="0" y="0"/>
                  </a:cubicBezTo>
                  <a:cubicBezTo>
                    <a:pt x="4391" y="0"/>
                    <a:pt x="4391" y="0"/>
                    <a:pt x="4391" y="0"/>
                  </a:cubicBezTo>
                  <a:lnTo>
                    <a:pt x="4391" y="993"/>
                  </a:lnTo>
                </a:path>
              </a:pathLst>
            </a:custGeom>
            <a:grpFill/>
            <a:ln w="38100" cap="flat">
              <a:solidFill>
                <a:schemeClr val="accent1"/>
              </a:solidFill>
              <a:bevel/>
              <a:headEnd/>
              <a:tailEnd/>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83" name="Freeform 4">
              <a:extLst>
                <a:ext uri="{FF2B5EF4-FFF2-40B4-BE49-F238E27FC236}">
                  <a16:creationId xmlns:a16="http://schemas.microsoft.com/office/drawing/2014/main" id="{A37D14D3-AA38-3AEA-C3BA-662304BCD2F2}"/>
                </a:ext>
              </a:extLst>
            </p:cNvPr>
            <p:cNvSpPr>
              <a:spLocks noChangeArrowheads="1"/>
            </p:cNvSpPr>
            <p:nvPr/>
          </p:nvSpPr>
          <p:spPr bwMode="auto">
            <a:xfrm>
              <a:off x="9822017" y="5597598"/>
              <a:ext cx="4719400" cy="1194065"/>
            </a:xfrm>
            <a:custGeom>
              <a:avLst/>
              <a:gdLst>
                <a:gd name="T0" fmla="*/ 4391 w 4392"/>
                <a:gd name="T1" fmla="*/ 560 h 1112"/>
                <a:gd name="T2" fmla="*/ 4391 w 4392"/>
                <a:gd name="T3" fmla="*/ 560 h 1112"/>
                <a:gd name="T4" fmla="*/ 2196 w 4392"/>
                <a:gd name="T5" fmla="*/ 1111 h 1112"/>
                <a:gd name="T6" fmla="*/ 0 w 4392"/>
                <a:gd name="T7" fmla="*/ 560 h 1112"/>
                <a:gd name="T8" fmla="*/ 2196 w 4392"/>
                <a:gd name="T9" fmla="*/ 0 h 1112"/>
                <a:gd name="T10" fmla="*/ 4391 w 4392"/>
                <a:gd name="T11" fmla="*/ 560 h 1112"/>
              </a:gdLst>
              <a:ahLst/>
              <a:cxnLst>
                <a:cxn ang="0">
                  <a:pos x="T0" y="T1"/>
                </a:cxn>
                <a:cxn ang="0">
                  <a:pos x="T2" y="T3"/>
                </a:cxn>
                <a:cxn ang="0">
                  <a:pos x="T4" y="T5"/>
                </a:cxn>
                <a:cxn ang="0">
                  <a:pos x="T6" y="T7"/>
                </a:cxn>
                <a:cxn ang="0">
                  <a:pos x="T8" y="T9"/>
                </a:cxn>
                <a:cxn ang="0">
                  <a:pos x="T10" y="T11"/>
                </a:cxn>
              </a:cxnLst>
              <a:rect l="0" t="0" r="r" b="b"/>
              <a:pathLst>
                <a:path w="4392" h="1112">
                  <a:moveTo>
                    <a:pt x="4391" y="560"/>
                  </a:moveTo>
                  <a:lnTo>
                    <a:pt x="4391" y="560"/>
                  </a:lnTo>
                  <a:cubicBezTo>
                    <a:pt x="4391" y="867"/>
                    <a:pt x="3415" y="1111"/>
                    <a:pt x="2196" y="1111"/>
                  </a:cubicBezTo>
                  <a:cubicBezTo>
                    <a:pt x="985" y="1111"/>
                    <a:pt x="0" y="867"/>
                    <a:pt x="0" y="560"/>
                  </a:cubicBezTo>
                  <a:cubicBezTo>
                    <a:pt x="0" y="253"/>
                    <a:pt x="985" y="0"/>
                    <a:pt x="2196" y="0"/>
                  </a:cubicBezTo>
                  <a:cubicBezTo>
                    <a:pt x="3415" y="0"/>
                    <a:pt x="4391" y="253"/>
                    <a:pt x="4391" y="560"/>
                  </a:cubicBezTo>
                </a:path>
              </a:pathLst>
            </a:custGeom>
            <a:grpFill/>
            <a:ln w="38100" cap="flat">
              <a:solidFill>
                <a:schemeClr val="accent1"/>
              </a:solidFill>
              <a:bevel/>
              <a:headEnd/>
              <a:tailEnd/>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84" name="Freeform 5">
              <a:extLst>
                <a:ext uri="{FF2B5EF4-FFF2-40B4-BE49-F238E27FC236}">
                  <a16:creationId xmlns:a16="http://schemas.microsoft.com/office/drawing/2014/main" id="{F8299352-A1A0-FAC4-4C69-7E8B899B63CF}"/>
                </a:ext>
              </a:extLst>
            </p:cNvPr>
            <p:cNvSpPr>
              <a:spLocks noChangeArrowheads="1"/>
            </p:cNvSpPr>
            <p:nvPr/>
          </p:nvSpPr>
          <p:spPr bwMode="auto">
            <a:xfrm>
              <a:off x="9822017" y="4721004"/>
              <a:ext cx="4719400" cy="1682114"/>
            </a:xfrm>
            <a:custGeom>
              <a:avLst/>
              <a:gdLst>
                <a:gd name="T0" fmla="*/ 4391 w 4392"/>
                <a:gd name="T1" fmla="*/ 985 h 1564"/>
                <a:gd name="T2" fmla="*/ 4391 w 4392"/>
                <a:gd name="T3" fmla="*/ 985 h 1564"/>
                <a:gd name="T4" fmla="*/ 4228 w 4392"/>
                <a:gd name="T5" fmla="*/ 1220 h 1564"/>
                <a:gd name="T6" fmla="*/ 2222 w 4392"/>
                <a:gd name="T7" fmla="*/ 1554 h 1564"/>
                <a:gd name="T8" fmla="*/ 163 w 4392"/>
                <a:gd name="T9" fmla="*/ 1220 h 1564"/>
                <a:gd name="T10" fmla="*/ 0 w 4392"/>
                <a:gd name="T11" fmla="*/ 985 h 1564"/>
                <a:gd name="T12" fmla="*/ 0 w 4392"/>
                <a:gd name="T13" fmla="*/ 0 h 1564"/>
                <a:gd name="T14" fmla="*/ 4391 w 4392"/>
                <a:gd name="T15" fmla="*/ 0 h 1564"/>
                <a:gd name="T16" fmla="*/ 4391 w 4392"/>
                <a:gd name="T17" fmla="*/ 985 h 1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92" h="1564">
                  <a:moveTo>
                    <a:pt x="4391" y="985"/>
                  </a:moveTo>
                  <a:lnTo>
                    <a:pt x="4391" y="985"/>
                  </a:lnTo>
                  <a:cubicBezTo>
                    <a:pt x="4391" y="1094"/>
                    <a:pt x="4327" y="1193"/>
                    <a:pt x="4228" y="1220"/>
                  </a:cubicBezTo>
                  <a:cubicBezTo>
                    <a:pt x="3749" y="1383"/>
                    <a:pt x="3062" y="1554"/>
                    <a:pt x="2222" y="1554"/>
                  </a:cubicBezTo>
                  <a:cubicBezTo>
                    <a:pt x="1356" y="1563"/>
                    <a:pt x="651" y="1383"/>
                    <a:pt x="163" y="1220"/>
                  </a:cubicBezTo>
                  <a:cubicBezTo>
                    <a:pt x="63" y="1193"/>
                    <a:pt x="0" y="1094"/>
                    <a:pt x="0" y="985"/>
                  </a:cubicBezTo>
                  <a:cubicBezTo>
                    <a:pt x="0" y="0"/>
                    <a:pt x="0" y="0"/>
                    <a:pt x="0" y="0"/>
                  </a:cubicBezTo>
                  <a:cubicBezTo>
                    <a:pt x="4391" y="0"/>
                    <a:pt x="4391" y="0"/>
                    <a:pt x="4391" y="0"/>
                  </a:cubicBezTo>
                  <a:lnTo>
                    <a:pt x="4391" y="985"/>
                  </a:lnTo>
                </a:path>
              </a:pathLst>
            </a:custGeom>
            <a:grpFill/>
            <a:ln w="38100" cap="flat">
              <a:solidFill>
                <a:schemeClr val="accent1"/>
              </a:solidFill>
              <a:bevel/>
              <a:headEnd/>
              <a:tailEnd/>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85" name="Freeform 6">
              <a:extLst>
                <a:ext uri="{FF2B5EF4-FFF2-40B4-BE49-F238E27FC236}">
                  <a16:creationId xmlns:a16="http://schemas.microsoft.com/office/drawing/2014/main" id="{8E8D349E-874C-16E7-2E61-58B21B443644}"/>
                </a:ext>
              </a:extLst>
            </p:cNvPr>
            <p:cNvSpPr>
              <a:spLocks noChangeArrowheads="1"/>
            </p:cNvSpPr>
            <p:nvPr/>
          </p:nvSpPr>
          <p:spPr bwMode="auto">
            <a:xfrm>
              <a:off x="9822017" y="4081325"/>
              <a:ext cx="4719400" cy="1194065"/>
            </a:xfrm>
            <a:custGeom>
              <a:avLst/>
              <a:gdLst>
                <a:gd name="T0" fmla="*/ 4391 w 4392"/>
                <a:gd name="T1" fmla="*/ 560 h 1112"/>
                <a:gd name="T2" fmla="*/ 4391 w 4392"/>
                <a:gd name="T3" fmla="*/ 560 h 1112"/>
                <a:gd name="T4" fmla="*/ 2196 w 4392"/>
                <a:gd name="T5" fmla="*/ 1111 h 1112"/>
                <a:gd name="T6" fmla="*/ 0 w 4392"/>
                <a:gd name="T7" fmla="*/ 560 h 1112"/>
                <a:gd name="T8" fmla="*/ 2196 w 4392"/>
                <a:gd name="T9" fmla="*/ 0 h 1112"/>
                <a:gd name="T10" fmla="*/ 4391 w 4392"/>
                <a:gd name="T11" fmla="*/ 560 h 1112"/>
              </a:gdLst>
              <a:ahLst/>
              <a:cxnLst>
                <a:cxn ang="0">
                  <a:pos x="T0" y="T1"/>
                </a:cxn>
                <a:cxn ang="0">
                  <a:pos x="T2" y="T3"/>
                </a:cxn>
                <a:cxn ang="0">
                  <a:pos x="T4" y="T5"/>
                </a:cxn>
                <a:cxn ang="0">
                  <a:pos x="T6" y="T7"/>
                </a:cxn>
                <a:cxn ang="0">
                  <a:pos x="T8" y="T9"/>
                </a:cxn>
                <a:cxn ang="0">
                  <a:pos x="T10" y="T11"/>
                </a:cxn>
              </a:cxnLst>
              <a:rect l="0" t="0" r="r" b="b"/>
              <a:pathLst>
                <a:path w="4392" h="1112">
                  <a:moveTo>
                    <a:pt x="4391" y="560"/>
                  </a:moveTo>
                  <a:lnTo>
                    <a:pt x="4391" y="560"/>
                  </a:lnTo>
                  <a:cubicBezTo>
                    <a:pt x="4391" y="868"/>
                    <a:pt x="3415" y="1111"/>
                    <a:pt x="2196" y="1111"/>
                  </a:cubicBezTo>
                  <a:cubicBezTo>
                    <a:pt x="985" y="1111"/>
                    <a:pt x="0" y="868"/>
                    <a:pt x="0" y="560"/>
                  </a:cubicBezTo>
                  <a:cubicBezTo>
                    <a:pt x="0" y="253"/>
                    <a:pt x="985" y="0"/>
                    <a:pt x="2196" y="0"/>
                  </a:cubicBezTo>
                  <a:cubicBezTo>
                    <a:pt x="3415" y="0"/>
                    <a:pt x="4391" y="253"/>
                    <a:pt x="4391" y="560"/>
                  </a:cubicBezTo>
                </a:path>
              </a:pathLst>
            </a:custGeom>
            <a:grpFill/>
            <a:ln w="38100" cap="flat">
              <a:solidFill>
                <a:schemeClr val="accent1"/>
              </a:solidFill>
              <a:bevel/>
              <a:headEnd/>
              <a:tailEnd/>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grpSp>
      <p:sp>
        <p:nvSpPr>
          <p:cNvPr id="93" name="Down Arrow 64">
            <a:extLst>
              <a:ext uri="{FF2B5EF4-FFF2-40B4-BE49-F238E27FC236}">
                <a16:creationId xmlns:a16="http://schemas.microsoft.com/office/drawing/2014/main" id="{E8DC4B4F-2512-F15F-1623-0AB5733096EA}"/>
              </a:ext>
            </a:extLst>
          </p:cNvPr>
          <p:cNvSpPr/>
          <p:nvPr/>
        </p:nvSpPr>
        <p:spPr>
          <a:xfrm rot="16200000">
            <a:off x="4693199" y="4469953"/>
            <a:ext cx="303875" cy="1144151"/>
          </a:xfrm>
          <a:prstGeom prst="downArrow">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ctr"/>
            <a:endParaRPr lang="en-US" sz="900"/>
          </a:p>
        </p:txBody>
      </p:sp>
      <p:sp>
        <p:nvSpPr>
          <p:cNvPr id="6" name="Rectangle 5">
            <a:extLst>
              <a:ext uri="{FF2B5EF4-FFF2-40B4-BE49-F238E27FC236}">
                <a16:creationId xmlns:a16="http://schemas.microsoft.com/office/drawing/2014/main" id="{9F14A622-EB66-0698-DD03-D1F5980A1324}"/>
              </a:ext>
            </a:extLst>
          </p:cNvPr>
          <p:cNvSpPr/>
          <p:nvPr/>
        </p:nvSpPr>
        <p:spPr>
          <a:xfrm flipH="1">
            <a:off x="2241658" y="5688529"/>
            <a:ext cx="2379843" cy="230832"/>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ctr"/>
            <a:r>
              <a:rPr lang="en-US" sz="900" dirty="0" err="1">
                <a:solidFill>
                  <a:schemeClr val="tx2"/>
                </a:solidFill>
                <a:latin typeface="Poppins Medium" pitchFamily="2" charset="77"/>
                <a:ea typeface="Roboto Medium" panose="02000000000000000000" pitchFamily="2" charset="0"/>
                <a:cs typeface="Poppins Medium" pitchFamily="2" charset="77"/>
              </a:rPr>
              <a:t>Datalake</a:t>
            </a:r>
            <a:endParaRPr lang="en-US" sz="2400" dirty="0">
              <a:solidFill>
                <a:schemeClr val="tx2"/>
              </a:solidFill>
              <a:latin typeface="Poppins Medium" pitchFamily="2" charset="77"/>
              <a:ea typeface="Roboto Medium" panose="02000000000000000000" pitchFamily="2" charset="0"/>
              <a:cs typeface="Poppins Medium" pitchFamily="2" charset="77"/>
            </a:endParaRPr>
          </a:p>
        </p:txBody>
      </p:sp>
      <p:grpSp>
        <p:nvGrpSpPr>
          <p:cNvPr id="7" name="Group 6">
            <a:extLst>
              <a:ext uri="{FF2B5EF4-FFF2-40B4-BE49-F238E27FC236}">
                <a16:creationId xmlns:a16="http://schemas.microsoft.com/office/drawing/2014/main" id="{9ED1AFB3-5F60-4467-B7A6-B39E05B54CC7}"/>
              </a:ext>
            </a:extLst>
          </p:cNvPr>
          <p:cNvGrpSpPr/>
          <p:nvPr/>
        </p:nvGrpSpPr>
        <p:grpSpPr>
          <a:xfrm>
            <a:off x="3023378" y="4389915"/>
            <a:ext cx="828688" cy="1243622"/>
            <a:chOff x="9822017" y="4081325"/>
            <a:chExt cx="4719400" cy="5354340"/>
          </a:xfrm>
          <a:solidFill>
            <a:schemeClr val="accent5"/>
          </a:solidFill>
        </p:grpSpPr>
        <p:sp>
          <p:nvSpPr>
            <p:cNvPr id="8" name="Freeform 1">
              <a:extLst>
                <a:ext uri="{FF2B5EF4-FFF2-40B4-BE49-F238E27FC236}">
                  <a16:creationId xmlns:a16="http://schemas.microsoft.com/office/drawing/2014/main" id="{33E83E5B-74D4-E59C-F7A5-3930EAF4ADB4}"/>
                </a:ext>
              </a:extLst>
            </p:cNvPr>
            <p:cNvSpPr>
              <a:spLocks noChangeArrowheads="1"/>
            </p:cNvSpPr>
            <p:nvPr/>
          </p:nvSpPr>
          <p:spPr bwMode="auto">
            <a:xfrm>
              <a:off x="9822017" y="7763028"/>
              <a:ext cx="4719400" cy="1672637"/>
            </a:xfrm>
            <a:custGeom>
              <a:avLst/>
              <a:gdLst>
                <a:gd name="T0" fmla="*/ 4391 w 4392"/>
                <a:gd name="T1" fmla="*/ 985 h 1555"/>
                <a:gd name="T2" fmla="*/ 4391 w 4392"/>
                <a:gd name="T3" fmla="*/ 985 h 1555"/>
                <a:gd name="T4" fmla="*/ 4228 w 4392"/>
                <a:gd name="T5" fmla="*/ 1220 h 1555"/>
                <a:gd name="T6" fmla="*/ 2222 w 4392"/>
                <a:gd name="T7" fmla="*/ 1554 h 1555"/>
                <a:gd name="T8" fmla="*/ 163 w 4392"/>
                <a:gd name="T9" fmla="*/ 1220 h 1555"/>
                <a:gd name="T10" fmla="*/ 0 w 4392"/>
                <a:gd name="T11" fmla="*/ 985 h 1555"/>
                <a:gd name="T12" fmla="*/ 0 w 4392"/>
                <a:gd name="T13" fmla="*/ 0 h 1555"/>
                <a:gd name="T14" fmla="*/ 4391 w 4392"/>
                <a:gd name="T15" fmla="*/ 0 h 1555"/>
                <a:gd name="T16" fmla="*/ 4391 w 4392"/>
                <a:gd name="T17" fmla="*/ 985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92" h="1555">
                  <a:moveTo>
                    <a:pt x="4391" y="985"/>
                  </a:moveTo>
                  <a:lnTo>
                    <a:pt x="4391" y="985"/>
                  </a:lnTo>
                  <a:cubicBezTo>
                    <a:pt x="4391" y="1094"/>
                    <a:pt x="4327" y="1184"/>
                    <a:pt x="4228" y="1220"/>
                  </a:cubicBezTo>
                  <a:cubicBezTo>
                    <a:pt x="3749" y="1383"/>
                    <a:pt x="3062" y="1554"/>
                    <a:pt x="2222" y="1554"/>
                  </a:cubicBezTo>
                  <a:cubicBezTo>
                    <a:pt x="1356" y="1554"/>
                    <a:pt x="651" y="1383"/>
                    <a:pt x="163" y="1220"/>
                  </a:cubicBezTo>
                  <a:cubicBezTo>
                    <a:pt x="63" y="1184"/>
                    <a:pt x="0" y="1094"/>
                    <a:pt x="0" y="985"/>
                  </a:cubicBezTo>
                  <a:cubicBezTo>
                    <a:pt x="0" y="0"/>
                    <a:pt x="0" y="0"/>
                    <a:pt x="0" y="0"/>
                  </a:cubicBezTo>
                  <a:cubicBezTo>
                    <a:pt x="4391" y="0"/>
                    <a:pt x="4391" y="0"/>
                    <a:pt x="4391" y="0"/>
                  </a:cubicBezTo>
                  <a:lnTo>
                    <a:pt x="4391" y="985"/>
                  </a:lnTo>
                </a:path>
              </a:pathLst>
            </a:custGeom>
            <a:grpFill/>
            <a:ln w="38100" cap="flat">
              <a:solidFill>
                <a:schemeClr val="accent1"/>
              </a:solidFill>
              <a:bevel/>
              <a:headEnd/>
              <a:tailEnd/>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9" name="Freeform 2">
              <a:extLst>
                <a:ext uri="{FF2B5EF4-FFF2-40B4-BE49-F238E27FC236}">
                  <a16:creationId xmlns:a16="http://schemas.microsoft.com/office/drawing/2014/main" id="{14C47873-CC3C-56EE-1415-B0AFB0F23AEE}"/>
                </a:ext>
              </a:extLst>
            </p:cNvPr>
            <p:cNvSpPr>
              <a:spLocks noChangeArrowheads="1"/>
            </p:cNvSpPr>
            <p:nvPr/>
          </p:nvSpPr>
          <p:spPr bwMode="auto">
            <a:xfrm>
              <a:off x="9822017" y="7118611"/>
              <a:ext cx="4719400" cy="1194065"/>
            </a:xfrm>
            <a:custGeom>
              <a:avLst/>
              <a:gdLst>
                <a:gd name="T0" fmla="*/ 4391 w 4392"/>
                <a:gd name="T1" fmla="*/ 551 h 1113"/>
                <a:gd name="T2" fmla="*/ 4391 w 4392"/>
                <a:gd name="T3" fmla="*/ 551 h 1113"/>
                <a:gd name="T4" fmla="*/ 2196 w 4392"/>
                <a:gd name="T5" fmla="*/ 1112 h 1113"/>
                <a:gd name="T6" fmla="*/ 0 w 4392"/>
                <a:gd name="T7" fmla="*/ 551 h 1113"/>
                <a:gd name="T8" fmla="*/ 2196 w 4392"/>
                <a:gd name="T9" fmla="*/ 0 h 1113"/>
                <a:gd name="T10" fmla="*/ 4391 w 4392"/>
                <a:gd name="T11" fmla="*/ 551 h 1113"/>
              </a:gdLst>
              <a:ahLst/>
              <a:cxnLst>
                <a:cxn ang="0">
                  <a:pos x="T0" y="T1"/>
                </a:cxn>
                <a:cxn ang="0">
                  <a:pos x="T2" y="T3"/>
                </a:cxn>
                <a:cxn ang="0">
                  <a:pos x="T4" y="T5"/>
                </a:cxn>
                <a:cxn ang="0">
                  <a:pos x="T6" y="T7"/>
                </a:cxn>
                <a:cxn ang="0">
                  <a:pos x="T8" y="T9"/>
                </a:cxn>
                <a:cxn ang="0">
                  <a:pos x="T10" y="T11"/>
                </a:cxn>
              </a:cxnLst>
              <a:rect l="0" t="0" r="r" b="b"/>
              <a:pathLst>
                <a:path w="4392" h="1113">
                  <a:moveTo>
                    <a:pt x="4391" y="551"/>
                  </a:moveTo>
                  <a:lnTo>
                    <a:pt x="4391" y="551"/>
                  </a:lnTo>
                  <a:cubicBezTo>
                    <a:pt x="4391" y="859"/>
                    <a:pt x="3415" y="1112"/>
                    <a:pt x="2196" y="1112"/>
                  </a:cubicBezTo>
                  <a:cubicBezTo>
                    <a:pt x="985" y="1112"/>
                    <a:pt x="0" y="859"/>
                    <a:pt x="0" y="551"/>
                  </a:cubicBezTo>
                  <a:cubicBezTo>
                    <a:pt x="0" y="244"/>
                    <a:pt x="985" y="0"/>
                    <a:pt x="2196" y="0"/>
                  </a:cubicBezTo>
                  <a:cubicBezTo>
                    <a:pt x="3415" y="0"/>
                    <a:pt x="4391" y="244"/>
                    <a:pt x="4391" y="551"/>
                  </a:cubicBezTo>
                </a:path>
              </a:pathLst>
            </a:custGeom>
            <a:grpFill/>
            <a:ln w="38100" cap="flat">
              <a:solidFill>
                <a:schemeClr val="accent1"/>
              </a:solidFill>
              <a:bevel/>
              <a:headEnd/>
              <a:tailEnd/>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0" name="Freeform 3">
              <a:extLst>
                <a:ext uri="{FF2B5EF4-FFF2-40B4-BE49-F238E27FC236}">
                  <a16:creationId xmlns:a16="http://schemas.microsoft.com/office/drawing/2014/main" id="{A58F53A3-7D2C-E5B7-5BEB-D684E10F90AB}"/>
                </a:ext>
              </a:extLst>
            </p:cNvPr>
            <p:cNvSpPr>
              <a:spLocks noChangeArrowheads="1"/>
            </p:cNvSpPr>
            <p:nvPr/>
          </p:nvSpPr>
          <p:spPr bwMode="auto">
            <a:xfrm>
              <a:off x="9822017" y="6237278"/>
              <a:ext cx="4719400" cy="1677377"/>
            </a:xfrm>
            <a:custGeom>
              <a:avLst/>
              <a:gdLst>
                <a:gd name="T0" fmla="*/ 4391 w 4392"/>
                <a:gd name="T1" fmla="*/ 993 h 1563"/>
                <a:gd name="T2" fmla="*/ 4391 w 4392"/>
                <a:gd name="T3" fmla="*/ 993 h 1563"/>
                <a:gd name="T4" fmla="*/ 4228 w 4392"/>
                <a:gd name="T5" fmla="*/ 1228 h 1563"/>
                <a:gd name="T6" fmla="*/ 2222 w 4392"/>
                <a:gd name="T7" fmla="*/ 1562 h 1563"/>
                <a:gd name="T8" fmla="*/ 163 w 4392"/>
                <a:gd name="T9" fmla="*/ 1228 h 1563"/>
                <a:gd name="T10" fmla="*/ 0 w 4392"/>
                <a:gd name="T11" fmla="*/ 993 h 1563"/>
                <a:gd name="T12" fmla="*/ 0 w 4392"/>
                <a:gd name="T13" fmla="*/ 0 h 1563"/>
                <a:gd name="T14" fmla="*/ 4391 w 4392"/>
                <a:gd name="T15" fmla="*/ 0 h 1563"/>
                <a:gd name="T16" fmla="*/ 4391 w 4392"/>
                <a:gd name="T17" fmla="*/ 993 h 1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92" h="1563">
                  <a:moveTo>
                    <a:pt x="4391" y="993"/>
                  </a:moveTo>
                  <a:lnTo>
                    <a:pt x="4391" y="993"/>
                  </a:lnTo>
                  <a:cubicBezTo>
                    <a:pt x="4391" y="1092"/>
                    <a:pt x="4327" y="1191"/>
                    <a:pt x="4228" y="1228"/>
                  </a:cubicBezTo>
                  <a:cubicBezTo>
                    <a:pt x="3749" y="1381"/>
                    <a:pt x="3062" y="1553"/>
                    <a:pt x="2222" y="1562"/>
                  </a:cubicBezTo>
                  <a:cubicBezTo>
                    <a:pt x="1356" y="1562"/>
                    <a:pt x="651" y="1390"/>
                    <a:pt x="163" y="1228"/>
                  </a:cubicBezTo>
                  <a:cubicBezTo>
                    <a:pt x="63" y="1191"/>
                    <a:pt x="0" y="1092"/>
                    <a:pt x="0" y="993"/>
                  </a:cubicBezTo>
                  <a:cubicBezTo>
                    <a:pt x="0" y="0"/>
                    <a:pt x="0" y="0"/>
                    <a:pt x="0" y="0"/>
                  </a:cubicBezTo>
                  <a:cubicBezTo>
                    <a:pt x="4391" y="0"/>
                    <a:pt x="4391" y="0"/>
                    <a:pt x="4391" y="0"/>
                  </a:cubicBezTo>
                  <a:lnTo>
                    <a:pt x="4391" y="993"/>
                  </a:lnTo>
                </a:path>
              </a:pathLst>
            </a:custGeom>
            <a:grpFill/>
            <a:ln w="38100" cap="flat">
              <a:solidFill>
                <a:schemeClr val="accent1"/>
              </a:solidFill>
              <a:bevel/>
              <a:headEnd/>
              <a:tailEnd/>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1" name="Freeform 4">
              <a:extLst>
                <a:ext uri="{FF2B5EF4-FFF2-40B4-BE49-F238E27FC236}">
                  <a16:creationId xmlns:a16="http://schemas.microsoft.com/office/drawing/2014/main" id="{46B5CC6D-93D9-8060-8036-EA16CED91232}"/>
                </a:ext>
              </a:extLst>
            </p:cNvPr>
            <p:cNvSpPr>
              <a:spLocks noChangeArrowheads="1"/>
            </p:cNvSpPr>
            <p:nvPr/>
          </p:nvSpPr>
          <p:spPr bwMode="auto">
            <a:xfrm>
              <a:off x="9822017" y="5597598"/>
              <a:ext cx="4719400" cy="1194065"/>
            </a:xfrm>
            <a:custGeom>
              <a:avLst/>
              <a:gdLst>
                <a:gd name="T0" fmla="*/ 4391 w 4392"/>
                <a:gd name="T1" fmla="*/ 560 h 1112"/>
                <a:gd name="T2" fmla="*/ 4391 w 4392"/>
                <a:gd name="T3" fmla="*/ 560 h 1112"/>
                <a:gd name="T4" fmla="*/ 2196 w 4392"/>
                <a:gd name="T5" fmla="*/ 1111 h 1112"/>
                <a:gd name="T6" fmla="*/ 0 w 4392"/>
                <a:gd name="T7" fmla="*/ 560 h 1112"/>
                <a:gd name="T8" fmla="*/ 2196 w 4392"/>
                <a:gd name="T9" fmla="*/ 0 h 1112"/>
                <a:gd name="T10" fmla="*/ 4391 w 4392"/>
                <a:gd name="T11" fmla="*/ 560 h 1112"/>
              </a:gdLst>
              <a:ahLst/>
              <a:cxnLst>
                <a:cxn ang="0">
                  <a:pos x="T0" y="T1"/>
                </a:cxn>
                <a:cxn ang="0">
                  <a:pos x="T2" y="T3"/>
                </a:cxn>
                <a:cxn ang="0">
                  <a:pos x="T4" y="T5"/>
                </a:cxn>
                <a:cxn ang="0">
                  <a:pos x="T6" y="T7"/>
                </a:cxn>
                <a:cxn ang="0">
                  <a:pos x="T8" y="T9"/>
                </a:cxn>
                <a:cxn ang="0">
                  <a:pos x="T10" y="T11"/>
                </a:cxn>
              </a:cxnLst>
              <a:rect l="0" t="0" r="r" b="b"/>
              <a:pathLst>
                <a:path w="4392" h="1112">
                  <a:moveTo>
                    <a:pt x="4391" y="560"/>
                  </a:moveTo>
                  <a:lnTo>
                    <a:pt x="4391" y="560"/>
                  </a:lnTo>
                  <a:cubicBezTo>
                    <a:pt x="4391" y="867"/>
                    <a:pt x="3415" y="1111"/>
                    <a:pt x="2196" y="1111"/>
                  </a:cubicBezTo>
                  <a:cubicBezTo>
                    <a:pt x="985" y="1111"/>
                    <a:pt x="0" y="867"/>
                    <a:pt x="0" y="560"/>
                  </a:cubicBezTo>
                  <a:cubicBezTo>
                    <a:pt x="0" y="253"/>
                    <a:pt x="985" y="0"/>
                    <a:pt x="2196" y="0"/>
                  </a:cubicBezTo>
                  <a:cubicBezTo>
                    <a:pt x="3415" y="0"/>
                    <a:pt x="4391" y="253"/>
                    <a:pt x="4391" y="560"/>
                  </a:cubicBezTo>
                </a:path>
              </a:pathLst>
            </a:custGeom>
            <a:grpFill/>
            <a:ln w="38100" cap="flat">
              <a:solidFill>
                <a:schemeClr val="accent1"/>
              </a:solidFill>
              <a:bevel/>
              <a:headEnd/>
              <a:tailEnd/>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2" name="Freeform 5">
              <a:extLst>
                <a:ext uri="{FF2B5EF4-FFF2-40B4-BE49-F238E27FC236}">
                  <a16:creationId xmlns:a16="http://schemas.microsoft.com/office/drawing/2014/main" id="{FB986C1B-C24A-A9D7-A4F8-D2A8E18DF151}"/>
                </a:ext>
              </a:extLst>
            </p:cNvPr>
            <p:cNvSpPr>
              <a:spLocks noChangeArrowheads="1"/>
            </p:cNvSpPr>
            <p:nvPr/>
          </p:nvSpPr>
          <p:spPr bwMode="auto">
            <a:xfrm>
              <a:off x="9822017" y="4721004"/>
              <a:ext cx="4719400" cy="1682114"/>
            </a:xfrm>
            <a:custGeom>
              <a:avLst/>
              <a:gdLst>
                <a:gd name="T0" fmla="*/ 4391 w 4392"/>
                <a:gd name="T1" fmla="*/ 985 h 1564"/>
                <a:gd name="T2" fmla="*/ 4391 w 4392"/>
                <a:gd name="T3" fmla="*/ 985 h 1564"/>
                <a:gd name="T4" fmla="*/ 4228 w 4392"/>
                <a:gd name="T5" fmla="*/ 1220 h 1564"/>
                <a:gd name="T6" fmla="*/ 2222 w 4392"/>
                <a:gd name="T7" fmla="*/ 1554 h 1564"/>
                <a:gd name="T8" fmla="*/ 163 w 4392"/>
                <a:gd name="T9" fmla="*/ 1220 h 1564"/>
                <a:gd name="T10" fmla="*/ 0 w 4392"/>
                <a:gd name="T11" fmla="*/ 985 h 1564"/>
                <a:gd name="T12" fmla="*/ 0 w 4392"/>
                <a:gd name="T13" fmla="*/ 0 h 1564"/>
                <a:gd name="T14" fmla="*/ 4391 w 4392"/>
                <a:gd name="T15" fmla="*/ 0 h 1564"/>
                <a:gd name="T16" fmla="*/ 4391 w 4392"/>
                <a:gd name="T17" fmla="*/ 985 h 1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92" h="1564">
                  <a:moveTo>
                    <a:pt x="4391" y="985"/>
                  </a:moveTo>
                  <a:lnTo>
                    <a:pt x="4391" y="985"/>
                  </a:lnTo>
                  <a:cubicBezTo>
                    <a:pt x="4391" y="1094"/>
                    <a:pt x="4327" y="1193"/>
                    <a:pt x="4228" y="1220"/>
                  </a:cubicBezTo>
                  <a:cubicBezTo>
                    <a:pt x="3749" y="1383"/>
                    <a:pt x="3062" y="1554"/>
                    <a:pt x="2222" y="1554"/>
                  </a:cubicBezTo>
                  <a:cubicBezTo>
                    <a:pt x="1356" y="1563"/>
                    <a:pt x="651" y="1383"/>
                    <a:pt x="163" y="1220"/>
                  </a:cubicBezTo>
                  <a:cubicBezTo>
                    <a:pt x="63" y="1193"/>
                    <a:pt x="0" y="1094"/>
                    <a:pt x="0" y="985"/>
                  </a:cubicBezTo>
                  <a:cubicBezTo>
                    <a:pt x="0" y="0"/>
                    <a:pt x="0" y="0"/>
                    <a:pt x="0" y="0"/>
                  </a:cubicBezTo>
                  <a:cubicBezTo>
                    <a:pt x="4391" y="0"/>
                    <a:pt x="4391" y="0"/>
                    <a:pt x="4391" y="0"/>
                  </a:cubicBezTo>
                  <a:lnTo>
                    <a:pt x="4391" y="985"/>
                  </a:lnTo>
                </a:path>
              </a:pathLst>
            </a:custGeom>
            <a:grpFill/>
            <a:ln w="38100" cap="flat">
              <a:solidFill>
                <a:schemeClr val="accent1"/>
              </a:solidFill>
              <a:bevel/>
              <a:headEnd/>
              <a:tailEnd/>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3" name="Freeform 6">
              <a:extLst>
                <a:ext uri="{FF2B5EF4-FFF2-40B4-BE49-F238E27FC236}">
                  <a16:creationId xmlns:a16="http://schemas.microsoft.com/office/drawing/2014/main" id="{FC464B79-5BA2-1A3C-7806-AD9667A023DE}"/>
                </a:ext>
              </a:extLst>
            </p:cNvPr>
            <p:cNvSpPr>
              <a:spLocks noChangeArrowheads="1"/>
            </p:cNvSpPr>
            <p:nvPr/>
          </p:nvSpPr>
          <p:spPr bwMode="auto">
            <a:xfrm>
              <a:off x="9822017" y="4081325"/>
              <a:ext cx="4719400" cy="1194065"/>
            </a:xfrm>
            <a:custGeom>
              <a:avLst/>
              <a:gdLst>
                <a:gd name="T0" fmla="*/ 4391 w 4392"/>
                <a:gd name="T1" fmla="*/ 560 h 1112"/>
                <a:gd name="T2" fmla="*/ 4391 w 4392"/>
                <a:gd name="T3" fmla="*/ 560 h 1112"/>
                <a:gd name="T4" fmla="*/ 2196 w 4392"/>
                <a:gd name="T5" fmla="*/ 1111 h 1112"/>
                <a:gd name="T6" fmla="*/ 0 w 4392"/>
                <a:gd name="T7" fmla="*/ 560 h 1112"/>
                <a:gd name="T8" fmla="*/ 2196 w 4392"/>
                <a:gd name="T9" fmla="*/ 0 h 1112"/>
                <a:gd name="T10" fmla="*/ 4391 w 4392"/>
                <a:gd name="T11" fmla="*/ 560 h 1112"/>
              </a:gdLst>
              <a:ahLst/>
              <a:cxnLst>
                <a:cxn ang="0">
                  <a:pos x="T0" y="T1"/>
                </a:cxn>
                <a:cxn ang="0">
                  <a:pos x="T2" y="T3"/>
                </a:cxn>
                <a:cxn ang="0">
                  <a:pos x="T4" y="T5"/>
                </a:cxn>
                <a:cxn ang="0">
                  <a:pos x="T6" y="T7"/>
                </a:cxn>
                <a:cxn ang="0">
                  <a:pos x="T8" y="T9"/>
                </a:cxn>
                <a:cxn ang="0">
                  <a:pos x="T10" y="T11"/>
                </a:cxn>
              </a:cxnLst>
              <a:rect l="0" t="0" r="r" b="b"/>
              <a:pathLst>
                <a:path w="4392" h="1112">
                  <a:moveTo>
                    <a:pt x="4391" y="560"/>
                  </a:moveTo>
                  <a:lnTo>
                    <a:pt x="4391" y="560"/>
                  </a:lnTo>
                  <a:cubicBezTo>
                    <a:pt x="4391" y="868"/>
                    <a:pt x="3415" y="1111"/>
                    <a:pt x="2196" y="1111"/>
                  </a:cubicBezTo>
                  <a:cubicBezTo>
                    <a:pt x="985" y="1111"/>
                    <a:pt x="0" y="868"/>
                    <a:pt x="0" y="560"/>
                  </a:cubicBezTo>
                  <a:cubicBezTo>
                    <a:pt x="0" y="253"/>
                    <a:pt x="985" y="0"/>
                    <a:pt x="2196" y="0"/>
                  </a:cubicBezTo>
                  <a:cubicBezTo>
                    <a:pt x="3415" y="0"/>
                    <a:pt x="4391" y="253"/>
                    <a:pt x="4391" y="560"/>
                  </a:cubicBezTo>
                </a:path>
              </a:pathLst>
            </a:custGeom>
            <a:grpFill/>
            <a:ln w="38100" cap="flat">
              <a:solidFill>
                <a:schemeClr val="accent1"/>
              </a:solidFill>
              <a:bevel/>
              <a:headEnd/>
              <a:tailEnd/>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grpSp>
    </p:spTree>
    <p:extLst>
      <p:ext uri="{BB962C8B-B14F-4D97-AF65-F5344CB8AC3E}">
        <p14:creationId xmlns:p14="http://schemas.microsoft.com/office/powerpoint/2010/main" val="981429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351">
            <a:extLst>
              <a:ext uri="{FF2B5EF4-FFF2-40B4-BE49-F238E27FC236}">
                <a16:creationId xmlns:a16="http://schemas.microsoft.com/office/drawing/2014/main" id="{879FDD6F-4C0D-20F7-59D1-818640857DC3}"/>
              </a:ext>
            </a:extLst>
          </p:cNvPr>
          <p:cNvSpPr txBox="1"/>
          <p:nvPr/>
        </p:nvSpPr>
        <p:spPr>
          <a:xfrm>
            <a:off x="1335742" y="1191656"/>
            <a:ext cx="9520518" cy="230832"/>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ctr"/>
            <a:r>
              <a:rPr lang="en-US" sz="900" dirty="0">
                <a:solidFill>
                  <a:schemeClr val="bg1">
                    <a:lumMod val="50000"/>
                  </a:schemeClr>
                </a:solidFill>
                <a:latin typeface="Dax Offc Pro" panose="020B0504030101020102" pitchFamily="34" charset="0"/>
                <a:ea typeface="Lato Light" panose="020F0502020204030203" pitchFamily="34" charset="0"/>
                <a:cs typeface="Lato Light" panose="020F0502020204030203" pitchFamily="34" charset="0"/>
              </a:rPr>
              <a:t>A Deep Dive into Analytics Delivery Behind one of the Largest North American Banking Acquisition</a:t>
            </a:r>
          </a:p>
        </p:txBody>
      </p:sp>
      <p:sp>
        <p:nvSpPr>
          <p:cNvPr id="4" name="CuadroTexto 350">
            <a:extLst>
              <a:ext uri="{FF2B5EF4-FFF2-40B4-BE49-F238E27FC236}">
                <a16:creationId xmlns:a16="http://schemas.microsoft.com/office/drawing/2014/main" id="{47A1B496-7C71-1BCD-C0BF-6FE3F8BD33F1}"/>
              </a:ext>
            </a:extLst>
          </p:cNvPr>
          <p:cNvSpPr txBox="1"/>
          <p:nvPr/>
        </p:nvSpPr>
        <p:spPr>
          <a:xfrm>
            <a:off x="2118224" y="511095"/>
            <a:ext cx="7955552" cy="707886"/>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ctr"/>
            <a:r>
              <a:rPr lang="en-US" sz="4000" b="1" dirty="0">
                <a:solidFill>
                  <a:srgbClr val="364556"/>
                </a:solidFill>
                <a:latin typeface="Dax Offc Pro" panose="020B0504030101020102" pitchFamily="34" charset="0"/>
                <a:ea typeface="Ebrima" panose="02000000000000000000" pitchFamily="2" charset="0"/>
                <a:cs typeface="Ebrima" panose="02000000000000000000" pitchFamily="2" charset="0"/>
              </a:rPr>
              <a:t>Top 5 North America M&amp;A Deals</a:t>
            </a:r>
            <a:r>
              <a:rPr lang="en-US" sz="1400" b="1" dirty="0">
                <a:solidFill>
                  <a:srgbClr val="364556"/>
                </a:solidFill>
                <a:latin typeface="Dax Offc Pro" panose="020B0504030101020102" pitchFamily="34" charset="0"/>
                <a:ea typeface="Ebrima" panose="02000000000000000000" pitchFamily="2" charset="0"/>
                <a:cs typeface="Ebrima" panose="02000000000000000000" pitchFamily="2" charset="0"/>
              </a:rPr>
              <a:t>*</a:t>
            </a:r>
            <a:endParaRPr lang="en-US" sz="4000" b="1" dirty="0">
              <a:solidFill>
                <a:srgbClr val="364556"/>
              </a:solidFill>
              <a:latin typeface="Dax Offc Pro" panose="020B0504030101020102" pitchFamily="34" charset="0"/>
              <a:ea typeface="Ebrima" panose="02000000000000000000" pitchFamily="2" charset="0"/>
              <a:cs typeface="Ebrima" panose="02000000000000000000" pitchFamily="2" charset="0"/>
            </a:endParaRPr>
          </a:p>
        </p:txBody>
      </p:sp>
      <p:graphicFrame>
        <p:nvGraphicFramePr>
          <p:cNvPr id="7" name="Table 6">
            <a:extLst>
              <a:ext uri="{FF2B5EF4-FFF2-40B4-BE49-F238E27FC236}">
                <a16:creationId xmlns:a16="http://schemas.microsoft.com/office/drawing/2014/main" id="{668EDAE1-A552-35D6-F368-FDEFD927BF57}"/>
              </a:ext>
            </a:extLst>
          </p:cNvPr>
          <p:cNvGraphicFramePr>
            <a:graphicFrameLocks noGrp="1"/>
          </p:cNvGraphicFramePr>
          <p:nvPr>
            <p:extLst>
              <p:ext uri="{D42A27DB-BD31-4B8C-83A1-F6EECF244321}">
                <p14:modId xmlns:p14="http://schemas.microsoft.com/office/powerpoint/2010/main" val="3272307631"/>
              </p:ext>
            </p:extLst>
          </p:nvPr>
        </p:nvGraphicFramePr>
        <p:xfrm>
          <a:off x="976979" y="2173079"/>
          <a:ext cx="10238042" cy="3657600"/>
        </p:xfrm>
        <a:graphic>
          <a:graphicData uri="http://schemas.openxmlformats.org/drawingml/2006/table">
            <a:tbl>
              <a:tblPr firstRow="1" bandRow="1">
                <a:tableStyleId>{5C22544A-7EE6-4342-B048-85BDC9FD1C3A}</a:tableStyleId>
              </a:tblPr>
              <a:tblGrid>
                <a:gridCol w="2176577">
                  <a:extLst>
                    <a:ext uri="{9D8B030D-6E8A-4147-A177-3AD203B41FA5}">
                      <a16:colId xmlns:a16="http://schemas.microsoft.com/office/drawing/2014/main" val="2851696159"/>
                    </a:ext>
                  </a:extLst>
                </a:gridCol>
                <a:gridCol w="2035035">
                  <a:extLst>
                    <a:ext uri="{9D8B030D-6E8A-4147-A177-3AD203B41FA5}">
                      <a16:colId xmlns:a16="http://schemas.microsoft.com/office/drawing/2014/main" val="1005280288"/>
                    </a:ext>
                  </a:extLst>
                </a:gridCol>
                <a:gridCol w="2008810">
                  <a:extLst>
                    <a:ext uri="{9D8B030D-6E8A-4147-A177-3AD203B41FA5}">
                      <a16:colId xmlns:a16="http://schemas.microsoft.com/office/drawing/2014/main" val="796509677"/>
                    </a:ext>
                  </a:extLst>
                </a:gridCol>
                <a:gridCol w="2008810">
                  <a:extLst>
                    <a:ext uri="{9D8B030D-6E8A-4147-A177-3AD203B41FA5}">
                      <a16:colId xmlns:a16="http://schemas.microsoft.com/office/drawing/2014/main" val="1553357002"/>
                    </a:ext>
                  </a:extLst>
                </a:gridCol>
                <a:gridCol w="2008810">
                  <a:extLst>
                    <a:ext uri="{9D8B030D-6E8A-4147-A177-3AD203B41FA5}">
                      <a16:colId xmlns:a16="http://schemas.microsoft.com/office/drawing/2014/main" val="3870327637"/>
                    </a:ext>
                  </a:extLst>
                </a:gridCol>
              </a:tblGrid>
              <a:tr h="609600">
                <a:tc>
                  <a:txBody>
                    <a:bodyPr/>
                    <a:lstStyle/>
                    <a:p>
                      <a:pPr algn="ctr"/>
                      <a:r>
                        <a:rPr lang="en-US" sz="1600" b="1" i="0" dirty="0">
                          <a:solidFill>
                            <a:schemeClr val="accent2"/>
                          </a:solidFill>
                          <a:latin typeface="Dax Offc Pro" panose="020B0504030101020102" pitchFamily="34" charset="0"/>
                          <a:ea typeface="Roboto Medium" panose="02000000000000000000" pitchFamily="2" charset="0"/>
                          <a:cs typeface="Poppins Medium" pitchFamily="2" charset="77"/>
                        </a:rPr>
                        <a:t>Announcement Date</a:t>
                      </a:r>
                    </a:p>
                  </a:txBody>
                  <a:tcPr marL="45720" marR="45720" marT="22860" marB="228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i="0" dirty="0">
                          <a:solidFill>
                            <a:schemeClr val="accent2"/>
                          </a:solidFill>
                          <a:latin typeface="Dax Offc Pro" panose="020B0504030101020102" pitchFamily="34" charset="0"/>
                          <a:ea typeface="Lato Semibold" panose="020F0502020204030203" pitchFamily="34" charset="0"/>
                          <a:cs typeface="Lato Semibold" panose="020F0502020204030203" pitchFamily="34" charset="0"/>
                        </a:rPr>
                        <a:t>Target</a:t>
                      </a:r>
                    </a:p>
                  </a:txBody>
                  <a:tcPr marL="45720" marR="45720" marT="22860" marB="228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i="0" dirty="0">
                          <a:solidFill>
                            <a:schemeClr val="accent2"/>
                          </a:solidFill>
                          <a:latin typeface="Dax Offc Pro" panose="020B0504030101020102" pitchFamily="34" charset="0"/>
                          <a:ea typeface="Lato Semibold" panose="020F0502020204030203" pitchFamily="34" charset="0"/>
                          <a:cs typeface="Lato Semibold" panose="020F0502020204030203" pitchFamily="34" charset="0"/>
                        </a:rPr>
                        <a:t>Buyer</a:t>
                      </a:r>
                    </a:p>
                  </a:txBody>
                  <a:tcPr marL="45720" marR="45720" marT="22860" marB="228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i="0" dirty="0">
                          <a:solidFill>
                            <a:schemeClr val="accent2"/>
                          </a:solidFill>
                          <a:latin typeface="Dax Offc Pro" panose="020B0504030101020102" pitchFamily="34" charset="0"/>
                          <a:ea typeface="Lato Semibold" panose="020F0502020204030203" pitchFamily="34" charset="0"/>
                          <a:cs typeface="Lato Semibold" panose="020F0502020204030203" pitchFamily="34" charset="0"/>
                        </a:rPr>
                        <a:t>Seller</a:t>
                      </a:r>
                    </a:p>
                  </a:txBody>
                  <a:tcPr marL="45720" marR="45720" marT="22860" marB="228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i="0" dirty="0">
                          <a:solidFill>
                            <a:schemeClr val="accent2"/>
                          </a:solidFill>
                          <a:latin typeface="Dax Offc Pro" panose="020B0504030101020102" pitchFamily="34" charset="0"/>
                          <a:ea typeface="Lato Semibold" panose="020F0502020204030203" pitchFamily="34" charset="0"/>
                          <a:cs typeface="Lato Semibold" panose="020F0502020204030203" pitchFamily="34" charset="0"/>
                        </a:rPr>
                        <a:t>Transaction Value ($M)</a:t>
                      </a:r>
                    </a:p>
                  </a:txBody>
                  <a:tcPr marL="45720" marR="45720" marT="22860" marB="228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8385598"/>
                  </a:ext>
                </a:extLst>
              </a:tr>
              <a:tr h="609600">
                <a:tc>
                  <a:txBody>
                    <a:bodyPr/>
                    <a:lstStyle/>
                    <a:p>
                      <a:pPr algn="ctr" fontAlgn="t"/>
                      <a:r>
                        <a:rPr lang="en-CA" sz="1400" u="none" strike="noStrike" dirty="0">
                          <a:effectLst/>
                          <a:latin typeface="Dax Offc Pro" panose="020B0504030101020102" pitchFamily="34" charset="0"/>
                        </a:rPr>
                        <a:t>2/7/2019</a:t>
                      </a:r>
                      <a:endParaRPr lang="en-CA" sz="1400" b="0" i="0" u="none" strike="noStrike" dirty="0">
                        <a:effectLst/>
                        <a:latin typeface="Dax Offc Pro" panose="020B0504030101020102"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CA" sz="1400" u="none" strike="noStrike" dirty="0">
                          <a:effectLst/>
                          <a:latin typeface="Dax Offc Pro" panose="020B0504030101020102" pitchFamily="34" charset="0"/>
                        </a:rPr>
                        <a:t>SunTrust Banks, Inc.</a:t>
                      </a:r>
                      <a:endParaRPr lang="en-CA" sz="1400" b="0" i="0" u="none" strike="noStrike" dirty="0">
                        <a:effectLst/>
                        <a:latin typeface="Dax Offc Pro" panose="020B0504030101020102"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CA" sz="1400" u="none" strike="noStrike" dirty="0">
                          <a:effectLst/>
                          <a:latin typeface="Dax Offc Pro" panose="020B0504030101020102" pitchFamily="34" charset="0"/>
                        </a:rPr>
                        <a:t>BB&amp;T Corporation</a:t>
                      </a:r>
                      <a:endParaRPr lang="en-CA" sz="1400" b="0" i="0" u="none" strike="noStrike" dirty="0">
                        <a:effectLst/>
                        <a:latin typeface="Dax Offc Pro" panose="020B0504030101020102"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CA" sz="1400" u="none" strike="noStrike" dirty="0">
                          <a:effectLst/>
                          <a:latin typeface="Dax Offc Pro" panose="020B0504030101020102" pitchFamily="34" charset="0"/>
                        </a:rPr>
                        <a:t>NA</a:t>
                      </a:r>
                      <a:endParaRPr lang="en-CA" sz="1400" b="0" i="0" u="none" strike="noStrike" dirty="0">
                        <a:effectLst/>
                        <a:latin typeface="Dax Offc Pro" panose="020B0504030101020102"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t"/>
                      <a:r>
                        <a:rPr lang="en-CA" sz="1400" u="none" strike="noStrike" dirty="0">
                          <a:effectLst/>
                          <a:latin typeface="Dax Offc Pro" panose="020B0504030101020102" pitchFamily="34" charset="0"/>
                        </a:rPr>
                        <a:t>31,289.61</a:t>
                      </a:r>
                      <a:endParaRPr lang="en-CA" sz="1400" b="0" i="0" u="none" strike="noStrike" dirty="0">
                        <a:effectLst/>
                        <a:latin typeface="Dax Offc Pro" panose="020B0504030101020102"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8516819"/>
                  </a:ext>
                </a:extLst>
              </a:tr>
              <a:tr h="609600">
                <a:tc>
                  <a:txBody>
                    <a:bodyPr/>
                    <a:lstStyle/>
                    <a:p>
                      <a:pPr algn="ctr" fontAlgn="t"/>
                      <a:r>
                        <a:rPr lang="en-CA" sz="1400" b="1" u="none" strike="noStrike" dirty="0">
                          <a:effectLst/>
                          <a:latin typeface="Dax Offc Pro" panose="020B0504030101020102" pitchFamily="34" charset="0"/>
                        </a:rPr>
                        <a:t>12/20/2021</a:t>
                      </a:r>
                      <a:endParaRPr lang="en-CA" sz="1400" b="1" i="0" u="none" strike="noStrike" dirty="0">
                        <a:effectLst/>
                        <a:latin typeface="Dax Offc Pro" panose="020B0504030101020102"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CA" sz="1400" b="1" u="none" strike="noStrike" dirty="0">
                          <a:effectLst/>
                          <a:latin typeface="Dax Offc Pro" panose="020B0504030101020102" pitchFamily="34" charset="0"/>
                        </a:rPr>
                        <a:t>Bank of the West</a:t>
                      </a:r>
                      <a:endParaRPr lang="en-CA" sz="1400" b="1" i="0" u="none" strike="noStrike" dirty="0">
                        <a:effectLst/>
                        <a:latin typeface="Dax Offc Pro" panose="020B0504030101020102"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400" b="1" u="none" strike="noStrike" dirty="0">
                          <a:effectLst/>
                          <a:latin typeface="Dax Offc Pro" panose="020B0504030101020102" pitchFamily="34" charset="0"/>
                        </a:rPr>
                        <a:t>BMO Bank National Association</a:t>
                      </a:r>
                      <a:endParaRPr lang="en-US" sz="1400" b="1" i="0" u="none" strike="noStrike" dirty="0">
                        <a:effectLst/>
                        <a:latin typeface="Dax Offc Pro" panose="020B0504030101020102"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CA" sz="1400" b="1" u="none" strike="noStrike" dirty="0">
                          <a:effectLst/>
                          <a:latin typeface="Dax Offc Pro" panose="020B0504030101020102" pitchFamily="34" charset="0"/>
                        </a:rPr>
                        <a:t>BNP Paribas SA</a:t>
                      </a:r>
                      <a:endParaRPr lang="en-CA" sz="1400" b="1" i="0" u="none" strike="noStrike" dirty="0">
                        <a:effectLst/>
                        <a:latin typeface="Dax Offc Pro" panose="020B0504030101020102"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t"/>
                      <a:r>
                        <a:rPr lang="en-CA" sz="1400" b="1" u="none" strike="noStrike" dirty="0">
                          <a:effectLst/>
                          <a:latin typeface="Dax Offc Pro" panose="020B0504030101020102" pitchFamily="34" charset="0"/>
                        </a:rPr>
                        <a:t>13,800.00</a:t>
                      </a:r>
                      <a:endParaRPr lang="en-CA" sz="1400" b="1" i="0" u="none" strike="noStrike" dirty="0">
                        <a:effectLst/>
                        <a:latin typeface="Dax Offc Pro" panose="020B0504030101020102"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6273471"/>
                  </a:ext>
                </a:extLst>
              </a:tr>
              <a:tr h="609600">
                <a:tc>
                  <a:txBody>
                    <a:bodyPr/>
                    <a:lstStyle/>
                    <a:p>
                      <a:pPr algn="ctr" fontAlgn="t"/>
                      <a:r>
                        <a:rPr lang="en-CA" sz="1400" u="none" strike="noStrike" dirty="0">
                          <a:effectLst/>
                          <a:latin typeface="Dax Offc Pro" panose="020B0504030101020102" pitchFamily="34" charset="0"/>
                        </a:rPr>
                        <a:t>11/16/2020</a:t>
                      </a:r>
                      <a:endParaRPr lang="en-CA" sz="1400" b="0" i="0" u="none" strike="noStrike" dirty="0">
                        <a:effectLst/>
                        <a:latin typeface="Dax Offc Pro" panose="020B0504030101020102"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CA" sz="1400" u="none" strike="noStrike" dirty="0">
                          <a:effectLst/>
                          <a:latin typeface="Dax Offc Pro" panose="020B0504030101020102" pitchFamily="34" charset="0"/>
                        </a:rPr>
                        <a:t>BBVA USA Bancshares, Inc.</a:t>
                      </a:r>
                      <a:endParaRPr lang="en-CA" sz="1400" b="0" i="0" u="none" strike="noStrike" dirty="0">
                        <a:effectLst/>
                        <a:latin typeface="Dax Offc Pro" panose="020B0504030101020102"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400" u="none" strike="noStrike" dirty="0">
                          <a:effectLst/>
                          <a:latin typeface="Dax Offc Pro" panose="020B0504030101020102" pitchFamily="34" charset="0"/>
                        </a:rPr>
                        <a:t>PNC Financial Services Group, Inc.</a:t>
                      </a:r>
                      <a:endParaRPr lang="en-US" sz="1400" b="0" i="0" u="none" strike="noStrike" dirty="0">
                        <a:effectLst/>
                        <a:latin typeface="Dax Offc Pro" panose="020B0504030101020102"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CA" sz="1400" u="none" strike="noStrike" dirty="0">
                          <a:effectLst/>
                          <a:latin typeface="Dax Offc Pro" panose="020B0504030101020102" pitchFamily="34" charset="0"/>
                        </a:rPr>
                        <a:t>Banco Bilbao Vizcaya Argentaria, SA</a:t>
                      </a:r>
                      <a:endParaRPr lang="en-CA" sz="1400" b="0" i="0" u="none" strike="noStrike" dirty="0">
                        <a:effectLst/>
                        <a:latin typeface="Dax Offc Pro" panose="020B0504030101020102"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t"/>
                      <a:r>
                        <a:rPr lang="en-CA" sz="1400" u="none" strike="noStrike" dirty="0">
                          <a:effectLst/>
                          <a:latin typeface="Dax Offc Pro" panose="020B0504030101020102" pitchFamily="34" charset="0"/>
                        </a:rPr>
                        <a:t>11,566.74</a:t>
                      </a:r>
                      <a:endParaRPr lang="en-CA" sz="1400" b="0" i="0" u="none" strike="noStrike" dirty="0">
                        <a:effectLst/>
                        <a:latin typeface="Dax Offc Pro" panose="020B0504030101020102"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74212300"/>
                  </a:ext>
                </a:extLst>
              </a:tr>
              <a:tr h="609600">
                <a:tc>
                  <a:txBody>
                    <a:bodyPr/>
                    <a:lstStyle/>
                    <a:p>
                      <a:pPr algn="ctr" fontAlgn="t"/>
                      <a:r>
                        <a:rPr lang="en-CA" sz="1400" u="none" strike="noStrike" dirty="0">
                          <a:effectLst/>
                          <a:latin typeface="Dax Offc Pro" panose="020B0504030101020102" pitchFamily="34" charset="0"/>
                        </a:rPr>
                        <a:t>11/29/2022</a:t>
                      </a:r>
                      <a:endParaRPr lang="en-CA" sz="1400" b="0" i="0" u="none" strike="noStrike" dirty="0">
                        <a:effectLst/>
                        <a:latin typeface="Dax Offc Pro" panose="020B0504030101020102"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CA" sz="1400" u="none" strike="noStrike" dirty="0">
                          <a:effectLst/>
                          <a:latin typeface="Dax Offc Pro" panose="020B0504030101020102" pitchFamily="34" charset="0"/>
                        </a:rPr>
                        <a:t>HSBC Bank Canada</a:t>
                      </a:r>
                      <a:endParaRPr lang="en-CA" sz="1400" b="0" i="0" u="none" strike="noStrike" dirty="0">
                        <a:effectLst/>
                        <a:latin typeface="Dax Offc Pro" panose="020B0504030101020102"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CA" sz="1400" u="none" strike="noStrike" dirty="0">
                          <a:effectLst/>
                          <a:latin typeface="Dax Offc Pro" panose="020B0504030101020102" pitchFamily="34" charset="0"/>
                        </a:rPr>
                        <a:t>Royal Bank of Canada</a:t>
                      </a:r>
                      <a:endParaRPr lang="en-CA" sz="1400" b="0" i="0" u="none" strike="noStrike" dirty="0">
                        <a:effectLst/>
                        <a:latin typeface="Dax Offc Pro" panose="020B0504030101020102"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CA" sz="1400" u="none" strike="noStrike" dirty="0">
                          <a:effectLst/>
                          <a:latin typeface="Dax Offc Pro" panose="020B0504030101020102" pitchFamily="34" charset="0"/>
                        </a:rPr>
                        <a:t>HSBC Holdings plc</a:t>
                      </a:r>
                      <a:endParaRPr lang="en-CA" sz="1400" b="0" i="0" u="none" strike="noStrike" dirty="0">
                        <a:effectLst/>
                        <a:latin typeface="Dax Offc Pro" panose="020B0504030101020102"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t"/>
                      <a:r>
                        <a:rPr lang="en-CA" sz="1400" u="none" strike="noStrike" dirty="0">
                          <a:effectLst/>
                          <a:latin typeface="Dax Offc Pro" panose="020B0504030101020102" pitchFamily="34" charset="0"/>
                        </a:rPr>
                        <a:t>10,038.22</a:t>
                      </a:r>
                      <a:endParaRPr lang="en-CA" sz="1400" b="0" i="0" u="none" strike="noStrike" dirty="0">
                        <a:effectLst/>
                        <a:latin typeface="Dax Offc Pro" panose="020B0504030101020102"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1374459"/>
                  </a:ext>
                </a:extLst>
              </a:tr>
              <a:tr h="609600">
                <a:tc>
                  <a:txBody>
                    <a:bodyPr/>
                    <a:lstStyle/>
                    <a:p>
                      <a:pPr algn="ctr" fontAlgn="t"/>
                      <a:r>
                        <a:rPr lang="en-CA" sz="1400" u="none" strike="noStrike" dirty="0">
                          <a:effectLst/>
                          <a:latin typeface="Dax Offc Pro" panose="020B0504030101020102" pitchFamily="34" charset="0"/>
                        </a:rPr>
                        <a:t>6/16/2011</a:t>
                      </a:r>
                      <a:endParaRPr lang="en-CA" sz="1400" b="0" i="0" u="none" strike="noStrike" dirty="0">
                        <a:effectLst/>
                        <a:latin typeface="Dax Offc Pro" panose="020B0504030101020102"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CA" sz="1400" u="none" strike="noStrike" dirty="0">
                          <a:effectLst/>
                          <a:latin typeface="Dax Offc Pro" panose="020B0504030101020102" pitchFamily="34" charset="0"/>
                        </a:rPr>
                        <a:t>ING Bank, FSB</a:t>
                      </a:r>
                      <a:endParaRPr lang="en-CA" sz="1400" b="0" i="0" u="none" strike="noStrike" dirty="0">
                        <a:effectLst/>
                        <a:latin typeface="Dax Offc Pro" panose="020B0504030101020102"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CA" sz="1400" u="none" strike="noStrike" dirty="0">
                          <a:effectLst/>
                          <a:latin typeface="Dax Offc Pro" panose="020B0504030101020102" pitchFamily="34" charset="0"/>
                        </a:rPr>
                        <a:t>Capital One Financial Corporation</a:t>
                      </a:r>
                      <a:endParaRPr lang="en-CA" sz="1400" b="0" i="0" u="none" strike="noStrike" dirty="0">
                        <a:effectLst/>
                        <a:latin typeface="Dax Offc Pro" panose="020B0504030101020102"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CA" sz="1400" u="none" strike="noStrike" dirty="0">
                          <a:effectLst/>
                          <a:latin typeface="Dax Offc Pro" panose="020B0504030101020102" pitchFamily="34" charset="0"/>
                        </a:rPr>
                        <a:t>ING Group N.V.</a:t>
                      </a:r>
                      <a:endParaRPr lang="en-CA" sz="1400" b="0" i="0" u="none" strike="noStrike" dirty="0">
                        <a:effectLst/>
                        <a:latin typeface="Dax Offc Pro" panose="020B0504030101020102"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t"/>
                      <a:r>
                        <a:rPr lang="en-CA" sz="1400" u="none" strike="noStrike" dirty="0">
                          <a:effectLst/>
                          <a:latin typeface="Dax Offc Pro" panose="020B0504030101020102" pitchFamily="34" charset="0"/>
                        </a:rPr>
                        <a:t>8,984.04</a:t>
                      </a:r>
                      <a:endParaRPr lang="en-CA" sz="1400" b="0" i="0" u="none" strike="noStrike" dirty="0">
                        <a:effectLst/>
                        <a:latin typeface="Dax Offc Pro" panose="020B0504030101020102"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1948398"/>
                  </a:ext>
                </a:extLst>
              </a:tr>
            </a:tbl>
          </a:graphicData>
        </a:graphic>
      </p:graphicFrame>
      <p:sp>
        <p:nvSpPr>
          <p:cNvPr id="6" name="TextBox 5">
            <a:extLst>
              <a:ext uri="{FF2B5EF4-FFF2-40B4-BE49-F238E27FC236}">
                <a16:creationId xmlns:a16="http://schemas.microsoft.com/office/drawing/2014/main" id="{3561A677-8A4B-5F9F-E612-B51F3C94D3D2}"/>
              </a:ext>
            </a:extLst>
          </p:cNvPr>
          <p:cNvSpPr txBox="1"/>
          <p:nvPr/>
        </p:nvSpPr>
        <p:spPr>
          <a:xfrm>
            <a:off x="372858" y="6610688"/>
            <a:ext cx="9474527" cy="200055"/>
          </a:xfrm>
          <a:prstGeom prst="rect">
            <a:avLst/>
          </a:prstGeom>
          <a:noFill/>
        </p:spPr>
        <p:txBody>
          <a:bodyPr wrap="square" rtlCol="0">
            <a:spAutoFit/>
          </a:bodyPr>
          <a:lstStyle/>
          <a:p>
            <a:r>
              <a:rPr lang="en-US" sz="700" i="1" dirty="0">
                <a:solidFill>
                  <a:schemeClr val="bg2">
                    <a:lumMod val="50000"/>
                  </a:schemeClr>
                </a:solidFill>
              </a:rPr>
              <a:t>*As of 2/7/2024, S&amp;P Global Market Intelligence utilizing US and CAD banks trading on the Nasdaq, NYSE or NYSE American, excluding private equity deals, and deals with a closing date prior to 2010.</a:t>
            </a:r>
            <a:endParaRPr lang="en-CA" sz="700" i="1" dirty="0">
              <a:solidFill>
                <a:schemeClr val="bg2">
                  <a:lumMod val="50000"/>
                </a:schemeClr>
              </a:solidFill>
            </a:endParaRPr>
          </a:p>
        </p:txBody>
      </p:sp>
    </p:spTree>
    <p:extLst>
      <p:ext uri="{BB962C8B-B14F-4D97-AF65-F5344CB8AC3E}">
        <p14:creationId xmlns:p14="http://schemas.microsoft.com/office/powerpoint/2010/main" val="1313797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1">
            <a:extLst>
              <a:ext uri="{FF2B5EF4-FFF2-40B4-BE49-F238E27FC236}">
                <a16:creationId xmlns:a16="http://schemas.microsoft.com/office/drawing/2014/main" id="{2CDB3BA9-9610-26D5-C0AC-C2A3FF07046B}"/>
              </a:ext>
            </a:extLst>
          </p:cNvPr>
          <p:cNvGrpSpPr/>
          <p:nvPr/>
        </p:nvGrpSpPr>
        <p:grpSpPr>
          <a:xfrm flipH="1">
            <a:off x="428314" y="2723275"/>
            <a:ext cx="2970828" cy="1157967"/>
            <a:chOff x="1948288" y="3643574"/>
            <a:chExt cx="9238942" cy="2315934"/>
          </a:xfrm>
        </p:grpSpPr>
        <p:sp>
          <p:nvSpPr>
            <p:cNvPr id="3" name="CuadroTexto 598">
              <a:extLst>
                <a:ext uri="{FF2B5EF4-FFF2-40B4-BE49-F238E27FC236}">
                  <a16:creationId xmlns:a16="http://schemas.microsoft.com/office/drawing/2014/main" id="{0DDF7074-1240-0226-C4DB-5126ED3D5461}"/>
                </a:ext>
              </a:extLst>
            </p:cNvPr>
            <p:cNvSpPr txBox="1"/>
            <p:nvPr/>
          </p:nvSpPr>
          <p:spPr>
            <a:xfrm>
              <a:off x="1948288" y="3643574"/>
              <a:ext cx="7613335" cy="1415772"/>
            </a:xfrm>
            <a:prstGeom prst="rect">
              <a:avLst/>
            </a:prstGeom>
            <a:noFill/>
          </p:spPr>
          <p:txBody>
            <a:bodyPr wrap="non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4000" b="1" dirty="0">
                  <a:solidFill>
                    <a:srgbClr val="353E49"/>
                  </a:solidFill>
                  <a:latin typeface="Dax Offc Pro" panose="020B0504030101020102" pitchFamily="34" charset="0"/>
                  <a:ea typeface="Lato Heavy" charset="0"/>
                  <a:cs typeface="Lato Heavy" charset="0"/>
                </a:rPr>
                <a:t>Financials</a:t>
              </a:r>
            </a:p>
          </p:txBody>
        </p:sp>
        <p:sp>
          <p:nvSpPr>
            <p:cNvPr id="4" name="CuadroTexto 599">
              <a:extLst>
                <a:ext uri="{FF2B5EF4-FFF2-40B4-BE49-F238E27FC236}">
                  <a16:creationId xmlns:a16="http://schemas.microsoft.com/office/drawing/2014/main" id="{5703FABA-8F8E-06AD-36A7-443FAFD05B59}"/>
                </a:ext>
              </a:extLst>
            </p:cNvPr>
            <p:cNvSpPr txBox="1"/>
            <p:nvPr/>
          </p:nvSpPr>
          <p:spPr>
            <a:xfrm>
              <a:off x="2236245" y="4943846"/>
              <a:ext cx="8950985" cy="1015662"/>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r"/>
              <a:r>
                <a:rPr lang="en-US" sz="900" dirty="0">
                  <a:solidFill>
                    <a:srgbClr val="646C76"/>
                  </a:solidFill>
                  <a:latin typeface="Dax Offc Pro" panose="020B0504030101020102" pitchFamily="34" charset="0"/>
                </a:rPr>
                <a:t>Financial Spend Analysis: A bird's-eye view of financial expenditure across teams, crucial for plotting the most efficient flight path (synergies) post-acquisition.</a:t>
              </a:r>
            </a:p>
          </p:txBody>
        </p:sp>
      </p:grpSp>
      <p:grpSp>
        <p:nvGrpSpPr>
          <p:cNvPr id="5" name="Group 4">
            <a:extLst>
              <a:ext uri="{FF2B5EF4-FFF2-40B4-BE49-F238E27FC236}">
                <a16:creationId xmlns:a16="http://schemas.microsoft.com/office/drawing/2014/main" id="{6AC5CB15-7E3F-E78F-D8CB-0A41714BCE51}"/>
              </a:ext>
            </a:extLst>
          </p:cNvPr>
          <p:cNvGrpSpPr/>
          <p:nvPr/>
        </p:nvGrpSpPr>
        <p:grpSpPr>
          <a:xfrm>
            <a:off x="4982249" y="2251274"/>
            <a:ext cx="5252161" cy="2355453"/>
            <a:chOff x="4982249" y="1567004"/>
            <a:chExt cx="5252161" cy="2355453"/>
          </a:xfrm>
        </p:grpSpPr>
        <p:sp>
          <p:nvSpPr>
            <p:cNvPr id="6" name="Rectangle 99">
              <a:extLst>
                <a:ext uri="{FF2B5EF4-FFF2-40B4-BE49-F238E27FC236}">
                  <a16:creationId xmlns:a16="http://schemas.microsoft.com/office/drawing/2014/main" id="{31D46A92-7912-A2F6-7822-4A0E713D6979}"/>
                </a:ext>
              </a:extLst>
            </p:cNvPr>
            <p:cNvSpPr/>
            <p:nvPr/>
          </p:nvSpPr>
          <p:spPr>
            <a:xfrm>
              <a:off x="4982250" y="1567004"/>
              <a:ext cx="5240285" cy="690698"/>
            </a:xfrm>
            <a:prstGeom prst="rect">
              <a:avLst/>
            </a:prstGeom>
            <a:solidFill>
              <a:srgbClr val="D9DCE1">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FFFFFF"/>
                </a:solidFill>
                <a:effectLst/>
                <a:uLnTx/>
                <a:uFillTx/>
                <a:latin typeface="Dax Offc Pro" panose="020B0504030101020102" pitchFamily="34" charset="0"/>
                <a:cs typeface="Poppins ExtraLight" pitchFamily="2" charset="77"/>
              </a:endParaRPr>
            </a:p>
          </p:txBody>
        </p:sp>
        <p:sp>
          <p:nvSpPr>
            <p:cNvPr id="7" name="Rectangle 99">
              <a:extLst>
                <a:ext uri="{FF2B5EF4-FFF2-40B4-BE49-F238E27FC236}">
                  <a16:creationId xmlns:a16="http://schemas.microsoft.com/office/drawing/2014/main" id="{9D343566-D6D1-390C-8F33-E92DFC4FD6CF}"/>
                </a:ext>
              </a:extLst>
            </p:cNvPr>
            <p:cNvSpPr/>
            <p:nvPr/>
          </p:nvSpPr>
          <p:spPr>
            <a:xfrm>
              <a:off x="4982249" y="2399382"/>
              <a:ext cx="5240285" cy="690698"/>
            </a:xfrm>
            <a:prstGeom prst="rect">
              <a:avLst/>
            </a:prstGeom>
            <a:solidFill>
              <a:srgbClr val="D9DCE1">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FFFFFF"/>
                </a:solidFill>
                <a:effectLst/>
                <a:uLnTx/>
                <a:uFillTx/>
                <a:latin typeface="Dax Offc Pro" panose="020B0504030101020102" pitchFamily="34" charset="0"/>
                <a:cs typeface="Poppins ExtraLight" pitchFamily="2" charset="77"/>
              </a:endParaRPr>
            </a:p>
          </p:txBody>
        </p:sp>
        <p:sp>
          <p:nvSpPr>
            <p:cNvPr id="8" name="Rectangle 99">
              <a:extLst>
                <a:ext uri="{FF2B5EF4-FFF2-40B4-BE49-F238E27FC236}">
                  <a16:creationId xmlns:a16="http://schemas.microsoft.com/office/drawing/2014/main" id="{9990990A-896A-0817-78B5-701DEA5A45FD}"/>
                </a:ext>
              </a:extLst>
            </p:cNvPr>
            <p:cNvSpPr/>
            <p:nvPr/>
          </p:nvSpPr>
          <p:spPr>
            <a:xfrm>
              <a:off x="4994125" y="3231759"/>
              <a:ext cx="5240285" cy="690698"/>
            </a:xfrm>
            <a:prstGeom prst="rect">
              <a:avLst/>
            </a:prstGeom>
            <a:solidFill>
              <a:srgbClr val="D9DCE1">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FFFFFF"/>
                </a:solidFill>
                <a:effectLst/>
                <a:uLnTx/>
                <a:uFillTx/>
                <a:latin typeface="Dax Offc Pro" panose="020B0504030101020102" pitchFamily="34" charset="0"/>
                <a:cs typeface="Poppins ExtraLight" pitchFamily="2" charset="77"/>
              </a:endParaRPr>
            </a:p>
          </p:txBody>
        </p:sp>
        <p:sp>
          <p:nvSpPr>
            <p:cNvPr id="11" name="TextBox 105">
              <a:extLst>
                <a:ext uri="{FF2B5EF4-FFF2-40B4-BE49-F238E27FC236}">
                  <a16:creationId xmlns:a16="http://schemas.microsoft.com/office/drawing/2014/main" id="{865C506D-D7A2-1329-1E83-411203A6BE7E}"/>
                </a:ext>
              </a:extLst>
            </p:cNvPr>
            <p:cNvSpPr txBox="1"/>
            <p:nvPr/>
          </p:nvSpPr>
          <p:spPr>
            <a:xfrm>
              <a:off x="5558271" y="1754906"/>
              <a:ext cx="4267200"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100" dirty="0">
                  <a:latin typeface="Dax Offc Pro" panose="020B0504030101020102" pitchFamily="34" charset="0"/>
                  <a:hlinkClick r:id="rId2"/>
                </a:rPr>
                <a:t>DAX Patterns: Budget</a:t>
              </a:r>
              <a:endParaRPr kumimoji="0" lang="es-MX" sz="1100" b="0" i="0" u="none" strike="noStrike" kern="0" cap="none" spc="0" normalizeH="0" baseline="0" noProof="0" dirty="0">
                <a:ln>
                  <a:noFill/>
                </a:ln>
                <a:solidFill>
                  <a:srgbClr val="001928"/>
                </a:solidFill>
                <a:effectLst/>
                <a:uLnTx/>
                <a:uFillTx/>
                <a:latin typeface="Dax Offc Pro" panose="020B0504030101020102" pitchFamily="34" charset="0"/>
                <a:cs typeface="Poppins ExtraLight" pitchFamily="2" charset="77"/>
              </a:endParaRPr>
            </a:p>
          </p:txBody>
        </p:sp>
        <p:sp>
          <p:nvSpPr>
            <p:cNvPr id="12" name="TextBox 105">
              <a:extLst>
                <a:ext uri="{FF2B5EF4-FFF2-40B4-BE49-F238E27FC236}">
                  <a16:creationId xmlns:a16="http://schemas.microsoft.com/office/drawing/2014/main" id="{B5B824A5-8573-673F-9328-1A32668112EA}"/>
                </a:ext>
              </a:extLst>
            </p:cNvPr>
            <p:cNvSpPr txBox="1"/>
            <p:nvPr/>
          </p:nvSpPr>
          <p:spPr>
            <a:xfrm>
              <a:off x="5558271" y="2587283"/>
              <a:ext cx="4267200"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100" dirty="0">
                  <a:latin typeface="Dax Offc Pro" panose="020B0504030101020102" pitchFamily="34" charset="0"/>
                  <a:hlinkClick r:id="rId3"/>
                </a:rPr>
                <a:t>DAX Patterns: Semi-additive calculations</a:t>
              </a:r>
              <a:endParaRPr kumimoji="0" lang="es-MX" sz="1100" b="0" i="0" u="none" strike="noStrike" kern="0" cap="none" spc="0" normalizeH="0" baseline="0" noProof="0" dirty="0">
                <a:ln>
                  <a:noFill/>
                </a:ln>
                <a:solidFill>
                  <a:srgbClr val="001928"/>
                </a:solidFill>
                <a:effectLst/>
                <a:uLnTx/>
                <a:uFillTx/>
                <a:latin typeface="Dax Offc Pro" panose="020B0504030101020102" pitchFamily="34" charset="0"/>
                <a:cs typeface="Poppins ExtraLight" pitchFamily="2" charset="77"/>
              </a:endParaRPr>
            </a:p>
          </p:txBody>
        </p:sp>
        <p:sp>
          <p:nvSpPr>
            <p:cNvPr id="13" name="TextBox 105">
              <a:extLst>
                <a:ext uri="{FF2B5EF4-FFF2-40B4-BE49-F238E27FC236}">
                  <a16:creationId xmlns:a16="http://schemas.microsoft.com/office/drawing/2014/main" id="{6B6ED9AA-C409-69F8-14B0-0B71E91F53DB}"/>
                </a:ext>
              </a:extLst>
            </p:cNvPr>
            <p:cNvSpPr txBox="1"/>
            <p:nvPr/>
          </p:nvSpPr>
          <p:spPr>
            <a:xfrm>
              <a:off x="5558271" y="3406380"/>
              <a:ext cx="4267200" cy="43088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latin typeface="Dax Offc Pro" panose="020B0504030101020102" pitchFamily="34" charset="0"/>
                  <a:hlinkClick r:id="rId4"/>
                </a:rPr>
                <a:t>Microsoft Learn: Use composite models in Power BI Desktop - Power BI</a:t>
              </a:r>
              <a:endParaRPr kumimoji="0" lang="es-MX" sz="1100" b="0" i="0" u="none" strike="noStrike" kern="0" cap="none" spc="0" normalizeH="0" baseline="0" noProof="0" dirty="0">
                <a:ln>
                  <a:noFill/>
                </a:ln>
                <a:solidFill>
                  <a:srgbClr val="001928"/>
                </a:solidFill>
                <a:effectLst/>
                <a:uLnTx/>
                <a:uFillTx/>
                <a:latin typeface="Dax Offc Pro" panose="020B0504030101020102" pitchFamily="34" charset="0"/>
                <a:cs typeface="Poppins ExtraLight" pitchFamily="2" charset="77"/>
              </a:endParaRPr>
            </a:p>
          </p:txBody>
        </p:sp>
      </p:grpSp>
      <p:pic>
        <p:nvPicPr>
          <p:cNvPr id="9" name="Picture 8">
            <a:extLst>
              <a:ext uri="{FF2B5EF4-FFF2-40B4-BE49-F238E27FC236}">
                <a16:creationId xmlns:a16="http://schemas.microsoft.com/office/drawing/2014/main" id="{B5A3997C-3CC9-E126-8EB8-F28C6C13F1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2354" y="4389120"/>
            <a:ext cx="457200" cy="457200"/>
          </a:xfrm>
          <a:prstGeom prst="rect">
            <a:avLst/>
          </a:prstGeom>
        </p:spPr>
      </p:pic>
      <p:pic>
        <p:nvPicPr>
          <p:cNvPr id="10" name="Picture 9" descr="A blue line drawing of a database&#10;&#10;Description automatically generated">
            <a:extLst>
              <a:ext uri="{FF2B5EF4-FFF2-40B4-BE49-F238E27FC236}">
                <a16:creationId xmlns:a16="http://schemas.microsoft.com/office/drawing/2014/main" id="{EF3E6789-551A-E1F6-6ACC-590ED98598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22556" y="4434840"/>
            <a:ext cx="411480" cy="411480"/>
          </a:xfrm>
          <a:prstGeom prst="rect">
            <a:avLst/>
          </a:prstGeom>
        </p:spPr>
      </p:pic>
      <p:pic>
        <p:nvPicPr>
          <p:cNvPr id="14" name="Picture 13">
            <a:extLst>
              <a:ext uri="{FF2B5EF4-FFF2-40B4-BE49-F238E27FC236}">
                <a16:creationId xmlns:a16="http://schemas.microsoft.com/office/drawing/2014/main" id="{F916D628-D2F3-B52E-4D1F-C9B83BAF8B0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24396" y="4434840"/>
            <a:ext cx="411480" cy="411480"/>
          </a:xfrm>
          <a:prstGeom prst="rect">
            <a:avLst/>
          </a:prstGeom>
        </p:spPr>
      </p:pic>
      <p:pic>
        <p:nvPicPr>
          <p:cNvPr id="15" name="Picture 14">
            <a:extLst>
              <a:ext uri="{FF2B5EF4-FFF2-40B4-BE49-F238E27FC236}">
                <a16:creationId xmlns:a16="http://schemas.microsoft.com/office/drawing/2014/main" id="{DF344C0F-6E84-6D36-4AB5-11FFBFA4620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26235" y="4434840"/>
            <a:ext cx="411480" cy="411480"/>
          </a:xfrm>
          <a:prstGeom prst="rect">
            <a:avLst/>
          </a:prstGeom>
        </p:spPr>
      </p:pic>
    </p:spTree>
    <p:extLst>
      <p:ext uri="{BB962C8B-B14F-4D97-AF65-F5344CB8AC3E}">
        <p14:creationId xmlns:p14="http://schemas.microsoft.com/office/powerpoint/2010/main" val="3794407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71">
            <a:extLst>
              <a:ext uri="{FF2B5EF4-FFF2-40B4-BE49-F238E27FC236}">
                <a16:creationId xmlns:a16="http://schemas.microsoft.com/office/drawing/2014/main" id="{5A7E7A04-E0C0-6D43-AFC4-C7A67DAD5007}"/>
              </a:ext>
            </a:extLst>
          </p:cNvPr>
          <p:cNvGrpSpPr/>
          <p:nvPr/>
        </p:nvGrpSpPr>
        <p:grpSpPr>
          <a:xfrm flipH="1">
            <a:off x="428314" y="2723275"/>
            <a:ext cx="2878234" cy="1157967"/>
            <a:chOff x="2236245" y="3643574"/>
            <a:chExt cx="8950985" cy="2315934"/>
          </a:xfrm>
        </p:grpSpPr>
        <p:sp>
          <p:nvSpPr>
            <p:cNvPr id="16" name="CuadroTexto 598">
              <a:extLst>
                <a:ext uri="{FF2B5EF4-FFF2-40B4-BE49-F238E27FC236}">
                  <a16:creationId xmlns:a16="http://schemas.microsoft.com/office/drawing/2014/main" id="{EA0CECAC-FFE2-1857-2EBA-27E05650E64F}"/>
                </a:ext>
              </a:extLst>
            </p:cNvPr>
            <p:cNvSpPr txBox="1"/>
            <p:nvPr/>
          </p:nvSpPr>
          <p:spPr>
            <a:xfrm>
              <a:off x="2314994" y="3643574"/>
              <a:ext cx="7246630" cy="1415772"/>
            </a:xfrm>
            <a:prstGeom prst="rect">
              <a:avLst/>
            </a:prstGeom>
            <a:noFill/>
          </p:spPr>
          <p:txBody>
            <a:bodyPr wrap="non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4000" b="1" dirty="0">
                  <a:solidFill>
                    <a:srgbClr val="353E49"/>
                  </a:solidFill>
                  <a:latin typeface="Dax Offc Pro" panose="020B0504030101020102" pitchFamily="34" charset="0"/>
                  <a:ea typeface="Lato Heavy" charset="0"/>
                  <a:cs typeface="Lato Heavy" charset="0"/>
                </a:rPr>
                <a:t>Playbook</a:t>
              </a:r>
            </a:p>
          </p:txBody>
        </p:sp>
        <p:sp>
          <p:nvSpPr>
            <p:cNvPr id="17" name="CuadroTexto 599">
              <a:extLst>
                <a:ext uri="{FF2B5EF4-FFF2-40B4-BE49-F238E27FC236}">
                  <a16:creationId xmlns:a16="http://schemas.microsoft.com/office/drawing/2014/main" id="{ACBBF5C7-EEBE-3772-264A-87B658351BED}"/>
                </a:ext>
              </a:extLst>
            </p:cNvPr>
            <p:cNvSpPr txBox="1"/>
            <p:nvPr/>
          </p:nvSpPr>
          <p:spPr>
            <a:xfrm>
              <a:off x="2236245" y="4943846"/>
              <a:ext cx="8950985" cy="1015662"/>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r"/>
              <a:r>
                <a:rPr lang="en-US" sz="900" dirty="0">
                  <a:solidFill>
                    <a:srgbClr val="646C76"/>
                  </a:solidFill>
                  <a:latin typeface="Dax Offc Pro" panose="020B0504030101020102" pitchFamily="34" charset="0"/>
                </a:rPr>
                <a:t>Playbook View with Critical Path: Your flight manual for the pivotal merger weekend, directing the aircraft safely through potential storms.</a:t>
              </a:r>
            </a:p>
          </p:txBody>
        </p:sp>
      </p:grpSp>
      <p:grpSp>
        <p:nvGrpSpPr>
          <p:cNvPr id="18" name="Group 17">
            <a:extLst>
              <a:ext uri="{FF2B5EF4-FFF2-40B4-BE49-F238E27FC236}">
                <a16:creationId xmlns:a16="http://schemas.microsoft.com/office/drawing/2014/main" id="{C70A6D91-1BD7-E71A-B71C-1C2CA57F00F0}"/>
              </a:ext>
            </a:extLst>
          </p:cNvPr>
          <p:cNvGrpSpPr/>
          <p:nvPr/>
        </p:nvGrpSpPr>
        <p:grpSpPr>
          <a:xfrm>
            <a:off x="3647195" y="1414016"/>
            <a:ext cx="3222190" cy="4029969"/>
            <a:chOff x="3647195" y="1503900"/>
            <a:chExt cx="3222190" cy="4029969"/>
          </a:xfrm>
        </p:grpSpPr>
        <p:sp>
          <p:nvSpPr>
            <p:cNvPr id="19" name="Freeform 1">
              <a:extLst>
                <a:ext uri="{FF2B5EF4-FFF2-40B4-BE49-F238E27FC236}">
                  <a16:creationId xmlns:a16="http://schemas.microsoft.com/office/drawing/2014/main" id="{B12137DF-3C1A-7DD5-127D-37FBE98B9584}"/>
                </a:ext>
              </a:extLst>
            </p:cNvPr>
            <p:cNvSpPr>
              <a:spLocks noChangeArrowheads="1"/>
            </p:cNvSpPr>
            <p:nvPr/>
          </p:nvSpPr>
          <p:spPr bwMode="auto">
            <a:xfrm>
              <a:off x="3647195" y="1503900"/>
              <a:ext cx="3222189" cy="4029969"/>
            </a:xfrm>
            <a:custGeom>
              <a:avLst/>
              <a:gdLst>
                <a:gd name="T0" fmla="*/ 4551 w 4629"/>
                <a:gd name="T1" fmla="*/ 6769 h 6770"/>
                <a:gd name="T2" fmla="*/ 4551 w 4629"/>
                <a:gd name="T3" fmla="*/ 6769 h 6770"/>
                <a:gd name="T4" fmla="*/ 76 w 4629"/>
                <a:gd name="T5" fmla="*/ 6769 h 6770"/>
                <a:gd name="T6" fmla="*/ 0 w 4629"/>
                <a:gd name="T7" fmla="*/ 6684 h 6770"/>
                <a:gd name="T8" fmla="*/ 0 w 4629"/>
                <a:gd name="T9" fmla="*/ 76 h 6770"/>
                <a:gd name="T10" fmla="*/ 76 w 4629"/>
                <a:gd name="T11" fmla="*/ 0 h 6770"/>
                <a:gd name="T12" fmla="*/ 4551 w 4629"/>
                <a:gd name="T13" fmla="*/ 0 h 6770"/>
                <a:gd name="T14" fmla="*/ 4628 w 4629"/>
                <a:gd name="T15" fmla="*/ 76 h 6770"/>
                <a:gd name="T16" fmla="*/ 4628 w 4629"/>
                <a:gd name="T17" fmla="*/ 6684 h 6770"/>
                <a:gd name="T18" fmla="*/ 4551 w 4629"/>
                <a:gd name="T19" fmla="*/ 6769 h 6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29" h="6770">
                  <a:moveTo>
                    <a:pt x="4551" y="6769"/>
                  </a:moveTo>
                  <a:lnTo>
                    <a:pt x="4551" y="6769"/>
                  </a:lnTo>
                  <a:cubicBezTo>
                    <a:pt x="76" y="6769"/>
                    <a:pt x="76" y="6769"/>
                    <a:pt x="76" y="6769"/>
                  </a:cubicBezTo>
                  <a:cubicBezTo>
                    <a:pt x="34" y="6769"/>
                    <a:pt x="0" y="6735"/>
                    <a:pt x="0" y="6684"/>
                  </a:cubicBezTo>
                  <a:cubicBezTo>
                    <a:pt x="0" y="76"/>
                    <a:pt x="0" y="76"/>
                    <a:pt x="0" y="76"/>
                  </a:cubicBezTo>
                  <a:cubicBezTo>
                    <a:pt x="0" y="34"/>
                    <a:pt x="34" y="0"/>
                    <a:pt x="76" y="0"/>
                  </a:cubicBezTo>
                  <a:cubicBezTo>
                    <a:pt x="4551" y="0"/>
                    <a:pt x="4551" y="0"/>
                    <a:pt x="4551" y="0"/>
                  </a:cubicBezTo>
                  <a:cubicBezTo>
                    <a:pt x="4594" y="0"/>
                    <a:pt x="4628" y="34"/>
                    <a:pt x="4628" y="76"/>
                  </a:cubicBezTo>
                  <a:cubicBezTo>
                    <a:pt x="4628" y="6684"/>
                    <a:pt x="4628" y="6684"/>
                    <a:pt x="4628" y="6684"/>
                  </a:cubicBezTo>
                  <a:cubicBezTo>
                    <a:pt x="4628" y="6735"/>
                    <a:pt x="4594" y="6769"/>
                    <a:pt x="4551" y="6769"/>
                  </a:cubicBezTo>
                </a:path>
              </a:pathLst>
            </a:custGeom>
            <a:solidFill>
              <a:srgbClr val="0075BE">
                <a:alpha val="30000"/>
              </a:srgbClr>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20" name="Content Placeholder 8" descr="A blue outline of an airplane&#10;&#10;Description automatically generated">
              <a:extLst>
                <a:ext uri="{FF2B5EF4-FFF2-40B4-BE49-F238E27FC236}">
                  <a16:creationId xmlns:a16="http://schemas.microsoft.com/office/drawing/2014/main" id="{5127EE79-2430-F385-5EA7-3C62D058B3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6580" y="1790570"/>
              <a:ext cx="3212805" cy="3212805"/>
            </a:xfrm>
            <a:prstGeom prst="rect">
              <a:avLst/>
            </a:prstGeom>
          </p:spPr>
        </p:pic>
      </p:grpSp>
      <p:grpSp>
        <p:nvGrpSpPr>
          <p:cNvPr id="21" name="Group 20">
            <a:extLst>
              <a:ext uri="{FF2B5EF4-FFF2-40B4-BE49-F238E27FC236}">
                <a16:creationId xmlns:a16="http://schemas.microsoft.com/office/drawing/2014/main" id="{15E6C3F1-4CEF-9BCE-385D-7B500AA03A32}"/>
              </a:ext>
            </a:extLst>
          </p:cNvPr>
          <p:cNvGrpSpPr/>
          <p:nvPr/>
        </p:nvGrpSpPr>
        <p:grpSpPr>
          <a:xfrm>
            <a:off x="5439458" y="2147838"/>
            <a:ext cx="2060311" cy="3812190"/>
            <a:chOff x="6067251" y="2055780"/>
            <a:chExt cx="1581146" cy="2925592"/>
          </a:xfrm>
          <a:solidFill>
            <a:srgbClr val="646C76"/>
          </a:solidFill>
        </p:grpSpPr>
        <p:sp>
          <p:nvSpPr>
            <p:cNvPr id="22" name="Freeform 15">
              <a:extLst>
                <a:ext uri="{FF2B5EF4-FFF2-40B4-BE49-F238E27FC236}">
                  <a16:creationId xmlns:a16="http://schemas.microsoft.com/office/drawing/2014/main" id="{69EF6EF9-9E9A-8AED-1AD1-EF0B5F90BD71}"/>
                </a:ext>
              </a:extLst>
            </p:cNvPr>
            <p:cNvSpPr>
              <a:spLocks noChangeArrowheads="1"/>
            </p:cNvSpPr>
            <p:nvPr/>
          </p:nvSpPr>
          <p:spPr bwMode="auto">
            <a:xfrm flipH="1">
              <a:off x="6095655" y="2687765"/>
              <a:ext cx="18936" cy="314808"/>
            </a:xfrm>
            <a:custGeom>
              <a:avLst/>
              <a:gdLst>
                <a:gd name="T0" fmla="*/ 8 w 35"/>
                <a:gd name="T1" fmla="*/ 0 h 585"/>
                <a:gd name="T2" fmla="*/ 8 w 35"/>
                <a:gd name="T3" fmla="*/ 0 h 585"/>
                <a:gd name="T4" fmla="*/ 0 w 35"/>
                <a:gd name="T5" fmla="*/ 0 h 585"/>
                <a:gd name="T6" fmla="*/ 0 w 35"/>
                <a:gd name="T7" fmla="*/ 584 h 585"/>
                <a:gd name="T8" fmla="*/ 34 w 35"/>
                <a:gd name="T9" fmla="*/ 279 h 585"/>
                <a:gd name="T10" fmla="*/ 8 w 35"/>
                <a:gd name="T11" fmla="*/ 0 h 585"/>
              </a:gdLst>
              <a:ahLst/>
              <a:cxnLst>
                <a:cxn ang="0">
                  <a:pos x="T0" y="T1"/>
                </a:cxn>
                <a:cxn ang="0">
                  <a:pos x="T2" y="T3"/>
                </a:cxn>
                <a:cxn ang="0">
                  <a:pos x="T4" y="T5"/>
                </a:cxn>
                <a:cxn ang="0">
                  <a:pos x="T6" y="T7"/>
                </a:cxn>
                <a:cxn ang="0">
                  <a:pos x="T8" y="T9"/>
                </a:cxn>
                <a:cxn ang="0">
                  <a:pos x="T10" y="T11"/>
                </a:cxn>
              </a:cxnLst>
              <a:rect l="0" t="0" r="r" b="b"/>
              <a:pathLst>
                <a:path w="35" h="585">
                  <a:moveTo>
                    <a:pt x="8" y="0"/>
                  </a:moveTo>
                  <a:lnTo>
                    <a:pt x="8" y="0"/>
                  </a:lnTo>
                  <a:cubicBezTo>
                    <a:pt x="0" y="0"/>
                    <a:pt x="0" y="0"/>
                    <a:pt x="0" y="0"/>
                  </a:cubicBezTo>
                  <a:cubicBezTo>
                    <a:pt x="0" y="584"/>
                    <a:pt x="0" y="584"/>
                    <a:pt x="0" y="584"/>
                  </a:cubicBezTo>
                  <a:cubicBezTo>
                    <a:pt x="25" y="482"/>
                    <a:pt x="34" y="381"/>
                    <a:pt x="34" y="279"/>
                  </a:cubicBezTo>
                  <a:cubicBezTo>
                    <a:pt x="34" y="186"/>
                    <a:pt x="25" y="93"/>
                    <a:pt x="8"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sp>
          <p:nvSpPr>
            <p:cNvPr id="23" name="Freeform 16">
              <a:extLst>
                <a:ext uri="{FF2B5EF4-FFF2-40B4-BE49-F238E27FC236}">
                  <a16:creationId xmlns:a16="http://schemas.microsoft.com/office/drawing/2014/main" id="{35DBFFA3-7746-20F5-0305-8AD466D51554}"/>
                </a:ext>
              </a:extLst>
            </p:cNvPr>
            <p:cNvSpPr>
              <a:spLocks noChangeArrowheads="1"/>
            </p:cNvSpPr>
            <p:nvPr/>
          </p:nvSpPr>
          <p:spPr bwMode="auto">
            <a:xfrm flipH="1">
              <a:off x="6732375" y="3563549"/>
              <a:ext cx="172789" cy="478131"/>
            </a:xfrm>
            <a:custGeom>
              <a:avLst/>
              <a:gdLst>
                <a:gd name="T0" fmla="*/ 322 w 323"/>
                <a:gd name="T1" fmla="*/ 880 h 890"/>
                <a:gd name="T2" fmla="*/ 34 w 323"/>
                <a:gd name="T3" fmla="*/ 889 h 890"/>
                <a:gd name="T4" fmla="*/ 0 w 323"/>
                <a:gd name="T5" fmla="*/ 9 h 890"/>
                <a:gd name="T6" fmla="*/ 288 w 323"/>
                <a:gd name="T7" fmla="*/ 0 h 890"/>
                <a:gd name="T8" fmla="*/ 322 w 323"/>
                <a:gd name="T9" fmla="*/ 880 h 890"/>
              </a:gdLst>
              <a:ahLst/>
              <a:cxnLst>
                <a:cxn ang="0">
                  <a:pos x="T0" y="T1"/>
                </a:cxn>
                <a:cxn ang="0">
                  <a:pos x="T2" y="T3"/>
                </a:cxn>
                <a:cxn ang="0">
                  <a:pos x="T4" y="T5"/>
                </a:cxn>
                <a:cxn ang="0">
                  <a:pos x="T6" y="T7"/>
                </a:cxn>
                <a:cxn ang="0">
                  <a:pos x="T8" y="T9"/>
                </a:cxn>
              </a:cxnLst>
              <a:rect l="0" t="0" r="r" b="b"/>
              <a:pathLst>
                <a:path w="323" h="890">
                  <a:moveTo>
                    <a:pt x="322" y="880"/>
                  </a:moveTo>
                  <a:lnTo>
                    <a:pt x="34" y="889"/>
                  </a:lnTo>
                  <a:lnTo>
                    <a:pt x="0" y="9"/>
                  </a:lnTo>
                  <a:lnTo>
                    <a:pt x="288" y="0"/>
                  </a:lnTo>
                  <a:lnTo>
                    <a:pt x="322" y="880"/>
                  </a:lnTo>
                </a:path>
              </a:pathLst>
            </a:custGeom>
            <a:grp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sp>
          <p:nvSpPr>
            <p:cNvPr id="24" name="Freeform 17">
              <a:extLst>
                <a:ext uri="{FF2B5EF4-FFF2-40B4-BE49-F238E27FC236}">
                  <a16:creationId xmlns:a16="http://schemas.microsoft.com/office/drawing/2014/main" id="{987FF447-4AC5-8642-DB23-BA31A91D9333}"/>
                </a:ext>
              </a:extLst>
            </p:cNvPr>
            <p:cNvSpPr>
              <a:spLocks noChangeArrowheads="1"/>
            </p:cNvSpPr>
            <p:nvPr/>
          </p:nvSpPr>
          <p:spPr bwMode="auto">
            <a:xfrm flipH="1">
              <a:off x="6067251" y="2055780"/>
              <a:ext cx="1581146" cy="1557476"/>
            </a:xfrm>
            <a:custGeom>
              <a:avLst/>
              <a:gdLst>
                <a:gd name="T0" fmla="*/ 820 w 2945"/>
                <a:gd name="T1" fmla="*/ 2732 h 2902"/>
                <a:gd name="T2" fmla="*/ 820 w 2945"/>
                <a:gd name="T3" fmla="*/ 2732 h 2902"/>
                <a:gd name="T4" fmla="*/ 33 w 2945"/>
                <a:gd name="T5" fmla="*/ 1515 h 2902"/>
                <a:gd name="T6" fmla="*/ 1413 w 2945"/>
                <a:gd name="T7" fmla="*/ 17 h 2902"/>
                <a:gd name="T8" fmla="*/ 2445 w 2945"/>
                <a:gd name="T9" fmla="*/ 398 h 2902"/>
                <a:gd name="T10" fmla="*/ 2910 w 2945"/>
                <a:gd name="T11" fmla="*/ 1396 h 2902"/>
                <a:gd name="T12" fmla="*/ 1531 w 2945"/>
                <a:gd name="T13" fmla="*/ 2884 h 2902"/>
                <a:gd name="T14" fmla="*/ 820 w 2945"/>
                <a:gd name="T15" fmla="*/ 2732 h 2902"/>
                <a:gd name="T16" fmla="*/ 2081 w 2945"/>
                <a:gd name="T17" fmla="*/ 262 h 2902"/>
                <a:gd name="T18" fmla="*/ 2081 w 2945"/>
                <a:gd name="T19" fmla="*/ 262 h 2902"/>
                <a:gd name="T20" fmla="*/ 1413 w 2945"/>
                <a:gd name="T21" fmla="*/ 119 h 2902"/>
                <a:gd name="T22" fmla="*/ 135 w 2945"/>
                <a:gd name="T23" fmla="*/ 1515 h 2902"/>
                <a:gd name="T24" fmla="*/ 1531 w 2945"/>
                <a:gd name="T25" fmla="*/ 2783 h 2902"/>
                <a:gd name="T26" fmla="*/ 2809 w 2945"/>
                <a:gd name="T27" fmla="*/ 1396 h 2902"/>
                <a:gd name="T28" fmla="*/ 2377 w 2945"/>
                <a:gd name="T29" fmla="*/ 474 h 2902"/>
                <a:gd name="T30" fmla="*/ 2081 w 2945"/>
                <a:gd name="T31" fmla="*/ 262 h 2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45" h="2902">
                  <a:moveTo>
                    <a:pt x="820" y="2732"/>
                  </a:moveTo>
                  <a:lnTo>
                    <a:pt x="820" y="2732"/>
                  </a:lnTo>
                  <a:cubicBezTo>
                    <a:pt x="372" y="2505"/>
                    <a:pt x="59" y="2048"/>
                    <a:pt x="33" y="1515"/>
                  </a:cubicBezTo>
                  <a:cubicBezTo>
                    <a:pt x="0" y="719"/>
                    <a:pt x="617" y="51"/>
                    <a:pt x="1413" y="17"/>
                  </a:cubicBezTo>
                  <a:cubicBezTo>
                    <a:pt x="1793" y="0"/>
                    <a:pt x="2166" y="135"/>
                    <a:pt x="2445" y="398"/>
                  </a:cubicBezTo>
                  <a:cubicBezTo>
                    <a:pt x="2724" y="651"/>
                    <a:pt x="2894" y="1007"/>
                    <a:pt x="2910" y="1396"/>
                  </a:cubicBezTo>
                  <a:cubicBezTo>
                    <a:pt x="2944" y="2183"/>
                    <a:pt x="2327" y="2851"/>
                    <a:pt x="1531" y="2884"/>
                  </a:cubicBezTo>
                  <a:cubicBezTo>
                    <a:pt x="1277" y="2901"/>
                    <a:pt x="1032" y="2842"/>
                    <a:pt x="820" y="2732"/>
                  </a:cubicBezTo>
                  <a:close/>
                  <a:moveTo>
                    <a:pt x="2081" y="262"/>
                  </a:moveTo>
                  <a:lnTo>
                    <a:pt x="2081" y="262"/>
                  </a:lnTo>
                  <a:cubicBezTo>
                    <a:pt x="1878" y="161"/>
                    <a:pt x="1650" y="110"/>
                    <a:pt x="1413" y="119"/>
                  </a:cubicBezTo>
                  <a:cubicBezTo>
                    <a:pt x="676" y="152"/>
                    <a:pt x="109" y="778"/>
                    <a:pt x="135" y="1515"/>
                  </a:cubicBezTo>
                  <a:cubicBezTo>
                    <a:pt x="169" y="2242"/>
                    <a:pt x="795" y="2817"/>
                    <a:pt x="1531" y="2783"/>
                  </a:cubicBezTo>
                  <a:cubicBezTo>
                    <a:pt x="2267" y="2758"/>
                    <a:pt x="2834" y="2132"/>
                    <a:pt x="2809" y="1396"/>
                  </a:cubicBezTo>
                  <a:cubicBezTo>
                    <a:pt x="2792" y="1041"/>
                    <a:pt x="2640" y="711"/>
                    <a:pt x="2377" y="474"/>
                  </a:cubicBezTo>
                  <a:cubicBezTo>
                    <a:pt x="2284" y="389"/>
                    <a:pt x="2191" y="322"/>
                    <a:pt x="2081" y="262"/>
                  </a:cubicBezTo>
                  <a:close/>
                </a:path>
              </a:pathLst>
            </a:custGeom>
            <a:grp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sp>
          <p:nvSpPr>
            <p:cNvPr id="25" name="Freeform 18">
              <a:extLst>
                <a:ext uri="{FF2B5EF4-FFF2-40B4-BE49-F238E27FC236}">
                  <a16:creationId xmlns:a16="http://schemas.microsoft.com/office/drawing/2014/main" id="{E61128BB-CC07-C7DC-6D02-C5031CF4B820}"/>
                </a:ext>
              </a:extLst>
            </p:cNvPr>
            <p:cNvSpPr>
              <a:spLocks noChangeArrowheads="1"/>
            </p:cNvSpPr>
            <p:nvPr/>
          </p:nvSpPr>
          <p:spPr bwMode="auto">
            <a:xfrm flipH="1">
              <a:off x="6635327" y="4032212"/>
              <a:ext cx="305342" cy="949160"/>
            </a:xfrm>
            <a:custGeom>
              <a:avLst/>
              <a:gdLst>
                <a:gd name="T0" fmla="*/ 499 w 568"/>
                <a:gd name="T1" fmla="*/ 1752 h 1769"/>
                <a:gd name="T2" fmla="*/ 499 w 568"/>
                <a:gd name="T3" fmla="*/ 1752 h 1769"/>
                <a:gd name="T4" fmla="*/ 143 w 568"/>
                <a:gd name="T5" fmla="*/ 1768 h 1769"/>
                <a:gd name="T6" fmla="*/ 76 w 568"/>
                <a:gd name="T7" fmla="*/ 1701 h 1769"/>
                <a:gd name="T8" fmla="*/ 0 w 568"/>
                <a:gd name="T9" fmla="*/ 93 h 1769"/>
                <a:gd name="T10" fmla="*/ 67 w 568"/>
                <a:gd name="T11" fmla="*/ 17 h 1769"/>
                <a:gd name="T12" fmla="*/ 423 w 568"/>
                <a:gd name="T13" fmla="*/ 0 h 1769"/>
                <a:gd name="T14" fmla="*/ 499 w 568"/>
                <a:gd name="T15" fmla="*/ 68 h 1769"/>
                <a:gd name="T16" fmla="*/ 567 w 568"/>
                <a:gd name="T17" fmla="*/ 1684 h 1769"/>
                <a:gd name="T18" fmla="*/ 499 w 568"/>
                <a:gd name="T19" fmla="*/ 1752 h 1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8" h="1769">
                  <a:moveTo>
                    <a:pt x="499" y="1752"/>
                  </a:moveTo>
                  <a:lnTo>
                    <a:pt x="499" y="1752"/>
                  </a:lnTo>
                  <a:cubicBezTo>
                    <a:pt x="143" y="1768"/>
                    <a:pt x="143" y="1768"/>
                    <a:pt x="143" y="1768"/>
                  </a:cubicBezTo>
                  <a:cubicBezTo>
                    <a:pt x="110" y="1768"/>
                    <a:pt x="76" y="1743"/>
                    <a:pt x="76" y="1701"/>
                  </a:cubicBezTo>
                  <a:cubicBezTo>
                    <a:pt x="0" y="93"/>
                    <a:pt x="0" y="93"/>
                    <a:pt x="0" y="93"/>
                  </a:cubicBezTo>
                  <a:cubicBezTo>
                    <a:pt x="0" y="51"/>
                    <a:pt x="33" y="17"/>
                    <a:pt x="67" y="17"/>
                  </a:cubicBezTo>
                  <a:cubicBezTo>
                    <a:pt x="423" y="0"/>
                    <a:pt x="423" y="0"/>
                    <a:pt x="423" y="0"/>
                  </a:cubicBezTo>
                  <a:cubicBezTo>
                    <a:pt x="465" y="0"/>
                    <a:pt x="499" y="34"/>
                    <a:pt x="499" y="68"/>
                  </a:cubicBezTo>
                  <a:cubicBezTo>
                    <a:pt x="567" y="1684"/>
                    <a:pt x="567" y="1684"/>
                    <a:pt x="567" y="1684"/>
                  </a:cubicBezTo>
                  <a:cubicBezTo>
                    <a:pt x="567" y="1718"/>
                    <a:pt x="541" y="1752"/>
                    <a:pt x="499" y="1752"/>
                  </a:cubicBezTo>
                </a:path>
              </a:pathLst>
            </a:custGeom>
            <a:grp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grpSp>
      <p:sp>
        <p:nvSpPr>
          <p:cNvPr id="26" name="Freeform 165">
            <a:extLst>
              <a:ext uri="{FF2B5EF4-FFF2-40B4-BE49-F238E27FC236}">
                <a16:creationId xmlns:a16="http://schemas.microsoft.com/office/drawing/2014/main" id="{8EC732F6-AC66-5D06-1E6A-DA276394C94F}"/>
              </a:ext>
            </a:extLst>
          </p:cNvPr>
          <p:cNvSpPr>
            <a:spLocks noChangeArrowheads="1"/>
          </p:cNvSpPr>
          <p:nvPr/>
        </p:nvSpPr>
        <p:spPr bwMode="auto">
          <a:xfrm flipH="1">
            <a:off x="7745204" y="1414016"/>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sp>
        <p:nvSpPr>
          <p:cNvPr id="27" name="Freeform 166">
            <a:extLst>
              <a:ext uri="{FF2B5EF4-FFF2-40B4-BE49-F238E27FC236}">
                <a16:creationId xmlns:a16="http://schemas.microsoft.com/office/drawing/2014/main" id="{71F9C17E-2C0D-D193-6CD2-72EA7ADA532F}"/>
              </a:ext>
            </a:extLst>
          </p:cNvPr>
          <p:cNvSpPr>
            <a:spLocks noChangeArrowheads="1"/>
          </p:cNvSpPr>
          <p:nvPr/>
        </p:nvSpPr>
        <p:spPr bwMode="auto">
          <a:xfrm flipH="1">
            <a:off x="7745204" y="2817326"/>
            <a:ext cx="979874" cy="974444"/>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sp>
        <p:nvSpPr>
          <p:cNvPr id="28" name="Freeform 167">
            <a:extLst>
              <a:ext uri="{FF2B5EF4-FFF2-40B4-BE49-F238E27FC236}">
                <a16:creationId xmlns:a16="http://schemas.microsoft.com/office/drawing/2014/main" id="{01243FD3-0D79-C2F1-CE42-7EF92EF02679}"/>
              </a:ext>
            </a:extLst>
          </p:cNvPr>
          <p:cNvSpPr>
            <a:spLocks noChangeArrowheads="1"/>
          </p:cNvSpPr>
          <p:nvPr/>
        </p:nvSpPr>
        <p:spPr bwMode="auto">
          <a:xfrm flipH="1">
            <a:off x="7745204" y="4342779"/>
            <a:ext cx="979874" cy="974444"/>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grpSp>
        <p:nvGrpSpPr>
          <p:cNvPr id="29" name="Grupo 109">
            <a:extLst>
              <a:ext uri="{FF2B5EF4-FFF2-40B4-BE49-F238E27FC236}">
                <a16:creationId xmlns:a16="http://schemas.microsoft.com/office/drawing/2014/main" id="{B9EDA622-5274-6A72-2D29-A3E0301D12B4}"/>
              </a:ext>
            </a:extLst>
          </p:cNvPr>
          <p:cNvGrpSpPr/>
          <p:nvPr/>
        </p:nvGrpSpPr>
        <p:grpSpPr>
          <a:xfrm flipH="1">
            <a:off x="9060865" y="1538002"/>
            <a:ext cx="2702821" cy="926310"/>
            <a:chOff x="4247967" y="10620441"/>
            <a:chExt cx="4271014" cy="1852620"/>
          </a:xfrm>
        </p:grpSpPr>
        <p:sp>
          <p:nvSpPr>
            <p:cNvPr id="30" name="CuadroTexto 395">
              <a:extLst>
                <a:ext uri="{FF2B5EF4-FFF2-40B4-BE49-F238E27FC236}">
                  <a16:creationId xmlns:a16="http://schemas.microsoft.com/office/drawing/2014/main" id="{00AF4F2C-CC2B-72C6-0A5C-037D965C4179}"/>
                </a:ext>
              </a:extLst>
            </p:cNvPr>
            <p:cNvSpPr txBox="1"/>
            <p:nvPr/>
          </p:nvSpPr>
          <p:spPr>
            <a:xfrm flipH="1">
              <a:off x="6136305" y="10620441"/>
              <a:ext cx="2382676" cy="461664"/>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900" b="1" dirty="0">
                  <a:solidFill>
                    <a:srgbClr val="353E49"/>
                  </a:solidFill>
                  <a:latin typeface="Dax Offc Pro" panose="020B0504030101020102" pitchFamily="34" charset="0"/>
                  <a:ea typeface="Lato" charset="0"/>
                  <a:cs typeface="Lato" charset="0"/>
                </a:rPr>
                <a:t>% Completion</a:t>
              </a:r>
            </a:p>
          </p:txBody>
        </p:sp>
        <p:sp>
          <p:nvSpPr>
            <p:cNvPr id="31" name="Rectangle 40">
              <a:extLst>
                <a:ext uri="{FF2B5EF4-FFF2-40B4-BE49-F238E27FC236}">
                  <a16:creationId xmlns:a16="http://schemas.microsoft.com/office/drawing/2014/main" id="{22EC8C04-0EA7-6870-AB10-1370AB9E933E}"/>
                </a:ext>
              </a:extLst>
            </p:cNvPr>
            <p:cNvSpPr/>
            <p:nvPr/>
          </p:nvSpPr>
          <p:spPr>
            <a:xfrm>
              <a:off x="4247967" y="11180399"/>
              <a:ext cx="4236804" cy="1292662"/>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1200" dirty="0">
                  <a:solidFill>
                    <a:srgbClr val="646C76"/>
                  </a:solidFill>
                  <a:latin typeface="Dax Offc Pro" panose="020B0504030101020102" pitchFamily="34" charset="0"/>
                  <a:ea typeface="Lato Light" panose="020F0502020204030203" pitchFamily="34" charset="0"/>
                  <a:cs typeface="Lato Light" panose="020F0502020204030203" pitchFamily="34" charset="0"/>
                </a:rPr>
                <a:t>Planned</a:t>
              </a:r>
            </a:p>
            <a:p>
              <a:r>
                <a:rPr lang="en-US" sz="1200" dirty="0">
                  <a:solidFill>
                    <a:srgbClr val="646C76"/>
                  </a:solidFill>
                  <a:latin typeface="Dax Offc Pro" panose="020B0504030101020102" pitchFamily="34" charset="0"/>
                  <a:ea typeface="Lato Light" panose="020F0502020204030203" pitchFamily="34" charset="0"/>
                  <a:cs typeface="Lato Light" panose="020F0502020204030203" pitchFamily="34" charset="0"/>
                </a:rPr>
                <a:t>Actual</a:t>
              </a:r>
            </a:p>
            <a:p>
              <a:r>
                <a:rPr lang="en-US" sz="1200" dirty="0">
                  <a:solidFill>
                    <a:srgbClr val="646C76"/>
                  </a:solidFill>
                  <a:latin typeface="Dax Offc Pro" panose="020B0504030101020102" pitchFamily="34" charset="0"/>
                  <a:ea typeface="Lato Light" panose="020F0502020204030203" pitchFamily="34" charset="0"/>
                  <a:cs typeface="Lato Light" panose="020F0502020204030203" pitchFamily="34" charset="0"/>
                </a:rPr>
                <a:t>Completed Today</a:t>
              </a:r>
            </a:p>
          </p:txBody>
        </p:sp>
      </p:grpSp>
      <p:grpSp>
        <p:nvGrpSpPr>
          <p:cNvPr id="32" name="Grupo 162">
            <a:extLst>
              <a:ext uri="{FF2B5EF4-FFF2-40B4-BE49-F238E27FC236}">
                <a16:creationId xmlns:a16="http://schemas.microsoft.com/office/drawing/2014/main" id="{EEF4112A-9F4A-62FD-8E75-6BE33785999B}"/>
              </a:ext>
            </a:extLst>
          </p:cNvPr>
          <p:cNvGrpSpPr/>
          <p:nvPr/>
        </p:nvGrpSpPr>
        <p:grpSpPr>
          <a:xfrm flipH="1">
            <a:off x="9062073" y="2941879"/>
            <a:ext cx="2693491" cy="741644"/>
            <a:chOff x="4247967" y="10620441"/>
            <a:chExt cx="4256271" cy="1483288"/>
          </a:xfrm>
        </p:grpSpPr>
        <p:sp>
          <p:nvSpPr>
            <p:cNvPr id="33" name="CuadroTexto 395">
              <a:extLst>
                <a:ext uri="{FF2B5EF4-FFF2-40B4-BE49-F238E27FC236}">
                  <a16:creationId xmlns:a16="http://schemas.microsoft.com/office/drawing/2014/main" id="{109D8806-0A20-6A19-4501-46D9CD8C86C6}"/>
                </a:ext>
              </a:extLst>
            </p:cNvPr>
            <p:cNvSpPr txBox="1"/>
            <p:nvPr/>
          </p:nvSpPr>
          <p:spPr>
            <a:xfrm flipH="1">
              <a:off x="5771022" y="10620441"/>
              <a:ext cx="2733216" cy="461664"/>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900" b="1" dirty="0">
                  <a:solidFill>
                    <a:srgbClr val="353E49"/>
                  </a:solidFill>
                  <a:latin typeface="Dax Offc Pro" panose="020B0504030101020102" pitchFamily="34" charset="0"/>
                  <a:ea typeface="Lato" charset="0"/>
                  <a:cs typeface="Lato" charset="0"/>
                </a:rPr>
                <a:t>RAIDs</a:t>
              </a:r>
            </a:p>
          </p:txBody>
        </p:sp>
        <p:sp>
          <p:nvSpPr>
            <p:cNvPr id="34" name="Rectangle 40">
              <a:extLst>
                <a:ext uri="{FF2B5EF4-FFF2-40B4-BE49-F238E27FC236}">
                  <a16:creationId xmlns:a16="http://schemas.microsoft.com/office/drawing/2014/main" id="{0863ACE7-489B-CE1E-3377-8A73F1C95B19}"/>
                </a:ext>
              </a:extLst>
            </p:cNvPr>
            <p:cNvSpPr/>
            <p:nvPr/>
          </p:nvSpPr>
          <p:spPr>
            <a:xfrm>
              <a:off x="4247967" y="11180399"/>
              <a:ext cx="4236804" cy="923330"/>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1200" dirty="0">
                  <a:solidFill>
                    <a:srgbClr val="646C76"/>
                  </a:solidFill>
                  <a:latin typeface="Dax Offc Pro" panose="020B0504030101020102" pitchFamily="34" charset="0"/>
                  <a:ea typeface="Lato Light" panose="020F0502020204030203" pitchFamily="34" charset="0"/>
                  <a:cs typeface="Lato Light" panose="020F0502020204030203" pitchFamily="34" charset="0"/>
                </a:rPr>
                <a:t>Critical and High RAIDs</a:t>
              </a:r>
            </a:p>
            <a:p>
              <a:r>
                <a:rPr lang="en-US" sz="1200" dirty="0">
                  <a:solidFill>
                    <a:srgbClr val="646C76"/>
                  </a:solidFill>
                  <a:latin typeface="Dax Offc Pro" panose="020B0504030101020102" pitchFamily="34" charset="0"/>
                  <a:ea typeface="Lato Light" panose="020F0502020204030203" pitchFamily="34" charset="0"/>
                  <a:cs typeface="Lato Light" panose="020F0502020204030203" pitchFamily="34" charset="0"/>
                </a:rPr>
                <a:t>Task Impact</a:t>
              </a:r>
            </a:p>
          </p:txBody>
        </p:sp>
      </p:grpSp>
      <p:grpSp>
        <p:nvGrpSpPr>
          <p:cNvPr id="35" name="Grupo 165">
            <a:extLst>
              <a:ext uri="{FF2B5EF4-FFF2-40B4-BE49-F238E27FC236}">
                <a16:creationId xmlns:a16="http://schemas.microsoft.com/office/drawing/2014/main" id="{A518FCF5-6512-BF91-834B-98BE93978AD8}"/>
              </a:ext>
            </a:extLst>
          </p:cNvPr>
          <p:cNvGrpSpPr/>
          <p:nvPr/>
        </p:nvGrpSpPr>
        <p:grpSpPr>
          <a:xfrm flipH="1">
            <a:off x="9056181" y="4483922"/>
            <a:ext cx="2702823" cy="1110976"/>
            <a:chOff x="4247967" y="10620441"/>
            <a:chExt cx="4271016" cy="2221952"/>
          </a:xfrm>
        </p:grpSpPr>
        <p:sp>
          <p:nvSpPr>
            <p:cNvPr id="36" name="CuadroTexto 395">
              <a:extLst>
                <a:ext uri="{FF2B5EF4-FFF2-40B4-BE49-F238E27FC236}">
                  <a16:creationId xmlns:a16="http://schemas.microsoft.com/office/drawing/2014/main" id="{8B915726-0EBA-27C5-C78B-ECD9963716C0}"/>
                </a:ext>
              </a:extLst>
            </p:cNvPr>
            <p:cNvSpPr txBox="1"/>
            <p:nvPr/>
          </p:nvSpPr>
          <p:spPr>
            <a:xfrm flipH="1">
              <a:off x="6136308" y="10620441"/>
              <a:ext cx="2382675" cy="461664"/>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900" b="1" dirty="0">
                  <a:solidFill>
                    <a:srgbClr val="353E49"/>
                  </a:solidFill>
                  <a:latin typeface="Dax Offc Pro" panose="020B0504030101020102" pitchFamily="34" charset="0"/>
                  <a:ea typeface="Lato" charset="0"/>
                  <a:cs typeface="Lato" charset="0"/>
                </a:rPr>
                <a:t>Critical Path</a:t>
              </a:r>
            </a:p>
          </p:txBody>
        </p:sp>
        <p:sp>
          <p:nvSpPr>
            <p:cNvPr id="37" name="Rectangle 40">
              <a:extLst>
                <a:ext uri="{FF2B5EF4-FFF2-40B4-BE49-F238E27FC236}">
                  <a16:creationId xmlns:a16="http://schemas.microsoft.com/office/drawing/2014/main" id="{C6A5C693-72D9-1C47-E6E3-8A709EAFB459}"/>
                </a:ext>
              </a:extLst>
            </p:cNvPr>
            <p:cNvSpPr/>
            <p:nvPr/>
          </p:nvSpPr>
          <p:spPr>
            <a:xfrm>
              <a:off x="4247967" y="11180399"/>
              <a:ext cx="4236805" cy="1661994"/>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1200" dirty="0">
                  <a:solidFill>
                    <a:srgbClr val="646C76"/>
                  </a:solidFill>
                  <a:latin typeface="Dax Offc Pro" panose="020B0504030101020102" pitchFamily="34" charset="0"/>
                  <a:ea typeface="Lato Light" panose="020F0502020204030203" pitchFamily="34" charset="0"/>
                  <a:cs typeface="Lato Light" panose="020F0502020204030203" pitchFamily="34" charset="0"/>
                </a:rPr>
                <a:t>Real Time ‘Floor Mat’</a:t>
              </a:r>
              <a:br>
                <a:rPr lang="en-US" sz="1200" dirty="0">
                  <a:solidFill>
                    <a:srgbClr val="646C76"/>
                  </a:solidFill>
                  <a:latin typeface="Dax Offc Pro" panose="020B0504030101020102" pitchFamily="34" charset="0"/>
                  <a:ea typeface="Lato Light" panose="020F0502020204030203" pitchFamily="34" charset="0"/>
                  <a:cs typeface="Lato Light" panose="020F0502020204030203" pitchFamily="34" charset="0"/>
                </a:rPr>
              </a:br>
              <a:r>
                <a:rPr lang="en-US" sz="1200" dirty="0">
                  <a:solidFill>
                    <a:srgbClr val="646C76"/>
                  </a:solidFill>
                  <a:latin typeface="Dax Offc Pro" panose="020B0504030101020102" pitchFamily="34" charset="0"/>
                  <a:ea typeface="Lato Light" panose="020F0502020204030203" pitchFamily="34" charset="0"/>
                  <a:cs typeface="Lato Light" panose="020F0502020204030203" pitchFamily="34" charset="0"/>
                </a:rPr>
                <a:t>Hours Ahead/Behind</a:t>
              </a:r>
            </a:p>
            <a:p>
              <a:r>
                <a:rPr lang="en-US" sz="1200" dirty="0">
                  <a:solidFill>
                    <a:srgbClr val="646C76"/>
                  </a:solidFill>
                  <a:latin typeface="Dax Offc Pro" panose="020B0504030101020102" pitchFamily="34" charset="0"/>
                  <a:ea typeface="Lato Light" panose="020F0502020204030203" pitchFamily="34" charset="0"/>
                  <a:cs typeface="Lato Light" panose="020F0502020204030203" pitchFamily="34" charset="0"/>
                </a:rPr>
                <a:t>Checkpoints</a:t>
              </a:r>
            </a:p>
            <a:p>
              <a:r>
                <a:rPr lang="en-US" sz="1200" dirty="0">
                  <a:solidFill>
                    <a:srgbClr val="646C76"/>
                  </a:solidFill>
                  <a:latin typeface="Dax Offc Pro" panose="020B0504030101020102" pitchFamily="34" charset="0"/>
                  <a:ea typeface="Lato Light" panose="020F0502020204030203" pitchFamily="34" charset="0"/>
                  <a:cs typeface="Lato Light" panose="020F0502020204030203" pitchFamily="34" charset="0"/>
                </a:rPr>
                <a:t>Overdue/Late Starts</a:t>
              </a:r>
            </a:p>
          </p:txBody>
        </p:sp>
      </p:grpSp>
      <p:grpSp>
        <p:nvGrpSpPr>
          <p:cNvPr id="94" name="Google Shape;1853;p26">
            <a:extLst>
              <a:ext uri="{FF2B5EF4-FFF2-40B4-BE49-F238E27FC236}">
                <a16:creationId xmlns:a16="http://schemas.microsoft.com/office/drawing/2014/main" id="{04EEF7ED-A82B-3652-201C-57790B656FDF}"/>
              </a:ext>
            </a:extLst>
          </p:cNvPr>
          <p:cNvGrpSpPr>
            <a:grpSpLocks noChangeAspect="1"/>
          </p:cNvGrpSpPr>
          <p:nvPr/>
        </p:nvGrpSpPr>
        <p:grpSpPr>
          <a:xfrm>
            <a:off x="8044249" y="1698213"/>
            <a:ext cx="381784" cy="411480"/>
            <a:chOff x="1253041" y="10100699"/>
            <a:chExt cx="257424" cy="277448"/>
          </a:xfrm>
          <a:solidFill>
            <a:srgbClr val="FFFFFF"/>
          </a:solidFill>
        </p:grpSpPr>
        <p:sp>
          <p:nvSpPr>
            <p:cNvPr id="95" name="Google Shape;1854;p26">
              <a:extLst>
                <a:ext uri="{FF2B5EF4-FFF2-40B4-BE49-F238E27FC236}">
                  <a16:creationId xmlns:a16="http://schemas.microsoft.com/office/drawing/2014/main" id="{97BE9F31-3B78-DFF6-A1A6-582A1142DFE5}"/>
                </a:ext>
              </a:extLst>
            </p:cNvPr>
            <p:cNvSpPr/>
            <p:nvPr/>
          </p:nvSpPr>
          <p:spPr>
            <a:xfrm>
              <a:off x="1253041" y="10100699"/>
              <a:ext cx="257424" cy="277448"/>
            </a:xfrm>
            <a:custGeom>
              <a:avLst/>
              <a:gdLst/>
              <a:ahLst/>
              <a:cxnLst/>
              <a:rect l="l" t="t" r="r" b="b"/>
              <a:pathLst>
                <a:path w="398" h="427" extrusionOk="0">
                  <a:moveTo>
                    <a:pt x="386" y="219"/>
                  </a:moveTo>
                  <a:lnTo>
                    <a:pt x="386" y="219"/>
                  </a:lnTo>
                  <a:cubicBezTo>
                    <a:pt x="383" y="219"/>
                    <a:pt x="378" y="222"/>
                    <a:pt x="378" y="227"/>
                  </a:cubicBezTo>
                  <a:cubicBezTo>
                    <a:pt x="378" y="328"/>
                    <a:pt x="299" y="407"/>
                    <a:pt x="198" y="407"/>
                  </a:cubicBezTo>
                  <a:cubicBezTo>
                    <a:pt x="97" y="407"/>
                    <a:pt x="18" y="328"/>
                    <a:pt x="18" y="227"/>
                  </a:cubicBezTo>
                  <a:cubicBezTo>
                    <a:pt x="18" y="135"/>
                    <a:pt x="90" y="55"/>
                    <a:pt x="182" y="47"/>
                  </a:cubicBezTo>
                  <a:cubicBezTo>
                    <a:pt x="166" y="74"/>
                    <a:pt x="166" y="74"/>
                    <a:pt x="166" y="74"/>
                  </a:cubicBezTo>
                  <a:cubicBezTo>
                    <a:pt x="164" y="76"/>
                    <a:pt x="164" y="82"/>
                    <a:pt x="169" y="84"/>
                  </a:cubicBezTo>
                  <a:cubicBezTo>
                    <a:pt x="172" y="87"/>
                    <a:pt x="177" y="87"/>
                    <a:pt x="180" y="82"/>
                  </a:cubicBezTo>
                  <a:cubicBezTo>
                    <a:pt x="206" y="42"/>
                    <a:pt x="206" y="42"/>
                    <a:pt x="206" y="42"/>
                  </a:cubicBezTo>
                  <a:lnTo>
                    <a:pt x="206" y="42"/>
                  </a:lnTo>
                  <a:lnTo>
                    <a:pt x="206" y="39"/>
                  </a:lnTo>
                  <a:lnTo>
                    <a:pt x="206" y="39"/>
                  </a:lnTo>
                  <a:cubicBezTo>
                    <a:pt x="206" y="37"/>
                    <a:pt x="206" y="37"/>
                    <a:pt x="206" y="34"/>
                  </a:cubicBezTo>
                  <a:lnTo>
                    <a:pt x="206" y="34"/>
                  </a:lnTo>
                  <a:lnTo>
                    <a:pt x="206" y="34"/>
                  </a:lnTo>
                  <a:lnTo>
                    <a:pt x="203" y="31"/>
                  </a:lnTo>
                  <a:cubicBezTo>
                    <a:pt x="174" y="2"/>
                    <a:pt x="174" y="2"/>
                    <a:pt x="174" y="2"/>
                  </a:cubicBezTo>
                  <a:cubicBezTo>
                    <a:pt x="172" y="0"/>
                    <a:pt x="166" y="0"/>
                    <a:pt x="161" y="2"/>
                  </a:cubicBezTo>
                  <a:cubicBezTo>
                    <a:pt x="158" y="5"/>
                    <a:pt x="158" y="10"/>
                    <a:pt x="161" y="15"/>
                  </a:cubicBezTo>
                  <a:cubicBezTo>
                    <a:pt x="177" y="31"/>
                    <a:pt x="177" y="31"/>
                    <a:pt x="177" y="31"/>
                  </a:cubicBezTo>
                  <a:cubicBezTo>
                    <a:pt x="79" y="42"/>
                    <a:pt x="0" y="124"/>
                    <a:pt x="0" y="227"/>
                  </a:cubicBezTo>
                  <a:cubicBezTo>
                    <a:pt x="0" y="336"/>
                    <a:pt x="90" y="426"/>
                    <a:pt x="198" y="426"/>
                  </a:cubicBezTo>
                  <a:cubicBezTo>
                    <a:pt x="307" y="426"/>
                    <a:pt x="397" y="336"/>
                    <a:pt x="397" y="227"/>
                  </a:cubicBezTo>
                  <a:cubicBezTo>
                    <a:pt x="397" y="222"/>
                    <a:pt x="391" y="219"/>
                    <a:pt x="386" y="219"/>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ea typeface="Calibri"/>
                <a:cs typeface="Calibri"/>
                <a:sym typeface="Calibri"/>
              </a:endParaRPr>
            </a:p>
          </p:txBody>
        </p:sp>
        <p:sp>
          <p:nvSpPr>
            <p:cNvPr id="96" name="Google Shape;1855;p26">
              <a:extLst>
                <a:ext uri="{FF2B5EF4-FFF2-40B4-BE49-F238E27FC236}">
                  <a16:creationId xmlns:a16="http://schemas.microsoft.com/office/drawing/2014/main" id="{6477B16D-F6D2-85BD-6D47-E293E2CA736F}"/>
                </a:ext>
              </a:extLst>
            </p:cNvPr>
            <p:cNvSpPr/>
            <p:nvPr/>
          </p:nvSpPr>
          <p:spPr>
            <a:xfrm>
              <a:off x="1341710" y="10212251"/>
              <a:ext cx="77226" cy="74367"/>
            </a:xfrm>
            <a:custGeom>
              <a:avLst/>
              <a:gdLst/>
              <a:ahLst/>
              <a:cxnLst/>
              <a:rect l="l" t="t" r="r" b="b"/>
              <a:pathLst>
                <a:path w="117" h="114" extrusionOk="0">
                  <a:moveTo>
                    <a:pt x="2" y="111"/>
                  </a:moveTo>
                  <a:lnTo>
                    <a:pt x="2" y="111"/>
                  </a:lnTo>
                  <a:cubicBezTo>
                    <a:pt x="5" y="113"/>
                    <a:pt x="8" y="113"/>
                    <a:pt x="10" y="113"/>
                  </a:cubicBezTo>
                  <a:cubicBezTo>
                    <a:pt x="10" y="113"/>
                    <a:pt x="13" y="113"/>
                    <a:pt x="15" y="111"/>
                  </a:cubicBezTo>
                  <a:cubicBezTo>
                    <a:pt x="111" y="15"/>
                    <a:pt x="111" y="15"/>
                    <a:pt x="111" y="15"/>
                  </a:cubicBezTo>
                  <a:cubicBezTo>
                    <a:pt x="116" y="10"/>
                    <a:pt x="116" y="5"/>
                    <a:pt x="111" y="2"/>
                  </a:cubicBezTo>
                  <a:cubicBezTo>
                    <a:pt x="108" y="0"/>
                    <a:pt x="103" y="0"/>
                    <a:pt x="100" y="2"/>
                  </a:cubicBezTo>
                  <a:cubicBezTo>
                    <a:pt x="2" y="97"/>
                    <a:pt x="2" y="97"/>
                    <a:pt x="2" y="97"/>
                  </a:cubicBezTo>
                  <a:cubicBezTo>
                    <a:pt x="0" y="103"/>
                    <a:pt x="0" y="108"/>
                    <a:pt x="2" y="111"/>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ea typeface="Calibri"/>
                <a:cs typeface="Calibri"/>
                <a:sym typeface="Calibri"/>
              </a:endParaRPr>
            </a:p>
          </p:txBody>
        </p:sp>
        <p:sp>
          <p:nvSpPr>
            <p:cNvPr id="97" name="Google Shape;1856;p26">
              <a:extLst>
                <a:ext uri="{FF2B5EF4-FFF2-40B4-BE49-F238E27FC236}">
                  <a16:creationId xmlns:a16="http://schemas.microsoft.com/office/drawing/2014/main" id="{538B50FE-C2DE-0CB1-301E-C9A71253451E}"/>
                </a:ext>
              </a:extLst>
            </p:cNvPr>
            <p:cNvSpPr/>
            <p:nvPr/>
          </p:nvSpPr>
          <p:spPr>
            <a:xfrm>
              <a:off x="1341710" y="10206530"/>
              <a:ext cx="37183" cy="37183"/>
            </a:xfrm>
            <a:custGeom>
              <a:avLst/>
              <a:gdLst/>
              <a:ahLst/>
              <a:cxnLst/>
              <a:rect l="l" t="t" r="r" b="b"/>
              <a:pathLst>
                <a:path w="56" h="56" extrusionOk="0">
                  <a:moveTo>
                    <a:pt x="29" y="55"/>
                  </a:moveTo>
                  <a:lnTo>
                    <a:pt x="29" y="55"/>
                  </a:lnTo>
                  <a:cubicBezTo>
                    <a:pt x="42" y="55"/>
                    <a:pt x="55" y="42"/>
                    <a:pt x="55" y="26"/>
                  </a:cubicBezTo>
                  <a:cubicBezTo>
                    <a:pt x="55" y="13"/>
                    <a:pt x="42" y="0"/>
                    <a:pt x="29" y="0"/>
                  </a:cubicBezTo>
                  <a:cubicBezTo>
                    <a:pt x="13" y="0"/>
                    <a:pt x="0" y="13"/>
                    <a:pt x="0" y="26"/>
                  </a:cubicBezTo>
                  <a:cubicBezTo>
                    <a:pt x="0" y="42"/>
                    <a:pt x="13" y="55"/>
                    <a:pt x="29" y="55"/>
                  </a:cubicBezTo>
                  <a:close/>
                  <a:moveTo>
                    <a:pt x="29" y="16"/>
                  </a:moveTo>
                  <a:lnTo>
                    <a:pt x="29" y="16"/>
                  </a:lnTo>
                  <a:cubicBezTo>
                    <a:pt x="34" y="16"/>
                    <a:pt x="37" y="21"/>
                    <a:pt x="37" y="26"/>
                  </a:cubicBezTo>
                  <a:cubicBezTo>
                    <a:pt x="37" y="32"/>
                    <a:pt x="34" y="37"/>
                    <a:pt x="29" y="37"/>
                  </a:cubicBezTo>
                  <a:cubicBezTo>
                    <a:pt x="23" y="37"/>
                    <a:pt x="18" y="32"/>
                    <a:pt x="18" y="26"/>
                  </a:cubicBezTo>
                  <a:cubicBezTo>
                    <a:pt x="18" y="21"/>
                    <a:pt x="23" y="16"/>
                    <a:pt x="29" y="16"/>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ea typeface="Calibri"/>
                <a:cs typeface="Calibri"/>
                <a:sym typeface="Calibri"/>
              </a:endParaRPr>
            </a:p>
          </p:txBody>
        </p:sp>
        <p:sp>
          <p:nvSpPr>
            <p:cNvPr id="98" name="Google Shape;1857;p26">
              <a:extLst>
                <a:ext uri="{FF2B5EF4-FFF2-40B4-BE49-F238E27FC236}">
                  <a16:creationId xmlns:a16="http://schemas.microsoft.com/office/drawing/2014/main" id="{573D6FA9-5031-F0F1-1B95-68D38C1DBE7B}"/>
                </a:ext>
              </a:extLst>
            </p:cNvPr>
            <p:cNvSpPr/>
            <p:nvPr/>
          </p:nvSpPr>
          <p:spPr>
            <a:xfrm>
              <a:off x="1384613" y="10252294"/>
              <a:ext cx="34323" cy="37183"/>
            </a:xfrm>
            <a:custGeom>
              <a:avLst/>
              <a:gdLst/>
              <a:ahLst/>
              <a:cxnLst/>
              <a:rect l="l" t="t" r="r" b="b"/>
              <a:pathLst>
                <a:path w="54" h="56" extrusionOk="0">
                  <a:moveTo>
                    <a:pt x="27" y="0"/>
                  </a:moveTo>
                  <a:lnTo>
                    <a:pt x="27" y="0"/>
                  </a:lnTo>
                  <a:cubicBezTo>
                    <a:pt x="11" y="0"/>
                    <a:pt x="0" y="13"/>
                    <a:pt x="0" y="29"/>
                  </a:cubicBezTo>
                  <a:cubicBezTo>
                    <a:pt x="0" y="42"/>
                    <a:pt x="11" y="55"/>
                    <a:pt x="27" y="55"/>
                  </a:cubicBezTo>
                  <a:cubicBezTo>
                    <a:pt x="43" y="55"/>
                    <a:pt x="53" y="42"/>
                    <a:pt x="53" y="29"/>
                  </a:cubicBezTo>
                  <a:cubicBezTo>
                    <a:pt x="53" y="13"/>
                    <a:pt x="43" y="0"/>
                    <a:pt x="27" y="0"/>
                  </a:cubicBezTo>
                  <a:close/>
                  <a:moveTo>
                    <a:pt x="27" y="37"/>
                  </a:moveTo>
                  <a:lnTo>
                    <a:pt x="27" y="37"/>
                  </a:lnTo>
                  <a:cubicBezTo>
                    <a:pt x="21" y="37"/>
                    <a:pt x="16" y="34"/>
                    <a:pt x="16" y="29"/>
                  </a:cubicBezTo>
                  <a:cubicBezTo>
                    <a:pt x="16" y="24"/>
                    <a:pt x="21" y="18"/>
                    <a:pt x="27" y="18"/>
                  </a:cubicBezTo>
                  <a:cubicBezTo>
                    <a:pt x="32" y="18"/>
                    <a:pt x="37" y="24"/>
                    <a:pt x="37" y="29"/>
                  </a:cubicBezTo>
                  <a:cubicBezTo>
                    <a:pt x="37" y="34"/>
                    <a:pt x="32" y="37"/>
                    <a:pt x="27" y="37"/>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ea typeface="Calibri"/>
                <a:cs typeface="Calibri"/>
                <a:sym typeface="Calibri"/>
              </a:endParaRPr>
            </a:p>
          </p:txBody>
        </p:sp>
      </p:grpSp>
      <p:pic>
        <p:nvPicPr>
          <p:cNvPr id="100" name="Picture 99" descr="A white line drawing of a road with trees and a exclamation mark&#10;&#10;Description automatically generated">
            <a:extLst>
              <a:ext uri="{FF2B5EF4-FFF2-40B4-BE49-F238E27FC236}">
                <a16:creationId xmlns:a16="http://schemas.microsoft.com/office/drawing/2014/main" id="{66E30FD3-C6E5-1D0E-F605-5733494BBD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9401" y="4624261"/>
            <a:ext cx="411480" cy="411480"/>
          </a:xfrm>
          <a:prstGeom prst="rect">
            <a:avLst/>
          </a:prstGeom>
        </p:spPr>
      </p:pic>
      <p:pic>
        <p:nvPicPr>
          <p:cNvPr id="102" name="Picture 101" descr="A white line drawing of a fire&#10;&#10;Description automatically generated">
            <a:extLst>
              <a:ext uri="{FF2B5EF4-FFF2-40B4-BE49-F238E27FC236}">
                <a16:creationId xmlns:a16="http://schemas.microsoft.com/office/drawing/2014/main" id="{754A7C33-1689-110F-3F15-53B4BEFD0D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9401" y="3098808"/>
            <a:ext cx="411480" cy="411480"/>
          </a:xfrm>
          <a:prstGeom prst="rect">
            <a:avLst/>
          </a:prstGeom>
        </p:spPr>
      </p:pic>
      <p:pic>
        <p:nvPicPr>
          <p:cNvPr id="3" name="Picture 2">
            <a:extLst>
              <a:ext uri="{FF2B5EF4-FFF2-40B4-BE49-F238E27FC236}">
                <a16:creationId xmlns:a16="http://schemas.microsoft.com/office/drawing/2014/main" id="{7A1D4899-CFDF-8775-188C-ED5F3F294D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20096" y="4409847"/>
            <a:ext cx="457200" cy="457200"/>
          </a:xfrm>
          <a:prstGeom prst="rect">
            <a:avLst/>
          </a:prstGeom>
        </p:spPr>
      </p:pic>
      <p:pic>
        <p:nvPicPr>
          <p:cNvPr id="4" name="Picture 3">
            <a:extLst>
              <a:ext uri="{FF2B5EF4-FFF2-40B4-BE49-F238E27FC236}">
                <a16:creationId xmlns:a16="http://schemas.microsoft.com/office/drawing/2014/main" id="{25BCAE46-782E-D184-F7D3-E507CB4BE6B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01225" y="4409847"/>
            <a:ext cx="457200" cy="457200"/>
          </a:xfrm>
          <a:prstGeom prst="rect">
            <a:avLst/>
          </a:prstGeom>
        </p:spPr>
      </p:pic>
      <p:pic>
        <p:nvPicPr>
          <p:cNvPr id="5" name="Picture 4">
            <a:extLst>
              <a:ext uri="{FF2B5EF4-FFF2-40B4-BE49-F238E27FC236}">
                <a16:creationId xmlns:a16="http://schemas.microsoft.com/office/drawing/2014/main" id="{38383650-0EC8-6782-F750-2780E275F7B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2354" y="4409847"/>
            <a:ext cx="457200" cy="457200"/>
          </a:xfrm>
          <a:prstGeom prst="rect">
            <a:avLst/>
          </a:prstGeom>
        </p:spPr>
      </p:pic>
      <p:pic>
        <p:nvPicPr>
          <p:cNvPr id="6" name="Picture 5" descr="A blue logo with a black background&#10;&#10;Description automatically generated">
            <a:extLst>
              <a:ext uri="{FF2B5EF4-FFF2-40B4-BE49-F238E27FC236}">
                <a16:creationId xmlns:a16="http://schemas.microsoft.com/office/drawing/2014/main" id="{E66132E6-C62A-0968-F164-36AD64A580C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38968" y="4455567"/>
            <a:ext cx="411480" cy="411480"/>
          </a:xfrm>
          <a:prstGeom prst="rect">
            <a:avLst/>
          </a:prstGeom>
        </p:spPr>
      </p:pic>
      <p:sp>
        <p:nvSpPr>
          <p:cNvPr id="7" name="Freeform 12">
            <a:extLst>
              <a:ext uri="{FF2B5EF4-FFF2-40B4-BE49-F238E27FC236}">
                <a16:creationId xmlns:a16="http://schemas.microsoft.com/office/drawing/2014/main" id="{8CCD94BB-327B-1354-01D4-2446F2AC8670}"/>
              </a:ext>
            </a:extLst>
          </p:cNvPr>
          <p:cNvSpPr>
            <a:spLocks noChangeArrowheads="1"/>
          </p:cNvSpPr>
          <p:nvPr/>
        </p:nvSpPr>
        <p:spPr bwMode="auto">
          <a:xfrm flipH="1">
            <a:off x="6480879" y="2207706"/>
            <a:ext cx="954635" cy="1837651"/>
          </a:xfrm>
          <a:custGeom>
            <a:avLst/>
            <a:gdLst>
              <a:gd name="T0" fmla="*/ 1422 w 1423"/>
              <a:gd name="T1" fmla="*/ 0 h 2843"/>
              <a:gd name="T2" fmla="*/ 1422 w 1423"/>
              <a:gd name="T3" fmla="*/ 0 h 2843"/>
              <a:gd name="T4" fmla="*/ 0 w 1423"/>
              <a:gd name="T5" fmla="*/ 1421 h 2843"/>
              <a:gd name="T6" fmla="*/ 1422 w 1423"/>
              <a:gd name="T7" fmla="*/ 2842 h 2843"/>
              <a:gd name="T8" fmla="*/ 1422 w 1423"/>
              <a:gd name="T9" fmla="*/ 0 h 2843"/>
              <a:gd name="connsiteX0" fmla="*/ 9993 w 9993"/>
              <a:gd name="connsiteY0" fmla="*/ 0 h 9996"/>
              <a:gd name="connsiteX1" fmla="*/ 9993 w 9993"/>
              <a:gd name="connsiteY1" fmla="*/ 0 h 9996"/>
              <a:gd name="connsiteX2" fmla="*/ 0 w 9993"/>
              <a:gd name="connsiteY2" fmla="*/ 4998 h 9996"/>
              <a:gd name="connsiteX3" fmla="*/ 9993 w 9993"/>
              <a:gd name="connsiteY3" fmla="*/ 9996 h 9996"/>
              <a:gd name="connsiteX4" fmla="*/ 9993 w 9993"/>
              <a:gd name="connsiteY4" fmla="*/ 0 h 9996"/>
              <a:gd name="connsiteX0" fmla="*/ 10000 w 10000"/>
              <a:gd name="connsiteY0" fmla="*/ 0 h 10000"/>
              <a:gd name="connsiteX1" fmla="*/ 10000 w 10000"/>
              <a:gd name="connsiteY1" fmla="*/ 0 h 10000"/>
              <a:gd name="connsiteX2" fmla="*/ 0 w 10000"/>
              <a:gd name="connsiteY2" fmla="*/ 5000 h 10000"/>
              <a:gd name="connsiteX3" fmla="*/ 10000 w 10000"/>
              <a:gd name="connsiteY3" fmla="*/ 10000 h 10000"/>
              <a:gd name="connsiteX4" fmla="*/ 10000 w 10000"/>
              <a:gd name="connsiteY4" fmla="*/ 0 h 10000"/>
              <a:gd name="connsiteX0" fmla="*/ 10190 w 10190"/>
              <a:gd name="connsiteY0" fmla="*/ 0 h 9638"/>
              <a:gd name="connsiteX1" fmla="*/ 10190 w 10190"/>
              <a:gd name="connsiteY1" fmla="*/ 0 h 9638"/>
              <a:gd name="connsiteX2" fmla="*/ 190 w 10190"/>
              <a:gd name="connsiteY2" fmla="*/ 5000 h 9638"/>
              <a:gd name="connsiteX3" fmla="*/ 6124 w 10190"/>
              <a:gd name="connsiteY3" fmla="*/ 9638 h 9638"/>
              <a:gd name="connsiteX4" fmla="*/ 10190 w 10190"/>
              <a:gd name="connsiteY4" fmla="*/ 0 h 9638"/>
              <a:gd name="connsiteX0" fmla="*/ 9954 w 9954"/>
              <a:gd name="connsiteY0" fmla="*/ 0 h 10000"/>
              <a:gd name="connsiteX1" fmla="*/ 9954 w 9954"/>
              <a:gd name="connsiteY1" fmla="*/ 0 h 10000"/>
              <a:gd name="connsiteX2" fmla="*/ 140 w 9954"/>
              <a:gd name="connsiteY2" fmla="*/ 5188 h 10000"/>
              <a:gd name="connsiteX3" fmla="*/ 5964 w 9954"/>
              <a:gd name="connsiteY3" fmla="*/ 10000 h 10000"/>
              <a:gd name="connsiteX4" fmla="*/ 9954 w 9954"/>
              <a:gd name="connsiteY4" fmla="*/ 0 h 10000"/>
              <a:gd name="connsiteX0" fmla="*/ 10000 w 10000"/>
              <a:gd name="connsiteY0" fmla="*/ 0 h 10000"/>
              <a:gd name="connsiteX1" fmla="*/ 10000 w 10000"/>
              <a:gd name="connsiteY1" fmla="*/ 0 h 10000"/>
              <a:gd name="connsiteX2" fmla="*/ 141 w 10000"/>
              <a:gd name="connsiteY2" fmla="*/ 5188 h 10000"/>
              <a:gd name="connsiteX3" fmla="*/ 5992 w 10000"/>
              <a:gd name="connsiteY3" fmla="*/ 10000 h 10000"/>
              <a:gd name="connsiteX4" fmla="*/ 6025 w 10000"/>
              <a:gd name="connsiteY4" fmla="*/ 376 h 10000"/>
              <a:gd name="connsiteX0" fmla="*/ 9860 w 9860"/>
              <a:gd name="connsiteY0" fmla="*/ 0 h 10000"/>
              <a:gd name="connsiteX1" fmla="*/ 5919 w 9860"/>
              <a:gd name="connsiteY1" fmla="*/ 394 h 10000"/>
              <a:gd name="connsiteX2" fmla="*/ 1 w 9860"/>
              <a:gd name="connsiteY2" fmla="*/ 5188 h 10000"/>
              <a:gd name="connsiteX3" fmla="*/ 5852 w 9860"/>
              <a:gd name="connsiteY3" fmla="*/ 10000 h 10000"/>
              <a:gd name="connsiteX4" fmla="*/ 5885 w 9860"/>
              <a:gd name="connsiteY4" fmla="*/ 376 h 10000"/>
              <a:gd name="connsiteX0" fmla="*/ 10000 w 10000"/>
              <a:gd name="connsiteY0" fmla="*/ 0 h 10000"/>
              <a:gd name="connsiteX1" fmla="*/ 6003 w 10000"/>
              <a:gd name="connsiteY1" fmla="*/ 394 h 10000"/>
              <a:gd name="connsiteX2" fmla="*/ 1 w 10000"/>
              <a:gd name="connsiteY2" fmla="*/ 5188 h 10000"/>
              <a:gd name="connsiteX3" fmla="*/ 5935 w 10000"/>
              <a:gd name="connsiteY3" fmla="*/ 10000 h 10000"/>
              <a:gd name="connsiteX4" fmla="*/ 5969 w 10000"/>
              <a:gd name="connsiteY4" fmla="*/ 376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0000" y="0"/>
                </a:moveTo>
                <a:lnTo>
                  <a:pt x="6003" y="394"/>
                </a:lnTo>
                <a:cubicBezTo>
                  <a:pt x="2019" y="1289"/>
                  <a:pt x="12" y="3587"/>
                  <a:pt x="1" y="5188"/>
                </a:cubicBezTo>
                <a:cubicBezTo>
                  <a:pt x="-10" y="6789"/>
                  <a:pt x="1020" y="8442"/>
                  <a:pt x="5935" y="10000"/>
                </a:cubicBezTo>
                <a:cubicBezTo>
                  <a:pt x="5946" y="6792"/>
                  <a:pt x="5958" y="3584"/>
                  <a:pt x="5969" y="376"/>
                </a:cubicBezTo>
              </a:path>
            </a:pathLst>
          </a:custGeom>
          <a:solidFill>
            <a:srgbClr val="0075BE">
              <a:alpha val="10000"/>
            </a:srgbClr>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spTree>
    <p:extLst>
      <p:ext uri="{BB962C8B-B14F-4D97-AF65-F5344CB8AC3E}">
        <p14:creationId xmlns:p14="http://schemas.microsoft.com/office/powerpoint/2010/main" val="356161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1">
            <a:extLst>
              <a:ext uri="{FF2B5EF4-FFF2-40B4-BE49-F238E27FC236}">
                <a16:creationId xmlns:a16="http://schemas.microsoft.com/office/drawing/2014/main" id="{7EC15D77-A870-6264-7432-10FAF7DB5AAC}"/>
              </a:ext>
            </a:extLst>
          </p:cNvPr>
          <p:cNvGrpSpPr/>
          <p:nvPr/>
        </p:nvGrpSpPr>
        <p:grpSpPr>
          <a:xfrm flipH="1">
            <a:off x="428314" y="2723275"/>
            <a:ext cx="2878234" cy="1157967"/>
            <a:chOff x="2236245" y="3643574"/>
            <a:chExt cx="8950985" cy="2315934"/>
          </a:xfrm>
        </p:grpSpPr>
        <p:sp>
          <p:nvSpPr>
            <p:cNvPr id="3" name="CuadroTexto 598">
              <a:extLst>
                <a:ext uri="{FF2B5EF4-FFF2-40B4-BE49-F238E27FC236}">
                  <a16:creationId xmlns:a16="http://schemas.microsoft.com/office/drawing/2014/main" id="{5DCA9B16-3C28-50A7-F248-6E7827621B8A}"/>
                </a:ext>
              </a:extLst>
            </p:cNvPr>
            <p:cNvSpPr txBox="1"/>
            <p:nvPr/>
          </p:nvSpPr>
          <p:spPr>
            <a:xfrm>
              <a:off x="2314994" y="3643574"/>
              <a:ext cx="7246630" cy="1415772"/>
            </a:xfrm>
            <a:prstGeom prst="rect">
              <a:avLst/>
            </a:prstGeom>
            <a:noFill/>
          </p:spPr>
          <p:txBody>
            <a:bodyPr wrap="non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4000" b="1" dirty="0">
                  <a:solidFill>
                    <a:srgbClr val="353E49"/>
                  </a:solidFill>
                  <a:latin typeface="Dax Offc Pro" panose="020B0504030101020102" pitchFamily="34" charset="0"/>
                  <a:ea typeface="Lato Heavy" charset="0"/>
                  <a:cs typeface="Lato Heavy" charset="0"/>
                </a:rPr>
                <a:t>Playbook</a:t>
              </a:r>
            </a:p>
          </p:txBody>
        </p:sp>
        <p:sp>
          <p:nvSpPr>
            <p:cNvPr id="4" name="CuadroTexto 599">
              <a:extLst>
                <a:ext uri="{FF2B5EF4-FFF2-40B4-BE49-F238E27FC236}">
                  <a16:creationId xmlns:a16="http://schemas.microsoft.com/office/drawing/2014/main" id="{F3A2DB3F-5208-53FB-7381-47A9D1065337}"/>
                </a:ext>
              </a:extLst>
            </p:cNvPr>
            <p:cNvSpPr txBox="1"/>
            <p:nvPr/>
          </p:nvSpPr>
          <p:spPr>
            <a:xfrm>
              <a:off x="2236245" y="4943846"/>
              <a:ext cx="8950985" cy="1015662"/>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r"/>
              <a:r>
                <a:rPr lang="en-US" sz="900" dirty="0">
                  <a:solidFill>
                    <a:srgbClr val="646C76"/>
                  </a:solidFill>
                  <a:latin typeface="Dax Offc Pro" panose="020B0504030101020102" pitchFamily="34" charset="0"/>
                </a:rPr>
                <a:t>Playbook View with Critical Path: Your flight manual for the pivotal merger weekend, directing the aircraft safely through potential storms.</a:t>
              </a:r>
            </a:p>
          </p:txBody>
        </p:sp>
      </p:grpSp>
      <p:grpSp>
        <p:nvGrpSpPr>
          <p:cNvPr id="1048" name="Group 1047">
            <a:extLst>
              <a:ext uri="{FF2B5EF4-FFF2-40B4-BE49-F238E27FC236}">
                <a16:creationId xmlns:a16="http://schemas.microsoft.com/office/drawing/2014/main" id="{8D2B35BA-9D47-6062-697C-D90525B78BFD}"/>
              </a:ext>
            </a:extLst>
          </p:cNvPr>
          <p:cNvGrpSpPr/>
          <p:nvPr/>
        </p:nvGrpSpPr>
        <p:grpSpPr>
          <a:xfrm>
            <a:off x="3857204" y="1786207"/>
            <a:ext cx="8334796" cy="3174408"/>
            <a:chOff x="1663465" y="2439257"/>
            <a:chExt cx="9458317" cy="3602315"/>
          </a:xfrm>
        </p:grpSpPr>
        <p:sp>
          <p:nvSpPr>
            <p:cNvPr id="1049" name="Rectangle 1048">
              <a:extLst>
                <a:ext uri="{FF2B5EF4-FFF2-40B4-BE49-F238E27FC236}">
                  <a16:creationId xmlns:a16="http://schemas.microsoft.com/office/drawing/2014/main" id="{9C678B22-907A-2D81-6BE3-BBD8DA73547A}"/>
                </a:ext>
              </a:extLst>
            </p:cNvPr>
            <p:cNvSpPr/>
            <p:nvPr/>
          </p:nvSpPr>
          <p:spPr>
            <a:xfrm>
              <a:off x="9966084" y="2565047"/>
              <a:ext cx="1155698" cy="261948"/>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Dax Offc Pro" panose="020B0504030101020102" pitchFamily="34" charset="0"/>
                  <a:ea typeface="Lato" panose="020F0502020204030203" pitchFamily="34" charset="0"/>
                  <a:cs typeface="Poppins Medium" pitchFamily="2" charset="77"/>
                </a:rPr>
                <a:t>Trait 5</a:t>
              </a:r>
              <a:endParaRPr kumimoji="0" lang="en-US" sz="2700" b="0" i="0" u="none" strike="noStrike" kern="1200" cap="none" spc="0" normalizeH="0" baseline="0" noProof="0" dirty="0">
                <a:ln>
                  <a:noFill/>
                </a:ln>
                <a:solidFill>
                  <a:srgbClr val="FFFFFF"/>
                </a:solidFill>
                <a:effectLst/>
                <a:uLnTx/>
                <a:uFillTx/>
                <a:latin typeface="Dax Offc Pro" panose="020B0504030101020102" pitchFamily="34" charset="0"/>
                <a:ea typeface="Lato" panose="020F0502020204030203" pitchFamily="34" charset="0"/>
                <a:cs typeface="Poppins Medium" pitchFamily="2" charset="77"/>
              </a:endParaRPr>
            </a:p>
          </p:txBody>
        </p:sp>
        <p:sp>
          <p:nvSpPr>
            <p:cNvPr id="1050" name="Rounded Rectangle 26">
              <a:extLst>
                <a:ext uri="{FF2B5EF4-FFF2-40B4-BE49-F238E27FC236}">
                  <a16:creationId xmlns:a16="http://schemas.microsoft.com/office/drawing/2014/main" id="{24EC5097-7893-56C7-72B7-A89A7360B3F8}"/>
                </a:ext>
              </a:extLst>
            </p:cNvPr>
            <p:cNvSpPr/>
            <p:nvPr/>
          </p:nvSpPr>
          <p:spPr>
            <a:xfrm>
              <a:off x="4760945" y="2439257"/>
              <a:ext cx="1418801" cy="566914"/>
            </a:xfrm>
            <a:prstGeom prst="roundRect">
              <a:avLst/>
            </a:prstGeom>
            <a:solidFill>
              <a:srgbClr val="0075BE"/>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Lato" panose="020F0502020204030203" pitchFamily="34" charset="0"/>
                <a:cs typeface="Poppins Medium" pitchFamily="2" charset="77"/>
              </a:endParaRPr>
            </a:p>
          </p:txBody>
        </p:sp>
        <p:sp>
          <p:nvSpPr>
            <p:cNvPr id="1051" name="Rounded Rectangle 28">
              <a:extLst>
                <a:ext uri="{FF2B5EF4-FFF2-40B4-BE49-F238E27FC236}">
                  <a16:creationId xmlns:a16="http://schemas.microsoft.com/office/drawing/2014/main" id="{0285E69A-BC88-DFDF-3AF5-C53F4D1AB8C3}"/>
                </a:ext>
              </a:extLst>
            </p:cNvPr>
            <p:cNvSpPr/>
            <p:nvPr/>
          </p:nvSpPr>
          <p:spPr>
            <a:xfrm>
              <a:off x="6210541" y="2439257"/>
              <a:ext cx="1418801" cy="566914"/>
            </a:xfrm>
            <a:prstGeom prst="roundRect">
              <a:avLst/>
            </a:prstGeom>
            <a:solidFill>
              <a:srgbClr val="0075BE"/>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989998"/>
                </a:solidFill>
                <a:effectLst/>
                <a:uLnTx/>
                <a:uFillTx/>
                <a:latin typeface="Dax Offc Pro" panose="020B0504030101020102" pitchFamily="34" charset="0"/>
                <a:ea typeface="Lato" panose="020F0502020204030203" pitchFamily="34" charset="0"/>
                <a:cs typeface="Poppins Medium" pitchFamily="2" charset="77"/>
              </a:endParaRPr>
            </a:p>
          </p:txBody>
        </p:sp>
        <p:sp>
          <p:nvSpPr>
            <p:cNvPr id="1052" name="Rounded Rectangle 29">
              <a:extLst>
                <a:ext uri="{FF2B5EF4-FFF2-40B4-BE49-F238E27FC236}">
                  <a16:creationId xmlns:a16="http://schemas.microsoft.com/office/drawing/2014/main" id="{A81348C1-04F2-4F4B-7C5D-137357C87FC3}"/>
                </a:ext>
              </a:extLst>
            </p:cNvPr>
            <p:cNvSpPr/>
            <p:nvPr/>
          </p:nvSpPr>
          <p:spPr>
            <a:xfrm>
              <a:off x="7660138" y="2439257"/>
              <a:ext cx="1418801" cy="566914"/>
            </a:xfrm>
            <a:prstGeom prst="roundRect">
              <a:avLst/>
            </a:prstGeom>
            <a:solidFill>
              <a:srgbClr val="0075BE"/>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Lato" panose="020F0502020204030203" pitchFamily="34" charset="0"/>
                <a:cs typeface="Poppins Medium" pitchFamily="2" charset="77"/>
              </a:endParaRPr>
            </a:p>
          </p:txBody>
        </p:sp>
        <p:sp>
          <p:nvSpPr>
            <p:cNvPr id="1053" name="Rounded Rectangle 31">
              <a:extLst>
                <a:ext uri="{FF2B5EF4-FFF2-40B4-BE49-F238E27FC236}">
                  <a16:creationId xmlns:a16="http://schemas.microsoft.com/office/drawing/2014/main" id="{C7AFFE24-811B-A904-7DEF-669F2EA48615}"/>
                </a:ext>
              </a:extLst>
            </p:cNvPr>
            <p:cNvSpPr/>
            <p:nvPr/>
          </p:nvSpPr>
          <p:spPr>
            <a:xfrm>
              <a:off x="9109734" y="2439257"/>
              <a:ext cx="1418801" cy="566914"/>
            </a:xfrm>
            <a:prstGeom prst="roundRect">
              <a:avLst/>
            </a:prstGeom>
            <a:solidFill>
              <a:srgbClr val="005789"/>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Lato" panose="020F0502020204030203" pitchFamily="34" charset="0"/>
                <a:cs typeface="Poppins Medium" pitchFamily="2" charset="77"/>
              </a:endParaRPr>
            </a:p>
          </p:txBody>
        </p:sp>
        <p:sp>
          <p:nvSpPr>
            <p:cNvPr id="1054" name="Rounded Rectangle 34">
              <a:extLst>
                <a:ext uri="{FF2B5EF4-FFF2-40B4-BE49-F238E27FC236}">
                  <a16:creationId xmlns:a16="http://schemas.microsoft.com/office/drawing/2014/main" id="{83BD9132-AD4F-F204-4DB8-EDB53A6FE717}"/>
                </a:ext>
              </a:extLst>
            </p:cNvPr>
            <p:cNvSpPr/>
            <p:nvPr/>
          </p:nvSpPr>
          <p:spPr>
            <a:xfrm>
              <a:off x="1663465" y="3046337"/>
              <a:ext cx="3066684" cy="566914"/>
            </a:xfrm>
            <a:prstGeom prst="roundRect">
              <a:avLst/>
            </a:prstGeom>
            <a:solidFill>
              <a:srgbClr val="0075BE"/>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055" name="Rounded Rectangle 35">
              <a:extLst>
                <a:ext uri="{FF2B5EF4-FFF2-40B4-BE49-F238E27FC236}">
                  <a16:creationId xmlns:a16="http://schemas.microsoft.com/office/drawing/2014/main" id="{3D1F7654-DA7C-81A9-5623-BF2457821F79}"/>
                </a:ext>
              </a:extLst>
            </p:cNvPr>
            <p:cNvSpPr/>
            <p:nvPr/>
          </p:nvSpPr>
          <p:spPr>
            <a:xfrm>
              <a:off x="4760945" y="3046337"/>
              <a:ext cx="1418801" cy="566914"/>
            </a:xfrm>
            <a:prstGeom prst="roundRect">
              <a:avLst/>
            </a:prstGeom>
            <a:pattFill prst="wdUpDiag">
              <a:fgClr>
                <a:schemeClr val="bg1">
                  <a:lumMod val="75000"/>
                </a:schemeClr>
              </a:fgClr>
              <a:bgClr>
                <a:schemeClr val="bg2"/>
              </a:bgClr>
            </a:patt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056" name="Rounded Rectangle 47">
              <a:extLst>
                <a:ext uri="{FF2B5EF4-FFF2-40B4-BE49-F238E27FC236}">
                  <a16:creationId xmlns:a16="http://schemas.microsoft.com/office/drawing/2014/main" id="{BE2A5AC9-153F-301E-89EB-BACA7CE657AC}"/>
                </a:ext>
              </a:extLst>
            </p:cNvPr>
            <p:cNvSpPr/>
            <p:nvPr/>
          </p:nvSpPr>
          <p:spPr>
            <a:xfrm>
              <a:off x="6210541" y="3046337"/>
              <a:ext cx="1418801" cy="566914"/>
            </a:xfrm>
            <a:prstGeom prst="roundRect">
              <a:avLst/>
            </a:prstGeom>
            <a:solidFill>
              <a:srgbClr val="D9DCE1"/>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057" name="Rounded Rectangle 48">
              <a:extLst>
                <a:ext uri="{FF2B5EF4-FFF2-40B4-BE49-F238E27FC236}">
                  <a16:creationId xmlns:a16="http://schemas.microsoft.com/office/drawing/2014/main" id="{8553795E-E209-713E-8051-9EC0E4A4B009}"/>
                </a:ext>
              </a:extLst>
            </p:cNvPr>
            <p:cNvSpPr/>
            <p:nvPr/>
          </p:nvSpPr>
          <p:spPr>
            <a:xfrm>
              <a:off x="7660138" y="3046337"/>
              <a:ext cx="1418801" cy="566914"/>
            </a:xfrm>
            <a:prstGeom prst="roundRect">
              <a:avLst/>
            </a:prstGeom>
            <a:solidFill>
              <a:srgbClr val="D9DCE1"/>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058" name="Rounded Rectangle 49">
              <a:extLst>
                <a:ext uri="{FF2B5EF4-FFF2-40B4-BE49-F238E27FC236}">
                  <a16:creationId xmlns:a16="http://schemas.microsoft.com/office/drawing/2014/main" id="{71321644-AFDD-87FA-F111-ED3F88B273A9}"/>
                </a:ext>
              </a:extLst>
            </p:cNvPr>
            <p:cNvSpPr/>
            <p:nvPr/>
          </p:nvSpPr>
          <p:spPr>
            <a:xfrm>
              <a:off x="9109734" y="3046337"/>
              <a:ext cx="1418801" cy="566914"/>
            </a:xfrm>
            <a:prstGeom prst="roundRect">
              <a:avLst/>
            </a:prstGeom>
            <a:solidFill>
              <a:srgbClr val="FFFFFF">
                <a:lumMod val="85000"/>
              </a:srgbClr>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059" name="Rounded Rectangle 51">
              <a:extLst>
                <a:ext uri="{FF2B5EF4-FFF2-40B4-BE49-F238E27FC236}">
                  <a16:creationId xmlns:a16="http://schemas.microsoft.com/office/drawing/2014/main" id="{1754B184-5EE0-CF05-56F8-496D21F88461}"/>
                </a:ext>
              </a:extLst>
            </p:cNvPr>
            <p:cNvSpPr/>
            <p:nvPr/>
          </p:nvSpPr>
          <p:spPr>
            <a:xfrm>
              <a:off x="1663465" y="3653418"/>
              <a:ext cx="3066684" cy="566914"/>
            </a:xfrm>
            <a:prstGeom prst="roundRect">
              <a:avLst/>
            </a:prstGeom>
            <a:solidFill>
              <a:srgbClr val="0075BE"/>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060" name="Rounded Rectangle 52">
              <a:extLst>
                <a:ext uri="{FF2B5EF4-FFF2-40B4-BE49-F238E27FC236}">
                  <a16:creationId xmlns:a16="http://schemas.microsoft.com/office/drawing/2014/main" id="{515D0596-4031-374B-9BD8-ADE42BBE5692}"/>
                </a:ext>
              </a:extLst>
            </p:cNvPr>
            <p:cNvSpPr/>
            <p:nvPr/>
          </p:nvSpPr>
          <p:spPr>
            <a:xfrm>
              <a:off x="4760945" y="3653418"/>
              <a:ext cx="1418801" cy="566914"/>
            </a:xfrm>
            <a:prstGeom prst="roundRect">
              <a:avLst/>
            </a:prstGeom>
            <a:pattFill prst="wdUpDiag">
              <a:fgClr>
                <a:schemeClr val="bg1">
                  <a:lumMod val="75000"/>
                </a:schemeClr>
              </a:fgClr>
              <a:bgClr>
                <a:schemeClr val="bg2"/>
              </a:bgClr>
            </a:patt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061" name="Rounded Rectangle 55">
              <a:extLst>
                <a:ext uri="{FF2B5EF4-FFF2-40B4-BE49-F238E27FC236}">
                  <a16:creationId xmlns:a16="http://schemas.microsoft.com/office/drawing/2014/main" id="{E9764E17-86EC-C74D-7D92-D36BFCB4F87F}"/>
                </a:ext>
              </a:extLst>
            </p:cNvPr>
            <p:cNvSpPr/>
            <p:nvPr/>
          </p:nvSpPr>
          <p:spPr>
            <a:xfrm>
              <a:off x="6210541" y="3653418"/>
              <a:ext cx="1418801" cy="566914"/>
            </a:xfrm>
            <a:prstGeom prst="roundRect">
              <a:avLst/>
            </a:prstGeom>
            <a:solidFill>
              <a:srgbClr val="D9DCE1"/>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062" name="Rounded Rectangle 56">
              <a:extLst>
                <a:ext uri="{FF2B5EF4-FFF2-40B4-BE49-F238E27FC236}">
                  <a16:creationId xmlns:a16="http://schemas.microsoft.com/office/drawing/2014/main" id="{FAF6BAE8-EE9A-BC78-F95E-A27906CC72EA}"/>
                </a:ext>
              </a:extLst>
            </p:cNvPr>
            <p:cNvSpPr/>
            <p:nvPr/>
          </p:nvSpPr>
          <p:spPr>
            <a:xfrm>
              <a:off x="7660138" y="3653418"/>
              <a:ext cx="1418801" cy="566914"/>
            </a:xfrm>
            <a:prstGeom prst="roundRect">
              <a:avLst/>
            </a:prstGeom>
            <a:solidFill>
              <a:srgbClr val="D9DCE1"/>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063" name="Rounded Rectangle 57">
              <a:extLst>
                <a:ext uri="{FF2B5EF4-FFF2-40B4-BE49-F238E27FC236}">
                  <a16:creationId xmlns:a16="http://schemas.microsoft.com/office/drawing/2014/main" id="{1D79EE8A-B672-7DDE-A15D-8A19C73A463E}"/>
                </a:ext>
              </a:extLst>
            </p:cNvPr>
            <p:cNvSpPr/>
            <p:nvPr/>
          </p:nvSpPr>
          <p:spPr>
            <a:xfrm>
              <a:off x="9109734" y="3653418"/>
              <a:ext cx="1418801" cy="566914"/>
            </a:xfrm>
            <a:prstGeom prst="roundRect">
              <a:avLst/>
            </a:prstGeom>
            <a:solidFill>
              <a:srgbClr val="FFFFFF">
                <a:lumMod val="85000"/>
              </a:srgbClr>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064" name="Rounded Rectangle 59">
              <a:extLst>
                <a:ext uri="{FF2B5EF4-FFF2-40B4-BE49-F238E27FC236}">
                  <a16:creationId xmlns:a16="http://schemas.microsoft.com/office/drawing/2014/main" id="{E449C6DE-48E0-8B3D-84A4-55256B49B71C}"/>
                </a:ext>
              </a:extLst>
            </p:cNvPr>
            <p:cNvSpPr/>
            <p:nvPr/>
          </p:nvSpPr>
          <p:spPr>
            <a:xfrm>
              <a:off x="1663465" y="4260497"/>
              <a:ext cx="3066684" cy="566914"/>
            </a:xfrm>
            <a:prstGeom prst="roundRect">
              <a:avLst/>
            </a:prstGeom>
            <a:solidFill>
              <a:srgbClr val="0075BE"/>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065" name="Rounded Rectangle 60">
              <a:extLst>
                <a:ext uri="{FF2B5EF4-FFF2-40B4-BE49-F238E27FC236}">
                  <a16:creationId xmlns:a16="http://schemas.microsoft.com/office/drawing/2014/main" id="{83E1BC9D-5484-C201-6395-A3B2113FD6F3}"/>
                </a:ext>
              </a:extLst>
            </p:cNvPr>
            <p:cNvSpPr/>
            <p:nvPr/>
          </p:nvSpPr>
          <p:spPr>
            <a:xfrm>
              <a:off x="4760945" y="4260497"/>
              <a:ext cx="1418801" cy="566914"/>
            </a:xfrm>
            <a:prstGeom prst="roundRect">
              <a:avLst/>
            </a:prstGeom>
            <a:pattFill prst="wdUpDiag">
              <a:fgClr>
                <a:schemeClr val="bg1">
                  <a:lumMod val="75000"/>
                </a:schemeClr>
              </a:fgClr>
              <a:bgClr>
                <a:schemeClr val="bg2"/>
              </a:bgClr>
            </a:patt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066" name="Rounded Rectangle 61">
              <a:extLst>
                <a:ext uri="{FF2B5EF4-FFF2-40B4-BE49-F238E27FC236}">
                  <a16:creationId xmlns:a16="http://schemas.microsoft.com/office/drawing/2014/main" id="{4B62C9F9-0371-2FE6-C34D-AF1DB723F4D5}"/>
                </a:ext>
              </a:extLst>
            </p:cNvPr>
            <p:cNvSpPr/>
            <p:nvPr/>
          </p:nvSpPr>
          <p:spPr>
            <a:xfrm>
              <a:off x="6210541" y="4260497"/>
              <a:ext cx="1418801" cy="566914"/>
            </a:xfrm>
            <a:prstGeom prst="roundRect">
              <a:avLst/>
            </a:prstGeom>
            <a:solidFill>
              <a:srgbClr val="D9DCE1"/>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067" name="Rounded Rectangle 62">
              <a:extLst>
                <a:ext uri="{FF2B5EF4-FFF2-40B4-BE49-F238E27FC236}">
                  <a16:creationId xmlns:a16="http://schemas.microsoft.com/office/drawing/2014/main" id="{65AAB210-8B1B-315C-61D5-1C9500777922}"/>
                </a:ext>
              </a:extLst>
            </p:cNvPr>
            <p:cNvSpPr/>
            <p:nvPr/>
          </p:nvSpPr>
          <p:spPr>
            <a:xfrm>
              <a:off x="7660138" y="4260497"/>
              <a:ext cx="1418801" cy="566914"/>
            </a:xfrm>
            <a:prstGeom prst="roundRect">
              <a:avLst/>
            </a:prstGeom>
            <a:solidFill>
              <a:srgbClr val="D9DCE1"/>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068" name="Rounded Rectangle 63">
              <a:extLst>
                <a:ext uri="{FF2B5EF4-FFF2-40B4-BE49-F238E27FC236}">
                  <a16:creationId xmlns:a16="http://schemas.microsoft.com/office/drawing/2014/main" id="{46A91F76-6568-BF43-A110-49A58CEFC211}"/>
                </a:ext>
              </a:extLst>
            </p:cNvPr>
            <p:cNvSpPr/>
            <p:nvPr/>
          </p:nvSpPr>
          <p:spPr>
            <a:xfrm>
              <a:off x="9109734" y="4260497"/>
              <a:ext cx="1418801" cy="566914"/>
            </a:xfrm>
            <a:prstGeom prst="roundRect">
              <a:avLst/>
            </a:prstGeom>
            <a:solidFill>
              <a:srgbClr val="FFFFFF">
                <a:lumMod val="85000"/>
              </a:srgbClr>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069" name="Rounded Rectangle 65">
              <a:extLst>
                <a:ext uri="{FF2B5EF4-FFF2-40B4-BE49-F238E27FC236}">
                  <a16:creationId xmlns:a16="http://schemas.microsoft.com/office/drawing/2014/main" id="{B51144FA-7B7C-8713-4015-32028D3AB451}"/>
                </a:ext>
              </a:extLst>
            </p:cNvPr>
            <p:cNvSpPr/>
            <p:nvPr/>
          </p:nvSpPr>
          <p:spPr>
            <a:xfrm>
              <a:off x="1663465" y="4867577"/>
              <a:ext cx="3066684" cy="566914"/>
            </a:xfrm>
            <a:prstGeom prst="roundRect">
              <a:avLst/>
            </a:prstGeom>
            <a:solidFill>
              <a:srgbClr val="0075BE"/>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070" name="Rounded Rectangle 66">
              <a:extLst>
                <a:ext uri="{FF2B5EF4-FFF2-40B4-BE49-F238E27FC236}">
                  <a16:creationId xmlns:a16="http://schemas.microsoft.com/office/drawing/2014/main" id="{5B43DC3D-A1ED-0CAC-9EAD-E52DFF7EEAB1}"/>
                </a:ext>
              </a:extLst>
            </p:cNvPr>
            <p:cNvSpPr/>
            <p:nvPr/>
          </p:nvSpPr>
          <p:spPr>
            <a:xfrm>
              <a:off x="4760945" y="4867577"/>
              <a:ext cx="1418801" cy="566914"/>
            </a:xfrm>
            <a:prstGeom prst="roundRect">
              <a:avLst/>
            </a:prstGeom>
            <a:pattFill prst="wdUpDiag">
              <a:fgClr>
                <a:schemeClr val="bg1">
                  <a:lumMod val="75000"/>
                </a:schemeClr>
              </a:fgClr>
              <a:bgClr>
                <a:schemeClr val="bg2"/>
              </a:bgClr>
            </a:patt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071" name="Rounded Rectangle 67">
              <a:extLst>
                <a:ext uri="{FF2B5EF4-FFF2-40B4-BE49-F238E27FC236}">
                  <a16:creationId xmlns:a16="http://schemas.microsoft.com/office/drawing/2014/main" id="{9B2856F3-8530-FFE6-99FC-47F994CBB741}"/>
                </a:ext>
              </a:extLst>
            </p:cNvPr>
            <p:cNvSpPr/>
            <p:nvPr/>
          </p:nvSpPr>
          <p:spPr>
            <a:xfrm>
              <a:off x="6210541" y="4867577"/>
              <a:ext cx="1418801" cy="566914"/>
            </a:xfrm>
            <a:prstGeom prst="roundRect">
              <a:avLst/>
            </a:prstGeom>
            <a:solidFill>
              <a:srgbClr val="D9DCE1"/>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072" name="Rounded Rectangle 68">
              <a:extLst>
                <a:ext uri="{FF2B5EF4-FFF2-40B4-BE49-F238E27FC236}">
                  <a16:creationId xmlns:a16="http://schemas.microsoft.com/office/drawing/2014/main" id="{21F2797E-F3CA-0D2C-F089-B22398870FC7}"/>
                </a:ext>
              </a:extLst>
            </p:cNvPr>
            <p:cNvSpPr/>
            <p:nvPr/>
          </p:nvSpPr>
          <p:spPr>
            <a:xfrm>
              <a:off x="7660138" y="4867577"/>
              <a:ext cx="1418801" cy="566914"/>
            </a:xfrm>
            <a:prstGeom prst="roundRect">
              <a:avLst/>
            </a:prstGeom>
            <a:solidFill>
              <a:srgbClr val="D9DCE1"/>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073" name="Rounded Rectangle 69">
              <a:extLst>
                <a:ext uri="{FF2B5EF4-FFF2-40B4-BE49-F238E27FC236}">
                  <a16:creationId xmlns:a16="http://schemas.microsoft.com/office/drawing/2014/main" id="{20DF55F8-8B1D-0D03-F380-22F984B38972}"/>
                </a:ext>
              </a:extLst>
            </p:cNvPr>
            <p:cNvSpPr/>
            <p:nvPr/>
          </p:nvSpPr>
          <p:spPr>
            <a:xfrm>
              <a:off x="9109734" y="4867577"/>
              <a:ext cx="1418801" cy="566914"/>
            </a:xfrm>
            <a:prstGeom prst="roundRect">
              <a:avLst/>
            </a:prstGeom>
            <a:solidFill>
              <a:srgbClr val="FFFFFF">
                <a:lumMod val="85000"/>
              </a:srgbClr>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074" name="Rounded Rectangle 71">
              <a:extLst>
                <a:ext uri="{FF2B5EF4-FFF2-40B4-BE49-F238E27FC236}">
                  <a16:creationId xmlns:a16="http://schemas.microsoft.com/office/drawing/2014/main" id="{43657C4E-9AC5-BF31-B505-E789272E6A18}"/>
                </a:ext>
              </a:extLst>
            </p:cNvPr>
            <p:cNvSpPr/>
            <p:nvPr/>
          </p:nvSpPr>
          <p:spPr>
            <a:xfrm>
              <a:off x="1663465" y="5474658"/>
              <a:ext cx="3066684" cy="566914"/>
            </a:xfrm>
            <a:prstGeom prst="roundRect">
              <a:avLst/>
            </a:prstGeom>
            <a:solidFill>
              <a:srgbClr val="005789"/>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Dax Offc Pro" panose="020B0504030101020102" pitchFamily="34" charset="0"/>
                <a:ea typeface="+mn-ea"/>
                <a:cs typeface="+mn-cs"/>
              </a:endParaRPr>
            </a:p>
          </p:txBody>
        </p:sp>
        <p:sp>
          <p:nvSpPr>
            <p:cNvPr id="1075" name="Rounded Rectangle 72">
              <a:extLst>
                <a:ext uri="{FF2B5EF4-FFF2-40B4-BE49-F238E27FC236}">
                  <a16:creationId xmlns:a16="http://schemas.microsoft.com/office/drawing/2014/main" id="{F0D83D14-D99B-18C8-A3B8-0AFCE55FF502}"/>
                </a:ext>
              </a:extLst>
            </p:cNvPr>
            <p:cNvSpPr/>
            <p:nvPr/>
          </p:nvSpPr>
          <p:spPr>
            <a:xfrm>
              <a:off x="4760945" y="5474658"/>
              <a:ext cx="1418801" cy="566914"/>
            </a:xfrm>
            <a:prstGeom prst="roundRect">
              <a:avLst/>
            </a:prstGeom>
            <a:pattFill prst="wdUpDiag">
              <a:fgClr>
                <a:schemeClr val="bg1">
                  <a:lumMod val="75000"/>
                </a:schemeClr>
              </a:fgClr>
              <a:bgClr>
                <a:schemeClr val="bg2"/>
              </a:bgClr>
            </a:patt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076" name="Rounded Rectangle 73">
              <a:extLst>
                <a:ext uri="{FF2B5EF4-FFF2-40B4-BE49-F238E27FC236}">
                  <a16:creationId xmlns:a16="http://schemas.microsoft.com/office/drawing/2014/main" id="{8EFDC6C2-31AD-CD44-2F27-60C526609485}"/>
                </a:ext>
              </a:extLst>
            </p:cNvPr>
            <p:cNvSpPr/>
            <p:nvPr/>
          </p:nvSpPr>
          <p:spPr>
            <a:xfrm>
              <a:off x="6210541" y="5474658"/>
              <a:ext cx="1418801" cy="566914"/>
            </a:xfrm>
            <a:prstGeom prst="roundRect">
              <a:avLst/>
            </a:prstGeom>
            <a:solidFill>
              <a:srgbClr val="FFFFFF">
                <a:lumMod val="85000"/>
              </a:srgbClr>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077" name="Rounded Rectangle 74">
              <a:extLst>
                <a:ext uri="{FF2B5EF4-FFF2-40B4-BE49-F238E27FC236}">
                  <a16:creationId xmlns:a16="http://schemas.microsoft.com/office/drawing/2014/main" id="{0ACE6525-265F-8EF6-CF32-3050A8DAD355}"/>
                </a:ext>
              </a:extLst>
            </p:cNvPr>
            <p:cNvSpPr/>
            <p:nvPr/>
          </p:nvSpPr>
          <p:spPr>
            <a:xfrm>
              <a:off x="7660138" y="5474658"/>
              <a:ext cx="1418801" cy="566914"/>
            </a:xfrm>
            <a:prstGeom prst="roundRect">
              <a:avLst/>
            </a:prstGeom>
            <a:solidFill>
              <a:srgbClr val="FFFFFF">
                <a:lumMod val="85000"/>
              </a:srgbClr>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078" name="Rounded Rectangle 75">
              <a:extLst>
                <a:ext uri="{FF2B5EF4-FFF2-40B4-BE49-F238E27FC236}">
                  <a16:creationId xmlns:a16="http://schemas.microsoft.com/office/drawing/2014/main" id="{D30F038E-598B-5B10-4CC2-9B9389A2631A}"/>
                </a:ext>
              </a:extLst>
            </p:cNvPr>
            <p:cNvSpPr/>
            <p:nvPr/>
          </p:nvSpPr>
          <p:spPr>
            <a:xfrm>
              <a:off x="9109734" y="5474658"/>
              <a:ext cx="1418801" cy="566914"/>
            </a:xfrm>
            <a:prstGeom prst="roundRect">
              <a:avLst/>
            </a:prstGeom>
            <a:solidFill>
              <a:srgbClr val="FFFFFF">
                <a:lumMod val="85000"/>
              </a:srgbClr>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079" name="Rectangle 1078">
              <a:extLst>
                <a:ext uri="{FF2B5EF4-FFF2-40B4-BE49-F238E27FC236}">
                  <a16:creationId xmlns:a16="http://schemas.microsoft.com/office/drawing/2014/main" id="{0DB6802B-8F10-1E06-13F4-B38BE781381B}"/>
                </a:ext>
              </a:extLst>
            </p:cNvPr>
            <p:cNvSpPr/>
            <p:nvPr/>
          </p:nvSpPr>
          <p:spPr>
            <a:xfrm>
              <a:off x="4892495" y="2565047"/>
              <a:ext cx="1155698" cy="279411"/>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Dax Offc Pro" panose="020B0504030101020102" pitchFamily="34" charset="0"/>
                  <a:ea typeface="Lato" panose="020F0502020204030203" pitchFamily="34" charset="0"/>
                  <a:cs typeface="Poppins Medium" pitchFamily="2" charset="77"/>
                </a:rPr>
                <a:t>SDLC</a:t>
              </a:r>
              <a:endParaRPr kumimoji="0" lang="en-US" sz="2800" b="0" i="0" u="none" strike="noStrike" kern="1200" cap="none" spc="0" normalizeH="0" baseline="0" noProof="0" dirty="0">
                <a:ln>
                  <a:noFill/>
                </a:ln>
                <a:solidFill>
                  <a:srgbClr val="FFFFFF"/>
                </a:solidFill>
                <a:effectLst/>
                <a:uLnTx/>
                <a:uFillTx/>
                <a:latin typeface="Dax Offc Pro" panose="020B0504030101020102" pitchFamily="34" charset="0"/>
                <a:ea typeface="Lato" panose="020F0502020204030203" pitchFamily="34" charset="0"/>
                <a:cs typeface="Poppins Medium" pitchFamily="2" charset="77"/>
              </a:endParaRPr>
            </a:p>
          </p:txBody>
        </p:sp>
        <p:sp>
          <p:nvSpPr>
            <p:cNvPr id="1080" name="Rectangle 1079">
              <a:extLst>
                <a:ext uri="{FF2B5EF4-FFF2-40B4-BE49-F238E27FC236}">
                  <a16:creationId xmlns:a16="http://schemas.microsoft.com/office/drawing/2014/main" id="{DDAFA371-4C84-E4AB-9746-E14A44CE5466}"/>
                </a:ext>
              </a:extLst>
            </p:cNvPr>
            <p:cNvSpPr/>
            <p:nvPr/>
          </p:nvSpPr>
          <p:spPr>
            <a:xfrm>
              <a:off x="6342092" y="2565047"/>
              <a:ext cx="1155698" cy="279411"/>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Dax Offc Pro" panose="020B0504030101020102" pitchFamily="34" charset="0"/>
                  <a:ea typeface="Lato" panose="020F0502020204030203" pitchFamily="34" charset="0"/>
                  <a:cs typeface="Poppins Medium" pitchFamily="2" charset="77"/>
                </a:rPr>
                <a:t>Releases</a:t>
              </a:r>
              <a:endParaRPr kumimoji="0" lang="en-US" sz="2800" b="0" i="0" u="none" strike="noStrike" kern="1200" cap="none" spc="0" normalizeH="0" baseline="0" noProof="0" dirty="0">
                <a:ln>
                  <a:noFill/>
                </a:ln>
                <a:solidFill>
                  <a:srgbClr val="FFFFFF"/>
                </a:solidFill>
                <a:effectLst/>
                <a:uLnTx/>
                <a:uFillTx/>
                <a:latin typeface="Dax Offc Pro" panose="020B0504030101020102" pitchFamily="34" charset="0"/>
                <a:ea typeface="Lato" panose="020F0502020204030203" pitchFamily="34" charset="0"/>
                <a:cs typeface="Poppins Medium" pitchFamily="2" charset="77"/>
              </a:endParaRPr>
            </a:p>
          </p:txBody>
        </p:sp>
        <p:sp>
          <p:nvSpPr>
            <p:cNvPr id="1081" name="Rectangle 1080">
              <a:extLst>
                <a:ext uri="{FF2B5EF4-FFF2-40B4-BE49-F238E27FC236}">
                  <a16:creationId xmlns:a16="http://schemas.microsoft.com/office/drawing/2014/main" id="{150E5FEB-69C5-9952-DA40-D1F4C057176E}"/>
                </a:ext>
              </a:extLst>
            </p:cNvPr>
            <p:cNvSpPr/>
            <p:nvPr/>
          </p:nvSpPr>
          <p:spPr>
            <a:xfrm>
              <a:off x="7791689" y="2565047"/>
              <a:ext cx="1155698" cy="279411"/>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Dax Offc Pro" panose="020B0504030101020102" pitchFamily="34" charset="0"/>
                  <a:ea typeface="Lato" panose="020F0502020204030203" pitchFamily="34" charset="0"/>
                  <a:cs typeface="Poppins Medium" pitchFamily="2" charset="77"/>
                </a:rPr>
                <a:t>Work Type</a:t>
              </a:r>
              <a:endParaRPr kumimoji="0" lang="en-US" sz="2800" b="0" i="0" u="none" strike="noStrike" kern="1200" cap="none" spc="0" normalizeH="0" baseline="0" noProof="0" dirty="0">
                <a:ln>
                  <a:noFill/>
                </a:ln>
                <a:solidFill>
                  <a:srgbClr val="FFFFFF"/>
                </a:solidFill>
                <a:effectLst/>
                <a:uLnTx/>
                <a:uFillTx/>
                <a:latin typeface="Dax Offc Pro" panose="020B0504030101020102" pitchFamily="34" charset="0"/>
                <a:ea typeface="Lato" panose="020F0502020204030203" pitchFamily="34" charset="0"/>
                <a:cs typeface="Poppins Medium" pitchFamily="2" charset="77"/>
              </a:endParaRPr>
            </a:p>
          </p:txBody>
        </p:sp>
        <p:sp>
          <p:nvSpPr>
            <p:cNvPr id="1082" name="Rectangle 1081">
              <a:extLst>
                <a:ext uri="{FF2B5EF4-FFF2-40B4-BE49-F238E27FC236}">
                  <a16:creationId xmlns:a16="http://schemas.microsoft.com/office/drawing/2014/main" id="{710D81EB-D31D-895D-A30A-6655B3A22FA8}"/>
                </a:ext>
              </a:extLst>
            </p:cNvPr>
            <p:cNvSpPr/>
            <p:nvPr/>
          </p:nvSpPr>
          <p:spPr>
            <a:xfrm>
              <a:off x="9241285" y="2565047"/>
              <a:ext cx="1155698" cy="279411"/>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Dax Offc Pro" panose="020B0504030101020102" pitchFamily="34" charset="0"/>
                  <a:ea typeface="Lato" panose="020F0502020204030203" pitchFamily="34" charset="0"/>
                  <a:cs typeface="Poppins Medium" pitchFamily="2" charset="77"/>
                </a:rPr>
                <a:t>Total</a:t>
              </a:r>
              <a:endParaRPr kumimoji="0" lang="en-US" sz="2800" b="0" i="0" u="none" strike="noStrike" kern="1200" cap="none" spc="0" normalizeH="0" baseline="0" noProof="0" dirty="0">
                <a:ln>
                  <a:noFill/>
                </a:ln>
                <a:solidFill>
                  <a:srgbClr val="FFFFFF"/>
                </a:solidFill>
                <a:effectLst/>
                <a:uLnTx/>
                <a:uFillTx/>
                <a:latin typeface="Dax Offc Pro" panose="020B0504030101020102" pitchFamily="34" charset="0"/>
                <a:ea typeface="Lato" panose="020F0502020204030203" pitchFamily="34" charset="0"/>
                <a:cs typeface="Poppins Medium" pitchFamily="2" charset="77"/>
              </a:endParaRPr>
            </a:p>
          </p:txBody>
        </p:sp>
        <p:sp>
          <p:nvSpPr>
            <p:cNvPr id="1083" name="Rectangle 1082">
              <a:extLst>
                <a:ext uri="{FF2B5EF4-FFF2-40B4-BE49-F238E27FC236}">
                  <a16:creationId xmlns:a16="http://schemas.microsoft.com/office/drawing/2014/main" id="{1869BD77-2AE7-2DC1-EB79-D52D89F21F0C}"/>
                </a:ext>
              </a:extLst>
            </p:cNvPr>
            <p:cNvSpPr/>
            <p:nvPr/>
          </p:nvSpPr>
          <p:spPr>
            <a:xfrm>
              <a:off x="2245602" y="3167391"/>
              <a:ext cx="1902410" cy="349265"/>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ctr"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Dax Offc Pro" panose="020B0504030101020102" pitchFamily="34" charset="0"/>
                  <a:ea typeface="Lato Light" panose="020F0502020204030203" pitchFamily="34" charset="0"/>
                  <a:cs typeface="Lato Light" panose="020F0502020204030203" pitchFamily="34" charset="0"/>
                </a:rPr>
                <a:t>Object (Task)</a:t>
              </a:r>
            </a:p>
          </p:txBody>
        </p:sp>
        <p:sp>
          <p:nvSpPr>
            <p:cNvPr id="1084" name="Rectangle 1083">
              <a:extLst>
                <a:ext uri="{FF2B5EF4-FFF2-40B4-BE49-F238E27FC236}">
                  <a16:creationId xmlns:a16="http://schemas.microsoft.com/office/drawing/2014/main" id="{518426CA-3021-96C6-AE9E-5B6ED92D5009}"/>
                </a:ext>
              </a:extLst>
            </p:cNvPr>
            <p:cNvSpPr/>
            <p:nvPr/>
          </p:nvSpPr>
          <p:spPr>
            <a:xfrm>
              <a:off x="2245602" y="3772074"/>
              <a:ext cx="1902410" cy="349265"/>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ctr"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Dax Offc Pro" panose="020B0504030101020102" pitchFamily="34" charset="0"/>
                  <a:ea typeface="Lato Light" panose="020F0502020204030203" pitchFamily="34" charset="0"/>
                  <a:cs typeface="Lato Light" panose="020F0502020204030203" pitchFamily="34" charset="0"/>
                </a:rPr>
                <a:t>App</a:t>
              </a:r>
            </a:p>
          </p:txBody>
        </p:sp>
        <p:sp>
          <p:nvSpPr>
            <p:cNvPr id="1085" name="Rectangle 1084">
              <a:extLst>
                <a:ext uri="{FF2B5EF4-FFF2-40B4-BE49-F238E27FC236}">
                  <a16:creationId xmlns:a16="http://schemas.microsoft.com/office/drawing/2014/main" id="{30F4DCA6-E89B-FFAD-CC83-74882EBA2EC4}"/>
                </a:ext>
              </a:extLst>
            </p:cNvPr>
            <p:cNvSpPr/>
            <p:nvPr/>
          </p:nvSpPr>
          <p:spPr>
            <a:xfrm>
              <a:off x="2245602" y="4376758"/>
              <a:ext cx="1902410" cy="349265"/>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ctr"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Dax Offc Pro" panose="020B0504030101020102" pitchFamily="34" charset="0"/>
                  <a:ea typeface="Lato Light" panose="020F0502020204030203" pitchFamily="34" charset="0"/>
                  <a:cs typeface="Lato Light" panose="020F0502020204030203" pitchFamily="34" charset="0"/>
                </a:rPr>
                <a:t>Domain</a:t>
              </a:r>
            </a:p>
          </p:txBody>
        </p:sp>
        <p:sp>
          <p:nvSpPr>
            <p:cNvPr id="1086" name="Rectangle 1085">
              <a:extLst>
                <a:ext uri="{FF2B5EF4-FFF2-40B4-BE49-F238E27FC236}">
                  <a16:creationId xmlns:a16="http://schemas.microsoft.com/office/drawing/2014/main" id="{21009BFB-64FD-A038-E472-526FC21EDCA4}"/>
                </a:ext>
              </a:extLst>
            </p:cNvPr>
            <p:cNvSpPr/>
            <p:nvPr/>
          </p:nvSpPr>
          <p:spPr>
            <a:xfrm>
              <a:off x="2245602" y="4981442"/>
              <a:ext cx="1902410" cy="349265"/>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ctr"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Dax Offc Pro" panose="020B0504030101020102" pitchFamily="34" charset="0"/>
                  <a:ea typeface="Lato Light" panose="020F0502020204030203" pitchFamily="34" charset="0"/>
                  <a:cs typeface="Lato Light" panose="020F0502020204030203" pitchFamily="34" charset="0"/>
                </a:rPr>
                <a:t>LOB</a:t>
              </a:r>
            </a:p>
          </p:txBody>
        </p:sp>
        <p:sp>
          <p:nvSpPr>
            <p:cNvPr id="1087" name="Rectangle 1086">
              <a:extLst>
                <a:ext uri="{FF2B5EF4-FFF2-40B4-BE49-F238E27FC236}">
                  <a16:creationId xmlns:a16="http://schemas.microsoft.com/office/drawing/2014/main" id="{290618FA-8A23-E541-EBBC-C8347DBD4928}"/>
                </a:ext>
              </a:extLst>
            </p:cNvPr>
            <p:cNvSpPr/>
            <p:nvPr/>
          </p:nvSpPr>
          <p:spPr>
            <a:xfrm>
              <a:off x="2245602" y="5586126"/>
              <a:ext cx="1902410" cy="349265"/>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ctr"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Dax Offc Pro" panose="020B0504030101020102" pitchFamily="34" charset="0"/>
                  <a:ea typeface="Lato Light" panose="020F0502020204030203" pitchFamily="34" charset="0"/>
                  <a:cs typeface="Lato Light" panose="020F0502020204030203" pitchFamily="34" charset="0"/>
                </a:rPr>
                <a:t>Total</a:t>
              </a:r>
            </a:p>
          </p:txBody>
        </p:sp>
      </p:grpSp>
      <p:grpSp>
        <p:nvGrpSpPr>
          <p:cNvPr id="1102" name="Group 1101">
            <a:extLst>
              <a:ext uri="{FF2B5EF4-FFF2-40B4-BE49-F238E27FC236}">
                <a16:creationId xmlns:a16="http://schemas.microsoft.com/office/drawing/2014/main" id="{7293108F-0BED-32A3-7ACC-B7846F3EA738}"/>
              </a:ext>
            </a:extLst>
          </p:cNvPr>
          <p:cNvGrpSpPr>
            <a:grpSpLocks noChangeAspect="1"/>
          </p:cNvGrpSpPr>
          <p:nvPr/>
        </p:nvGrpSpPr>
        <p:grpSpPr>
          <a:xfrm>
            <a:off x="6421682" y="5293885"/>
            <a:ext cx="275849" cy="274320"/>
            <a:chOff x="1548662" y="5416133"/>
            <a:chExt cx="979874" cy="974444"/>
          </a:xfrm>
        </p:grpSpPr>
        <p:sp>
          <p:nvSpPr>
            <p:cNvPr id="1089" name="Freeform 167">
              <a:extLst>
                <a:ext uri="{FF2B5EF4-FFF2-40B4-BE49-F238E27FC236}">
                  <a16:creationId xmlns:a16="http://schemas.microsoft.com/office/drawing/2014/main" id="{2AA5601C-08F0-3837-9D6B-3ECDF39FF312}"/>
                </a:ext>
              </a:extLst>
            </p:cNvPr>
            <p:cNvSpPr>
              <a:spLocks noChangeArrowheads="1"/>
            </p:cNvSpPr>
            <p:nvPr/>
          </p:nvSpPr>
          <p:spPr bwMode="auto">
            <a:xfrm flipH="1">
              <a:off x="1548662" y="5416133"/>
              <a:ext cx="979874" cy="974444"/>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1090" name="Picture 1089" descr="A white line drawing of a road with trees and a exclamation mark&#10;&#10;Description automatically generated">
              <a:extLst>
                <a:ext uri="{FF2B5EF4-FFF2-40B4-BE49-F238E27FC236}">
                  <a16:creationId xmlns:a16="http://schemas.microsoft.com/office/drawing/2014/main" id="{E76EB58C-6FE1-DD06-E404-D9604E600E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859" y="5697615"/>
              <a:ext cx="411480" cy="411480"/>
            </a:xfrm>
            <a:prstGeom prst="rect">
              <a:avLst/>
            </a:prstGeom>
          </p:spPr>
        </p:pic>
      </p:grpSp>
      <p:grpSp>
        <p:nvGrpSpPr>
          <p:cNvPr id="1101" name="Group 1100">
            <a:extLst>
              <a:ext uri="{FF2B5EF4-FFF2-40B4-BE49-F238E27FC236}">
                <a16:creationId xmlns:a16="http://schemas.microsoft.com/office/drawing/2014/main" id="{6A6DDA07-C1DF-AA84-9685-2A5DA3EA2C67}"/>
              </a:ext>
            </a:extLst>
          </p:cNvPr>
          <p:cNvGrpSpPr>
            <a:grpSpLocks noChangeAspect="1"/>
          </p:cNvGrpSpPr>
          <p:nvPr/>
        </p:nvGrpSpPr>
        <p:grpSpPr>
          <a:xfrm>
            <a:off x="5208405" y="5286166"/>
            <a:ext cx="275849" cy="274320"/>
            <a:chOff x="1548662" y="3890680"/>
            <a:chExt cx="979874" cy="974444"/>
          </a:xfrm>
        </p:grpSpPr>
        <p:sp>
          <p:nvSpPr>
            <p:cNvPr id="1088" name="Freeform 166">
              <a:extLst>
                <a:ext uri="{FF2B5EF4-FFF2-40B4-BE49-F238E27FC236}">
                  <a16:creationId xmlns:a16="http://schemas.microsoft.com/office/drawing/2014/main" id="{EDF6AD1D-A8D1-B64D-4883-CC7F999FBFF4}"/>
                </a:ext>
              </a:extLst>
            </p:cNvPr>
            <p:cNvSpPr>
              <a:spLocks noChangeArrowheads="1"/>
            </p:cNvSpPr>
            <p:nvPr/>
          </p:nvSpPr>
          <p:spPr bwMode="auto">
            <a:xfrm flipH="1">
              <a:off x="1548662" y="3890680"/>
              <a:ext cx="979874" cy="974444"/>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1091" name="Picture 1090" descr="A white line drawing of a fire&#10;&#10;Description automatically generated">
              <a:extLst>
                <a:ext uri="{FF2B5EF4-FFF2-40B4-BE49-F238E27FC236}">
                  <a16:creationId xmlns:a16="http://schemas.microsoft.com/office/drawing/2014/main" id="{16E4F55F-C538-9C60-2A16-CBD8B7F2CE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2859" y="4172162"/>
              <a:ext cx="411480" cy="411480"/>
            </a:xfrm>
            <a:prstGeom prst="rect">
              <a:avLst/>
            </a:prstGeom>
          </p:spPr>
        </p:pic>
      </p:grpSp>
      <p:grpSp>
        <p:nvGrpSpPr>
          <p:cNvPr id="1092" name="Group 1091">
            <a:extLst>
              <a:ext uri="{FF2B5EF4-FFF2-40B4-BE49-F238E27FC236}">
                <a16:creationId xmlns:a16="http://schemas.microsoft.com/office/drawing/2014/main" id="{A3D73388-AEAC-D81D-44A4-8C28295FFFE5}"/>
              </a:ext>
            </a:extLst>
          </p:cNvPr>
          <p:cNvGrpSpPr/>
          <p:nvPr/>
        </p:nvGrpSpPr>
        <p:grpSpPr>
          <a:xfrm>
            <a:off x="3857204" y="5292104"/>
            <a:ext cx="1188720" cy="274320"/>
            <a:chOff x="3851256" y="5618029"/>
            <a:chExt cx="1188720" cy="274320"/>
          </a:xfrm>
        </p:grpSpPr>
        <p:sp>
          <p:nvSpPr>
            <p:cNvPr id="1093" name="CuadroTexto 395">
              <a:extLst>
                <a:ext uri="{FF2B5EF4-FFF2-40B4-BE49-F238E27FC236}">
                  <a16:creationId xmlns:a16="http://schemas.microsoft.com/office/drawing/2014/main" id="{B136430B-AAF2-1B62-B52D-8A53AEEBD966}"/>
                </a:ext>
              </a:extLst>
            </p:cNvPr>
            <p:cNvSpPr txBox="1"/>
            <p:nvPr/>
          </p:nvSpPr>
          <p:spPr>
            <a:xfrm>
              <a:off x="4125576" y="5633835"/>
              <a:ext cx="914400" cy="230832"/>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353E49"/>
                  </a:solidFill>
                  <a:effectLst/>
                  <a:uLnTx/>
                  <a:uFillTx/>
                  <a:latin typeface="Dax Offc Pro" panose="020B0504030101020102" pitchFamily="34" charset="0"/>
                  <a:ea typeface="Lato" charset="0"/>
                  <a:cs typeface="Lato" charset="0"/>
                </a:rPr>
                <a:t>% Completion</a:t>
              </a:r>
            </a:p>
          </p:txBody>
        </p:sp>
        <p:grpSp>
          <p:nvGrpSpPr>
            <p:cNvPr id="1094" name="Group 1093">
              <a:extLst>
                <a:ext uri="{FF2B5EF4-FFF2-40B4-BE49-F238E27FC236}">
                  <a16:creationId xmlns:a16="http://schemas.microsoft.com/office/drawing/2014/main" id="{032B598F-07BB-C717-DC17-671D8E105EF8}"/>
                </a:ext>
              </a:extLst>
            </p:cNvPr>
            <p:cNvGrpSpPr>
              <a:grpSpLocks noChangeAspect="1"/>
            </p:cNvGrpSpPr>
            <p:nvPr/>
          </p:nvGrpSpPr>
          <p:grpSpPr>
            <a:xfrm>
              <a:off x="3851256" y="5618029"/>
              <a:ext cx="274320" cy="274320"/>
              <a:chOff x="1344458" y="1341300"/>
              <a:chExt cx="979874" cy="979874"/>
            </a:xfrm>
          </p:grpSpPr>
          <p:sp>
            <p:nvSpPr>
              <p:cNvPr id="1095" name="Freeform 165">
                <a:extLst>
                  <a:ext uri="{FF2B5EF4-FFF2-40B4-BE49-F238E27FC236}">
                    <a16:creationId xmlns:a16="http://schemas.microsoft.com/office/drawing/2014/main" id="{0E3BF346-EA17-02C0-2B7B-5E3D0D803034}"/>
                  </a:ext>
                </a:extLst>
              </p:cNvPr>
              <p:cNvSpPr>
                <a:spLocks noChangeArrowheads="1"/>
              </p:cNvSpPr>
              <p:nvPr/>
            </p:nvSpPr>
            <p:spPr bwMode="auto">
              <a:xfrm flipH="1">
                <a:off x="1344458" y="1341300"/>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grpSp>
            <p:nvGrpSpPr>
              <p:cNvPr id="1096" name="Google Shape;1853;p26">
                <a:extLst>
                  <a:ext uri="{FF2B5EF4-FFF2-40B4-BE49-F238E27FC236}">
                    <a16:creationId xmlns:a16="http://schemas.microsoft.com/office/drawing/2014/main" id="{A6369993-2B3F-6B14-356E-58342E8B10CD}"/>
                  </a:ext>
                </a:extLst>
              </p:cNvPr>
              <p:cNvGrpSpPr>
                <a:grpSpLocks noChangeAspect="1"/>
              </p:cNvGrpSpPr>
              <p:nvPr/>
            </p:nvGrpSpPr>
            <p:grpSpPr>
              <a:xfrm>
                <a:off x="1643503" y="1625497"/>
                <a:ext cx="381784" cy="411480"/>
                <a:chOff x="1253041" y="10100699"/>
                <a:chExt cx="257424" cy="277448"/>
              </a:xfrm>
              <a:solidFill>
                <a:srgbClr val="FFFFFF"/>
              </a:solidFill>
            </p:grpSpPr>
            <p:sp>
              <p:nvSpPr>
                <p:cNvPr id="1097" name="Google Shape;1854;p26">
                  <a:extLst>
                    <a:ext uri="{FF2B5EF4-FFF2-40B4-BE49-F238E27FC236}">
                      <a16:creationId xmlns:a16="http://schemas.microsoft.com/office/drawing/2014/main" id="{C8B2BFE2-BA84-0AFC-F06D-0810E347538D}"/>
                    </a:ext>
                  </a:extLst>
                </p:cNvPr>
                <p:cNvSpPr/>
                <p:nvPr/>
              </p:nvSpPr>
              <p:spPr>
                <a:xfrm>
                  <a:off x="1253041" y="10100699"/>
                  <a:ext cx="257424" cy="277448"/>
                </a:xfrm>
                <a:custGeom>
                  <a:avLst/>
                  <a:gdLst/>
                  <a:ahLst/>
                  <a:cxnLst/>
                  <a:rect l="l" t="t" r="r" b="b"/>
                  <a:pathLst>
                    <a:path w="398" h="427" extrusionOk="0">
                      <a:moveTo>
                        <a:pt x="386" y="219"/>
                      </a:moveTo>
                      <a:lnTo>
                        <a:pt x="386" y="219"/>
                      </a:lnTo>
                      <a:cubicBezTo>
                        <a:pt x="383" y="219"/>
                        <a:pt x="378" y="222"/>
                        <a:pt x="378" y="227"/>
                      </a:cubicBezTo>
                      <a:cubicBezTo>
                        <a:pt x="378" y="328"/>
                        <a:pt x="299" y="407"/>
                        <a:pt x="198" y="407"/>
                      </a:cubicBezTo>
                      <a:cubicBezTo>
                        <a:pt x="97" y="407"/>
                        <a:pt x="18" y="328"/>
                        <a:pt x="18" y="227"/>
                      </a:cubicBezTo>
                      <a:cubicBezTo>
                        <a:pt x="18" y="135"/>
                        <a:pt x="90" y="55"/>
                        <a:pt x="182" y="47"/>
                      </a:cubicBezTo>
                      <a:cubicBezTo>
                        <a:pt x="166" y="74"/>
                        <a:pt x="166" y="74"/>
                        <a:pt x="166" y="74"/>
                      </a:cubicBezTo>
                      <a:cubicBezTo>
                        <a:pt x="164" y="76"/>
                        <a:pt x="164" y="82"/>
                        <a:pt x="169" y="84"/>
                      </a:cubicBezTo>
                      <a:cubicBezTo>
                        <a:pt x="172" y="87"/>
                        <a:pt x="177" y="87"/>
                        <a:pt x="180" y="82"/>
                      </a:cubicBezTo>
                      <a:cubicBezTo>
                        <a:pt x="206" y="42"/>
                        <a:pt x="206" y="42"/>
                        <a:pt x="206" y="42"/>
                      </a:cubicBezTo>
                      <a:lnTo>
                        <a:pt x="206" y="42"/>
                      </a:lnTo>
                      <a:lnTo>
                        <a:pt x="206" y="39"/>
                      </a:lnTo>
                      <a:lnTo>
                        <a:pt x="206" y="39"/>
                      </a:lnTo>
                      <a:cubicBezTo>
                        <a:pt x="206" y="37"/>
                        <a:pt x="206" y="37"/>
                        <a:pt x="206" y="34"/>
                      </a:cubicBezTo>
                      <a:lnTo>
                        <a:pt x="206" y="34"/>
                      </a:lnTo>
                      <a:lnTo>
                        <a:pt x="206" y="34"/>
                      </a:lnTo>
                      <a:lnTo>
                        <a:pt x="203" y="31"/>
                      </a:lnTo>
                      <a:cubicBezTo>
                        <a:pt x="174" y="2"/>
                        <a:pt x="174" y="2"/>
                        <a:pt x="174" y="2"/>
                      </a:cubicBezTo>
                      <a:cubicBezTo>
                        <a:pt x="172" y="0"/>
                        <a:pt x="166" y="0"/>
                        <a:pt x="161" y="2"/>
                      </a:cubicBezTo>
                      <a:cubicBezTo>
                        <a:pt x="158" y="5"/>
                        <a:pt x="158" y="10"/>
                        <a:pt x="161" y="15"/>
                      </a:cubicBezTo>
                      <a:cubicBezTo>
                        <a:pt x="177" y="31"/>
                        <a:pt x="177" y="31"/>
                        <a:pt x="177" y="31"/>
                      </a:cubicBezTo>
                      <a:cubicBezTo>
                        <a:pt x="79" y="42"/>
                        <a:pt x="0" y="124"/>
                        <a:pt x="0" y="227"/>
                      </a:cubicBezTo>
                      <a:cubicBezTo>
                        <a:pt x="0" y="336"/>
                        <a:pt x="90" y="426"/>
                        <a:pt x="198" y="426"/>
                      </a:cubicBezTo>
                      <a:cubicBezTo>
                        <a:pt x="307" y="426"/>
                        <a:pt x="397" y="336"/>
                        <a:pt x="397" y="227"/>
                      </a:cubicBezTo>
                      <a:cubicBezTo>
                        <a:pt x="397" y="222"/>
                        <a:pt x="391" y="219"/>
                        <a:pt x="386" y="219"/>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dirty="0">
                    <a:ln>
                      <a:noFill/>
                    </a:ln>
                    <a:solidFill>
                      <a:srgbClr val="000000"/>
                    </a:solidFill>
                    <a:effectLst/>
                    <a:uLnTx/>
                    <a:uFillTx/>
                    <a:latin typeface="Dax Offc Pro" panose="020B0504030101020102" pitchFamily="34" charset="0"/>
                    <a:ea typeface="Calibri"/>
                    <a:cs typeface="Calibri"/>
                    <a:sym typeface="Calibri"/>
                  </a:endParaRPr>
                </a:p>
              </p:txBody>
            </p:sp>
            <p:sp>
              <p:nvSpPr>
                <p:cNvPr id="1098" name="Google Shape;1855;p26">
                  <a:extLst>
                    <a:ext uri="{FF2B5EF4-FFF2-40B4-BE49-F238E27FC236}">
                      <a16:creationId xmlns:a16="http://schemas.microsoft.com/office/drawing/2014/main" id="{85585A96-ED39-31B7-FABD-8DBF8E8D9C30}"/>
                    </a:ext>
                  </a:extLst>
                </p:cNvPr>
                <p:cNvSpPr/>
                <p:nvPr/>
              </p:nvSpPr>
              <p:spPr>
                <a:xfrm>
                  <a:off x="1341710" y="10212251"/>
                  <a:ext cx="77226" cy="74367"/>
                </a:xfrm>
                <a:custGeom>
                  <a:avLst/>
                  <a:gdLst/>
                  <a:ahLst/>
                  <a:cxnLst/>
                  <a:rect l="l" t="t" r="r" b="b"/>
                  <a:pathLst>
                    <a:path w="117" h="114" extrusionOk="0">
                      <a:moveTo>
                        <a:pt x="2" y="111"/>
                      </a:moveTo>
                      <a:lnTo>
                        <a:pt x="2" y="111"/>
                      </a:lnTo>
                      <a:cubicBezTo>
                        <a:pt x="5" y="113"/>
                        <a:pt x="8" y="113"/>
                        <a:pt x="10" y="113"/>
                      </a:cubicBezTo>
                      <a:cubicBezTo>
                        <a:pt x="10" y="113"/>
                        <a:pt x="13" y="113"/>
                        <a:pt x="15" y="111"/>
                      </a:cubicBezTo>
                      <a:cubicBezTo>
                        <a:pt x="111" y="15"/>
                        <a:pt x="111" y="15"/>
                        <a:pt x="111" y="15"/>
                      </a:cubicBezTo>
                      <a:cubicBezTo>
                        <a:pt x="116" y="10"/>
                        <a:pt x="116" y="5"/>
                        <a:pt x="111" y="2"/>
                      </a:cubicBezTo>
                      <a:cubicBezTo>
                        <a:pt x="108" y="0"/>
                        <a:pt x="103" y="0"/>
                        <a:pt x="100" y="2"/>
                      </a:cubicBezTo>
                      <a:cubicBezTo>
                        <a:pt x="2" y="97"/>
                        <a:pt x="2" y="97"/>
                        <a:pt x="2" y="97"/>
                      </a:cubicBezTo>
                      <a:cubicBezTo>
                        <a:pt x="0" y="103"/>
                        <a:pt x="0" y="108"/>
                        <a:pt x="2" y="111"/>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1099" name="Google Shape;1856;p26">
                  <a:extLst>
                    <a:ext uri="{FF2B5EF4-FFF2-40B4-BE49-F238E27FC236}">
                      <a16:creationId xmlns:a16="http://schemas.microsoft.com/office/drawing/2014/main" id="{620611B1-A511-EEED-F92F-4BDE3821DA14}"/>
                    </a:ext>
                  </a:extLst>
                </p:cNvPr>
                <p:cNvSpPr/>
                <p:nvPr/>
              </p:nvSpPr>
              <p:spPr>
                <a:xfrm>
                  <a:off x="1341710" y="10206530"/>
                  <a:ext cx="37183" cy="37183"/>
                </a:xfrm>
                <a:custGeom>
                  <a:avLst/>
                  <a:gdLst/>
                  <a:ahLst/>
                  <a:cxnLst/>
                  <a:rect l="l" t="t" r="r" b="b"/>
                  <a:pathLst>
                    <a:path w="56" h="56" extrusionOk="0">
                      <a:moveTo>
                        <a:pt x="29" y="55"/>
                      </a:moveTo>
                      <a:lnTo>
                        <a:pt x="29" y="55"/>
                      </a:lnTo>
                      <a:cubicBezTo>
                        <a:pt x="42" y="55"/>
                        <a:pt x="55" y="42"/>
                        <a:pt x="55" y="26"/>
                      </a:cubicBezTo>
                      <a:cubicBezTo>
                        <a:pt x="55" y="13"/>
                        <a:pt x="42" y="0"/>
                        <a:pt x="29" y="0"/>
                      </a:cubicBezTo>
                      <a:cubicBezTo>
                        <a:pt x="13" y="0"/>
                        <a:pt x="0" y="13"/>
                        <a:pt x="0" y="26"/>
                      </a:cubicBezTo>
                      <a:cubicBezTo>
                        <a:pt x="0" y="42"/>
                        <a:pt x="13" y="55"/>
                        <a:pt x="29" y="55"/>
                      </a:cubicBezTo>
                      <a:close/>
                      <a:moveTo>
                        <a:pt x="29" y="16"/>
                      </a:moveTo>
                      <a:lnTo>
                        <a:pt x="29" y="16"/>
                      </a:lnTo>
                      <a:cubicBezTo>
                        <a:pt x="34" y="16"/>
                        <a:pt x="37" y="21"/>
                        <a:pt x="37" y="26"/>
                      </a:cubicBezTo>
                      <a:cubicBezTo>
                        <a:pt x="37" y="32"/>
                        <a:pt x="34" y="37"/>
                        <a:pt x="29" y="37"/>
                      </a:cubicBezTo>
                      <a:cubicBezTo>
                        <a:pt x="23" y="37"/>
                        <a:pt x="18" y="32"/>
                        <a:pt x="18" y="26"/>
                      </a:cubicBezTo>
                      <a:cubicBezTo>
                        <a:pt x="18" y="21"/>
                        <a:pt x="23" y="16"/>
                        <a:pt x="29" y="16"/>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1100" name="Google Shape;1857;p26">
                  <a:extLst>
                    <a:ext uri="{FF2B5EF4-FFF2-40B4-BE49-F238E27FC236}">
                      <a16:creationId xmlns:a16="http://schemas.microsoft.com/office/drawing/2014/main" id="{62BB9346-B8C1-8AD2-7609-547F16748B9C}"/>
                    </a:ext>
                  </a:extLst>
                </p:cNvPr>
                <p:cNvSpPr/>
                <p:nvPr/>
              </p:nvSpPr>
              <p:spPr>
                <a:xfrm>
                  <a:off x="1384613" y="10252294"/>
                  <a:ext cx="34323" cy="37183"/>
                </a:xfrm>
                <a:custGeom>
                  <a:avLst/>
                  <a:gdLst/>
                  <a:ahLst/>
                  <a:cxnLst/>
                  <a:rect l="l" t="t" r="r" b="b"/>
                  <a:pathLst>
                    <a:path w="54" h="56" extrusionOk="0">
                      <a:moveTo>
                        <a:pt x="27" y="0"/>
                      </a:moveTo>
                      <a:lnTo>
                        <a:pt x="27" y="0"/>
                      </a:lnTo>
                      <a:cubicBezTo>
                        <a:pt x="11" y="0"/>
                        <a:pt x="0" y="13"/>
                        <a:pt x="0" y="29"/>
                      </a:cubicBezTo>
                      <a:cubicBezTo>
                        <a:pt x="0" y="42"/>
                        <a:pt x="11" y="55"/>
                        <a:pt x="27" y="55"/>
                      </a:cubicBezTo>
                      <a:cubicBezTo>
                        <a:pt x="43" y="55"/>
                        <a:pt x="53" y="42"/>
                        <a:pt x="53" y="29"/>
                      </a:cubicBezTo>
                      <a:cubicBezTo>
                        <a:pt x="53" y="13"/>
                        <a:pt x="43" y="0"/>
                        <a:pt x="27" y="0"/>
                      </a:cubicBezTo>
                      <a:close/>
                      <a:moveTo>
                        <a:pt x="27" y="37"/>
                      </a:moveTo>
                      <a:lnTo>
                        <a:pt x="27" y="37"/>
                      </a:lnTo>
                      <a:cubicBezTo>
                        <a:pt x="21" y="37"/>
                        <a:pt x="16" y="34"/>
                        <a:pt x="16" y="29"/>
                      </a:cubicBezTo>
                      <a:cubicBezTo>
                        <a:pt x="16" y="24"/>
                        <a:pt x="21" y="18"/>
                        <a:pt x="27" y="18"/>
                      </a:cubicBezTo>
                      <a:cubicBezTo>
                        <a:pt x="32" y="18"/>
                        <a:pt x="37" y="24"/>
                        <a:pt x="37" y="29"/>
                      </a:cubicBezTo>
                      <a:cubicBezTo>
                        <a:pt x="37" y="34"/>
                        <a:pt x="32" y="37"/>
                        <a:pt x="27" y="37"/>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grpSp>
        </p:grpSp>
      </p:grpSp>
      <p:sp>
        <p:nvSpPr>
          <p:cNvPr id="1103" name="CuadroTexto 395">
            <a:extLst>
              <a:ext uri="{FF2B5EF4-FFF2-40B4-BE49-F238E27FC236}">
                <a16:creationId xmlns:a16="http://schemas.microsoft.com/office/drawing/2014/main" id="{D70D7697-F513-785D-8132-7F3EBF0CF178}"/>
              </a:ext>
            </a:extLst>
          </p:cNvPr>
          <p:cNvSpPr txBox="1"/>
          <p:nvPr/>
        </p:nvSpPr>
        <p:spPr>
          <a:xfrm>
            <a:off x="5488879" y="5315629"/>
            <a:ext cx="640080" cy="230832"/>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353E49"/>
                </a:solidFill>
                <a:effectLst/>
                <a:uLnTx/>
                <a:uFillTx/>
                <a:latin typeface="Dax Offc Pro" panose="020B0504030101020102" pitchFamily="34" charset="0"/>
                <a:ea typeface="Lato" charset="0"/>
                <a:cs typeface="Lato" charset="0"/>
              </a:rPr>
              <a:t>RAIDs</a:t>
            </a:r>
          </a:p>
        </p:txBody>
      </p:sp>
      <p:sp>
        <p:nvSpPr>
          <p:cNvPr id="1104" name="CuadroTexto 395">
            <a:extLst>
              <a:ext uri="{FF2B5EF4-FFF2-40B4-BE49-F238E27FC236}">
                <a16:creationId xmlns:a16="http://schemas.microsoft.com/office/drawing/2014/main" id="{D9B80749-D626-E29E-E984-3704843DBF53}"/>
              </a:ext>
            </a:extLst>
          </p:cNvPr>
          <p:cNvSpPr txBox="1"/>
          <p:nvPr/>
        </p:nvSpPr>
        <p:spPr>
          <a:xfrm>
            <a:off x="6697531" y="5315629"/>
            <a:ext cx="914400" cy="230832"/>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353E49"/>
                </a:solidFill>
                <a:effectLst/>
                <a:uLnTx/>
                <a:uFillTx/>
                <a:latin typeface="Dax Offc Pro" panose="020B0504030101020102" pitchFamily="34" charset="0"/>
                <a:ea typeface="Lato" charset="0"/>
                <a:cs typeface="Lato" charset="0"/>
              </a:rPr>
              <a:t>Critical Path</a:t>
            </a:r>
          </a:p>
        </p:txBody>
      </p:sp>
      <p:grpSp>
        <p:nvGrpSpPr>
          <p:cNvPr id="1334" name="Group 1333">
            <a:extLst>
              <a:ext uri="{FF2B5EF4-FFF2-40B4-BE49-F238E27FC236}">
                <a16:creationId xmlns:a16="http://schemas.microsoft.com/office/drawing/2014/main" id="{ABCF5375-D816-E135-A6CF-2F99BEA53B61}"/>
              </a:ext>
            </a:extLst>
          </p:cNvPr>
          <p:cNvGrpSpPr/>
          <p:nvPr/>
        </p:nvGrpSpPr>
        <p:grpSpPr>
          <a:xfrm>
            <a:off x="7994376" y="2430332"/>
            <a:ext cx="978410" cy="2421405"/>
            <a:chOff x="1297595" y="3956909"/>
            <a:chExt cx="978410" cy="2421405"/>
          </a:xfrm>
        </p:grpSpPr>
        <p:grpSp>
          <p:nvGrpSpPr>
            <p:cNvPr id="1335" name="Group 1334">
              <a:extLst>
                <a:ext uri="{FF2B5EF4-FFF2-40B4-BE49-F238E27FC236}">
                  <a16:creationId xmlns:a16="http://schemas.microsoft.com/office/drawing/2014/main" id="{32CCE352-2506-A878-3086-8E51FC1692FD}"/>
                </a:ext>
              </a:extLst>
            </p:cNvPr>
            <p:cNvGrpSpPr/>
            <p:nvPr/>
          </p:nvGrpSpPr>
          <p:grpSpPr>
            <a:xfrm>
              <a:off x="1297595" y="5567222"/>
              <a:ext cx="978410" cy="274320"/>
              <a:chOff x="1166073" y="5401582"/>
              <a:chExt cx="978410" cy="274320"/>
            </a:xfrm>
          </p:grpSpPr>
          <p:grpSp>
            <p:nvGrpSpPr>
              <p:cNvPr id="1376" name="Group 1375">
                <a:extLst>
                  <a:ext uri="{FF2B5EF4-FFF2-40B4-BE49-F238E27FC236}">
                    <a16:creationId xmlns:a16="http://schemas.microsoft.com/office/drawing/2014/main" id="{E47205FB-5910-E299-B2D5-2A8CFBA704A1}"/>
                  </a:ext>
                </a:extLst>
              </p:cNvPr>
              <p:cNvGrpSpPr/>
              <p:nvPr/>
            </p:nvGrpSpPr>
            <p:grpSpPr>
              <a:xfrm>
                <a:off x="1868634" y="5401582"/>
                <a:ext cx="275849" cy="274320"/>
                <a:chOff x="2208910" y="5401582"/>
                <a:chExt cx="275849" cy="274320"/>
              </a:xfrm>
            </p:grpSpPr>
            <p:sp>
              <p:nvSpPr>
                <p:cNvPr id="1383" name="Freeform 167">
                  <a:extLst>
                    <a:ext uri="{FF2B5EF4-FFF2-40B4-BE49-F238E27FC236}">
                      <a16:creationId xmlns:a16="http://schemas.microsoft.com/office/drawing/2014/main" id="{9CB27B59-8B02-51E6-5576-FDBE002B2CE7}"/>
                    </a:ext>
                  </a:extLst>
                </p:cNvPr>
                <p:cNvSpPr>
                  <a:spLocks noChangeArrowheads="1"/>
                </p:cNvSpPr>
                <p:nvPr/>
              </p:nvSpPr>
              <p:spPr bwMode="auto">
                <a:xfrm flipH="1">
                  <a:off x="2208910" y="5401582"/>
                  <a:ext cx="275849" cy="274320"/>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1384" name="Picture 1383" descr="A white line drawing of a road with trees and a exclamation mark&#10;&#10;Description automatically generated">
                  <a:extLst>
                    <a:ext uri="{FF2B5EF4-FFF2-40B4-BE49-F238E27FC236}">
                      <a16:creationId xmlns:a16="http://schemas.microsoft.com/office/drawing/2014/main" id="{3CD1140B-8C72-4276-8276-FDD22207DD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8916" y="5480823"/>
                  <a:ext cx="115838" cy="115838"/>
                </a:xfrm>
                <a:prstGeom prst="rect">
                  <a:avLst/>
                </a:prstGeom>
              </p:spPr>
            </p:pic>
          </p:grpSp>
          <p:grpSp>
            <p:nvGrpSpPr>
              <p:cNvPr id="1377" name="Group 1376">
                <a:extLst>
                  <a:ext uri="{FF2B5EF4-FFF2-40B4-BE49-F238E27FC236}">
                    <a16:creationId xmlns:a16="http://schemas.microsoft.com/office/drawing/2014/main" id="{736C53CD-6622-B402-A5C7-F74B2C3DF1A9}"/>
                  </a:ext>
                </a:extLst>
              </p:cNvPr>
              <p:cNvGrpSpPr/>
              <p:nvPr/>
            </p:nvGrpSpPr>
            <p:grpSpPr>
              <a:xfrm>
                <a:off x="1516589" y="5401582"/>
                <a:ext cx="275849" cy="274320"/>
                <a:chOff x="1638693" y="5401582"/>
                <a:chExt cx="275849" cy="274320"/>
              </a:xfrm>
            </p:grpSpPr>
            <p:sp>
              <p:nvSpPr>
                <p:cNvPr id="1381" name="Freeform 166">
                  <a:extLst>
                    <a:ext uri="{FF2B5EF4-FFF2-40B4-BE49-F238E27FC236}">
                      <a16:creationId xmlns:a16="http://schemas.microsoft.com/office/drawing/2014/main" id="{3A68D035-0D35-1E8E-2BF8-62B2602F4558}"/>
                    </a:ext>
                  </a:extLst>
                </p:cNvPr>
                <p:cNvSpPr>
                  <a:spLocks noChangeArrowheads="1"/>
                </p:cNvSpPr>
                <p:nvPr/>
              </p:nvSpPr>
              <p:spPr bwMode="auto">
                <a:xfrm flipH="1">
                  <a:off x="1638693" y="5401582"/>
                  <a:ext cx="275849" cy="274320"/>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1382" name="Picture 1381" descr="A white line drawing of a fire&#10;&#10;Description automatically generated">
                  <a:extLst>
                    <a:ext uri="{FF2B5EF4-FFF2-40B4-BE49-F238E27FC236}">
                      <a16:creationId xmlns:a16="http://schemas.microsoft.com/office/drawing/2014/main" id="{867FFB2B-6077-F50C-EC54-B7335C2A4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8699" y="5480823"/>
                  <a:ext cx="115838" cy="115838"/>
                </a:xfrm>
                <a:prstGeom prst="rect">
                  <a:avLst/>
                </a:prstGeom>
              </p:spPr>
            </p:pic>
          </p:grpSp>
          <p:grpSp>
            <p:nvGrpSpPr>
              <p:cNvPr id="1378" name="Group 1377">
                <a:extLst>
                  <a:ext uri="{FF2B5EF4-FFF2-40B4-BE49-F238E27FC236}">
                    <a16:creationId xmlns:a16="http://schemas.microsoft.com/office/drawing/2014/main" id="{C00AA635-D8FE-29DB-CAF0-D15C5F8B5D5D}"/>
                  </a:ext>
                </a:extLst>
              </p:cNvPr>
              <p:cNvGrpSpPr/>
              <p:nvPr/>
            </p:nvGrpSpPr>
            <p:grpSpPr>
              <a:xfrm>
                <a:off x="1166073" y="5401582"/>
                <a:ext cx="274320" cy="274320"/>
                <a:chOff x="1166073" y="5401261"/>
                <a:chExt cx="274320" cy="274320"/>
              </a:xfrm>
            </p:grpSpPr>
            <p:sp>
              <p:nvSpPr>
                <p:cNvPr id="1379" name="Freeform 165">
                  <a:extLst>
                    <a:ext uri="{FF2B5EF4-FFF2-40B4-BE49-F238E27FC236}">
                      <a16:creationId xmlns:a16="http://schemas.microsoft.com/office/drawing/2014/main" id="{D9B9FD26-6B3B-4BBC-74D7-A719D9AFF589}"/>
                    </a:ext>
                  </a:extLst>
                </p:cNvPr>
                <p:cNvSpPr>
                  <a:spLocks noChangeArrowheads="1"/>
                </p:cNvSpPr>
                <p:nvPr/>
              </p:nvSpPr>
              <p:spPr bwMode="auto">
                <a:xfrm flipH="1">
                  <a:off x="1166073" y="5401261"/>
                  <a:ext cx="274320" cy="274320"/>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380" name="Google Shape;1854;p26">
                  <a:extLst>
                    <a:ext uri="{FF2B5EF4-FFF2-40B4-BE49-F238E27FC236}">
                      <a16:creationId xmlns:a16="http://schemas.microsoft.com/office/drawing/2014/main" id="{D4F66458-9490-10D9-5395-2DC15284458F}"/>
                    </a:ext>
                  </a:extLst>
                </p:cNvPr>
                <p:cNvSpPr/>
                <p:nvPr/>
              </p:nvSpPr>
              <p:spPr>
                <a:xfrm>
                  <a:off x="1249792" y="5480823"/>
                  <a:ext cx="106882" cy="115196"/>
                </a:xfrm>
                <a:custGeom>
                  <a:avLst/>
                  <a:gdLst/>
                  <a:ahLst/>
                  <a:cxnLst/>
                  <a:rect l="l" t="t" r="r" b="b"/>
                  <a:pathLst>
                    <a:path w="398" h="427" extrusionOk="0">
                      <a:moveTo>
                        <a:pt x="386" y="219"/>
                      </a:moveTo>
                      <a:lnTo>
                        <a:pt x="386" y="219"/>
                      </a:lnTo>
                      <a:cubicBezTo>
                        <a:pt x="383" y="219"/>
                        <a:pt x="378" y="222"/>
                        <a:pt x="378" y="227"/>
                      </a:cubicBezTo>
                      <a:cubicBezTo>
                        <a:pt x="378" y="328"/>
                        <a:pt x="299" y="407"/>
                        <a:pt x="198" y="407"/>
                      </a:cubicBezTo>
                      <a:cubicBezTo>
                        <a:pt x="97" y="407"/>
                        <a:pt x="18" y="328"/>
                        <a:pt x="18" y="227"/>
                      </a:cubicBezTo>
                      <a:cubicBezTo>
                        <a:pt x="18" y="135"/>
                        <a:pt x="90" y="55"/>
                        <a:pt x="182" y="47"/>
                      </a:cubicBezTo>
                      <a:cubicBezTo>
                        <a:pt x="166" y="74"/>
                        <a:pt x="166" y="74"/>
                        <a:pt x="166" y="74"/>
                      </a:cubicBezTo>
                      <a:cubicBezTo>
                        <a:pt x="164" y="76"/>
                        <a:pt x="164" y="82"/>
                        <a:pt x="169" y="84"/>
                      </a:cubicBezTo>
                      <a:cubicBezTo>
                        <a:pt x="172" y="87"/>
                        <a:pt x="177" y="87"/>
                        <a:pt x="180" y="82"/>
                      </a:cubicBezTo>
                      <a:cubicBezTo>
                        <a:pt x="206" y="42"/>
                        <a:pt x="206" y="42"/>
                        <a:pt x="206" y="42"/>
                      </a:cubicBezTo>
                      <a:lnTo>
                        <a:pt x="206" y="42"/>
                      </a:lnTo>
                      <a:lnTo>
                        <a:pt x="206" y="39"/>
                      </a:lnTo>
                      <a:lnTo>
                        <a:pt x="206" y="39"/>
                      </a:lnTo>
                      <a:cubicBezTo>
                        <a:pt x="206" y="37"/>
                        <a:pt x="206" y="37"/>
                        <a:pt x="206" y="34"/>
                      </a:cubicBezTo>
                      <a:lnTo>
                        <a:pt x="206" y="34"/>
                      </a:lnTo>
                      <a:lnTo>
                        <a:pt x="206" y="34"/>
                      </a:lnTo>
                      <a:lnTo>
                        <a:pt x="203" y="31"/>
                      </a:lnTo>
                      <a:cubicBezTo>
                        <a:pt x="174" y="2"/>
                        <a:pt x="174" y="2"/>
                        <a:pt x="174" y="2"/>
                      </a:cubicBezTo>
                      <a:cubicBezTo>
                        <a:pt x="172" y="0"/>
                        <a:pt x="166" y="0"/>
                        <a:pt x="161" y="2"/>
                      </a:cubicBezTo>
                      <a:cubicBezTo>
                        <a:pt x="158" y="5"/>
                        <a:pt x="158" y="10"/>
                        <a:pt x="161" y="15"/>
                      </a:cubicBezTo>
                      <a:cubicBezTo>
                        <a:pt x="177" y="31"/>
                        <a:pt x="177" y="31"/>
                        <a:pt x="177" y="31"/>
                      </a:cubicBezTo>
                      <a:cubicBezTo>
                        <a:pt x="79" y="42"/>
                        <a:pt x="0" y="124"/>
                        <a:pt x="0" y="227"/>
                      </a:cubicBezTo>
                      <a:cubicBezTo>
                        <a:pt x="0" y="336"/>
                        <a:pt x="90" y="426"/>
                        <a:pt x="198" y="426"/>
                      </a:cubicBezTo>
                      <a:cubicBezTo>
                        <a:pt x="307" y="426"/>
                        <a:pt x="397" y="336"/>
                        <a:pt x="397" y="227"/>
                      </a:cubicBezTo>
                      <a:cubicBezTo>
                        <a:pt x="397" y="222"/>
                        <a:pt x="391" y="219"/>
                        <a:pt x="386" y="219"/>
                      </a:cubicBezTo>
                    </a:path>
                  </a:pathLst>
                </a:custGeom>
                <a:solidFill>
                  <a:srgbClr val="FFFFFF"/>
                </a:solid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dirty="0">
                    <a:ln>
                      <a:noFill/>
                    </a:ln>
                    <a:solidFill>
                      <a:srgbClr val="000000"/>
                    </a:solidFill>
                    <a:effectLst/>
                    <a:uLnTx/>
                    <a:uFillTx/>
                    <a:latin typeface="Dax Offc Pro" panose="020B0504030101020102" pitchFamily="34" charset="0"/>
                    <a:ea typeface="Calibri"/>
                    <a:cs typeface="Calibri"/>
                    <a:sym typeface="Calibri"/>
                  </a:endParaRPr>
                </a:p>
              </p:txBody>
            </p:sp>
          </p:grpSp>
        </p:grpSp>
        <p:grpSp>
          <p:nvGrpSpPr>
            <p:cNvPr id="1336" name="Group 1335">
              <a:extLst>
                <a:ext uri="{FF2B5EF4-FFF2-40B4-BE49-F238E27FC236}">
                  <a16:creationId xmlns:a16="http://schemas.microsoft.com/office/drawing/2014/main" id="{2A315FA0-85F9-5370-00EB-5D92CE6D0DEC}"/>
                </a:ext>
              </a:extLst>
            </p:cNvPr>
            <p:cNvGrpSpPr/>
            <p:nvPr/>
          </p:nvGrpSpPr>
          <p:grpSpPr>
            <a:xfrm>
              <a:off x="1297595" y="6103994"/>
              <a:ext cx="978410" cy="274320"/>
              <a:chOff x="1166073" y="5401582"/>
              <a:chExt cx="978410" cy="274320"/>
            </a:xfrm>
          </p:grpSpPr>
          <p:grpSp>
            <p:nvGrpSpPr>
              <p:cNvPr id="1367" name="Group 1366">
                <a:extLst>
                  <a:ext uri="{FF2B5EF4-FFF2-40B4-BE49-F238E27FC236}">
                    <a16:creationId xmlns:a16="http://schemas.microsoft.com/office/drawing/2014/main" id="{00F076A6-B32A-7163-9749-4FFDADC0D531}"/>
                  </a:ext>
                </a:extLst>
              </p:cNvPr>
              <p:cNvGrpSpPr/>
              <p:nvPr/>
            </p:nvGrpSpPr>
            <p:grpSpPr>
              <a:xfrm>
                <a:off x="1868634" y="5401582"/>
                <a:ext cx="275849" cy="274320"/>
                <a:chOff x="2208910" y="5401582"/>
                <a:chExt cx="275849" cy="274320"/>
              </a:xfrm>
            </p:grpSpPr>
            <p:sp>
              <p:nvSpPr>
                <p:cNvPr id="1374" name="Freeform 167">
                  <a:extLst>
                    <a:ext uri="{FF2B5EF4-FFF2-40B4-BE49-F238E27FC236}">
                      <a16:creationId xmlns:a16="http://schemas.microsoft.com/office/drawing/2014/main" id="{5E411CED-F515-8270-35F2-AF967E9FCAF7}"/>
                    </a:ext>
                  </a:extLst>
                </p:cNvPr>
                <p:cNvSpPr>
                  <a:spLocks noChangeArrowheads="1"/>
                </p:cNvSpPr>
                <p:nvPr/>
              </p:nvSpPr>
              <p:spPr bwMode="auto">
                <a:xfrm flipH="1">
                  <a:off x="2208910" y="5401582"/>
                  <a:ext cx="275849" cy="274320"/>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1375" name="Picture 1374" descr="A white line drawing of a road with trees and a exclamation mark&#10;&#10;Description automatically generated">
                  <a:extLst>
                    <a:ext uri="{FF2B5EF4-FFF2-40B4-BE49-F238E27FC236}">
                      <a16:creationId xmlns:a16="http://schemas.microsoft.com/office/drawing/2014/main" id="{F5DDB6CA-D4F1-5266-62ED-5F0D0F41B1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8916" y="5480823"/>
                  <a:ext cx="115838" cy="115838"/>
                </a:xfrm>
                <a:prstGeom prst="rect">
                  <a:avLst/>
                </a:prstGeom>
              </p:spPr>
            </p:pic>
          </p:grpSp>
          <p:grpSp>
            <p:nvGrpSpPr>
              <p:cNvPr id="1368" name="Group 1367">
                <a:extLst>
                  <a:ext uri="{FF2B5EF4-FFF2-40B4-BE49-F238E27FC236}">
                    <a16:creationId xmlns:a16="http://schemas.microsoft.com/office/drawing/2014/main" id="{C170C36D-0395-48E6-5AE2-9570A991C0DE}"/>
                  </a:ext>
                </a:extLst>
              </p:cNvPr>
              <p:cNvGrpSpPr/>
              <p:nvPr/>
            </p:nvGrpSpPr>
            <p:grpSpPr>
              <a:xfrm>
                <a:off x="1516589" y="5401582"/>
                <a:ext cx="275849" cy="274320"/>
                <a:chOff x="1638693" y="5401582"/>
                <a:chExt cx="275849" cy="274320"/>
              </a:xfrm>
            </p:grpSpPr>
            <p:sp>
              <p:nvSpPr>
                <p:cNvPr id="1372" name="Freeform 166">
                  <a:extLst>
                    <a:ext uri="{FF2B5EF4-FFF2-40B4-BE49-F238E27FC236}">
                      <a16:creationId xmlns:a16="http://schemas.microsoft.com/office/drawing/2014/main" id="{235536BB-77D6-8955-23D8-F443F25C6F25}"/>
                    </a:ext>
                  </a:extLst>
                </p:cNvPr>
                <p:cNvSpPr>
                  <a:spLocks noChangeArrowheads="1"/>
                </p:cNvSpPr>
                <p:nvPr/>
              </p:nvSpPr>
              <p:spPr bwMode="auto">
                <a:xfrm flipH="1">
                  <a:off x="1638693" y="5401582"/>
                  <a:ext cx="275849" cy="274320"/>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1373" name="Picture 1372" descr="A white line drawing of a fire&#10;&#10;Description automatically generated">
                  <a:extLst>
                    <a:ext uri="{FF2B5EF4-FFF2-40B4-BE49-F238E27FC236}">
                      <a16:creationId xmlns:a16="http://schemas.microsoft.com/office/drawing/2014/main" id="{10041711-D661-7CBD-7A7F-649ACB930A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8699" y="5480823"/>
                  <a:ext cx="115838" cy="115838"/>
                </a:xfrm>
                <a:prstGeom prst="rect">
                  <a:avLst/>
                </a:prstGeom>
              </p:spPr>
            </p:pic>
          </p:grpSp>
          <p:grpSp>
            <p:nvGrpSpPr>
              <p:cNvPr id="1369" name="Group 1368">
                <a:extLst>
                  <a:ext uri="{FF2B5EF4-FFF2-40B4-BE49-F238E27FC236}">
                    <a16:creationId xmlns:a16="http://schemas.microsoft.com/office/drawing/2014/main" id="{D7247414-52C1-F89E-525E-B9A88B4B9BAA}"/>
                  </a:ext>
                </a:extLst>
              </p:cNvPr>
              <p:cNvGrpSpPr/>
              <p:nvPr/>
            </p:nvGrpSpPr>
            <p:grpSpPr>
              <a:xfrm>
                <a:off x="1166073" y="5401582"/>
                <a:ext cx="274320" cy="274320"/>
                <a:chOff x="1166073" y="5401261"/>
                <a:chExt cx="274320" cy="274320"/>
              </a:xfrm>
            </p:grpSpPr>
            <p:sp>
              <p:nvSpPr>
                <p:cNvPr id="1370" name="Freeform 165">
                  <a:extLst>
                    <a:ext uri="{FF2B5EF4-FFF2-40B4-BE49-F238E27FC236}">
                      <a16:creationId xmlns:a16="http://schemas.microsoft.com/office/drawing/2014/main" id="{AFF1ACF4-8C85-5100-F20F-7F82412FAD8E}"/>
                    </a:ext>
                  </a:extLst>
                </p:cNvPr>
                <p:cNvSpPr>
                  <a:spLocks noChangeArrowheads="1"/>
                </p:cNvSpPr>
                <p:nvPr/>
              </p:nvSpPr>
              <p:spPr bwMode="auto">
                <a:xfrm flipH="1">
                  <a:off x="1166073" y="5401261"/>
                  <a:ext cx="274320" cy="274320"/>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371" name="Google Shape;1854;p26">
                  <a:extLst>
                    <a:ext uri="{FF2B5EF4-FFF2-40B4-BE49-F238E27FC236}">
                      <a16:creationId xmlns:a16="http://schemas.microsoft.com/office/drawing/2014/main" id="{16C2761B-D86B-1271-DEC0-428D7F8ABE85}"/>
                    </a:ext>
                  </a:extLst>
                </p:cNvPr>
                <p:cNvSpPr/>
                <p:nvPr/>
              </p:nvSpPr>
              <p:spPr>
                <a:xfrm>
                  <a:off x="1249792" y="5480823"/>
                  <a:ext cx="106882" cy="115196"/>
                </a:xfrm>
                <a:custGeom>
                  <a:avLst/>
                  <a:gdLst/>
                  <a:ahLst/>
                  <a:cxnLst/>
                  <a:rect l="l" t="t" r="r" b="b"/>
                  <a:pathLst>
                    <a:path w="398" h="427" extrusionOk="0">
                      <a:moveTo>
                        <a:pt x="386" y="219"/>
                      </a:moveTo>
                      <a:lnTo>
                        <a:pt x="386" y="219"/>
                      </a:lnTo>
                      <a:cubicBezTo>
                        <a:pt x="383" y="219"/>
                        <a:pt x="378" y="222"/>
                        <a:pt x="378" y="227"/>
                      </a:cubicBezTo>
                      <a:cubicBezTo>
                        <a:pt x="378" y="328"/>
                        <a:pt x="299" y="407"/>
                        <a:pt x="198" y="407"/>
                      </a:cubicBezTo>
                      <a:cubicBezTo>
                        <a:pt x="97" y="407"/>
                        <a:pt x="18" y="328"/>
                        <a:pt x="18" y="227"/>
                      </a:cubicBezTo>
                      <a:cubicBezTo>
                        <a:pt x="18" y="135"/>
                        <a:pt x="90" y="55"/>
                        <a:pt x="182" y="47"/>
                      </a:cubicBezTo>
                      <a:cubicBezTo>
                        <a:pt x="166" y="74"/>
                        <a:pt x="166" y="74"/>
                        <a:pt x="166" y="74"/>
                      </a:cubicBezTo>
                      <a:cubicBezTo>
                        <a:pt x="164" y="76"/>
                        <a:pt x="164" y="82"/>
                        <a:pt x="169" y="84"/>
                      </a:cubicBezTo>
                      <a:cubicBezTo>
                        <a:pt x="172" y="87"/>
                        <a:pt x="177" y="87"/>
                        <a:pt x="180" y="82"/>
                      </a:cubicBezTo>
                      <a:cubicBezTo>
                        <a:pt x="206" y="42"/>
                        <a:pt x="206" y="42"/>
                        <a:pt x="206" y="42"/>
                      </a:cubicBezTo>
                      <a:lnTo>
                        <a:pt x="206" y="42"/>
                      </a:lnTo>
                      <a:lnTo>
                        <a:pt x="206" y="39"/>
                      </a:lnTo>
                      <a:lnTo>
                        <a:pt x="206" y="39"/>
                      </a:lnTo>
                      <a:cubicBezTo>
                        <a:pt x="206" y="37"/>
                        <a:pt x="206" y="37"/>
                        <a:pt x="206" y="34"/>
                      </a:cubicBezTo>
                      <a:lnTo>
                        <a:pt x="206" y="34"/>
                      </a:lnTo>
                      <a:lnTo>
                        <a:pt x="206" y="34"/>
                      </a:lnTo>
                      <a:lnTo>
                        <a:pt x="203" y="31"/>
                      </a:lnTo>
                      <a:cubicBezTo>
                        <a:pt x="174" y="2"/>
                        <a:pt x="174" y="2"/>
                        <a:pt x="174" y="2"/>
                      </a:cubicBezTo>
                      <a:cubicBezTo>
                        <a:pt x="172" y="0"/>
                        <a:pt x="166" y="0"/>
                        <a:pt x="161" y="2"/>
                      </a:cubicBezTo>
                      <a:cubicBezTo>
                        <a:pt x="158" y="5"/>
                        <a:pt x="158" y="10"/>
                        <a:pt x="161" y="15"/>
                      </a:cubicBezTo>
                      <a:cubicBezTo>
                        <a:pt x="177" y="31"/>
                        <a:pt x="177" y="31"/>
                        <a:pt x="177" y="31"/>
                      </a:cubicBezTo>
                      <a:cubicBezTo>
                        <a:pt x="79" y="42"/>
                        <a:pt x="0" y="124"/>
                        <a:pt x="0" y="227"/>
                      </a:cubicBezTo>
                      <a:cubicBezTo>
                        <a:pt x="0" y="336"/>
                        <a:pt x="90" y="426"/>
                        <a:pt x="198" y="426"/>
                      </a:cubicBezTo>
                      <a:cubicBezTo>
                        <a:pt x="307" y="426"/>
                        <a:pt x="397" y="336"/>
                        <a:pt x="397" y="227"/>
                      </a:cubicBezTo>
                      <a:cubicBezTo>
                        <a:pt x="397" y="222"/>
                        <a:pt x="391" y="219"/>
                        <a:pt x="386" y="219"/>
                      </a:cubicBezTo>
                    </a:path>
                  </a:pathLst>
                </a:custGeom>
                <a:solidFill>
                  <a:srgbClr val="FFFFFF"/>
                </a:solid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dirty="0">
                    <a:ln>
                      <a:noFill/>
                    </a:ln>
                    <a:solidFill>
                      <a:srgbClr val="000000"/>
                    </a:solidFill>
                    <a:effectLst/>
                    <a:uLnTx/>
                    <a:uFillTx/>
                    <a:latin typeface="Dax Offc Pro" panose="020B0504030101020102" pitchFamily="34" charset="0"/>
                    <a:ea typeface="Calibri"/>
                    <a:cs typeface="Calibri"/>
                    <a:sym typeface="Calibri"/>
                  </a:endParaRPr>
                </a:p>
              </p:txBody>
            </p:sp>
          </p:grpSp>
        </p:grpSp>
        <p:grpSp>
          <p:nvGrpSpPr>
            <p:cNvPr id="1337" name="Group 1336">
              <a:extLst>
                <a:ext uri="{FF2B5EF4-FFF2-40B4-BE49-F238E27FC236}">
                  <a16:creationId xmlns:a16="http://schemas.microsoft.com/office/drawing/2014/main" id="{BC030AB8-AE3F-4033-3008-E40C56AE4A93}"/>
                </a:ext>
              </a:extLst>
            </p:cNvPr>
            <p:cNvGrpSpPr/>
            <p:nvPr/>
          </p:nvGrpSpPr>
          <p:grpSpPr>
            <a:xfrm>
              <a:off x="1297595" y="5030451"/>
              <a:ext cx="978410" cy="274320"/>
              <a:chOff x="1166073" y="5401582"/>
              <a:chExt cx="978410" cy="274320"/>
            </a:xfrm>
          </p:grpSpPr>
          <p:grpSp>
            <p:nvGrpSpPr>
              <p:cNvPr id="1358" name="Group 1357">
                <a:extLst>
                  <a:ext uri="{FF2B5EF4-FFF2-40B4-BE49-F238E27FC236}">
                    <a16:creationId xmlns:a16="http://schemas.microsoft.com/office/drawing/2014/main" id="{CBF7E122-3497-2909-51F9-189138EFD076}"/>
                  </a:ext>
                </a:extLst>
              </p:cNvPr>
              <p:cNvGrpSpPr/>
              <p:nvPr/>
            </p:nvGrpSpPr>
            <p:grpSpPr>
              <a:xfrm>
                <a:off x="1868634" y="5401582"/>
                <a:ext cx="275849" cy="274320"/>
                <a:chOff x="2208910" y="5401582"/>
                <a:chExt cx="275849" cy="274320"/>
              </a:xfrm>
            </p:grpSpPr>
            <p:sp>
              <p:nvSpPr>
                <p:cNvPr id="1365" name="Freeform 167">
                  <a:extLst>
                    <a:ext uri="{FF2B5EF4-FFF2-40B4-BE49-F238E27FC236}">
                      <a16:creationId xmlns:a16="http://schemas.microsoft.com/office/drawing/2014/main" id="{FDF0FFBD-7017-69BE-CB42-64CB3A04F723}"/>
                    </a:ext>
                  </a:extLst>
                </p:cNvPr>
                <p:cNvSpPr>
                  <a:spLocks noChangeArrowheads="1"/>
                </p:cNvSpPr>
                <p:nvPr/>
              </p:nvSpPr>
              <p:spPr bwMode="auto">
                <a:xfrm flipH="1">
                  <a:off x="2208910" y="5401582"/>
                  <a:ext cx="275849" cy="274320"/>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1366" name="Picture 1365" descr="A white line drawing of a road with trees and a exclamation mark&#10;&#10;Description automatically generated">
                  <a:extLst>
                    <a:ext uri="{FF2B5EF4-FFF2-40B4-BE49-F238E27FC236}">
                      <a16:creationId xmlns:a16="http://schemas.microsoft.com/office/drawing/2014/main" id="{933E9DD1-D545-BC29-4A07-935C3C83C4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8916" y="5480823"/>
                  <a:ext cx="115838" cy="115838"/>
                </a:xfrm>
                <a:prstGeom prst="rect">
                  <a:avLst/>
                </a:prstGeom>
              </p:spPr>
            </p:pic>
          </p:grpSp>
          <p:grpSp>
            <p:nvGrpSpPr>
              <p:cNvPr id="1359" name="Group 1358">
                <a:extLst>
                  <a:ext uri="{FF2B5EF4-FFF2-40B4-BE49-F238E27FC236}">
                    <a16:creationId xmlns:a16="http://schemas.microsoft.com/office/drawing/2014/main" id="{FA70B754-FCD6-F659-AC18-FA4CC9E0FC8E}"/>
                  </a:ext>
                </a:extLst>
              </p:cNvPr>
              <p:cNvGrpSpPr/>
              <p:nvPr/>
            </p:nvGrpSpPr>
            <p:grpSpPr>
              <a:xfrm>
                <a:off x="1516589" y="5401582"/>
                <a:ext cx="275849" cy="274320"/>
                <a:chOff x="1638693" y="5401582"/>
                <a:chExt cx="275849" cy="274320"/>
              </a:xfrm>
            </p:grpSpPr>
            <p:sp>
              <p:nvSpPr>
                <p:cNvPr id="1363" name="Freeform 166">
                  <a:extLst>
                    <a:ext uri="{FF2B5EF4-FFF2-40B4-BE49-F238E27FC236}">
                      <a16:creationId xmlns:a16="http://schemas.microsoft.com/office/drawing/2014/main" id="{EEAC465D-9538-798F-E9C1-BE8528A3FF1E}"/>
                    </a:ext>
                  </a:extLst>
                </p:cNvPr>
                <p:cNvSpPr>
                  <a:spLocks noChangeArrowheads="1"/>
                </p:cNvSpPr>
                <p:nvPr/>
              </p:nvSpPr>
              <p:spPr bwMode="auto">
                <a:xfrm flipH="1">
                  <a:off x="1638693" y="5401582"/>
                  <a:ext cx="275849" cy="274320"/>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1364" name="Picture 1363" descr="A white line drawing of a fire&#10;&#10;Description automatically generated">
                  <a:extLst>
                    <a:ext uri="{FF2B5EF4-FFF2-40B4-BE49-F238E27FC236}">
                      <a16:creationId xmlns:a16="http://schemas.microsoft.com/office/drawing/2014/main" id="{B71EC5FD-2657-9757-F924-5A18F56A13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8699" y="5480823"/>
                  <a:ext cx="115838" cy="115838"/>
                </a:xfrm>
                <a:prstGeom prst="rect">
                  <a:avLst/>
                </a:prstGeom>
              </p:spPr>
            </p:pic>
          </p:grpSp>
          <p:grpSp>
            <p:nvGrpSpPr>
              <p:cNvPr id="1360" name="Group 1359">
                <a:extLst>
                  <a:ext uri="{FF2B5EF4-FFF2-40B4-BE49-F238E27FC236}">
                    <a16:creationId xmlns:a16="http://schemas.microsoft.com/office/drawing/2014/main" id="{4EB181B6-38E4-92E7-F901-BD6BF98445E0}"/>
                  </a:ext>
                </a:extLst>
              </p:cNvPr>
              <p:cNvGrpSpPr/>
              <p:nvPr/>
            </p:nvGrpSpPr>
            <p:grpSpPr>
              <a:xfrm>
                <a:off x="1166073" y="5401582"/>
                <a:ext cx="274320" cy="274320"/>
                <a:chOff x="1166073" y="5401261"/>
                <a:chExt cx="274320" cy="274320"/>
              </a:xfrm>
            </p:grpSpPr>
            <p:sp>
              <p:nvSpPr>
                <p:cNvPr id="1361" name="Freeform 165">
                  <a:extLst>
                    <a:ext uri="{FF2B5EF4-FFF2-40B4-BE49-F238E27FC236}">
                      <a16:creationId xmlns:a16="http://schemas.microsoft.com/office/drawing/2014/main" id="{A04F5FC0-7E4F-A3A9-FBA0-C80895D82330}"/>
                    </a:ext>
                  </a:extLst>
                </p:cNvPr>
                <p:cNvSpPr>
                  <a:spLocks noChangeArrowheads="1"/>
                </p:cNvSpPr>
                <p:nvPr/>
              </p:nvSpPr>
              <p:spPr bwMode="auto">
                <a:xfrm flipH="1">
                  <a:off x="1166073" y="5401261"/>
                  <a:ext cx="274320" cy="274320"/>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362" name="Google Shape;1854;p26">
                  <a:extLst>
                    <a:ext uri="{FF2B5EF4-FFF2-40B4-BE49-F238E27FC236}">
                      <a16:creationId xmlns:a16="http://schemas.microsoft.com/office/drawing/2014/main" id="{5F6A49B0-85FE-4051-08FE-AE21BF7ABA61}"/>
                    </a:ext>
                  </a:extLst>
                </p:cNvPr>
                <p:cNvSpPr/>
                <p:nvPr/>
              </p:nvSpPr>
              <p:spPr>
                <a:xfrm>
                  <a:off x="1249792" y="5480823"/>
                  <a:ext cx="106882" cy="115196"/>
                </a:xfrm>
                <a:custGeom>
                  <a:avLst/>
                  <a:gdLst/>
                  <a:ahLst/>
                  <a:cxnLst/>
                  <a:rect l="l" t="t" r="r" b="b"/>
                  <a:pathLst>
                    <a:path w="398" h="427" extrusionOk="0">
                      <a:moveTo>
                        <a:pt x="386" y="219"/>
                      </a:moveTo>
                      <a:lnTo>
                        <a:pt x="386" y="219"/>
                      </a:lnTo>
                      <a:cubicBezTo>
                        <a:pt x="383" y="219"/>
                        <a:pt x="378" y="222"/>
                        <a:pt x="378" y="227"/>
                      </a:cubicBezTo>
                      <a:cubicBezTo>
                        <a:pt x="378" y="328"/>
                        <a:pt x="299" y="407"/>
                        <a:pt x="198" y="407"/>
                      </a:cubicBezTo>
                      <a:cubicBezTo>
                        <a:pt x="97" y="407"/>
                        <a:pt x="18" y="328"/>
                        <a:pt x="18" y="227"/>
                      </a:cubicBezTo>
                      <a:cubicBezTo>
                        <a:pt x="18" y="135"/>
                        <a:pt x="90" y="55"/>
                        <a:pt x="182" y="47"/>
                      </a:cubicBezTo>
                      <a:cubicBezTo>
                        <a:pt x="166" y="74"/>
                        <a:pt x="166" y="74"/>
                        <a:pt x="166" y="74"/>
                      </a:cubicBezTo>
                      <a:cubicBezTo>
                        <a:pt x="164" y="76"/>
                        <a:pt x="164" y="82"/>
                        <a:pt x="169" y="84"/>
                      </a:cubicBezTo>
                      <a:cubicBezTo>
                        <a:pt x="172" y="87"/>
                        <a:pt x="177" y="87"/>
                        <a:pt x="180" y="82"/>
                      </a:cubicBezTo>
                      <a:cubicBezTo>
                        <a:pt x="206" y="42"/>
                        <a:pt x="206" y="42"/>
                        <a:pt x="206" y="42"/>
                      </a:cubicBezTo>
                      <a:lnTo>
                        <a:pt x="206" y="42"/>
                      </a:lnTo>
                      <a:lnTo>
                        <a:pt x="206" y="39"/>
                      </a:lnTo>
                      <a:lnTo>
                        <a:pt x="206" y="39"/>
                      </a:lnTo>
                      <a:cubicBezTo>
                        <a:pt x="206" y="37"/>
                        <a:pt x="206" y="37"/>
                        <a:pt x="206" y="34"/>
                      </a:cubicBezTo>
                      <a:lnTo>
                        <a:pt x="206" y="34"/>
                      </a:lnTo>
                      <a:lnTo>
                        <a:pt x="206" y="34"/>
                      </a:lnTo>
                      <a:lnTo>
                        <a:pt x="203" y="31"/>
                      </a:lnTo>
                      <a:cubicBezTo>
                        <a:pt x="174" y="2"/>
                        <a:pt x="174" y="2"/>
                        <a:pt x="174" y="2"/>
                      </a:cubicBezTo>
                      <a:cubicBezTo>
                        <a:pt x="172" y="0"/>
                        <a:pt x="166" y="0"/>
                        <a:pt x="161" y="2"/>
                      </a:cubicBezTo>
                      <a:cubicBezTo>
                        <a:pt x="158" y="5"/>
                        <a:pt x="158" y="10"/>
                        <a:pt x="161" y="15"/>
                      </a:cubicBezTo>
                      <a:cubicBezTo>
                        <a:pt x="177" y="31"/>
                        <a:pt x="177" y="31"/>
                        <a:pt x="177" y="31"/>
                      </a:cubicBezTo>
                      <a:cubicBezTo>
                        <a:pt x="79" y="42"/>
                        <a:pt x="0" y="124"/>
                        <a:pt x="0" y="227"/>
                      </a:cubicBezTo>
                      <a:cubicBezTo>
                        <a:pt x="0" y="336"/>
                        <a:pt x="90" y="426"/>
                        <a:pt x="198" y="426"/>
                      </a:cubicBezTo>
                      <a:cubicBezTo>
                        <a:pt x="307" y="426"/>
                        <a:pt x="397" y="336"/>
                        <a:pt x="397" y="227"/>
                      </a:cubicBezTo>
                      <a:cubicBezTo>
                        <a:pt x="397" y="222"/>
                        <a:pt x="391" y="219"/>
                        <a:pt x="386" y="219"/>
                      </a:cubicBezTo>
                    </a:path>
                  </a:pathLst>
                </a:custGeom>
                <a:solidFill>
                  <a:srgbClr val="FFFFFF"/>
                </a:solid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dirty="0">
                    <a:ln>
                      <a:noFill/>
                    </a:ln>
                    <a:solidFill>
                      <a:srgbClr val="000000"/>
                    </a:solidFill>
                    <a:effectLst/>
                    <a:uLnTx/>
                    <a:uFillTx/>
                    <a:latin typeface="Dax Offc Pro" panose="020B0504030101020102" pitchFamily="34" charset="0"/>
                    <a:ea typeface="Calibri"/>
                    <a:cs typeface="Calibri"/>
                    <a:sym typeface="Calibri"/>
                  </a:endParaRPr>
                </a:p>
              </p:txBody>
            </p:sp>
          </p:grpSp>
        </p:grpSp>
        <p:grpSp>
          <p:nvGrpSpPr>
            <p:cNvPr id="1338" name="Group 1337">
              <a:extLst>
                <a:ext uri="{FF2B5EF4-FFF2-40B4-BE49-F238E27FC236}">
                  <a16:creationId xmlns:a16="http://schemas.microsoft.com/office/drawing/2014/main" id="{26BA1E99-3B7D-48AF-B7D5-91028E7F0182}"/>
                </a:ext>
              </a:extLst>
            </p:cNvPr>
            <p:cNvGrpSpPr/>
            <p:nvPr/>
          </p:nvGrpSpPr>
          <p:grpSpPr>
            <a:xfrm>
              <a:off x="1297595" y="4493680"/>
              <a:ext cx="978410" cy="274320"/>
              <a:chOff x="1166073" y="5401582"/>
              <a:chExt cx="978410" cy="274320"/>
            </a:xfrm>
          </p:grpSpPr>
          <p:grpSp>
            <p:nvGrpSpPr>
              <p:cNvPr id="1349" name="Group 1348">
                <a:extLst>
                  <a:ext uri="{FF2B5EF4-FFF2-40B4-BE49-F238E27FC236}">
                    <a16:creationId xmlns:a16="http://schemas.microsoft.com/office/drawing/2014/main" id="{54C158D7-9818-2FE5-D401-0E1778B4B426}"/>
                  </a:ext>
                </a:extLst>
              </p:cNvPr>
              <p:cNvGrpSpPr/>
              <p:nvPr/>
            </p:nvGrpSpPr>
            <p:grpSpPr>
              <a:xfrm>
                <a:off x="1868634" y="5401582"/>
                <a:ext cx="275849" cy="274320"/>
                <a:chOff x="2208910" y="5401582"/>
                <a:chExt cx="275849" cy="274320"/>
              </a:xfrm>
            </p:grpSpPr>
            <p:sp>
              <p:nvSpPr>
                <p:cNvPr id="1356" name="Freeform 167">
                  <a:extLst>
                    <a:ext uri="{FF2B5EF4-FFF2-40B4-BE49-F238E27FC236}">
                      <a16:creationId xmlns:a16="http://schemas.microsoft.com/office/drawing/2014/main" id="{1538352D-8F23-F0C0-CDC7-BE53074488B9}"/>
                    </a:ext>
                  </a:extLst>
                </p:cNvPr>
                <p:cNvSpPr>
                  <a:spLocks noChangeArrowheads="1"/>
                </p:cNvSpPr>
                <p:nvPr/>
              </p:nvSpPr>
              <p:spPr bwMode="auto">
                <a:xfrm flipH="1">
                  <a:off x="2208910" y="5401582"/>
                  <a:ext cx="275849" cy="274320"/>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1357" name="Picture 1356" descr="A white line drawing of a road with trees and a exclamation mark&#10;&#10;Description automatically generated">
                  <a:extLst>
                    <a:ext uri="{FF2B5EF4-FFF2-40B4-BE49-F238E27FC236}">
                      <a16:creationId xmlns:a16="http://schemas.microsoft.com/office/drawing/2014/main" id="{92AAA2B4-9582-BB80-977C-6BAAD31249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8916" y="5480823"/>
                  <a:ext cx="115838" cy="115838"/>
                </a:xfrm>
                <a:prstGeom prst="rect">
                  <a:avLst/>
                </a:prstGeom>
              </p:spPr>
            </p:pic>
          </p:grpSp>
          <p:grpSp>
            <p:nvGrpSpPr>
              <p:cNvPr id="1350" name="Group 1349">
                <a:extLst>
                  <a:ext uri="{FF2B5EF4-FFF2-40B4-BE49-F238E27FC236}">
                    <a16:creationId xmlns:a16="http://schemas.microsoft.com/office/drawing/2014/main" id="{E2F50916-E9D3-4519-0001-2685B01558E3}"/>
                  </a:ext>
                </a:extLst>
              </p:cNvPr>
              <p:cNvGrpSpPr/>
              <p:nvPr/>
            </p:nvGrpSpPr>
            <p:grpSpPr>
              <a:xfrm>
                <a:off x="1516589" y="5401582"/>
                <a:ext cx="275849" cy="274320"/>
                <a:chOff x="1638693" y="5401582"/>
                <a:chExt cx="275849" cy="274320"/>
              </a:xfrm>
            </p:grpSpPr>
            <p:sp>
              <p:nvSpPr>
                <p:cNvPr id="1354" name="Freeform 166">
                  <a:extLst>
                    <a:ext uri="{FF2B5EF4-FFF2-40B4-BE49-F238E27FC236}">
                      <a16:creationId xmlns:a16="http://schemas.microsoft.com/office/drawing/2014/main" id="{8C5D2895-A6EC-8748-4D01-B9A53D17CF0C}"/>
                    </a:ext>
                  </a:extLst>
                </p:cNvPr>
                <p:cNvSpPr>
                  <a:spLocks noChangeArrowheads="1"/>
                </p:cNvSpPr>
                <p:nvPr/>
              </p:nvSpPr>
              <p:spPr bwMode="auto">
                <a:xfrm flipH="1">
                  <a:off x="1638693" y="5401582"/>
                  <a:ext cx="275849" cy="274320"/>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1355" name="Picture 1354" descr="A white line drawing of a fire&#10;&#10;Description automatically generated">
                  <a:extLst>
                    <a:ext uri="{FF2B5EF4-FFF2-40B4-BE49-F238E27FC236}">
                      <a16:creationId xmlns:a16="http://schemas.microsoft.com/office/drawing/2014/main" id="{727AC2B9-A52B-53D6-73D7-F35F08D9EB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8699" y="5480823"/>
                  <a:ext cx="115838" cy="115838"/>
                </a:xfrm>
                <a:prstGeom prst="rect">
                  <a:avLst/>
                </a:prstGeom>
              </p:spPr>
            </p:pic>
          </p:grpSp>
          <p:grpSp>
            <p:nvGrpSpPr>
              <p:cNvPr id="1351" name="Group 1350">
                <a:extLst>
                  <a:ext uri="{FF2B5EF4-FFF2-40B4-BE49-F238E27FC236}">
                    <a16:creationId xmlns:a16="http://schemas.microsoft.com/office/drawing/2014/main" id="{11A5EC11-A68E-2745-8064-319F5822A888}"/>
                  </a:ext>
                </a:extLst>
              </p:cNvPr>
              <p:cNvGrpSpPr/>
              <p:nvPr/>
            </p:nvGrpSpPr>
            <p:grpSpPr>
              <a:xfrm>
                <a:off x="1166073" y="5401582"/>
                <a:ext cx="274320" cy="274320"/>
                <a:chOff x="1166073" y="5401261"/>
                <a:chExt cx="274320" cy="274320"/>
              </a:xfrm>
            </p:grpSpPr>
            <p:sp>
              <p:nvSpPr>
                <p:cNvPr id="1352" name="Freeform 165">
                  <a:extLst>
                    <a:ext uri="{FF2B5EF4-FFF2-40B4-BE49-F238E27FC236}">
                      <a16:creationId xmlns:a16="http://schemas.microsoft.com/office/drawing/2014/main" id="{48C6F8CD-6517-7040-66B4-0789DD560AFF}"/>
                    </a:ext>
                  </a:extLst>
                </p:cNvPr>
                <p:cNvSpPr>
                  <a:spLocks noChangeArrowheads="1"/>
                </p:cNvSpPr>
                <p:nvPr/>
              </p:nvSpPr>
              <p:spPr bwMode="auto">
                <a:xfrm flipH="1">
                  <a:off x="1166073" y="5401261"/>
                  <a:ext cx="274320" cy="274320"/>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353" name="Google Shape;1854;p26">
                  <a:extLst>
                    <a:ext uri="{FF2B5EF4-FFF2-40B4-BE49-F238E27FC236}">
                      <a16:creationId xmlns:a16="http://schemas.microsoft.com/office/drawing/2014/main" id="{64EB0435-B5D1-DED6-6637-0112D2E9A9C3}"/>
                    </a:ext>
                  </a:extLst>
                </p:cNvPr>
                <p:cNvSpPr/>
                <p:nvPr/>
              </p:nvSpPr>
              <p:spPr>
                <a:xfrm>
                  <a:off x="1249792" y="5480823"/>
                  <a:ext cx="106882" cy="115196"/>
                </a:xfrm>
                <a:custGeom>
                  <a:avLst/>
                  <a:gdLst/>
                  <a:ahLst/>
                  <a:cxnLst/>
                  <a:rect l="l" t="t" r="r" b="b"/>
                  <a:pathLst>
                    <a:path w="398" h="427" extrusionOk="0">
                      <a:moveTo>
                        <a:pt x="386" y="219"/>
                      </a:moveTo>
                      <a:lnTo>
                        <a:pt x="386" y="219"/>
                      </a:lnTo>
                      <a:cubicBezTo>
                        <a:pt x="383" y="219"/>
                        <a:pt x="378" y="222"/>
                        <a:pt x="378" y="227"/>
                      </a:cubicBezTo>
                      <a:cubicBezTo>
                        <a:pt x="378" y="328"/>
                        <a:pt x="299" y="407"/>
                        <a:pt x="198" y="407"/>
                      </a:cubicBezTo>
                      <a:cubicBezTo>
                        <a:pt x="97" y="407"/>
                        <a:pt x="18" y="328"/>
                        <a:pt x="18" y="227"/>
                      </a:cubicBezTo>
                      <a:cubicBezTo>
                        <a:pt x="18" y="135"/>
                        <a:pt x="90" y="55"/>
                        <a:pt x="182" y="47"/>
                      </a:cubicBezTo>
                      <a:cubicBezTo>
                        <a:pt x="166" y="74"/>
                        <a:pt x="166" y="74"/>
                        <a:pt x="166" y="74"/>
                      </a:cubicBezTo>
                      <a:cubicBezTo>
                        <a:pt x="164" y="76"/>
                        <a:pt x="164" y="82"/>
                        <a:pt x="169" y="84"/>
                      </a:cubicBezTo>
                      <a:cubicBezTo>
                        <a:pt x="172" y="87"/>
                        <a:pt x="177" y="87"/>
                        <a:pt x="180" y="82"/>
                      </a:cubicBezTo>
                      <a:cubicBezTo>
                        <a:pt x="206" y="42"/>
                        <a:pt x="206" y="42"/>
                        <a:pt x="206" y="42"/>
                      </a:cubicBezTo>
                      <a:lnTo>
                        <a:pt x="206" y="42"/>
                      </a:lnTo>
                      <a:lnTo>
                        <a:pt x="206" y="39"/>
                      </a:lnTo>
                      <a:lnTo>
                        <a:pt x="206" y="39"/>
                      </a:lnTo>
                      <a:cubicBezTo>
                        <a:pt x="206" y="37"/>
                        <a:pt x="206" y="37"/>
                        <a:pt x="206" y="34"/>
                      </a:cubicBezTo>
                      <a:lnTo>
                        <a:pt x="206" y="34"/>
                      </a:lnTo>
                      <a:lnTo>
                        <a:pt x="206" y="34"/>
                      </a:lnTo>
                      <a:lnTo>
                        <a:pt x="203" y="31"/>
                      </a:lnTo>
                      <a:cubicBezTo>
                        <a:pt x="174" y="2"/>
                        <a:pt x="174" y="2"/>
                        <a:pt x="174" y="2"/>
                      </a:cubicBezTo>
                      <a:cubicBezTo>
                        <a:pt x="172" y="0"/>
                        <a:pt x="166" y="0"/>
                        <a:pt x="161" y="2"/>
                      </a:cubicBezTo>
                      <a:cubicBezTo>
                        <a:pt x="158" y="5"/>
                        <a:pt x="158" y="10"/>
                        <a:pt x="161" y="15"/>
                      </a:cubicBezTo>
                      <a:cubicBezTo>
                        <a:pt x="177" y="31"/>
                        <a:pt x="177" y="31"/>
                        <a:pt x="177" y="31"/>
                      </a:cubicBezTo>
                      <a:cubicBezTo>
                        <a:pt x="79" y="42"/>
                        <a:pt x="0" y="124"/>
                        <a:pt x="0" y="227"/>
                      </a:cubicBezTo>
                      <a:cubicBezTo>
                        <a:pt x="0" y="336"/>
                        <a:pt x="90" y="426"/>
                        <a:pt x="198" y="426"/>
                      </a:cubicBezTo>
                      <a:cubicBezTo>
                        <a:pt x="307" y="426"/>
                        <a:pt x="397" y="336"/>
                        <a:pt x="397" y="227"/>
                      </a:cubicBezTo>
                      <a:cubicBezTo>
                        <a:pt x="397" y="222"/>
                        <a:pt x="391" y="219"/>
                        <a:pt x="386" y="219"/>
                      </a:cubicBezTo>
                    </a:path>
                  </a:pathLst>
                </a:custGeom>
                <a:solidFill>
                  <a:srgbClr val="FFFFFF"/>
                </a:solid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dirty="0">
                    <a:ln>
                      <a:noFill/>
                    </a:ln>
                    <a:solidFill>
                      <a:srgbClr val="000000"/>
                    </a:solidFill>
                    <a:effectLst/>
                    <a:uLnTx/>
                    <a:uFillTx/>
                    <a:latin typeface="Dax Offc Pro" panose="020B0504030101020102" pitchFamily="34" charset="0"/>
                    <a:ea typeface="Calibri"/>
                    <a:cs typeface="Calibri"/>
                    <a:sym typeface="Calibri"/>
                  </a:endParaRPr>
                </a:p>
              </p:txBody>
            </p:sp>
          </p:grpSp>
        </p:grpSp>
        <p:grpSp>
          <p:nvGrpSpPr>
            <p:cNvPr id="1339" name="Group 1338">
              <a:extLst>
                <a:ext uri="{FF2B5EF4-FFF2-40B4-BE49-F238E27FC236}">
                  <a16:creationId xmlns:a16="http://schemas.microsoft.com/office/drawing/2014/main" id="{B13C31FA-C9EC-902E-F7ED-E82921EAD999}"/>
                </a:ext>
              </a:extLst>
            </p:cNvPr>
            <p:cNvGrpSpPr/>
            <p:nvPr/>
          </p:nvGrpSpPr>
          <p:grpSpPr>
            <a:xfrm>
              <a:off x="1297595" y="3956909"/>
              <a:ext cx="978410" cy="274320"/>
              <a:chOff x="1166073" y="5401582"/>
              <a:chExt cx="978410" cy="274320"/>
            </a:xfrm>
          </p:grpSpPr>
          <p:grpSp>
            <p:nvGrpSpPr>
              <p:cNvPr id="1340" name="Group 1339">
                <a:extLst>
                  <a:ext uri="{FF2B5EF4-FFF2-40B4-BE49-F238E27FC236}">
                    <a16:creationId xmlns:a16="http://schemas.microsoft.com/office/drawing/2014/main" id="{DD4D7B86-7B65-53EB-3071-B22935654E25}"/>
                  </a:ext>
                </a:extLst>
              </p:cNvPr>
              <p:cNvGrpSpPr/>
              <p:nvPr/>
            </p:nvGrpSpPr>
            <p:grpSpPr>
              <a:xfrm>
                <a:off x="1868634" y="5401582"/>
                <a:ext cx="275849" cy="274320"/>
                <a:chOff x="2208910" y="5401582"/>
                <a:chExt cx="275849" cy="274320"/>
              </a:xfrm>
            </p:grpSpPr>
            <p:sp>
              <p:nvSpPr>
                <p:cNvPr id="1347" name="Freeform 167">
                  <a:extLst>
                    <a:ext uri="{FF2B5EF4-FFF2-40B4-BE49-F238E27FC236}">
                      <a16:creationId xmlns:a16="http://schemas.microsoft.com/office/drawing/2014/main" id="{158DEDC3-B15C-6EBC-9A1B-272EE260B8CF}"/>
                    </a:ext>
                  </a:extLst>
                </p:cNvPr>
                <p:cNvSpPr>
                  <a:spLocks noChangeArrowheads="1"/>
                </p:cNvSpPr>
                <p:nvPr/>
              </p:nvSpPr>
              <p:spPr bwMode="auto">
                <a:xfrm flipH="1">
                  <a:off x="2208910" y="5401582"/>
                  <a:ext cx="275849" cy="274320"/>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1348" name="Picture 1347" descr="A white line drawing of a road with trees and a exclamation mark&#10;&#10;Description automatically generated">
                  <a:extLst>
                    <a:ext uri="{FF2B5EF4-FFF2-40B4-BE49-F238E27FC236}">
                      <a16:creationId xmlns:a16="http://schemas.microsoft.com/office/drawing/2014/main" id="{DADA7949-B4F0-85C8-3962-570E8E5D23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8916" y="5480823"/>
                  <a:ext cx="115838" cy="115838"/>
                </a:xfrm>
                <a:prstGeom prst="rect">
                  <a:avLst/>
                </a:prstGeom>
              </p:spPr>
            </p:pic>
          </p:grpSp>
          <p:grpSp>
            <p:nvGrpSpPr>
              <p:cNvPr id="1341" name="Group 1340">
                <a:extLst>
                  <a:ext uri="{FF2B5EF4-FFF2-40B4-BE49-F238E27FC236}">
                    <a16:creationId xmlns:a16="http://schemas.microsoft.com/office/drawing/2014/main" id="{21046EA5-3096-4B48-EA2F-35296B301C60}"/>
                  </a:ext>
                </a:extLst>
              </p:cNvPr>
              <p:cNvGrpSpPr/>
              <p:nvPr/>
            </p:nvGrpSpPr>
            <p:grpSpPr>
              <a:xfrm>
                <a:off x="1516589" y="5401582"/>
                <a:ext cx="275849" cy="274320"/>
                <a:chOff x="1638693" y="5401582"/>
                <a:chExt cx="275849" cy="274320"/>
              </a:xfrm>
            </p:grpSpPr>
            <p:sp>
              <p:nvSpPr>
                <p:cNvPr id="1345" name="Freeform 166">
                  <a:extLst>
                    <a:ext uri="{FF2B5EF4-FFF2-40B4-BE49-F238E27FC236}">
                      <a16:creationId xmlns:a16="http://schemas.microsoft.com/office/drawing/2014/main" id="{0D0247AF-5A53-8FF7-7004-DB5ECC177338}"/>
                    </a:ext>
                  </a:extLst>
                </p:cNvPr>
                <p:cNvSpPr>
                  <a:spLocks noChangeArrowheads="1"/>
                </p:cNvSpPr>
                <p:nvPr/>
              </p:nvSpPr>
              <p:spPr bwMode="auto">
                <a:xfrm flipH="1">
                  <a:off x="1638693" y="5401582"/>
                  <a:ext cx="275849" cy="274320"/>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1346" name="Picture 1345" descr="A white line drawing of a fire&#10;&#10;Description automatically generated">
                  <a:extLst>
                    <a:ext uri="{FF2B5EF4-FFF2-40B4-BE49-F238E27FC236}">
                      <a16:creationId xmlns:a16="http://schemas.microsoft.com/office/drawing/2014/main" id="{5802DD15-E3C6-C6F6-4474-A3BEAEC1A2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8699" y="5480823"/>
                  <a:ext cx="115838" cy="115838"/>
                </a:xfrm>
                <a:prstGeom prst="rect">
                  <a:avLst/>
                </a:prstGeom>
              </p:spPr>
            </p:pic>
          </p:grpSp>
          <p:grpSp>
            <p:nvGrpSpPr>
              <p:cNvPr id="1342" name="Group 1341">
                <a:extLst>
                  <a:ext uri="{FF2B5EF4-FFF2-40B4-BE49-F238E27FC236}">
                    <a16:creationId xmlns:a16="http://schemas.microsoft.com/office/drawing/2014/main" id="{E4BE2B62-36D6-5E70-268C-94895A6C9950}"/>
                  </a:ext>
                </a:extLst>
              </p:cNvPr>
              <p:cNvGrpSpPr/>
              <p:nvPr/>
            </p:nvGrpSpPr>
            <p:grpSpPr>
              <a:xfrm>
                <a:off x="1166073" y="5401582"/>
                <a:ext cx="274320" cy="274320"/>
                <a:chOff x="1166073" y="5401261"/>
                <a:chExt cx="274320" cy="274320"/>
              </a:xfrm>
            </p:grpSpPr>
            <p:sp>
              <p:nvSpPr>
                <p:cNvPr id="1343" name="Freeform 165">
                  <a:extLst>
                    <a:ext uri="{FF2B5EF4-FFF2-40B4-BE49-F238E27FC236}">
                      <a16:creationId xmlns:a16="http://schemas.microsoft.com/office/drawing/2014/main" id="{9210EF66-EF0D-7EEE-81B4-4A50B3D3791D}"/>
                    </a:ext>
                  </a:extLst>
                </p:cNvPr>
                <p:cNvSpPr>
                  <a:spLocks noChangeArrowheads="1"/>
                </p:cNvSpPr>
                <p:nvPr/>
              </p:nvSpPr>
              <p:spPr bwMode="auto">
                <a:xfrm flipH="1">
                  <a:off x="1166073" y="5401261"/>
                  <a:ext cx="274320" cy="274320"/>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344" name="Google Shape;1854;p26">
                  <a:extLst>
                    <a:ext uri="{FF2B5EF4-FFF2-40B4-BE49-F238E27FC236}">
                      <a16:creationId xmlns:a16="http://schemas.microsoft.com/office/drawing/2014/main" id="{DDE9A93F-B18E-055C-41BB-C5F65BF28FF7}"/>
                    </a:ext>
                  </a:extLst>
                </p:cNvPr>
                <p:cNvSpPr/>
                <p:nvPr/>
              </p:nvSpPr>
              <p:spPr>
                <a:xfrm>
                  <a:off x="1249792" y="5480823"/>
                  <a:ext cx="106882" cy="115196"/>
                </a:xfrm>
                <a:custGeom>
                  <a:avLst/>
                  <a:gdLst/>
                  <a:ahLst/>
                  <a:cxnLst/>
                  <a:rect l="l" t="t" r="r" b="b"/>
                  <a:pathLst>
                    <a:path w="398" h="427" extrusionOk="0">
                      <a:moveTo>
                        <a:pt x="386" y="219"/>
                      </a:moveTo>
                      <a:lnTo>
                        <a:pt x="386" y="219"/>
                      </a:lnTo>
                      <a:cubicBezTo>
                        <a:pt x="383" y="219"/>
                        <a:pt x="378" y="222"/>
                        <a:pt x="378" y="227"/>
                      </a:cubicBezTo>
                      <a:cubicBezTo>
                        <a:pt x="378" y="328"/>
                        <a:pt x="299" y="407"/>
                        <a:pt x="198" y="407"/>
                      </a:cubicBezTo>
                      <a:cubicBezTo>
                        <a:pt x="97" y="407"/>
                        <a:pt x="18" y="328"/>
                        <a:pt x="18" y="227"/>
                      </a:cubicBezTo>
                      <a:cubicBezTo>
                        <a:pt x="18" y="135"/>
                        <a:pt x="90" y="55"/>
                        <a:pt x="182" y="47"/>
                      </a:cubicBezTo>
                      <a:cubicBezTo>
                        <a:pt x="166" y="74"/>
                        <a:pt x="166" y="74"/>
                        <a:pt x="166" y="74"/>
                      </a:cubicBezTo>
                      <a:cubicBezTo>
                        <a:pt x="164" y="76"/>
                        <a:pt x="164" y="82"/>
                        <a:pt x="169" y="84"/>
                      </a:cubicBezTo>
                      <a:cubicBezTo>
                        <a:pt x="172" y="87"/>
                        <a:pt x="177" y="87"/>
                        <a:pt x="180" y="82"/>
                      </a:cubicBezTo>
                      <a:cubicBezTo>
                        <a:pt x="206" y="42"/>
                        <a:pt x="206" y="42"/>
                        <a:pt x="206" y="42"/>
                      </a:cubicBezTo>
                      <a:lnTo>
                        <a:pt x="206" y="42"/>
                      </a:lnTo>
                      <a:lnTo>
                        <a:pt x="206" y="39"/>
                      </a:lnTo>
                      <a:lnTo>
                        <a:pt x="206" y="39"/>
                      </a:lnTo>
                      <a:cubicBezTo>
                        <a:pt x="206" y="37"/>
                        <a:pt x="206" y="37"/>
                        <a:pt x="206" y="34"/>
                      </a:cubicBezTo>
                      <a:lnTo>
                        <a:pt x="206" y="34"/>
                      </a:lnTo>
                      <a:lnTo>
                        <a:pt x="206" y="34"/>
                      </a:lnTo>
                      <a:lnTo>
                        <a:pt x="203" y="31"/>
                      </a:lnTo>
                      <a:cubicBezTo>
                        <a:pt x="174" y="2"/>
                        <a:pt x="174" y="2"/>
                        <a:pt x="174" y="2"/>
                      </a:cubicBezTo>
                      <a:cubicBezTo>
                        <a:pt x="172" y="0"/>
                        <a:pt x="166" y="0"/>
                        <a:pt x="161" y="2"/>
                      </a:cubicBezTo>
                      <a:cubicBezTo>
                        <a:pt x="158" y="5"/>
                        <a:pt x="158" y="10"/>
                        <a:pt x="161" y="15"/>
                      </a:cubicBezTo>
                      <a:cubicBezTo>
                        <a:pt x="177" y="31"/>
                        <a:pt x="177" y="31"/>
                        <a:pt x="177" y="31"/>
                      </a:cubicBezTo>
                      <a:cubicBezTo>
                        <a:pt x="79" y="42"/>
                        <a:pt x="0" y="124"/>
                        <a:pt x="0" y="227"/>
                      </a:cubicBezTo>
                      <a:cubicBezTo>
                        <a:pt x="0" y="336"/>
                        <a:pt x="90" y="426"/>
                        <a:pt x="198" y="426"/>
                      </a:cubicBezTo>
                      <a:cubicBezTo>
                        <a:pt x="307" y="426"/>
                        <a:pt x="397" y="336"/>
                        <a:pt x="397" y="227"/>
                      </a:cubicBezTo>
                      <a:cubicBezTo>
                        <a:pt x="397" y="222"/>
                        <a:pt x="391" y="219"/>
                        <a:pt x="386" y="219"/>
                      </a:cubicBezTo>
                    </a:path>
                  </a:pathLst>
                </a:custGeom>
                <a:solidFill>
                  <a:srgbClr val="FFFFFF"/>
                </a:solid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dirty="0">
                    <a:ln>
                      <a:noFill/>
                    </a:ln>
                    <a:solidFill>
                      <a:srgbClr val="000000"/>
                    </a:solidFill>
                    <a:effectLst/>
                    <a:uLnTx/>
                    <a:uFillTx/>
                    <a:latin typeface="Dax Offc Pro" panose="020B0504030101020102" pitchFamily="34" charset="0"/>
                    <a:ea typeface="Calibri"/>
                    <a:cs typeface="Calibri"/>
                    <a:sym typeface="Calibri"/>
                  </a:endParaRPr>
                </a:p>
              </p:txBody>
            </p:sp>
          </p:grpSp>
        </p:grpSp>
      </p:grpSp>
      <p:grpSp>
        <p:nvGrpSpPr>
          <p:cNvPr id="1385" name="Group 1384">
            <a:extLst>
              <a:ext uri="{FF2B5EF4-FFF2-40B4-BE49-F238E27FC236}">
                <a16:creationId xmlns:a16="http://schemas.microsoft.com/office/drawing/2014/main" id="{573987D1-9556-BBE7-1C67-359931FDF7C1}"/>
              </a:ext>
            </a:extLst>
          </p:cNvPr>
          <p:cNvGrpSpPr/>
          <p:nvPr/>
        </p:nvGrpSpPr>
        <p:grpSpPr>
          <a:xfrm>
            <a:off x="9266080" y="2430332"/>
            <a:ext cx="978410" cy="2421405"/>
            <a:chOff x="1297595" y="3956909"/>
            <a:chExt cx="978410" cy="2421405"/>
          </a:xfrm>
        </p:grpSpPr>
        <p:grpSp>
          <p:nvGrpSpPr>
            <p:cNvPr id="1386" name="Group 1385">
              <a:extLst>
                <a:ext uri="{FF2B5EF4-FFF2-40B4-BE49-F238E27FC236}">
                  <a16:creationId xmlns:a16="http://schemas.microsoft.com/office/drawing/2014/main" id="{30C9DBDC-6EE5-E638-3834-7147E60546C0}"/>
                </a:ext>
              </a:extLst>
            </p:cNvPr>
            <p:cNvGrpSpPr/>
            <p:nvPr/>
          </p:nvGrpSpPr>
          <p:grpSpPr>
            <a:xfrm>
              <a:off x="1297595" y="5567222"/>
              <a:ext cx="978410" cy="274320"/>
              <a:chOff x="1166073" y="5401582"/>
              <a:chExt cx="978410" cy="274320"/>
            </a:xfrm>
          </p:grpSpPr>
          <p:grpSp>
            <p:nvGrpSpPr>
              <p:cNvPr id="1427" name="Group 1426">
                <a:extLst>
                  <a:ext uri="{FF2B5EF4-FFF2-40B4-BE49-F238E27FC236}">
                    <a16:creationId xmlns:a16="http://schemas.microsoft.com/office/drawing/2014/main" id="{8DED7440-25E9-C7EC-20BB-BF54E2D83321}"/>
                  </a:ext>
                </a:extLst>
              </p:cNvPr>
              <p:cNvGrpSpPr/>
              <p:nvPr/>
            </p:nvGrpSpPr>
            <p:grpSpPr>
              <a:xfrm>
                <a:off x="1868634" y="5401582"/>
                <a:ext cx="275849" cy="274320"/>
                <a:chOff x="2208910" y="5401582"/>
                <a:chExt cx="275849" cy="274320"/>
              </a:xfrm>
            </p:grpSpPr>
            <p:sp>
              <p:nvSpPr>
                <p:cNvPr id="1434" name="Freeform 167">
                  <a:extLst>
                    <a:ext uri="{FF2B5EF4-FFF2-40B4-BE49-F238E27FC236}">
                      <a16:creationId xmlns:a16="http://schemas.microsoft.com/office/drawing/2014/main" id="{C6479820-5DEC-B113-6319-82FB4399FD1C}"/>
                    </a:ext>
                  </a:extLst>
                </p:cNvPr>
                <p:cNvSpPr>
                  <a:spLocks noChangeArrowheads="1"/>
                </p:cNvSpPr>
                <p:nvPr/>
              </p:nvSpPr>
              <p:spPr bwMode="auto">
                <a:xfrm flipH="1">
                  <a:off x="2208910" y="5401582"/>
                  <a:ext cx="275849" cy="274320"/>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1435" name="Picture 1434" descr="A white line drawing of a road with trees and a exclamation mark&#10;&#10;Description automatically generated">
                  <a:extLst>
                    <a:ext uri="{FF2B5EF4-FFF2-40B4-BE49-F238E27FC236}">
                      <a16:creationId xmlns:a16="http://schemas.microsoft.com/office/drawing/2014/main" id="{96CA5BFA-71F4-9A78-12F3-851AA36B8B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8916" y="5480823"/>
                  <a:ext cx="115838" cy="115838"/>
                </a:xfrm>
                <a:prstGeom prst="rect">
                  <a:avLst/>
                </a:prstGeom>
              </p:spPr>
            </p:pic>
          </p:grpSp>
          <p:grpSp>
            <p:nvGrpSpPr>
              <p:cNvPr id="1428" name="Group 1427">
                <a:extLst>
                  <a:ext uri="{FF2B5EF4-FFF2-40B4-BE49-F238E27FC236}">
                    <a16:creationId xmlns:a16="http://schemas.microsoft.com/office/drawing/2014/main" id="{1ABCDB57-E2F7-7F67-4547-E0F7A1032110}"/>
                  </a:ext>
                </a:extLst>
              </p:cNvPr>
              <p:cNvGrpSpPr/>
              <p:nvPr/>
            </p:nvGrpSpPr>
            <p:grpSpPr>
              <a:xfrm>
                <a:off x="1516589" y="5401582"/>
                <a:ext cx="275849" cy="274320"/>
                <a:chOff x="1638693" y="5401582"/>
                <a:chExt cx="275849" cy="274320"/>
              </a:xfrm>
            </p:grpSpPr>
            <p:sp>
              <p:nvSpPr>
                <p:cNvPr id="1432" name="Freeform 166">
                  <a:extLst>
                    <a:ext uri="{FF2B5EF4-FFF2-40B4-BE49-F238E27FC236}">
                      <a16:creationId xmlns:a16="http://schemas.microsoft.com/office/drawing/2014/main" id="{CB9BF226-CB15-E91E-1014-4513445A25BE}"/>
                    </a:ext>
                  </a:extLst>
                </p:cNvPr>
                <p:cNvSpPr>
                  <a:spLocks noChangeArrowheads="1"/>
                </p:cNvSpPr>
                <p:nvPr/>
              </p:nvSpPr>
              <p:spPr bwMode="auto">
                <a:xfrm flipH="1">
                  <a:off x="1638693" y="5401582"/>
                  <a:ext cx="275849" cy="274320"/>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1433" name="Picture 1432" descr="A white line drawing of a fire&#10;&#10;Description automatically generated">
                  <a:extLst>
                    <a:ext uri="{FF2B5EF4-FFF2-40B4-BE49-F238E27FC236}">
                      <a16:creationId xmlns:a16="http://schemas.microsoft.com/office/drawing/2014/main" id="{57E82C9C-D72C-D0FF-DC24-633FC51E9A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8699" y="5480823"/>
                  <a:ext cx="115838" cy="115838"/>
                </a:xfrm>
                <a:prstGeom prst="rect">
                  <a:avLst/>
                </a:prstGeom>
              </p:spPr>
            </p:pic>
          </p:grpSp>
          <p:grpSp>
            <p:nvGrpSpPr>
              <p:cNvPr id="1429" name="Group 1428">
                <a:extLst>
                  <a:ext uri="{FF2B5EF4-FFF2-40B4-BE49-F238E27FC236}">
                    <a16:creationId xmlns:a16="http://schemas.microsoft.com/office/drawing/2014/main" id="{64F0108E-2C45-9EDE-AEBE-B2F21C354EFD}"/>
                  </a:ext>
                </a:extLst>
              </p:cNvPr>
              <p:cNvGrpSpPr/>
              <p:nvPr/>
            </p:nvGrpSpPr>
            <p:grpSpPr>
              <a:xfrm>
                <a:off x="1166073" y="5401582"/>
                <a:ext cx="274320" cy="274320"/>
                <a:chOff x="1166073" y="5401261"/>
                <a:chExt cx="274320" cy="274320"/>
              </a:xfrm>
            </p:grpSpPr>
            <p:sp>
              <p:nvSpPr>
                <p:cNvPr id="1430" name="Freeform 165">
                  <a:extLst>
                    <a:ext uri="{FF2B5EF4-FFF2-40B4-BE49-F238E27FC236}">
                      <a16:creationId xmlns:a16="http://schemas.microsoft.com/office/drawing/2014/main" id="{274DADC7-E27E-0D22-ED82-E9487605B111}"/>
                    </a:ext>
                  </a:extLst>
                </p:cNvPr>
                <p:cNvSpPr>
                  <a:spLocks noChangeArrowheads="1"/>
                </p:cNvSpPr>
                <p:nvPr/>
              </p:nvSpPr>
              <p:spPr bwMode="auto">
                <a:xfrm flipH="1">
                  <a:off x="1166073" y="5401261"/>
                  <a:ext cx="274320" cy="274320"/>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431" name="Google Shape;1854;p26">
                  <a:extLst>
                    <a:ext uri="{FF2B5EF4-FFF2-40B4-BE49-F238E27FC236}">
                      <a16:creationId xmlns:a16="http://schemas.microsoft.com/office/drawing/2014/main" id="{227F6F47-5B51-4E07-2A25-077A86A0847A}"/>
                    </a:ext>
                  </a:extLst>
                </p:cNvPr>
                <p:cNvSpPr/>
                <p:nvPr/>
              </p:nvSpPr>
              <p:spPr>
                <a:xfrm>
                  <a:off x="1249792" y="5480823"/>
                  <a:ext cx="106882" cy="115196"/>
                </a:xfrm>
                <a:custGeom>
                  <a:avLst/>
                  <a:gdLst/>
                  <a:ahLst/>
                  <a:cxnLst/>
                  <a:rect l="l" t="t" r="r" b="b"/>
                  <a:pathLst>
                    <a:path w="398" h="427" extrusionOk="0">
                      <a:moveTo>
                        <a:pt x="386" y="219"/>
                      </a:moveTo>
                      <a:lnTo>
                        <a:pt x="386" y="219"/>
                      </a:lnTo>
                      <a:cubicBezTo>
                        <a:pt x="383" y="219"/>
                        <a:pt x="378" y="222"/>
                        <a:pt x="378" y="227"/>
                      </a:cubicBezTo>
                      <a:cubicBezTo>
                        <a:pt x="378" y="328"/>
                        <a:pt x="299" y="407"/>
                        <a:pt x="198" y="407"/>
                      </a:cubicBezTo>
                      <a:cubicBezTo>
                        <a:pt x="97" y="407"/>
                        <a:pt x="18" y="328"/>
                        <a:pt x="18" y="227"/>
                      </a:cubicBezTo>
                      <a:cubicBezTo>
                        <a:pt x="18" y="135"/>
                        <a:pt x="90" y="55"/>
                        <a:pt x="182" y="47"/>
                      </a:cubicBezTo>
                      <a:cubicBezTo>
                        <a:pt x="166" y="74"/>
                        <a:pt x="166" y="74"/>
                        <a:pt x="166" y="74"/>
                      </a:cubicBezTo>
                      <a:cubicBezTo>
                        <a:pt x="164" y="76"/>
                        <a:pt x="164" y="82"/>
                        <a:pt x="169" y="84"/>
                      </a:cubicBezTo>
                      <a:cubicBezTo>
                        <a:pt x="172" y="87"/>
                        <a:pt x="177" y="87"/>
                        <a:pt x="180" y="82"/>
                      </a:cubicBezTo>
                      <a:cubicBezTo>
                        <a:pt x="206" y="42"/>
                        <a:pt x="206" y="42"/>
                        <a:pt x="206" y="42"/>
                      </a:cubicBezTo>
                      <a:lnTo>
                        <a:pt x="206" y="42"/>
                      </a:lnTo>
                      <a:lnTo>
                        <a:pt x="206" y="39"/>
                      </a:lnTo>
                      <a:lnTo>
                        <a:pt x="206" y="39"/>
                      </a:lnTo>
                      <a:cubicBezTo>
                        <a:pt x="206" y="37"/>
                        <a:pt x="206" y="37"/>
                        <a:pt x="206" y="34"/>
                      </a:cubicBezTo>
                      <a:lnTo>
                        <a:pt x="206" y="34"/>
                      </a:lnTo>
                      <a:lnTo>
                        <a:pt x="206" y="34"/>
                      </a:lnTo>
                      <a:lnTo>
                        <a:pt x="203" y="31"/>
                      </a:lnTo>
                      <a:cubicBezTo>
                        <a:pt x="174" y="2"/>
                        <a:pt x="174" y="2"/>
                        <a:pt x="174" y="2"/>
                      </a:cubicBezTo>
                      <a:cubicBezTo>
                        <a:pt x="172" y="0"/>
                        <a:pt x="166" y="0"/>
                        <a:pt x="161" y="2"/>
                      </a:cubicBezTo>
                      <a:cubicBezTo>
                        <a:pt x="158" y="5"/>
                        <a:pt x="158" y="10"/>
                        <a:pt x="161" y="15"/>
                      </a:cubicBezTo>
                      <a:cubicBezTo>
                        <a:pt x="177" y="31"/>
                        <a:pt x="177" y="31"/>
                        <a:pt x="177" y="31"/>
                      </a:cubicBezTo>
                      <a:cubicBezTo>
                        <a:pt x="79" y="42"/>
                        <a:pt x="0" y="124"/>
                        <a:pt x="0" y="227"/>
                      </a:cubicBezTo>
                      <a:cubicBezTo>
                        <a:pt x="0" y="336"/>
                        <a:pt x="90" y="426"/>
                        <a:pt x="198" y="426"/>
                      </a:cubicBezTo>
                      <a:cubicBezTo>
                        <a:pt x="307" y="426"/>
                        <a:pt x="397" y="336"/>
                        <a:pt x="397" y="227"/>
                      </a:cubicBezTo>
                      <a:cubicBezTo>
                        <a:pt x="397" y="222"/>
                        <a:pt x="391" y="219"/>
                        <a:pt x="386" y="219"/>
                      </a:cubicBezTo>
                    </a:path>
                  </a:pathLst>
                </a:custGeom>
                <a:solidFill>
                  <a:srgbClr val="FFFFFF"/>
                </a:solid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dirty="0">
                    <a:ln>
                      <a:noFill/>
                    </a:ln>
                    <a:solidFill>
                      <a:srgbClr val="000000"/>
                    </a:solidFill>
                    <a:effectLst/>
                    <a:uLnTx/>
                    <a:uFillTx/>
                    <a:latin typeface="Dax Offc Pro" panose="020B0504030101020102" pitchFamily="34" charset="0"/>
                    <a:ea typeface="Calibri"/>
                    <a:cs typeface="Calibri"/>
                    <a:sym typeface="Calibri"/>
                  </a:endParaRPr>
                </a:p>
              </p:txBody>
            </p:sp>
          </p:grpSp>
        </p:grpSp>
        <p:grpSp>
          <p:nvGrpSpPr>
            <p:cNvPr id="1387" name="Group 1386">
              <a:extLst>
                <a:ext uri="{FF2B5EF4-FFF2-40B4-BE49-F238E27FC236}">
                  <a16:creationId xmlns:a16="http://schemas.microsoft.com/office/drawing/2014/main" id="{42A4AD36-7084-4B4E-9819-A0A347BE9C0B}"/>
                </a:ext>
              </a:extLst>
            </p:cNvPr>
            <p:cNvGrpSpPr/>
            <p:nvPr/>
          </p:nvGrpSpPr>
          <p:grpSpPr>
            <a:xfrm>
              <a:off x="1297595" y="6103994"/>
              <a:ext cx="978410" cy="274320"/>
              <a:chOff x="1166073" y="5401582"/>
              <a:chExt cx="978410" cy="274320"/>
            </a:xfrm>
          </p:grpSpPr>
          <p:grpSp>
            <p:nvGrpSpPr>
              <p:cNvPr id="1418" name="Group 1417">
                <a:extLst>
                  <a:ext uri="{FF2B5EF4-FFF2-40B4-BE49-F238E27FC236}">
                    <a16:creationId xmlns:a16="http://schemas.microsoft.com/office/drawing/2014/main" id="{CDCF4037-2E61-2365-73B2-B820617E25BA}"/>
                  </a:ext>
                </a:extLst>
              </p:cNvPr>
              <p:cNvGrpSpPr/>
              <p:nvPr/>
            </p:nvGrpSpPr>
            <p:grpSpPr>
              <a:xfrm>
                <a:off x="1868634" y="5401582"/>
                <a:ext cx="275849" cy="274320"/>
                <a:chOff x="2208910" y="5401582"/>
                <a:chExt cx="275849" cy="274320"/>
              </a:xfrm>
            </p:grpSpPr>
            <p:sp>
              <p:nvSpPr>
                <p:cNvPr id="1425" name="Freeform 167">
                  <a:extLst>
                    <a:ext uri="{FF2B5EF4-FFF2-40B4-BE49-F238E27FC236}">
                      <a16:creationId xmlns:a16="http://schemas.microsoft.com/office/drawing/2014/main" id="{8F339777-E1B1-A51D-2C72-E1AC9F904148}"/>
                    </a:ext>
                  </a:extLst>
                </p:cNvPr>
                <p:cNvSpPr>
                  <a:spLocks noChangeArrowheads="1"/>
                </p:cNvSpPr>
                <p:nvPr/>
              </p:nvSpPr>
              <p:spPr bwMode="auto">
                <a:xfrm flipH="1">
                  <a:off x="2208910" y="5401582"/>
                  <a:ext cx="275849" cy="274320"/>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1426" name="Picture 1425" descr="A white line drawing of a road with trees and a exclamation mark&#10;&#10;Description automatically generated">
                  <a:extLst>
                    <a:ext uri="{FF2B5EF4-FFF2-40B4-BE49-F238E27FC236}">
                      <a16:creationId xmlns:a16="http://schemas.microsoft.com/office/drawing/2014/main" id="{5029B8C9-E58B-B230-5B9A-72F27C7EF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8916" y="5480823"/>
                  <a:ext cx="115838" cy="115838"/>
                </a:xfrm>
                <a:prstGeom prst="rect">
                  <a:avLst/>
                </a:prstGeom>
              </p:spPr>
            </p:pic>
          </p:grpSp>
          <p:grpSp>
            <p:nvGrpSpPr>
              <p:cNvPr id="1419" name="Group 1418">
                <a:extLst>
                  <a:ext uri="{FF2B5EF4-FFF2-40B4-BE49-F238E27FC236}">
                    <a16:creationId xmlns:a16="http://schemas.microsoft.com/office/drawing/2014/main" id="{84C69A98-3EE4-ED45-995F-E16708687ED0}"/>
                  </a:ext>
                </a:extLst>
              </p:cNvPr>
              <p:cNvGrpSpPr/>
              <p:nvPr/>
            </p:nvGrpSpPr>
            <p:grpSpPr>
              <a:xfrm>
                <a:off x="1516589" y="5401582"/>
                <a:ext cx="275849" cy="274320"/>
                <a:chOff x="1638693" y="5401582"/>
                <a:chExt cx="275849" cy="274320"/>
              </a:xfrm>
            </p:grpSpPr>
            <p:sp>
              <p:nvSpPr>
                <p:cNvPr id="1423" name="Freeform 166">
                  <a:extLst>
                    <a:ext uri="{FF2B5EF4-FFF2-40B4-BE49-F238E27FC236}">
                      <a16:creationId xmlns:a16="http://schemas.microsoft.com/office/drawing/2014/main" id="{5BB7CDEA-91D7-65D6-8806-311811931425}"/>
                    </a:ext>
                  </a:extLst>
                </p:cNvPr>
                <p:cNvSpPr>
                  <a:spLocks noChangeArrowheads="1"/>
                </p:cNvSpPr>
                <p:nvPr/>
              </p:nvSpPr>
              <p:spPr bwMode="auto">
                <a:xfrm flipH="1">
                  <a:off x="1638693" y="5401582"/>
                  <a:ext cx="275849" cy="274320"/>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1424" name="Picture 1423" descr="A white line drawing of a fire&#10;&#10;Description automatically generated">
                  <a:extLst>
                    <a:ext uri="{FF2B5EF4-FFF2-40B4-BE49-F238E27FC236}">
                      <a16:creationId xmlns:a16="http://schemas.microsoft.com/office/drawing/2014/main" id="{EF4B98DA-D52D-FDC6-39D7-791B740DE3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8699" y="5480823"/>
                  <a:ext cx="115838" cy="115838"/>
                </a:xfrm>
                <a:prstGeom prst="rect">
                  <a:avLst/>
                </a:prstGeom>
              </p:spPr>
            </p:pic>
          </p:grpSp>
          <p:grpSp>
            <p:nvGrpSpPr>
              <p:cNvPr id="1420" name="Group 1419">
                <a:extLst>
                  <a:ext uri="{FF2B5EF4-FFF2-40B4-BE49-F238E27FC236}">
                    <a16:creationId xmlns:a16="http://schemas.microsoft.com/office/drawing/2014/main" id="{F5DDC5D2-AAB2-8E21-DF7C-0607F59163ED}"/>
                  </a:ext>
                </a:extLst>
              </p:cNvPr>
              <p:cNvGrpSpPr/>
              <p:nvPr/>
            </p:nvGrpSpPr>
            <p:grpSpPr>
              <a:xfrm>
                <a:off x="1166073" y="5401582"/>
                <a:ext cx="274320" cy="274320"/>
                <a:chOff x="1166073" y="5401261"/>
                <a:chExt cx="274320" cy="274320"/>
              </a:xfrm>
            </p:grpSpPr>
            <p:sp>
              <p:nvSpPr>
                <p:cNvPr id="1421" name="Freeform 165">
                  <a:extLst>
                    <a:ext uri="{FF2B5EF4-FFF2-40B4-BE49-F238E27FC236}">
                      <a16:creationId xmlns:a16="http://schemas.microsoft.com/office/drawing/2014/main" id="{CFA09AFF-110C-8C27-9774-2BEA8AB399CA}"/>
                    </a:ext>
                  </a:extLst>
                </p:cNvPr>
                <p:cNvSpPr>
                  <a:spLocks noChangeArrowheads="1"/>
                </p:cNvSpPr>
                <p:nvPr/>
              </p:nvSpPr>
              <p:spPr bwMode="auto">
                <a:xfrm flipH="1">
                  <a:off x="1166073" y="5401261"/>
                  <a:ext cx="274320" cy="274320"/>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422" name="Google Shape;1854;p26">
                  <a:extLst>
                    <a:ext uri="{FF2B5EF4-FFF2-40B4-BE49-F238E27FC236}">
                      <a16:creationId xmlns:a16="http://schemas.microsoft.com/office/drawing/2014/main" id="{F7C1929F-EEFB-92CD-318A-E274F198F3C2}"/>
                    </a:ext>
                  </a:extLst>
                </p:cNvPr>
                <p:cNvSpPr/>
                <p:nvPr/>
              </p:nvSpPr>
              <p:spPr>
                <a:xfrm>
                  <a:off x="1249792" y="5480823"/>
                  <a:ext cx="106882" cy="115196"/>
                </a:xfrm>
                <a:custGeom>
                  <a:avLst/>
                  <a:gdLst/>
                  <a:ahLst/>
                  <a:cxnLst/>
                  <a:rect l="l" t="t" r="r" b="b"/>
                  <a:pathLst>
                    <a:path w="398" h="427" extrusionOk="0">
                      <a:moveTo>
                        <a:pt x="386" y="219"/>
                      </a:moveTo>
                      <a:lnTo>
                        <a:pt x="386" y="219"/>
                      </a:lnTo>
                      <a:cubicBezTo>
                        <a:pt x="383" y="219"/>
                        <a:pt x="378" y="222"/>
                        <a:pt x="378" y="227"/>
                      </a:cubicBezTo>
                      <a:cubicBezTo>
                        <a:pt x="378" y="328"/>
                        <a:pt x="299" y="407"/>
                        <a:pt x="198" y="407"/>
                      </a:cubicBezTo>
                      <a:cubicBezTo>
                        <a:pt x="97" y="407"/>
                        <a:pt x="18" y="328"/>
                        <a:pt x="18" y="227"/>
                      </a:cubicBezTo>
                      <a:cubicBezTo>
                        <a:pt x="18" y="135"/>
                        <a:pt x="90" y="55"/>
                        <a:pt x="182" y="47"/>
                      </a:cubicBezTo>
                      <a:cubicBezTo>
                        <a:pt x="166" y="74"/>
                        <a:pt x="166" y="74"/>
                        <a:pt x="166" y="74"/>
                      </a:cubicBezTo>
                      <a:cubicBezTo>
                        <a:pt x="164" y="76"/>
                        <a:pt x="164" y="82"/>
                        <a:pt x="169" y="84"/>
                      </a:cubicBezTo>
                      <a:cubicBezTo>
                        <a:pt x="172" y="87"/>
                        <a:pt x="177" y="87"/>
                        <a:pt x="180" y="82"/>
                      </a:cubicBezTo>
                      <a:cubicBezTo>
                        <a:pt x="206" y="42"/>
                        <a:pt x="206" y="42"/>
                        <a:pt x="206" y="42"/>
                      </a:cubicBezTo>
                      <a:lnTo>
                        <a:pt x="206" y="42"/>
                      </a:lnTo>
                      <a:lnTo>
                        <a:pt x="206" y="39"/>
                      </a:lnTo>
                      <a:lnTo>
                        <a:pt x="206" y="39"/>
                      </a:lnTo>
                      <a:cubicBezTo>
                        <a:pt x="206" y="37"/>
                        <a:pt x="206" y="37"/>
                        <a:pt x="206" y="34"/>
                      </a:cubicBezTo>
                      <a:lnTo>
                        <a:pt x="206" y="34"/>
                      </a:lnTo>
                      <a:lnTo>
                        <a:pt x="206" y="34"/>
                      </a:lnTo>
                      <a:lnTo>
                        <a:pt x="203" y="31"/>
                      </a:lnTo>
                      <a:cubicBezTo>
                        <a:pt x="174" y="2"/>
                        <a:pt x="174" y="2"/>
                        <a:pt x="174" y="2"/>
                      </a:cubicBezTo>
                      <a:cubicBezTo>
                        <a:pt x="172" y="0"/>
                        <a:pt x="166" y="0"/>
                        <a:pt x="161" y="2"/>
                      </a:cubicBezTo>
                      <a:cubicBezTo>
                        <a:pt x="158" y="5"/>
                        <a:pt x="158" y="10"/>
                        <a:pt x="161" y="15"/>
                      </a:cubicBezTo>
                      <a:cubicBezTo>
                        <a:pt x="177" y="31"/>
                        <a:pt x="177" y="31"/>
                        <a:pt x="177" y="31"/>
                      </a:cubicBezTo>
                      <a:cubicBezTo>
                        <a:pt x="79" y="42"/>
                        <a:pt x="0" y="124"/>
                        <a:pt x="0" y="227"/>
                      </a:cubicBezTo>
                      <a:cubicBezTo>
                        <a:pt x="0" y="336"/>
                        <a:pt x="90" y="426"/>
                        <a:pt x="198" y="426"/>
                      </a:cubicBezTo>
                      <a:cubicBezTo>
                        <a:pt x="307" y="426"/>
                        <a:pt x="397" y="336"/>
                        <a:pt x="397" y="227"/>
                      </a:cubicBezTo>
                      <a:cubicBezTo>
                        <a:pt x="397" y="222"/>
                        <a:pt x="391" y="219"/>
                        <a:pt x="386" y="219"/>
                      </a:cubicBezTo>
                    </a:path>
                  </a:pathLst>
                </a:custGeom>
                <a:solidFill>
                  <a:srgbClr val="FFFFFF"/>
                </a:solid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dirty="0">
                    <a:ln>
                      <a:noFill/>
                    </a:ln>
                    <a:solidFill>
                      <a:srgbClr val="000000"/>
                    </a:solidFill>
                    <a:effectLst/>
                    <a:uLnTx/>
                    <a:uFillTx/>
                    <a:latin typeface="Dax Offc Pro" panose="020B0504030101020102" pitchFamily="34" charset="0"/>
                    <a:ea typeface="Calibri"/>
                    <a:cs typeface="Calibri"/>
                    <a:sym typeface="Calibri"/>
                  </a:endParaRPr>
                </a:p>
              </p:txBody>
            </p:sp>
          </p:grpSp>
        </p:grpSp>
        <p:grpSp>
          <p:nvGrpSpPr>
            <p:cNvPr id="1388" name="Group 1387">
              <a:extLst>
                <a:ext uri="{FF2B5EF4-FFF2-40B4-BE49-F238E27FC236}">
                  <a16:creationId xmlns:a16="http://schemas.microsoft.com/office/drawing/2014/main" id="{D0708BB4-9457-D93D-FC4D-FEA53C0621C7}"/>
                </a:ext>
              </a:extLst>
            </p:cNvPr>
            <p:cNvGrpSpPr/>
            <p:nvPr/>
          </p:nvGrpSpPr>
          <p:grpSpPr>
            <a:xfrm>
              <a:off x="1297595" y="5030451"/>
              <a:ext cx="978410" cy="274320"/>
              <a:chOff x="1166073" y="5401582"/>
              <a:chExt cx="978410" cy="274320"/>
            </a:xfrm>
          </p:grpSpPr>
          <p:grpSp>
            <p:nvGrpSpPr>
              <p:cNvPr id="1409" name="Group 1408">
                <a:extLst>
                  <a:ext uri="{FF2B5EF4-FFF2-40B4-BE49-F238E27FC236}">
                    <a16:creationId xmlns:a16="http://schemas.microsoft.com/office/drawing/2014/main" id="{3CFD2B6F-DAD6-DD3E-876E-9A565E21AD96}"/>
                  </a:ext>
                </a:extLst>
              </p:cNvPr>
              <p:cNvGrpSpPr/>
              <p:nvPr/>
            </p:nvGrpSpPr>
            <p:grpSpPr>
              <a:xfrm>
                <a:off x="1868634" y="5401582"/>
                <a:ext cx="275849" cy="274320"/>
                <a:chOff x="2208910" y="5401582"/>
                <a:chExt cx="275849" cy="274320"/>
              </a:xfrm>
            </p:grpSpPr>
            <p:sp>
              <p:nvSpPr>
                <p:cNvPr id="1416" name="Freeform 167">
                  <a:extLst>
                    <a:ext uri="{FF2B5EF4-FFF2-40B4-BE49-F238E27FC236}">
                      <a16:creationId xmlns:a16="http://schemas.microsoft.com/office/drawing/2014/main" id="{A0613084-8F5C-61FC-8785-53BDAEF1B541}"/>
                    </a:ext>
                  </a:extLst>
                </p:cNvPr>
                <p:cNvSpPr>
                  <a:spLocks noChangeArrowheads="1"/>
                </p:cNvSpPr>
                <p:nvPr/>
              </p:nvSpPr>
              <p:spPr bwMode="auto">
                <a:xfrm flipH="1">
                  <a:off x="2208910" y="5401582"/>
                  <a:ext cx="275849" cy="274320"/>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1417" name="Picture 1416" descr="A white line drawing of a road with trees and a exclamation mark&#10;&#10;Description automatically generated">
                  <a:extLst>
                    <a:ext uri="{FF2B5EF4-FFF2-40B4-BE49-F238E27FC236}">
                      <a16:creationId xmlns:a16="http://schemas.microsoft.com/office/drawing/2014/main" id="{B71FCDF8-8A82-BE93-0240-5E99197261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8916" y="5480823"/>
                  <a:ext cx="115838" cy="115838"/>
                </a:xfrm>
                <a:prstGeom prst="rect">
                  <a:avLst/>
                </a:prstGeom>
              </p:spPr>
            </p:pic>
          </p:grpSp>
          <p:grpSp>
            <p:nvGrpSpPr>
              <p:cNvPr id="1410" name="Group 1409">
                <a:extLst>
                  <a:ext uri="{FF2B5EF4-FFF2-40B4-BE49-F238E27FC236}">
                    <a16:creationId xmlns:a16="http://schemas.microsoft.com/office/drawing/2014/main" id="{C8452993-1033-B86D-8B14-59D38C876AE0}"/>
                  </a:ext>
                </a:extLst>
              </p:cNvPr>
              <p:cNvGrpSpPr/>
              <p:nvPr/>
            </p:nvGrpSpPr>
            <p:grpSpPr>
              <a:xfrm>
                <a:off x="1516589" y="5401582"/>
                <a:ext cx="275849" cy="274320"/>
                <a:chOff x="1638693" y="5401582"/>
                <a:chExt cx="275849" cy="274320"/>
              </a:xfrm>
            </p:grpSpPr>
            <p:sp>
              <p:nvSpPr>
                <p:cNvPr id="1414" name="Freeform 166">
                  <a:extLst>
                    <a:ext uri="{FF2B5EF4-FFF2-40B4-BE49-F238E27FC236}">
                      <a16:creationId xmlns:a16="http://schemas.microsoft.com/office/drawing/2014/main" id="{CD77BEF8-8D7C-6E96-2249-1FB56C3DF8A5}"/>
                    </a:ext>
                  </a:extLst>
                </p:cNvPr>
                <p:cNvSpPr>
                  <a:spLocks noChangeArrowheads="1"/>
                </p:cNvSpPr>
                <p:nvPr/>
              </p:nvSpPr>
              <p:spPr bwMode="auto">
                <a:xfrm flipH="1">
                  <a:off x="1638693" y="5401582"/>
                  <a:ext cx="275849" cy="274320"/>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1415" name="Picture 1414" descr="A white line drawing of a fire&#10;&#10;Description automatically generated">
                  <a:extLst>
                    <a:ext uri="{FF2B5EF4-FFF2-40B4-BE49-F238E27FC236}">
                      <a16:creationId xmlns:a16="http://schemas.microsoft.com/office/drawing/2014/main" id="{A770194D-14C7-E2FF-49FA-4CA3F9E340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8699" y="5480823"/>
                  <a:ext cx="115838" cy="115838"/>
                </a:xfrm>
                <a:prstGeom prst="rect">
                  <a:avLst/>
                </a:prstGeom>
              </p:spPr>
            </p:pic>
          </p:grpSp>
          <p:grpSp>
            <p:nvGrpSpPr>
              <p:cNvPr id="1411" name="Group 1410">
                <a:extLst>
                  <a:ext uri="{FF2B5EF4-FFF2-40B4-BE49-F238E27FC236}">
                    <a16:creationId xmlns:a16="http://schemas.microsoft.com/office/drawing/2014/main" id="{E2A426AE-A783-EF40-449C-FE4200B7A238}"/>
                  </a:ext>
                </a:extLst>
              </p:cNvPr>
              <p:cNvGrpSpPr/>
              <p:nvPr/>
            </p:nvGrpSpPr>
            <p:grpSpPr>
              <a:xfrm>
                <a:off x="1166073" y="5401582"/>
                <a:ext cx="274320" cy="274320"/>
                <a:chOff x="1166073" y="5401261"/>
                <a:chExt cx="274320" cy="274320"/>
              </a:xfrm>
            </p:grpSpPr>
            <p:sp>
              <p:nvSpPr>
                <p:cNvPr id="1412" name="Freeform 165">
                  <a:extLst>
                    <a:ext uri="{FF2B5EF4-FFF2-40B4-BE49-F238E27FC236}">
                      <a16:creationId xmlns:a16="http://schemas.microsoft.com/office/drawing/2014/main" id="{B3342649-BDCD-4500-4C6E-0571532F8A94}"/>
                    </a:ext>
                  </a:extLst>
                </p:cNvPr>
                <p:cNvSpPr>
                  <a:spLocks noChangeArrowheads="1"/>
                </p:cNvSpPr>
                <p:nvPr/>
              </p:nvSpPr>
              <p:spPr bwMode="auto">
                <a:xfrm flipH="1">
                  <a:off x="1166073" y="5401261"/>
                  <a:ext cx="274320" cy="274320"/>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413" name="Google Shape;1854;p26">
                  <a:extLst>
                    <a:ext uri="{FF2B5EF4-FFF2-40B4-BE49-F238E27FC236}">
                      <a16:creationId xmlns:a16="http://schemas.microsoft.com/office/drawing/2014/main" id="{2CBB8CC2-4AAE-2E47-E7D3-1E78E40DE4BF}"/>
                    </a:ext>
                  </a:extLst>
                </p:cNvPr>
                <p:cNvSpPr/>
                <p:nvPr/>
              </p:nvSpPr>
              <p:spPr>
                <a:xfrm>
                  <a:off x="1249792" y="5480823"/>
                  <a:ext cx="106882" cy="115196"/>
                </a:xfrm>
                <a:custGeom>
                  <a:avLst/>
                  <a:gdLst/>
                  <a:ahLst/>
                  <a:cxnLst/>
                  <a:rect l="l" t="t" r="r" b="b"/>
                  <a:pathLst>
                    <a:path w="398" h="427" extrusionOk="0">
                      <a:moveTo>
                        <a:pt x="386" y="219"/>
                      </a:moveTo>
                      <a:lnTo>
                        <a:pt x="386" y="219"/>
                      </a:lnTo>
                      <a:cubicBezTo>
                        <a:pt x="383" y="219"/>
                        <a:pt x="378" y="222"/>
                        <a:pt x="378" y="227"/>
                      </a:cubicBezTo>
                      <a:cubicBezTo>
                        <a:pt x="378" y="328"/>
                        <a:pt x="299" y="407"/>
                        <a:pt x="198" y="407"/>
                      </a:cubicBezTo>
                      <a:cubicBezTo>
                        <a:pt x="97" y="407"/>
                        <a:pt x="18" y="328"/>
                        <a:pt x="18" y="227"/>
                      </a:cubicBezTo>
                      <a:cubicBezTo>
                        <a:pt x="18" y="135"/>
                        <a:pt x="90" y="55"/>
                        <a:pt x="182" y="47"/>
                      </a:cubicBezTo>
                      <a:cubicBezTo>
                        <a:pt x="166" y="74"/>
                        <a:pt x="166" y="74"/>
                        <a:pt x="166" y="74"/>
                      </a:cubicBezTo>
                      <a:cubicBezTo>
                        <a:pt x="164" y="76"/>
                        <a:pt x="164" y="82"/>
                        <a:pt x="169" y="84"/>
                      </a:cubicBezTo>
                      <a:cubicBezTo>
                        <a:pt x="172" y="87"/>
                        <a:pt x="177" y="87"/>
                        <a:pt x="180" y="82"/>
                      </a:cubicBezTo>
                      <a:cubicBezTo>
                        <a:pt x="206" y="42"/>
                        <a:pt x="206" y="42"/>
                        <a:pt x="206" y="42"/>
                      </a:cubicBezTo>
                      <a:lnTo>
                        <a:pt x="206" y="42"/>
                      </a:lnTo>
                      <a:lnTo>
                        <a:pt x="206" y="39"/>
                      </a:lnTo>
                      <a:lnTo>
                        <a:pt x="206" y="39"/>
                      </a:lnTo>
                      <a:cubicBezTo>
                        <a:pt x="206" y="37"/>
                        <a:pt x="206" y="37"/>
                        <a:pt x="206" y="34"/>
                      </a:cubicBezTo>
                      <a:lnTo>
                        <a:pt x="206" y="34"/>
                      </a:lnTo>
                      <a:lnTo>
                        <a:pt x="206" y="34"/>
                      </a:lnTo>
                      <a:lnTo>
                        <a:pt x="203" y="31"/>
                      </a:lnTo>
                      <a:cubicBezTo>
                        <a:pt x="174" y="2"/>
                        <a:pt x="174" y="2"/>
                        <a:pt x="174" y="2"/>
                      </a:cubicBezTo>
                      <a:cubicBezTo>
                        <a:pt x="172" y="0"/>
                        <a:pt x="166" y="0"/>
                        <a:pt x="161" y="2"/>
                      </a:cubicBezTo>
                      <a:cubicBezTo>
                        <a:pt x="158" y="5"/>
                        <a:pt x="158" y="10"/>
                        <a:pt x="161" y="15"/>
                      </a:cubicBezTo>
                      <a:cubicBezTo>
                        <a:pt x="177" y="31"/>
                        <a:pt x="177" y="31"/>
                        <a:pt x="177" y="31"/>
                      </a:cubicBezTo>
                      <a:cubicBezTo>
                        <a:pt x="79" y="42"/>
                        <a:pt x="0" y="124"/>
                        <a:pt x="0" y="227"/>
                      </a:cubicBezTo>
                      <a:cubicBezTo>
                        <a:pt x="0" y="336"/>
                        <a:pt x="90" y="426"/>
                        <a:pt x="198" y="426"/>
                      </a:cubicBezTo>
                      <a:cubicBezTo>
                        <a:pt x="307" y="426"/>
                        <a:pt x="397" y="336"/>
                        <a:pt x="397" y="227"/>
                      </a:cubicBezTo>
                      <a:cubicBezTo>
                        <a:pt x="397" y="222"/>
                        <a:pt x="391" y="219"/>
                        <a:pt x="386" y="219"/>
                      </a:cubicBezTo>
                    </a:path>
                  </a:pathLst>
                </a:custGeom>
                <a:solidFill>
                  <a:srgbClr val="FFFFFF"/>
                </a:solid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dirty="0">
                    <a:ln>
                      <a:noFill/>
                    </a:ln>
                    <a:solidFill>
                      <a:srgbClr val="000000"/>
                    </a:solidFill>
                    <a:effectLst/>
                    <a:uLnTx/>
                    <a:uFillTx/>
                    <a:latin typeface="Dax Offc Pro" panose="020B0504030101020102" pitchFamily="34" charset="0"/>
                    <a:ea typeface="Calibri"/>
                    <a:cs typeface="Calibri"/>
                    <a:sym typeface="Calibri"/>
                  </a:endParaRPr>
                </a:p>
              </p:txBody>
            </p:sp>
          </p:grpSp>
        </p:grpSp>
        <p:grpSp>
          <p:nvGrpSpPr>
            <p:cNvPr id="1389" name="Group 1388">
              <a:extLst>
                <a:ext uri="{FF2B5EF4-FFF2-40B4-BE49-F238E27FC236}">
                  <a16:creationId xmlns:a16="http://schemas.microsoft.com/office/drawing/2014/main" id="{BFA53EA0-629F-6F57-0656-CAEC9B51942E}"/>
                </a:ext>
              </a:extLst>
            </p:cNvPr>
            <p:cNvGrpSpPr/>
            <p:nvPr/>
          </p:nvGrpSpPr>
          <p:grpSpPr>
            <a:xfrm>
              <a:off x="1297595" y="4493680"/>
              <a:ext cx="978410" cy="274320"/>
              <a:chOff x="1166073" y="5401582"/>
              <a:chExt cx="978410" cy="274320"/>
            </a:xfrm>
          </p:grpSpPr>
          <p:grpSp>
            <p:nvGrpSpPr>
              <p:cNvPr id="1400" name="Group 1399">
                <a:extLst>
                  <a:ext uri="{FF2B5EF4-FFF2-40B4-BE49-F238E27FC236}">
                    <a16:creationId xmlns:a16="http://schemas.microsoft.com/office/drawing/2014/main" id="{F17F5E26-D9F7-DE27-0938-BB4BF7FD9D0C}"/>
                  </a:ext>
                </a:extLst>
              </p:cNvPr>
              <p:cNvGrpSpPr/>
              <p:nvPr/>
            </p:nvGrpSpPr>
            <p:grpSpPr>
              <a:xfrm>
                <a:off x="1868634" y="5401582"/>
                <a:ext cx="275849" cy="274320"/>
                <a:chOff x="2208910" y="5401582"/>
                <a:chExt cx="275849" cy="274320"/>
              </a:xfrm>
            </p:grpSpPr>
            <p:sp>
              <p:nvSpPr>
                <p:cNvPr id="1407" name="Freeform 167">
                  <a:extLst>
                    <a:ext uri="{FF2B5EF4-FFF2-40B4-BE49-F238E27FC236}">
                      <a16:creationId xmlns:a16="http://schemas.microsoft.com/office/drawing/2014/main" id="{18ED8085-984D-1127-EE29-2A9DDC370D36}"/>
                    </a:ext>
                  </a:extLst>
                </p:cNvPr>
                <p:cNvSpPr>
                  <a:spLocks noChangeArrowheads="1"/>
                </p:cNvSpPr>
                <p:nvPr/>
              </p:nvSpPr>
              <p:spPr bwMode="auto">
                <a:xfrm flipH="1">
                  <a:off x="2208910" y="5401582"/>
                  <a:ext cx="275849" cy="274320"/>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1408" name="Picture 1407" descr="A white line drawing of a road with trees and a exclamation mark&#10;&#10;Description automatically generated">
                  <a:extLst>
                    <a:ext uri="{FF2B5EF4-FFF2-40B4-BE49-F238E27FC236}">
                      <a16:creationId xmlns:a16="http://schemas.microsoft.com/office/drawing/2014/main" id="{B1F49AC0-6D74-F405-3FD4-12FC88671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8916" y="5480823"/>
                  <a:ext cx="115838" cy="115838"/>
                </a:xfrm>
                <a:prstGeom prst="rect">
                  <a:avLst/>
                </a:prstGeom>
              </p:spPr>
            </p:pic>
          </p:grpSp>
          <p:grpSp>
            <p:nvGrpSpPr>
              <p:cNvPr id="1401" name="Group 1400">
                <a:extLst>
                  <a:ext uri="{FF2B5EF4-FFF2-40B4-BE49-F238E27FC236}">
                    <a16:creationId xmlns:a16="http://schemas.microsoft.com/office/drawing/2014/main" id="{8C33B85D-C49B-F9A1-A277-562878CA58F3}"/>
                  </a:ext>
                </a:extLst>
              </p:cNvPr>
              <p:cNvGrpSpPr/>
              <p:nvPr/>
            </p:nvGrpSpPr>
            <p:grpSpPr>
              <a:xfrm>
                <a:off x="1516589" y="5401582"/>
                <a:ext cx="275849" cy="274320"/>
                <a:chOff x="1638693" y="5401582"/>
                <a:chExt cx="275849" cy="274320"/>
              </a:xfrm>
            </p:grpSpPr>
            <p:sp>
              <p:nvSpPr>
                <p:cNvPr id="1405" name="Freeform 166">
                  <a:extLst>
                    <a:ext uri="{FF2B5EF4-FFF2-40B4-BE49-F238E27FC236}">
                      <a16:creationId xmlns:a16="http://schemas.microsoft.com/office/drawing/2014/main" id="{2940D2E8-7ABF-9E4C-3497-C9CA1D7BCF17}"/>
                    </a:ext>
                  </a:extLst>
                </p:cNvPr>
                <p:cNvSpPr>
                  <a:spLocks noChangeArrowheads="1"/>
                </p:cNvSpPr>
                <p:nvPr/>
              </p:nvSpPr>
              <p:spPr bwMode="auto">
                <a:xfrm flipH="1">
                  <a:off x="1638693" y="5401582"/>
                  <a:ext cx="275849" cy="274320"/>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1406" name="Picture 1405" descr="A white line drawing of a fire&#10;&#10;Description automatically generated">
                  <a:extLst>
                    <a:ext uri="{FF2B5EF4-FFF2-40B4-BE49-F238E27FC236}">
                      <a16:creationId xmlns:a16="http://schemas.microsoft.com/office/drawing/2014/main" id="{AACD9357-1629-E370-8CDE-9516B24F8B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8699" y="5480823"/>
                  <a:ext cx="115838" cy="115838"/>
                </a:xfrm>
                <a:prstGeom prst="rect">
                  <a:avLst/>
                </a:prstGeom>
              </p:spPr>
            </p:pic>
          </p:grpSp>
          <p:grpSp>
            <p:nvGrpSpPr>
              <p:cNvPr id="1402" name="Group 1401">
                <a:extLst>
                  <a:ext uri="{FF2B5EF4-FFF2-40B4-BE49-F238E27FC236}">
                    <a16:creationId xmlns:a16="http://schemas.microsoft.com/office/drawing/2014/main" id="{25763653-6C04-8840-F92E-B3B4813BBD73}"/>
                  </a:ext>
                </a:extLst>
              </p:cNvPr>
              <p:cNvGrpSpPr/>
              <p:nvPr/>
            </p:nvGrpSpPr>
            <p:grpSpPr>
              <a:xfrm>
                <a:off x="1166073" y="5401582"/>
                <a:ext cx="274320" cy="274320"/>
                <a:chOff x="1166073" y="5401261"/>
                <a:chExt cx="274320" cy="274320"/>
              </a:xfrm>
            </p:grpSpPr>
            <p:sp>
              <p:nvSpPr>
                <p:cNvPr id="1403" name="Freeform 165">
                  <a:extLst>
                    <a:ext uri="{FF2B5EF4-FFF2-40B4-BE49-F238E27FC236}">
                      <a16:creationId xmlns:a16="http://schemas.microsoft.com/office/drawing/2014/main" id="{565A6B60-BFB0-C4D2-118B-B13D953B0C16}"/>
                    </a:ext>
                  </a:extLst>
                </p:cNvPr>
                <p:cNvSpPr>
                  <a:spLocks noChangeArrowheads="1"/>
                </p:cNvSpPr>
                <p:nvPr/>
              </p:nvSpPr>
              <p:spPr bwMode="auto">
                <a:xfrm flipH="1">
                  <a:off x="1166073" y="5401261"/>
                  <a:ext cx="274320" cy="274320"/>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404" name="Google Shape;1854;p26">
                  <a:extLst>
                    <a:ext uri="{FF2B5EF4-FFF2-40B4-BE49-F238E27FC236}">
                      <a16:creationId xmlns:a16="http://schemas.microsoft.com/office/drawing/2014/main" id="{196C941E-333B-3105-FD3B-A9745D3E289A}"/>
                    </a:ext>
                  </a:extLst>
                </p:cNvPr>
                <p:cNvSpPr/>
                <p:nvPr/>
              </p:nvSpPr>
              <p:spPr>
                <a:xfrm>
                  <a:off x="1249792" y="5480823"/>
                  <a:ext cx="106882" cy="115196"/>
                </a:xfrm>
                <a:custGeom>
                  <a:avLst/>
                  <a:gdLst/>
                  <a:ahLst/>
                  <a:cxnLst/>
                  <a:rect l="l" t="t" r="r" b="b"/>
                  <a:pathLst>
                    <a:path w="398" h="427" extrusionOk="0">
                      <a:moveTo>
                        <a:pt x="386" y="219"/>
                      </a:moveTo>
                      <a:lnTo>
                        <a:pt x="386" y="219"/>
                      </a:lnTo>
                      <a:cubicBezTo>
                        <a:pt x="383" y="219"/>
                        <a:pt x="378" y="222"/>
                        <a:pt x="378" y="227"/>
                      </a:cubicBezTo>
                      <a:cubicBezTo>
                        <a:pt x="378" y="328"/>
                        <a:pt x="299" y="407"/>
                        <a:pt x="198" y="407"/>
                      </a:cubicBezTo>
                      <a:cubicBezTo>
                        <a:pt x="97" y="407"/>
                        <a:pt x="18" y="328"/>
                        <a:pt x="18" y="227"/>
                      </a:cubicBezTo>
                      <a:cubicBezTo>
                        <a:pt x="18" y="135"/>
                        <a:pt x="90" y="55"/>
                        <a:pt x="182" y="47"/>
                      </a:cubicBezTo>
                      <a:cubicBezTo>
                        <a:pt x="166" y="74"/>
                        <a:pt x="166" y="74"/>
                        <a:pt x="166" y="74"/>
                      </a:cubicBezTo>
                      <a:cubicBezTo>
                        <a:pt x="164" y="76"/>
                        <a:pt x="164" y="82"/>
                        <a:pt x="169" y="84"/>
                      </a:cubicBezTo>
                      <a:cubicBezTo>
                        <a:pt x="172" y="87"/>
                        <a:pt x="177" y="87"/>
                        <a:pt x="180" y="82"/>
                      </a:cubicBezTo>
                      <a:cubicBezTo>
                        <a:pt x="206" y="42"/>
                        <a:pt x="206" y="42"/>
                        <a:pt x="206" y="42"/>
                      </a:cubicBezTo>
                      <a:lnTo>
                        <a:pt x="206" y="42"/>
                      </a:lnTo>
                      <a:lnTo>
                        <a:pt x="206" y="39"/>
                      </a:lnTo>
                      <a:lnTo>
                        <a:pt x="206" y="39"/>
                      </a:lnTo>
                      <a:cubicBezTo>
                        <a:pt x="206" y="37"/>
                        <a:pt x="206" y="37"/>
                        <a:pt x="206" y="34"/>
                      </a:cubicBezTo>
                      <a:lnTo>
                        <a:pt x="206" y="34"/>
                      </a:lnTo>
                      <a:lnTo>
                        <a:pt x="206" y="34"/>
                      </a:lnTo>
                      <a:lnTo>
                        <a:pt x="203" y="31"/>
                      </a:lnTo>
                      <a:cubicBezTo>
                        <a:pt x="174" y="2"/>
                        <a:pt x="174" y="2"/>
                        <a:pt x="174" y="2"/>
                      </a:cubicBezTo>
                      <a:cubicBezTo>
                        <a:pt x="172" y="0"/>
                        <a:pt x="166" y="0"/>
                        <a:pt x="161" y="2"/>
                      </a:cubicBezTo>
                      <a:cubicBezTo>
                        <a:pt x="158" y="5"/>
                        <a:pt x="158" y="10"/>
                        <a:pt x="161" y="15"/>
                      </a:cubicBezTo>
                      <a:cubicBezTo>
                        <a:pt x="177" y="31"/>
                        <a:pt x="177" y="31"/>
                        <a:pt x="177" y="31"/>
                      </a:cubicBezTo>
                      <a:cubicBezTo>
                        <a:pt x="79" y="42"/>
                        <a:pt x="0" y="124"/>
                        <a:pt x="0" y="227"/>
                      </a:cubicBezTo>
                      <a:cubicBezTo>
                        <a:pt x="0" y="336"/>
                        <a:pt x="90" y="426"/>
                        <a:pt x="198" y="426"/>
                      </a:cubicBezTo>
                      <a:cubicBezTo>
                        <a:pt x="307" y="426"/>
                        <a:pt x="397" y="336"/>
                        <a:pt x="397" y="227"/>
                      </a:cubicBezTo>
                      <a:cubicBezTo>
                        <a:pt x="397" y="222"/>
                        <a:pt x="391" y="219"/>
                        <a:pt x="386" y="219"/>
                      </a:cubicBezTo>
                    </a:path>
                  </a:pathLst>
                </a:custGeom>
                <a:solidFill>
                  <a:srgbClr val="FFFFFF"/>
                </a:solid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dirty="0">
                    <a:ln>
                      <a:noFill/>
                    </a:ln>
                    <a:solidFill>
                      <a:srgbClr val="000000"/>
                    </a:solidFill>
                    <a:effectLst/>
                    <a:uLnTx/>
                    <a:uFillTx/>
                    <a:latin typeface="Dax Offc Pro" panose="020B0504030101020102" pitchFamily="34" charset="0"/>
                    <a:ea typeface="Calibri"/>
                    <a:cs typeface="Calibri"/>
                    <a:sym typeface="Calibri"/>
                  </a:endParaRPr>
                </a:p>
              </p:txBody>
            </p:sp>
          </p:grpSp>
        </p:grpSp>
        <p:grpSp>
          <p:nvGrpSpPr>
            <p:cNvPr id="1390" name="Group 1389">
              <a:extLst>
                <a:ext uri="{FF2B5EF4-FFF2-40B4-BE49-F238E27FC236}">
                  <a16:creationId xmlns:a16="http://schemas.microsoft.com/office/drawing/2014/main" id="{C8CD44B5-7948-5950-F353-4E05B99ADB28}"/>
                </a:ext>
              </a:extLst>
            </p:cNvPr>
            <p:cNvGrpSpPr/>
            <p:nvPr/>
          </p:nvGrpSpPr>
          <p:grpSpPr>
            <a:xfrm>
              <a:off x="1297595" y="3956909"/>
              <a:ext cx="978410" cy="274320"/>
              <a:chOff x="1166073" y="5401582"/>
              <a:chExt cx="978410" cy="274320"/>
            </a:xfrm>
          </p:grpSpPr>
          <p:grpSp>
            <p:nvGrpSpPr>
              <p:cNvPr id="1391" name="Group 1390">
                <a:extLst>
                  <a:ext uri="{FF2B5EF4-FFF2-40B4-BE49-F238E27FC236}">
                    <a16:creationId xmlns:a16="http://schemas.microsoft.com/office/drawing/2014/main" id="{E4240367-F26E-7C90-B2AA-1BA57FC7190A}"/>
                  </a:ext>
                </a:extLst>
              </p:cNvPr>
              <p:cNvGrpSpPr/>
              <p:nvPr/>
            </p:nvGrpSpPr>
            <p:grpSpPr>
              <a:xfrm>
                <a:off x="1868634" y="5401582"/>
                <a:ext cx="275849" cy="274320"/>
                <a:chOff x="2208910" y="5401582"/>
                <a:chExt cx="275849" cy="274320"/>
              </a:xfrm>
            </p:grpSpPr>
            <p:sp>
              <p:nvSpPr>
                <p:cNvPr id="1398" name="Freeform 167">
                  <a:extLst>
                    <a:ext uri="{FF2B5EF4-FFF2-40B4-BE49-F238E27FC236}">
                      <a16:creationId xmlns:a16="http://schemas.microsoft.com/office/drawing/2014/main" id="{47611A92-8A19-B371-7C5C-C6076730FFAB}"/>
                    </a:ext>
                  </a:extLst>
                </p:cNvPr>
                <p:cNvSpPr>
                  <a:spLocks noChangeArrowheads="1"/>
                </p:cNvSpPr>
                <p:nvPr/>
              </p:nvSpPr>
              <p:spPr bwMode="auto">
                <a:xfrm flipH="1">
                  <a:off x="2208910" y="5401582"/>
                  <a:ext cx="275849" cy="274320"/>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1399" name="Picture 1398" descr="A white line drawing of a road with trees and a exclamation mark&#10;&#10;Description automatically generated">
                  <a:extLst>
                    <a:ext uri="{FF2B5EF4-FFF2-40B4-BE49-F238E27FC236}">
                      <a16:creationId xmlns:a16="http://schemas.microsoft.com/office/drawing/2014/main" id="{8192F760-5259-B9DF-8010-F6DF9F790C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8916" y="5480823"/>
                  <a:ext cx="115838" cy="115838"/>
                </a:xfrm>
                <a:prstGeom prst="rect">
                  <a:avLst/>
                </a:prstGeom>
              </p:spPr>
            </p:pic>
          </p:grpSp>
          <p:grpSp>
            <p:nvGrpSpPr>
              <p:cNvPr id="1392" name="Group 1391">
                <a:extLst>
                  <a:ext uri="{FF2B5EF4-FFF2-40B4-BE49-F238E27FC236}">
                    <a16:creationId xmlns:a16="http://schemas.microsoft.com/office/drawing/2014/main" id="{A21FB302-76A2-740E-1AFC-2E26F4B332C2}"/>
                  </a:ext>
                </a:extLst>
              </p:cNvPr>
              <p:cNvGrpSpPr/>
              <p:nvPr/>
            </p:nvGrpSpPr>
            <p:grpSpPr>
              <a:xfrm>
                <a:off x="1516589" y="5401582"/>
                <a:ext cx="275849" cy="274320"/>
                <a:chOff x="1638693" y="5401582"/>
                <a:chExt cx="275849" cy="274320"/>
              </a:xfrm>
            </p:grpSpPr>
            <p:sp>
              <p:nvSpPr>
                <p:cNvPr id="1396" name="Freeform 166">
                  <a:extLst>
                    <a:ext uri="{FF2B5EF4-FFF2-40B4-BE49-F238E27FC236}">
                      <a16:creationId xmlns:a16="http://schemas.microsoft.com/office/drawing/2014/main" id="{0441ED5D-9230-04AA-802D-4059DC006E03}"/>
                    </a:ext>
                  </a:extLst>
                </p:cNvPr>
                <p:cNvSpPr>
                  <a:spLocks noChangeArrowheads="1"/>
                </p:cNvSpPr>
                <p:nvPr/>
              </p:nvSpPr>
              <p:spPr bwMode="auto">
                <a:xfrm flipH="1">
                  <a:off x="1638693" y="5401582"/>
                  <a:ext cx="275849" cy="274320"/>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1397" name="Picture 1396" descr="A white line drawing of a fire&#10;&#10;Description automatically generated">
                  <a:extLst>
                    <a:ext uri="{FF2B5EF4-FFF2-40B4-BE49-F238E27FC236}">
                      <a16:creationId xmlns:a16="http://schemas.microsoft.com/office/drawing/2014/main" id="{A471BFE7-00FE-E639-F56E-185C272410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8699" y="5480823"/>
                  <a:ext cx="115838" cy="115838"/>
                </a:xfrm>
                <a:prstGeom prst="rect">
                  <a:avLst/>
                </a:prstGeom>
              </p:spPr>
            </p:pic>
          </p:grpSp>
          <p:grpSp>
            <p:nvGrpSpPr>
              <p:cNvPr id="1393" name="Group 1392">
                <a:extLst>
                  <a:ext uri="{FF2B5EF4-FFF2-40B4-BE49-F238E27FC236}">
                    <a16:creationId xmlns:a16="http://schemas.microsoft.com/office/drawing/2014/main" id="{AAE20737-895A-4D95-D8E3-F0B4B2B8D855}"/>
                  </a:ext>
                </a:extLst>
              </p:cNvPr>
              <p:cNvGrpSpPr/>
              <p:nvPr/>
            </p:nvGrpSpPr>
            <p:grpSpPr>
              <a:xfrm>
                <a:off x="1166073" y="5401582"/>
                <a:ext cx="274320" cy="274320"/>
                <a:chOff x="1166073" y="5401261"/>
                <a:chExt cx="274320" cy="274320"/>
              </a:xfrm>
            </p:grpSpPr>
            <p:sp>
              <p:nvSpPr>
                <p:cNvPr id="1394" name="Freeform 165">
                  <a:extLst>
                    <a:ext uri="{FF2B5EF4-FFF2-40B4-BE49-F238E27FC236}">
                      <a16:creationId xmlns:a16="http://schemas.microsoft.com/office/drawing/2014/main" id="{765FAC76-9970-DCBE-C90E-8A696ACAC29A}"/>
                    </a:ext>
                  </a:extLst>
                </p:cNvPr>
                <p:cNvSpPr>
                  <a:spLocks noChangeArrowheads="1"/>
                </p:cNvSpPr>
                <p:nvPr/>
              </p:nvSpPr>
              <p:spPr bwMode="auto">
                <a:xfrm flipH="1">
                  <a:off x="1166073" y="5401261"/>
                  <a:ext cx="274320" cy="274320"/>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395" name="Google Shape;1854;p26">
                  <a:extLst>
                    <a:ext uri="{FF2B5EF4-FFF2-40B4-BE49-F238E27FC236}">
                      <a16:creationId xmlns:a16="http://schemas.microsoft.com/office/drawing/2014/main" id="{61A14CA3-0884-1250-09A7-05A8D3AC94AB}"/>
                    </a:ext>
                  </a:extLst>
                </p:cNvPr>
                <p:cNvSpPr/>
                <p:nvPr/>
              </p:nvSpPr>
              <p:spPr>
                <a:xfrm>
                  <a:off x="1249792" y="5480823"/>
                  <a:ext cx="106882" cy="115196"/>
                </a:xfrm>
                <a:custGeom>
                  <a:avLst/>
                  <a:gdLst/>
                  <a:ahLst/>
                  <a:cxnLst/>
                  <a:rect l="l" t="t" r="r" b="b"/>
                  <a:pathLst>
                    <a:path w="398" h="427" extrusionOk="0">
                      <a:moveTo>
                        <a:pt x="386" y="219"/>
                      </a:moveTo>
                      <a:lnTo>
                        <a:pt x="386" y="219"/>
                      </a:lnTo>
                      <a:cubicBezTo>
                        <a:pt x="383" y="219"/>
                        <a:pt x="378" y="222"/>
                        <a:pt x="378" y="227"/>
                      </a:cubicBezTo>
                      <a:cubicBezTo>
                        <a:pt x="378" y="328"/>
                        <a:pt x="299" y="407"/>
                        <a:pt x="198" y="407"/>
                      </a:cubicBezTo>
                      <a:cubicBezTo>
                        <a:pt x="97" y="407"/>
                        <a:pt x="18" y="328"/>
                        <a:pt x="18" y="227"/>
                      </a:cubicBezTo>
                      <a:cubicBezTo>
                        <a:pt x="18" y="135"/>
                        <a:pt x="90" y="55"/>
                        <a:pt x="182" y="47"/>
                      </a:cubicBezTo>
                      <a:cubicBezTo>
                        <a:pt x="166" y="74"/>
                        <a:pt x="166" y="74"/>
                        <a:pt x="166" y="74"/>
                      </a:cubicBezTo>
                      <a:cubicBezTo>
                        <a:pt x="164" y="76"/>
                        <a:pt x="164" y="82"/>
                        <a:pt x="169" y="84"/>
                      </a:cubicBezTo>
                      <a:cubicBezTo>
                        <a:pt x="172" y="87"/>
                        <a:pt x="177" y="87"/>
                        <a:pt x="180" y="82"/>
                      </a:cubicBezTo>
                      <a:cubicBezTo>
                        <a:pt x="206" y="42"/>
                        <a:pt x="206" y="42"/>
                        <a:pt x="206" y="42"/>
                      </a:cubicBezTo>
                      <a:lnTo>
                        <a:pt x="206" y="42"/>
                      </a:lnTo>
                      <a:lnTo>
                        <a:pt x="206" y="39"/>
                      </a:lnTo>
                      <a:lnTo>
                        <a:pt x="206" y="39"/>
                      </a:lnTo>
                      <a:cubicBezTo>
                        <a:pt x="206" y="37"/>
                        <a:pt x="206" y="37"/>
                        <a:pt x="206" y="34"/>
                      </a:cubicBezTo>
                      <a:lnTo>
                        <a:pt x="206" y="34"/>
                      </a:lnTo>
                      <a:lnTo>
                        <a:pt x="206" y="34"/>
                      </a:lnTo>
                      <a:lnTo>
                        <a:pt x="203" y="31"/>
                      </a:lnTo>
                      <a:cubicBezTo>
                        <a:pt x="174" y="2"/>
                        <a:pt x="174" y="2"/>
                        <a:pt x="174" y="2"/>
                      </a:cubicBezTo>
                      <a:cubicBezTo>
                        <a:pt x="172" y="0"/>
                        <a:pt x="166" y="0"/>
                        <a:pt x="161" y="2"/>
                      </a:cubicBezTo>
                      <a:cubicBezTo>
                        <a:pt x="158" y="5"/>
                        <a:pt x="158" y="10"/>
                        <a:pt x="161" y="15"/>
                      </a:cubicBezTo>
                      <a:cubicBezTo>
                        <a:pt x="177" y="31"/>
                        <a:pt x="177" y="31"/>
                        <a:pt x="177" y="31"/>
                      </a:cubicBezTo>
                      <a:cubicBezTo>
                        <a:pt x="79" y="42"/>
                        <a:pt x="0" y="124"/>
                        <a:pt x="0" y="227"/>
                      </a:cubicBezTo>
                      <a:cubicBezTo>
                        <a:pt x="0" y="336"/>
                        <a:pt x="90" y="426"/>
                        <a:pt x="198" y="426"/>
                      </a:cubicBezTo>
                      <a:cubicBezTo>
                        <a:pt x="307" y="426"/>
                        <a:pt x="397" y="336"/>
                        <a:pt x="397" y="227"/>
                      </a:cubicBezTo>
                      <a:cubicBezTo>
                        <a:pt x="397" y="222"/>
                        <a:pt x="391" y="219"/>
                        <a:pt x="386" y="219"/>
                      </a:cubicBezTo>
                    </a:path>
                  </a:pathLst>
                </a:custGeom>
                <a:solidFill>
                  <a:srgbClr val="FFFFFF"/>
                </a:solid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dirty="0">
                    <a:ln>
                      <a:noFill/>
                    </a:ln>
                    <a:solidFill>
                      <a:srgbClr val="000000"/>
                    </a:solidFill>
                    <a:effectLst/>
                    <a:uLnTx/>
                    <a:uFillTx/>
                    <a:latin typeface="Dax Offc Pro" panose="020B0504030101020102" pitchFamily="34" charset="0"/>
                    <a:ea typeface="Calibri"/>
                    <a:cs typeface="Calibri"/>
                    <a:sym typeface="Calibri"/>
                  </a:endParaRPr>
                </a:p>
              </p:txBody>
            </p:sp>
          </p:grpSp>
        </p:grpSp>
      </p:grpSp>
      <p:grpSp>
        <p:nvGrpSpPr>
          <p:cNvPr id="1436" name="Group 1435">
            <a:extLst>
              <a:ext uri="{FF2B5EF4-FFF2-40B4-BE49-F238E27FC236}">
                <a16:creationId xmlns:a16="http://schemas.microsoft.com/office/drawing/2014/main" id="{67654121-1B3E-27D5-352F-31A98AAA1382}"/>
              </a:ext>
            </a:extLst>
          </p:cNvPr>
          <p:cNvGrpSpPr/>
          <p:nvPr/>
        </p:nvGrpSpPr>
        <p:grpSpPr>
          <a:xfrm>
            <a:off x="10537784" y="2430332"/>
            <a:ext cx="978410" cy="2421405"/>
            <a:chOff x="1297595" y="3956909"/>
            <a:chExt cx="978410" cy="2421405"/>
          </a:xfrm>
        </p:grpSpPr>
        <p:grpSp>
          <p:nvGrpSpPr>
            <p:cNvPr id="1437" name="Group 1436">
              <a:extLst>
                <a:ext uri="{FF2B5EF4-FFF2-40B4-BE49-F238E27FC236}">
                  <a16:creationId xmlns:a16="http://schemas.microsoft.com/office/drawing/2014/main" id="{49CF6029-F335-5165-85EC-1FAF9974CDB8}"/>
                </a:ext>
              </a:extLst>
            </p:cNvPr>
            <p:cNvGrpSpPr/>
            <p:nvPr/>
          </p:nvGrpSpPr>
          <p:grpSpPr>
            <a:xfrm>
              <a:off x="1297595" y="5567222"/>
              <a:ext cx="978410" cy="274320"/>
              <a:chOff x="1166073" y="5401582"/>
              <a:chExt cx="978410" cy="274320"/>
            </a:xfrm>
          </p:grpSpPr>
          <p:grpSp>
            <p:nvGrpSpPr>
              <p:cNvPr id="1478" name="Group 1477">
                <a:extLst>
                  <a:ext uri="{FF2B5EF4-FFF2-40B4-BE49-F238E27FC236}">
                    <a16:creationId xmlns:a16="http://schemas.microsoft.com/office/drawing/2014/main" id="{5824C2A4-B76F-708B-E543-3358A917E7F9}"/>
                  </a:ext>
                </a:extLst>
              </p:cNvPr>
              <p:cNvGrpSpPr/>
              <p:nvPr/>
            </p:nvGrpSpPr>
            <p:grpSpPr>
              <a:xfrm>
                <a:off x="1868634" y="5401582"/>
                <a:ext cx="275849" cy="274320"/>
                <a:chOff x="2208910" y="5401582"/>
                <a:chExt cx="275849" cy="274320"/>
              </a:xfrm>
            </p:grpSpPr>
            <p:sp>
              <p:nvSpPr>
                <p:cNvPr id="1485" name="Freeform 167">
                  <a:extLst>
                    <a:ext uri="{FF2B5EF4-FFF2-40B4-BE49-F238E27FC236}">
                      <a16:creationId xmlns:a16="http://schemas.microsoft.com/office/drawing/2014/main" id="{D18083D5-604A-ED41-4027-F9D3CFBA0071}"/>
                    </a:ext>
                  </a:extLst>
                </p:cNvPr>
                <p:cNvSpPr>
                  <a:spLocks noChangeArrowheads="1"/>
                </p:cNvSpPr>
                <p:nvPr/>
              </p:nvSpPr>
              <p:spPr bwMode="auto">
                <a:xfrm flipH="1">
                  <a:off x="2208910" y="5401582"/>
                  <a:ext cx="275849" cy="274320"/>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1486" name="Picture 1485" descr="A white line drawing of a road with trees and a exclamation mark&#10;&#10;Description automatically generated">
                  <a:extLst>
                    <a:ext uri="{FF2B5EF4-FFF2-40B4-BE49-F238E27FC236}">
                      <a16:creationId xmlns:a16="http://schemas.microsoft.com/office/drawing/2014/main" id="{E4B5A221-6448-3002-2897-50E4081DCF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8916" y="5480823"/>
                  <a:ext cx="115838" cy="115838"/>
                </a:xfrm>
                <a:prstGeom prst="rect">
                  <a:avLst/>
                </a:prstGeom>
              </p:spPr>
            </p:pic>
          </p:grpSp>
          <p:grpSp>
            <p:nvGrpSpPr>
              <p:cNvPr id="1479" name="Group 1478">
                <a:extLst>
                  <a:ext uri="{FF2B5EF4-FFF2-40B4-BE49-F238E27FC236}">
                    <a16:creationId xmlns:a16="http://schemas.microsoft.com/office/drawing/2014/main" id="{985B885C-D02E-E04D-E783-B0B448574079}"/>
                  </a:ext>
                </a:extLst>
              </p:cNvPr>
              <p:cNvGrpSpPr/>
              <p:nvPr/>
            </p:nvGrpSpPr>
            <p:grpSpPr>
              <a:xfrm>
                <a:off x="1516589" y="5401582"/>
                <a:ext cx="275849" cy="274320"/>
                <a:chOff x="1638693" y="5401582"/>
                <a:chExt cx="275849" cy="274320"/>
              </a:xfrm>
            </p:grpSpPr>
            <p:sp>
              <p:nvSpPr>
                <p:cNvPr id="1483" name="Freeform 166">
                  <a:extLst>
                    <a:ext uri="{FF2B5EF4-FFF2-40B4-BE49-F238E27FC236}">
                      <a16:creationId xmlns:a16="http://schemas.microsoft.com/office/drawing/2014/main" id="{22E1027B-1ADF-B002-643C-AE4BF4220502}"/>
                    </a:ext>
                  </a:extLst>
                </p:cNvPr>
                <p:cNvSpPr>
                  <a:spLocks noChangeArrowheads="1"/>
                </p:cNvSpPr>
                <p:nvPr/>
              </p:nvSpPr>
              <p:spPr bwMode="auto">
                <a:xfrm flipH="1">
                  <a:off x="1638693" y="5401582"/>
                  <a:ext cx="275849" cy="274320"/>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1484" name="Picture 1483" descr="A white line drawing of a fire&#10;&#10;Description automatically generated">
                  <a:extLst>
                    <a:ext uri="{FF2B5EF4-FFF2-40B4-BE49-F238E27FC236}">
                      <a16:creationId xmlns:a16="http://schemas.microsoft.com/office/drawing/2014/main" id="{89318361-AA3D-8476-17D7-CBDC686FD3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8699" y="5480823"/>
                  <a:ext cx="115838" cy="115838"/>
                </a:xfrm>
                <a:prstGeom prst="rect">
                  <a:avLst/>
                </a:prstGeom>
              </p:spPr>
            </p:pic>
          </p:grpSp>
          <p:grpSp>
            <p:nvGrpSpPr>
              <p:cNvPr id="1480" name="Group 1479">
                <a:extLst>
                  <a:ext uri="{FF2B5EF4-FFF2-40B4-BE49-F238E27FC236}">
                    <a16:creationId xmlns:a16="http://schemas.microsoft.com/office/drawing/2014/main" id="{E76A9F0A-235F-E4C0-DD19-AF3D3D22A02A}"/>
                  </a:ext>
                </a:extLst>
              </p:cNvPr>
              <p:cNvGrpSpPr/>
              <p:nvPr/>
            </p:nvGrpSpPr>
            <p:grpSpPr>
              <a:xfrm>
                <a:off x="1166073" y="5401582"/>
                <a:ext cx="274320" cy="274320"/>
                <a:chOff x="1166073" y="5401261"/>
                <a:chExt cx="274320" cy="274320"/>
              </a:xfrm>
            </p:grpSpPr>
            <p:sp>
              <p:nvSpPr>
                <p:cNvPr id="1481" name="Freeform 165">
                  <a:extLst>
                    <a:ext uri="{FF2B5EF4-FFF2-40B4-BE49-F238E27FC236}">
                      <a16:creationId xmlns:a16="http://schemas.microsoft.com/office/drawing/2014/main" id="{BD408B32-7909-4BA1-C69F-08AF489667B1}"/>
                    </a:ext>
                  </a:extLst>
                </p:cNvPr>
                <p:cNvSpPr>
                  <a:spLocks noChangeArrowheads="1"/>
                </p:cNvSpPr>
                <p:nvPr/>
              </p:nvSpPr>
              <p:spPr bwMode="auto">
                <a:xfrm flipH="1">
                  <a:off x="1166073" y="5401261"/>
                  <a:ext cx="274320" cy="274320"/>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482" name="Google Shape;1854;p26">
                  <a:extLst>
                    <a:ext uri="{FF2B5EF4-FFF2-40B4-BE49-F238E27FC236}">
                      <a16:creationId xmlns:a16="http://schemas.microsoft.com/office/drawing/2014/main" id="{FFD01B08-D9C3-0300-0E04-DB25C8306C80}"/>
                    </a:ext>
                  </a:extLst>
                </p:cNvPr>
                <p:cNvSpPr/>
                <p:nvPr/>
              </p:nvSpPr>
              <p:spPr>
                <a:xfrm>
                  <a:off x="1249792" y="5480823"/>
                  <a:ext cx="106882" cy="115196"/>
                </a:xfrm>
                <a:custGeom>
                  <a:avLst/>
                  <a:gdLst/>
                  <a:ahLst/>
                  <a:cxnLst/>
                  <a:rect l="l" t="t" r="r" b="b"/>
                  <a:pathLst>
                    <a:path w="398" h="427" extrusionOk="0">
                      <a:moveTo>
                        <a:pt x="386" y="219"/>
                      </a:moveTo>
                      <a:lnTo>
                        <a:pt x="386" y="219"/>
                      </a:lnTo>
                      <a:cubicBezTo>
                        <a:pt x="383" y="219"/>
                        <a:pt x="378" y="222"/>
                        <a:pt x="378" y="227"/>
                      </a:cubicBezTo>
                      <a:cubicBezTo>
                        <a:pt x="378" y="328"/>
                        <a:pt x="299" y="407"/>
                        <a:pt x="198" y="407"/>
                      </a:cubicBezTo>
                      <a:cubicBezTo>
                        <a:pt x="97" y="407"/>
                        <a:pt x="18" y="328"/>
                        <a:pt x="18" y="227"/>
                      </a:cubicBezTo>
                      <a:cubicBezTo>
                        <a:pt x="18" y="135"/>
                        <a:pt x="90" y="55"/>
                        <a:pt x="182" y="47"/>
                      </a:cubicBezTo>
                      <a:cubicBezTo>
                        <a:pt x="166" y="74"/>
                        <a:pt x="166" y="74"/>
                        <a:pt x="166" y="74"/>
                      </a:cubicBezTo>
                      <a:cubicBezTo>
                        <a:pt x="164" y="76"/>
                        <a:pt x="164" y="82"/>
                        <a:pt x="169" y="84"/>
                      </a:cubicBezTo>
                      <a:cubicBezTo>
                        <a:pt x="172" y="87"/>
                        <a:pt x="177" y="87"/>
                        <a:pt x="180" y="82"/>
                      </a:cubicBezTo>
                      <a:cubicBezTo>
                        <a:pt x="206" y="42"/>
                        <a:pt x="206" y="42"/>
                        <a:pt x="206" y="42"/>
                      </a:cubicBezTo>
                      <a:lnTo>
                        <a:pt x="206" y="42"/>
                      </a:lnTo>
                      <a:lnTo>
                        <a:pt x="206" y="39"/>
                      </a:lnTo>
                      <a:lnTo>
                        <a:pt x="206" y="39"/>
                      </a:lnTo>
                      <a:cubicBezTo>
                        <a:pt x="206" y="37"/>
                        <a:pt x="206" y="37"/>
                        <a:pt x="206" y="34"/>
                      </a:cubicBezTo>
                      <a:lnTo>
                        <a:pt x="206" y="34"/>
                      </a:lnTo>
                      <a:lnTo>
                        <a:pt x="206" y="34"/>
                      </a:lnTo>
                      <a:lnTo>
                        <a:pt x="203" y="31"/>
                      </a:lnTo>
                      <a:cubicBezTo>
                        <a:pt x="174" y="2"/>
                        <a:pt x="174" y="2"/>
                        <a:pt x="174" y="2"/>
                      </a:cubicBezTo>
                      <a:cubicBezTo>
                        <a:pt x="172" y="0"/>
                        <a:pt x="166" y="0"/>
                        <a:pt x="161" y="2"/>
                      </a:cubicBezTo>
                      <a:cubicBezTo>
                        <a:pt x="158" y="5"/>
                        <a:pt x="158" y="10"/>
                        <a:pt x="161" y="15"/>
                      </a:cubicBezTo>
                      <a:cubicBezTo>
                        <a:pt x="177" y="31"/>
                        <a:pt x="177" y="31"/>
                        <a:pt x="177" y="31"/>
                      </a:cubicBezTo>
                      <a:cubicBezTo>
                        <a:pt x="79" y="42"/>
                        <a:pt x="0" y="124"/>
                        <a:pt x="0" y="227"/>
                      </a:cubicBezTo>
                      <a:cubicBezTo>
                        <a:pt x="0" y="336"/>
                        <a:pt x="90" y="426"/>
                        <a:pt x="198" y="426"/>
                      </a:cubicBezTo>
                      <a:cubicBezTo>
                        <a:pt x="307" y="426"/>
                        <a:pt x="397" y="336"/>
                        <a:pt x="397" y="227"/>
                      </a:cubicBezTo>
                      <a:cubicBezTo>
                        <a:pt x="397" y="222"/>
                        <a:pt x="391" y="219"/>
                        <a:pt x="386" y="219"/>
                      </a:cubicBezTo>
                    </a:path>
                  </a:pathLst>
                </a:custGeom>
                <a:solidFill>
                  <a:srgbClr val="FFFFFF"/>
                </a:solid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dirty="0">
                    <a:ln>
                      <a:noFill/>
                    </a:ln>
                    <a:solidFill>
                      <a:srgbClr val="000000"/>
                    </a:solidFill>
                    <a:effectLst/>
                    <a:uLnTx/>
                    <a:uFillTx/>
                    <a:latin typeface="Dax Offc Pro" panose="020B0504030101020102" pitchFamily="34" charset="0"/>
                    <a:ea typeface="Calibri"/>
                    <a:cs typeface="Calibri"/>
                    <a:sym typeface="Calibri"/>
                  </a:endParaRPr>
                </a:p>
              </p:txBody>
            </p:sp>
          </p:grpSp>
        </p:grpSp>
        <p:grpSp>
          <p:nvGrpSpPr>
            <p:cNvPr id="1438" name="Group 1437">
              <a:extLst>
                <a:ext uri="{FF2B5EF4-FFF2-40B4-BE49-F238E27FC236}">
                  <a16:creationId xmlns:a16="http://schemas.microsoft.com/office/drawing/2014/main" id="{F59FD943-1339-7DFA-CDEC-8349B84850F6}"/>
                </a:ext>
              </a:extLst>
            </p:cNvPr>
            <p:cNvGrpSpPr/>
            <p:nvPr/>
          </p:nvGrpSpPr>
          <p:grpSpPr>
            <a:xfrm>
              <a:off x="1297595" y="6103994"/>
              <a:ext cx="978410" cy="274320"/>
              <a:chOff x="1166073" y="5401582"/>
              <a:chExt cx="978410" cy="274320"/>
            </a:xfrm>
          </p:grpSpPr>
          <p:grpSp>
            <p:nvGrpSpPr>
              <p:cNvPr id="1469" name="Group 1468">
                <a:extLst>
                  <a:ext uri="{FF2B5EF4-FFF2-40B4-BE49-F238E27FC236}">
                    <a16:creationId xmlns:a16="http://schemas.microsoft.com/office/drawing/2014/main" id="{A3E2068D-252B-EE6A-9CC9-460F0D7775C7}"/>
                  </a:ext>
                </a:extLst>
              </p:cNvPr>
              <p:cNvGrpSpPr/>
              <p:nvPr/>
            </p:nvGrpSpPr>
            <p:grpSpPr>
              <a:xfrm>
                <a:off x="1868634" y="5401582"/>
                <a:ext cx="275849" cy="274320"/>
                <a:chOff x="2208910" y="5401582"/>
                <a:chExt cx="275849" cy="274320"/>
              </a:xfrm>
            </p:grpSpPr>
            <p:sp>
              <p:nvSpPr>
                <p:cNvPr id="1476" name="Freeform 167">
                  <a:extLst>
                    <a:ext uri="{FF2B5EF4-FFF2-40B4-BE49-F238E27FC236}">
                      <a16:creationId xmlns:a16="http://schemas.microsoft.com/office/drawing/2014/main" id="{F00BD8BE-C12C-D3AD-55D6-087BD22BC1DF}"/>
                    </a:ext>
                  </a:extLst>
                </p:cNvPr>
                <p:cNvSpPr>
                  <a:spLocks noChangeArrowheads="1"/>
                </p:cNvSpPr>
                <p:nvPr/>
              </p:nvSpPr>
              <p:spPr bwMode="auto">
                <a:xfrm flipH="1">
                  <a:off x="2208910" y="5401582"/>
                  <a:ext cx="275849" cy="274320"/>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1477" name="Picture 1476" descr="A white line drawing of a road with trees and a exclamation mark&#10;&#10;Description automatically generated">
                  <a:extLst>
                    <a:ext uri="{FF2B5EF4-FFF2-40B4-BE49-F238E27FC236}">
                      <a16:creationId xmlns:a16="http://schemas.microsoft.com/office/drawing/2014/main" id="{90686456-825F-C5C6-D670-8E89FA0446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8916" y="5480823"/>
                  <a:ext cx="115838" cy="115838"/>
                </a:xfrm>
                <a:prstGeom prst="rect">
                  <a:avLst/>
                </a:prstGeom>
              </p:spPr>
            </p:pic>
          </p:grpSp>
          <p:grpSp>
            <p:nvGrpSpPr>
              <p:cNvPr id="1470" name="Group 1469">
                <a:extLst>
                  <a:ext uri="{FF2B5EF4-FFF2-40B4-BE49-F238E27FC236}">
                    <a16:creationId xmlns:a16="http://schemas.microsoft.com/office/drawing/2014/main" id="{BB3F4FBC-7A7A-0BCC-E20A-46C3D6BB72F3}"/>
                  </a:ext>
                </a:extLst>
              </p:cNvPr>
              <p:cNvGrpSpPr/>
              <p:nvPr/>
            </p:nvGrpSpPr>
            <p:grpSpPr>
              <a:xfrm>
                <a:off x="1516589" y="5401582"/>
                <a:ext cx="275849" cy="274320"/>
                <a:chOff x="1638693" y="5401582"/>
                <a:chExt cx="275849" cy="274320"/>
              </a:xfrm>
            </p:grpSpPr>
            <p:sp>
              <p:nvSpPr>
                <p:cNvPr id="1474" name="Freeform 166">
                  <a:extLst>
                    <a:ext uri="{FF2B5EF4-FFF2-40B4-BE49-F238E27FC236}">
                      <a16:creationId xmlns:a16="http://schemas.microsoft.com/office/drawing/2014/main" id="{0C2CF11A-FDA0-91DD-59D4-52D453E4BD52}"/>
                    </a:ext>
                  </a:extLst>
                </p:cNvPr>
                <p:cNvSpPr>
                  <a:spLocks noChangeArrowheads="1"/>
                </p:cNvSpPr>
                <p:nvPr/>
              </p:nvSpPr>
              <p:spPr bwMode="auto">
                <a:xfrm flipH="1">
                  <a:off x="1638693" y="5401582"/>
                  <a:ext cx="275849" cy="274320"/>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1475" name="Picture 1474" descr="A white line drawing of a fire&#10;&#10;Description automatically generated">
                  <a:extLst>
                    <a:ext uri="{FF2B5EF4-FFF2-40B4-BE49-F238E27FC236}">
                      <a16:creationId xmlns:a16="http://schemas.microsoft.com/office/drawing/2014/main" id="{92472AF3-380B-C4E2-AD20-E5F395036A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8699" y="5480823"/>
                  <a:ext cx="115838" cy="115838"/>
                </a:xfrm>
                <a:prstGeom prst="rect">
                  <a:avLst/>
                </a:prstGeom>
              </p:spPr>
            </p:pic>
          </p:grpSp>
          <p:grpSp>
            <p:nvGrpSpPr>
              <p:cNvPr id="1471" name="Group 1470">
                <a:extLst>
                  <a:ext uri="{FF2B5EF4-FFF2-40B4-BE49-F238E27FC236}">
                    <a16:creationId xmlns:a16="http://schemas.microsoft.com/office/drawing/2014/main" id="{9CC89155-A9B7-51E9-A401-013AF9984244}"/>
                  </a:ext>
                </a:extLst>
              </p:cNvPr>
              <p:cNvGrpSpPr/>
              <p:nvPr/>
            </p:nvGrpSpPr>
            <p:grpSpPr>
              <a:xfrm>
                <a:off x="1166073" y="5401582"/>
                <a:ext cx="274320" cy="274320"/>
                <a:chOff x="1166073" y="5401261"/>
                <a:chExt cx="274320" cy="274320"/>
              </a:xfrm>
            </p:grpSpPr>
            <p:sp>
              <p:nvSpPr>
                <p:cNvPr id="1472" name="Freeform 165">
                  <a:extLst>
                    <a:ext uri="{FF2B5EF4-FFF2-40B4-BE49-F238E27FC236}">
                      <a16:creationId xmlns:a16="http://schemas.microsoft.com/office/drawing/2014/main" id="{3A5E434A-5377-81C2-3435-261AD9CA17C8}"/>
                    </a:ext>
                  </a:extLst>
                </p:cNvPr>
                <p:cNvSpPr>
                  <a:spLocks noChangeArrowheads="1"/>
                </p:cNvSpPr>
                <p:nvPr/>
              </p:nvSpPr>
              <p:spPr bwMode="auto">
                <a:xfrm flipH="1">
                  <a:off x="1166073" y="5401261"/>
                  <a:ext cx="274320" cy="274320"/>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473" name="Google Shape;1854;p26">
                  <a:extLst>
                    <a:ext uri="{FF2B5EF4-FFF2-40B4-BE49-F238E27FC236}">
                      <a16:creationId xmlns:a16="http://schemas.microsoft.com/office/drawing/2014/main" id="{4C660D0E-AD18-16FD-F143-A71881B40EF1}"/>
                    </a:ext>
                  </a:extLst>
                </p:cNvPr>
                <p:cNvSpPr/>
                <p:nvPr/>
              </p:nvSpPr>
              <p:spPr>
                <a:xfrm>
                  <a:off x="1249792" y="5480823"/>
                  <a:ext cx="106882" cy="115196"/>
                </a:xfrm>
                <a:custGeom>
                  <a:avLst/>
                  <a:gdLst/>
                  <a:ahLst/>
                  <a:cxnLst/>
                  <a:rect l="l" t="t" r="r" b="b"/>
                  <a:pathLst>
                    <a:path w="398" h="427" extrusionOk="0">
                      <a:moveTo>
                        <a:pt x="386" y="219"/>
                      </a:moveTo>
                      <a:lnTo>
                        <a:pt x="386" y="219"/>
                      </a:lnTo>
                      <a:cubicBezTo>
                        <a:pt x="383" y="219"/>
                        <a:pt x="378" y="222"/>
                        <a:pt x="378" y="227"/>
                      </a:cubicBezTo>
                      <a:cubicBezTo>
                        <a:pt x="378" y="328"/>
                        <a:pt x="299" y="407"/>
                        <a:pt x="198" y="407"/>
                      </a:cubicBezTo>
                      <a:cubicBezTo>
                        <a:pt x="97" y="407"/>
                        <a:pt x="18" y="328"/>
                        <a:pt x="18" y="227"/>
                      </a:cubicBezTo>
                      <a:cubicBezTo>
                        <a:pt x="18" y="135"/>
                        <a:pt x="90" y="55"/>
                        <a:pt x="182" y="47"/>
                      </a:cubicBezTo>
                      <a:cubicBezTo>
                        <a:pt x="166" y="74"/>
                        <a:pt x="166" y="74"/>
                        <a:pt x="166" y="74"/>
                      </a:cubicBezTo>
                      <a:cubicBezTo>
                        <a:pt x="164" y="76"/>
                        <a:pt x="164" y="82"/>
                        <a:pt x="169" y="84"/>
                      </a:cubicBezTo>
                      <a:cubicBezTo>
                        <a:pt x="172" y="87"/>
                        <a:pt x="177" y="87"/>
                        <a:pt x="180" y="82"/>
                      </a:cubicBezTo>
                      <a:cubicBezTo>
                        <a:pt x="206" y="42"/>
                        <a:pt x="206" y="42"/>
                        <a:pt x="206" y="42"/>
                      </a:cubicBezTo>
                      <a:lnTo>
                        <a:pt x="206" y="42"/>
                      </a:lnTo>
                      <a:lnTo>
                        <a:pt x="206" y="39"/>
                      </a:lnTo>
                      <a:lnTo>
                        <a:pt x="206" y="39"/>
                      </a:lnTo>
                      <a:cubicBezTo>
                        <a:pt x="206" y="37"/>
                        <a:pt x="206" y="37"/>
                        <a:pt x="206" y="34"/>
                      </a:cubicBezTo>
                      <a:lnTo>
                        <a:pt x="206" y="34"/>
                      </a:lnTo>
                      <a:lnTo>
                        <a:pt x="206" y="34"/>
                      </a:lnTo>
                      <a:lnTo>
                        <a:pt x="203" y="31"/>
                      </a:lnTo>
                      <a:cubicBezTo>
                        <a:pt x="174" y="2"/>
                        <a:pt x="174" y="2"/>
                        <a:pt x="174" y="2"/>
                      </a:cubicBezTo>
                      <a:cubicBezTo>
                        <a:pt x="172" y="0"/>
                        <a:pt x="166" y="0"/>
                        <a:pt x="161" y="2"/>
                      </a:cubicBezTo>
                      <a:cubicBezTo>
                        <a:pt x="158" y="5"/>
                        <a:pt x="158" y="10"/>
                        <a:pt x="161" y="15"/>
                      </a:cubicBezTo>
                      <a:cubicBezTo>
                        <a:pt x="177" y="31"/>
                        <a:pt x="177" y="31"/>
                        <a:pt x="177" y="31"/>
                      </a:cubicBezTo>
                      <a:cubicBezTo>
                        <a:pt x="79" y="42"/>
                        <a:pt x="0" y="124"/>
                        <a:pt x="0" y="227"/>
                      </a:cubicBezTo>
                      <a:cubicBezTo>
                        <a:pt x="0" y="336"/>
                        <a:pt x="90" y="426"/>
                        <a:pt x="198" y="426"/>
                      </a:cubicBezTo>
                      <a:cubicBezTo>
                        <a:pt x="307" y="426"/>
                        <a:pt x="397" y="336"/>
                        <a:pt x="397" y="227"/>
                      </a:cubicBezTo>
                      <a:cubicBezTo>
                        <a:pt x="397" y="222"/>
                        <a:pt x="391" y="219"/>
                        <a:pt x="386" y="219"/>
                      </a:cubicBezTo>
                    </a:path>
                  </a:pathLst>
                </a:custGeom>
                <a:solidFill>
                  <a:srgbClr val="FFFFFF"/>
                </a:solid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dirty="0">
                    <a:ln>
                      <a:noFill/>
                    </a:ln>
                    <a:solidFill>
                      <a:srgbClr val="000000"/>
                    </a:solidFill>
                    <a:effectLst/>
                    <a:uLnTx/>
                    <a:uFillTx/>
                    <a:latin typeface="Dax Offc Pro" panose="020B0504030101020102" pitchFamily="34" charset="0"/>
                    <a:ea typeface="Calibri"/>
                    <a:cs typeface="Calibri"/>
                    <a:sym typeface="Calibri"/>
                  </a:endParaRPr>
                </a:p>
              </p:txBody>
            </p:sp>
          </p:grpSp>
        </p:grpSp>
        <p:grpSp>
          <p:nvGrpSpPr>
            <p:cNvPr id="1439" name="Group 1438">
              <a:extLst>
                <a:ext uri="{FF2B5EF4-FFF2-40B4-BE49-F238E27FC236}">
                  <a16:creationId xmlns:a16="http://schemas.microsoft.com/office/drawing/2014/main" id="{2265EF90-89B0-48AE-35E3-1CB76145C8E9}"/>
                </a:ext>
              </a:extLst>
            </p:cNvPr>
            <p:cNvGrpSpPr/>
            <p:nvPr/>
          </p:nvGrpSpPr>
          <p:grpSpPr>
            <a:xfrm>
              <a:off x="1297595" y="5030451"/>
              <a:ext cx="978410" cy="274320"/>
              <a:chOff x="1166073" y="5401582"/>
              <a:chExt cx="978410" cy="274320"/>
            </a:xfrm>
          </p:grpSpPr>
          <p:grpSp>
            <p:nvGrpSpPr>
              <p:cNvPr id="1460" name="Group 1459">
                <a:extLst>
                  <a:ext uri="{FF2B5EF4-FFF2-40B4-BE49-F238E27FC236}">
                    <a16:creationId xmlns:a16="http://schemas.microsoft.com/office/drawing/2014/main" id="{A19BE230-3F43-BC59-13C8-822CD9CD8CE2}"/>
                  </a:ext>
                </a:extLst>
              </p:cNvPr>
              <p:cNvGrpSpPr/>
              <p:nvPr/>
            </p:nvGrpSpPr>
            <p:grpSpPr>
              <a:xfrm>
                <a:off x="1868634" y="5401582"/>
                <a:ext cx="275849" cy="274320"/>
                <a:chOff x="2208910" y="5401582"/>
                <a:chExt cx="275849" cy="274320"/>
              </a:xfrm>
            </p:grpSpPr>
            <p:sp>
              <p:nvSpPr>
                <p:cNvPr id="1467" name="Freeform 167">
                  <a:extLst>
                    <a:ext uri="{FF2B5EF4-FFF2-40B4-BE49-F238E27FC236}">
                      <a16:creationId xmlns:a16="http://schemas.microsoft.com/office/drawing/2014/main" id="{B28D0094-C412-7761-E129-6242ED674CA5}"/>
                    </a:ext>
                  </a:extLst>
                </p:cNvPr>
                <p:cNvSpPr>
                  <a:spLocks noChangeArrowheads="1"/>
                </p:cNvSpPr>
                <p:nvPr/>
              </p:nvSpPr>
              <p:spPr bwMode="auto">
                <a:xfrm flipH="1">
                  <a:off x="2208910" y="5401582"/>
                  <a:ext cx="275849" cy="274320"/>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1468" name="Picture 1467" descr="A white line drawing of a road with trees and a exclamation mark&#10;&#10;Description automatically generated">
                  <a:extLst>
                    <a:ext uri="{FF2B5EF4-FFF2-40B4-BE49-F238E27FC236}">
                      <a16:creationId xmlns:a16="http://schemas.microsoft.com/office/drawing/2014/main" id="{B8145D26-89A9-053F-E019-C78E0ACD4D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8916" y="5480823"/>
                  <a:ext cx="115838" cy="115838"/>
                </a:xfrm>
                <a:prstGeom prst="rect">
                  <a:avLst/>
                </a:prstGeom>
              </p:spPr>
            </p:pic>
          </p:grpSp>
          <p:grpSp>
            <p:nvGrpSpPr>
              <p:cNvPr id="1461" name="Group 1460">
                <a:extLst>
                  <a:ext uri="{FF2B5EF4-FFF2-40B4-BE49-F238E27FC236}">
                    <a16:creationId xmlns:a16="http://schemas.microsoft.com/office/drawing/2014/main" id="{2BFE0739-2F05-466D-2EE5-0903FF8B9FF3}"/>
                  </a:ext>
                </a:extLst>
              </p:cNvPr>
              <p:cNvGrpSpPr/>
              <p:nvPr/>
            </p:nvGrpSpPr>
            <p:grpSpPr>
              <a:xfrm>
                <a:off x="1516589" y="5401582"/>
                <a:ext cx="275849" cy="274320"/>
                <a:chOff x="1638693" y="5401582"/>
                <a:chExt cx="275849" cy="274320"/>
              </a:xfrm>
            </p:grpSpPr>
            <p:sp>
              <p:nvSpPr>
                <p:cNvPr id="1465" name="Freeform 166">
                  <a:extLst>
                    <a:ext uri="{FF2B5EF4-FFF2-40B4-BE49-F238E27FC236}">
                      <a16:creationId xmlns:a16="http://schemas.microsoft.com/office/drawing/2014/main" id="{5BAA945E-2751-612A-EBF1-BC9BCB8DB092}"/>
                    </a:ext>
                  </a:extLst>
                </p:cNvPr>
                <p:cNvSpPr>
                  <a:spLocks noChangeArrowheads="1"/>
                </p:cNvSpPr>
                <p:nvPr/>
              </p:nvSpPr>
              <p:spPr bwMode="auto">
                <a:xfrm flipH="1">
                  <a:off x="1638693" y="5401582"/>
                  <a:ext cx="275849" cy="274320"/>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1466" name="Picture 1465" descr="A white line drawing of a fire&#10;&#10;Description automatically generated">
                  <a:extLst>
                    <a:ext uri="{FF2B5EF4-FFF2-40B4-BE49-F238E27FC236}">
                      <a16:creationId xmlns:a16="http://schemas.microsoft.com/office/drawing/2014/main" id="{8DA904E9-A7B8-2AC7-2528-832362E5F5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8699" y="5480823"/>
                  <a:ext cx="115838" cy="115838"/>
                </a:xfrm>
                <a:prstGeom prst="rect">
                  <a:avLst/>
                </a:prstGeom>
              </p:spPr>
            </p:pic>
          </p:grpSp>
          <p:grpSp>
            <p:nvGrpSpPr>
              <p:cNvPr id="1462" name="Group 1461">
                <a:extLst>
                  <a:ext uri="{FF2B5EF4-FFF2-40B4-BE49-F238E27FC236}">
                    <a16:creationId xmlns:a16="http://schemas.microsoft.com/office/drawing/2014/main" id="{B6780ECD-826C-0B68-1B07-0B67611D6C28}"/>
                  </a:ext>
                </a:extLst>
              </p:cNvPr>
              <p:cNvGrpSpPr/>
              <p:nvPr/>
            </p:nvGrpSpPr>
            <p:grpSpPr>
              <a:xfrm>
                <a:off x="1166073" y="5401582"/>
                <a:ext cx="274320" cy="274320"/>
                <a:chOff x="1166073" y="5401261"/>
                <a:chExt cx="274320" cy="274320"/>
              </a:xfrm>
            </p:grpSpPr>
            <p:sp>
              <p:nvSpPr>
                <p:cNvPr id="1463" name="Freeform 165">
                  <a:extLst>
                    <a:ext uri="{FF2B5EF4-FFF2-40B4-BE49-F238E27FC236}">
                      <a16:creationId xmlns:a16="http://schemas.microsoft.com/office/drawing/2014/main" id="{35E9A6BC-B428-0CAD-D054-B689FEC48330}"/>
                    </a:ext>
                  </a:extLst>
                </p:cNvPr>
                <p:cNvSpPr>
                  <a:spLocks noChangeArrowheads="1"/>
                </p:cNvSpPr>
                <p:nvPr/>
              </p:nvSpPr>
              <p:spPr bwMode="auto">
                <a:xfrm flipH="1">
                  <a:off x="1166073" y="5401261"/>
                  <a:ext cx="274320" cy="274320"/>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464" name="Google Shape;1854;p26">
                  <a:extLst>
                    <a:ext uri="{FF2B5EF4-FFF2-40B4-BE49-F238E27FC236}">
                      <a16:creationId xmlns:a16="http://schemas.microsoft.com/office/drawing/2014/main" id="{331D03A5-9739-5142-1688-C239D92DC236}"/>
                    </a:ext>
                  </a:extLst>
                </p:cNvPr>
                <p:cNvSpPr/>
                <p:nvPr/>
              </p:nvSpPr>
              <p:spPr>
                <a:xfrm>
                  <a:off x="1249792" y="5480823"/>
                  <a:ext cx="106882" cy="115196"/>
                </a:xfrm>
                <a:custGeom>
                  <a:avLst/>
                  <a:gdLst/>
                  <a:ahLst/>
                  <a:cxnLst/>
                  <a:rect l="l" t="t" r="r" b="b"/>
                  <a:pathLst>
                    <a:path w="398" h="427" extrusionOk="0">
                      <a:moveTo>
                        <a:pt x="386" y="219"/>
                      </a:moveTo>
                      <a:lnTo>
                        <a:pt x="386" y="219"/>
                      </a:lnTo>
                      <a:cubicBezTo>
                        <a:pt x="383" y="219"/>
                        <a:pt x="378" y="222"/>
                        <a:pt x="378" y="227"/>
                      </a:cubicBezTo>
                      <a:cubicBezTo>
                        <a:pt x="378" y="328"/>
                        <a:pt x="299" y="407"/>
                        <a:pt x="198" y="407"/>
                      </a:cubicBezTo>
                      <a:cubicBezTo>
                        <a:pt x="97" y="407"/>
                        <a:pt x="18" y="328"/>
                        <a:pt x="18" y="227"/>
                      </a:cubicBezTo>
                      <a:cubicBezTo>
                        <a:pt x="18" y="135"/>
                        <a:pt x="90" y="55"/>
                        <a:pt x="182" y="47"/>
                      </a:cubicBezTo>
                      <a:cubicBezTo>
                        <a:pt x="166" y="74"/>
                        <a:pt x="166" y="74"/>
                        <a:pt x="166" y="74"/>
                      </a:cubicBezTo>
                      <a:cubicBezTo>
                        <a:pt x="164" y="76"/>
                        <a:pt x="164" y="82"/>
                        <a:pt x="169" y="84"/>
                      </a:cubicBezTo>
                      <a:cubicBezTo>
                        <a:pt x="172" y="87"/>
                        <a:pt x="177" y="87"/>
                        <a:pt x="180" y="82"/>
                      </a:cubicBezTo>
                      <a:cubicBezTo>
                        <a:pt x="206" y="42"/>
                        <a:pt x="206" y="42"/>
                        <a:pt x="206" y="42"/>
                      </a:cubicBezTo>
                      <a:lnTo>
                        <a:pt x="206" y="42"/>
                      </a:lnTo>
                      <a:lnTo>
                        <a:pt x="206" y="39"/>
                      </a:lnTo>
                      <a:lnTo>
                        <a:pt x="206" y="39"/>
                      </a:lnTo>
                      <a:cubicBezTo>
                        <a:pt x="206" y="37"/>
                        <a:pt x="206" y="37"/>
                        <a:pt x="206" y="34"/>
                      </a:cubicBezTo>
                      <a:lnTo>
                        <a:pt x="206" y="34"/>
                      </a:lnTo>
                      <a:lnTo>
                        <a:pt x="206" y="34"/>
                      </a:lnTo>
                      <a:lnTo>
                        <a:pt x="203" y="31"/>
                      </a:lnTo>
                      <a:cubicBezTo>
                        <a:pt x="174" y="2"/>
                        <a:pt x="174" y="2"/>
                        <a:pt x="174" y="2"/>
                      </a:cubicBezTo>
                      <a:cubicBezTo>
                        <a:pt x="172" y="0"/>
                        <a:pt x="166" y="0"/>
                        <a:pt x="161" y="2"/>
                      </a:cubicBezTo>
                      <a:cubicBezTo>
                        <a:pt x="158" y="5"/>
                        <a:pt x="158" y="10"/>
                        <a:pt x="161" y="15"/>
                      </a:cubicBezTo>
                      <a:cubicBezTo>
                        <a:pt x="177" y="31"/>
                        <a:pt x="177" y="31"/>
                        <a:pt x="177" y="31"/>
                      </a:cubicBezTo>
                      <a:cubicBezTo>
                        <a:pt x="79" y="42"/>
                        <a:pt x="0" y="124"/>
                        <a:pt x="0" y="227"/>
                      </a:cubicBezTo>
                      <a:cubicBezTo>
                        <a:pt x="0" y="336"/>
                        <a:pt x="90" y="426"/>
                        <a:pt x="198" y="426"/>
                      </a:cubicBezTo>
                      <a:cubicBezTo>
                        <a:pt x="307" y="426"/>
                        <a:pt x="397" y="336"/>
                        <a:pt x="397" y="227"/>
                      </a:cubicBezTo>
                      <a:cubicBezTo>
                        <a:pt x="397" y="222"/>
                        <a:pt x="391" y="219"/>
                        <a:pt x="386" y="219"/>
                      </a:cubicBezTo>
                    </a:path>
                  </a:pathLst>
                </a:custGeom>
                <a:solidFill>
                  <a:srgbClr val="FFFFFF"/>
                </a:solid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dirty="0">
                    <a:ln>
                      <a:noFill/>
                    </a:ln>
                    <a:solidFill>
                      <a:srgbClr val="000000"/>
                    </a:solidFill>
                    <a:effectLst/>
                    <a:uLnTx/>
                    <a:uFillTx/>
                    <a:latin typeface="Dax Offc Pro" panose="020B0504030101020102" pitchFamily="34" charset="0"/>
                    <a:ea typeface="Calibri"/>
                    <a:cs typeface="Calibri"/>
                    <a:sym typeface="Calibri"/>
                  </a:endParaRPr>
                </a:p>
              </p:txBody>
            </p:sp>
          </p:grpSp>
        </p:grpSp>
        <p:grpSp>
          <p:nvGrpSpPr>
            <p:cNvPr id="1440" name="Group 1439">
              <a:extLst>
                <a:ext uri="{FF2B5EF4-FFF2-40B4-BE49-F238E27FC236}">
                  <a16:creationId xmlns:a16="http://schemas.microsoft.com/office/drawing/2014/main" id="{637DD82D-A3A7-E574-6AF5-E079FD9DD7CB}"/>
                </a:ext>
              </a:extLst>
            </p:cNvPr>
            <p:cNvGrpSpPr/>
            <p:nvPr/>
          </p:nvGrpSpPr>
          <p:grpSpPr>
            <a:xfrm>
              <a:off x="1297595" y="4493680"/>
              <a:ext cx="978410" cy="274320"/>
              <a:chOff x="1166073" y="5401582"/>
              <a:chExt cx="978410" cy="274320"/>
            </a:xfrm>
          </p:grpSpPr>
          <p:grpSp>
            <p:nvGrpSpPr>
              <p:cNvPr id="1451" name="Group 1450">
                <a:extLst>
                  <a:ext uri="{FF2B5EF4-FFF2-40B4-BE49-F238E27FC236}">
                    <a16:creationId xmlns:a16="http://schemas.microsoft.com/office/drawing/2014/main" id="{9C1EA3D9-F548-EDB9-E7DE-3BD621171F69}"/>
                  </a:ext>
                </a:extLst>
              </p:cNvPr>
              <p:cNvGrpSpPr/>
              <p:nvPr/>
            </p:nvGrpSpPr>
            <p:grpSpPr>
              <a:xfrm>
                <a:off x="1868634" y="5401582"/>
                <a:ext cx="275849" cy="274320"/>
                <a:chOff x="2208910" y="5401582"/>
                <a:chExt cx="275849" cy="274320"/>
              </a:xfrm>
            </p:grpSpPr>
            <p:sp>
              <p:nvSpPr>
                <p:cNvPr id="1458" name="Freeform 167">
                  <a:extLst>
                    <a:ext uri="{FF2B5EF4-FFF2-40B4-BE49-F238E27FC236}">
                      <a16:creationId xmlns:a16="http://schemas.microsoft.com/office/drawing/2014/main" id="{DB63D138-0B4B-D2EA-84D5-8A9457C4557F}"/>
                    </a:ext>
                  </a:extLst>
                </p:cNvPr>
                <p:cNvSpPr>
                  <a:spLocks noChangeArrowheads="1"/>
                </p:cNvSpPr>
                <p:nvPr/>
              </p:nvSpPr>
              <p:spPr bwMode="auto">
                <a:xfrm flipH="1">
                  <a:off x="2208910" y="5401582"/>
                  <a:ext cx="275849" cy="274320"/>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1459" name="Picture 1458" descr="A white line drawing of a road with trees and a exclamation mark&#10;&#10;Description automatically generated">
                  <a:extLst>
                    <a:ext uri="{FF2B5EF4-FFF2-40B4-BE49-F238E27FC236}">
                      <a16:creationId xmlns:a16="http://schemas.microsoft.com/office/drawing/2014/main" id="{B68BF12F-BEFD-D79A-43FC-E7ED2D9EF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8916" y="5480823"/>
                  <a:ext cx="115838" cy="115838"/>
                </a:xfrm>
                <a:prstGeom prst="rect">
                  <a:avLst/>
                </a:prstGeom>
              </p:spPr>
            </p:pic>
          </p:grpSp>
          <p:grpSp>
            <p:nvGrpSpPr>
              <p:cNvPr id="1452" name="Group 1451">
                <a:extLst>
                  <a:ext uri="{FF2B5EF4-FFF2-40B4-BE49-F238E27FC236}">
                    <a16:creationId xmlns:a16="http://schemas.microsoft.com/office/drawing/2014/main" id="{A3C199E1-D51C-4BA3-EF18-F5821057595A}"/>
                  </a:ext>
                </a:extLst>
              </p:cNvPr>
              <p:cNvGrpSpPr/>
              <p:nvPr/>
            </p:nvGrpSpPr>
            <p:grpSpPr>
              <a:xfrm>
                <a:off x="1516589" y="5401582"/>
                <a:ext cx="275849" cy="274320"/>
                <a:chOff x="1638693" y="5401582"/>
                <a:chExt cx="275849" cy="274320"/>
              </a:xfrm>
            </p:grpSpPr>
            <p:sp>
              <p:nvSpPr>
                <p:cNvPr id="1456" name="Freeform 166">
                  <a:extLst>
                    <a:ext uri="{FF2B5EF4-FFF2-40B4-BE49-F238E27FC236}">
                      <a16:creationId xmlns:a16="http://schemas.microsoft.com/office/drawing/2014/main" id="{C0D5AB93-87A3-4C91-2156-BC84F0F15284}"/>
                    </a:ext>
                  </a:extLst>
                </p:cNvPr>
                <p:cNvSpPr>
                  <a:spLocks noChangeArrowheads="1"/>
                </p:cNvSpPr>
                <p:nvPr/>
              </p:nvSpPr>
              <p:spPr bwMode="auto">
                <a:xfrm flipH="1">
                  <a:off x="1638693" y="5401582"/>
                  <a:ext cx="275849" cy="274320"/>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1457" name="Picture 1456" descr="A white line drawing of a fire&#10;&#10;Description automatically generated">
                  <a:extLst>
                    <a:ext uri="{FF2B5EF4-FFF2-40B4-BE49-F238E27FC236}">
                      <a16:creationId xmlns:a16="http://schemas.microsoft.com/office/drawing/2014/main" id="{58C34050-CF42-84CE-D144-241A7428D0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8699" y="5480823"/>
                  <a:ext cx="115838" cy="115838"/>
                </a:xfrm>
                <a:prstGeom prst="rect">
                  <a:avLst/>
                </a:prstGeom>
              </p:spPr>
            </p:pic>
          </p:grpSp>
          <p:grpSp>
            <p:nvGrpSpPr>
              <p:cNvPr id="1453" name="Group 1452">
                <a:extLst>
                  <a:ext uri="{FF2B5EF4-FFF2-40B4-BE49-F238E27FC236}">
                    <a16:creationId xmlns:a16="http://schemas.microsoft.com/office/drawing/2014/main" id="{DCDEFB1D-37DB-7B97-C793-237CD7084C5E}"/>
                  </a:ext>
                </a:extLst>
              </p:cNvPr>
              <p:cNvGrpSpPr/>
              <p:nvPr/>
            </p:nvGrpSpPr>
            <p:grpSpPr>
              <a:xfrm>
                <a:off x="1166073" y="5401582"/>
                <a:ext cx="274320" cy="274320"/>
                <a:chOff x="1166073" y="5401261"/>
                <a:chExt cx="274320" cy="274320"/>
              </a:xfrm>
            </p:grpSpPr>
            <p:sp>
              <p:nvSpPr>
                <p:cNvPr id="1454" name="Freeform 165">
                  <a:extLst>
                    <a:ext uri="{FF2B5EF4-FFF2-40B4-BE49-F238E27FC236}">
                      <a16:creationId xmlns:a16="http://schemas.microsoft.com/office/drawing/2014/main" id="{465726DD-E21A-6E6D-DDF5-061E5E631898}"/>
                    </a:ext>
                  </a:extLst>
                </p:cNvPr>
                <p:cNvSpPr>
                  <a:spLocks noChangeArrowheads="1"/>
                </p:cNvSpPr>
                <p:nvPr/>
              </p:nvSpPr>
              <p:spPr bwMode="auto">
                <a:xfrm flipH="1">
                  <a:off x="1166073" y="5401261"/>
                  <a:ext cx="274320" cy="274320"/>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455" name="Google Shape;1854;p26">
                  <a:extLst>
                    <a:ext uri="{FF2B5EF4-FFF2-40B4-BE49-F238E27FC236}">
                      <a16:creationId xmlns:a16="http://schemas.microsoft.com/office/drawing/2014/main" id="{A32F2C54-BC84-1A9C-43E7-8A9261F4ADC6}"/>
                    </a:ext>
                  </a:extLst>
                </p:cNvPr>
                <p:cNvSpPr/>
                <p:nvPr/>
              </p:nvSpPr>
              <p:spPr>
                <a:xfrm>
                  <a:off x="1249792" y="5480823"/>
                  <a:ext cx="106882" cy="115196"/>
                </a:xfrm>
                <a:custGeom>
                  <a:avLst/>
                  <a:gdLst/>
                  <a:ahLst/>
                  <a:cxnLst/>
                  <a:rect l="l" t="t" r="r" b="b"/>
                  <a:pathLst>
                    <a:path w="398" h="427" extrusionOk="0">
                      <a:moveTo>
                        <a:pt x="386" y="219"/>
                      </a:moveTo>
                      <a:lnTo>
                        <a:pt x="386" y="219"/>
                      </a:lnTo>
                      <a:cubicBezTo>
                        <a:pt x="383" y="219"/>
                        <a:pt x="378" y="222"/>
                        <a:pt x="378" y="227"/>
                      </a:cubicBezTo>
                      <a:cubicBezTo>
                        <a:pt x="378" y="328"/>
                        <a:pt x="299" y="407"/>
                        <a:pt x="198" y="407"/>
                      </a:cubicBezTo>
                      <a:cubicBezTo>
                        <a:pt x="97" y="407"/>
                        <a:pt x="18" y="328"/>
                        <a:pt x="18" y="227"/>
                      </a:cubicBezTo>
                      <a:cubicBezTo>
                        <a:pt x="18" y="135"/>
                        <a:pt x="90" y="55"/>
                        <a:pt x="182" y="47"/>
                      </a:cubicBezTo>
                      <a:cubicBezTo>
                        <a:pt x="166" y="74"/>
                        <a:pt x="166" y="74"/>
                        <a:pt x="166" y="74"/>
                      </a:cubicBezTo>
                      <a:cubicBezTo>
                        <a:pt x="164" y="76"/>
                        <a:pt x="164" y="82"/>
                        <a:pt x="169" y="84"/>
                      </a:cubicBezTo>
                      <a:cubicBezTo>
                        <a:pt x="172" y="87"/>
                        <a:pt x="177" y="87"/>
                        <a:pt x="180" y="82"/>
                      </a:cubicBezTo>
                      <a:cubicBezTo>
                        <a:pt x="206" y="42"/>
                        <a:pt x="206" y="42"/>
                        <a:pt x="206" y="42"/>
                      </a:cubicBezTo>
                      <a:lnTo>
                        <a:pt x="206" y="42"/>
                      </a:lnTo>
                      <a:lnTo>
                        <a:pt x="206" y="39"/>
                      </a:lnTo>
                      <a:lnTo>
                        <a:pt x="206" y="39"/>
                      </a:lnTo>
                      <a:cubicBezTo>
                        <a:pt x="206" y="37"/>
                        <a:pt x="206" y="37"/>
                        <a:pt x="206" y="34"/>
                      </a:cubicBezTo>
                      <a:lnTo>
                        <a:pt x="206" y="34"/>
                      </a:lnTo>
                      <a:lnTo>
                        <a:pt x="206" y="34"/>
                      </a:lnTo>
                      <a:lnTo>
                        <a:pt x="203" y="31"/>
                      </a:lnTo>
                      <a:cubicBezTo>
                        <a:pt x="174" y="2"/>
                        <a:pt x="174" y="2"/>
                        <a:pt x="174" y="2"/>
                      </a:cubicBezTo>
                      <a:cubicBezTo>
                        <a:pt x="172" y="0"/>
                        <a:pt x="166" y="0"/>
                        <a:pt x="161" y="2"/>
                      </a:cubicBezTo>
                      <a:cubicBezTo>
                        <a:pt x="158" y="5"/>
                        <a:pt x="158" y="10"/>
                        <a:pt x="161" y="15"/>
                      </a:cubicBezTo>
                      <a:cubicBezTo>
                        <a:pt x="177" y="31"/>
                        <a:pt x="177" y="31"/>
                        <a:pt x="177" y="31"/>
                      </a:cubicBezTo>
                      <a:cubicBezTo>
                        <a:pt x="79" y="42"/>
                        <a:pt x="0" y="124"/>
                        <a:pt x="0" y="227"/>
                      </a:cubicBezTo>
                      <a:cubicBezTo>
                        <a:pt x="0" y="336"/>
                        <a:pt x="90" y="426"/>
                        <a:pt x="198" y="426"/>
                      </a:cubicBezTo>
                      <a:cubicBezTo>
                        <a:pt x="307" y="426"/>
                        <a:pt x="397" y="336"/>
                        <a:pt x="397" y="227"/>
                      </a:cubicBezTo>
                      <a:cubicBezTo>
                        <a:pt x="397" y="222"/>
                        <a:pt x="391" y="219"/>
                        <a:pt x="386" y="219"/>
                      </a:cubicBezTo>
                    </a:path>
                  </a:pathLst>
                </a:custGeom>
                <a:solidFill>
                  <a:srgbClr val="FFFFFF"/>
                </a:solid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dirty="0">
                    <a:ln>
                      <a:noFill/>
                    </a:ln>
                    <a:solidFill>
                      <a:srgbClr val="000000"/>
                    </a:solidFill>
                    <a:effectLst/>
                    <a:uLnTx/>
                    <a:uFillTx/>
                    <a:latin typeface="Dax Offc Pro" panose="020B0504030101020102" pitchFamily="34" charset="0"/>
                    <a:ea typeface="Calibri"/>
                    <a:cs typeface="Calibri"/>
                    <a:sym typeface="Calibri"/>
                  </a:endParaRPr>
                </a:p>
              </p:txBody>
            </p:sp>
          </p:grpSp>
        </p:grpSp>
        <p:grpSp>
          <p:nvGrpSpPr>
            <p:cNvPr id="1441" name="Group 1440">
              <a:extLst>
                <a:ext uri="{FF2B5EF4-FFF2-40B4-BE49-F238E27FC236}">
                  <a16:creationId xmlns:a16="http://schemas.microsoft.com/office/drawing/2014/main" id="{1C52E096-31AA-8FDD-BA39-AEA2336F04C5}"/>
                </a:ext>
              </a:extLst>
            </p:cNvPr>
            <p:cNvGrpSpPr/>
            <p:nvPr/>
          </p:nvGrpSpPr>
          <p:grpSpPr>
            <a:xfrm>
              <a:off x="1297595" y="3956909"/>
              <a:ext cx="978410" cy="274320"/>
              <a:chOff x="1166073" y="5401582"/>
              <a:chExt cx="978410" cy="274320"/>
            </a:xfrm>
          </p:grpSpPr>
          <p:grpSp>
            <p:nvGrpSpPr>
              <p:cNvPr id="1442" name="Group 1441">
                <a:extLst>
                  <a:ext uri="{FF2B5EF4-FFF2-40B4-BE49-F238E27FC236}">
                    <a16:creationId xmlns:a16="http://schemas.microsoft.com/office/drawing/2014/main" id="{86DAFA02-C34D-4ACB-D52F-2B21A8E2425E}"/>
                  </a:ext>
                </a:extLst>
              </p:cNvPr>
              <p:cNvGrpSpPr/>
              <p:nvPr/>
            </p:nvGrpSpPr>
            <p:grpSpPr>
              <a:xfrm>
                <a:off x="1868634" y="5401582"/>
                <a:ext cx="275849" cy="274320"/>
                <a:chOff x="2208910" y="5401582"/>
                <a:chExt cx="275849" cy="274320"/>
              </a:xfrm>
            </p:grpSpPr>
            <p:sp>
              <p:nvSpPr>
                <p:cNvPr id="1449" name="Freeform 167">
                  <a:extLst>
                    <a:ext uri="{FF2B5EF4-FFF2-40B4-BE49-F238E27FC236}">
                      <a16:creationId xmlns:a16="http://schemas.microsoft.com/office/drawing/2014/main" id="{F7B7D946-ECF8-E7AB-D292-D30A848E5798}"/>
                    </a:ext>
                  </a:extLst>
                </p:cNvPr>
                <p:cNvSpPr>
                  <a:spLocks noChangeArrowheads="1"/>
                </p:cNvSpPr>
                <p:nvPr/>
              </p:nvSpPr>
              <p:spPr bwMode="auto">
                <a:xfrm flipH="1">
                  <a:off x="2208910" y="5401582"/>
                  <a:ext cx="275849" cy="274320"/>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1450" name="Picture 1449" descr="A white line drawing of a road with trees and a exclamation mark&#10;&#10;Description automatically generated">
                  <a:extLst>
                    <a:ext uri="{FF2B5EF4-FFF2-40B4-BE49-F238E27FC236}">
                      <a16:creationId xmlns:a16="http://schemas.microsoft.com/office/drawing/2014/main" id="{405083A9-345A-84B6-0813-681482883C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8916" y="5480823"/>
                  <a:ext cx="115838" cy="115838"/>
                </a:xfrm>
                <a:prstGeom prst="rect">
                  <a:avLst/>
                </a:prstGeom>
              </p:spPr>
            </p:pic>
          </p:grpSp>
          <p:grpSp>
            <p:nvGrpSpPr>
              <p:cNvPr id="1443" name="Group 1442">
                <a:extLst>
                  <a:ext uri="{FF2B5EF4-FFF2-40B4-BE49-F238E27FC236}">
                    <a16:creationId xmlns:a16="http://schemas.microsoft.com/office/drawing/2014/main" id="{6FA9D81E-D47E-6659-26CF-DCE19A09F481}"/>
                  </a:ext>
                </a:extLst>
              </p:cNvPr>
              <p:cNvGrpSpPr/>
              <p:nvPr/>
            </p:nvGrpSpPr>
            <p:grpSpPr>
              <a:xfrm>
                <a:off x="1516589" y="5401582"/>
                <a:ext cx="275849" cy="274320"/>
                <a:chOff x="1638693" y="5401582"/>
                <a:chExt cx="275849" cy="274320"/>
              </a:xfrm>
            </p:grpSpPr>
            <p:sp>
              <p:nvSpPr>
                <p:cNvPr id="1447" name="Freeform 166">
                  <a:extLst>
                    <a:ext uri="{FF2B5EF4-FFF2-40B4-BE49-F238E27FC236}">
                      <a16:creationId xmlns:a16="http://schemas.microsoft.com/office/drawing/2014/main" id="{AA3B358E-BB7A-8307-E1C2-C9780BBBBC08}"/>
                    </a:ext>
                  </a:extLst>
                </p:cNvPr>
                <p:cNvSpPr>
                  <a:spLocks noChangeArrowheads="1"/>
                </p:cNvSpPr>
                <p:nvPr/>
              </p:nvSpPr>
              <p:spPr bwMode="auto">
                <a:xfrm flipH="1">
                  <a:off x="1638693" y="5401582"/>
                  <a:ext cx="275849" cy="274320"/>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1448" name="Picture 1447" descr="A white line drawing of a fire&#10;&#10;Description automatically generated">
                  <a:extLst>
                    <a:ext uri="{FF2B5EF4-FFF2-40B4-BE49-F238E27FC236}">
                      <a16:creationId xmlns:a16="http://schemas.microsoft.com/office/drawing/2014/main" id="{19F437EA-3E3A-8E75-7B2A-2089B9721C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8699" y="5480823"/>
                  <a:ext cx="115838" cy="115838"/>
                </a:xfrm>
                <a:prstGeom prst="rect">
                  <a:avLst/>
                </a:prstGeom>
              </p:spPr>
            </p:pic>
          </p:grpSp>
          <p:grpSp>
            <p:nvGrpSpPr>
              <p:cNvPr id="1444" name="Group 1443">
                <a:extLst>
                  <a:ext uri="{FF2B5EF4-FFF2-40B4-BE49-F238E27FC236}">
                    <a16:creationId xmlns:a16="http://schemas.microsoft.com/office/drawing/2014/main" id="{6BFB1469-F98A-9ABF-8B3E-F108494819EC}"/>
                  </a:ext>
                </a:extLst>
              </p:cNvPr>
              <p:cNvGrpSpPr/>
              <p:nvPr/>
            </p:nvGrpSpPr>
            <p:grpSpPr>
              <a:xfrm>
                <a:off x="1166073" y="5401582"/>
                <a:ext cx="274320" cy="274320"/>
                <a:chOff x="1166073" y="5401261"/>
                <a:chExt cx="274320" cy="274320"/>
              </a:xfrm>
            </p:grpSpPr>
            <p:sp>
              <p:nvSpPr>
                <p:cNvPr id="1445" name="Freeform 165">
                  <a:extLst>
                    <a:ext uri="{FF2B5EF4-FFF2-40B4-BE49-F238E27FC236}">
                      <a16:creationId xmlns:a16="http://schemas.microsoft.com/office/drawing/2014/main" id="{AA781AB1-450E-4F79-4C13-B8EEC99207AC}"/>
                    </a:ext>
                  </a:extLst>
                </p:cNvPr>
                <p:cNvSpPr>
                  <a:spLocks noChangeArrowheads="1"/>
                </p:cNvSpPr>
                <p:nvPr/>
              </p:nvSpPr>
              <p:spPr bwMode="auto">
                <a:xfrm flipH="1">
                  <a:off x="1166073" y="5401261"/>
                  <a:ext cx="274320" cy="274320"/>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446" name="Google Shape;1854;p26">
                  <a:extLst>
                    <a:ext uri="{FF2B5EF4-FFF2-40B4-BE49-F238E27FC236}">
                      <a16:creationId xmlns:a16="http://schemas.microsoft.com/office/drawing/2014/main" id="{12BC47D0-F308-AF4A-C792-474D7FD137BB}"/>
                    </a:ext>
                  </a:extLst>
                </p:cNvPr>
                <p:cNvSpPr/>
                <p:nvPr/>
              </p:nvSpPr>
              <p:spPr>
                <a:xfrm>
                  <a:off x="1249792" y="5480823"/>
                  <a:ext cx="106882" cy="115196"/>
                </a:xfrm>
                <a:custGeom>
                  <a:avLst/>
                  <a:gdLst/>
                  <a:ahLst/>
                  <a:cxnLst/>
                  <a:rect l="l" t="t" r="r" b="b"/>
                  <a:pathLst>
                    <a:path w="398" h="427" extrusionOk="0">
                      <a:moveTo>
                        <a:pt x="386" y="219"/>
                      </a:moveTo>
                      <a:lnTo>
                        <a:pt x="386" y="219"/>
                      </a:lnTo>
                      <a:cubicBezTo>
                        <a:pt x="383" y="219"/>
                        <a:pt x="378" y="222"/>
                        <a:pt x="378" y="227"/>
                      </a:cubicBezTo>
                      <a:cubicBezTo>
                        <a:pt x="378" y="328"/>
                        <a:pt x="299" y="407"/>
                        <a:pt x="198" y="407"/>
                      </a:cubicBezTo>
                      <a:cubicBezTo>
                        <a:pt x="97" y="407"/>
                        <a:pt x="18" y="328"/>
                        <a:pt x="18" y="227"/>
                      </a:cubicBezTo>
                      <a:cubicBezTo>
                        <a:pt x="18" y="135"/>
                        <a:pt x="90" y="55"/>
                        <a:pt x="182" y="47"/>
                      </a:cubicBezTo>
                      <a:cubicBezTo>
                        <a:pt x="166" y="74"/>
                        <a:pt x="166" y="74"/>
                        <a:pt x="166" y="74"/>
                      </a:cubicBezTo>
                      <a:cubicBezTo>
                        <a:pt x="164" y="76"/>
                        <a:pt x="164" y="82"/>
                        <a:pt x="169" y="84"/>
                      </a:cubicBezTo>
                      <a:cubicBezTo>
                        <a:pt x="172" y="87"/>
                        <a:pt x="177" y="87"/>
                        <a:pt x="180" y="82"/>
                      </a:cubicBezTo>
                      <a:cubicBezTo>
                        <a:pt x="206" y="42"/>
                        <a:pt x="206" y="42"/>
                        <a:pt x="206" y="42"/>
                      </a:cubicBezTo>
                      <a:lnTo>
                        <a:pt x="206" y="42"/>
                      </a:lnTo>
                      <a:lnTo>
                        <a:pt x="206" y="39"/>
                      </a:lnTo>
                      <a:lnTo>
                        <a:pt x="206" y="39"/>
                      </a:lnTo>
                      <a:cubicBezTo>
                        <a:pt x="206" y="37"/>
                        <a:pt x="206" y="37"/>
                        <a:pt x="206" y="34"/>
                      </a:cubicBezTo>
                      <a:lnTo>
                        <a:pt x="206" y="34"/>
                      </a:lnTo>
                      <a:lnTo>
                        <a:pt x="206" y="34"/>
                      </a:lnTo>
                      <a:lnTo>
                        <a:pt x="203" y="31"/>
                      </a:lnTo>
                      <a:cubicBezTo>
                        <a:pt x="174" y="2"/>
                        <a:pt x="174" y="2"/>
                        <a:pt x="174" y="2"/>
                      </a:cubicBezTo>
                      <a:cubicBezTo>
                        <a:pt x="172" y="0"/>
                        <a:pt x="166" y="0"/>
                        <a:pt x="161" y="2"/>
                      </a:cubicBezTo>
                      <a:cubicBezTo>
                        <a:pt x="158" y="5"/>
                        <a:pt x="158" y="10"/>
                        <a:pt x="161" y="15"/>
                      </a:cubicBezTo>
                      <a:cubicBezTo>
                        <a:pt x="177" y="31"/>
                        <a:pt x="177" y="31"/>
                        <a:pt x="177" y="31"/>
                      </a:cubicBezTo>
                      <a:cubicBezTo>
                        <a:pt x="79" y="42"/>
                        <a:pt x="0" y="124"/>
                        <a:pt x="0" y="227"/>
                      </a:cubicBezTo>
                      <a:cubicBezTo>
                        <a:pt x="0" y="336"/>
                        <a:pt x="90" y="426"/>
                        <a:pt x="198" y="426"/>
                      </a:cubicBezTo>
                      <a:cubicBezTo>
                        <a:pt x="307" y="426"/>
                        <a:pt x="397" y="336"/>
                        <a:pt x="397" y="227"/>
                      </a:cubicBezTo>
                      <a:cubicBezTo>
                        <a:pt x="397" y="222"/>
                        <a:pt x="391" y="219"/>
                        <a:pt x="386" y="219"/>
                      </a:cubicBezTo>
                    </a:path>
                  </a:pathLst>
                </a:custGeom>
                <a:solidFill>
                  <a:srgbClr val="FFFFFF"/>
                </a:solid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dirty="0">
                    <a:ln>
                      <a:noFill/>
                    </a:ln>
                    <a:solidFill>
                      <a:srgbClr val="000000"/>
                    </a:solidFill>
                    <a:effectLst/>
                    <a:uLnTx/>
                    <a:uFillTx/>
                    <a:latin typeface="Dax Offc Pro" panose="020B0504030101020102" pitchFamily="34" charset="0"/>
                    <a:ea typeface="Calibri"/>
                    <a:cs typeface="Calibri"/>
                    <a:sym typeface="Calibri"/>
                  </a:endParaRPr>
                </a:p>
              </p:txBody>
            </p:sp>
          </p:grpSp>
        </p:grpSp>
      </p:grpSp>
      <p:pic>
        <p:nvPicPr>
          <p:cNvPr id="6" name="Picture 5">
            <a:extLst>
              <a:ext uri="{FF2B5EF4-FFF2-40B4-BE49-F238E27FC236}">
                <a16:creationId xmlns:a16="http://schemas.microsoft.com/office/drawing/2014/main" id="{D6FB8C72-81B3-C5EF-BB5E-0DEADDE8D4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0096" y="4409847"/>
            <a:ext cx="457200" cy="457200"/>
          </a:xfrm>
          <a:prstGeom prst="rect">
            <a:avLst/>
          </a:prstGeom>
        </p:spPr>
      </p:pic>
      <p:pic>
        <p:nvPicPr>
          <p:cNvPr id="7" name="Picture 6">
            <a:extLst>
              <a:ext uri="{FF2B5EF4-FFF2-40B4-BE49-F238E27FC236}">
                <a16:creationId xmlns:a16="http://schemas.microsoft.com/office/drawing/2014/main" id="{982976B3-F1A3-0D47-2079-67EAE5A636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1225" y="4409847"/>
            <a:ext cx="457200" cy="457200"/>
          </a:xfrm>
          <a:prstGeom prst="rect">
            <a:avLst/>
          </a:prstGeom>
        </p:spPr>
      </p:pic>
      <p:pic>
        <p:nvPicPr>
          <p:cNvPr id="8" name="Picture 7">
            <a:extLst>
              <a:ext uri="{FF2B5EF4-FFF2-40B4-BE49-F238E27FC236}">
                <a16:creationId xmlns:a16="http://schemas.microsoft.com/office/drawing/2014/main" id="{063D132A-7A4B-6929-497E-A903DC8355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354" y="4409847"/>
            <a:ext cx="457200" cy="457200"/>
          </a:xfrm>
          <a:prstGeom prst="rect">
            <a:avLst/>
          </a:prstGeom>
        </p:spPr>
      </p:pic>
      <p:pic>
        <p:nvPicPr>
          <p:cNvPr id="11" name="Picture 10" descr="A blue logo with a black background&#10;&#10;Description automatically generated">
            <a:extLst>
              <a:ext uri="{FF2B5EF4-FFF2-40B4-BE49-F238E27FC236}">
                <a16:creationId xmlns:a16="http://schemas.microsoft.com/office/drawing/2014/main" id="{D76D7D81-C72C-BB8C-B3BC-84C1833A696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38968" y="4455567"/>
            <a:ext cx="411480" cy="411480"/>
          </a:xfrm>
          <a:prstGeom prst="rect">
            <a:avLst/>
          </a:prstGeom>
        </p:spPr>
      </p:pic>
    </p:spTree>
    <p:extLst>
      <p:ext uri="{BB962C8B-B14F-4D97-AF65-F5344CB8AC3E}">
        <p14:creationId xmlns:p14="http://schemas.microsoft.com/office/powerpoint/2010/main" val="3068686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18CADAA-1424-1C2D-0365-BFAF5886CB27}"/>
              </a:ext>
            </a:extLst>
          </p:cNvPr>
          <p:cNvPicPr>
            <a:picLocks noChangeAspect="1"/>
          </p:cNvPicPr>
          <p:nvPr/>
        </p:nvPicPr>
        <p:blipFill>
          <a:blip r:embed="rId3"/>
          <a:stretch>
            <a:fillRect/>
          </a:stretch>
        </p:blipFill>
        <p:spPr>
          <a:xfrm>
            <a:off x="376237" y="140673"/>
            <a:ext cx="11815763" cy="6682914"/>
          </a:xfrm>
          <a:prstGeom prst="rect">
            <a:avLst/>
          </a:prstGeom>
        </p:spPr>
      </p:pic>
      <p:grpSp>
        <p:nvGrpSpPr>
          <p:cNvPr id="11" name="Group 10">
            <a:extLst>
              <a:ext uri="{FF2B5EF4-FFF2-40B4-BE49-F238E27FC236}">
                <a16:creationId xmlns:a16="http://schemas.microsoft.com/office/drawing/2014/main" id="{02771BA2-16C5-D0D5-E3F3-2C54752DE70C}"/>
              </a:ext>
            </a:extLst>
          </p:cNvPr>
          <p:cNvGrpSpPr/>
          <p:nvPr/>
        </p:nvGrpSpPr>
        <p:grpSpPr>
          <a:xfrm>
            <a:off x="555953" y="195446"/>
            <a:ext cx="8236355" cy="342054"/>
            <a:chOff x="555953" y="195446"/>
            <a:chExt cx="8236355" cy="342054"/>
          </a:xfrm>
        </p:grpSpPr>
        <p:grpSp>
          <p:nvGrpSpPr>
            <p:cNvPr id="12" name="Group 11">
              <a:extLst>
                <a:ext uri="{FF2B5EF4-FFF2-40B4-BE49-F238E27FC236}">
                  <a16:creationId xmlns:a16="http://schemas.microsoft.com/office/drawing/2014/main" id="{7A434723-7E7F-D715-E38A-AAADE7A6BA66}"/>
                </a:ext>
              </a:extLst>
            </p:cNvPr>
            <p:cNvGrpSpPr/>
            <p:nvPr/>
          </p:nvGrpSpPr>
          <p:grpSpPr>
            <a:xfrm>
              <a:off x="555953" y="195446"/>
              <a:ext cx="8236355" cy="342054"/>
              <a:chOff x="740591" y="327326"/>
              <a:chExt cx="8236355" cy="342054"/>
            </a:xfrm>
          </p:grpSpPr>
          <p:sp>
            <p:nvSpPr>
              <p:cNvPr id="16" name="Rectangle: Rounded Corners 15">
                <a:extLst>
                  <a:ext uri="{FF2B5EF4-FFF2-40B4-BE49-F238E27FC236}">
                    <a16:creationId xmlns:a16="http://schemas.microsoft.com/office/drawing/2014/main" id="{3B0F6F1E-26FD-16F7-17FB-76CFEF9EAF61}"/>
                  </a:ext>
                </a:extLst>
              </p:cNvPr>
              <p:cNvSpPr/>
              <p:nvPr/>
            </p:nvSpPr>
            <p:spPr>
              <a:xfrm>
                <a:off x="740591" y="327326"/>
                <a:ext cx="8236355" cy="34205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TextBox 16">
                <a:extLst>
                  <a:ext uri="{FF2B5EF4-FFF2-40B4-BE49-F238E27FC236}">
                    <a16:creationId xmlns:a16="http://schemas.microsoft.com/office/drawing/2014/main" id="{FBE803B5-BEB8-0A45-0655-13ADB51DAB18}"/>
                  </a:ext>
                </a:extLst>
              </p:cNvPr>
              <p:cNvSpPr txBox="1"/>
              <p:nvPr/>
            </p:nvSpPr>
            <p:spPr>
              <a:xfrm>
                <a:off x="1174569" y="367548"/>
                <a:ext cx="7526222" cy="246221"/>
              </a:xfrm>
              <a:prstGeom prst="rect">
                <a:avLst/>
              </a:prstGeom>
              <a:noFill/>
            </p:spPr>
            <p:txBody>
              <a:bodyPr wrap="square" rtlCol="0">
                <a:spAutoFit/>
              </a:bodyPr>
              <a:lstStyle/>
              <a:p>
                <a:r>
                  <a:rPr lang="en-US" sz="1000" i="1" dirty="0">
                    <a:solidFill>
                      <a:srgbClr val="C00000"/>
                    </a:solidFill>
                    <a:latin typeface="Dax Offc Pro" panose="020B0504030101020102" pitchFamily="34" charset="0"/>
                  </a:rPr>
                  <a:t>In the interest of clarity and confidentiality, the data presented herein is entirely fictitious and utilized solely for demonstration purposes</a:t>
                </a:r>
                <a:endParaRPr lang="en-CA" sz="1000" i="1" dirty="0">
                  <a:solidFill>
                    <a:srgbClr val="C00000"/>
                  </a:solidFill>
                  <a:latin typeface="Dax Offc Pro" panose="020B0504030101020102" pitchFamily="34" charset="0"/>
                </a:endParaRPr>
              </a:p>
            </p:txBody>
          </p:sp>
        </p:grpSp>
        <p:grpSp>
          <p:nvGrpSpPr>
            <p:cNvPr id="13" name="Google Shape;1709;p25">
              <a:extLst>
                <a:ext uri="{FF2B5EF4-FFF2-40B4-BE49-F238E27FC236}">
                  <a16:creationId xmlns:a16="http://schemas.microsoft.com/office/drawing/2014/main" id="{6E45D3BE-D6CD-946A-5D00-638550ADDB70}"/>
                </a:ext>
              </a:extLst>
            </p:cNvPr>
            <p:cNvGrpSpPr>
              <a:grpSpLocks noChangeAspect="1"/>
            </p:cNvGrpSpPr>
            <p:nvPr/>
          </p:nvGrpSpPr>
          <p:grpSpPr>
            <a:xfrm>
              <a:off x="809868" y="275033"/>
              <a:ext cx="46910" cy="182880"/>
              <a:chOff x="3984598" y="6144950"/>
              <a:chExt cx="68646" cy="277445"/>
            </a:xfrm>
            <a:solidFill>
              <a:srgbClr val="C00000"/>
            </a:solidFill>
          </p:grpSpPr>
          <p:sp>
            <p:nvSpPr>
              <p:cNvPr id="14" name="Google Shape;1710;p25">
                <a:extLst>
                  <a:ext uri="{FF2B5EF4-FFF2-40B4-BE49-F238E27FC236}">
                    <a16:creationId xmlns:a16="http://schemas.microsoft.com/office/drawing/2014/main" id="{092272D7-9A7D-03F9-E809-CDAD18DEBCE4}"/>
                  </a:ext>
                </a:extLst>
              </p:cNvPr>
              <p:cNvSpPr/>
              <p:nvPr/>
            </p:nvSpPr>
            <p:spPr>
              <a:xfrm>
                <a:off x="3984598" y="6144950"/>
                <a:ext cx="68646" cy="200219"/>
              </a:xfrm>
              <a:custGeom>
                <a:avLst/>
                <a:gdLst/>
                <a:ahLst/>
                <a:cxnLst/>
                <a:rect l="l" t="t" r="r" b="b"/>
                <a:pathLst>
                  <a:path w="104" h="308" extrusionOk="0">
                    <a:moveTo>
                      <a:pt x="29" y="307"/>
                    </a:moveTo>
                    <a:lnTo>
                      <a:pt x="29" y="307"/>
                    </a:lnTo>
                    <a:cubicBezTo>
                      <a:pt x="77" y="307"/>
                      <a:pt x="77" y="307"/>
                      <a:pt x="77" y="307"/>
                    </a:cubicBezTo>
                    <a:cubicBezTo>
                      <a:pt x="82" y="307"/>
                      <a:pt x="85" y="304"/>
                      <a:pt x="85" y="299"/>
                    </a:cubicBezTo>
                    <a:cubicBezTo>
                      <a:pt x="103" y="8"/>
                      <a:pt x="103" y="8"/>
                      <a:pt x="103" y="8"/>
                    </a:cubicBezTo>
                    <a:cubicBezTo>
                      <a:pt x="103" y="5"/>
                      <a:pt x="103" y="3"/>
                      <a:pt x="101" y="3"/>
                    </a:cubicBezTo>
                    <a:cubicBezTo>
                      <a:pt x="101" y="0"/>
                      <a:pt x="98" y="0"/>
                      <a:pt x="96" y="0"/>
                    </a:cubicBezTo>
                    <a:cubicBezTo>
                      <a:pt x="11" y="0"/>
                      <a:pt x="11" y="0"/>
                      <a:pt x="11" y="0"/>
                    </a:cubicBezTo>
                    <a:cubicBezTo>
                      <a:pt x="8" y="0"/>
                      <a:pt x="6" y="0"/>
                      <a:pt x="3" y="3"/>
                    </a:cubicBezTo>
                    <a:cubicBezTo>
                      <a:pt x="0" y="3"/>
                      <a:pt x="0" y="5"/>
                      <a:pt x="0" y="8"/>
                    </a:cubicBezTo>
                    <a:cubicBezTo>
                      <a:pt x="21" y="299"/>
                      <a:pt x="21" y="299"/>
                      <a:pt x="21" y="299"/>
                    </a:cubicBezTo>
                    <a:cubicBezTo>
                      <a:pt x="21" y="304"/>
                      <a:pt x="24" y="307"/>
                      <a:pt x="29" y="307"/>
                    </a:cubicBezTo>
                    <a:close/>
                    <a:moveTo>
                      <a:pt x="85" y="16"/>
                    </a:moveTo>
                    <a:lnTo>
                      <a:pt x="85" y="16"/>
                    </a:lnTo>
                    <a:cubicBezTo>
                      <a:pt x="69" y="291"/>
                      <a:pt x="69" y="291"/>
                      <a:pt x="69" y="291"/>
                    </a:cubicBezTo>
                    <a:cubicBezTo>
                      <a:pt x="37" y="291"/>
                      <a:pt x="37" y="291"/>
                      <a:pt x="37" y="291"/>
                    </a:cubicBezTo>
                    <a:cubicBezTo>
                      <a:pt x="19" y="16"/>
                      <a:pt x="19" y="16"/>
                      <a:pt x="19" y="16"/>
                    </a:cubicBezTo>
                    <a:lnTo>
                      <a:pt x="85" y="16"/>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835">
                  <a:solidFill>
                    <a:srgbClr val="000000"/>
                  </a:solidFill>
                  <a:latin typeface="Calibri"/>
                  <a:ea typeface="Calibri"/>
                  <a:cs typeface="Calibri"/>
                  <a:sym typeface="Calibri"/>
                </a:endParaRPr>
              </a:p>
            </p:txBody>
          </p:sp>
          <p:sp>
            <p:nvSpPr>
              <p:cNvPr id="15" name="Google Shape;1711;p25">
                <a:extLst>
                  <a:ext uri="{FF2B5EF4-FFF2-40B4-BE49-F238E27FC236}">
                    <a16:creationId xmlns:a16="http://schemas.microsoft.com/office/drawing/2014/main" id="{DC74FD28-31B3-BD8B-D517-47DAB3B80FEA}"/>
                  </a:ext>
                </a:extLst>
              </p:cNvPr>
              <p:cNvSpPr/>
              <p:nvPr/>
            </p:nvSpPr>
            <p:spPr>
              <a:xfrm>
                <a:off x="3984598" y="6353749"/>
                <a:ext cx="68646" cy="68646"/>
              </a:xfrm>
              <a:custGeom>
                <a:avLst/>
                <a:gdLst/>
                <a:ahLst/>
                <a:cxnLst/>
                <a:rect l="l" t="t" r="r" b="b"/>
                <a:pathLst>
                  <a:path w="104" h="104" extrusionOk="0">
                    <a:moveTo>
                      <a:pt x="53" y="0"/>
                    </a:moveTo>
                    <a:lnTo>
                      <a:pt x="53" y="0"/>
                    </a:lnTo>
                    <a:cubicBezTo>
                      <a:pt x="24" y="0"/>
                      <a:pt x="0" y="24"/>
                      <a:pt x="0" y="50"/>
                    </a:cubicBezTo>
                    <a:cubicBezTo>
                      <a:pt x="0" y="79"/>
                      <a:pt x="24" y="103"/>
                      <a:pt x="53" y="103"/>
                    </a:cubicBezTo>
                    <a:cubicBezTo>
                      <a:pt x="82" y="103"/>
                      <a:pt x="103" y="79"/>
                      <a:pt x="103" y="50"/>
                    </a:cubicBezTo>
                    <a:cubicBezTo>
                      <a:pt x="103" y="24"/>
                      <a:pt x="82" y="0"/>
                      <a:pt x="53" y="0"/>
                    </a:cubicBezTo>
                    <a:close/>
                    <a:moveTo>
                      <a:pt x="53" y="85"/>
                    </a:moveTo>
                    <a:lnTo>
                      <a:pt x="53" y="85"/>
                    </a:lnTo>
                    <a:cubicBezTo>
                      <a:pt x="35" y="85"/>
                      <a:pt x="19" y="71"/>
                      <a:pt x="19" y="50"/>
                    </a:cubicBezTo>
                    <a:cubicBezTo>
                      <a:pt x="19" y="32"/>
                      <a:pt x="35" y="16"/>
                      <a:pt x="53" y="16"/>
                    </a:cubicBezTo>
                    <a:cubicBezTo>
                      <a:pt x="72" y="16"/>
                      <a:pt x="88" y="32"/>
                      <a:pt x="88" y="50"/>
                    </a:cubicBezTo>
                    <a:cubicBezTo>
                      <a:pt x="88" y="71"/>
                      <a:pt x="72" y="85"/>
                      <a:pt x="53" y="85"/>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835">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261700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7EAD87-A4A6-C84D-41AD-E75DB586AB98}"/>
              </a:ext>
            </a:extLst>
          </p:cNvPr>
          <p:cNvPicPr>
            <a:picLocks noChangeAspect="1"/>
          </p:cNvPicPr>
          <p:nvPr/>
        </p:nvPicPr>
        <p:blipFill>
          <a:blip r:embed="rId2"/>
          <a:stretch>
            <a:fillRect/>
          </a:stretch>
        </p:blipFill>
        <p:spPr>
          <a:xfrm>
            <a:off x="369544" y="17584"/>
            <a:ext cx="11892528" cy="6858000"/>
          </a:xfrm>
          <a:prstGeom prst="rect">
            <a:avLst/>
          </a:prstGeom>
        </p:spPr>
      </p:pic>
      <p:grpSp>
        <p:nvGrpSpPr>
          <p:cNvPr id="11" name="Group 10">
            <a:extLst>
              <a:ext uri="{FF2B5EF4-FFF2-40B4-BE49-F238E27FC236}">
                <a16:creationId xmlns:a16="http://schemas.microsoft.com/office/drawing/2014/main" id="{02771BA2-16C5-D0D5-E3F3-2C54752DE70C}"/>
              </a:ext>
            </a:extLst>
          </p:cNvPr>
          <p:cNvGrpSpPr/>
          <p:nvPr/>
        </p:nvGrpSpPr>
        <p:grpSpPr>
          <a:xfrm>
            <a:off x="555953" y="195446"/>
            <a:ext cx="8236355" cy="342054"/>
            <a:chOff x="555953" y="195446"/>
            <a:chExt cx="8236355" cy="342054"/>
          </a:xfrm>
        </p:grpSpPr>
        <p:grpSp>
          <p:nvGrpSpPr>
            <p:cNvPr id="12" name="Group 11">
              <a:extLst>
                <a:ext uri="{FF2B5EF4-FFF2-40B4-BE49-F238E27FC236}">
                  <a16:creationId xmlns:a16="http://schemas.microsoft.com/office/drawing/2014/main" id="{7A434723-7E7F-D715-E38A-AAADE7A6BA66}"/>
                </a:ext>
              </a:extLst>
            </p:cNvPr>
            <p:cNvGrpSpPr/>
            <p:nvPr/>
          </p:nvGrpSpPr>
          <p:grpSpPr>
            <a:xfrm>
              <a:off x="555953" y="195446"/>
              <a:ext cx="8236355" cy="342054"/>
              <a:chOff x="740591" y="327326"/>
              <a:chExt cx="8236355" cy="342054"/>
            </a:xfrm>
          </p:grpSpPr>
          <p:sp>
            <p:nvSpPr>
              <p:cNvPr id="16" name="Rectangle: Rounded Corners 15">
                <a:extLst>
                  <a:ext uri="{FF2B5EF4-FFF2-40B4-BE49-F238E27FC236}">
                    <a16:creationId xmlns:a16="http://schemas.microsoft.com/office/drawing/2014/main" id="{3B0F6F1E-26FD-16F7-17FB-76CFEF9EAF61}"/>
                  </a:ext>
                </a:extLst>
              </p:cNvPr>
              <p:cNvSpPr/>
              <p:nvPr/>
            </p:nvSpPr>
            <p:spPr>
              <a:xfrm>
                <a:off x="740591" y="327326"/>
                <a:ext cx="8236355" cy="34205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TextBox 16">
                <a:extLst>
                  <a:ext uri="{FF2B5EF4-FFF2-40B4-BE49-F238E27FC236}">
                    <a16:creationId xmlns:a16="http://schemas.microsoft.com/office/drawing/2014/main" id="{FBE803B5-BEB8-0A45-0655-13ADB51DAB18}"/>
                  </a:ext>
                </a:extLst>
              </p:cNvPr>
              <p:cNvSpPr txBox="1"/>
              <p:nvPr/>
            </p:nvSpPr>
            <p:spPr>
              <a:xfrm>
                <a:off x="1174569" y="367548"/>
                <a:ext cx="7526222" cy="246221"/>
              </a:xfrm>
              <a:prstGeom prst="rect">
                <a:avLst/>
              </a:prstGeom>
              <a:noFill/>
            </p:spPr>
            <p:txBody>
              <a:bodyPr wrap="square" rtlCol="0">
                <a:spAutoFit/>
              </a:bodyPr>
              <a:lstStyle/>
              <a:p>
                <a:r>
                  <a:rPr lang="en-US" sz="1000" i="1" dirty="0">
                    <a:solidFill>
                      <a:srgbClr val="C00000"/>
                    </a:solidFill>
                    <a:latin typeface="Dax Offc Pro" panose="020B0504030101020102" pitchFamily="34" charset="0"/>
                  </a:rPr>
                  <a:t>In the interest of clarity and confidentiality, the data presented herein is entirely fictitious and utilized solely for demonstration purposes</a:t>
                </a:r>
                <a:endParaRPr lang="en-CA" sz="1000" i="1" dirty="0">
                  <a:solidFill>
                    <a:srgbClr val="C00000"/>
                  </a:solidFill>
                  <a:latin typeface="Dax Offc Pro" panose="020B0504030101020102" pitchFamily="34" charset="0"/>
                </a:endParaRPr>
              </a:p>
            </p:txBody>
          </p:sp>
        </p:grpSp>
        <p:grpSp>
          <p:nvGrpSpPr>
            <p:cNvPr id="13" name="Google Shape;1709;p25">
              <a:extLst>
                <a:ext uri="{FF2B5EF4-FFF2-40B4-BE49-F238E27FC236}">
                  <a16:creationId xmlns:a16="http://schemas.microsoft.com/office/drawing/2014/main" id="{6E45D3BE-D6CD-946A-5D00-638550ADDB70}"/>
                </a:ext>
              </a:extLst>
            </p:cNvPr>
            <p:cNvGrpSpPr>
              <a:grpSpLocks noChangeAspect="1"/>
            </p:cNvGrpSpPr>
            <p:nvPr/>
          </p:nvGrpSpPr>
          <p:grpSpPr>
            <a:xfrm>
              <a:off x="809868" y="275033"/>
              <a:ext cx="46910" cy="182880"/>
              <a:chOff x="3984598" y="6144950"/>
              <a:chExt cx="68646" cy="277445"/>
            </a:xfrm>
            <a:solidFill>
              <a:srgbClr val="C00000"/>
            </a:solidFill>
          </p:grpSpPr>
          <p:sp>
            <p:nvSpPr>
              <p:cNvPr id="14" name="Google Shape;1710;p25">
                <a:extLst>
                  <a:ext uri="{FF2B5EF4-FFF2-40B4-BE49-F238E27FC236}">
                    <a16:creationId xmlns:a16="http://schemas.microsoft.com/office/drawing/2014/main" id="{092272D7-9A7D-03F9-E809-CDAD18DEBCE4}"/>
                  </a:ext>
                </a:extLst>
              </p:cNvPr>
              <p:cNvSpPr/>
              <p:nvPr/>
            </p:nvSpPr>
            <p:spPr>
              <a:xfrm>
                <a:off x="3984598" y="6144950"/>
                <a:ext cx="68646" cy="200219"/>
              </a:xfrm>
              <a:custGeom>
                <a:avLst/>
                <a:gdLst/>
                <a:ahLst/>
                <a:cxnLst/>
                <a:rect l="l" t="t" r="r" b="b"/>
                <a:pathLst>
                  <a:path w="104" h="308" extrusionOk="0">
                    <a:moveTo>
                      <a:pt x="29" y="307"/>
                    </a:moveTo>
                    <a:lnTo>
                      <a:pt x="29" y="307"/>
                    </a:lnTo>
                    <a:cubicBezTo>
                      <a:pt x="77" y="307"/>
                      <a:pt x="77" y="307"/>
                      <a:pt x="77" y="307"/>
                    </a:cubicBezTo>
                    <a:cubicBezTo>
                      <a:pt x="82" y="307"/>
                      <a:pt x="85" y="304"/>
                      <a:pt x="85" y="299"/>
                    </a:cubicBezTo>
                    <a:cubicBezTo>
                      <a:pt x="103" y="8"/>
                      <a:pt x="103" y="8"/>
                      <a:pt x="103" y="8"/>
                    </a:cubicBezTo>
                    <a:cubicBezTo>
                      <a:pt x="103" y="5"/>
                      <a:pt x="103" y="3"/>
                      <a:pt x="101" y="3"/>
                    </a:cubicBezTo>
                    <a:cubicBezTo>
                      <a:pt x="101" y="0"/>
                      <a:pt x="98" y="0"/>
                      <a:pt x="96" y="0"/>
                    </a:cubicBezTo>
                    <a:cubicBezTo>
                      <a:pt x="11" y="0"/>
                      <a:pt x="11" y="0"/>
                      <a:pt x="11" y="0"/>
                    </a:cubicBezTo>
                    <a:cubicBezTo>
                      <a:pt x="8" y="0"/>
                      <a:pt x="6" y="0"/>
                      <a:pt x="3" y="3"/>
                    </a:cubicBezTo>
                    <a:cubicBezTo>
                      <a:pt x="0" y="3"/>
                      <a:pt x="0" y="5"/>
                      <a:pt x="0" y="8"/>
                    </a:cubicBezTo>
                    <a:cubicBezTo>
                      <a:pt x="21" y="299"/>
                      <a:pt x="21" y="299"/>
                      <a:pt x="21" y="299"/>
                    </a:cubicBezTo>
                    <a:cubicBezTo>
                      <a:pt x="21" y="304"/>
                      <a:pt x="24" y="307"/>
                      <a:pt x="29" y="307"/>
                    </a:cubicBezTo>
                    <a:close/>
                    <a:moveTo>
                      <a:pt x="85" y="16"/>
                    </a:moveTo>
                    <a:lnTo>
                      <a:pt x="85" y="16"/>
                    </a:lnTo>
                    <a:cubicBezTo>
                      <a:pt x="69" y="291"/>
                      <a:pt x="69" y="291"/>
                      <a:pt x="69" y="291"/>
                    </a:cubicBezTo>
                    <a:cubicBezTo>
                      <a:pt x="37" y="291"/>
                      <a:pt x="37" y="291"/>
                      <a:pt x="37" y="291"/>
                    </a:cubicBezTo>
                    <a:cubicBezTo>
                      <a:pt x="19" y="16"/>
                      <a:pt x="19" y="16"/>
                      <a:pt x="19" y="16"/>
                    </a:cubicBezTo>
                    <a:lnTo>
                      <a:pt x="85" y="16"/>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835">
                  <a:solidFill>
                    <a:srgbClr val="000000"/>
                  </a:solidFill>
                  <a:latin typeface="Calibri"/>
                  <a:ea typeface="Calibri"/>
                  <a:cs typeface="Calibri"/>
                  <a:sym typeface="Calibri"/>
                </a:endParaRPr>
              </a:p>
            </p:txBody>
          </p:sp>
          <p:sp>
            <p:nvSpPr>
              <p:cNvPr id="15" name="Google Shape;1711;p25">
                <a:extLst>
                  <a:ext uri="{FF2B5EF4-FFF2-40B4-BE49-F238E27FC236}">
                    <a16:creationId xmlns:a16="http://schemas.microsoft.com/office/drawing/2014/main" id="{DC74FD28-31B3-BD8B-D517-47DAB3B80FEA}"/>
                  </a:ext>
                </a:extLst>
              </p:cNvPr>
              <p:cNvSpPr/>
              <p:nvPr/>
            </p:nvSpPr>
            <p:spPr>
              <a:xfrm>
                <a:off x="3984598" y="6353749"/>
                <a:ext cx="68646" cy="68646"/>
              </a:xfrm>
              <a:custGeom>
                <a:avLst/>
                <a:gdLst/>
                <a:ahLst/>
                <a:cxnLst/>
                <a:rect l="l" t="t" r="r" b="b"/>
                <a:pathLst>
                  <a:path w="104" h="104" extrusionOk="0">
                    <a:moveTo>
                      <a:pt x="53" y="0"/>
                    </a:moveTo>
                    <a:lnTo>
                      <a:pt x="53" y="0"/>
                    </a:lnTo>
                    <a:cubicBezTo>
                      <a:pt x="24" y="0"/>
                      <a:pt x="0" y="24"/>
                      <a:pt x="0" y="50"/>
                    </a:cubicBezTo>
                    <a:cubicBezTo>
                      <a:pt x="0" y="79"/>
                      <a:pt x="24" y="103"/>
                      <a:pt x="53" y="103"/>
                    </a:cubicBezTo>
                    <a:cubicBezTo>
                      <a:pt x="82" y="103"/>
                      <a:pt x="103" y="79"/>
                      <a:pt x="103" y="50"/>
                    </a:cubicBezTo>
                    <a:cubicBezTo>
                      <a:pt x="103" y="24"/>
                      <a:pt x="82" y="0"/>
                      <a:pt x="53" y="0"/>
                    </a:cubicBezTo>
                    <a:close/>
                    <a:moveTo>
                      <a:pt x="53" y="85"/>
                    </a:moveTo>
                    <a:lnTo>
                      <a:pt x="53" y="85"/>
                    </a:lnTo>
                    <a:cubicBezTo>
                      <a:pt x="35" y="85"/>
                      <a:pt x="19" y="71"/>
                      <a:pt x="19" y="50"/>
                    </a:cubicBezTo>
                    <a:cubicBezTo>
                      <a:pt x="19" y="32"/>
                      <a:pt x="35" y="16"/>
                      <a:pt x="53" y="16"/>
                    </a:cubicBezTo>
                    <a:cubicBezTo>
                      <a:pt x="72" y="16"/>
                      <a:pt x="88" y="32"/>
                      <a:pt x="88" y="50"/>
                    </a:cubicBezTo>
                    <a:cubicBezTo>
                      <a:pt x="88" y="71"/>
                      <a:pt x="72" y="85"/>
                      <a:pt x="53" y="85"/>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835">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2890517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350">
            <a:extLst>
              <a:ext uri="{FF2B5EF4-FFF2-40B4-BE49-F238E27FC236}">
                <a16:creationId xmlns:a16="http://schemas.microsoft.com/office/drawing/2014/main" id="{C856ABCC-1FD7-5ABB-72E8-E0548E789F9C}"/>
              </a:ext>
            </a:extLst>
          </p:cNvPr>
          <p:cNvSpPr txBox="1"/>
          <p:nvPr/>
        </p:nvSpPr>
        <p:spPr>
          <a:xfrm>
            <a:off x="3127605" y="511095"/>
            <a:ext cx="6341710" cy="707886"/>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ctr"/>
            <a:r>
              <a:rPr lang="en-US" sz="4000" b="1" dirty="0">
                <a:solidFill>
                  <a:srgbClr val="364556"/>
                </a:solidFill>
                <a:latin typeface="Poppins" pitchFamily="2" charset="77"/>
                <a:ea typeface="Lato Heavy" charset="0"/>
                <a:cs typeface="Poppins" pitchFamily="2" charset="77"/>
              </a:rPr>
              <a:t>Playbook Model Design</a:t>
            </a:r>
          </a:p>
        </p:txBody>
      </p:sp>
      <p:sp>
        <p:nvSpPr>
          <p:cNvPr id="3" name="CuadroTexto 351">
            <a:extLst>
              <a:ext uri="{FF2B5EF4-FFF2-40B4-BE49-F238E27FC236}">
                <a16:creationId xmlns:a16="http://schemas.microsoft.com/office/drawing/2014/main" id="{790D1CD4-CA31-316C-BFBE-DFD5399B4C6E}"/>
              </a:ext>
            </a:extLst>
          </p:cNvPr>
          <p:cNvSpPr txBox="1"/>
          <p:nvPr/>
        </p:nvSpPr>
        <p:spPr>
          <a:xfrm>
            <a:off x="1335742" y="1191656"/>
            <a:ext cx="9520518" cy="230832"/>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ctr"/>
            <a:r>
              <a:rPr lang="en-US" sz="900" dirty="0">
                <a:solidFill>
                  <a:srgbClr val="646C76"/>
                </a:solidFill>
                <a:latin typeface="Dax Offc Pro" panose="020B0504030101020102" pitchFamily="34" charset="0"/>
              </a:rPr>
              <a:t>Playbook View with Critical Path: Your flight manual for the pivotal merger weekend, directing the aircraft safely through potential storms.</a:t>
            </a:r>
          </a:p>
        </p:txBody>
      </p:sp>
      <p:sp>
        <p:nvSpPr>
          <p:cNvPr id="4" name="Freeform 4">
            <a:extLst>
              <a:ext uri="{FF2B5EF4-FFF2-40B4-BE49-F238E27FC236}">
                <a16:creationId xmlns:a16="http://schemas.microsoft.com/office/drawing/2014/main" id="{2E1F90ED-4838-3442-8286-0316AD24E231}"/>
              </a:ext>
            </a:extLst>
          </p:cNvPr>
          <p:cNvSpPr>
            <a:spLocks noChangeArrowheads="1"/>
          </p:cNvSpPr>
          <p:nvPr/>
        </p:nvSpPr>
        <p:spPr bwMode="auto">
          <a:xfrm>
            <a:off x="10467448" y="11255360"/>
            <a:ext cx="362868" cy="447986"/>
          </a:xfrm>
          <a:custGeom>
            <a:avLst/>
            <a:gdLst>
              <a:gd name="T0" fmla="*/ 174 w 358"/>
              <a:gd name="T1" fmla="*/ 0 h 442"/>
              <a:gd name="T2" fmla="*/ 357 w 358"/>
              <a:gd name="T3" fmla="*/ 441 h 442"/>
              <a:gd name="T4" fmla="*/ 174 w 358"/>
              <a:gd name="T5" fmla="*/ 341 h 442"/>
              <a:gd name="T6" fmla="*/ 0 w 358"/>
              <a:gd name="T7" fmla="*/ 441 h 442"/>
              <a:gd name="T8" fmla="*/ 174 w 358"/>
              <a:gd name="T9" fmla="*/ 0 h 442"/>
            </a:gdLst>
            <a:ahLst/>
            <a:cxnLst>
              <a:cxn ang="0">
                <a:pos x="T0" y="T1"/>
              </a:cxn>
              <a:cxn ang="0">
                <a:pos x="T2" y="T3"/>
              </a:cxn>
              <a:cxn ang="0">
                <a:pos x="T4" y="T5"/>
              </a:cxn>
              <a:cxn ang="0">
                <a:pos x="T6" y="T7"/>
              </a:cxn>
              <a:cxn ang="0">
                <a:pos x="T8" y="T9"/>
              </a:cxn>
            </a:cxnLst>
            <a:rect l="0" t="0" r="r" b="b"/>
            <a:pathLst>
              <a:path w="358" h="442">
                <a:moveTo>
                  <a:pt x="174" y="0"/>
                </a:moveTo>
                <a:lnTo>
                  <a:pt x="357" y="441"/>
                </a:lnTo>
                <a:lnTo>
                  <a:pt x="174" y="341"/>
                </a:lnTo>
                <a:lnTo>
                  <a:pt x="0" y="441"/>
                </a:lnTo>
                <a:lnTo>
                  <a:pt x="174" y="0"/>
                </a:lnTo>
              </a:path>
            </a:pathLst>
          </a:custGeom>
          <a:solidFill>
            <a:schemeClr val="tx1">
              <a:lumMod val="20000"/>
              <a:lumOff val="80000"/>
            </a:schemeClr>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n-US" sz="900"/>
          </a:p>
        </p:txBody>
      </p:sp>
      <p:grpSp>
        <p:nvGrpSpPr>
          <p:cNvPr id="5" name="Gráfico 55">
            <a:extLst>
              <a:ext uri="{FF2B5EF4-FFF2-40B4-BE49-F238E27FC236}">
                <a16:creationId xmlns:a16="http://schemas.microsoft.com/office/drawing/2014/main" id="{0C2F5482-B932-D610-810B-58463A3BABC6}"/>
              </a:ext>
            </a:extLst>
          </p:cNvPr>
          <p:cNvGrpSpPr>
            <a:grpSpLocks noChangeAspect="1"/>
          </p:cNvGrpSpPr>
          <p:nvPr/>
        </p:nvGrpSpPr>
        <p:grpSpPr>
          <a:xfrm>
            <a:off x="6293813" y="2080864"/>
            <a:ext cx="212714" cy="212712"/>
            <a:chOff x="5171013" y="1306595"/>
            <a:chExt cx="570831" cy="570831"/>
          </a:xfrm>
          <a:solidFill>
            <a:schemeClr val="accent1"/>
          </a:solidFill>
        </p:grpSpPr>
        <p:sp>
          <p:nvSpPr>
            <p:cNvPr id="14" name="Forma libre 117">
              <a:extLst>
                <a:ext uri="{FF2B5EF4-FFF2-40B4-BE49-F238E27FC236}">
                  <a16:creationId xmlns:a16="http://schemas.microsoft.com/office/drawing/2014/main" id="{E33D2C27-645B-937B-11B6-42E42876CFF6}"/>
                </a:ext>
              </a:extLst>
            </p:cNvPr>
            <p:cNvSpPr/>
            <p:nvPr/>
          </p:nvSpPr>
          <p:spPr>
            <a:xfrm>
              <a:off x="5503995" y="1639578"/>
              <a:ext cx="237848" cy="237847"/>
            </a:xfrm>
            <a:custGeom>
              <a:avLst/>
              <a:gdLst>
                <a:gd name="connsiteX0" fmla="*/ 190278 w 237848"/>
                <a:gd name="connsiteY0" fmla="*/ 142709 h 237847"/>
                <a:gd name="connsiteX1" fmla="*/ 154605 w 237848"/>
                <a:gd name="connsiteY1" fmla="*/ 159145 h 237847"/>
                <a:gd name="connsiteX2" fmla="*/ 94054 w 237848"/>
                <a:gd name="connsiteY2" fmla="*/ 128878 h 237847"/>
                <a:gd name="connsiteX3" fmla="*/ 95140 w 237848"/>
                <a:gd name="connsiteY3" fmla="*/ 118925 h 237847"/>
                <a:gd name="connsiteX4" fmla="*/ 94058 w 237848"/>
                <a:gd name="connsiteY4" fmla="*/ 108979 h 237847"/>
                <a:gd name="connsiteX5" fmla="*/ 154607 w 237848"/>
                <a:gd name="connsiteY5" fmla="*/ 78704 h 237847"/>
                <a:gd name="connsiteX6" fmla="*/ 190280 w 237848"/>
                <a:gd name="connsiteY6" fmla="*/ 95139 h 237847"/>
                <a:gd name="connsiteX7" fmla="*/ 237848 w 237848"/>
                <a:gd name="connsiteY7" fmla="*/ 47570 h 237847"/>
                <a:gd name="connsiteX8" fmla="*/ 190278 w 237848"/>
                <a:gd name="connsiteY8" fmla="*/ 0 h 237847"/>
                <a:gd name="connsiteX9" fmla="*/ 142709 w 237848"/>
                <a:gd name="connsiteY9" fmla="*/ 47570 h 237847"/>
                <a:gd name="connsiteX10" fmla="*/ 143791 w 237848"/>
                <a:gd name="connsiteY10" fmla="*/ 57516 h 237847"/>
                <a:gd name="connsiteX11" fmla="*/ 83242 w 237848"/>
                <a:gd name="connsiteY11" fmla="*/ 87790 h 237847"/>
                <a:gd name="connsiteX12" fmla="*/ 47570 w 237848"/>
                <a:gd name="connsiteY12" fmla="*/ 71355 h 237847"/>
                <a:gd name="connsiteX13" fmla="*/ 0 w 237848"/>
                <a:gd name="connsiteY13" fmla="*/ 118925 h 237847"/>
                <a:gd name="connsiteX14" fmla="*/ 47571 w 237848"/>
                <a:gd name="connsiteY14" fmla="*/ 166493 h 237847"/>
                <a:gd name="connsiteX15" fmla="*/ 83238 w 237848"/>
                <a:gd name="connsiteY15" fmla="*/ 150066 h 237847"/>
                <a:gd name="connsiteX16" fmla="*/ 143793 w 237848"/>
                <a:gd name="connsiteY16" fmla="*/ 180334 h 237847"/>
                <a:gd name="connsiteX17" fmla="*/ 142710 w 237848"/>
                <a:gd name="connsiteY17" fmla="*/ 190277 h 237847"/>
                <a:gd name="connsiteX18" fmla="*/ 190280 w 237848"/>
                <a:gd name="connsiteY18" fmla="*/ 237847 h 237847"/>
                <a:gd name="connsiteX19" fmla="*/ 237848 w 237848"/>
                <a:gd name="connsiteY19" fmla="*/ 190277 h 237847"/>
                <a:gd name="connsiteX20" fmla="*/ 190278 w 237848"/>
                <a:gd name="connsiteY20" fmla="*/ 142709 h 237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7848" h="237847">
                  <a:moveTo>
                    <a:pt x="190278" y="142709"/>
                  </a:moveTo>
                  <a:cubicBezTo>
                    <a:pt x="176009" y="142709"/>
                    <a:pt x="163332" y="149157"/>
                    <a:pt x="154605" y="159145"/>
                  </a:cubicBezTo>
                  <a:lnTo>
                    <a:pt x="94054" y="128878"/>
                  </a:lnTo>
                  <a:cubicBezTo>
                    <a:pt x="94742" y="125663"/>
                    <a:pt x="95140" y="122343"/>
                    <a:pt x="95140" y="118925"/>
                  </a:cubicBezTo>
                  <a:cubicBezTo>
                    <a:pt x="95140" y="115510"/>
                    <a:pt x="94745" y="112192"/>
                    <a:pt x="94058" y="108979"/>
                  </a:cubicBezTo>
                  <a:lnTo>
                    <a:pt x="154607" y="78704"/>
                  </a:lnTo>
                  <a:cubicBezTo>
                    <a:pt x="163335" y="88691"/>
                    <a:pt x="176010" y="95139"/>
                    <a:pt x="190280" y="95139"/>
                  </a:cubicBezTo>
                  <a:cubicBezTo>
                    <a:pt x="216502" y="95139"/>
                    <a:pt x="237848" y="73806"/>
                    <a:pt x="237848" y="47570"/>
                  </a:cubicBezTo>
                  <a:cubicBezTo>
                    <a:pt x="237848" y="21335"/>
                    <a:pt x="216502" y="0"/>
                    <a:pt x="190278" y="0"/>
                  </a:cubicBezTo>
                  <a:cubicBezTo>
                    <a:pt x="164055" y="0"/>
                    <a:pt x="142709" y="21334"/>
                    <a:pt x="142709" y="47570"/>
                  </a:cubicBezTo>
                  <a:cubicBezTo>
                    <a:pt x="142709" y="50985"/>
                    <a:pt x="143105" y="54303"/>
                    <a:pt x="143791" y="57516"/>
                  </a:cubicBezTo>
                  <a:lnTo>
                    <a:pt x="83242" y="87790"/>
                  </a:lnTo>
                  <a:cubicBezTo>
                    <a:pt x="74515" y="77804"/>
                    <a:pt x="61839" y="71355"/>
                    <a:pt x="47570" y="71355"/>
                  </a:cubicBezTo>
                  <a:cubicBezTo>
                    <a:pt x="21346" y="71355"/>
                    <a:pt x="0" y="92689"/>
                    <a:pt x="0" y="118925"/>
                  </a:cubicBezTo>
                  <a:cubicBezTo>
                    <a:pt x="0" y="145161"/>
                    <a:pt x="21348" y="166493"/>
                    <a:pt x="47571" y="166493"/>
                  </a:cubicBezTo>
                  <a:cubicBezTo>
                    <a:pt x="61838" y="166493"/>
                    <a:pt x="74510" y="160049"/>
                    <a:pt x="83238" y="150066"/>
                  </a:cubicBezTo>
                  <a:lnTo>
                    <a:pt x="143793" y="180334"/>
                  </a:lnTo>
                  <a:cubicBezTo>
                    <a:pt x="143106" y="183547"/>
                    <a:pt x="142710" y="186864"/>
                    <a:pt x="142710" y="190277"/>
                  </a:cubicBezTo>
                  <a:cubicBezTo>
                    <a:pt x="142710" y="216512"/>
                    <a:pt x="164056" y="237847"/>
                    <a:pt x="190280" y="237847"/>
                  </a:cubicBezTo>
                  <a:cubicBezTo>
                    <a:pt x="216502" y="237847"/>
                    <a:pt x="237848" y="216513"/>
                    <a:pt x="237848" y="190277"/>
                  </a:cubicBezTo>
                  <a:cubicBezTo>
                    <a:pt x="237848" y="164041"/>
                    <a:pt x="216502" y="142709"/>
                    <a:pt x="190278"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5" name="Forma libre 118">
              <a:extLst>
                <a:ext uri="{FF2B5EF4-FFF2-40B4-BE49-F238E27FC236}">
                  <a16:creationId xmlns:a16="http://schemas.microsoft.com/office/drawing/2014/main" id="{E2A9978C-5D2E-55B0-8AB7-30E696B8686E}"/>
                </a:ext>
              </a:extLst>
            </p:cNvPr>
            <p:cNvSpPr/>
            <p:nvPr/>
          </p:nvSpPr>
          <p:spPr>
            <a:xfrm>
              <a:off x="5289936" y="1306595"/>
              <a:ext cx="285415" cy="285415"/>
            </a:xfrm>
            <a:custGeom>
              <a:avLst/>
              <a:gdLst>
                <a:gd name="connsiteX0" fmla="*/ 285416 w 285415"/>
                <a:gd name="connsiteY0" fmla="*/ 142708 h 285415"/>
                <a:gd name="connsiteX1" fmla="*/ 142708 w 285415"/>
                <a:gd name="connsiteY1" fmla="*/ 285416 h 285415"/>
                <a:gd name="connsiteX2" fmla="*/ 0 w 285415"/>
                <a:gd name="connsiteY2" fmla="*/ 142708 h 285415"/>
                <a:gd name="connsiteX3" fmla="*/ 142708 w 285415"/>
                <a:gd name="connsiteY3" fmla="*/ 0 h 285415"/>
                <a:gd name="connsiteX4" fmla="*/ 285416 w 285415"/>
                <a:gd name="connsiteY4" fmla="*/ 142708 h 285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15" h="285415">
                  <a:moveTo>
                    <a:pt x="285416" y="142708"/>
                  </a:moveTo>
                  <a:cubicBezTo>
                    <a:pt x="285416" y="221523"/>
                    <a:pt x="221523" y="285416"/>
                    <a:pt x="142708" y="285416"/>
                  </a:cubicBezTo>
                  <a:cubicBezTo>
                    <a:pt x="63892" y="285416"/>
                    <a:pt x="0" y="221523"/>
                    <a:pt x="0" y="142708"/>
                  </a:cubicBezTo>
                  <a:cubicBezTo>
                    <a:pt x="0" y="63892"/>
                    <a:pt x="63892" y="0"/>
                    <a:pt x="142708" y="0"/>
                  </a:cubicBezTo>
                  <a:cubicBezTo>
                    <a:pt x="221523" y="0"/>
                    <a:pt x="285416" y="63892"/>
                    <a:pt x="285416" y="142708"/>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6" name="Forma libre 119">
              <a:extLst>
                <a:ext uri="{FF2B5EF4-FFF2-40B4-BE49-F238E27FC236}">
                  <a16:creationId xmlns:a16="http://schemas.microsoft.com/office/drawing/2014/main" id="{5784260D-0B04-3148-05AF-9A810E677742}"/>
                </a:ext>
              </a:extLst>
            </p:cNvPr>
            <p:cNvSpPr/>
            <p:nvPr/>
          </p:nvSpPr>
          <p:spPr>
            <a:xfrm>
              <a:off x="5171013" y="1615793"/>
              <a:ext cx="454003" cy="214063"/>
            </a:xfrm>
            <a:custGeom>
              <a:avLst/>
              <a:gdLst>
                <a:gd name="connsiteX0" fmla="*/ 309200 w 454003"/>
                <a:gd name="connsiteY0" fmla="*/ 142709 h 214063"/>
                <a:gd name="connsiteX1" fmla="*/ 380554 w 454003"/>
                <a:gd name="connsiteY1" fmla="*/ 71355 h 214063"/>
                <a:gd name="connsiteX2" fmla="*/ 414280 w 454003"/>
                <a:gd name="connsiteY2" fmla="*/ 80285 h 214063"/>
                <a:gd name="connsiteX3" fmla="*/ 425266 w 454003"/>
                <a:gd name="connsiteY3" fmla="*/ 80459 h 214063"/>
                <a:gd name="connsiteX4" fmla="*/ 446565 w 454003"/>
                <a:gd name="connsiteY4" fmla="*/ 69810 h 214063"/>
                <a:gd name="connsiteX5" fmla="*/ 453162 w 454003"/>
                <a:gd name="connsiteY5" fmla="*/ 60414 h 214063"/>
                <a:gd name="connsiteX6" fmla="*/ 453789 w 454003"/>
                <a:gd name="connsiteY6" fmla="*/ 57895 h 214063"/>
                <a:gd name="connsiteX7" fmla="*/ 447147 w 454003"/>
                <a:gd name="connsiteY7" fmla="*/ 44864 h 214063"/>
                <a:gd name="connsiteX8" fmla="*/ 261631 w 454003"/>
                <a:gd name="connsiteY8" fmla="*/ 0 h 214063"/>
                <a:gd name="connsiteX9" fmla="*/ 58532 w 454003"/>
                <a:gd name="connsiteY9" fmla="*/ 53631 h 214063"/>
                <a:gd name="connsiteX10" fmla="*/ 0 w 454003"/>
                <a:gd name="connsiteY10" fmla="*/ 149085 h 214063"/>
                <a:gd name="connsiteX11" fmla="*/ 0 w 454003"/>
                <a:gd name="connsiteY11" fmla="*/ 166494 h 214063"/>
                <a:gd name="connsiteX12" fmla="*/ 47570 w 454003"/>
                <a:gd name="connsiteY12" fmla="*/ 214064 h 214063"/>
                <a:gd name="connsiteX13" fmla="*/ 322486 w 454003"/>
                <a:gd name="connsiteY13" fmla="*/ 214064 h 214063"/>
                <a:gd name="connsiteX14" fmla="*/ 333496 w 454003"/>
                <a:gd name="connsiteY14" fmla="*/ 206654 h 214063"/>
                <a:gd name="connsiteX15" fmla="*/ 330801 w 454003"/>
                <a:gd name="connsiteY15" fmla="*/ 193659 h 214063"/>
                <a:gd name="connsiteX16" fmla="*/ 309200 w 454003"/>
                <a:gd name="connsiteY16" fmla="*/ 142709 h 21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4003" h="214063">
                  <a:moveTo>
                    <a:pt x="309200" y="142709"/>
                  </a:moveTo>
                  <a:cubicBezTo>
                    <a:pt x="309200" y="103362"/>
                    <a:pt x="341206" y="71355"/>
                    <a:pt x="380554" y="71355"/>
                  </a:cubicBezTo>
                  <a:cubicBezTo>
                    <a:pt x="392005" y="71355"/>
                    <a:pt x="403340" y="74363"/>
                    <a:pt x="414280" y="80285"/>
                  </a:cubicBezTo>
                  <a:cubicBezTo>
                    <a:pt x="417717" y="82132"/>
                    <a:pt x="421805" y="82213"/>
                    <a:pt x="425266" y="80459"/>
                  </a:cubicBezTo>
                  <a:lnTo>
                    <a:pt x="446565" y="69810"/>
                  </a:lnTo>
                  <a:cubicBezTo>
                    <a:pt x="450026" y="68079"/>
                    <a:pt x="452581" y="64235"/>
                    <a:pt x="453162" y="60414"/>
                  </a:cubicBezTo>
                  <a:cubicBezTo>
                    <a:pt x="453254" y="60101"/>
                    <a:pt x="453719" y="58208"/>
                    <a:pt x="453789" y="57895"/>
                  </a:cubicBezTo>
                  <a:cubicBezTo>
                    <a:pt x="454812" y="52541"/>
                    <a:pt x="452094" y="47175"/>
                    <a:pt x="447147" y="44864"/>
                  </a:cubicBezTo>
                  <a:cubicBezTo>
                    <a:pt x="403479" y="24401"/>
                    <a:pt x="335912" y="0"/>
                    <a:pt x="261631" y="0"/>
                  </a:cubicBezTo>
                  <a:cubicBezTo>
                    <a:pt x="180127" y="0"/>
                    <a:pt x="106195" y="29161"/>
                    <a:pt x="58532" y="53631"/>
                  </a:cubicBezTo>
                  <a:cubicBezTo>
                    <a:pt x="22437" y="72169"/>
                    <a:pt x="0" y="108751"/>
                    <a:pt x="0" y="149085"/>
                  </a:cubicBezTo>
                  <a:lnTo>
                    <a:pt x="0" y="166494"/>
                  </a:lnTo>
                  <a:cubicBezTo>
                    <a:pt x="0" y="192729"/>
                    <a:pt x="21346" y="214064"/>
                    <a:pt x="47570" y="214064"/>
                  </a:cubicBezTo>
                  <a:lnTo>
                    <a:pt x="322486" y="214064"/>
                  </a:lnTo>
                  <a:cubicBezTo>
                    <a:pt x="327317" y="214064"/>
                    <a:pt x="331684" y="211137"/>
                    <a:pt x="333496" y="206654"/>
                  </a:cubicBezTo>
                  <a:cubicBezTo>
                    <a:pt x="335331" y="202171"/>
                    <a:pt x="334263" y="197038"/>
                    <a:pt x="330801" y="193659"/>
                  </a:cubicBezTo>
                  <a:cubicBezTo>
                    <a:pt x="316865" y="180070"/>
                    <a:pt x="309200" y="161977"/>
                    <a:pt x="309200"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grpSp>
      <p:sp>
        <p:nvSpPr>
          <p:cNvPr id="25" name="Down Arrow 64">
            <a:extLst>
              <a:ext uri="{FF2B5EF4-FFF2-40B4-BE49-F238E27FC236}">
                <a16:creationId xmlns:a16="http://schemas.microsoft.com/office/drawing/2014/main" id="{B4C646AA-0C04-DEAF-078A-7CC20B45A2BD}"/>
              </a:ext>
            </a:extLst>
          </p:cNvPr>
          <p:cNvSpPr/>
          <p:nvPr/>
        </p:nvSpPr>
        <p:spPr>
          <a:xfrm rot="10800000">
            <a:off x="5754182" y="3133560"/>
            <a:ext cx="303875" cy="928816"/>
          </a:xfrm>
          <a:prstGeom prst="downArrow">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ctr"/>
            <a:endParaRPr lang="en-US" sz="900"/>
          </a:p>
        </p:txBody>
      </p:sp>
      <p:grpSp>
        <p:nvGrpSpPr>
          <p:cNvPr id="42" name="Group 41">
            <a:extLst>
              <a:ext uri="{FF2B5EF4-FFF2-40B4-BE49-F238E27FC236}">
                <a16:creationId xmlns:a16="http://schemas.microsoft.com/office/drawing/2014/main" id="{A9888B3F-0A23-E792-6539-3197310F5986}"/>
              </a:ext>
            </a:extLst>
          </p:cNvPr>
          <p:cNvGrpSpPr/>
          <p:nvPr/>
        </p:nvGrpSpPr>
        <p:grpSpPr>
          <a:xfrm>
            <a:off x="6536234" y="4361143"/>
            <a:ext cx="1180256" cy="1152130"/>
            <a:chOff x="7464232" y="9637422"/>
            <a:chExt cx="2029456" cy="1981091"/>
          </a:xfrm>
          <a:solidFill>
            <a:schemeClr val="tx1">
              <a:lumMod val="20000"/>
              <a:lumOff val="80000"/>
            </a:schemeClr>
          </a:solidFill>
        </p:grpSpPr>
        <p:sp>
          <p:nvSpPr>
            <p:cNvPr id="43" name="Down Arrow 85">
              <a:extLst>
                <a:ext uri="{FF2B5EF4-FFF2-40B4-BE49-F238E27FC236}">
                  <a16:creationId xmlns:a16="http://schemas.microsoft.com/office/drawing/2014/main" id="{A2B8996E-FE53-16A3-CA5A-5DF333D64116}"/>
                </a:ext>
              </a:extLst>
            </p:cNvPr>
            <p:cNvSpPr/>
            <p:nvPr/>
          </p:nvSpPr>
          <p:spPr>
            <a:xfrm rot="14400000">
              <a:off x="8369446" y="8932864"/>
              <a:ext cx="419684" cy="1828800"/>
            </a:xfrm>
            <a:prstGeom prst="down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ctr"/>
              <a:endParaRPr lang="en-US" sz="900"/>
            </a:p>
          </p:txBody>
        </p:sp>
        <p:sp>
          <p:nvSpPr>
            <p:cNvPr id="44" name="Down Arrow 86">
              <a:extLst>
                <a:ext uri="{FF2B5EF4-FFF2-40B4-BE49-F238E27FC236}">
                  <a16:creationId xmlns:a16="http://schemas.microsoft.com/office/drawing/2014/main" id="{05A142C0-1783-60EA-4179-9D3B7EB9C535}"/>
                </a:ext>
              </a:extLst>
            </p:cNvPr>
            <p:cNvSpPr/>
            <p:nvPr/>
          </p:nvSpPr>
          <p:spPr>
            <a:xfrm rot="7200000" flipV="1">
              <a:off x="8168790" y="10494271"/>
              <a:ext cx="419684" cy="1828800"/>
            </a:xfrm>
            <a:prstGeom prst="down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ctr"/>
              <a:endParaRPr lang="en-US" sz="900"/>
            </a:p>
          </p:txBody>
        </p:sp>
      </p:grpSp>
      <p:sp>
        <p:nvSpPr>
          <p:cNvPr id="56" name="Rectangle 55">
            <a:extLst>
              <a:ext uri="{FF2B5EF4-FFF2-40B4-BE49-F238E27FC236}">
                <a16:creationId xmlns:a16="http://schemas.microsoft.com/office/drawing/2014/main" id="{94AA2BCB-94A0-E3E8-4BE6-C239A3507BBE}"/>
              </a:ext>
            </a:extLst>
          </p:cNvPr>
          <p:cNvSpPr/>
          <p:nvPr/>
        </p:nvSpPr>
        <p:spPr>
          <a:xfrm flipH="1">
            <a:off x="4687121" y="5644649"/>
            <a:ext cx="2379843" cy="325638"/>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ctr"/>
            <a:r>
              <a:rPr lang="en-US" sz="900" dirty="0">
                <a:solidFill>
                  <a:schemeClr val="tx2"/>
                </a:solidFill>
                <a:latin typeface="Poppins Medium" pitchFamily="2" charset="77"/>
                <a:ea typeface="Roboto Medium" panose="02000000000000000000" pitchFamily="2" charset="0"/>
                <a:cs typeface="Poppins Medium" pitchFamily="2" charset="77"/>
              </a:rPr>
              <a:t>PBI Dataset</a:t>
            </a:r>
            <a:endParaRPr lang="en-US" sz="2400" dirty="0">
              <a:solidFill>
                <a:schemeClr val="tx2"/>
              </a:solidFill>
              <a:latin typeface="Poppins Medium" pitchFamily="2" charset="77"/>
              <a:ea typeface="Roboto Medium" panose="02000000000000000000" pitchFamily="2" charset="0"/>
              <a:cs typeface="Poppins Medium" pitchFamily="2" charset="77"/>
            </a:endParaRPr>
          </a:p>
        </p:txBody>
      </p:sp>
      <p:sp>
        <p:nvSpPr>
          <p:cNvPr id="57" name="Rectangle 56">
            <a:extLst>
              <a:ext uri="{FF2B5EF4-FFF2-40B4-BE49-F238E27FC236}">
                <a16:creationId xmlns:a16="http://schemas.microsoft.com/office/drawing/2014/main" id="{220B6C2E-4062-961D-0CBD-B1056B913385}"/>
              </a:ext>
            </a:extLst>
          </p:cNvPr>
          <p:cNvSpPr/>
          <p:nvPr/>
        </p:nvSpPr>
        <p:spPr>
          <a:xfrm flipH="1">
            <a:off x="6475454" y="2305274"/>
            <a:ext cx="1383268" cy="230832"/>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900" dirty="0">
                <a:solidFill>
                  <a:schemeClr val="tx2"/>
                </a:solidFill>
                <a:latin typeface="Poppins Medium" pitchFamily="2" charset="77"/>
                <a:ea typeface="Roboto Medium" panose="02000000000000000000" pitchFamily="2" charset="0"/>
                <a:cs typeface="Poppins Medium" pitchFamily="2" charset="77"/>
              </a:rPr>
              <a:t>Playbook Report</a:t>
            </a:r>
            <a:endParaRPr lang="en-US" sz="2400" dirty="0">
              <a:solidFill>
                <a:schemeClr val="tx2"/>
              </a:solidFill>
              <a:latin typeface="Poppins Medium" pitchFamily="2" charset="77"/>
              <a:ea typeface="Roboto Medium" panose="02000000000000000000" pitchFamily="2" charset="0"/>
              <a:cs typeface="Poppins Medium" pitchFamily="2" charset="77"/>
            </a:endParaRPr>
          </a:p>
        </p:txBody>
      </p:sp>
      <p:sp>
        <p:nvSpPr>
          <p:cNvPr id="58" name="Rectangle 57">
            <a:extLst>
              <a:ext uri="{FF2B5EF4-FFF2-40B4-BE49-F238E27FC236}">
                <a16:creationId xmlns:a16="http://schemas.microsoft.com/office/drawing/2014/main" id="{0470F8E1-E6A6-6B68-0196-0A60878C0C78}"/>
              </a:ext>
            </a:extLst>
          </p:cNvPr>
          <p:cNvSpPr/>
          <p:nvPr/>
        </p:nvSpPr>
        <p:spPr>
          <a:xfrm flipH="1">
            <a:off x="7514215" y="6145904"/>
            <a:ext cx="1805862" cy="325638"/>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ctr"/>
            <a:r>
              <a:rPr lang="en-US" sz="900" dirty="0">
                <a:solidFill>
                  <a:schemeClr val="tx2"/>
                </a:solidFill>
                <a:latin typeface="Poppins Medium" pitchFamily="2" charset="77"/>
                <a:ea typeface="Roboto Medium" panose="02000000000000000000" pitchFamily="2" charset="0"/>
                <a:cs typeface="Poppins Medium" pitchFamily="2" charset="77"/>
              </a:rPr>
              <a:t>End Users</a:t>
            </a:r>
            <a:endParaRPr lang="en-US" sz="2400" dirty="0">
              <a:solidFill>
                <a:schemeClr val="tx2"/>
              </a:solidFill>
              <a:latin typeface="Poppins Medium" pitchFamily="2" charset="77"/>
              <a:ea typeface="Roboto Medium" panose="02000000000000000000" pitchFamily="2" charset="0"/>
              <a:cs typeface="Poppins Medium" pitchFamily="2" charset="77"/>
            </a:endParaRPr>
          </a:p>
        </p:txBody>
      </p:sp>
      <p:sp>
        <p:nvSpPr>
          <p:cNvPr id="60" name="Rectangle 59">
            <a:extLst>
              <a:ext uri="{FF2B5EF4-FFF2-40B4-BE49-F238E27FC236}">
                <a16:creationId xmlns:a16="http://schemas.microsoft.com/office/drawing/2014/main" id="{375DB67E-F7EF-11EF-0AF9-7AFD27A97CF0}"/>
              </a:ext>
            </a:extLst>
          </p:cNvPr>
          <p:cNvSpPr/>
          <p:nvPr/>
        </p:nvSpPr>
        <p:spPr>
          <a:xfrm flipH="1">
            <a:off x="7514215" y="4320357"/>
            <a:ext cx="1805862" cy="325638"/>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ctr"/>
            <a:r>
              <a:rPr lang="en-US" sz="900" dirty="0">
                <a:solidFill>
                  <a:schemeClr val="tx2"/>
                </a:solidFill>
                <a:latin typeface="Poppins Medium" pitchFamily="2" charset="77"/>
                <a:ea typeface="Roboto Medium" panose="02000000000000000000" pitchFamily="2" charset="0"/>
                <a:cs typeface="Poppins Medium" pitchFamily="2" charset="77"/>
              </a:rPr>
              <a:t>Stakeholders</a:t>
            </a:r>
            <a:endParaRPr lang="en-US" sz="2400" dirty="0">
              <a:solidFill>
                <a:schemeClr val="tx2"/>
              </a:solidFill>
              <a:latin typeface="Poppins Medium" pitchFamily="2" charset="77"/>
              <a:ea typeface="Roboto Medium" panose="02000000000000000000" pitchFamily="2" charset="0"/>
              <a:cs typeface="Poppins Medium" pitchFamily="2" charset="77"/>
            </a:endParaRPr>
          </a:p>
        </p:txBody>
      </p:sp>
      <p:sp>
        <p:nvSpPr>
          <p:cNvPr id="66" name="Rectangle 65">
            <a:extLst>
              <a:ext uri="{FF2B5EF4-FFF2-40B4-BE49-F238E27FC236}">
                <a16:creationId xmlns:a16="http://schemas.microsoft.com/office/drawing/2014/main" id="{ACB456A1-E135-61B3-90E7-462F1DD6EA6A}"/>
              </a:ext>
            </a:extLst>
          </p:cNvPr>
          <p:cNvSpPr/>
          <p:nvPr/>
        </p:nvSpPr>
        <p:spPr>
          <a:xfrm>
            <a:off x="3602133" y="4586289"/>
            <a:ext cx="1429512" cy="347348"/>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r"/>
            <a:r>
              <a:rPr lang="en-US" sz="1000" dirty="0">
                <a:latin typeface="Lato Light" panose="020F0502020204030203" pitchFamily="34" charset="0"/>
                <a:ea typeface="Lato Light" panose="020F0502020204030203" pitchFamily="34" charset="0"/>
                <a:cs typeface="Lato Light" panose="020F0502020204030203" pitchFamily="34" charset="0"/>
              </a:rPr>
              <a:t>Import Mode</a:t>
            </a:r>
            <a:endParaRPr lang="en-US" sz="1000" dirty="0"/>
          </a:p>
        </p:txBody>
      </p:sp>
      <p:sp>
        <p:nvSpPr>
          <p:cNvPr id="69" name="Rectangle 68">
            <a:extLst>
              <a:ext uri="{FF2B5EF4-FFF2-40B4-BE49-F238E27FC236}">
                <a16:creationId xmlns:a16="http://schemas.microsoft.com/office/drawing/2014/main" id="{21890664-CBD4-1E48-A557-8110C4E8D3C3}"/>
              </a:ext>
            </a:extLst>
          </p:cNvPr>
          <p:cNvSpPr/>
          <p:nvPr/>
        </p:nvSpPr>
        <p:spPr>
          <a:xfrm>
            <a:off x="6932306" y="4724876"/>
            <a:ext cx="1220767" cy="521022"/>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900" dirty="0">
                <a:latin typeface="Lato Light" panose="020F0502020204030203" pitchFamily="34" charset="0"/>
                <a:ea typeface="Lato Light" panose="020F0502020204030203" pitchFamily="34" charset="0"/>
                <a:cs typeface="Lato Light" panose="020F0502020204030203" pitchFamily="34" charset="0"/>
              </a:rPr>
              <a:t>Email Notifications</a:t>
            </a:r>
            <a:endParaRPr lang="en-US" sz="900" dirty="0"/>
          </a:p>
        </p:txBody>
      </p:sp>
      <p:grpSp>
        <p:nvGrpSpPr>
          <p:cNvPr id="70" name="Gráfico 55">
            <a:extLst>
              <a:ext uri="{FF2B5EF4-FFF2-40B4-BE49-F238E27FC236}">
                <a16:creationId xmlns:a16="http://schemas.microsoft.com/office/drawing/2014/main" id="{B440AD7E-46D6-6A90-D4C8-869C225E066A}"/>
              </a:ext>
            </a:extLst>
          </p:cNvPr>
          <p:cNvGrpSpPr>
            <a:grpSpLocks noChangeAspect="1"/>
          </p:cNvGrpSpPr>
          <p:nvPr/>
        </p:nvGrpSpPr>
        <p:grpSpPr>
          <a:xfrm>
            <a:off x="6165128" y="1971363"/>
            <a:ext cx="212714" cy="212712"/>
            <a:chOff x="5171013" y="1306595"/>
            <a:chExt cx="570831" cy="570831"/>
          </a:xfrm>
          <a:solidFill>
            <a:schemeClr val="accent1"/>
          </a:solidFill>
        </p:grpSpPr>
        <p:sp>
          <p:nvSpPr>
            <p:cNvPr id="71" name="Forma libre 117">
              <a:extLst>
                <a:ext uri="{FF2B5EF4-FFF2-40B4-BE49-F238E27FC236}">
                  <a16:creationId xmlns:a16="http://schemas.microsoft.com/office/drawing/2014/main" id="{902896B8-5419-DCD1-984C-89AD70E123AF}"/>
                </a:ext>
              </a:extLst>
            </p:cNvPr>
            <p:cNvSpPr/>
            <p:nvPr/>
          </p:nvSpPr>
          <p:spPr>
            <a:xfrm>
              <a:off x="5503995" y="1639578"/>
              <a:ext cx="237848" cy="237847"/>
            </a:xfrm>
            <a:custGeom>
              <a:avLst/>
              <a:gdLst>
                <a:gd name="connsiteX0" fmla="*/ 190278 w 237848"/>
                <a:gd name="connsiteY0" fmla="*/ 142709 h 237847"/>
                <a:gd name="connsiteX1" fmla="*/ 154605 w 237848"/>
                <a:gd name="connsiteY1" fmla="*/ 159145 h 237847"/>
                <a:gd name="connsiteX2" fmla="*/ 94054 w 237848"/>
                <a:gd name="connsiteY2" fmla="*/ 128878 h 237847"/>
                <a:gd name="connsiteX3" fmla="*/ 95140 w 237848"/>
                <a:gd name="connsiteY3" fmla="*/ 118925 h 237847"/>
                <a:gd name="connsiteX4" fmla="*/ 94058 w 237848"/>
                <a:gd name="connsiteY4" fmla="*/ 108979 h 237847"/>
                <a:gd name="connsiteX5" fmla="*/ 154607 w 237848"/>
                <a:gd name="connsiteY5" fmla="*/ 78704 h 237847"/>
                <a:gd name="connsiteX6" fmla="*/ 190280 w 237848"/>
                <a:gd name="connsiteY6" fmla="*/ 95139 h 237847"/>
                <a:gd name="connsiteX7" fmla="*/ 237848 w 237848"/>
                <a:gd name="connsiteY7" fmla="*/ 47570 h 237847"/>
                <a:gd name="connsiteX8" fmla="*/ 190278 w 237848"/>
                <a:gd name="connsiteY8" fmla="*/ 0 h 237847"/>
                <a:gd name="connsiteX9" fmla="*/ 142709 w 237848"/>
                <a:gd name="connsiteY9" fmla="*/ 47570 h 237847"/>
                <a:gd name="connsiteX10" fmla="*/ 143791 w 237848"/>
                <a:gd name="connsiteY10" fmla="*/ 57516 h 237847"/>
                <a:gd name="connsiteX11" fmla="*/ 83242 w 237848"/>
                <a:gd name="connsiteY11" fmla="*/ 87790 h 237847"/>
                <a:gd name="connsiteX12" fmla="*/ 47570 w 237848"/>
                <a:gd name="connsiteY12" fmla="*/ 71355 h 237847"/>
                <a:gd name="connsiteX13" fmla="*/ 0 w 237848"/>
                <a:gd name="connsiteY13" fmla="*/ 118925 h 237847"/>
                <a:gd name="connsiteX14" fmla="*/ 47571 w 237848"/>
                <a:gd name="connsiteY14" fmla="*/ 166493 h 237847"/>
                <a:gd name="connsiteX15" fmla="*/ 83238 w 237848"/>
                <a:gd name="connsiteY15" fmla="*/ 150066 h 237847"/>
                <a:gd name="connsiteX16" fmla="*/ 143793 w 237848"/>
                <a:gd name="connsiteY16" fmla="*/ 180334 h 237847"/>
                <a:gd name="connsiteX17" fmla="*/ 142710 w 237848"/>
                <a:gd name="connsiteY17" fmla="*/ 190277 h 237847"/>
                <a:gd name="connsiteX18" fmla="*/ 190280 w 237848"/>
                <a:gd name="connsiteY18" fmla="*/ 237847 h 237847"/>
                <a:gd name="connsiteX19" fmla="*/ 237848 w 237848"/>
                <a:gd name="connsiteY19" fmla="*/ 190277 h 237847"/>
                <a:gd name="connsiteX20" fmla="*/ 190278 w 237848"/>
                <a:gd name="connsiteY20" fmla="*/ 142709 h 237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7848" h="237847">
                  <a:moveTo>
                    <a:pt x="190278" y="142709"/>
                  </a:moveTo>
                  <a:cubicBezTo>
                    <a:pt x="176009" y="142709"/>
                    <a:pt x="163332" y="149157"/>
                    <a:pt x="154605" y="159145"/>
                  </a:cubicBezTo>
                  <a:lnTo>
                    <a:pt x="94054" y="128878"/>
                  </a:lnTo>
                  <a:cubicBezTo>
                    <a:pt x="94742" y="125663"/>
                    <a:pt x="95140" y="122343"/>
                    <a:pt x="95140" y="118925"/>
                  </a:cubicBezTo>
                  <a:cubicBezTo>
                    <a:pt x="95140" y="115510"/>
                    <a:pt x="94745" y="112192"/>
                    <a:pt x="94058" y="108979"/>
                  </a:cubicBezTo>
                  <a:lnTo>
                    <a:pt x="154607" y="78704"/>
                  </a:lnTo>
                  <a:cubicBezTo>
                    <a:pt x="163335" y="88691"/>
                    <a:pt x="176010" y="95139"/>
                    <a:pt x="190280" y="95139"/>
                  </a:cubicBezTo>
                  <a:cubicBezTo>
                    <a:pt x="216502" y="95139"/>
                    <a:pt x="237848" y="73806"/>
                    <a:pt x="237848" y="47570"/>
                  </a:cubicBezTo>
                  <a:cubicBezTo>
                    <a:pt x="237848" y="21335"/>
                    <a:pt x="216502" y="0"/>
                    <a:pt x="190278" y="0"/>
                  </a:cubicBezTo>
                  <a:cubicBezTo>
                    <a:pt x="164055" y="0"/>
                    <a:pt x="142709" y="21334"/>
                    <a:pt x="142709" y="47570"/>
                  </a:cubicBezTo>
                  <a:cubicBezTo>
                    <a:pt x="142709" y="50985"/>
                    <a:pt x="143105" y="54303"/>
                    <a:pt x="143791" y="57516"/>
                  </a:cubicBezTo>
                  <a:lnTo>
                    <a:pt x="83242" y="87790"/>
                  </a:lnTo>
                  <a:cubicBezTo>
                    <a:pt x="74515" y="77804"/>
                    <a:pt x="61839" y="71355"/>
                    <a:pt x="47570" y="71355"/>
                  </a:cubicBezTo>
                  <a:cubicBezTo>
                    <a:pt x="21346" y="71355"/>
                    <a:pt x="0" y="92689"/>
                    <a:pt x="0" y="118925"/>
                  </a:cubicBezTo>
                  <a:cubicBezTo>
                    <a:pt x="0" y="145161"/>
                    <a:pt x="21348" y="166493"/>
                    <a:pt x="47571" y="166493"/>
                  </a:cubicBezTo>
                  <a:cubicBezTo>
                    <a:pt x="61838" y="166493"/>
                    <a:pt x="74510" y="160049"/>
                    <a:pt x="83238" y="150066"/>
                  </a:cubicBezTo>
                  <a:lnTo>
                    <a:pt x="143793" y="180334"/>
                  </a:lnTo>
                  <a:cubicBezTo>
                    <a:pt x="143106" y="183547"/>
                    <a:pt x="142710" y="186864"/>
                    <a:pt x="142710" y="190277"/>
                  </a:cubicBezTo>
                  <a:cubicBezTo>
                    <a:pt x="142710" y="216512"/>
                    <a:pt x="164056" y="237847"/>
                    <a:pt x="190280" y="237847"/>
                  </a:cubicBezTo>
                  <a:cubicBezTo>
                    <a:pt x="216502" y="237847"/>
                    <a:pt x="237848" y="216513"/>
                    <a:pt x="237848" y="190277"/>
                  </a:cubicBezTo>
                  <a:cubicBezTo>
                    <a:pt x="237848" y="164041"/>
                    <a:pt x="216502" y="142709"/>
                    <a:pt x="190278"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72" name="Forma libre 118">
              <a:extLst>
                <a:ext uri="{FF2B5EF4-FFF2-40B4-BE49-F238E27FC236}">
                  <a16:creationId xmlns:a16="http://schemas.microsoft.com/office/drawing/2014/main" id="{1D295236-AFA5-4371-D1E6-ABED2AD2A575}"/>
                </a:ext>
              </a:extLst>
            </p:cNvPr>
            <p:cNvSpPr/>
            <p:nvPr/>
          </p:nvSpPr>
          <p:spPr>
            <a:xfrm>
              <a:off x="5289936" y="1306595"/>
              <a:ext cx="285415" cy="285415"/>
            </a:xfrm>
            <a:custGeom>
              <a:avLst/>
              <a:gdLst>
                <a:gd name="connsiteX0" fmla="*/ 285416 w 285415"/>
                <a:gd name="connsiteY0" fmla="*/ 142708 h 285415"/>
                <a:gd name="connsiteX1" fmla="*/ 142708 w 285415"/>
                <a:gd name="connsiteY1" fmla="*/ 285416 h 285415"/>
                <a:gd name="connsiteX2" fmla="*/ 0 w 285415"/>
                <a:gd name="connsiteY2" fmla="*/ 142708 h 285415"/>
                <a:gd name="connsiteX3" fmla="*/ 142708 w 285415"/>
                <a:gd name="connsiteY3" fmla="*/ 0 h 285415"/>
                <a:gd name="connsiteX4" fmla="*/ 285416 w 285415"/>
                <a:gd name="connsiteY4" fmla="*/ 142708 h 285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15" h="285415">
                  <a:moveTo>
                    <a:pt x="285416" y="142708"/>
                  </a:moveTo>
                  <a:cubicBezTo>
                    <a:pt x="285416" y="221523"/>
                    <a:pt x="221523" y="285416"/>
                    <a:pt x="142708" y="285416"/>
                  </a:cubicBezTo>
                  <a:cubicBezTo>
                    <a:pt x="63892" y="285416"/>
                    <a:pt x="0" y="221523"/>
                    <a:pt x="0" y="142708"/>
                  </a:cubicBezTo>
                  <a:cubicBezTo>
                    <a:pt x="0" y="63892"/>
                    <a:pt x="63892" y="0"/>
                    <a:pt x="142708" y="0"/>
                  </a:cubicBezTo>
                  <a:cubicBezTo>
                    <a:pt x="221523" y="0"/>
                    <a:pt x="285416" y="63892"/>
                    <a:pt x="285416" y="142708"/>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73" name="Forma libre 119">
              <a:extLst>
                <a:ext uri="{FF2B5EF4-FFF2-40B4-BE49-F238E27FC236}">
                  <a16:creationId xmlns:a16="http://schemas.microsoft.com/office/drawing/2014/main" id="{B2828465-A307-9272-548A-785D0882D60D}"/>
                </a:ext>
              </a:extLst>
            </p:cNvPr>
            <p:cNvSpPr/>
            <p:nvPr/>
          </p:nvSpPr>
          <p:spPr>
            <a:xfrm>
              <a:off x="5171013" y="1615793"/>
              <a:ext cx="454003" cy="214063"/>
            </a:xfrm>
            <a:custGeom>
              <a:avLst/>
              <a:gdLst>
                <a:gd name="connsiteX0" fmla="*/ 309200 w 454003"/>
                <a:gd name="connsiteY0" fmla="*/ 142709 h 214063"/>
                <a:gd name="connsiteX1" fmla="*/ 380554 w 454003"/>
                <a:gd name="connsiteY1" fmla="*/ 71355 h 214063"/>
                <a:gd name="connsiteX2" fmla="*/ 414280 w 454003"/>
                <a:gd name="connsiteY2" fmla="*/ 80285 h 214063"/>
                <a:gd name="connsiteX3" fmla="*/ 425266 w 454003"/>
                <a:gd name="connsiteY3" fmla="*/ 80459 h 214063"/>
                <a:gd name="connsiteX4" fmla="*/ 446565 w 454003"/>
                <a:gd name="connsiteY4" fmla="*/ 69810 h 214063"/>
                <a:gd name="connsiteX5" fmla="*/ 453162 w 454003"/>
                <a:gd name="connsiteY5" fmla="*/ 60414 h 214063"/>
                <a:gd name="connsiteX6" fmla="*/ 453789 w 454003"/>
                <a:gd name="connsiteY6" fmla="*/ 57895 h 214063"/>
                <a:gd name="connsiteX7" fmla="*/ 447147 w 454003"/>
                <a:gd name="connsiteY7" fmla="*/ 44864 h 214063"/>
                <a:gd name="connsiteX8" fmla="*/ 261631 w 454003"/>
                <a:gd name="connsiteY8" fmla="*/ 0 h 214063"/>
                <a:gd name="connsiteX9" fmla="*/ 58532 w 454003"/>
                <a:gd name="connsiteY9" fmla="*/ 53631 h 214063"/>
                <a:gd name="connsiteX10" fmla="*/ 0 w 454003"/>
                <a:gd name="connsiteY10" fmla="*/ 149085 h 214063"/>
                <a:gd name="connsiteX11" fmla="*/ 0 w 454003"/>
                <a:gd name="connsiteY11" fmla="*/ 166494 h 214063"/>
                <a:gd name="connsiteX12" fmla="*/ 47570 w 454003"/>
                <a:gd name="connsiteY12" fmla="*/ 214064 h 214063"/>
                <a:gd name="connsiteX13" fmla="*/ 322486 w 454003"/>
                <a:gd name="connsiteY13" fmla="*/ 214064 h 214063"/>
                <a:gd name="connsiteX14" fmla="*/ 333496 w 454003"/>
                <a:gd name="connsiteY14" fmla="*/ 206654 h 214063"/>
                <a:gd name="connsiteX15" fmla="*/ 330801 w 454003"/>
                <a:gd name="connsiteY15" fmla="*/ 193659 h 214063"/>
                <a:gd name="connsiteX16" fmla="*/ 309200 w 454003"/>
                <a:gd name="connsiteY16" fmla="*/ 142709 h 21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4003" h="214063">
                  <a:moveTo>
                    <a:pt x="309200" y="142709"/>
                  </a:moveTo>
                  <a:cubicBezTo>
                    <a:pt x="309200" y="103362"/>
                    <a:pt x="341206" y="71355"/>
                    <a:pt x="380554" y="71355"/>
                  </a:cubicBezTo>
                  <a:cubicBezTo>
                    <a:pt x="392005" y="71355"/>
                    <a:pt x="403340" y="74363"/>
                    <a:pt x="414280" y="80285"/>
                  </a:cubicBezTo>
                  <a:cubicBezTo>
                    <a:pt x="417717" y="82132"/>
                    <a:pt x="421805" y="82213"/>
                    <a:pt x="425266" y="80459"/>
                  </a:cubicBezTo>
                  <a:lnTo>
                    <a:pt x="446565" y="69810"/>
                  </a:lnTo>
                  <a:cubicBezTo>
                    <a:pt x="450026" y="68079"/>
                    <a:pt x="452581" y="64235"/>
                    <a:pt x="453162" y="60414"/>
                  </a:cubicBezTo>
                  <a:cubicBezTo>
                    <a:pt x="453254" y="60101"/>
                    <a:pt x="453719" y="58208"/>
                    <a:pt x="453789" y="57895"/>
                  </a:cubicBezTo>
                  <a:cubicBezTo>
                    <a:pt x="454812" y="52541"/>
                    <a:pt x="452094" y="47175"/>
                    <a:pt x="447147" y="44864"/>
                  </a:cubicBezTo>
                  <a:cubicBezTo>
                    <a:pt x="403479" y="24401"/>
                    <a:pt x="335912" y="0"/>
                    <a:pt x="261631" y="0"/>
                  </a:cubicBezTo>
                  <a:cubicBezTo>
                    <a:pt x="180127" y="0"/>
                    <a:pt x="106195" y="29161"/>
                    <a:pt x="58532" y="53631"/>
                  </a:cubicBezTo>
                  <a:cubicBezTo>
                    <a:pt x="22437" y="72169"/>
                    <a:pt x="0" y="108751"/>
                    <a:pt x="0" y="149085"/>
                  </a:cubicBezTo>
                  <a:lnTo>
                    <a:pt x="0" y="166494"/>
                  </a:lnTo>
                  <a:cubicBezTo>
                    <a:pt x="0" y="192729"/>
                    <a:pt x="21346" y="214064"/>
                    <a:pt x="47570" y="214064"/>
                  </a:cubicBezTo>
                  <a:lnTo>
                    <a:pt x="322486" y="214064"/>
                  </a:lnTo>
                  <a:cubicBezTo>
                    <a:pt x="327317" y="214064"/>
                    <a:pt x="331684" y="211137"/>
                    <a:pt x="333496" y="206654"/>
                  </a:cubicBezTo>
                  <a:cubicBezTo>
                    <a:pt x="335331" y="202171"/>
                    <a:pt x="334263" y="197038"/>
                    <a:pt x="330801" y="193659"/>
                  </a:cubicBezTo>
                  <a:cubicBezTo>
                    <a:pt x="316865" y="180070"/>
                    <a:pt x="309200" y="161977"/>
                    <a:pt x="309200"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grpSp>
      <p:grpSp>
        <p:nvGrpSpPr>
          <p:cNvPr id="74" name="Gráfico 55">
            <a:extLst>
              <a:ext uri="{FF2B5EF4-FFF2-40B4-BE49-F238E27FC236}">
                <a16:creationId xmlns:a16="http://schemas.microsoft.com/office/drawing/2014/main" id="{EB728F01-8A5A-CF70-E339-93C62EB74F4B}"/>
              </a:ext>
            </a:extLst>
          </p:cNvPr>
          <p:cNvGrpSpPr>
            <a:grpSpLocks noChangeAspect="1"/>
          </p:cNvGrpSpPr>
          <p:nvPr/>
        </p:nvGrpSpPr>
        <p:grpSpPr>
          <a:xfrm>
            <a:off x="6032429" y="1899542"/>
            <a:ext cx="212714" cy="212712"/>
            <a:chOff x="5171013" y="1306595"/>
            <a:chExt cx="570831" cy="570831"/>
          </a:xfrm>
          <a:solidFill>
            <a:schemeClr val="accent1"/>
          </a:solidFill>
        </p:grpSpPr>
        <p:sp>
          <p:nvSpPr>
            <p:cNvPr id="75" name="Forma libre 117">
              <a:extLst>
                <a:ext uri="{FF2B5EF4-FFF2-40B4-BE49-F238E27FC236}">
                  <a16:creationId xmlns:a16="http://schemas.microsoft.com/office/drawing/2014/main" id="{861C5D32-2A3C-1EA7-C7DB-8430E694AE24}"/>
                </a:ext>
              </a:extLst>
            </p:cNvPr>
            <p:cNvSpPr/>
            <p:nvPr/>
          </p:nvSpPr>
          <p:spPr>
            <a:xfrm>
              <a:off x="5503995" y="1639578"/>
              <a:ext cx="237848" cy="237847"/>
            </a:xfrm>
            <a:custGeom>
              <a:avLst/>
              <a:gdLst>
                <a:gd name="connsiteX0" fmla="*/ 190278 w 237848"/>
                <a:gd name="connsiteY0" fmla="*/ 142709 h 237847"/>
                <a:gd name="connsiteX1" fmla="*/ 154605 w 237848"/>
                <a:gd name="connsiteY1" fmla="*/ 159145 h 237847"/>
                <a:gd name="connsiteX2" fmla="*/ 94054 w 237848"/>
                <a:gd name="connsiteY2" fmla="*/ 128878 h 237847"/>
                <a:gd name="connsiteX3" fmla="*/ 95140 w 237848"/>
                <a:gd name="connsiteY3" fmla="*/ 118925 h 237847"/>
                <a:gd name="connsiteX4" fmla="*/ 94058 w 237848"/>
                <a:gd name="connsiteY4" fmla="*/ 108979 h 237847"/>
                <a:gd name="connsiteX5" fmla="*/ 154607 w 237848"/>
                <a:gd name="connsiteY5" fmla="*/ 78704 h 237847"/>
                <a:gd name="connsiteX6" fmla="*/ 190280 w 237848"/>
                <a:gd name="connsiteY6" fmla="*/ 95139 h 237847"/>
                <a:gd name="connsiteX7" fmla="*/ 237848 w 237848"/>
                <a:gd name="connsiteY7" fmla="*/ 47570 h 237847"/>
                <a:gd name="connsiteX8" fmla="*/ 190278 w 237848"/>
                <a:gd name="connsiteY8" fmla="*/ 0 h 237847"/>
                <a:gd name="connsiteX9" fmla="*/ 142709 w 237848"/>
                <a:gd name="connsiteY9" fmla="*/ 47570 h 237847"/>
                <a:gd name="connsiteX10" fmla="*/ 143791 w 237848"/>
                <a:gd name="connsiteY10" fmla="*/ 57516 h 237847"/>
                <a:gd name="connsiteX11" fmla="*/ 83242 w 237848"/>
                <a:gd name="connsiteY11" fmla="*/ 87790 h 237847"/>
                <a:gd name="connsiteX12" fmla="*/ 47570 w 237848"/>
                <a:gd name="connsiteY12" fmla="*/ 71355 h 237847"/>
                <a:gd name="connsiteX13" fmla="*/ 0 w 237848"/>
                <a:gd name="connsiteY13" fmla="*/ 118925 h 237847"/>
                <a:gd name="connsiteX14" fmla="*/ 47571 w 237848"/>
                <a:gd name="connsiteY14" fmla="*/ 166493 h 237847"/>
                <a:gd name="connsiteX15" fmla="*/ 83238 w 237848"/>
                <a:gd name="connsiteY15" fmla="*/ 150066 h 237847"/>
                <a:gd name="connsiteX16" fmla="*/ 143793 w 237848"/>
                <a:gd name="connsiteY16" fmla="*/ 180334 h 237847"/>
                <a:gd name="connsiteX17" fmla="*/ 142710 w 237848"/>
                <a:gd name="connsiteY17" fmla="*/ 190277 h 237847"/>
                <a:gd name="connsiteX18" fmla="*/ 190280 w 237848"/>
                <a:gd name="connsiteY18" fmla="*/ 237847 h 237847"/>
                <a:gd name="connsiteX19" fmla="*/ 237848 w 237848"/>
                <a:gd name="connsiteY19" fmla="*/ 190277 h 237847"/>
                <a:gd name="connsiteX20" fmla="*/ 190278 w 237848"/>
                <a:gd name="connsiteY20" fmla="*/ 142709 h 237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7848" h="237847">
                  <a:moveTo>
                    <a:pt x="190278" y="142709"/>
                  </a:moveTo>
                  <a:cubicBezTo>
                    <a:pt x="176009" y="142709"/>
                    <a:pt x="163332" y="149157"/>
                    <a:pt x="154605" y="159145"/>
                  </a:cubicBezTo>
                  <a:lnTo>
                    <a:pt x="94054" y="128878"/>
                  </a:lnTo>
                  <a:cubicBezTo>
                    <a:pt x="94742" y="125663"/>
                    <a:pt x="95140" y="122343"/>
                    <a:pt x="95140" y="118925"/>
                  </a:cubicBezTo>
                  <a:cubicBezTo>
                    <a:pt x="95140" y="115510"/>
                    <a:pt x="94745" y="112192"/>
                    <a:pt x="94058" y="108979"/>
                  </a:cubicBezTo>
                  <a:lnTo>
                    <a:pt x="154607" y="78704"/>
                  </a:lnTo>
                  <a:cubicBezTo>
                    <a:pt x="163335" y="88691"/>
                    <a:pt x="176010" y="95139"/>
                    <a:pt x="190280" y="95139"/>
                  </a:cubicBezTo>
                  <a:cubicBezTo>
                    <a:pt x="216502" y="95139"/>
                    <a:pt x="237848" y="73806"/>
                    <a:pt x="237848" y="47570"/>
                  </a:cubicBezTo>
                  <a:cubicBezTo>
                    <a:pt x="237848" y="21335"/>
                    <a:pt x="216502" y="0"/>
                    <a:pt x="190278" y="0"/>
                  </a:cubicBezTo>
                  <a:cubicBezTo>
                    <a:pt x="164055" y="0"/>
                    <a:pt x="142709" y="21334"/>
                    <a:pt x="142709" y="47570"/>
                  </a:cubicBezTo>
                  <a:cubicBezTo>
                    <a:pt x="142709" y="50985"/>
                    <a:pt x="143105" y="54303"/>
                    <a:pt x="143791" y="57516"/>
                  </a:cubicBezTo>
                  <a:lnTo>
                    <a:pt x="83242" y="87790"/>
                  </a:lnTo>
                  <a:cubicBezTo>
                    <a:pt x="74515" y="77804"/>
                    <a:pt x="61839" y="71355"/>
                    <a:pt x="47570" y="71355"/>
                  </a:cubicBezTo>
                  <a:cubicBezTo>
                    <a:pt x="21346" y="71355"/>
                    <a:pt x="0" y="92689"/>
                    <a:pt x="0" y="118925"/>
                  </a:cubicBezTo>
                  <a:cubicBezTo>
                    <a:pt x="0" y="145161"/>
                    <a:pt x="21348" y="166493"/>
                    <a:pt x="47571" y="166493"/>
                  </a:cubicBezTo>
                  <a:cubicBezTo>
                    <a:pt x="61838" y="166493"/>
                    <a:pt x="74510" y="160049"/>
                    <a:pt x="83238" y="150066"/>
                  </a:cubicBezTo>
                  <a:lnTo>
                    <a:pt x="143793" y="180334"/>
                  </a:lnTo>
                  <a:cubicBezTo>
                    <a:pt x="143106" y="183547"/>
                    <a:pt x="142710" y="186864"/>
                    <a:pt x="142710" y="190277"/>
                  </a:cubicBezTo>
                  <a:cubicBezTo>
                    <a:pt x="142710" y="216512"/>
                    <a:pt x="164056" y="237847"/>
                    <a:pt x="190280" y="237847"/>
                  </a:cubicBezTo>
                  <a:cubicBezTo>
                    <a:pt x="216502" y="237847"/>
                    <a:pt x="237848" y="216513"/>
                    <a:pt x="237848" y="190277"/>
                  </a:cubicBezTo>
                  <a:cubicBezTo>
                    <a:pt x="237848" y="164041"/>
                    <a:pt x="216502" y="142709"/>
                    <a:pt x="190278"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76" name="Forma libre 118">
              <a:extLst>
                <a:ext uri="{FF2B5EF4-FFF2-40B4-BE49-F238E27FC236}">
                  <a16:creationId xmlns:a16="http://schemas.microsoft.com/office/drawing/2014/main" id="{364F68FE-F902-CAD6-DB6A-DDBE03BF2B77}"/>
                </a:ext>
              </a:extLst>
            </p:cNvPr>
            <p:cNvSpPr/>
            <p:nvPr/>
          </p:nvSpPr>
          <p:spPr>
            <a:xfrm>
              <a:off x="5289936" y="1306595"/>
              <a:ext cx="285415" cy="285415"/>
            </a:xfrm>
            <a:custGeom>
              <a:avLst/>
              <a:gdLst>
                <a:gd name="connsiteX0" fmla="*/ 285416 w 285415"/>
                <a:gd name="connsiteY0" fmla="*/ 142708 h 285415"/>
                <a:gd name="connsiteX1" fmla="*/ 142708 w 285415"/>
                <a:gd name="connsiteY1" fmla="*/ 285416 h 285415"/>
                <a:gd name="connsiteX2" fmla="*/ 0 w 285415"/>
                <a:gd name="connsiteY2" fmla="*/ 142708 h 285415"/>
                <a:gd name="connsiteX3" fmla="*/ 142708 w 285415"/>
                <a:gd name="connsiteY3" fmla="*/ 0 h 285415"/>
                <a:gd name="connsiteX4" fmla="*/ 285416 w 285415"/>
                <a:gd name="connsiteY4" fmla="*/ 142708 h 285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15" h="285415">
                  <a:moveTo>
                    <a:pt x="285416" y="142708"/>
                  </a:moveTo>
                  <a:cubicBezTo>
                    <a:pt x="285416" y="221523"/>
                    <a:pt x="221523" y="285416"/>
                    <a:pt x="142708" y="285416"/>
                  </a:cubicBezTo>
                  <a:cubicBezTo>
                    <a:pt x="63892" y="285416"/>
                    <a:pt x="0" y="221523"/>
                    <a:pt x="0" y="142708"/>
                  </a:cubicBezTo>
                  <a:cubicBezTo>
                    <a:pt x="0" y="63892"/>
                    <a:pt x="63892" y="0"/>
                    <a:pt x="142708" y="0"/>
                  </a:cubicBezTo>
                  <a:cubicBezTo>
                    <a:pt x="221523" y="0"/>
                    <a:pt x="285416" y="63892"/>
                    <a:pt x="285416" y="142708"/>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77" name="Forma libre 119">
              <a:extLst>
                <a:ext uri="{FF2B5EF4-FFF2-40B4-BE49-F238E27FC236}">
                  <a16:creationId xmlns:a16="http://schemas.microsoft.com/office/drawing/2014/main" id="{788694CA-EFEA-BF3A-05C0-045229CC2F60}"/>
                </a:ext>
              </a:extLst>
            </p:cNvPr>
            <p:cNvSpPr/>
            <p:nvPr/>
          </p:nvSpPr>
          <p:spPr>
            <a:xfrm>
              <a:off x="5171013" y="1615793"/>
              <a:ext cx="454003" cy="214063"/>
            </a:xfrm>
            <a:custGeom>
              <a:avLst/>
              <a:gdLst>
                <a:gd name="connsiteX0" fmla="*/ 309200 w 454003"/>
                <a:gd name="connsiteY0" fmla="*/ 142709 h 214063"/>
                <a:gd name="connsiteX1" fmla="*/ 380554 w 454003"/>
                <a:gd name="connsiteY1" fmla="*/ 71355 h 214063"/>
                <a:gd name="connsiteX2" fmla="*/ 414280 w 454003"/>
                <a:gd name="connsiteY2" fmla="*/ 80285 h 214063"/>
                <a:gd name="connsiteX3" fmla="*/ 425266 w 454003"/>
                <a:gd name="connsiteY3" fmla="*/ 80459 h 214063"/>
                <a:gd name="connsiteX4" fmla="*/ 446565 w 454003"/>
                <a:gd name="connsiteY4" fmla="*/ 69810 h 214063"/>
                <a:gd name="connsiteX5" fmla="*/ 453162 w 454003"/>
                <a:gd name="connsiteY5" fmla="*/ 60414 h 214063"/>
                <a:gd name="connsiteX6" fmla="*/ 453789 w 454003"/>
                <a:gd name="connsiteY6" fmla="*/ 57895 h 214063"/>
                <a:gd name="connsiteX7" fmla="*/ 447147 w 454003"/>
                <a:gd name="connsiteY7" fmla="*/ 44864 h 214063"/>
                <a:gd name="connsiteX8" fmla="*/ 261631 w 454003"/>
                <a:gd name="connsiteY8" fmla="*/ 0 h 214063"/>
                <a:gd name="connsiteX9" fmla="*/ 58532 w 454003"/>
                <a:gd name="connsiteY9" fmla="*/ 53631 h 214063"/>
                <a:gd name="connsiteX10" fmla="*/ 0 w 454003"/>
                <a:gd name="connsiteY10" fmla="*/ 149085 h 214063"/>
                <a:gd name="connsiteX11" fmla="*/ 0 w 454003"/>
                <a:gd name="connsiteY11" fmla="*/ 166494 h 214063"/>
                <a:gd name="connsiteX12" fmla="*/ 47570 w 454003"/>
                <a:gd name="connsiteY12" fmla="*/ 214064 h 214063"/>
                <a:gd name="connsiteX13" fmla="*/ 322486 w 454003"/>
                <a:gd name="connsiteY13" fmla="*/ 214064 h 214063"/>
                <a:gd name="connsiteX14" fmla="*/ 333496 w 454003"/>
                <a:gd name="connsiteY14" fmla="*/ 206654 h 214063"/>
                <a:gd name="connsiteX15" fmla="*/ 330801 w 454003"/>
                <a:gd name="connsiteY15" fmla="*/ 193659 h 214063"/>
                <a:gd name="connsiteX16" fmla="*/ 309200 w 454003"/>
                <a:gd name="connsiteY16" fmla="*/ 142709 h 21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4003" h="214063">
                  <a:moveTo>
                    <a:pt x="309200" y="142709"/>
                  </a:moveTo>
                  <a:cubicBezTo>
                    <a:pt x="309200" y="103362"/>
                    <a:pt x="341206" y="71355"/>
                    <a:pt x="380554" y="71355"/>
                  </a:cubicBezTo>
                  <a:cubicBezTo>
                    <a:pt x="392005" y="71355"/>
                    <a:pt x="403340" y="74363"/>
                    <a:pt x="414280" y="80285"/>
                  </a:cubicBezTo>
                  <a:cubicBezTo>
                    <a:pt x="417717" y="82132"/>
                    <a:pt x="421805" y="82213"/>
                    <a:pt x="425266" y="80459"/>
                  </a:cubicBezTo>
                  <a:lnTo>
                    <a:pt x="446565" y="69810"/>
                  </a:lnTo>
                  <a:cubicBezTo>
                    <a:pt x="450026" y="68079"/>
                    <a:pt x="452581" y="64235"/>
                    <a:pt x="453162" y="60414"/>
                  </a:cubicBezTo>
                  <a:cubicBezTo>
                    <a:pt x="453254" y="60101"/>
                    <a:pt x="453719" y="58208"/>
                    <a:pt x="453789" y="57895"/>
                  </a:cubicBezTo>
                  <a:cubicBezTo>
                    <a:pt x="454812" y="52541"/>
                    <a:pt x="452094" y="47175"/>
                    <a:pt x="447147" y="44864"/>
                  </a:cubicBezTo>
                  <a:cubicBezTo>
                    <a:pt x="403479" y="24401"/>
                    <a:pt x="335912" y="0"/>
                    <a:pt x="261631" y="0"/>
                  </a:cubicBezTo>
                  <a:cubicBezTo>
                    <a:pt x="180127" y="0"/>
                    <a:pt x="106195" y="29161"/>
                    <a:pt x="58532" y="53631"/>
                  </a:cubicBezTo>
                  <a:cubicBezTo>
                    <a:pt x="22437" y="72169"/>
                    <a:pt x="0" y="108751"/>
                    <a:pt x="0" y="149085"/>
                  </a:cubicBezTo>
                  <a:lnTo>
                    <a:pt x="0" y="166494"/>
                  </a:lnTo>
                  <a:cubicBezTo>
                    <a:pt x="0" y="192729"/>
                    <a:pt x="21346" y="214064"/>
                    <a:pt x="47570" y="214064"/>
                  </a:cubicBezTo>
                  <a:lnTo>
                    <a:pt x="322486" y="214064"/>
                  </a:lnTo>
                  <a:cubicBezTo>
                    <a:pt x="327317" y="214064"/>
                    <a:pt x="331684" y="211137"/>
                    <a:pt x="333496" y="206654"/>
                  </a:cubicBezTo>
                  <a:cubicBezTo>
                    <a:pt x="335331" y="202171"/>
                    <a:pt x="334263" y="197038"/>
                    <a:pt x="330801" y="193659"/>
                  </a:cubicBezTo>
                  <a:cubicBezTo>
                    <a:pt x="316865" y="180070"/>
                    <a:pt x="309200" y="161977"/>
                    <a:pt x="309200"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grpSp>
      <p:pic>
        <p:nvPicPr>
          <p:cNvPr id="78" name="Picture 77">
            <a:extLst>
              <a:ext uri="{FF2B5EF4-FFF2-40B4-BE49-F238E27FC236}">
                <a16:creationId xmlns:a16="http://schemas.microsoft.com/office/drawing/2014/main" id="{6BA3DF18-0143-1A7C-4E7E-014D2BE774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4221" y="2175210"/>
            <a:ext cx="638137" cy="638137"/>
          </a:xfrm>
          <a:prstGeom prst="rect">
            <a:avLst/>
          </a:prstGeom>
        </p:spPr>
      </p:pic>
      <p:grpSp>
        <p:nvGrpSpPr>
          <p:cNvPr id="79" name="Group 78">
            <a:extLst>
              <a:ext uri="{FF2B5EF4-FFF2-40B4-BE49-F238E27FC236}">
                <a16:creationId xmlns:a16="http://schemas.microsoft.com/office/drawing/2014/main" id="{BE627DBB-0405-BD77-6E2C-F40E8D943BDC}"/>
              </a:ext>
            </a:extLst>
          </p:cNvPr>
          <p:cNvGrpSpPr/>
          <p:nvPr/>
        </p:nvGrpSpPr>
        <p:grpSpPr>
          <a:xfrm>
            <a:off x="5468841" y="4346035"/>
            <a:ext cx="828688" cy="1243622"/>
            <a:chOff x="9822017" y="4081325"/>
            <a:chExt cx="4719400" cy="5354340"/>
          </a:xfrm>
          <a:solidFill>
            <a:schemeClr val="accent5"/>
          </a:solidFill>
        </p:grpSpPr>
        <p:sp>
          <p:nvSpPr>
            <p:cNvPr id="80" name="Freeform 1">
              <a:extLst>
                <a:ext uri="{FF2B5EF4-FFF2-40B4-BE49-F238E27FC236}">
                  <a16:creationId xmlns:a16="http://schemas.microsoft.com/office/drawing/2014/main" id="{08D09426-8CCF-B734-0EB6-99543D532FB0}"/>
                </a:ext>
              </a:extLst>
            </p:cNvPr>
            <p:cNvSpPr>
              <a:spLocks noChangeArrowheads="1"/>
            </p:cNvSpPr>
            <p:nvPr/>
          </p:nvSpPr>
          <p:spPr bwMode="auto">
            <a:xfrm>
              <a:off x="9822017" y="7763028"/>
              <a:ext cx="4719400" cy="1672637"/>
            </a:xfrm>
            <a:custGeom>
              <a:avLst/>
              <a:gdLst>
                <a:gd name="T0" fmla="*/ 4391 w 4392"/>
                <a:gd name="T1" fmla="*/ 985 h 1555"/>
                <a:gd name="T2" fmla="*/ 4391 w 4392"/>
                <a:gd name="T3" fmla="*/ 985 h 1555"/>
                <a:gd name="T4" fmla="*/ 4228 w 4392"/>
                <a:gd name="T5" fmla="*/ 1220 h 1555"/>
                <a:gd name="T6" fmla="*/ 2222 w 4392"/>
                <a:gd name="T7" fmla="*/ 1554 h 1555"/>
                <a:gd name="T8" fmla="*/ 163 w 4392"/>
                <a:gd name="T9" fmla="*/ 1220 h 1555"/>
                <a:gd name="T10" fmla="*/ 0 w 4392"/>
                <a:gd name="T11" fmla="*/ 985 h 1555"/>
                <a:gd name="T12" fmla="*/ 0 w 4392"/>
                <a:gd name="T13" fmla="*/ 0 h 1555"/>
                <a:gd name="T14" fmla="*/ 4391 w 4392"/>
                <a:gd name="T15" fmla="*/ 0 h 1555"/>
                <a:gd name="T16" fmla="*/ 4391 w 4392"/>
                <a:gd name="T17" fmla="*/ 985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92" h="1555">
                  <a:moveTo>
                    <a:pt x="4391" y="985"/>
                  </a:moveTo>
                  <a:lnTo>
                    <a:pt x="4391" y="985"/>
                  </a:lnTo>
                  <a:cubicBezTo>
                    <a:pt x="4391" y="1094"/>
                    <a:pt x="4327" y="1184"/>
                    <a:pt x="4228" y="1220"/>
                  </a:cubicBezTo>
                  <a:cubicBezTo>
                    <a:pt x="3749" y="1383"/>
                    <a:pt x="3062" y="1554"/>
                    <a:pt x="2222" y="1554"/>
                  </a:cubicBezTo>
                  <a:cubicBezTo>
                    <a:pt x="1356" y="1554"/>
                    <a:pt x="651" y="1383"/>
                    <a:pt x="163" y="1220"/>
                  </a:cubicBezTo>
                  <a:cubicBezTo>
                    <a:pt x="63" y="1184"/>
                    <a:pt x="0" y="1094"/>
                    <a:pt x="0" y="985"/>
                  </a:cubicBezTo>
                  <a:cubicBezTo>
                    <a:pt x="0" y="0"/>
                    <a:pt x="0" y="0"/>
                    <a:pt x="0" y="0"/>
                  </a:cubicBezTo>
                  <a:cubicBezTo>
                    <a:pt x="4391" y="0"/>
                    <a:pt x="4391" y="0"/>
                    <a:pt x="4391" y="0"/>
                  </a:cubicBezTo>
                  <a:lnTo>
                    <a:pt x="4391" y="985"/>
                  </a:lnTo>
                </a:path>
              </a:pathLst>
            </a:custGeom>
            <a:grpFill/>
            <a:ln w="38100" cap="flat">
              <a:solidFill>
                <a:schemeClr val="accent1"/>
              </a:solidFill>
              <a:bevel/>
              <a:headEnd/>
              <a:tailEnd/>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81" name="Freeform 2">
              <a:extLst>
                <a:ext uri="{FF2B5EF4-FFF2-40B4-BE49-F238E27FC236}">
                  <a16:creationId xmlns:a16="http://schemas.microsoft.com/office/drawing/2014/main" id="{9DA4E1FA-28C4-CEFE-B66D-FFA56E9C742B}"/>
                </a:ext>
              </a:extLst>
            </p:cNvPr>
            <p:cNvSpPr>
              <a:spLocks noChangeArrowheads="1"/>
            </p:cNvSpPr>
            <p:nvPr/>
          </p:nvSpPr>
          <p:spPr bwMode="auto">
            <a:xfrm>
              <a:off x="9822017" y="7118611"/>
              <a:ext cx="4719400" cy="1194065"/>
            </a:xfrm>
            <a:custGeom>
              <a:avLst/>
              <a:gdLst>
                <a:gd name="T0" fmla="*/ 4391 w 4392"/>
                <a:gd name="T1" fmla="*/ 551 h 1113"/>
                <a:gd name="T2" fmla="*/ 4391 w 4392"/>
                <a:gd name="T3" fmla="*/ 551 h 1113"/>
                <a:gd name="T4" fmla="*/ 2196 w 4392"/>
                <a:gd name="T5" fmla="*/ 1112 h 1113"/>
                <a:gd name="T6" fmla="*/ 0 w 4392"/>
                <a:gd name="T7" fmla="*/ 551 h 1113"/>
                <a:gd name="T8" fmla="*/ 2196 w 4392"/>
                <a:gd name="T9" fmla="*/ 0 h 1113"/>
                <a:gd name="T10" fmla="*/ 4391 w 4392"/>
                <a:gd name="T11" fmla="*/ 551 h 1113"/>
              </a:gdLst>
              <a:ahLst/>
              <a:cxnLst>
                <a:cxn ang="0">
                  <a:pos x="T0" y="T1"/>
                </a:cxn>
                <a:cxn ang="0">
                  <a:pos x="T2" y="T3"/>
                </a:cxn>
                <a:cxn ang="0">
                  <a:pos x="T4" y="T5"/>
                </a:cxn>
                <a:cxn ang="0">
                  <a:pos x="T6" y="T7"/>
                </a:cxn>
                <a:cxn ang="0">
                  <a:pos x="T8" y="T9"/>
                </a:cxn>
                <a:cxn ang="0">
                  <a:pos x="T10" y="T11"/>
                </a:cxn>
              </a:cxnLst>
              <a:rect l="0" t="0" r="r" b="b"/>
              <a:pathLst>
                <a:path w="4392" h="1113">
                  <a:moveTo>
                    <a:pt x="4391" y="551"/>
                  </a:moveTo>
                  <a:lnTo>
                    <a:pt x="4391" y="551"/>
                  </a:lnTo>
                  <a:cubicBezTo>
                    <a:pt x="4391" y="859"/>
                    <a:pt x="3415" y="1112"/>
                    <a:pt x="2196" y="1112"/>
                  </a:cubicBezTo>
                  <a:cubicBezTo>
                    <a:pt x="985" y="1112"/>
                    <a:pt x="0" y="859"/>
                    <a:pt x="0" y="551"/>
                  </a:cubicBezTo>
                  <a:cubicBezTo>
                    <a:pt x="0" y="244"/>
                    <a:pt x="985" y="0"/>
                    <a:pt x="2196" y="0"/>
                  </a:cubicBezTo>
                  <a:cubicBezTo>
                    <a:pt x="3415" y="0"/>
                    <a:pt x="4391" y="244"/>
                    <a:pt x="4391" y="551"/>
                  </a:cubicBezTo>
                </a:path>
              </a:pathLst>
            </a:custGeom>
            <a:grpFill/>
            <a:ln w="38100" cap="flat">
              <a:solidFill>
                <a:schemeClr val="accent1"/>
              </a:solidFill>
              <a:bevel/>
              <a:headEnd/>
              <a:tailEnd/>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82" name="Freeform 3">
              <a:extLst>
                <a:ext uri="{FF2B5EF4-FFF2-40B4-BE49-F238E27FC236}">
                  <a16:creationId xmlns:a16="http://schemas.microsoft.com/office/drawing/2014/main" id="{DABAF0A7-A0FC-72FA-CB0E-B74F050F216E}"/>
                </a:ext>
              </a:extLst>
            </p:cNvPr>
            <p:cNvSpPr>
              <a:spLocks noChangeArrowheads="1"/>
            </p:cNvSpPr>
            <p:nvPr/>
          </p:nvSpPr>
          <p:spPr bwMode="auto">
            <a:xfrm>
              <a:off x="9822017" y="6237278"/>
              <a:ext cx="4719400" cy="1677377"/>
            </a:xfrm>
            <a:custGeom>
              <a:avLst/>
              <a:gdLst>
                <a:gd name="T0" fmla="*/ 4391 w 4392"/>
                <a:gd name="T1" fmla="*/ 993 h 1563"/>
                <a:gd name="T2" fmla="*/ 4391 w 4392"/>
                <a:gd name="T3" fmla="*/ 993 h 1563"/>
                <a:gd name="T4" fmla="*/ 4228 w 4392"/>
                <a:gd name="T5" fmla="*/ 1228 h 1563"/>
                <a:gd name="T6" fmla="*/ 2222 w 4392"/>
                <a:gd name="T7" fmla="*/ 1562 h 1563"/>
                <a:gd name="T8" fmla="*/ 163 w 4392"/>
                <a:gd name="T9" fmla="*/ 1228 h 1563"/>
                <a:gd name="T10" fmla="*/ 0 w 4392"/>
                <a:gd name="T11" fmla="*/ 993 h 1563"/>
                <a:gd name="T12" fmla="*/ 0 w 4392"/>
                <a:gd name="T13" fmla="*/ 0 h 1563"/>
                <a:gd name="T14" fmla="*/ 4391 w 4392"/>
                <a:gd name="T15" fmla="*/ 0 h 1563"/>
                <a:gd name="T16" fmla="*/ 4391 w 4392"/>
                <a:gd name="T17" fmla="*/ 993 h 1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92" h="1563">
                  <a:moveTo>
                    <a:pt x="4391" y="993"/>
                  </a:moveTo>
                  <a:lnTo>
                    <a:pt x="4391" y="993"/>
                  </a:lnTo>
                  <a:cubicBezTo>
                    <a:pt x="4391" y="1092"/>
                    <a:pt x="4327" y="1191"/>
                    <a:pt x="4228" y="1228"/>
                  </a:cubicBezTo>
                  <a:cubicBezTo>
                    <a:pt x="3749" y="1381"/>
                    <a:pt x="3062" y="1553"/>
                    <a:pt x="2222" y="1562"/>
                  </a:cubicBezTo>
                  <a:cubicBezTo>
                    <a:pt x="1356" y="1562"/>
                    <a:pt x="651" y="1390"/>
                    <a:pt x="163" y="1228"/>
                  </a:cubicBezTo>
                  <a:cubicBezTo>
                    <a:pt x="63" y="1191"/>
                    <a:pt x="0" y="1092"/>
                    <a:pt x="0" y="993"/>
                  </a:cubicBezTo>
                  <a:cubicBezTo>
                    <a:pt x="0" y="0"/>
                    <a:pt x="0" y="0"/>
                    <a:pt x="0" y="0"/>
                  </a:cubicBezTo>
                  <a:cubicBezTo>
                    <a:pt x="4391" y="0"/>
                    <a:pt x="4391" y="0"/>
                    <a:pt x="4391" y="0"/>
                  </a:cubicBezTo>
                  <a:lnTo>
                    <a:pt x="4391" y="993"/>
                  </a:lnTo>
                </a:path>
              </a:pathLst>
            </a:custGeom>
            <a:grpFill/>
            <a:ln w="38100" cap="flat">
              <a:solidFill>
                <a:schemeClr val="accent1"/>
              </a:solidFill>
              <a:bevel/>
              <a:headEnd/>
              <a:tailEnd/>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83" name="Freeform 4">
              <a:extLst>
                <a:ext uri="{FF2B5EF4-FFF2-40B4-BE49-F238E27FC236}">
                  <a16:creationId xmlns:a16="http://schemas.microsoft.com/office/drawing/2014/main" id="{A37D14D3-AA38-3AEA-C3BA-662304BCD2F2}"/>
                </a:ext>
              </a:extLst>
            </p:cNvPr>
            <p:cNvSpPr>
              <a:spLocks noChangeArrowheads="1"/>
            </p:cNvSpPr>
            <p:nvPr/>
          </p:nvSpPr>
          <p:spPr bwMode="auto">
            <a:xfrm>
              <a:off x="9822017" y="5597598"/>
              <a:ext cx="4719400" cy="1194065"/>
            </a:xfrm>
            <a:custGeom>
              <a:avLst/>
              <a:gdLst>
                <a:gd name="T0" fmla="*/ 4391 w 4392"/>
                <a:gd name="T1" fmla="*/ 560 h 1112"/>
                <a:gd name="T2" fmla="*/ 4391 w 4392"/>
                <a:gd name="T3" fmla="*/ 560 h 1112"/>
                <a:gd name="T4" fmla="*/ 2196 w 4392"/>
                <a:gd name="T5" fmla="*/ 1111 h 1112"/>
                <a:gd name="T6" fmla="*/ 0 w 4392"/>
                <a:gd name="T7" fmla="*/ 560 h 1112"/>
                <a:gd name="T8" fmla="*/ 2196 w 4392"/>
                <a:gd name="T9" fmla="*/ 0 h 1112"/>
                <a:gd name="T10" fmla="*/ 4391 w 4392"/>
                <a:gd name="T11" fmla="*/ 560 h 1112"/>
              </a:gdLst>
              <a:ahLst/>
              <a:cxnLst>
                <a:cxn ang="0">
                  <a:pos x="T0" y="T1"/>
                </a:cxn>
                <a:cxn ang="0">
                  <a:pos x="T2" y="T3"/>
                </a:cxn>
                <a:cxn ang="0">
                  <a:pos x="T4" y="T5"/>
                </a:cxn>
                <a:cxn ang="0">
                  <a:pos x="T6" y="T7"/>
                </a:cxn>
                <a:cxn ang="0">
                  <a:pos x="T8" y="T9"/>
                </a:cxn>
                <a:cxn ang="0">
                  <a:pos x="T10" y="T11"/>
                </a:cxn>
              </a:cxnLst>
              <a:rect l="0" t="0" r="r" b="b"/>
              <a:pathLst>
                <a:path w="4392" h="1112">
                  <a:moveTo>
                    <a:pt x="4391" y="560"/>
                  </a:moveTo>
                  <a:lnTo>
                    <a:pt x="4391" y="560"/>
                  </a:lnTo>
                  <a:cubicBezTo>
                    <a:pt x="4391" y="867"/>
                    <a:pt x="3415" y="1111"/>
                    <a:pt x="2196" y="1111"/>
                  </a:cubicBezTo>
                  <a:cubicBezTo>
                    <a:pt x="985" y="1111"/>
                    <a:pt x="0" y="867"/>
                    <a:pt x="0" y="560"/>
                  </a:cubicBezTo>
                  <a:cubicBezTo>
                    <a:pt x="0" y="253"/>
                    <a:pt x="985" y="0"/>
                    <a:pt x="2196" y="0"/>
                  </a:cubicBezTo>
                  <a:cubicBezTo>
                    <a:pt x="3415" y="0"/>
                    <a:pt x="4391" y="253"/>
                    <a:pt x="4391" y="560"/>
                  </a:cubicBezTo>
                </a:path>
              </a:pathLst>
            </a:custGeom>
            <a:grpFill/>
            <a:ln w="38100" cap="flat">
              <a:solidFill>
                <a:schemeClr val="accent1"/>
              </a:solidFill>
              <a:bevel/>
              <a:headEnd/>
              <a:tailEnd/>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84" name="Freeform 5">
              <a:extLst>
                <a:ext uri="{FF2B5EF4-FFF2-40B4-BE49-F238E27FC236}">
                  <a16:creationId xmlns:a16="http://schemas.microsoft.com/office/drawing/2014/main" id="{F8299352-A1A0-FAC4-4C69-7E8B899B63CF}"/>
                </a:ext>
              </a:extLst>
            </p:cNvPr>
            <p:cNvSpPr>
              <a:spLocks noChangeArrowheads="1"/>
            </p:cNvSpPr>
            <p:nvPr/>
          </p:nvSpPr>
          <p:spPr bwMode="auto">
            <a:xfrm>
              <a:off x="9822017" y="4721004"/>
              <a:ext cx="4719400" cy="1682114"/>
            </a:xfrm>
            <a:custGeom>
              <a:avLst/>
              <a:gdLst>
                <a:gd name="T0" fmla="*/ 4391 w 4392"/>
                <a:gd name="T1" fmla="*/ 985 h 1564"/>
                <a:gd name="T2" fmla="*/ 4391 w 4392"/>
                <a:gd name="T3" fmla="*/ 985 h 1564"/>
                <a:gd name="T4" fmla="*/ 4228 w 4392"/>
                <a:gd name="T5" fmla="*/ 1220 h 1564"/>
                <a:gd name="T6" fmla="*/ 2222 w 4392"/>
                <a:gd name="T7" fmla="*/ 1554 h 1564"/>
                <a:gd name="T8" fmla="*/ 163 w 4392"/>
                <a:gd name="T9" fmla="*/ 1220 h 1564"/>
                <a:gd name="T10" fmla="*/ 0 w 4392"/>
                <a:gd name="T11" fmla="*/ 985 h 1564"/>
                <a:gd name="T12" fmla="*/ 0 w 4392"/>
                <a:gd name="T13" fmla="*/ 0 h 1564"/>
                <a:gd name="T14" fmla="*/ 4391 w 4392"/>
                <a:gd name="T15" fmla="*/ 0 h 1564"/>
                <a:gd name="T16" fmla="*/ 4391 w 4392"/>
                <a:gd name="T17" fmla="*/ 985 h 1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92" h="1564">
                  <a:moveTo>
                    <a:pt x="4391" y="985"/>
                  </a:moveTo>
                  <a:lnTo>
                    <a:pt x="4391" y="985"/>
                  </a:lnTo>
                  <a:cubicBezTo>
                    <a:pt x="4391" y="1094"/>
                    <a:pt x="4327" y="1193"/>
                    <a:pt x="4228" y="1220"/>
                  </a:cubicBezTo>
                  <a:cubicBezTo>
                    <a:pt x="3749" y="1383"/>
                    <a:pt x="3062" y="1554"/>
                    <a:pt x="2222" y="1554"/>
                  </a:cubicBezTo>
                  <a:cubicBezTo>
                    <a:pt x="1356" y="1563"/>
                    <a:pt x="651" y="1383"/>
                    <a:pt x="163" y="1220"/>
                  </a:cubicBezTo>
                  <a:cubicBezTo>
                    <a:pt x="63" y="1193"/>
                    <a:pt x="0" y="1094"/>
                    <a:pt x="0" y="985"/>
                  </a:cubicBezTo>
                  <a:cubicBezTo>
                    <a:pt x="0" y="0"/>
                    <a:pt x="0" y="0"/>
                    <a:pt x="0" y="0"/>
                  </a:cubicBezTo>
                  <a:cubicBezTo>
                    <a:pt x="4391" y="0"/>
                    <a:pt x="4391" y="0"/>
                    <a:pt x="4391" y="0"/>
                  </a:cubicBezTo>
                  <a:lnTo>
                    <a:pt x="4391" y="985"/>
                  </a:lnTo>
                </a:path>
              </a:pathLst>
            </a:custGeom>
            <a:grpFill/>
            <a:ln w="38100" cap="flat">
              <a:solidFill>
                <a:schemeClr val="accent1"/>
              </a:solidFill>
              <a:bevel/>
              <a:headEnd/>
              <a:tailEnd/>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85" name="Freeform 6">
              <a:extLst>
                <a:ext uri="{FF2B5EF4-FFF2-40B4-BE49-F238E27FC236}">
                  <a16:creationId xmlns:a16="http://schemas.microsoft.com/office/drawing/2014/main" id="{8E8D349E-874C-16E7-2E61-58B21B443644}"/>
                </a:ext>
              </a:extLst>
            </p:cNvPr>
            <p:cNvSpPr>
              <a:spLocks noChangeArrowheads="1"/>
            </p:cNvSpPr>
            <p:nvPr/>
          </p:nvSpPr>
          <p:spPr bwMode="auto">
            <a:xfrm>
              <a:off x="9822017" y="4081325"/>
              <a:ext cx="4719400" cy="1194065"/>
            </a:xfrm>
            <a:custGeom>
              <a:avLst/>
              <a:gdLst>
                <a:gd name="T0" fmla="*/ 4391 w 4392"/>
                <a:gd name="T1" fmla="*/ 560 h 1112"/>
                <a:gd name="T2" fmla="*/ 4391 w 4392"/>
                <a:gd name="T3" fmla="*/ 560 h 1112"/>
                <a:gd name="T4" fmla="*/ 2196 w 4392"/>
                <a:gd name="T5" fmla="*/ 1111 h 1112"/>
                <a:gd name="T6" fmla="*/ 0 w 4392"/>
                <a:gd name="T7" fmla="*/ 560 h 1112"/>
                <a:gd name="T8" fmla="*/ 2196 w 4392"/>
                <a:gd name="T9" fmla="*/ 0 h 1112"/>
                <a:gd name="T10" fmla="*/ 4391 w 4392"/>
                <a:gd name="T11" fmla="*/ 560 h 1112"/>
              </a:gdLst>
              <a:ahLst/>
              <a:cxnLst>
                <a:cxn ang="0">
                  <a:pos x="T0" y="T1"/>
                </a:cxn>
                <a:cxn ang="0">
                  <a:pos x="T2" y="T3"/>
                </a:cxn>
                <a:cxn ang="0">
                  <a:pos x="T4" y="T5"/>
                </a:cxn>
                <a:cxn ang="0">
                  <a:pos x="T6" y="T7"/>
                </a:cxn>
                <a:cxn ang="0">
                  <a:pos x="T8" y="T9"/>
                </a:cxn>
                <a:cxn ang="0">
                  <a:pos x="T10" y="T11"/>
                </a:cxn>
              </a:cxnLst>
              <a:rect l="0" t="0" r="r" b="b"/>
              <a:pathLst>
                <a:path w="4392" h="1112">
                  <a:moveTo>
                    <a:pt x="4391" y="560"/>
                  </a:moveTo>
                  <a:lnTo>
                    <a:pt x="4391" y="560"/>
                  </a:lnTo>
                  <a:cubicBezTo>
                    <a:pt x="4391" y="868"/>
                    <a:pt x="3415" y="1111"/>
                    <a:pt x="2196" y="1111"/>
                  </a:cubicBezTo>
                  <a:cubicBezTo>
                    <a:pt x="985" y="1111"/>
                    <a:pt x="0" y="868"/>
                    <a:pt x="0" y="560"/>
                  </a:cubicBezTo>
                  <a:cubicBezTo>
                    <a:pt x="0" y="253"/>
                    <a:pt x="985" y="0"/>
                    <a:pt x="2196" y="0"/>
                  </a:cubicBezTo>
                  <a:cubicBezTo>
                    <a:pt x="3415" y="0"/>
                    <a:pt x="4391" y="253"/>
                    <a:pt x="4391" y="560"/>
                  </a:cubicBezTo>
                </a:path>
              </a:pathLst>
            </a:custGeom>
            <a:grpFill/>
            <a:ln w="38100" cap="flat">
              <a:solidFill>
                <a:schemeClr val="accent1"/>
              </a:solidFill>
              <a:bevel/>
              <a:headEnd/>
              <a:tailEnd/>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grpSp>
      <p:sp>
        <p:nvSpPr>
          <p:cNvPr id="93" name="Down Arrow 64">
            <a:extLst>
              <a:ext uri="{FF2B5EF4-FFF2-40B4-BE49-F238E27FC236}">
                <a16:creationId xmlns:a16="http://schemas.microsoft.com/office/drawing/2014/main" id="{E8DC4B4F-2512-F15F-1623-0AB5733096EA}"/>
              </a:ext>
            </a:extLst>
          </p:cNvPr>
          <p:cNvSpPr/>
          <p:nvPr/>
        </p:nvSpPr>
        <p:spPr>
          <a:xfrm rot="16200000">
            <a:off x="4438223" y="4447768"/>
            <a:ext cx="303875" cy="1144151"/>
          </a:xfrm>
          <a:prstGeom prst="downArrow">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ctr"/>
            <a:endParaRPr lang="en-US" sz="900"/>
          </a:p>
        </p:txBody>
      </p:sp>
      <p:pic>
        <p:nvPicPr>
          <p:cNvPr id="109" name="Picture 108">
            <a:extLst>
              <a:ext uri="{FF2B5EF4-FFF2-40B4-BE49-F238E27FC236}">
                <a16:creationId xmlns:a16="http://schemas.microsoft.com/office/drawing/2014/main" id="{30AA14F8-93C3-8A3F-01E7-016A8201F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7458" y="5351238"/>
            <a:ext cx="322185" cy="322185"/>
          </a:xfrm>
          <a:prstGeom prst="rect">
            <a:avLst/>
          </a:prstGeom>
        </p:spPr>
      </p:pic>
      <p:pic>
        <p:nvPicPr>
          <p:cNvPr id="110" name="Picture 109">
            <a:extLst>
              <a:ext uri="{FF2B5EF4-FFF2-40B4-BE49-F238E27FC236}">
                <a16:creationId xmlns:a16="http://schemas.microsoft.com/office/drawing/2014/main" id="{CBF338F4-D825-9FEA-7F67-F04E91314A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3888" y="4228697"/>
            <a:ext cx="322185" cy="322185"/>
          </a:xfrm>
          <a:prstGeom prst="rect">
            <a:avLst/>
          </a:prstGeom>
        </p:spPr>
      </p:pic>
      <p:sp>
        <p:nvSpPr>
          <p:cNvPr id="111" name="Google Shape;88;p13">
            <a:extLst>
              <a:ext uri="{FF2B5EF4-FFF2-40B4-BE49-F238E27FC236}">
                <a16:creationId xmlns:a16="http://schemas.microsoft.com/office/drawing/2014/main" id="{70287B22-B094-A9D0-67CD-BE9E38AD7082}"/>
              </a:ext>
            </a:extLst>
          </p:cNvPr>
          <p:cNvSpPr/>
          <p:nvPr/>
        </p:nvSpPr>
        <p:spPr>
          <a:xfrm>
            <a:off x="8070834" y="3688987"/>
            <a:ext cx="692622" cy="422615"/>
          </a:xfrm>
          <a:custGeom>
            <a:avLst/>
            <a:gdLst/>
            <a:ahLst/>
            <a:cxnLst/>
            <a:rect l="l" t="t" r="r" b="b"/>
            <a:pathLst>
              <a:path w="312180" h="190482" extrusionOk="0">
                <a:moveTo>
                  <a:pt x="307947" y="0"/>
                </a:moveTo>
                <a:lnTo>
                  <a:pt x="6349" y="0"/>
                </a:lnTo>
                <a:cubicBezTo>
                  <a:pt x="2646" y="0"/>
                  <a:pt x="0" y="2646"/>
                  <a:pt x="0" y="6349"/>
                </a:cubicBezTo>
                <a:lnTo>
                  <a:pt x="0" y="187308"/>
                </a:lnTo>
                <a:cubicBezTo>
                  <a:pt x="0" y="191012"/>
                  <a:pt x="2646" y="193658"/>
                  <a:pt x="6349" y="193658"/>
                </a:cubicBezTo>
                <a:lnTo>
                  <a:pt x="307947" y="193658"/>
                </a:lnTo>
                <a:cubicBezTo>
                  <a:pt x="311651" y="193658"/>
                  <a:pt x="314297" y="191012"/>
                  <a:pt x="314297" y="187308"/>
                </a:cubicBezTo>
                <a:lnTo>
                  <a:pt x="314297" y="6349"/>
                </a:lnTo>
                <a:cubicBezTo>
                  <a:pt x="314826" y="3175"/>
                  <a:pt x="311651" y="0"/>
                  <a:pt x="307947" y="0"/>
                </a:cubicBezTo>
                <a:close/>
                <a:moveTo>
                  <a:pt x="301598" y="180959"/>
                </a:moveTo>
                <a:lnTo>
                  <a:pt x="13228" y="180959"/>
                </a:lnTo>
                <a:lnTo>
                  <a:pt x="13228" y="12699"/>
                </a:lnTo>
                <a:lnTo>
                  <a:pt x="301598" y="12699"/>
                </a:lnTo>
                <a:lnTo>
                  <a:pt x="301598" y="180959"/>
                </a:lnTo>
                <a:close/>
                <a:moveTo>
                  <a:pt x="23281" y="26456"/>
                </a:moveTo>
                <a:cubicBezTo>
                  <a:pt x="24869" y="23281"/>
                  <a:pt x="29102" y="22223"/>
                  <a:pt x="32276" y="23810"/>
                </a:cubicBezTo>
                <a:lnTo>
                  <a:pt x="157148" y="89950"/>
                </a:lnTo>
                <a:lnTo>
                  <a:pt x="282020" y="23810"/>
                </a:lnTo>
                <a:cubicBezTo>
                  <a:pt x="285195" y="22223"/>
                  <a:pt x="288899" y="23281"/>
                  <a:pt x="291015" y="26456"/>
                </a:cubicBezTo>
                <a:cubicBezTo>
                  <a:pt x="292603" y="29631"/>
                  <a:pt x="291544" y="33334"/>
                  <a:pt x="288370" y="35451"/>
                </a:cubicBezTo>
                <a:lnTo>
                  <a:pt x="160323" y="103178"/>
                </a:lnTo>
                <a:cubicBezTo>
                  <a:pt x="159265" y="103707"/>
                  <a:pt x="158207" y="103707"/>
                  <a:pt x="157148" y="103707"/>
                </a:cubicBezTo>
                <a:cubicBezTo>
                  <a:pt x="156090" y="103707"/>
                  <a:pt x="155032" y="103707"/>
                  <a:pt x="153974" y="103178"/>
                </a:cubicBezTo>
                <a:lnTo>
                  <a:pt x="25927" y="35451"/>
                </a:lnTo>
                <a:cubicBezTo>
                  <a:pt x="22752" y="33334"/>
                  <a:pt x="21694" y="29102"/>
                  <a:pt x="23281" y="26456"/>
                </a:cubicBezTo>
                <a:close/>
                <a:moveTo>
                  <a:pt x="124872" y="101062"/>
                </a:moveTo>
                <a:cubicBezTo>
                  <a:pt x="126989" y="104237"/>
                  <a:pt x="125930" y="107940"/>
                  <a:pt x="123285" y="110057"/>
                </a:cubicBezTo>
                <a:lnTo>
                  <a:pt x="32805" y="170376"/>
                </a:lnTo>
                <a:cubicBezTo>
                  <a:pt x="31747" y="170905"/>
                  <a:pt x="30689" y="171435"/>
                  <a:pt x="29102" y="171435"/>
                </a:cubicBezTo>
                <a:cubicBezTo>
                  <a:pt x="26985" y="171435"/>
                  <a:pt x="24869" y="170376"/>
                  <a:pt x="23810" y="168789"/>
                </a:cubicBezTo>
                <a:cubicBezTo>
                  <a:pt x="21694" y="165614"/>
                  <a:pt x="22752" y="161910"/>
                  <a:pt x="25398" y="159794"/>
                </a:cubicBezTo>
                <a:lnTo>
                  <a:pt x="115877" y="99474"/>
                </a:lnTo>
                <a:cubicBezTo>
                  <a:pt x="119052" y="97358"/>
                  <a:pt x="123285" y="97887"/>
                  <a:pt x="124872" y="101062"/>
                </a:cubicBezTo>
                <a:close/>
                <a:moveTo>
                  <a:pt x="288899" y="159794"/>
                </a:moveTo>
                <a:cubicBezTo>
                  <a:pt x="292074" y="161910"/>
                  <a:pt x="292603" y="165614"/>
                  <a:pt x="290486" y="168789"/>
                </a:cubicBezTo>
                <a:cubicBezTo>
                  <a:pt x="289428" y="170905"/>
                  <a:pt x="287312" y="171435"/>
                  <a:pt x="285195" y="171435"/>
                </a:cubicBezTo>
                <a:cubicBezTo>
                  <a:pt x="284137" y="171435"/>
                  <a:pt x="282550" y="170905"/>
                  <a:pt x="281491" y="170376"/>
                </a:cubicBezTo>
                <a:lnTo>
                  <a:pt x="191012" y="110057"/>
                </a:lnTo>
                <a:cubicBezTo>
                  <a:pt x="187837" y="107940"/>
                  <a:pt x="187308" y="104237"/>
                  <a:pt x="189425" y="101062"/>
                </a:cubicBezTo>
                <a:cubicBezTo>
                  <a:pt x="191541" y="97887"/>
                  <a:pt x="195245" y="97358"/>
                  <a:pt x="198420" y="99474"/>
                </a:cubicBezTo>
                <a:lnTo>
                  <a:pt x="288899" y="15979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800">
              <a:solidFill>
                <a:schemeClr val="dk1"/>
              </a:solidFill>
              <a:latin typeface="Calibri"/>
              <a:ea typeface="Calibri"/>
              <a:cs typeface="Calibri"/>
              <a:sym typeface="Calibri"/>
            </a:endParaRPr>
          </a:p>
        </p:txBody>
      </p:sp>
      <p:sp>
        <p:nvSpPr>
          <p:cNvPr id="112" name="Google Shape;88;p13">
            <a:extLst>
              <a:ext uri="{FF2B5EF4-FFF2-40B4-BE49-F238E27FC236}">
                <a16:creationId xmlns:a16="http://schemas.microsoft.com/office/drawing/2014/main" id="{FE830350-D564-DCD0-D856-DB98FC10AFA1}"/>
              </a:ext>
            </a:extLst>
          </p:cNvPr>
          <p:cNvSpPr/>
          <p:nvPr/>
        </p:nvSpPr>
        <p:spPr>
          <a:xfrm>
            <a:off x="8070833" y="5457353"/>
            <a:ext cx="692622" cy="422615"/>
          </a:xfrm>
          <a:custGeom>
            <a:avLst/>
            <a:gdLst/>
            <a:ahLst/>
            <a:cxnLst/>
            <a:rect l="l" t="t" r="r" b="b"/>
            <a:pathLst>
              <a:path w="312180" h="190482" extrusionOk="0">
                <a:moveTo>
                  <a:pt x="307947" y="0"/>
                </a:moveTo>
                <a:lnTo>
                  <a:pt x="6349" y="0"/>
                </a:lnTo>
                <a:cubicBezTo>
                  <a:pt x="2646" y="0"/>
                  <a:pt x="0" y="2646"/>
                  <a:pt x="0" y="6349"/>
                </a:cubicBezTo>
                <a:lnTo>
                  <a:pt x="0" y="187308"/>
                </a:lnTo>
                <a:cubicBezTo>
                  <a:pt x="0" y="191012"/>
                  <a:pt x="2646" y="193658"/>
                  <a:pt x="6349" y="193658"/>
                </a:cubicBezTo>
                <a:lnTo>
                  <a:pt x="307947" y="193658"/>
                </a:lnTo>
                <a:cubicBezTo>
                  <a:pt x="311651" y="193658"/>
                  <a:pt x="314297" y="191012"/>
                  <a:pt x="314297" y="187308"/>
                </a:cubicBezTo>
                <a:lnTo>
                  <a:pt x="314297" y="6349"/>
                </a:lnTo>
                <a:cubicBezTo>
                  <a:pt x="314826" y="3175"/>
                  <a:pt x="311651" y="0"/>
                  <a:pt x="307947" y="0"/>
                </a:cubicBezTo>
                <a:close/>
                <a:moveTo>
                  <a:pt x="301598" y="180959"/>
                </a:moveTo>
                <a:lnTo>
                  <a:pt x="13228" y="180959"/>
                </a:lnTo>
                <a:lnTo>
                  <a:pt x="13228" y="12699"/>
                </a:lnTo>
                <a:lnTo>
                  <a:pt x="301598" y="12699"/>
                </a:lnTo>
                <a:lnTo>
                  <a:pt x="301598" y="180959"/>
                </a:lnTo>
                <a:close/>
                <a:moveTo>
                  <a:pt x="23281" y="26456"/>
                </a:moveTo>
                <a:cubicBezTo>
                  <a:pt x="24869" y="23281"/>
                  <a:pt x="29102" y="22223"/>
                  <a:pt x="32276" y="23810"/>
                </a:cubicBezTo>
                <a:lnTo>
                  <a:pt x="157148" y="89950"/>
                </a:lnTo>
                <a:lnTo>
                  <a:pt x="282020" y="23810"/>
                </a:lnTo>
                <a:cubicBezTo>
                  <a:pt x="285195" y="22223"/>
                  <a:pt x="288899" y="23281"/>
                  <a:pt x="291015" y="26456"/>
                </a:cubicBezTo>
                <a:cubicBezTo>
                  <a:pt x="292603" y="29631"/>
                  <a:pt x="291544" y="33334"/>
                  <a:pt x="288370" y="35451"/>
                </a:cubicBezTo>
                <a:lnTo>
                  <a:pt x="160323" y="103178"/>
                </a:lnTo>
                <a:cubicBezTo>
                  <a:pt x="159265" y="103707"/>
                  <a:pt x="158207" y="103707"/>
                  <a:pt x="157148" y="103707"/>
                </a:cubicBezTo>
                <a:cubicBezTo>
                  <a:pt x="156090" y="103707"/>
                  <a:pt x="155032" y="103707"/>
                  <a:pt x="153974" y="103178"/>
                </a:cubicBezTo>
                <a:lnTo>
                  <a:pt x="25927" y="35451"/>
                </a:lnTo>
                <a:cubicBezTo>
                  <a:pt x="22752" y="33334"/>
                  <a:pt x="21694" y="29102"/>
                  <a:pt x="23281" y="26456"/>
                </a:cubicBezTo>
                <a:close/>
                <a:moveTo>
                  <a:pt x="124872" y="101062"/>
                </a:moveTo>
                <a:cubicBezTo>
                  <a:pt x="126989" y="104237"/>
                  <a:pt x="125930" y="107940"/>
                  <a:pt x="123285" y="110057"/>
                </a:cubicBezTo>
                <a:lnTo>
                  <a:pt x="32805" y="170376"/>
                </a:lnTo>
                <a:cubicBezTo>
                  <a:pt x="31747" y="170905"/>
                  <a:pt x="30689" y="171435"/>
                  <a:pt x="29102" y="171435"/>
                </a:cubicBezTo>
                <a:cubicBezTo>
                  <a:pt x="26985" y="171435"/>
                  <a:pt x="24869" y="170376"/>
                  <a:pt x="23810" y="168789"/>
                </a:cubicBezTo>
                <a:cubicBezTo>
                  <a:pt x="21694" y="165614"/>
                  <a:pt x="22752" y="161910"/>
                  <a:pt x="25398" y="159794"/>
                </a:cubicBezTo>
                <a:lnTo>
                  <a:pt x="115877" y="99474"/>
                </a:lnTo>
                <a:cubicBezTo>
                  <a:pt x="119052" y="97358"/>
                  <a:pt x="123285" y="97887"/>
                  <a:pt x="124872" y="101062"/>
                </a:cubicBezTo>
                <a:close/>
                <a:moveTo>
                  <a:pt x="288899" y="159794"/>
                </a:moveTo>
                <a:cubicBezTo>
                  <a:pt x="292074" y="161910"/>
                  <a:pt x="292603" y="165614"/>
                  <a:pt x="290486" y="168789"/>
                </a:cubicBezTo>
                <a:cubicBezTo>
                  <a:pt x="289428" y="170905"/>
                  <a:pt x="287312" y="171435"/>
                  <a:pt x="285195" y="171435"/>
                </a:cubicBezTo>
                <a:cubicBezTo>
                  <a:pt x="284137" y="171435"/>
                  <a:pt x="282550" y="170905"/>
                  <a:pt x="281491" y="170376"/>
                </a:cubicBezTo>
                <a:lnTo>
                  <a:pt x="191012" y="110057"/>
                </a:lnTo>
                <a:cubicBezTo>
                  <a:pt x="187837" y="107940"/>
                  <a:pt x="187308" y="104237"/>
                  <a:pt x="189425" y="101062"/>
                </a:cubicBezTo>
                <a:cubicBezTo>
                  <a:pt x="191541" y="97887"/>
                  <a:pt x="195245" y="97358"/>
                  <a:pt x="198420" y="99474"/>
                </a:cubicBezTo>
                <a:lnTo>
                  <a:pt x="288899" y="15979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800">
              <a:solidFill>
                <a:schemeClr val="dk1"/>
              </a:solidFill>
              <a:latin typeface="Calibri"/>
              <a:ea typeface="Calibri"/>
              <a:cs typeface="Calibri"/>
              <a:sym typeface="Calibri"/>
            </a:endParaRPr>
          </a:p>
        </p:txBody>
      </p:sp>
      <p:grpSp>
        <p:nvGrpSpPr>
          <p:cNvPr id="113" name="Gráfico 55">
            <a:extLst>
              <a:ext uri="{FF2B5EF4-FFF2-40B4-BE49-F238E27FC236}">
                <a16:creationId xmlns:a16="http://schemas.microsoft.com/office/drawing/2014/main" id="{F3E6D3AB-5531-A601-CCF0-28898A14BF1D}"/>
              </a:ext>
            </a:extLst>
          </p:cNvPr>
          <p:cNvGrpSpPr>
            <a:grpSpLocks noChangeAspect="1"/>
          </p:cNvGrpSpPr>
          <p:nvPr/>
        </p:nvGrpSpPr>
        <p:grpSpPr>
          <a:xfrm>
            <a:off x="8915313" y="3606102"/>
            <a:ext cx="212714" cy="212712"/>
            <a:chOff x="5171013" y="1306595"/>
            <a:chExt cx="570831" cy="570831"/>
          </a:xfrm>
          <a:solidFill>
            <a:schemeClr val="accent1"/>
          </a:solidFill>
        </p:grpSpPr>
        <p:sp>
          <p:nvSpPr>
            <p:cNvPr id="114" name="Forma libre 117">
              <a:extLst>
                <a:ext uri="{FF2B5EF4-FFF2-40B4-BE49-F238E27FC236}">
                  <a16:creationId xmlns:a16="http://schemas.microsoft.com/office/drawing/2014/main" id="{10402A01-D0C9-FCBA-5DB2-4683D1AB9029}"/>
                </a:ext>
              </a:extLst>
            </p:cNvPr>
            <p:cNvSpPr/>
            <p:nvPr/>
          </p:nvSpPr>
          <p:spPr>
            <a:xfrm>
              <a:off x="5503995" y="1639578"/>
              <a:ext cx="237848" cy="237847"/>
            </a:xfrm>
            <a:custGeom>
              <a:avLst/>
              <a:gdLst>
                <a:gd name="connsiteX0" fmla="*/ 190278 w 237848"/>
                <a:gd name="connsiteY0" fmla="*/ 142709 h 237847"/>
                <a:gd name="connsiteX1" fmla="*/ 154605 w 237848"/>
                <a:gd name="connsiteY1" fmla="*/ 159145 h 237847"/>
                <a:gd name="connsiteX2" fmla="*/ 94054 w 237848"/>
                <a:gd name="connsiteY2" fmla="*/ 128878 h 237847"/>
                <a:gd name="connsiteX3" fmla="*/ 95140 w 237848"/>
                <a:gd name="connsiteY3" fmla="*/ 118925 h 237847"/>
                <a:gd name="connsiteX4" fmla="*/ 94058 w 237848"/>
                <a:gd name="connsiteY4" fmla="*/ 108979 h 237847"/>
                <a:gd name="connsiteX5" fmla="*/ 154607 w 237848"/>
                <a:gd name="connsiteY5" fmla="*/ 78704 h 237847"/>
                <a:gd name="connsiteX6" fmla="*/ 190280 w 237848"/>
                <a:gd name="connsiteY6" fmla="*/ 95139 h 237847"/>
                <a:gd name="connsiteX7" fmla="*/ 237848 w 237848"/>
                <a:gd name="connsiteY7" fmla="*/ 47570 h 237847"/>
                <a:gd name="connsiteX8" fmla="*/ 190278 w 237848"/>
                <a:gd name="connsiteY8" fmla="*/ 0 h 237847"/>
                <a:gd name="connsiteX9" fmla="*/ 142709 w 237848"/>
                <a:gd name="connsiteY9" fmla="*/ 47570 h 237847"/>
                <a:gd name="connsiteX10" fmla="*/ 143791 w 237848"/>
                <a:gd name="connsiteY10" fmla="*/ 57516 h 237847"/>
                <a:gd name="connsiteX11" fmla="*/ 83242 w 237848"/>
                <a:gd name="connsiteY11" fmla="*/ 87790 h 237847"/>
                <a:gd name="connsiteX12" fmla="*/ 47570 w 237848"/>
                <a:gd name="connsiteY12" fmla="*/ 71355 h 237847"/>
                <a:gd name="connsiteX13" fmla="*/ 0 w 237848"/>
                <a:gd name="connsiteY13" fmla="*/ 118925 h 237847"/>
                <a:gd name="connsiteX14" fmla="*/ 47571 w 237848"/>
                <a:gd name="connsiteY14" fmla="*/ 166493 h 237847"/>
                <a:gd name="connsiteX15" fmla="*/ 83238 w 237848"/>
                <a:gd name="connsiteY15" fmla="*/ 150066 h 237847"/>
                <a:gd name="connsiteX16" fmla="*/ 143793 w 237848"/>
                <a:gd name="connsiteY16" fmla="*/ 180334 h 237847"/>
                <a:gd name="connsiteX17" fmla="*/ 142710 w 237848"/>
                <a:gd name="connsiteY17" fmla="*/ 190277 h 237847"/>
                <a:gd name="connsiteX18" fmla="*/ 190280 w 237848"/>
                <a:gd name="connsiteY18" fmla="*/ 237847 h 237847"/>
                <a:gd name="connsiteX19" fmla="*/ 237848 w 237848"/>
                <a:gd name="connsiteY19" fmla="*/ 190277 h 237847"/>
                <a:gd name="connsiteX20" fmla="*/ 190278 w 237848"/>
                <a:gd name="connsiteY20" fmla="*/ 142709 h 237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7848" h="237847">
                  <a:moveTo>
                    <a:pt x="190278" y="142709"/>
                  </a:moveTo>
                  <a:cubicBezTo>
                    <a:pt x="176009" y="142709"/>
                    <a:pt x="163332" y="149157"/>
                    <a:pt x="154605" y="159145"/>
                  </a:cubicBezTo>
                  <a:lnTo>
                    <a:pt x="94054" y="128878"/>
                  </a:lnTo>
                  <a:cubicBezTo>
                    <a:pt x="94742" y="125663"/>
                    <a:pt x="95140" y="122343"/>
                    <a:pt x="95140" y="118925"/>
                  </a:cubicBezTo>
                  <a:cubicBezTo>
                    <a:pt x="95140" y="115510"/>
                    <a:pt x="94745" y="112192"/>
                    <a:pt x="94058" y="108979"/>
                  </a:cubicBezTo>
                  <a:lnTo>
                    <a:pt x="154607" y="78704"/>
                  </a:lnTo>
                  <a:cubicBezTo>
                    <a:pt x="163335" y="88691"/>
                    <a:pt x="176010" y="95139"/>
                    <a:pt x="190280" y="95139"/>
                  </a:cubicBezTo>
                  <a:cubicBezTo>
                    <a:pt x="216502" y="95139"/>
                    <a:pt x="237848" y="73806"/>
                    <a:pt x="237848" y="47570"/>
                  </a:cubicBezTo>
                  <a:cubicBezTo>
                    <a:pt x="237848" y="21335"/>
                    <a:pt x="216502" y="0"/>
                    <a:pt x="190278" y="0"/>
                  </a:cubicBezTo>
                  <a:cubicBezTo>
                    <a:pt x="164055" y="0"/>
                    <a:pt x="142709" y="21334"/>
                    <a:pt x="142709" y="47570"/>
                  </a:cubicBezTo>
                  <a:cubicBezTo>
                    <a:pt x="142709" y="50985"/>
                    <a:pt x="143105" y="54303"/>
                    <a:pt x="143791" y="57516"/>
                  </a:cubicBezTo>
                  <a:lnTo>
                    <a:pt x="83242" y="87790"/>
                  </a:lnTo>
                  <a:cubicBezTo>
                    <a:pt x="74515" y="77804"/>
                    <a:pt x="61839" y="71355"/>
                    <a:pt x="47570" y="71355"/>
                  </a:cubicBezTo>
                  <a:cubicBezTo>
                    <a:pt x="21346" y="71355"/>
                    <a:pt x="0" y="92689"/>
                    <a:pt x="0" y="118925"/>
                  </a:cubicBezTo>
                  <a:cubicBezTo>
                    <a:pt x="0" y="145161"/>
                    <a:pt x="21348" y="166493"/>
                    <a:pt x="47571" y="166493"/>
                  </a:cubicBezTo>
                  <a:cubicBezTo>
                    <a:pt x="61838" y="166493"/>
                    <a:pt x="74510" y="160049"/>
                    <a:pt x="83238" y="150066"/>
                  </a:cubicBezTo>
                  <a:lnTo>
                    <a:pt x="143793" y="180334"/>
                  </a:lnTo>
                  <a:cubicBezTo>
                    <a:pt x="143106" y="183547"/>
                    <a:pt x="142710" y="186864"/>
                    <a:pt x="142710" y="190277"/>
                  </a:cubicBezTo>
                  <a:cubicBezTo>
                    <a:pt x="142710" y="216512"/>
                    <a:pt x="164056" y="237847"/>
                    <a:pt x="190280" y="237847"/>
                  </a:cubicBezTo>
                  <a:cubicBezTo>
                    <a:pt x="216502" y="237847"/>
                    <a:pt x="237848" y="216513"/>
                    <a:pt x="237848" y="190277"/>
                  </a:cubicBezTo>
                  <a:cubicBezTo>
                    <a:pt x="237848" y="164041"/>
                    <a:pt x="216502" y="142709"/>
                    <a:pt x="190278"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15" name="Forma libre 118">
              <a:extLst>
                <a:ext uri="{FF2B5EF4-FFF2-40B4-BE49-F238E27FC236}">
                  <a16:creationId xmlns:a16="http://schemas.microsoft.com/office/drawing/2014/main" id="{9457E76A-2D83-C647-E96A-C4E71D23B259}"/>
                </a:ext>
              </a:extLst>
            </p:cNvPr>
            <p:cNvSpPr/>
            <p:nvPr/>
          </p:nvSpPr>
          <p:spPr>
            <a:xfrm>
              <a:off x="5289936" y="1306595"/>
              <a:ext cx="285415" cy="285415"/>
            </a:xfrm>
            <a:custGeom>
              <a:avLst/>
              <a:gdLst>
                <a:gd name="connsiteX0" fmla="*/ 285416 w 285415"/>
                <a:gd name="connsiteY0" fmla="*/ 142708 h 285415"/>
                <a:gd name="connsiteX1" fmla="*/ 142708 w 285415"/>
                <a:gd name="connsiteY1" fmla="*/ 285416 h 285415"/>
                <a:gd name="connsiteX2" fmla="*/ 0 w 285415"/>
                <a:gd name="connsiteY2" fmla="*/ 142708 h 285415"/>
                <a:gd name="connsiteX3" fmla="*/ 142708 w 285415"/>
                <a:gd name="connsiteY3" fmla="*/ 0 h 285415"/>
                <a:gd name="connsiteX4" fmla="*/ 285416 w 285415"/>
                <a:gd name="connsiteY4" fmla="*/ 142708 h 285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15" h="285415">
                  <a:moveTo>
                    <a:pt x="285416" y="142708"/>
                  </a:moveTo>
                  <a:cubicBezTo>
                    <a:pt x="285416" y="221523"/>
                    <a:pt x="221523" y="285416"/>
                    <a:pt x="142708" y="285416"/>
                  </a:cubicBezTo>
                  <a:cubicBezTo>
                    <a:pt x="63892" y="285416"/>
                    <a:pt x="0" y="221523"/>
                    <a:pt x="0" y="142708"/>
                  </a:cubicBezTo>
                  <a:cubicBezTo>
                    <a:pt x="0" y="63892"/>
                    <a:pt x="63892" y="0"/>
                    <a:pt x="142708" y="0"/>
                  </a:cubicBezTo>
                  <a:cubicBezTo>
                    <a:pt x="221523" y="0"/>
                    <a:pt x="285416" y="63892"/>
                    <a:pt x="285416" y="142708"/>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16" name="Forma libre 119">
              <a:extLst>
                <a:ext uri="{FF2B5EF4-FFF2-40B4-BE49-F238E27FC236}">
                  <a16:creationId xmlns:a16="http://schemas.microsoft.com/office/drawing/2014/main" id="{9B3D412E-FDEB-9474-5856-B88B028AD54E}"/>
                </a:ext>
              </a:extLst>
            </p:cNvPr>
            <p:cNvSpPr/>
            <p:nvPr/>
          </p:nvSpPr>
          <p:spPr>
            <a:xfrm>
              <a:off x="5171013" y="1615793"/>
              <a:ext cx="454003" cy="214063"/>
            </a:xfrm>
            <a:custGeom>
              <a:avLst/>
              <a:gdLst>
                <a:gd name="connsiteX0" fmla="*/ 309200 w 454003"/>
                <a:gd name="connsiteY0" fmla="*/ 142709 h 214063"/>
                <a:gd name="connsiteX1" fmla="*/ 380554 w 454003"/>
                <a:gd name="connsiteY1" fmla="*/ 71355 h 214063"/>
                <a:gd name="connsiteX2" fmla="*/ 414280 w 454003"/>
                <a:gd name="connsiteY2" fmla="*/ 80285 h 214063"/>
                <a:gd name="connsiteX3" fmla="*/ 425266 w 454003"/>
                <a:gd name="connsiteY3" fmla="*/ 80459 h 214063"/>
                <a:gd name="connsiteX4" fmla="*/ 446565 w 454003"/>
                <a:gd name="connsiteY4" fmla="*/ 69810 h 214063"/>
                <a:gd name="connsiteX5" fmla="*/ 453162 w 454003"/>
                <a:gd name="connsiteY5" fmla="*/ 60414 h 214063"/>
                <a:gd name="connsiteX6" fmla="*/ 453789 w 454003"/>
                <a:gd name="connsiteY6" fmla="*/ 57895 h 214063"/>
                <a:gd name="connsiteX7" fmla="*/ 447147 w 454003"/>
                <a:gd name="connsiteY7" fmla="*/ 44864 h 214063"/>
                <a:gd name="connsiteX8" fmla="*/ 261631 w 454003"/>
                <a:gd name="connsiteY8" fmla="*/ 0 h 214063"/>
                <a:gd name="connsiteX9" fmla="*/ 58532 w 454003"/>
                <a:gd name="connsiteY9" fmla="*/ 53631 h 214063"/>
                <a:gd name="connsiteX10" fmla="*/ 0 w 454003"/>
                <a:gd name="connsiteY10" fmla="*/ 149085 h 214063"/>
                <a:gd name="connsiteX11" fmla="*/ 0 w 454003"/>
                <a:gd name="connsiteY11" fmla="*/ 166494 h 214063"/>
                <a:gd name="connsiteX12" fmla="*/ 47570 w 454003"/>
                <a:gd name="connsiteY12" fmla="*/ 214064 h 214063"/>
                <a:gd name="connsiteX13" fmla="*/ 322486 w 454003"/>
                <a:gd name="connsiteY13" fmla="*/ 214064 h 214063"/>
                <a:gd name="connsiteX14" fmla="*/ 333496 w 454003"/>
                <a:gd name="connsiteY14" fmla="*/ 206654 h 214063"/>
                <a:gd name="connsiteX15" fmla="*/ 330801 w 454003"/>
                <a:gd name="connsiteY15" fmla="*/ 193659 h 214063"/>
                <a:gd name="connsiteX16" fmla="*/ 309200 w 454003"/>
                <a:gd name="connsiteY16" fmla="*/ 142709 h 21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4003" h="214063">
                  <a:moveTo>
                    <a:pt x="309200" y="142709"/>
                  </a:moveTo>
                  <a:cubicBezTo>
                    <a:pt x="309200" y="103362"/>
                    <a:pt x="341206" y="71355"/>
                    <a:pt x="380554" y="71355"/>
                  </a:cubicBezTo>
                  <a:cubicBezTo>
                    <a:pt x="392005" y="71355"/>
                    <a:pt x="403340" y="74363"/>
                    <a:pt x="414280" y="80285"/>
                  </a:cubicBezTo>
                  <a:cubicBezTo>
                    <a:pt x="417717" y="82132"/>
                    <a:pt x="421805" y="82213"/>
                    <a:pt x="425266" y="80459"/>
                  </a:cubicBezTo>
                  <a:lnTo>
                    <a:pt x="446565" y="69810"/>
                  </a:lnTo>
                  <a:cubicBezTo>
                    <a:pt x="450026" y="68079"/>
                    <a:pt x="452581" y="64235"/>
                    <a:pt x="453162" y="60414"/>
                  </a:cubicBezTo>
                  <a:cubicBezTo>
                    <a:pt x="453254" y="60101"/>
                    <a:pt x="453719" y="58208"/>
                    <a:pt x="453789" y="57895"/>
                  </a:cubicBezTo>
                  <a:cubicBezTo>
                    <a:pt x="454812" y="52541"/>
                    <a:pt x="452094" y="47175"/>
                    <a:pt x="447147" y="44864"/>
                  </a:cubicBezTo>
                  <a:cubicBezTo>
                    <a:pt x="403479" y="24401"/>
                    <a:pt x="335912" y="0"/>
                    <a:pt x="261631" y="0"/>
                  </a:cubicBezTo>
                  <a:cubicBezTo>
                    <a:pt x="180127" y="0"/>
                    <a:pt x="106195" y="29161"/>
                    <a:pt x="58532" y="53631"/>
                  </a:cubicBezTo>
                  <a:cubicBezTo>
                    <a:pt x="22437" y="72169"/>
                    <a:pt x="0" y="108751"/>
                    <a:pt x="0" y="149085"/>
                  </a:cubicBezTo>
                  <a:lnTo>
                    <a:pt x="0" y="166494"/>
                  </a:lnTo>
                  <a:cubicBezTo>
                    <a:pt x="0" y="192729"/>
                    <a:pt x="21346" y="214064"/>
                    <a:pt x="47570" y="214064"/>
                  </a:cubicBezTo>
                  <a:lnTo>
                    <a:pt x="322486" y="214064"/>
                  </a:lnTo>
                  <a:cubicBezTo>
                    <a:pt x="327317" y="214064"/>
                    <a:pt x="331684" y="211137"/>
                    <a:pt x="333496" y="206654"/>
                  </a:cubicBezTo>
                  <a:cubicBezTo>
                    <a:pt x="335331" y="202171"/>
                    <a:pt x="334263" y="197038"/>
                    <a:pt x="330801" y="193659"/>
                  </a:cubicBezTo>
                  <a:cubicBezTo>
                    <a:pt x="316865" y="180070"/>
                    <a:pt x="309200" y="161977"/>
                    <a:pt x="309200"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grpSp>
      <p:grpSp>
        <p:nvGrpSpPr>
          <p:cNvPr id="117" name="Gráfico 55">
            <a:extLst>
              <a:ext uri="{FF2B5EF4-FFF2-40B4-BE49-F238E27FC236}">
                <a16:creationId xmlns:a16="http://schemas.microsoft.com/office/drawing/2014/main" id="{1F2B68EE-B145-D1B1-9462-C566F4E0ECFF}"/>
              </a:ext>
            </a:extLst>
          </p:cNvPr>
          <p:cNvGrpSpPr>
            <a:grpSpLocks noChangeAspect="1"/>
          </p:cNvGrpSpPr>
          <p:nvPr/>
        </p:nvGrpSpPr>
        <p:grpSpPr>
          <a:xfrm>
            <a:off x="8786628" y="3496601"/>
            <a:ext cx="212714" cy="212712"/>
            <a:chOff x="5171013" y="1306595"/>
            <a:chExt cx="570831" cy="570831"/>
          </a:xfrm>
          <a:solidFill>
            <a:schemeClr val="accent1"/>
          </a:solidFill>
        </p:grpSpPr>
        <p:sp>
          <p:nvSpPr>
            <p:cNvPr id="118" name="Forma libre 117">
              <a:extLst>
                <a:ext uri="{FF2B5EF4-FFF2-40B4-BE49-F238E27FC236}">
                  <a16:creationId xmlns:a16="http://schemas.microsoft.com/office/drawing/2014/main" id="{EB4E53CD-101D-A94D-AD63-1F998312D367}"/>
                </a:ext>
              </a:extLst>
            </p:cNvPr>
            <p:cNvSpPr/>
            <p:nvPr/>
          </p:nvSpPr>
          <p:spPr>
            <a:xfrm>
              <a:off x="5503995" y="1639578"/>
              <a:ext cx="237848" cy="237847"/>
            </a:xfrm>
            <a:custGeom>
              <a:avLst/>
              <a:gdLst>
                <a:gd name="connsiteX0" fmla="*/ 190278 w 237848"/>
                <a:gd name="connsiteY0" fmla="*/ 142709 h 237847"/>
                <a:gd name="connsiteX1" fmla="*/ 154605 w 237848"/>
                <a:gd name="connsiteY1" fmla="*/ 159145 h 237847"/>
                <a:gd name="connsiteX2" fmla="*/ 94054 w 237848"/>
                <a:gd name="connsiteY2" fmla="*/ 128878 h 237847"/>
                <a:gd name="connsiteX3" fmla="*/ 95140 w 237848"/>
                <a:gd name="connsiteY3" fmla="*/ 118925 h 237847"/>
                <a:gd name="connsiteX4" fmla="*/ 94058 w 237848"/>
                <a:gd name="connsiteY4" fmla="*/ 108979 h 237847"/>
                <a:gd name="connsiteX5" fmla="*/ 154607 w 237848"/>
                <a:gd name="connsiteY5" fmla="*/ 78704 h 237847"/>
                <a:gd name="connsiteX6" fmla="*/ 190280 w 237848"/>
                <a:gd name="connsiteY6" fmla="*/ 95139 h 237847"/>
                <a:gd name="connsiteX7" fmla="*/ 237848 w 237848"/>
                <a:gd name="connsiteY7" fmla="*/ 47570 h 237847"/>
                <a:gd name="connsiteX8" fmla="*/ 190278 w 237848"/>
                <a:gd name="connsiteY8" fmla="*/ 0 h 237847"/>
                <a:gd name="connsiteX9" fmla="*/ 142709 w 237848"/>
                <a:gd name="connsiteY9" fmla="*/ 47570 h 237847"/>
                <a:gd name="connsiteX10" fmla="*/ 143791 w 237848"/>
                <a:gd name="connsiteY10" fmla="*/ 57516 h 237847"/>
                <a:gd name="connsiteX11" fmla="*/ 83242 w 237848"/>
                <a:gd name="connsiteY11" fmla="*/ 87790 h 237847"/>
                <a:gd name="connsiteX12" fmla="*/ 47570 w 237848"/>
                <a:gd name="connsiteY12" fmla="*/ 71355 h 237847"/>
                <a:gd name="connsiteX13" fmla="*/ 0 w 237848"/>
                <a:gd name="connsiteY13" fmla="*/ 118925 h 237847"/>
                <a:gd name="connsiteX14" fmla="*/ 47571 w 237848"/>
                <a:gd name="connsiteY14" fmla="*/ 166493 h 237847"/>
                <a:gd name="connsiteX15" fmla="*/ 83238 w 237848"/>
                <a:gd name="connsiteY15" fmla="*/ 150066 h 237847"/>
                <a:gd name="connsiteX16" fmla="*/ 143793 w 237848"/>
                <a:gd name="connsiteY16" fmla="*/ 180334 h 237847"/>
                <a:gd name="connsiteX17" fmla="*/ 142710 w 237848"/>
                <a:gd name="connsiteY17" fmla="*/ 190277 h 237847"/>
                <a:gd name="connsiteX18" fmla="*/ 190280 w 237848"/>
                <a:gd name="connsiteY18" fmla="*/ 237847 h 237847"/>
                <a:gd name="connsiteX19" fmla="*/ 237848 w 237848"/>
                <a:gd name="connsiteY19" fmla="*/ 190277 h 237847"/>
                <a:gd name="connsiteX20" fmla="*/ 190278 w 237848"/>
                <a:gd name="connsiteY20" fmla="*/ 142709 h 237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7848" h="237847">
                  <a:moveTo>
                    <a:pt x="190278" y="142709"/>
                  </a:moveTo>
                  <a:cubicBezTo>
                    <a:pt x="176009" y="142709"/>
                    <a:pt x="163332" y="149157"/>
                    <a:pt x="154605" y="159145"/>
                  </a:cubicBezTo>
                  <a:lnTo>
                    <a:pt x="94054" y="128878"/>
                  </a:lnTo>
                  <a:cubicBezTo>
                    <a:pt x="94742" y="125663"/>
                    <a:pt x="95140" y="122343"/>
                    <a:pt x="95140" y="118925"/>
                  </a:cubicBezTo>
                  <a:cubicBezTo>
                    <a:pt x="95140" y="115510"/>
                    <a:pt x="94745" y="112192"/>
                    <a:pt x="94058" y="108979"/>
                  </a:cubicBezTo>
                  <a:lnTo>
                    <a:pt x="154607" y="78704"/>
                  </a:lnTo>
                  <a:cubicBezTo>
                    <a:pt x="163335" y="88691"/>
                    <a:pt x="176010" y="95139"/>
                    <a:pt x="190280" y="95139"/>
                  </a:cubicBezTo>
                  <a:cubicBezTo>
                    <a:pt x="216502" y="95139"/>
                    <a:pt x="237848" y="73806"/>
                    <a:pt x="237848" y="47570"/>
                  </a:cubicBezTo>
                  <a:cubicBezTo>
                    <a:pt x="237848" y="21335"/>
                    <a:pt x="216502" y="0"/>
                    <a:pt x="190278" y="0"/>
                  </a:cubicBezTo>
                  <a:cubicBezTo>
                    <a:pt x="164055" y="0"/>
                    <a:pt x="142709" y="21334"/>
                    <a:pt x="142709" y="47570"/>
                  </a:cubicBezTo>
                  <a:cubicBezTo>
                    <a:pt x="142709" y="50985"/>
                    <a:pt x="143105" y="54303"/>
                    <a:pt x="143791" y="57516"/>
                  </a:cubicBezTo>
                  <a:lnTo>
                    <a:pt x="83242" y="87790"/>
                  </a:lnTo>
                  <a:cubicBezTo>
                    <a:pt x="74515" y="77804"/>
                    <a:pt x="61839" y="71355"/>
                    <a:pt x="47570" y="71355"/>
                  </a:cubicBezTo>
                  <a:cubicBezTo>
                    <a:pt x="21346" y="71355"/>
                    <a:pt x="0" y="92689"/>
                    <a:pt x="0" y="118925"/>
                  </a:cubicBezTo>
                  <a:cubicBezTo>
                    <a:pt x="0" y="145161"/>
                    <a:pt x="21348" y="166493"/>
                    <a:pt x="47571" y="166493"/>
                  </a:cubicBezTo>
                  <a:cubicBezTo>
                    <a:pt x="61838" y="166493"/>
                    <a:pt x="74510" y="160049"/>
                    <a:pt x="83238" y="150066"/>
                  </a:cubicBezTo>
                  <a:lnTo>
                    <a:pt x="143793" y="180334"/>
                  </a:lnTo>
                  <a:cubicBezTo>
                    <a:pt x="143106" y="183547"/>
                    <a:pt x="142710" y="186864"/>
                    <a:pt x="142710" y="190277"/>
                  </a:cubicBezTo>
                  <a:cubicBezTo>
                    <a:pt x="142710" y="216512"/>
                    <a:pt x="164056" y="237847"/>
                    <a:pt x="190280" y="237847"/>
                  </a:cubicBezTo>
                  <a:cubicBezTo>
                    <a:pt x="216502" y="237847"/>
                    <a:pt x="237848" y="216513"/>
                    <a:pt x="237848" y="190277"/>
                  </a:cubicBezTo>
                  <a:cubicBezTo>
                    <a:pt x="237848" y="164041"/>
                    <a:pt x="216502" y="142709"/>
                    <a:pt x="190278"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19" name="Forma libre 118">
              <a:extLst>
                <a:ext uri="{FF2B5EF4-FFF2-40B4-BE49-F238E27FC236}">
                  <a16:creationId xmlns:a16="http://schemas.microsoft.com/office/drawing/2014/main" id="{E928E00F-582D-8291-D5F9-F60521CB0E31}"/>
                </a:ext>
              </a:extLst>
            </p:cNvPr>
            <p:cNvSpPr/>
            <p:nvPr/>
          </p:nvSpPr>
          <p:spPr>
            <a:xfrm>
              <a:off x="5289936" y="1306595"/>
              <a:ext cx="285415" cy="285415"/>
            </a:xfrm>
            <a:custGeom>
              <a:avLst/>
              <a:gdLst>
                <a:gd name="connsiteX0" fmla="*/ 285416 w 285415"/>
                <a:gd name="connsiteY0" fmla="*/ 142708 h 285415"/>
                <a:gd name="connsiteX1" fmla="*/ 142708 w 285415"/>
                <a:gd name="connsiteY1" fmla="*/ 285416 h 285415"/>
                <a:gd name="connsiteX2" fmla="*/ 0 w 285415"/>
                <a:gd name="connsiteY2" fmla="*/ 142708 h 285415"/>
                <a:gd name="connsiteX3" fmla="*/ 142708 w 285415"/>
                <a:gd name="connsiteY3" fmla="*/ 0 h 285415"/>
                <a:gd name="connsiteX4" fmla="*/ 285416 w 285415"/>
                <a:gd name="connsiteY4" fmla="*/ 142708 h 285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15" h="285415">
                  <a:moveTo>
                    <a:pt x="285416" y="142708"/>
                  </a:moveTo>
                  <a:cubicBezTo>
                    <a:pt x="285416" y="221523"/>
                    <a:pt x="221523" y="285416"/>
                    <a:pt x="142708" y="285416"/>
                  </a:cubicBezTo>
                  <a:cubicBezTo>
                    <a:pt x="63892" y="285416"/>
                    <a:pt x="0" y="221523"/>
                    <a:pt x="0" y="142708"/>
                  </a:cubicBezTo>
                  <a:cubicBezTo>
                    <a:pt x="0" y="63892"/>
                    <a:pt x="63892" y="0"/>
                    <a:pt x="142708" y="0"/>
                  </a:cubicBezTo>
                  <a:cubicBezTo>
                    <a:pt x="221523" y="0"/>
                    <a:pt x="285416" y="63892"/>
                    <a:pt x="285416" y="142708"/>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20" name="Forma libre 119">
              <a:extLst>
                <a:ext uri="{FF2B5EF4-FFF2-40B4-BE49-F238E27FC236}">
                  <a16:creationId xmlns:a16="http://schemas.microsoft.com/office/drawing/2014/main" id="{EDF7F8BB-5ECA-CFBB-88A7-DD1B3C9532D0}"/>
                </a:ext>
              </a:extLst>
            </p:cNvPr>
            <p:cNvSpPr/>
            <p:nvPr/>
          </p:nvSpPr>
          <p:spPr>
            <a:xfrm>
              <a:off x="5171013" y="1615793"/>
              <a:ext cx="454003" cy="214063"/>
            </a:xfrm>
            <a:custGeom>
              <a:avLst/>
              <a:gdLst>
                <a:gd name="connsiteX0" fmla="*/ 309200 w 454003"/>
                <a:gd name="connsiteY0" fmla="*/ 142709 h 214063"/>
                <a:gd name="connsiteX1" fmla="*/ 380554 w 454003"/>
                <a:gd name="connsiteY1" fmla="*/ 71355 h 214063"/>
                <a:gd name="connsiteX2" fmla="*/ 414280 w 454003"/>
                <a:gd name="connsiteY2" fmla="*/ 80285 h 214063"/>
                <a:gd name="connsiteX3" fmla="*/ 425266 w 454003"/>
                <a:gd name="connsiteY3" fmla="*/ 80459 h 214063"/>
                <a:gd name="connsiteX4" fmla="*/ 446565 w 454003"/>
                <a:gd name="connsiteY4" fmla="*/ 69810 h 214063"/>
                <a:gd name="connsiteX5" fmla="*/ 453162 w 454003"/>
                <a:gd name="connsiteY5" fmla="*/ 60414 h 214063"/>
                <a:gd name="connsiteX6" fmla="*/ 453789 w 454003"/>
                <a:gd name="connsiteY6" fmla="*/ 57895 h 214063"/>
                <a:gd name="connsiteX7" fmla="*/ 447147 w 454003"/>
                <a:gd name="connsiteY7" fmla="*/ 44864 h 214063"/>
                <a:gd name="connsiteX8" fmla="*/ 261631 w 454003"/>
                <a:gd name="connsiteY8" fmla="*/ 0 h 214063"/>
                <a:gd name="connsiteX9" fmla="*/ 58532 w 454003"/>
                <a:gd name="connsiteY9" fmla="*/ 53631 h 214063"/>
                <a:gd name="connsiteX10" fmla="*/ 0 w 454003"/>
                <a:gd name="connsiteY10" fmla="*/ 149085 h 214063"/>
                <a:gd name="connsiteX11" fmla="*/ 0 w 454003"/>
                <a:gd name="connsiteY11" fmla="*/ 166494 h 214063"/>
                <a:gd name="connsiteX12" fmla="*/ 47570 w 454003"/>
                <a:gd name="connsiteY12" fmla="*/ 214064 h 214063"/>
                <a:gd name="connsiteX13" fmla="*/ 322486 w 454003"/>
                <a:gd name="connsiteY13" fmla="*/ 214064 h 214063"/>
                <a:gd name="connsiteX14" fmla="*/ 333496 w 454003"/>
                <a:gd name="connsiteY14" fmla="*/ 206654 h 214063"/>
                <a:gd name="connsiteX15" fmla="*/ 330801 w 454003"/>
                <a:gd name="connsiteY15" fmla="*/ 193659 h 214063"/>
                <a:gd name="connsiteX16" fmla="*/ 309200 w 454003"/>
                <a:gd name="connsiteY16" fmla="*/ 142709 h 21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4003" h="214063">
                  <a:moveTo>
                    <a:pt x="309200" y="142709"/>
                  </a:moveTo>
                  <a:cubicBezTo>
                    <a:pt x="309200" y="103362"/>
                    <a:pt x="341206" y="71355"/>
                    <a:pt x="380554" y="71355"/>
                  </a:cubicBezTo>
                  <a:cubicBezTo>
                    <a:pt x="392005" y="71355"/>
                    <a:pt x="403340" y="74363"/>
                    <a:pt x="414280" y="80285"/>
                  </a:cubicBezTo>
                  <a:cubicBezTo>
                    <a:pt x="417717" y="82132"/>
                    <a:pt x="421805" y="82213"/>
                    <a:pt x="425266" y="80459"/>
                  </a:cubicBezTo>
                  <a:lnTo>
                    <a:pt x="446565" y="69810"/>
                  </a:lnTo>
                  <a:cubicBezTo>
                    <a:pt x="450026" y="68079"/>
                    <a:pt x="452581" y="64235"/>
                    <a:pt x="453162" y="60414"/>
                  </a:cubicBezTo>
                  <a:cubicBezTo>
                    <a:pt x="453254" y="60101"/>
                    <a:pt x="453719" y="58208"/>
                    <a:pt x="453789" y="57895"/>
                  </a:cubicBezTo>
                  <a:cubicBezTo>
                    <a:pt x="454812" y="52541"/>
                    <a:pt x="452094" y="47175"/>
                    <a:pt x="447147" y="44864"/>
                  </a:cubicBezTo>
                  <a:cubicBezTo>
                    <a:pt x="403479" y="24401"/>
                    <a:pt x="335912" y="0"/>
                    <a:pt x="261631" y="0"/>
                  </a:cubicBezTo>
                  <a:cubicBezTo>
                    <a:pt x="180127" y="0"/>
                    <a:pt x="106195" y="29161"/>
                    <a:pt x="58532" y="53631"/>
                  </a:cubicBezTo>
                  <a:cubicBezTo>
                    <a:pt x="22437" y="72169"/>
                    <a:pt x="0" y="108751"/>
                    <a:pt x="0" y="149085"/>
                  </a:cubicBezTo>
                  <a:lnTo>
                    <a:pt x="0" y="166494"/>
                  </a:lnTo>
                  <a:cubicBezTo>
                    <a:pt x="0" y="192729"/>
                    <a:pt x="21346" y="214064"/>
                    <a:pt x="47570" y="214064"/>
                  </a:cubicBezTo>
                  <a:lnTo>
                    <a:pt x="322486" y="214064"/>
                  </a:lnTo>
                  <a:cubicBezTo>
                    <a:pt x="327317" y="214064"/>
                    <a:pt x="331684" y="211137"/>
                    <a:pt x="333496" y="206654"/>
                  </a:cubicBezTo>
                  <a:cubicBezTo>
                    <a:pt x="335331" y="202171"/>
                    <a:pt x="334263" y="197038"/>
                    <a:pt x="330801" y="193659"/>
                  </a:cubicBezTo>
                  <a:cubicBezTo>
                    <a:pt x="316865" y="180070"/>
                    <a:pt x="309200" y="161977"/>
                    <a:pt x="309200"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grpSp>
      <p:grpSp>
        <p:nvGrpSpPr>
          <p:cNvPr id="121" name="Gráfico 55">
            <a:extLst>
              <a:ext uri="{FF2B5EF4-FFF2-40B4-BE49-F238E27FC236}">
                <a16:creationId xmlns:a16="http://schemas.microsoft.com/office/drawing/2014/main" id="{057FE796-19F5-A035-4303-67BCFACC85C1}"/>
              </a:ext>
            </a:extLst>
          </p:cNvPr>
          <p:cNvGrpSpPr>
            <a:grpSpLocks noChangeAspect="1"/>
          </p:cNvGrpSpPr>
          <p:nvPr/>
        </p:nvGrpSpPr>
        <p:grpSpPr>
          <a:xfrm>
            <a:off x="8653929" y="3424780"/>
            <a:ext cx="212714" cy="212712"/>
            <a:chOff x="5171013" y="1306595"/>
            <a:chExt cx="570831" cy="570831"/>
          </a:xfrm>
          <a:solidFill>
            <a:schemeClr val="accent1"/>
          </a:solidFill>
        </p:grpSpPr>
        <p:sp>
          <p:nvSpPr>
            <p:cNvPr id="122" name="Forma libre 117">
              <a:extLst>
                <a:ext uri="{FF2B5EF4-FFF2-40B4-BE49-F238E27FC236}">
                  <a16:creationId xmlns:a16="http://schemas.microsoft.com/office/drawing/2014/main" id="{D0A3786B-86A1-A521-03DC-F48A1A57A0D4}"/>
                </a:ext>
              </a:extLst>
            </p:cNvPr>
            <p:cNvSpPr/>
            <p:nvPr/>
          </p:nvSpPr>
          <p:spPr>
            <a:xfrm>
              <a:off x="5503995" y="1639578"/>
              <a:ext cx="237848" cy="237847"/>
            </a:xfrm>
            <a:custGeom>
              <a:avLst/>
              <a:gdLst>
                <a:gd name="connsiteX0" fmla="*/ 190278 w 237848"/>
                <a:gd name="connsiteY0" fmla="*/ 142709 h 237847"/>
                <a:gd name="connsiteX1" fmla="*/ 154605 w 237848"/>
                <a:gd name="connsiteY1" fmla="*/ 159145 h 237847"/>
                <a:gd name="connsiteX2" fmla="*/ 94054 w 237848"/>
                <a:gd name="connsiteY2" fmla="*/ 128878 h 237847"/>
                <a:gd name="connsiteX3" fmla="*/ 95140 w 237848"/>
                <a:gd name="connsiteY3" fmla="*/ 118925 h 237847"/>
                <a:gd name="connsiteX4" fmla="*/ 94058 w 237848"/>
                <a:gd name="connsiteY4" fmla="*/ 108979 h 237847"/>
                <a:gd name="connsiteX5" fmla="*/ 154607 w 237848"/>
                <a:gd name="connsiteY5" fmla="*/ 78704 h 237847"/>
                <a:gd name="connsiteX6" fmla="*/ 190280 w 237848"/>
                <a:gd name="connsiteY6" fmla="*/ 95139 h 237847"/>
                <a:gd name="connsiteX7" fmla="*/ 237848 w 237848"/>
                <a:gd name="connsiteY7" fmla="*/ 47570 h 237847"/>
                <a:gd name="connsiteX8" fmla="*/ 190278 w 237848"/>
                <a:gd name="connsiteY8" fmla="*/ 0 h 237847"/>
                <a:gd name="connsiteX9" fmla="*/ 142709 w 237848"/>
                <a:gd name="connsiteY9" fmla="*/ 47570 h 237847"/>
                <a:gd name="connsiteX10" fmla="*/ 143791 w 237848"/>
                <a:gd name="connsiteY10" fmla="*/ 57516 h 237847"/>
                <a:gd name="connsiteX11" fmla="*/ 83242 w 237848"/>
                <a:gd name="connsiteY11" fmla="*/ 87790 h 237847"/>
                <a:gd name="connsiteX12" fmla="*/ 47570 w 237848"/>
                <a:gd name="connsiteY12" fmla="*/ 71355 h 237847"/>
                <a:gd name="connsiteX13" fmla="*/ 0 w 237848"/>
                <a:gd name="connsiteY13" fmla="*/ 118925 h 237847"/>
                <a:gd name="connsiteX14" fmla="*/ 47571 w 237848"/>
                <a:gd name="connsiteY14" fmla="*/ 166493 h 237847"/>
                <a:gd name="connsiteX15" fmla="*/ 83238 w 237848"/>
                <a:gd name="connsiteY15" fmla="*/ 150066 h 237847"/>
                <a:gd name="connsiteX16" fmla="*/ 143793 w 237848"/>
                <a:gd name="connsiteY16" fmla="*/ 180334 h 237847"/>
                <a:gd name="connsiteX17" fmla="*/ 142710 w 237848"/>
                <a:gd name="connsiteY17" fmla="*/ 190277 h 237847"/>
                <a:gd name="connsiteX18" fmla="*/ 190280 w 237848"/>
                <a:gd name="connsiteY18" fmla="*/ 237847 h 237847"/>
                <a:gd name="connsiteX19" fmla="*/ 237848 w 237848"/>
                <a:gd name="connsiteY19" fmla="*/ 190277 h 237847"/>
                <a:gd name="connsiteX20" fmla="*/ 190278 w 237848"/>
                <a:gd name="connsiteY20" fmla="*/ 142709 h 237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7848" h="237847">
                  <a:moveTo>
                    <a:pt x="190278" y="142709"/>
                  </a:moveTo>
                  <a:cubicBezTo>
                    <a:pt x="176009" y="142709"/>
                    <a:pt x="163332" y="149157"/>
                    <a:pt x="154605" y="159145"/>
                  </a:cubicBezTo>
                  <a:lnTo>
                    <a:pt x="94054" y="128878"/>
                  </a:lnTo>
                  <a:cubicBezTo>
                    <a:pt x="94742" y="125663"/>
                    <a:pt x="95140" y="122343"/>
                    <a:pt x="95140" y="118925"/>
                  </a:cubicBezTo>
                  <a:cubicBezTo>
                    <a:pt x="95140" y="115510"/>
                    <a:pt x="94745" y="112192"/>
                    <a:pt x="94058" y="108979"/>
                  </a:cubicBezTo>
                  <a:lnTo>
                    <a:pt x="154607" y="78704"/>
                  </a:lnTo>
                  <a:cubicBezTo>
                    <a:pt x="163335" y="88691"/>
                    <a:pt x="176010" y="95139"/>
                    <a:pt x="190280" y="95139"/>
                  </a:cubicBezTo>
                  <a:cubicBezTo>
                    <a:pt x="216502" y="95139"/>
                    <a:pt x="237848" y="73806"/>
                    <a:pt x="237848" y="47570"/>
                  </a:cubicBezTo>
                  <a:cubicBezTo>
                    <a:pt x="237848" y="21335"/>
                    <a:pt x="216502" y="0"/>
                    <a:pt x="190278" y="0"/>
                  </a:cubicBezTo>
                  <a:cubicBezTo>
                    <a:pt x="164055" y="0"/>
                    <a:pt x="142709" y="21334"/>
                    <a:pt x="142709" y="47570"/>
                  </a:cubicBezTo>
                  <a:cubicBezTo>
                    <a:pt x="142709" y="50985"/>
                    <a:pt x="143105" y="54303"/>
                    <a:pt x="143791" y="57516"/>
                  </a:cubicBezTo>
                  <a:lnTo>
                    <a:pt x="83242" y="87790"/>
                  </a:lnTo>
                  <a:cubicBezTo>
                    <a:pt x="74515" y="77804"/>
                    <a:pt x="61839" y="71355"/>
                    <a:pt x="47570" y="71355"/>
                  </a:cubicBezTo>
                  <a:cubicBezTo>
                    <a:pt x="21346" y="71355"/>
                    <a:pt x="0" y="92689"/>
                    <a:pt x="0" y="118925"/>
                  </a:cubicBezTo>
                  <a:cubicBezTo>
                    <a:pt x="0" y="145161"/>
                    <a:pt x="21348" y="166493"/>
                    <a:pt x="47571" y="166493"/>
                  </a:cubicBezTo>
                  <a:cubicBezTo>
                    <a:pt x="61838" y="166493"/>
                    <a:pt x="74510" y="160049"/>
                    <a:pt x="83238" y="150066"/>
                  </a:cubicBezTo>
                  <a:lnTo>
                    <a:pt x="143793" y="180334"/>
                  </a:lnTo>
                  <a:cubicBezTo>
                    <a:pt x="143106" y="183547"/>
                    <a:pt x="142710" y="186864"/>
                    <a:pt x="142710" y="190277"/>
                  </a:cubicBezTo>
                  <a:cubicBezTo>
                    <a:pt x="142710" y="216512"/>
                    <a:pt x="164056" y="237847"/>
                    <a:pt x="190280" y="237847"/>
                  </a:cubicBezTo>
                  <a:cubicBezTo>
                    <a:pt x="216502" y="237847"/>
                    <a:pt x="237848" y="216513"/>
                    <a:pt x="237848" y="190277"/>
                  </a:cubicBezTo>
                  <a:cubicBezTo>
                    <a:pt x="237848" y="164041"/>
                    <a:pt x="216502" y="142709"/>
                    <a:pt x="190278"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23" name="Forma libre 118">
              <a:extLst>
                <a:ext uri="{FF2B5EF4-FFF2-40B4-BE49-F238E27FC236}">
                  <a16:creationId xmlns:a16="http://schemas.microsoft.com/office/drawing/2014/main" id="{DC891DC6-5191-195E-F3FA-3D0B751416EF}"/>
                </a:ext>
              </a:extLst>
            </p:cNvPr>
            <p:cNvSpPr/>
            <p:nvPr/>
          </p:nvSpPr>
          <p:spPr>
            <a:xfrm>
              <a:off x="5289936" y="1306595"/>
              <a:ext cx="285415" cy="285415"/>
            </a:xfrm>
            <a:custGeom>
              <a:avLst/>
              <a:gdLst>
                <a:gd name="connsiteX0" fmla="*/ 285416 w 285415"/>
                <a:gd name="connsiteY0" fmla="*/ 142708 h 285415"/>
                <a:gd name="connsiteX1" fmla="*/ 142708 w 285415"/>
                <a:gd name="connsiteY1" fmla="*/ 285416 h 285415"/>
                <a:gd name="connsiteX2" fmla="*/ 0 w 285415"/>
                <a:gd name="connsiteY2" fmla="*/ 142708 h 285415"/>
                <a:gd name="connsiteX3" fmla="*/ 142708 w 285415"/>
                <a:gd name="connsiteY3" fmla="*/ 0 h 285415"/>
                <a:gd name="connsiteX4" fmla="*/ 285416 w 285415"/>
                <a:gd name="connsiteY4" fmla="*/ 142708 h 285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15" h="285415">
                  <a:moveTo>
                    <a:pt x="285416" y="142708"/>
                  </a:moveTo>
                  <a:cubicBezTo>
                    <a:pt x="285416" y="221523"/>
                    <a:pt x="221523" y="285416"/>
                    <a:pt x="142708" y="285416"/>
                  </a:cubicBezTo>
                  <a:cubicBezTo>
                    <a:pt x="63892" y="285416"/>
                    <a:pt x="0" y="221523"/>
                    <a:pt x="0" y="142708"/>
                  </a:cubicBezTo>
                  <a:cubicBezTo>
                    <a:pt x="0" y="63892"/>
                    <a:pt x="63892" y="0"/>
                    <a:pt x="142708" y="0"/>
                  </a:cubicBezTo>
                  <a:cubicBezTo>
                    <a:pt x="221523" y="0"/>
                    <a:pt x="285416" y="63892"/>
                    <a:pt x="285416" y="142708"/>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24" name="Forma libre 119">
              <a:extLst>
                <a:ext uri="{FF2B5EF4-FFF2-40B4-BE49-F238E27FC236}">
                  <a16:creationId xmlns:a16="http://schemas.microsoft.com/office/drawing/2014/main" id="{933C15F0-E20D-F750-EB60-CA9ED1860BE5}"/>
                </a:ext>
              </a:extLst>
            </p:cNvPr>
            <p:cNvSpPr/>
            <p:nvPr/>
          </p:nvSpPr>
          <p:spPr>
            <a:xfrm>
              <a:off x="5171013" y="1615793"/>
              <a:ext cx="454003" cy="214063"/>
            </a:xfrm>
            <a:custGeom>
              <a:avLst/>
              <a:gdLst>
                <a:gd name="connsiteX0" fmla="*/ 309200 w 454003"/>
                <a:gd name="connsiteY0" fmla="*/ 142709 h 214063"/>
                <a:gd name="connsiteX1" fmla="*/ 380554 w 454003"/>
                <a:gd name="connsiteY1" fmla="*/ 71355 h 214063"/>
                <a:gd name="connsiteX2" fmla="*/ 414280 w 454003"/>
                <a:gd name="connsiteY2" fmla="*/ 80285 h 214063"/>
                <a:gd name="connsiteX3" fmla="*/ 425266 w 454003"/>
                <a:gd name="connsiteY3" fmla="*/ 80459 h 214063"/>
                <a:gd name="connsiteX4" fmla="*/ 446565 w 454003"/>
                <a:gd name="connsiteY4" fmla="*/ 69810 h 214063"/>
                <a:gd name="connsiteX5" fmla="*/ 453162 w 454003"/>
                <a:gd name="connsiteY5" fmla="*/ 60414 h 214063"/>
                <a:gd name="connsiteX6" fmla="*/ 453789 w 454003"/>
                <a:gd name="connsiteY6" fmla="*/ 57895 h 214063"/>
                <a:gd name="connsiteX7" fmla="*/ 447147 w 454003"/>
                <a:gd name="connsiteY7" fmla="*/ 44864 h 214063"/>
                <a:gd name="connsiteX8" fmla="*/ 261631 w 454003"/>
                <a:gd name="connsiteY8" fmla="*/ 0 h 214063"/>
                <a:gd name="connsiteX9" fmla="*/ 58532 w 454003"/>
                <a:gd name="connsiteY9" fmla="*/ 53631 h 214063"/>
                <a:gd name="connsiteX10" fmla="*/ 0 w 454003"/>
                <a:gd name="connsiteY10" fmla="*/ 149085 h 214063"/>
                <a:gd name="connsiteX11" fmla="*/ 0 w 454003"/>
                <a:gd name="connsiteY11" fmla="*/ 166494 h 214063"/>
                <a:gd name="connsiteX12" fmla="*/ 47570 w 454003"/>
                <a:gd name="connsiteY12" fmla="*/ 214064 h 214063"/>
                <a:gd name="connsiteX13" fmla="*/ 322486 w 454003"/>
                <a:gd name="connsiteY13" fmla="*/ 214064 h 214063"/>
                <a:gd name="connsiteX14" fmla="*/ 333496 w 454003"/>
                <a:gd name="connsiteY14" fmla="*/ 206654 h 214063"/>
                <a:gd name="connsiteX15" fmla="*/ 330801 w 454003"/>
                <a:gd name="connsiteY15" fmla="*/ 193659 h 214063"/>
                <a:gd name="connsiteX16" fmla="*/ 309200 w 454003"/>
                <a:gd name="connsiteY16" fmla="*/ 142709 h 21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4003" h="214063">
                  <a:moveTo>
                    <a:pt x="309200" y="142709"/>
                  </a:moveTo>
                  <a:cubicBezTo>
                    <a:pt x="309200" y="103362"/>
                    <a:pt x="341206" y="71355"/>
                    <a:pt x="380554" y="71355"/>
                  </a:cubicBezTo>
                  <a:cubicBezTo>
                    <a:pt x="392005" y="71355"/>
                    <a:pt x="403340" y="74363"/>
                    <a:pt x="414280" y="80285"/>
                  </a:cubicBezTo>
                  <a:cubicBezTo>
                    <a:pt x="417717" y="82132"/>
                    <a:pt x="421805" y="82213"/>
                    <a:pt x="425266" y="80459"/>
                  </a:cubicBezTo>
                  <a:lnTo>
                    <a:pt x="446565" y="69810"/>
                  </a:lnTo>
                  <a:cubicBezTo>
                    <a:pt x="450026" y="68079"/>
                    <a:pt x="452581" y="64235"/>
                    <a:pt x="453162" y="60414"/>
                  </a:cubicBezTo>
                  <a:cubicBezTo>
                    <a:pt x="453254" y="60101"/>
                    <a:pt x="453719" y="58208"/>
                    <a:pt x="453789" y="57895"/>
                  </a:cubicBezTo>
                  <a:cubicBezTo>
                    <a:pt x="454812" y="52541"/>
                    <a:pt x="452094" y="47175"/>
                    <a:pt x="447147" y="44864"/>
                  </a:cubicBezTo>
                  <a:cubicBezTo>
                    <a:pt x="403479" y="24401"/>
                    <a:pt x="335912" y="0"/>
                    <a:pt x="261631" y="0"/>
                  </a:cubicBezTo>
                  <a:cubicBezTo>
                    <a:pt x="180127" y="0"/>
                    <a:pt x="106195" y="29161"/>
                    <a:pt x="58532" y="53631"/>
                  </a:cubicBezTo>
                  <a:cubicBezTo>
                    <a:pt x="22437" y="72169"/>
                    <a:pt x="0" y="108751"/>
                    <a:pt x="0" y="149085"/>
                  </a:cubicBezTo>
                  <a:lnTo>
                    <a:pt x="0" y="166494"/>
                  </a:lnTo>
                  <a:cubicBezTo>
                    <a:pt x="0" y="192729"/>
                    <a:pt x="21346" y="214064"/>
                    <a:pt x="47570" y="214064"/>
                  </a:cubicBezTo>
                  <a:lnTo>
                    <a:pt x="322486" y="214064"/>
                  </a:lnTo>
                  <a:cubicBezTo>
                    <a:pt x="327317" y="214064"/>
                    <a:pt x="331684" y="211137"/>
                    <a:pt x="333496" y="206654"/>
                  </a:cubicBezTo>
                  <a:cubicBezTo>
                    <a:pt x="335331" y="202171"/>
                    <a:pt x="334263" y="197038"/>
                    <a:pt x="330801" y="193659"/>
                  </a:cubicBezTo>
                  <a:cubicBezTo>
                    <a:pt x="316865" y="180070"/>
                    <a:pt x="309200" y="161977"/>
                    <a:pt x="309200"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grpSp>
      <p:grpSp>
        <p:nvGrpSpPr>
          <p:cNvPr id="125" name="Gráfico 55">
            <a:extLst>
              <a:ext uri="{FF2B5EF4-FFF2-40B4-BE49-F238E27FC236}">
                <a16:creationId xmlns:a16="http://schemas.microsoft.com/office/drawing/2014/main" id="{6B8C245B-7C19-35CA-D078-D7A5423B055E}"/>
              </a:ext>
            </a:extLst>
          </p:cNvPr>
          <p:cNvGrpSpPr>
            <a:grpSpLocks noChangeAspect="1"/>
          </p:cNvGrpSpPr>
          <p:nvPr/>
        </p:nvGrpSpPr>
        <p:grpSpPr>
          <a:xfrm>
            <a:off x="8873326" y="5369742"/>
            <a:ext cx="212714" cy="212712"/>
            <a:chOff x="5171013" y="1306595"/>
            <a:chExt cx="570831" cy="570831"/>
          </a:xfrm>
          <a:solidFill>
            <a:schemeClr val="accent1"/>
          </a:solidFill>
        </p:grpSpPr>
        <p:sp>
          <p:nvSpPr>
            <p:cNvPr id="126" name="Forma libre 117">
              <a:extLst>
                <a:ext uri="{FF2B5EF4-FFF2-40B4-BE49-F238E27FC236}">
                  <a16:creationId xmlns:a16="http://schemas.microsoft.com/office/drawing/2014/main" id="{CE0C37BA-372A-5483-7CA5-12923CCBF087}"/>
                </a:ext>
              </a:extLst>
            </p:cNvPr>
            <p:cNvSpPr/>
            <p:nvPr/>
          </p:nvSpPr>
          <p:spPr>
            <a:xfrm>
              <a:off x="5503995" y="1639578"/>
              <a:ext cx="237848" cy="237847"/>
            </a:xfrm>
            <a:custGeom>
              <a:avLst/>
              <a:gdLst>
                <a:gd name="connsiteX0" fmla="*/ 190278 w 237848"/>
                <a:gd name="connsiteY0" fmla="*/ 142709 h 237847"/>
                <a:gd name="connsiteX1" fmla="*/ 154605 w 237848"/>
                <a:gd name="connsiteY1" fmla="*/ 159145 h 237847"/>
                <a:gd name="connsiteX2" fmla="*/ 94054 w 237848"/>
                <a:gd name="connsiteY2" fmla="*/ 128878 h 237847"/>
                <a:gd name="connsiteX3" fmla="*/ 95140 w 237848"/>
                <a:gd name="connsiteY3" fmla="*/ 118925 h 237847"/>
                <a:gd name="connsiteX4" fmla="*/ 94058 w 237848"/>
                <a:gd name="connsiteY4" fmla="*/ 108979 h 237847"/>
                <a:gd name="connsiteX5" fmla="*/ 154607 w 237848"/>
                <a:gd name="connsiteY5" fmla="*/ 78704 h 237847"/>
                <a:gd name="connsiteX6" fmla="*/ 190280 w 237848"/>
                <a:gd name="connsiteY6" fmla="*/ 95139 h 237847"/>
                <a:gd name="connsiteX7" fmla="*/ 237848 w 237848"/>
                <a:gd name="connsiteY7" fmla="*/ 47570 h 237847"/>
                <a:gd name="connsiteX8" fmla="*/ 190278 w 237848"/>
                <a:gd name="connsiteY8" fmla="*/ 0 h 237847"/>
                <a:gd name="connsiteX9" fmla="*/ 142709 w 237848"/>
                <a:gd name="connsiteY9" fmla="*/ 47570 h 237847"/>
                <a:gd name="connsiteX10" fmla="*/ 143791 w 237848"/>
                <a:gd name="connsiteY10" fmla="*/ 57516 h 237847"/>
                <a:gd name="connsiteX11" fmla="*/ 83242 w 237848"/>
                <a:gd name="connsiteY11" fmla="*/ 87790 h 237847"/>
                <a:gd name="connsiteX12" fmla="*/ 47570 w 237848"/>
                <a:gd name="connsiteY12" fmla="*/ 71355 h 237847"/>
                <a:gd name="connsiteX13" fmla="*/ 0 w 237848"/>
                <a:gd name="connsiteY13" fmla="*/ 118925 h 237847"/>
                <a:gd name="connsiteX14" fmla="*/ 47571 w 237848"/>
                <a:gd name="connsiteY14" fmla="*/ 166493 h 237847"/>
                <a:gd name="connsiteX15" fmla="*/ 83238 w 237848"/>
                <a:gd name="connsiteY15" fmla="*/ 150066 h 237847"/>
                <a:gd name="connsiteX16" fmla="*/ 143793 w 237848"/>
                <a:gd name="connsiteY16" fmla="*/ 180334 h 237847"/>
                <a:gd name="connsiteX17" fmla="*/ 142710 w 237848"/>
                <a:gd name="connsiteY17" fmla="*/ 190277 h 237847"/>
                <a:gd name="connsiteX18" fmla="*/ 190280 w 237848"/>
                <a:gd name="connsiteY18" fmla="*/ 237847 h 237847"/>
                <a:gd name="connsiteX19" fmla="*/ 237848 w 237848"/>
                <a:gd name="connsiteY19" fmla="*/ 190277 h 237847"/>
                <a:gd name="connsiteX20" fmla="*/ 190278 w 237848"/>
                <a:gd name="connsiteY20" fmla="*/ 142709 h 237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7848" h="237847">
                  <a:moveTo>
                    <a:pt x="190278" y="142709"/>
                  </a:moveTo>
                  <a:cubicBezTo>
                    <a:pt x="176009" y="142709"/>
                    <a:pt x="163332" y="149157"/>
                    <a:pt x="154605" y="159145"/>
                  </a:cubicBezTo>
                  <a:lnTo>
                    <a:pt x="94054" y="128878"/>
                  </a:lnTo>
                  <a:cubicBezTo>
                    <a:pt x="94742" y="125663"/>
                    <a:pt x="95140" y="122343"/>
                    <a:pt x="95140" y="118925"/>
                  </a:cubicBezTo>
                  <a:cubicBezTo>
                    <a:pt x="95140" y="115510"/>
                    <a:pt x="94745" y="112192"/>
                    <a:pt x="94058" y="108979"/>
                  </a:cubicBezTo>
                  <a:lnTo>
                    <a:pt x="154607" y="78704"/>
                  </a:lnTo>
                  <a:cubicBezTo>
                    <a:pt x="163335" y="88691"/>
                    <a:pt x="176010" y="95139"/>
                    <a:pt x="190280" y="95139"/>
                  </a:cubicBezTo>
                  <a:cubicBezTo>
                    <a:pt x="216502" y="95139"/>
                    <a:pt x="237848" y="73806"/>
                    <a:pt x="237848" y="47570"/>
                  </a:cubicBezTo>
                  <a:cubicBezTo>
                    <a:pt x="237848" y="21335"/>
                    <a:pt x="216502" y="0"/>
                    <a:pt x="190278" y="0"/>
                  </a:cubicBezTo>
                  <a:cubicBezTo>
                    <a:pt x="164055" y="0"/>
                    <a:pt x="142709" y="21334"/>
                    <a:pt x="142709" y="47570"/>
                  </a:cubicBezTo>
                  <a:cubicBezTo>
                    <a:pt x="142709" y="50985"/>
                    <a:pt x="143105" y="54303"/>
                    <a:pt x="143791" y="57516"/>
                  </a:cubicBezTo>
                  <a:lnTo>
                    <a:pt x="83242" y="87790"/>
                  </a:lnTo>
                  <a:cubicBezTo>
                    <a:pt x="74515" y="77804"/>
                    <a:pt x="61839" y="71355"/>
                    <a:pt x="47570" y="71355"/>
                  </a:cubicBezTo>
                  <a:cubicBezTo>
                    <a:pt x="21346" y="71355"/>
                    <a:pt x="0" y="92689"/>
                    <a:pt x="0" y="118925"/>
                  </a:cubicBezTo>
                  <a:cubicBezTo>
                    <a:pt x="0" y="145161"/>
                    <a:pt x="21348" y="166493"/>
                    <a:pt x="47571" y="166493"/>
                  </a:cubicBezTo>
                  <a:cubicBezTo>
                    <a:pt x="61838" y="166493"/>
                    <a:pt x="74510" y="160049"/>
                    <a:pt x="83238" y="150066"/>
                  </a:cubicBezTo>
                  <a:lnTo>
                    <a:pt x="143793" y="180334"/>
                  </a:lnTo>
                  <a:cubicBezTo>
                    <a:pt x="143106" y="183547"/>
                    <a:pt x="142710" y="186864"/>
                    <a:pt x="142710" y="190277"/>
                  </a:cubicBezTo>
                  <a:cubicBezTo>
                    <a:pt x="142710" y="216512"/>
                    <a:pt x="164056" y="237847"/>
                    <a:pt x="190280" y="237847"/>
                  </a:cubicBezTo>
                  <a:cubicBezTo>
                    <a:pt x="216502" y="237847"/>
                    <a:pt x="237848" y="216513"/>
                    <a:pt x="237848" y="190277"/>
                  </a:cubicBezTo>
                  <a:cubicBezTo>
                    <a:pt x="237848" y="164041"/>
                    <a:pt x="216502" y="142709"/>
                    <a:pt x="190278"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27" name="Forma libre 118">
              <a:extLst>
                <a:ext uri="{FF2B5EF4-FFF2-40B4-BE49-F238E27FC236}">
                  <a16:creationId xmlns:a16="http://schemas.microsoft.com/office/drawing/2014/main" id="{D5D22B5A-DD04-E43F-77AB-755683E0E792}"/>
                </a:ext>
              </a:extLst>
            </p:cNvPr>
            <p:cNvSpPr/>
            <p:nvPr/>
          </p:nvSpPr>
          <p:spPr>
            <a:xfrm>
              <a:off x="5289936" y="1306595"/>
              <a:ext cx="285415" cy="285415"/>
            </a:xfrm>
            <a:custGeom>
              <a:avLst/>
              <a:gdLst>
                <a:gd name="connsiteX0" fmla="*/ 285416 w 285415"/>
                <a:gd name="connsiteY0" fmla="*/ 142708 h 285415"/>
                <a:gd name="connsiteX1" fmla="*/ 142708 w 285415"/>
                <a:gd name="connsiteY1" fmla="*/ 285416 h 285415"/>
                <a:gd name="connsiteX2" fmla="*/ 0 w 285415"/>
                <a:gd name="connsiteY2" fmla="*/ 142708 h 285415"/>
                <a:gd name="connsiteX3" fmla="*/ 142708 w 285415"/>
                <a:gd name="connsiteY3" fmla="*/ 0 h 285415"/>
                <a:gd name="connsiteX4" fmla="*/ 285416 w 285415"/>
                <a:gd name="connsiteY4" fmla="*/ 142708 h 285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15" h="285415">
                  <a:moveTo>
                    <a:pt x="285416" y="142708"/>
                  </a:moveTo>
                  <a:cubicBezTo>
                    <a:pt x="285416" y="221523"/>
                    <a:pt x="221523" y="285416"/>
                    <a:pt x="142708" y="285416"/>
                  </a:cubicBezTo>
                  <a:cubicBezTo>
                    <a:pt x="63892" y="285416"/>
                    <a:pt x="0" y="221523"/>
                    <a:pt x="0" y="142708"/>
                  </a:cubicBezTo>
                  <a:cubicBezTo>
                    <a:pt x="0" y="63892"/>
                    <a:pt x="63892" y="0"/>
                    <a:pt x="142708" y="0"/>
                  </a:cubicBezTo>
                  <a:cubicBezTo>
                    <a:pt x="221523" y="0"/>
                    <a:pt x="285416" y="63892"/>
                    <a:pt x="285416" y="142708"/>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28" name="Forma libre 119">
              <a:extLst>
                <a:ext uri="{FF2B5EF4-FFF2-40B4-BE49-F238E27FC236}">
                  <a16:creationId xmlns:a16="http://schemas.microsoft.com/office/drawing/2014/main" id="{2C297B06-AF12-E1A3-8690-0BE89FD07C4C}"/>
                </a:ext>
              </a:extLst>
            </p:cNvPr>
            <p:cNvSpPr/>
            <p:nvPr/>
          </p:nvSpPr>
          <p:spPr>
            <a:xfrm>
              <a:off x="5171013" y="1615793"/>
              <a:ext cx="454003" cy="214063"/>
            </a:xfrm>
            <a:custGeom>
              <a:avLst/>
              <a:gdLst>
                <a:gd name="connsiteX0" fmla="*/ 309200 w 454003"/>
                <a:gd name="connsiteY0" fmla="*/ 142709 h 214063"/>
                <a:gd name="connsiteX1" fmla="*/ 380554 w 454003"/>
                <a:gd name="connsiteY1" fmla="*/ 71355 h 214063"/>
                <a:gd name="connsiteX2" fmla="*/ 414280 w 454003"/>
                <a:gd name="connsiteY2" fmla="*/ 80285 h 214063"/>
                <a:gd name="connsiteX3" fmla="*/ 425266 w 454003"/>
                <a:gd name="connsiteY3" fmla="*/ 80459 h 214063"/>
                <a:gd name="connsiteX4" fmla="*/ 446565 w 454003"/>
                <a:gd name="connsiteY4" fmla="*/ 69810 h 214063"/>
                <a:gd name="connsiteX5" fmla="*/ 453162 w 454003"/>
                <a:gd name="connsiteY5" fmla="*/ 60414 h 214063"/>
                <a:gd name="connsiteX6" fmla="*/ 453789 w 454003"/>
                <a:gd name="connsiteY6" fmla="*/ 57895 h 214063"/>
                <a:gd name="connsiteX7" fmla="*/ 447147 w 454003"/>
                <a:gd name="connsiteY7" fmla="*/ 44864 h 214063"/>
                <a:gd name="connsiteX8" fmla="*/ 261631 w 454003"/>
                <a:gd name="connsiteY8" fmla="*/ 0 h 214063"/>
                <a:gd name="connsiteX9" fmla="*/ 58532 w 454003"/>
                <a:gd name="connsiteY9" fmla="*/ 53631 h 214063"/>
                <a:gd name="connsiteX10" fmla="*/ 0 w 454003"/>
                <a:gd name="connsiteY10" fmla="*/ 149085 h 214063"/>
                <a:gd name="connsiteX11" fmla="*/ 0 w 454003"/>
                <a:gd name="connsiteY11" fmla="*/ 166494 h 214063"/>
                <a:gd name="connsiteX12" fmla="*/ 47570 w 454003"/>
                <a:gd name="connsiteY12" fmla="*/ 214064 h 214063"/>
                <a:gd name="connsiteX13" fmla="*/ 322486 w 454003"/>
                <a:gd name="connsiteY13" fmla="*/ 214064 h 214063"/>
                <a:gd name="connsiteX14" fmla="*/ 333496 w 454003"/>
                <a:gd name="connsiteY14" fmla="*/ 206654 h 214063"/>
                <a:gd name="connsiteX15" fmla="*/ 330801 w 454003"/>
                <a:gd name="connsiteY15" fmla="*/ 193659 h 214063"/>
                <a:gd name="connsiteX16" fmla="*/ 309200 w 454003"/>
                <a:gd name="connsiteY16" fmla="*/ 142709 h 21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4003" h="214063">
                  <a:moveTo>
                    <a:pt x="309200" y="142709"/>
                  </a:moveTo>
                  <a:cubicBezTo>
                    <a:pt x="309200" y="103362"/>
                    <a:pt x="341206" y="71355"/>
                    <a:pt x="380554" y="71355"/>
                  </a:cubicBezTo>
                  <a:cubicBezTo>
                    <a:pt x="392005" y="71355"/>
                    <a:pt x="403340" y="74363"/>
                    <a:pt x="414280" y="80285"/>
                  </a:cubicBezTo>
                  <a:cubicBezTo>
                    <a:pt x="417717" y="82132"/>
                    <a:pt x="421805" y="82213"/>
                    <a:pt x="425266" y="80459"/>
                  </a:cubicBezTo>
                  <a:lnTo>
                    <a:pt x="446565" y="69810"/>
                  </a:lnTo>
                  <a:cubicBezTo>
                    <a:pt x="450026" y="68079"/>
                    <a:pt x="452581" y="64235"/>
                    <a:pt x="453162" y="60414"/>
                  </a:cubicBezTo>
                  <a:cubicBezTo>
                    <a:pt x="453254" y="60101"/>
                    <a:pt x="453719" y="58208"/>
                    <a:pt x="453789" y="57895"/>
                  </a:cubicBezTo>
                  <a:cubicBezTo>
                    <a:pt x="454812" y="52541"/>
                    <a:pt x="452094" y="47175"/>
                    <a:pt x="447147" y="44864"/>
                  </a:cubicBezTo>
                  <a:cubicBezTo>
                    <a:pt x="403479" y="24401"/>
                    <a:pt x="335912" y="0"/>
                    <a:pt x="261631" y="0"/>
                  </a:cubicBezTo>
                  <a:cubicBezTo>
                    <a:pt x="180127" y="0"/>
                    <a:pt x="106195" y="29161"/>
                    <a:pt x="58532" y="53631"/>
                  </a:cubicBezTo>
                  <a:cubicBezTo>
                    <a:pt x="22437" y="72169"/>
                    <a:pt x="0" y="108751"/>
                    <a:pt x="0" y="149085"/>
                  </a:cubicBezTo>
                  <a:lnTo>
                    <a:pt x="0" y="166494"/>
                  </a:lnTo>
                  <a:cubicBezTo>
                    <a:pt x="0" y="192729"/>
                    <a:pt x="21346" y="214064"/>
                    <a:pt x="47570" y="214064"/>
                  </a:cubicBezTo>
                  <a:lnTo>
                    <a:pt x="322486" y="214064"/>
                  </a:lnTo>
                  <a:cubicBezTo>
                    <a:pt x="327317" y="214064"/>
                    <a:pt x="331684" y="211137"/>
                    <a:pt x="333496" y="206654"/>
                  </a:cubicBezTo>
                  <a:cubicBezTo>
                    <a:pt x="335331" y="202171"/>
                    <a:pt x="334263" y="197038"/>
                    <a:pt x="330801" y="193659"/>
                  </a:cubicBezTo>
                  <a:cubicBezTo>
                    <a:pt x="316865" y="180070"/>
                    <a:pt x="309200" y="161977"/>
                    <a:pt x="309200"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grpSp>
      <p:grpSp>
        <p:nvGrpSpPr>
          <p:cNvPr id="129" name="Gráfico 55">
            <a:extLst>
              <a:ext uri="{FF2B5EF4-FFF2-40B4-BE49-F238E27FC236}">
                <a16:creationId xmlns:a16="http://schemas.microsoft.com/office/drawing/2014/main" id="{3034F59E-6F53-54EA-3922-B9FE09F8638B}"/>
              </a:ext>
            </a:extLst>
          </p:cNvPr>
          <p:cNvGrpSpPr>
            <a:grpSpLocks noChangeAspect="1"/>
          </p:cNvGrpSpPr>
          <p:nvPr/>
        </p:nvGrpSpPr>
        <p:grpSpPr>
          <a:xfrm>
            <a:off x="8744641" y="5260241"/>
            <a:ext cx="212714" cy="212712"/>
            <a:chOff x="5171013" y="1306595"/>
            <a:chExt cx="570831" cy="570831"/>
          </a:xfrm>
          <a:solidFill>
            <a:schemeClr val="accent1"/>
          </a:solidFill>
        </p:grpSpPr>
        <p:sp>
          <p:nvSpPr>
            <p:cNvPr id="130" name="Forma libre 117">
              <a:extLst>
                <a:ext uri="{FF2B5EF4-FFF2-40B4-BE49-F238E27FC236}">
                  <a16:creationId xmlns:a16="http://schemas.microsoft.com/office/drawing/2014/main" id="{752DA932-4D78-F787-29B0-D2107604C16D}"/>
                </a:ext>
              </a:extLst>
            </p:cNvPr>
            <p:cNvSpPr/>
            <p:nvPr/>
          </p:nvSpPr>
          <p:spPr>
            <a:xfrm>
              <a:off x="5503995" y="1639578"/>
              <a:ext cx="237848" cy="237847"/>
            </a:xfrm>
            <a:custGeom>
              <a:avLst/>
              <a:gdLst>
                <a:gd name="connsiteX0" fmla="*/ 190278 w 237848"/>
                <a:gd name="connsiteY0" fmla="*/ 142709 h 237847"/>
                <a:gd name="connsiteX1" fmla="*/ 154605 w 237848"/>
                <a:gd name="connsiteY1" fmla="*/ 159145 h 237847"/>
                <a:gd name="connsiteX2" fmla="*/ 94054 w 237848"/>
                <a:gd name="connsiteY2" fmla="*/ 128878 h 237847"/>
                <a:gd name="connsiteX3" fmla="*/ 95140 w 237848"/>
                <a:gd name="connsiteY3" fmla="*/ 118925 h 237847"/>
                <a:gd name="connsiteX4" fmla="*/ 94058 w 237848"/>
                <a:gd name="connsiteY4" fmla="*/ 108979 h 237847"/>
                <a:gd name="connsiteX5" fmla="*/ 154607 w 237848"/>
                <a:gd name="connsiteY5" fmla="*/ 78704 h 237847"/>
                <a:gd name="connsiteX6" fmla="*/ 190280 w 237848"/>
                <a:gd name="connsiteY6" fmla="*/ 95139 h 237847"/>
                <a:gd name="connsiteX7" fmla="*/ 237848 w 237848"/>
                <a:gd name="connsiteY7" fmla="*/ 47570 h 237847"/>
                <a:gd name="connsiteX8" fmla="*/ 190278 w 237848"/>
                <a:gd name="connsiteY8" fmla="*/ 0 h 237847"/>
                <a:gd name="connsiteX9" fmla="*/ 142709 w 237848"/>
                <a:gd name="connsiteY9" fmla="*/ 47570 h 237847"/>
                <a:gd name="connsiteX10" fmla="*/ 143791 w 237848"/>
                <a:gd name="connsiteY10" fmla="*/ 57516 h 237847"/>
                <a:gd name="connsiteX11" fmla="*/ 83242 w 237848"/>
                <a:gd name="connsiteY11" fmla="*/ 87790 h 237847"/>
                <a:gd name="connsiteX12" fmla="*/ 47570 w 237848"/>
                <a:gd name="connsiteY12" fmla="*/ 71355 h 237847"/>
                <a:gd name="connsiteX13" fmla="*/ 0 w 237848"/>
                <a:gd name="connsiteY13" fmla="*/ 118925 h 237847"/>
                <a:gd name="connsiteX14" fmla="*/ 47571 w 237848"/>
                <a:gd name="connsiteY14" fmla="*/ 166493 h 237847"/>
                <a:gd name="connsiteX15" fmla="*/ 83238 w 237848"/>
                <a:gd name="connsiteY15" fmla="*/ 150066 h 237847"/>
                <a:gd name="connsiteX16" fmla="*/ 143793 w 237848"/>
                <a:gd name="connsiteY16" fmla="*/ 180334 h 237847"/>
                <a:gd name="connsiteX17" fmla="*/ 142710 w 237848"/>
                <a:gd name="connsiteY17" fmla="*/ 190277 h 237847"/>
                <a:gd name="connsiteX18" fmla="*/ 190280 w 237848"/>
                <a:gd name="connsiteY18" fmla="*/ 237847 h 237847"/>
                <a:gd name="connsiteX19" fmla="*/ 237848 w 237848"/>
                <a:gd name="connsiteY19" fmla="*/ 190277 h 237847"/>
                <a:gd name="connsiteX20" fmla="*/ 190278 w 237848"/>
                <a:gd name="connsiteY20" fmla="*/ 142709 h 237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7848" h="237847">
                  <a:moveTo>
                    <a:pt x="190278" y="142709"/>
                  </a:moveTo>
                  <a:cubicBezTo>
                    <a:pt x="176009" y="142709"/>
                    <a:pt x="163332" y="149157"/>
                    <a:pt x="154605" y="159145"/>
                  </a:cubicBezTo>
                  <a:lnTo>
                    <a:pt x="94054" y="128878"/>
                  </a:lnTo>
                  <a:cubicBezTo>
                    <a:pt x="94742" y="125663"/>
                    <a:pt x="95140" y="122343"/>
                    <a:pt x="95140" y="118925"/>
                  </a:cubicBezTo>
                  <a:cubicBezTo>
                    <a:pt x="95140" y="115510"/>
                    <a:pt x="94745" y="112192"/>
                    <a:pt x="94058" y="108979"/>
                  </a:cubicBezTo>
                  <a:lnTo>
                    <a:pt x="154607" y="78704"/>
                  </a:lnTo>
                  <a:cubicBezTo>
                    <a:pt x="163335" y="88691"/>
                    <a:pt x="176010" y="95139"/>
                    <a:pt x="190280" y="95139"/>
                  </a:cubicBezTo>
                  <a:cubicBezTo>
                    <a:pt x="216502" y="95139"/>
                    <a:pt x="237848" y="73806"/>
                    <a:pt x="237848" y="47570"/>
                  </a:cubicBezTo>
                  <a:cubicBezTo>
                    <a:pt x="237848" y="21335"/>
                    <a:pt x="216502" y="0"/>
                    <a:pt x="190278" y="0"/>
                  </a:cubicBezTo>
                  <a:cubicBezTo>
                    <a:pt x="164055" y="0"/>
                    <a:pt x="142709" y="21334"/>
                    <a:pt x="142709" y="47570"/>
                  </a:cubicBezTo>
                  <a:cubicBezTo>
                    <a:pt x="142709" y="50985"/>
                    <a:pt x="143105" y="54303"/>
                    <a:pt x="143791" y="57516"/>
                  </a:cubicBezTo>
                  <a:lnTo>
                    <a:pt x="83242" y="87790"/>
                  </a:lnTo>
                  <a:cubicBezTo>
                    <a:pt x="74515" y="77804"/>
                    <a:pt x="61839" y="71355"/>
                    <a:pt x="47570" y="71355"/>
                  </a:cubicBezTo>
                  <a:cubicBezTo>
                    <a:pt x="21346" y="71355"/>
                    <a:pt x="0" y="92689"/>
                    <a:pt x="0" y="118925"/>
                  </a:cubicBezTo>
                  <a:cubicBezTo>
                    <a:pt x="0" y="145161"/>
                    <a:pt x="21348" y="166493"/>
                    <a:pt x="47571" y="166493"/>
                  </a:cubicBezTo>
                  <a:cubicBezTo>
                    <a:pt x="61838" y="166493"/>
                    <a:pt x="74510" y="160049"/>
                    <a:pt x="83238" y="150066"/>
                  </a:cubicBezTo>
                  <a:lnTo>
                    <a:pt x="143793" y="180334"/>
                  </a:lnTo>
                  <a:cubicBezTo>
                    <a:pt x="143106" y="183547"/>
                    <a:pt x="142710" y="186864"/>
                    <a:pt x="142710" y="190277"/>
                  </a:cubicBezTo>
                  <a:cubicBezTo>
                    <a:pt x="142710" y="216512"/>
                    <a:pt x="164056" y="237847"/>
                    <a:pt x="190280" y="237847"/>
                  </a:cubicBezTo>
                  <a:cubicBezTo>
                    <a:pt x="216502" y="237847"/>
                    <a:pt x="237848" y="216513"/>
                    <a:pt x="237848" y="190277"/>
                  </a:cubicBezTo>
                  <a:cubicBezTo>
                    <a:pt x="237848" y="164041"/>
                    <a:pt x="216502" y="142709"/>
                    <a:pt x="190278"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31" name="Forma libre 118">
              <a:extLst>
                <a:ext uri="{FF2B5EF4-FFF2-40B4-BE49-F238E27FC236}">
                  <a16:creationId xmlns:a16="http://schemas.microsoft.com/office/drawing/2014/main" id="{14D3F23F-15AF-40C2-F206-07DB3076EDAF}"/>
                </a:ext>
              </a:extLst>
            </p:cNvPr>
            <p:cNvSpPr/>
            <p:nvPr/>
          </p:nvSpPr>
          <p:spPr>
            <a:xfrm>
              <a:off x="5289936" y="1306595"/>
              <a:ext cx="285415" cy="285415"/>
            </a:xfrm>
            <a:custGeom>
              <a:avLst/>
              <a:gdLst>
                <a:gd name="connsiteX0" fmla="*/ 285416 w 285415"/>
                <a:gd name="connsiteY0" fmla="*/ 142708 h 285415"/>
                <a:gd name="connsiteX1" fmla="*/ 142708 w 285415"/>
                <a:gd name="connsiteY1" fmla="*/ 285416 h 285415"/>
                <a:gd name="connsiteX2" fmla="*/ 0 w 285415"/>
                <a:gd name="connsiteY2" fmla="*/ 142708 h 285415"/>
                <a:gd name="connsiteX3" fmla="*/ 142708 w 285415"/>
                <a:gd name="connsiteY3" fmla="*/ 0 h 285415"/>
                <a:gd name="connsiteX4" fmla="*/ 285416 w 285415"/>
                <a:gd name="connsiteY4" fmla="*/ 142708 h 285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15" h="285415">
                  <a:moveTo>
                    <a:pt x="285416" y="142708"/>
                  </a:moveTo>
                  <a:cubicBezTo>
                    <a:pt x="285416" y="221523"/>
                    <a:pt x="221523" y="285416"/>
                    <a:pt x="142708" y="285416"/>
                  </a:cubicBezTo>
                  <a:cubicBezTo>
                    <a:pt x="63892" y="285416"/>
                    <a:pt x="0" y="221523"/>
                    <a:pt x="0" y="142708"/>
                  </a:cubicBezTo>
                  <a:cubicBezTo>
                    <a:pt x="0" y="63892"/>
                    <a:pt x="63892" y="0"/>
                    <a:pt x="142708" y="0"/>
                  </a:cubicBezTo>
                  <a:cubicBezTo>
                    <a:pt x="221523" y="0"/>
                    <a:pt x="285416" y="63892"/>
                    <a:pt x="285416" y="142708"/>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32" name="Forma libre 119">
              <a:extLst>
                <a:ext uri="{FF2B5EF4-FFF2-40B4-BE49-F238E27FC236}">
                  <a16:creationId xmlns:a16="http://schemas.microsoft.com/office/drawing/2014/main" id="{012E6A22-605B-31CE-330D-58B15101F37D}"/>
                </a:ext>
              </a:extLst>
            </p:cNvPr>
            <p:cNvSpPr/>
            <p:nvPr/>
          </p:nvSpPr>
          <p:spPr>
            <a:xfrm>
              <a:off x="5171013" y="1615793"/>
              <a:ext cx="454003" cy="214063"/>
            </a:xfrm>
            <a:custGeom>
              <a:avLst/>
              <a:gdLst>
                <a:gd name="connsiteX0" fmla="*/ 309200 w 454003"/>
                <a:gd name="connsiteY0" fmla="*/ 142709 h 214063"/>
                <a:gd name="connsiteX1" fmla="*/ 380554 w 454003"/>
                <a:gd name="connsiteY1" fmla="*/ 71355 h 214063"/>
                <a:gd name="connsiteX2" fmla="*/ 414280 w 454003"/>
                <a:gd name="connsiteY2" fmla="*/ 80285 h 214063"/>
                <a:gd name="connsiteX3" fmla="*/ 425266 w 454003"/>
                <a:gd name="connsiteY3" fmla="*/ 80459 h 214063"/>
                <a:gd name="connsiteX4" fmla="*/ 446565 w 454003"/>
                <a:gd name="connsiteY4" fmla="*/ 69810 h 214063"/>
                <a:gd name="connsiteX5" fmla="*/ 453162 w 454003"/>
                <a:gd name="connsiteY5" fmla="*/ 60414 h 214063"/>
                <a:gd name="connsiteX6" fmla="*/ 453789 w 454003"/>
                <a:gd name="connsiteY6" fmla="*/ 57895 h 214063"/>
                <a:gd name="connsiteX7" fmla="*/ 447147 w 454003"/>
                <a:gd name="connsiteY7" fmla="*/ 44864 h 214063"/>
                <a:gd name="connsiteX8" fmla="*/ 261631 w 454003"/>
                <a:gd name="connsiteY8" fmla="*/ 0 h 214063"/>
                <a:gd name="connsiteX9" fmla="*/ 58532 w 454003"/>
                <a:gd name="connsiteY9" fmla="*/ 53631 h 214063"/>
                <a:gd name="connsiteX10" fmla="*/ 0 w 454003"/>
                <a:gd name="connsiteY10" fmla="*/ 149085 h 214063"/>
                <a:gd name="connsiteX11" fmla="*/ 0 w 454003"/>
                <a:gd name="connsiteY11" fmla="*/ 166494 h 214063"/>
                <a:gd name="connsiteX12" fmla="*/ 47570 w 454003"/>
                <a:gd name="connsiteY12" fmla="*/ 214064 h 214063"/>
                <a:gd name="connsiteX13" fmla="*/ 322486 w 454003"/>
                <a:gd name="connsiteY13" fmla="*/ 214064 h 214063"/>
                <a:gd name="connsiteX14" fmla="*/ 333496 w 454003"/>
                <a:gd name="connsiteY14" fmla="*/ 206654 h 214063"/>
                <a:gd name="connsiteX15" fmla="*/ 330801 w 454003"/>
                <a:gd name="connsiteY15" fmla="*/ 193659 h 214063"/>
                <a:gd name="connsiteX16" fmla="*/ 309200 w 454003"/>
                <a:gd name="connsiteY16" fmla="*/ 142709 h 21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4003" h="214063">
                  <a:moveTo>
                    <a:pt x="309200" y="142709"/>
                  </a:moveTo>
                  <a:cubicBezTo>
                    <a:pt x="309200" y="103362"/>
                    <a:pt x="341206" y="71355"/>
                    <a:pt x="380554" y="71355"/>
                  </a:cubicBezTo>
                  <a:cubicBezTo>
                    <a:pt x="392005" y="71355"/>
                    <a:pt x="403340" y="74363"/>
                    <a:pt x="414280" y="80285"/>
                  </a:cubicBezTo>
                  <a:cubicBezTo>
                    <a:pt x="417717" y="82132"/>
                    <a:pt x="421805" y="82213"/>
                    <a:pt x="425266" y="80459"/>
                  </a:cubicBezTo>
                  <a:lnTo>
                    <a:pt x="446565" y="69810"/>
                  </a:lnTo>
                  <a:cubicBezTo>
                    <a:pt x="450026" y="68079"/>
                    <a:pt x="452581" y="64235"/>
                    <a:pt x="453162" y="60414"/>
                  </a:cubicBezTo>
                  <a:cubicBezTo>
                    <a:pt x="453254" y="60101"/>
                    <a:pt x="453719" y="58208"/>
                    <a:pt x="453789" y="57895"/>
                  </a:cubicBezTo>
                  <a:cubicBezTo>
                    <a:pt x="454812" y="52541"/>
                    <a:pt x="452094" y="47175"/>
                    <a:pt x="447147" y="44864"/>
                  </a:cubicBezTo>
                  <a:cubicBezTo>
                    <a:pt x="403479" y="24401"/>
                    <a:pt x="335912" y="0"/>
                    <a:pt x="261631" y="0"/>
                  </a:cubicBezTo>
                  <a:cubicBezTo>
                    <a:pt x="180127" y="0"/>
                    <a:pt x="106195" y="29161"/>
                    <a:pt x="58532" y="53631"/>
                  </a:cubicBezTo>
                  <a:cubicBezTo>
                    <a:pt x="22437" y="72169"/>
                    <a:pt x="0" y="108751"/>
                    <a:pt x="0" y="149085"/>
                  </a:cubicBezTo>
                  <a:lnTo>
                    <a:pt x="0" y="166494"/>
                  </a:lnTo>
                  <a:cubicBezTo>
                    <a:pt x="0" y="192729"/>
                    <a:pt x="21346" y="214064"/>
                    <a:pt x="47570" y="214064"/>
                  </a:cubicBezTo>
                  <a:lnTo>
                    <a:pt x="322486" y="214064"/>
                  </a:lnTo>
                  <a:cubicBezTo>
                    <a:pt x="327317" y="214064"/>
                    <a:pt x="331684" y="211137"/>
                    <a:pt x="333496" y="206654"/>
                  </a:cubicBezTo>
                  <a:cubicBezTo>
                    <a:pt x="335331" y="202171"/>
                    <a:pt x="334263" y="197038"/>
                    <a:pt x="330801" y="193659"/>
                  </a:cubicBezTo>
                  <a:cubicBezTo>
                    <a:pt x="316865" y="180070"/>
                    <a:pt x="309200" y="161977"/>
                    <a:pt x="309200"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grpSp>
      <p:grpSp>
        <p:nvGrpSpPr>
          <p:cNvPr id="133" name="Gráfico 55">
            <a:extLst>
              <a:ext uri="{FF2B5EF4-FFF2-40B4-BE49-F238E27FC236}">
                <a16:creationId xmlns:a16="http://schemas.microsoft.com/office/drawing/2014/main" id="{673E872E-0967-170F-D96E-76256D06FF2C}"/>
              </a:ext>
            </a:extLst>
          </p:cNvPr>
          <p:cNvGrpSpPr>
            <a:grpSpLocks noChangeAspect="1"/>
          </p:cNvGrpSpPr>
          <p:nvPr/>
        </p:nvGrpSpPr>
        <p:grpSpPr>
          <a:xfrm>
            <a:off x="8611943" y="5188420"/>
            <a:ext cx="212714" cy="212712"/>
            <a:chOff x="5171013" y="1306595"/>
            <a:chExt cx="570831" cy="570831"/>
          </a:xfrm>
          <a:solidFill>
            <a:schemeClr val="accent1"/>
          </a:solidFill>
        </p:grpSpPr>
        <p:sp>
          <p:nvSpPr>
            <p:cNvPr id="134" name="Forma libre 117">
              <a:extLst>
                <a:ext uri="{FF2B5EF4-FFF2-40B4-BE49-F238E27FC236}">
                  <a16:creationId xmlns:a16="http://schemas.microsoft.com/office/drawing/2014/main" id="{E97E0824-390A-4BA2-4702-8FC68396BA8A}"/>
                </a:ext>
              </a:extLst>
            </p:cNvPr>
            <p:cNvSpPr/>
            <p:nvPr/>
          </p:nvSpPr>
          <p:spPr>
            <a:xfrm>
              <a:off x="5503995" y="1639578"/>
              <a:ext cx="237848" cy="237847"/>
            </a:xfrm>
            <a:custGeom>
              <a:avLst/>
              <a:gdLst>
                <a:gd name="connsiteX0" fmla="*/ 190278 w 237848"/>
                <a:gd name="connsiteY0" fmla="*/ 142709 h 237847"/>
                <a:gd name="connsiteX1" fmla="*/ 154605 w 237848"/>
                <a:gd name="connsiteY1" fmla="*/ 159145 h 237847"/>
                <a:gd name="connsiteX2" fmla="*/ 94054 w 237848"/>
                <a:gd name="connsiteY2" fmla="*/ 128878 h 237847"/>
                <a:gd name="connsiteX3" fmla="*/ 95140 w 237848"/>
                <a:gd name="connsiteY3" fmla="*/ 118925 h 237847"/>
                <a:gd name="connsiteX4" fmla="*/ 94058 w 237848"/>
                <a:gd name="connsiteY4" fmla="*/ 108979 h 237847"/>
                <a:gd name="connsiteX5" fmla="*/ 154607 w 237848"/>
                <a:gd name="connsiteY5" fmla="*/ 78704 h 237847"/>
                <a:gd name="connsiteX6" fmla="*/ 190280 w 237848"/>
                <a:gd name="connsiteY6" fmla="*/ 95139 h 237847"/>
                <a:gd name="connsiteX7" fmla="*/ 237848 w 237848"/>
                <a:gd name="connsiteY7" fmla="*/ 47570 h 237847"/>
                <a:gd name="connsiteX8" fmla="*/ 190278 w 237848"/>
                <a:gd name="connsiteY8" fmla="*/ 0 h 237847"/>
                <a:gd name="connsiteX9" fmla="*/ 142709 w 237848"/>
                <a:gd name="connsiteY9" fmla="*/ 47570 h 237847"/>
                <a:gd name="connsiteX10" fmla="*/ 143791 w 237848"/>
                <a:gd name="connsiteY10" fmla="*/ 57516 h 237847"/>
                <a:gd name="connsiteX11" fmla="*/ 83242 w 237848"/>
                <a:gd name="connsiteY11" fmla="*/ 87790 h 237847"/>
                <a:gd name="connsiteX12" fmla="*/ 47570 w 237848"/>
                <a:gd name="connsiteY12" fmla="*/ 71355 h 237847"/>
                <a:gd name="connsiteX13" fmla="*/ 0 w 237848"/>
                <a:gd name="connsiteY13" fmla="*/ 118925 h 237847"/>
                <a:gd name="connsiteX14" fmla="*/ 47571 w 237848"/>
                <a:gd name="connsiteY14" fmla="*/ 166493 h 237847"/>
                <a:gd name="connsiteX15" fmla="*/ 83238 w 237848"/>
                <a:gd name="connsiteY15" fmla="*/ 150066 h 237847"/>
                <a:gd name="connsiteX16" fmla="*/ 143793 w 237848"/>
                <a:gd name="connsiteY16" fmla="*/ 180334 h 237847"/>
                <a:gd name="connsiteX17" fmla="*/ 142710 w 237848"/>
                <a:gd name="connsiteY17" fmla="*/ 190277 h 237847"/>
                <a:gd name="connsiteX18" fmla="*/ 190280 w 237848"/>
                <a:gd name="connsiteY18" fmla="*/ 237847 h 237847"/>
                <a:gd name="connsiteX19" fmla="*/ 237848 w 237848"/>
                <a:gd name="connsiteY19" fmla="*/ 190277 h 237847"/>
                <a:gd name="connsiteX20" fmla="*/ 190278 w 237848"/>
                <a:gd name="connsiteY20" fmla="*/ 142709 h 237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7848" h="237847">
                  <a:moveTo>
                    <a:pt x="190278" y="142709"/>
                  </a:moveTo>
                  <a:cubicBezTo>
                    <a:pt x="176009" y="142709"/>
                    <a:pt x="163332" y="149157"/>
                    <a:pt x="154605" y="159145"/>
                  </a:cubicBezTo>
                  <a:lnTo>
                    <a:pt x="94054" y="128878"/>
                  </a:lnTo>
                  <a:cubicBezTo>
                    <a:pt x="94742" y="125663"/>
                    <a:pt x="95140" y="122343"/>
                    <a:pt x="95140" y="118925"/>
                  </a:cubicBezTo>
                  <a:cubicBezTo>
                    <a:pt x="95140" y="115510"/>
                    <a:pt x="94745" y="112192"/>
                    <a:pt x="94058" y="108979"/>
                  </a:cubicBezTo>
                  <a:lnTo>
                    <a:pt x="154607" y="78704"/>
                  </a:lnTo>
                  <a:cubicBezTo>
                    <a:pt x="163335" y="88691"/>
                    <a:pt x="176010" y="95139"/>
                    <a:pt x="190280" y="95139"/>
                  </a:cubicBezTo>
                  <a:cubicBezTo>
                    <a:pt x="216502" y="95139"/>
                    <a:pt x="237848" y="73806"/>
                    <a:pt x="237848" y="47570"/>
                  </a:cubicBezTo>
                  <a:cubicBezTo>
                    <a:pt x="237848" y="21335"/>
                    <a:pt x="216502" y="0"/>
                    <a:pt x="190278" y="0"/>
                  </a:cubicBezTo>
                  <a:cubicBezTo>
                    <a:pt x="164055" y="0"/>
                    <a:pt x="142709" y="21334"/>
                    <a:pt x="142709" y="47570"/>
                  </a:cubicBezTo>
                  <a:cubicBezTo>
                    <a:pt x="142709" y="50985"/>
                    <a:pt x="143105" y="54303"/>
                    <a:pt x="143791" y="57516"/>
                  </a:cubicBezTo>
                  <a:lnTo>
                    <a:pt x="83242" y="87790"/>
                  </a:lnTo>
                  <a:cubicBezTo>
                    <a:pt x="74515" y="77804"/>
                    <a:pt x="61839" y="71355"/>
                    <a:pt x="47570" y="71355"/>
                  </a:cubicBezTo>
                  <a:cubicBezTo>
                    <a:pt x="21346" y="71355"/>
                    <a:pt x="0" y="92689"/>
                    <a:pt x="0" y="118925"/>
                  </a:cubicBezTo>
                  <a:cubicBezTo>
                    <a:pt x="0" y="145161"/>
                    <a:pt x="21348" y="166493"/>
                    <a:pt x="47571" y="166493"/>
                  </a:cubicBezTo>
                  <a:cubicBezTo>
                    <a:pt x="61838" y="166493"/>
                    <a:pt x="74510" y="160049"/>
                    <a:pt x="83238" y="150066"/>
                  </a:cubicBezTo>
                  <a:lnTo>
                    <a:pt x="143793" y="180334"/>
                  </a:lnTo>
                  <a:cubicBezTo>
                    <a:pt x="143106" y="183547"/>
                    <a:pt x="142710" y="186864"/>
                    <a:pt x="142710" y="190277"/>
                  </a:cubicBezTo>
                  <a:cubicBezTo>
                    <a:pt x="142710" y="216512"/>
                    <a:pt x="164056" y="237847"/>
                    <a:pt x="190280" y="237847"/>
                  </a:cubicBezTo>
                  <a:cubicBezTo>
                    <a:pt x="216502" y="237847"/>
                    <a:pt x="237848" y="216513"/>
                    <a:pt x="237848" y="190277"/>
                  </a:cubicBezTo>
                  <a:cubicBezTo>
                    <a:pt x="237848" y="164041"/>
                    <a:pt x="216502" y="142709"/>
                    <a:pt x="190278"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35" name="Forma libre 118">
              <a:extLst>
                <a:ext uri="{FF2B5EF4-FFF2-40B4-BE49-F238E27FC236}">
                  <a16:creationId xmlns:a16="http://schemas.microsoft.com/office/drawing/2014/main" id="{DC55CB52-B290-03D3-BAC6-65CE8A7804FC}"/>
                </a:ext>
              </a:extLst>
            </p:cNvPr>
            <p:cNvSpPr/>
            <p:nvPr/>
          </p:nvSpPr>
          <p:spPr>
            <a:xfrm>
              <a:off x="5289936" y="1306595"/>
              <a:ext cx="285415" cy="285415"/>
            </a:xfrm>
            <a:custGeom>
              <a:avLst/>
              <a:gdLst>
                <a:gd name="connsiteX0" fmla="*/ 285416 w 285415"/>
                <a:gd name="connsiteY0" fmla="*/ 142708 h 285415"/>
                <a:gd name="connsiteX1" fmla="*/ 142708 w 285415"/>
                <a:gd name="connsiteY1" fmla="*/ 285416 h 285415"/>
                <a:gd name="connsiteX2" fmla="*/ 0 w 285415"/>
                <a:gd name="connsiteY2" fmla="*/ 142708 h 285415"/>
                <a:gd name="connsiteX3" fmla="*/ 142708 w 285415"/>
                <a:gd name="connsiteY3" fmla="*/ 0 h 285415"/>
                <a:gd name="connsiteX4" fmla="*/ 285416 w 285415"/>
                <a:gd name="connsiteY4" fmla="*/ 142708 h 285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15" h="285415">
                  <a:moveTo>
                    <a:pt x="285416" y="142708"/>
                  </a:moveTo>
                  <a:cubicBezTo>
                    <a:pt x="285416" y="221523"/>
                    <a:pt x="221523" y="285416"/>
                    <a:pt x="142708" y="285416"/>
                  </a:cubicBezTo>
                  <a:cubicBezTo>
                    <a:pt x="63892" y="285416"/>
                    <a:pt x="0" y="221523"/>
                    <a:pt x="0" y="142708"/>
                  </a:cubicBezTo>
                  <a:cubicBezTo>
                    <a:pt x="0" y="63892"/>
                    <a:pt x="63892" y="0"/>
                    <a:pt x="142708" y="0"/>
                  </a:cubicBezTo>
                  <a:cubicBezTo>
                    <a:pt x="221523" y="0"/>
                    <a:pt x="285416" y="63892"/>
                    <a:pt x="285416" y="142708"/>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36" name="Forma libre 119">
              <a:extLst>
                <a:ext uri="{FF2B5EF4-FFF2-40B4-BE49-F238E27FC236}">
                  <a16:creationId xmlns:a16="http://schemas.microsoft.com/office/drawing/2014/main" id="{6DE838FC-7A7B-33C3-085F-C46FAFC089F3}"/>
                </a:ext>
              </a:extLst>
            </p:cNvPr>
            <p:cNvSpPr/>
            <p:nvPr/>
          </p:nvSpPr>
          <p:spPr>
            <a:xfrm>
              <a:off x="5171013" y="1615793"/>
              <a:ext cx="454003" cy="214063"/>
            </a:xfrm>
            <a:custGeom>
              <a:avLst/>
              <a:gdLst>
                <a:gd name="connsiteX0" fmla="*/ 309200 w 454003"/>
                <a:gd name="connsiteY0" fmla="*/ 142709 h 214063"/>
                <a:gd name="connsiteX1" fmla="*/ 380554 w 454003"/>
                <a:gd name="connsiteY1" fmla="*/ 71355 h 214063"/>
                <a:gd name="connsiteX2" fmla="*/ 414280 w 454003"/>
                <a:gd name="connsiteY2" fmla="*/ 80285 h 214063"/>
                <a:gd name="connsiteX3" fmla="*/ 425266 w 454003"/>
                <a:gd name="connsiteY3" fmla="*/ 80459 h 214063"/>
                <a:gd name="connsiteX4" fmla="*/ 446565 w 454003"/>
                <a:gd name="connsiteY4" fmla="*/ 69810 h 214063"/>
                <a:gd name="connsiteX5" fmla="*/ 453162 w 454003"/>
                <a:gd name="connsiteY5" fmla="*/ 60414 h 214063"/>
                <a:gd name="connsiteX6" fmla="*/ 453789 w 454003"/>
                <a:gd name="connsiteY6" fmla="*/ 57895 h 214063"/>
                <a:gd name="connsiteX7" fmla="*/ 447147 w 454003"/>
                <a:gd name="connsiteY7" fmla="*/ 44864 h 214063"/>
                <a:gd name="connsiteX8" fmla="*/ 261631 w 454003"/>
                <a:gd name="connsiteY8" fmla="*/ 0 h 214063"/>
                <a:gd name="connsiteX9" fmla="*/ 58532 w 454003"/>
                <a:gd name="connsiteY9" fmla="*/ 53631 h 214063"/>
                <a:gd name="connsiteX10" fmla="*/ 0 w 454003"/>
                <a:gd name="connsiteY10" fmla="*/ 149085 h 214063"/>
                <a:gd name="connsiteX11" fmla="*/ 0 w 454003"/>
                <a:gd name="connsiteY11" fmla="*/ 166494 h 214063"/>
                <a:gd name="connsiteX12" fmla="*/ 47570 w 454003"/>
                <a:gd name="connsiteY12" fmla="*/ 214064 h 214063"/>
                <a:gd name="connsiteX13" fmla="*/ 322486 w 454003"/>
                <a:gd name="connsiteY13" fmla="*/ 214064 h 214063"/>
                <a:gd name="connsiteX14" fmla="*/ 333496 w 454003"/>
                <a:gd name="connsiteY14" fmla="*/ 206654 h 214063"/>
                <a:gd name="connsiteX15" fmla="*/ 330801 w 454003"/>
                <a:gd name="connsiteY15" fmla="*/ 193659 h 214063"/>
                <a:gd name="connsiteX16" fmla="*/ 309200 w 454003"/>
                <a:gd name="connsiteY16" fmla="*/ 142709 h 21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4003" h="214063">
                  <a:moveTo>
                    <a:pt x="309200" y="142709"/>
                  </a:moveTo>
                  <a:cubicBezTo>
                    <a:pt x="309200" y="103362"/>
                    <a:pt x="341206" y="71355"/>
                    <a:pt x="380554" y="71355"/>
                  </a:cubicBezTo>
                  <a:cubicBezTo>
                    <a:pt x="392005" y="71355"/>
                    <a:pt x="403340" y="74363"/>
                    <a:pt x="414280" y="80285"/>
                  </a:cubicBezTo>
                  <a:cubicBezTo>
                    <a:pt x="417717" y="82132"/>
                    <a:pt x="421805" y="82213"/>
                    <a:pt x="425266" y="80459"/>
                  </a:cubicBezTo>
                  <a:lnTo>
                    <a:pt x="446565" y="69810"/>
                  </a:lnTo>
                  <a:cubicBezTo>
                    <a:pt x="450026" y="68079"/>
                    <a:pt x="452581" y="64235"/>
                    <a:pt x="453162" y="60414"/>
                  </a:cubicBezTo>
                  <a:cubicBezTo>
                    <a:pt x="453254" y="60101"/>
                    <a:pt x="453719" y="58208"/>
                    <a:pt x="453789" y="57895"/>
                  </a:cubicBezTo>
                  <a:cubicBezTo>
                    <a:pt x="454812" y="52541"/>
                    <a:pt x="452094" y="47175"/>
                    <a:pt x="447147" y="44864"/>
                  </a:cubicBezTo>
                  <a:cubicBezTo>
                    <a:pt x="403479" y="24401"/>
                    <a:pt x="335912" y="0"/>
                    <a:pt x="261631" y="0"/>
                  </a:cubicBezTo>
                  <a:cubicBezTo>
                    <a:pt x="180127" y="0"/>
                    <a:pt x="106195" y="29161"/>
                    <a:pt x="58532" y="53631"/>
                  </a:cubicBezTo>
                  <a:cubicBezTo>
                    <a:pt x="22437" y="72169"/>
                    <a:pt x="0" y="108751"/>
                    <a:pt x="0" y="149085"/>
                  </a:cubicBezTo>
                  <a:lnTo>
                    <a:pt x="0" y="166494"/>
                  </a:lnTo>
                  <a:cubicBezTo>
                    <a:pt x="0" y="192729"/>
                    <a:pt x="21346" y="214064"/>
                    <a:pt x="47570" y="214064"/>
                  </a:cubicBezTo>
                  <a:lnTo>
                    <a:pt x="322486" y="214064"/>
                  </a:lnTo>
                  <a:cubicBezTo>
                    <a:pt x="327317" y="214064"/>
                    <a:pt x="331684" y="211137"/>
                    <a:pt x="333496" y="206654"/>
                  </a:cubicBezTo>
                  <a:cubicBezTo>
                    <a:pt x="335331" y="202171"/>
                    <a:pt x="334263" y="197038"/>
                    <a:pt x="330801" y="193659"/>
                  </a:cubicBezTo>
                  <a:cubicBezTo>
                    <a:pt x="316865" y="180070"/>
                    <a:pt x="309200" y="161977"/>
                    <a:pt x="309200"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grpSp>
      <p:pic>
        <p:nvPicPr>
          <p:cNvPr id="18" name="Picture 17">
            <a:extLst>
              <a:ext uri="{FF2B5EF4-FFF2-40B4-BE49-F238E27FC236}">
                <a16:creationId xmlns:a16="http://schemas.microsoft.com/office/drawing/2014/main" id="{CA56B118-791D-567E-8BD6-D608DF1F4F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2220" y="4987914"/>
            <a:ext cx="322185" cy="322185"/>
          </a:xfrm>
          <a:prstGeom prst="rect">
            <a:avLst/>
          </a:prstGeom>
        </p:spPr>
      </p:pic>
      <p:pic>
        <p:nvPicPr>
          <p:cNvPr id="20" name="Picture 19" descr="A blue logo with a black background&#10;&#10;Description automatically generated">
            <a:extLst>
              <a:ext uri="{FF2B5EF4-FFF2-40B4-BE49-F238E27FC236}">
                <a16:creationId xmlns:a16="http://schemas.microsoft.com/office/drawing/2014/main" id="{1A2C7797-E6C4-22FB-6A34-070AE742BF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61472" y="4534937"/>
            <a:ext cx="683437" cy="683437"/>
          </a:xfrm>
          <a:prstGeom prst="rect">
            <a:avLst/>
          </a:prstGeom>
        </p:spPr>
      </p:pic>
      <p:pic>
        <p:nvPicPr>
          <p:cNvPr id="19" name="Picture 18">
            <a:extLst>
              <a:ext uri="{FF2B5EF4-FFF2-40B4-BE49-F238E27FC236}">
                <a16:creationId xmlns:a16="http://schemas.microsoft.com/office/drawing/2014/main" id="{EF1DF7F5-2D3C-9959-7E8B-9BC274C714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99459" y="5036482"/>
            <a:ext cx="303876" cy="303876"/>
          </a:xfrm>
          <a:prstGeom prst="rect">
            <a:avLst/>
          </a:prstGeom>
        </p:spPr>
      </p:pic>
      <p:pic>
        <p:nvPicPr>
          <p:cNvPr id="21" name="Picture 20" descr="A blue logo with a black background&#10;&#10;Description automatically generated">
            <a:extLst>
              <a:ext uri="{FF2B5EF4-FFF2-40B4-BE49-F238E27FC236}">
                <a16:creationId xmlns:a16="http://schemas.microsoft.com/office/drawing/2014/main" id="{11550E60-DE4F-F334-73F5-B968C07CB1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28647" y="4111601"/>
            <a:ext cx="366929" cy="366929"/>
          </a:xfrm>
          <a:prstGeom prst="rect">
            <a:avLst/>
          </a:prstGeom>
        </p:spPr>
      </p:pic>
      <p:sp>
        <p:nvSpPr>
          <p:cNvPr id="23" name="Rectangle 22">
            <a:extLst>
              <a:ext uri="{FF2B5EF4-FFF2-40B4-BE49-F238E27FC236}">
                <a16:creationId xmlns:a16="http://schemas.microsoft.com/office/drawing/2014/main" id="{2923560C-8FB4-B74E-E8F5-9054EA1AFF8D}"/>
              </a:ext>
            </a:extLst>
          </p:cNvPr>
          <p:cNvSpPr/>
          <p:nvPr/>
        </p:nvSpPr>
        <p:spPr>
          <a:xfrm flipH="1">
            <a:off x="2044109" y="5512330"/>
            <a:ext cx="1383268" cy="369332"/>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900" dirty="0">
                <a:solidFill>
                  <a:schemeClr val="tx2"/>
                </a:solidFill>
                <a:latin typeface="Poppins Medium" pitchFamily="2" charset="77"/>
                <a:ea typeface="Roboto Medium" panose="02000000000000000000" pitchFamily="2" charset="0"/>
                <a:cs typeface="Poppins Medium" pitchFamily="2" charset="77"/>
              </a:rPr>
              <a:t>SharePoint Lists</a:t>
            </a:r>
          </a:p>
          <a:p>
            <a:r>
              <a:rPr lang="en-US" sz="900" dirty="0">
                <a:solidFill>
                  <a:schemeClr val="tx2"/>
                </a:solidFill>
                <a:latin typeface="Poppins Medium" pitchFamily="2" charset="77"/>
                <a:ea typeface="Roboto Medium" panose="02000000000000000000" pitchFamily="2" charset="0"/>
                <a:cs typeface="Poppins Medium" pitchFamily="2" charset="77"/>
              </a:rPr>
              <a:t>w/ Power Apps Form</a:t>
            </a:r>
          </a:p>
        </p:txBody>
      </p:sp>
      <p:pic>
        <p:nvPicPr>
          <p:cNvPr id="24" name="Picture 23" descr="A blue logo with a black background&#10;&#10;Description automatically generated">
            <a:extLst>
              <a:ext uri="{FF2B5EF4-FFF2-40B4-BE49-F238E27FC236}">
                <a16:creationId xmlns:a16="http://schemas.microsoft.com/office/drawing/2014/main" id="{9E23B050-6939-009F-90EA-C642CCBC90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44109" y="4389789"/>
            <a:ext cx="366929" cy="366929"/>
          </a:xfrm>
          <a:prstGeom prst="rect">
            <a:avLst/>
          </a:prstGeom>
        </p:spPr>
      </p:pic>
      <p:pic>
        <p:nvPicPr>
          <p:cNvPr id="26" name="Picture 25" descr="A blue logo with a black background&#10;&#10;Description automatically generated">
            <a:extLst>
              <a:ext uri="{FF2B5EF4-FFF2-40B4-BE49-F238E27FC236}">
                <a16:creationId xmlns:a16="http://schemas.microsoft.com/office/drawing/2014/main" id="{D6A0BE18-F5B4-D33D-7167-5A2A550BF9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04248" y="4927847"/>
            <a:ext cx="366929" cy="366929"/>
          </a:xfrm>
          <a:prstGeom prst="rect">
            <a:avLst/>
          </a:prstGeom>
        </p:spPr>
      </p:pic>
    </p:spTree>
    <p:extLst>
      <p:ext uri="{BB962C8B-B14F-4D97-AF65-F5344CB8AC3E}">
        <p14:creationId xmlns:p14="http://schemas.microsoft.com/office/powerpoint/2010/main" val="4019014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1">
            <a:extLst>
              <a:ext uri="{FF2B5EF4-FFF2-40B4-BE49-F238E27FC236}">
                <a16:creationId xmlns:a16="http://schemas.microsoft.com/office/drawing/2014/main" id="{2CDB3BA9-9610-26D5-C0AC-C2A3FF07046B}"/>
              </a:ext>
            </a:extLst>
          </p:cNvPr>
          <p:cNvGrpSpPr/>
          <p:nvPr/>
        </p:nvGrpSpPr>
        <p:grpSpPr>
          <a:xfrm flipH="1">
            <a:off x="428314" y="2723275"/>
            <a:ext cx="2878234" cy="1157967"/>
            <a:chOff x="2236245" y="3643574"/>
            <a:chExt cx="8950985" cy="2315934"/>
          </a:xfrm>
        </p:grpSpPr>
        <p:sp>
          <p:nvSpPr>
            <p:cNvPr id="3" name="CuadroTexto 598">
              <a:extLst>
                <a:ext uri="{FF2B5EF4-FFF2-40B4-BE49-F238E27FC236}">
                  <a16:creationId xmlns:a16="http://schemas.microsoft.com/office/drawing/2014/main" id="{0DDF7074-1240-0226-C4DB-5126ED3D5461}"/>
                </a:ext>
              </a:extLst>
            </p:cNvPr>
            <p:cNvSpPr txBox="1"/>
            <p:nvPr/>
          </p:nvSpPr>
          <p:spPr>
            <a:xfrm>
              <a:off x="2314994" y="3643574"/>
              <a:ext cx="7246630" cy="1415772"/>
            </a:xfrm>
            <a:prstGeom prst="rect">
              <a:avLst/>
            </a:prstGeom>
            <a:noFill/>
          </p:spPr>
          <p:txBody>
            <a:bodyPr wrap="non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4000" b="1" dirty="0">
                  <a:solidFill>
                    <a:srgbClr val="353E49"/>
                  </a:solidFill>
                  <a:latin typeface="Dax Offc Pro" panose="020B0504030101020102" pitchFamily="34" charset="0"/>
                  <a:ea typeface="Lato Heavy" charset="0"/>
                  <a:cs typeface="Lato Heavy" charset="0"/>
                </a:rPr>
                <a:t>Playbook</a:t>
              </a:r>
            </a:p>
          </p:txBody>
        </p:sp>
        <p:sp>
          <p:nvSpPr>
            <p:cNvPr id="4" name="CuadroTexto 599">
              <a:extLst>
                <a:ext uri="{FF2B5EF4-FFF2-40B4-BE49-F238E27FC236}">
                  <a16:creationId xmlns:a16="http://schemas.microsoft.com/office/drawing/2014/main" id="{5703FABA-8F8E-06AD-36A7-443FAFD05B59}"/>
                </a:ext>
              </a:extLst>
            </p:cNvPr>
            <p:cNvSpPr txBox="1"/>
            <p:nvPr/>
          </p:nvSpPr>
          <p:spPr>
            <a:xfrm>
              <a:off x="2236245" y="4943846"/>
              <a:ext cx="8950985" cy="1015662"/>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r"/>
              <a:r>
                <a:rPr lang="en-US" sz="900" dirty="0">
                  <a:solidFill>
                    <a:srgbClr val="646C76"/>
                  </a:solidFill>
                  <a:latin typeface="Dax Offc Pro" panose="020B0504030101020102" pitchFamily="34" charset="0"/>
                </a:rPr>
                <a:t>Playbook View with Critical Path: Your flight manual for the pivotal merger weekend, directing the aircraft safely through potential storms.</a:t>
              </a:r>
            </a:p>
          </p:txBody>
        </p:sp>
      </p:grpSp>
      <p:grpSp>
        <p:nvGrpSpPr>
          <p:cNvPr id="5" name="Group 4">
            <a:extLst>
              <a:ext uri="{FF2B5EF4-FFF2-40B4-BE49-F238E27FC236}">
                <a16:creationId xmlns:a16="http://schemas.microsoft.com/office/drawing/2014/main" id="{6AC5CB15-7E3F-E78F-D8CB-0A41714BCE51}"/>
              </a:ext>
            </a:extLst>
          </p:cNvPr>
          <p:cNvGrpSpPr/>
          <p:nvPr/>
        </p:nvGrpSpPr>
        <p:grpSpPr>
          <a:xfrm>
            <a:off x="4982249" y="2251274"/>
            <a:ext cx="5252161" cy="2355453"/>
            <a:chOff x="4982249" y="1567004"/>
            <a:chExt cx="5252161" cy="2355453"/>
          </a:xfrm>
        </p:grpSpPr>
        <p:sp>
          <p:nvSpPr>
            <p:cNvPr id="6" name="Rectangle 99">
              <a:extLst>
                <a:ext uri="{FF2B5EF4-FFF2-40B4-BE49-F238E27FC236}">
                  <a16:creationId xmlns:a16="http://schemas.microsoft.com/office/drawing/2014/main" id="{31D46A92-7912-A2F6-7822-4A0E713D6979}"/>
                </a:ext>
              </a:extLst>
            </p:cNvPr>
            <p:cNvSpPr/>
            <p:nvPr/>
          </p:nvSpPr>
          <p:spPr>
            <a:xfrm>
              <a:off x="4982250" y="1567004"/>
              <a:ext cx="5240285" cy="690698"/>
            </a:xfrm>
            <a:prstGeom prst="rect">
              <a:avLst/>
            </a:prstGeom>
            <a:solidFill>
              <a:srgbClr val="D9DCE1">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FFFFFF"/>
                </a:solidFill>
                <a:effectLst/>
                <a:uLnTx/>
                <a:uFillTx/>
                <a:latin typeface="Dax Offc Pro" panose="020B0504030101020102" pitchFamily="34" charset="0"/>
                <a:cs typeface="Poppins ExtraLight" pitchFamily="2" charset="77"/>
              </a:endParaRPr>
            </a:p>
          </p:txBody>
        </p:sp>
        <p:sp>
          <p:nvSpPr>
            <p:cNvPr id="7" name="Rectangle 99">
              <a:extLst>
                <a:ext uri="{FF2B5EF4-FFF2-40B4-BE49-F238E27FC236}">
                  <a16:creationId xmlns:a16="http://schemas.microsoft.com/office/drawing/2014/main" id="{9D343566-D6D1-390C-8F33-E92DFC4FD6CF}"/>
                </a:ext>
              </a:extLst>
            </p:cNvPr>
            <p:cNvSpPr/>
            <p:nvPr/>
          </p:nvSpPr>
          <p:spPr>
            <a:xfrm>
              <a:off x="4982249" y="2399382"/>
              <a:ext cx="5240285" cy="690698"/>
            </a:xfrm>
            <a:prstGeom prst="rect">
              <a:avLst/>
            </a:prstGeom>
            <a:solidFill>
              <a:srgbClr val="D9DCE1">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FFFFFF"/>
                </a:solidFill>
                <a:effectLst/>
                <a:uLnTx/>
                <a:uFillTx/>
                <a:latin typeface="Dax Offc Pro" panose="020B0504030101020102" pitchFamily="34" charset="0"/>
                <a:cs typeface="Poppins ExtraLight" pitchFamily="2" charset="77"/>
              </a:endParaRPr>
            </a:p>
          </p:txBody>
        </p:sp>
        <p:sp>
          <p:nvSpPr>
            <p:cNvPr id="8" name="Rectangle 99">
              <a:extLst>
                <a:ext uri="{FF2B5EF4-FFF2-40B4-BE49-F238E27FC236}">
                  <a16:creationId xmlns:a16="http://schemas.microsoft.com/office/drawing/2014/main" id="{9990990A-896A-0817-78B5-701DEA5A45FD}"/>
                </a:ext>
              </a:extLst>
            </p:cNvPr>
            <p:cNvSpPr/>
            <p:nvPr/>
          </p:nvSpPr>
          <p:spPr>
            <a:xfrm>
              <a:off x="4994125" y="3231759"/>
              <a:ext cx="5240285" cy="690698"/>
            </a:xfrm>
            <a:prstGeom prst="rect">
              <a:avLst/>
            </a:prstGeom>
            <a:solidFill>
              <a:srgbClr val="D9DCE1">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FFFFFF"/>
                </a:solidFill>
                <a:effectLst/>
                <a:uLnTx/>
                <a:uFillTx/>
                <a:latin typeface="Dax Offc Pro" panose="020B0504030101020102" pitchFamily="34" charset="0"/>
                <a:cs typeface="Poppins ExtraLight" pitchFamily="2" charset="77"/>
              </a:endParaRPr>
            </a:p>
          </p:txBody>
        </p:sp>
        <p:sp>
          <p:nvSpPr>
            <p:cNvPr id="11" name="TextBox 105">
              <a:extLst>
                <a:ext uri="{FF2B5EF4-FFF2-40B4-BE49-F238E27FC236}">
                  <a16:creationId xmlns:a16="http://schemas.microsoft.com/office/drawing/2014/main" id="{865C506D-D7A2-1329-1E83-411203A6BE7E}"/>
                </a:ext>
              </a:extLst>
            </p:cNvPr>
            <p:cNvSpPr txBox="1"/>
            <p:nvPr/>
          </p:nvSpPr>
          <p:spPr>
            <a:xfrm>
              <a:off x="5558271" y="1754906"/>
              <a:ext cx="4267200"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1928"/>
                  </a:solidFill>
                  <a:effectLst/>
                  <a:uLnTx/>
                  <a:uFillTx/>
                  <a:latin typeface="Dax Offc Pro" panose="020B0504030101020102" pitchFamily="34" charset="0"/>
                  <a:cs typeface="Poppins ExtraLight" pitchFamily="2" charset="77"/>
                  <a:hlinkClick r:id="rId2"/>
                </a:rPr>
                <a:t>Book: Data Modeling - Alberto and Marco</a:t>
              </a:r>
              <a:endParaRPr kumimoji="0" lang="es-MX" sz="1100" b="0" i="0" u="none" strike="noStrike" kern="0" cap="none" spc="0" normalizeH="0" baseline="0" noProof="0" dirty="0">
                <a:ln>
                  <a:noFill/>
                </a:ln>
                <a:solidFill>
                  <a:srgbClr val="001928"/>
                </a:solidFill>
                <a:effectLst/>
                <a:uLnTx/>
                <a:uFillTx/>
                <a:latin typeface="Dax Offc Pro" panose="020B0504030101020102" pitchFamily="34" charset="0"/>
                <a:cs typeface="Poppins ExtraLight" pitchFamily="2" charset="77"/>
              </a:endParaRPr>
            </a:p>
          </p:txBody>
        </p:sp>
        <p:sp>
          <p:nvSpPr>
            <p:cNvPr id="12" name="TextBox 105">
              <a:extLst>
                <a:ext uri="{FF2B5EF4-FFF2-40B4-BE49-F238E27FC236}">
                  <a16:creationId xmlns:a16="http://schemas.microsoft.com/office/drawing/2014/main" id="{B5B824A5-8573-673F-9328-1A32668112EA}"/>
                </a:ext>
              </a:extLst>
            </p:cNvPr>
            <p:cNvSpPr txBox="1"/>
            <p:nvPr/>
          </p:nvSpPr>
          <p:spPr>
            <a:xfrm>
              <a:off x="5558271" y="2587283"/>
              <a:ext cx="4267200"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100" dirty="0">
                  <a:latin typeface="Dax Offc Pro" panose="020B0504030101020102" pitchFamily="34" charset="0"/>
                  <a:hlinkClick r:id="rId3"/>
                </a:rPr>
                <a:t>GitHub - </a:t>
              </a:r>
              <a:r>
                <a:rPr lang="en-CA" sz="1100" dirty="0" err="1">
                  <a:latin typeface="Dax Offc Pro" panose="020B0504030101020102" pitchFamily="34" charset="0"/>
                  <a:hlinkClick r:id="rId3"/>
                </a:rPr>
                <a:t>deneb</a:t>
              </a:r>
              <a:endParaRPr kumimoji="0" lang="es-MX" sz="1100" b="0" i="0" u="none" strike="noStrike" kern="0" cap="none" spc="0" normalizeH="0" baseline="0" noProof="0" dirty="0">
                <a:ln>
                  <a:noFill/>
                </a:ln>
                <a:solidFill>
                  <a:srgbClr val="001928"/>
                </a:solidFill>
                <a:effectLst/>
                <a:uLnTx/>
                <a:uFillTx/>
                <a:latin typeface="Dax Offc Pro" panose="020B0504030101020102" pitchFamily="34" charset="0"/>
                <a:cs typeface="Poppins ExtraLight" pitchFamily="2" charset="77"/>
              </a:endParaRPr>
            </a:p>
          </p:txBody>
        </p:sp>
        <p:sp>
          <p:nvSpPr>
            <p:cNvPr id="13" name="TextBox 105">
              <a:extLst>
                <a:ext uri="{FF2B5EF4-FFF2-40B4-BE49-F238E27FC236}">
                  <a16:creationId xmlns:a16="http://schemas.microsoft.com/office/drawing/2014/main" id="{6B6ED9AA-C409-69F8-14B0-0B71E91F53DB}"/>
                </a:ext>
              </a:extLst>
            </p:cNvPr>
            <p:cNvSpPr txBox="1"/>
            <p:nvPr/>
          </p:nvSpPr>
          <p:spPr>
            <a:xfrm>
              <a:off x="5558271" y="3406380"/>
              <a:ext cx="4267200"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MX" sz="1100" b="0" i="0" u="none" strike="noStrike" kern="0" cap="none" spc="0" normalizeH="0" baseline="0" noProof="0" dirty="0">
                  <a:ln>
                    <a:noFill/>
                  </a:ln>
                  <a:solidFill>
                    <a:srgbClr val="001928"/>
                  </a:solidFill>
                  <a:effectLst/>
                  <a:uLnTx/>
                  <a:uFillTx/>
                  <a:latin typeface="Dax Offc Pro" panose="020B0504030101020102" pitchFamily="34" charset="0"/>
                  <a:cs typeface="Poppins ExtraLight" pitchFamily="2" charset="77"/>
                  <a:hlinkClick r:id="rId4"/>
                </a:rPr>
                <a:t>Microsoft </a:t>
              </a:r>
              <a:r>
                <a:rPr kumimoji="0" lang="es-MX" sz="1100" b="0" i="0" u="none" strike="noStrike" kern="0" cap="none" spc="0" normalizeH="0" baseline="0" noProof="0" dirty="0" err="1">
                  <a:ln>
                    <a:noFill/>
                  </a:ln>
                  <a:solidFill>
                    <a:srgbClr val="001928"/>
                  </a:solidFill>
                  <a:effectLst/>
                  <a:uLnTx/>
                  <a:uFillTx/>
                  <a:latin typeface="Dax Offc Pro" panose="020B0504030101020102" pitchFamily="34" charset="0"/>
                  <a:cs typeface="Poppins ExtraLight" pitchFamily="2" charset="77"/>
                  <a:hlinkClick r:id="rId4"/>
                </a:rPr>
                <a:t>Appsource</a:t>
              </a:r>
              <a:r>
                <a:rPr kumimoji="0" lang="es-MX" sz="1100" b="0" i="0" u="none" strike="noStrike" kern="0" cap="none" spc="0" normalizeH="0" baseline="0" noProof="0" dirty="0">
                  <a:ln>
                    <a:noFill/>
                  </a:ln>
                  <a:solidFill>
                    <a:srgbClr val="001928"/>
                  </a:solidFill>
                  <a:effectLst/>
                  <a:uLnTx/>
                  <a:uFillTx/>
                  <a:latin typeface="Dax Offc Pro" panose="020B0504030101020102" pitchFamily="34" charset="0"/>
                  <a:cs typeface="Poppins ExtraLight" pitchFamily="2" charset="77"/>
                  <a:hlinkClick r:id="rId4"/>
                </a:rPr>
                <a:t>: </a:t>
              </a:r>
              <a:r>
                <a:rPr kumimoji="0" lang="es-MX" sz="1100" b="0" i="0" u="none" strike="noStrike" kern="0" cap="none" spc="0" normalizeH="0" baseline="0" noProof="0" dirty="0" err="1">
                  <a:ln>
                    <a:noFill/>
                  </a:ln>
                  <a:solidFill>
                    <a:srgbClr val="001928"/>
                  </a:solidFill>
                  <a:effectLst/>
                  <a:uLnTx/>
                  <a:uFillTx/>
                  <a:latin typeface="Dax Offc Pro" panose="020B0504030101020102" pitchFamily="34" charset="0"/>
                  <a:cs typeface="Poppins ExtraLight" pitchFamily="2" charset="77"/>
                  <a:hlinkClick r:id="rId4"/>
                </a:rPr>
                <a:t>Synoptic</a:t>
              </a:r>
              <a:r>
                <a:rPr kumimoji="0" lang="es-MX" sz="1100" b="0" i="0" u="none" strike="noStrike" kern="0" cap="none" spc="0" normalizeH="0" baseline="0" noProof="0" dirty="0">
                  <a:ln>
                    <a:noFill/>
                  </a:ln>
                  <a:solidFill>
                    <a:srgbClr val="001928"/>
                  </a:solidFill>
                  <a:effectLst/>
                  <a:uLnTx/>
                  <a:uFillTx/>
                  <a:latin typeface="Dax Offc Pro" panose="020B0504030101020102" pitchFamily="34" charset="0"/>
                  <a:cs typeface="Poppins ExtraLight" pitchFamily="2" charset="77"/>
                  <a:hlinkClick r:id="rId4"/>
                </a:rPr>
                <a:t> Panel</a:t>
              </a:r>
              <a:endParaRPr kumimoji="0" lang="es-MX" sz="1100" b="0" i="0" u="none" strike="noStrike" kern="0" cap="none" spc="0" normalizeH="0" baseline="0" noProof="0" dirty="0">
                <a:ln>
                  <a:noFill/>
                </a:ln>
                <a:solidFill>
                  <a:srgbClr val="001928"/>
                </a:solidFill>
                <a:effectLst/>
                <a:uLnTx/>
                <a:uFillTx/>
                <a:latin typeface="Dax Offc Pro" panose="020B0504030101020102" pitchFamily="34" charset="0"/>
                <a:cs typeface="Poppins ExtraLight" pitchFamily="2" charset="77"/>
              </a:endParaRPr>
            </a:p>
          </p:txBody>
        </p:sp>
      </p:grpSp>
      <p:pic>
        <p:nvPicPr>
          <p:cNvPr id="9" name="Picture 8">
            <a:extLst>
              <a:ext uri="{FF2B5EF4-FFF2-40B4-BE49-F238E27FC236}">
                <a16:creationId xmlns:a16="http://schemas.microsoft.com/office/drawing/2014/main" id="{345EADCC-A065-8E97-635E-CC5D77AC34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20096" y="4409847"/>
            <a:ext cx="457200" cy="457200"/>
          </a:xfrm>
          <a:prstGeom prst="rect">
            <a:avLst/>
          </a:prstGeom>
        </p:spPr>
      </p:pic>
      <p:pic>
        <p:nvPicPr>
          <p:cNvPr id="10" name="Picture 9">
            <a:extLst>
              <a:ext uri="{FF2B5EF4-FFF2-40B4-BE49-F238E27FC236}">
                <a16:creationId xmlns:a16="http://schemas.microsoft.com/office/drawing/2014/main" id="{EE63F9C1-1242-1421-F443-DB44CBDD55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01225" y="4409847"/>
            <a:ext cx="457200" cy="457200"/>
          </a:xfrm>
          <a:prstGeom prst="rect">
            <a:avLst/>
          </a:prstGeom>
        </p:spPr>
      </p:pic>
      <p:pic>
        <p:nvPicPr>
          <p:cNvPr id="14" name="Picture 13">
            <a:extLst>
              <a:ext uri="{FF2B5EF4-FFF2-40B4-BE49-F238E27FC236}">
                <a16:creationId xmlns:a16="http://schemas.microsoft.com/office/drawing/2014/main" id="{C3E0CA5B-7710-AFE2-44F7-D1C08048082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2354" y="4409847"/>
            <a:ext cx="457200" cy="457200"/>
          </a:xfrm>
          <a:prstGeom prst="rect">
            <a:avLst/>
          </a:prstGeom>
        </p:spPr>
      </p:pic>
      <p:pic>
        <p:nvPicPr>
          <p:cNvPr id="15" name="Picture 14" descr="A blue logo with a black background&#10;&#10;Description automatically generated">
            <a:extLst>
              <a:ext uri="{FF2B5EF4-FFF2-40B4-BE49-F238E27FC236}">
                <a16:creationId xmlns:a16="http://schemas.microsoft.com/office/drawing/2014/main" id="{E7DDA308-570E-BEE2-03FD-BFBC91AAB11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38968" y="4455567"/>
            <a:ext cx="411480" cy="411480"/>
          </a:xfrm>
          <a:prstGeom prst="rect">
            <a:avLst/>
          </a:prstGeom>
        </p:spPr>
      </p:pic>
    </p:spTree>
    <p:extLst>
      <p:ext uri="{BB962C8B-B14F-4D97-AF65-F5344CB8AC3E}">
        <p14:creationId xmlns:p14="http://schemas.microsoft.com/office/powerpoint/2010/main" val="1283641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71">
            <a:extLst>
              <a:ext uri="{FF2B5EF4-FFF2-40B4-BE49-F238E27FC236}">
                <a16:creationId xmlns:a16="http://schemas.microsoft.com/office/drawing/2014/main" id="{5A7E7A04-E0C0-6D43-AFC4-C7A67DAD5007}"/>
              </a:ext>
            </a:extLst>
          </p:cNvPr>
          <p:cNvGrpSpPr/>
          <p:nvPr/>
        </p:nvGrpSpPr>
        <p:grpSpPr>
          <a:xfrm flipH="1">
            <a:off x="428314" y="2723275"/>
            <a:ext cx="3018918" cy="1296467"/>
            <a:chOff x="1798735" y="3643574"/>
            <a:chExt cx="9388495" cy="2592934"/>
          </a:xfrm>
        </p:grpSpPr>
        <p:sp>
          <p:nvSpPr>
            <p:cNvPr id="16" name="CuadroTexto 598">
              <a:extLst>
                <a:ext uri="{FF2B5EF4-FFF2-40B4-BE49-F238E27FC236}">
                  <a16:creationId xmlns:a16="http://schemas.microsoft.com/office/drawing/2014/main" id="{EA0CECAC-FFE2-1857-2EBA-27E05650E64F}"/>
                </a:ext>
              </a:extLst>
            </p:cNvPr>
            <p:cNvSpPr txBox="1"/>
            <p:nvPr/>
          </p:nvSpPr>
          <p:spPr>
            <a:xfrm>
              <a:off x="1798735" y="3643574"/>
              <a:ext cx="7762889" cy="1169550"/>
            </a:xfrm>
            <a:prstGeom prst="rect">
              <a:avLst/>
            </a:prstGeom>
            <a:noFill/>
          </p:spPr>
          <p:txBody>
            <a:bodyPr wrap="non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3200" b="1" dirty="0">
                  <a:solidFill>
                    <a:srgbClr val="353E49"/>
                  </a:solidFill>
                  <a:latin typeface="Dax Offc Pro" panose="020B0504030101020102" pitchFamily="34" charset="0"/>
                  <a:ea typeface="Lato Heavy" charset="0"/>
                  <a:cs typeface="Lato Heavy" charset="0"/>
                </a:rPr>
                <a:t>Social Media</a:t>
              </a:r>
            </a:p>
          </p:txBody>
        </p:sp>
        <p:sp>
          <p:nvSpPr>
            <p:cNvPr id="17" name="CuadroTexto 599">
              <a:extLst>
                <a:ext uri="{FF2B5EF4-FFF2-40B4-BE49-F238E27FC236}">
                  <a16:creationId xmlns:a16="http://schemas.microsoft.com/office/drawing/2014/main" id="{ACBBF5C7-EEBE-3772-264A-87B658351BED}"/>
                </a:ext>
              </a:extLst>
            </p:cNvPr>
            <p:cNvSpPr txBox="1"/>
            <p:nvPr/>
          </p:nvSpPr>
          <p:spPr>
            <a:xfrm>
              <a:off x="2236246" y="4943846"/>
              <a:ext cx="8950984" cy="1292662"/>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r"/>
              <a:r>
                <a:rPr lang="en-US" sz="900" dirty="0">
                  <a:solidFill>
                    <a:srgbClr val="646C76"/>
                  </a:solidFill>
                  <a:latin typeface="Dax Offc Pro" panose="020B0504030101020102" pitchFamily="34" charset="0"/>
                </a:rPr>
                <a:t>Social Media Feed Integration: An inflight communication channel capturing real-time customer feedback post-merger, ensuring a passenger-first approach.</a:t>
              </a:r>
            </a:p>
          </p:txBody>
        </p:sp>
      </p:grpSp>
      <p:grpSp>
        <p:nvGrpSpPr>
          <p:cNvPr id="18" name="Group 17">
            <a:extLst>
              <a:ext uri="{FF2B5EF4-FFF2-40B4-BE49-F238E27FC236}">
                <a16:creationId xmlns:a16="http://schemas.microsoft.com/office/drawing/2014/main" id="{C70A6D91-1BD7-E71A-B71C-1C2CA57F00F0}"/>
              </a:ext>
            </a:extLst>
          </p:cNvPr>
          <p:cNvGrpSpPr/>
          <p:nvPr/>
        </p:nvGrpSpPr>
        <p:grpSpPr>
          <a:xfrm>
            <a:off x="3647195" y="1414016"/>
            <a:ext cx="3222190" cy="4029969"/>
            <a:chOff x="3647195" y="1503900"/>
            <a:chExt cx="3222190" cy="4029969"/>
          </a:xfrm>
        </p:grpSpPr>
        <p:sp>
          <p:nvSpPr>
            <p:cNvPr id="19" name="Freeform 1">
              <a:extLst>
                <a:ext uri="{FF2B5EF4-FFF2-40B4-BE49-F238E27FC236}">
                  <a16:creationId xmlns:a16="http://schemas.microsoft.com/office/drawing/2014/main" id="{B12137DF-3C1A-7DD5-127D-37FBE98B9584}"/>
                </a:ext>
              </a:extLst>
            </p:cNvPr>
            <p:cNvSpPr>
              <a:spLocks noChangeArrowheads="1"/>
            </p:cNvSpPr>
            <p:nvPr/>
          </p:nvSpPr>
          <p:spPr bwMode="auto">
            <a:xfrm>
              <a:off x="3647195" y="1503900"/>
              <a:ext cx="3222189" cy="4029969"/>
            </a:xfrm>
            <a:custGeom>
              <a:avLst/>
              <a:gdLst>
                <a:gd name="T0" fmla="*/ 4551 w 4629"/>
                <a:gd name="T1" fmla="*/ 6769 h 6770"/>
                <a:gd name="T2" fmla="*/ 4551 w 4629"/>
                <a:gd name="T3" fmla="*/ 6769 h 6770"/>
                <a:gd name="T4" fmla="*/ 76 w 4629"/>
                <a:gd name="T5" fmla="*/ 6769 h 6770"/>
                <a:gd name="T6" fmla="*/ 0 w 4629"/>
                <a:gd name="T7" fmla="*/ 6684 h 6770"/>
                <a:gd name="T8" fmla="*/ 0 w 4629"/>
                <a:gd name="T9" fmla="*/ 76 h 6770"/>
                <a:gd name="T10" fmla="*/ 76 w 4629"/>
                <a:gd name="T11" fmla="*/ 0 h 6770"/>
                <a:gd name="T12" fmla="*/ 4551 w 4629"/>
                <a:gd name="T13" fmla="*/ 0 h 6770"/>
                <a:gd name="T14" fmla="*/ 4628 w 4629"/>
                <a:gd name="T15" fmla="*/ 76 h 6770"/>
                <a:gd name="T16" fmla="*/ 4628 w 4629"/>
                <a:gd name="T17" fmla="*/ 6684 h 6770"/>
                <a:gd name="T18" fmla="*/ 4551 w 4629"/>
                <a:gd name="T19" fmla="*/ 6769 h 6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29" h="6770">
                  <a:moveTo>
                    <a:pt x="4551" y="6769"/>
                  </a:moveTo>
                  <a:lnTo>
                    <a:pt x="4551" y="6769"/>
                  </a:lnTo>
                  <a:cubicBezTo>
                    <a:pt x="76" y="6769"/>
                    <a:pt x="76" y="6769"/>
                    <a:pt x="76" y="6769"/>
                  </a:cubicBezTo>
                  <a:cubicBezTo>
                    <a:pt x="34" y="6769"/>
                    <a:pt x="0" y="6735"/>
                    <a:pt x="0" y="6684"/>
                  </a:cubicBezTo>
                  <a:cubicBezTo>
                    <a:pt x="0" y="76"/>
                    <a:pt x="0" y="76"/>
                    <a:pt x="0" y="76"/>
                  </a:cubicBezTo>
                  <a:cubicBezTo>
                    <a:pt x="0" y="34"/>
                    <a:pt x="34" y="0"/>
                    <a:pt x="76" y="0"/>
                  </a:cubicBezTo>
                  <a:cubicBezTo>
                    <a:pt x="4551" y="0"/>
                    <a:pt x="4551" y="0"/>
                    <a:pt x="4551" y="0"/>
                  </a:cubicBezTo>
                  <a:cubicBezTo>
                    <a:pt x="4594" y="0"/>
                    <a:pt x="4628" y="34"/>
                    <a:pt x="4628" y="76"/>
                  </a:cubicBezTo>
                  <a:cubicBezTo>
                    <a:pt x="4628" y="6684"/>
                    <a:pt x="4628" y="6684"/>
                    <a:pt x="4628" y="6684"/>
                  </a:cubicBezTo>
                  <a:cubicBezTo>
                    <a:pt x="4628" y="6735"/>
                    <a:pt x="4594" y="6769"/>
                    <a:pt x="4551" y="6769"/>
                  </a:cubicBezTo>
                </a:path>
              </a:pathLst>
            </a:custGeom>
            <a:solidFill>
              <a:srgbClr val="0075BE">
                <a:alpha val="30000"/>
              </a:srgbClr>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20" name="Content Placeholder 8" descr="A blue outline of an airplane&#10;&#10;Description automatically generated">
              <a:extLst>
                <a:ext uri="{FF2B5EF4-FFF2-40B4-BE49-F238E27FC236}">
                  <a16:creationId xmlns:a16="http://schemas.microsoft.com/office/drawing/2014/main" id="{5127EE79-2430-F385-5EA7-3C62D058B3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6580" y="1790570"/>
              <a:ext cx="3212805" cy="3212805"/>
            </a:xfrm>
            <a:prstGeom prst="rect">
              <a:avLst/>
            </a:prstGeom>
          </p:spPr>
        </p:pic>
      </p:grpSp>
      <p:grpSp>
        <p:nvGrpSpPr>
          <p:cNvPr id="21" name="Group 20">
            <a:extLst>
              <a:ext uri="{FF2B5EF4-FFF2-40B4-BE49-F238E27FC236}">
                <a16:creationId xmlns:a16="http://schemas.microsoft.com/office/drawing/2014/main" id="{15E6C3F1-4CEF-9BCE-385D-7B500AA03A32}"/>
              </a:ext>
            </a:extLst>
          </p:cNvPr>
          <p:cNvGrpSpPr/>
          <p:nvPr/>
        </p:nvGrpSpPr>
        <p:grpSpPr>
          <a:xfrm>
            <a:off x="5439458" y="2147838"/>
            <a:ext cx="2060311" cy="3812190"/>
            <a:chOff x="6067251" y="2055780"/>
            <a:chExt cx="1581146" cy="2925592"/>
          </a:xfrm>
          <a:solidFill>
            <a:srgbClr val="646C76"/>
          </a:solidFill>
        </p:grpSpPr>
        <p:sp>
          <p:nvSpPr>
            <p:cNvPr id="22" name="Freeform 15">
              <a:extLst>
                <a:ext uri="{FF2B5EF4-FFF2-40B4-BE49-F238E27FC236}">
                  <a16:creationId xmlns:a16="http://schemas.microsoft.com/office/drawing/2014/main" id="{69EF6EF9-9E9A-8AED-1AD1-EF0B5F90BD71}"/>
                </a:ext>
              </a:extLst>
            </p:cNvPr>
            <p:cNvSpPr>
              <a:spLocks noChangeArrowheads="1"/>
            </p:cNvSpPr>
            <p:nvPr/>
          </p:nvSpPr>
          <p:spPr bwMode="auto">
            <a:xfrm flipH="1">
              <a:off x="6095655" y="2687765"/>
              <a:ext cx="18936" cy="314808"/>
            </a:xfrm>
            <a:custGeom>
              <a:avLst/>
              <a:gdLst>
                <a:gd name="T0" fmla="*/ 8 w 35"/>
                <a:gd name="T1" fmla="*/ 0 h 585"/>
                <a:gd name="T2" fmla="*/ 8 w 35"/>
                <a:gd name="T3" fmla="*/ 0 h 585"/>
                <a:gd name="T4" fmla="*/ 0 w 35"/>
                <a:gd name="T5" fmla="*/ 0 h 585"/>
                <a:gd name="T6" fmla="*/ 0 w 35"/>
                <a:gd name="T7" fmla="*/ 584 h 585"/>
                <a:gd name="T8" fmla="*/ 34 w 35"/>
                <a:gd name="T9" fmla="*/ 279 h 585"/>
                <a:gd name="T10" fmla="*/ 8 w 35"/>
                <a:gd name="T11" fmla="*/ 0 h 585"/>
              </a:gdLst>
              <a:ahLst/>
              <a:cxnLst>
                <a:cxn ang="0">
                  <a:pos x="T0" y="T1"/>
                </a:cxn>
                <a:cxn ang="0">
                  <a:pos x="T2" y="T3"/>
                </a:cxn>
                <a:cxn ang="0">
                  <a:pos x="T4" y="T5"/>
                </a:cxn>
                <a:cxn ang="0">
                  <a:pos x="T6" y="T7"/>
                </a:cxn>
                <a:cxn ang="0">
                  <a:pos x="T8" y="T9"/>
                </a:cxn>
                <a:cxn ang="0">
                  <a:pos x="T10" y="T11"/>
                </a:cxn>
              </a:cxnLst>
              <a:rect l="0" t="0" r="r" b="b"/>
              <a:pathLst>
                <a:path w="35" h="585">
                  <a:moveTo>
                    <a:pt x="8" y="0"/>
                  </a:moveTo>
                  <a:lnTo>
                    <a:pt x="8" y="0"/>
                  </a:lnTo>
                  <a:cubicBezTo>
                    <a:pt x="0" y="0"/>
                    <a:pt x="0" y="0"/>
                    <a:pt x="0" y="0"/>
                  </a:cubicBezTo>
                  <a:cubicBezTo>
                    <a:pt x="0" y="584"/>
                    <a:pt x="0" y="584"/>
                    <a:pt x="0" y="584"/>
                  </a:cubicBezTo>
                  <a:cubicBezTo>
                    <a:pt x="25" y="482"/>
                    <a:pt x="34" y="381"/>
                    <a:pt x="34" y="279"/>
                  </a:cubicBezTo>
                  <a:cubicBezTo>
                    <a:pt x="34" y="186"/>
                    <a:pt x="25" y="93"/>
                    <a:pt x="8"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sp>
          <p:nvSpPr>
            <p:cNvPr id="23" name="Freeform 16">
              <a:extLst>
                <a:ext uri="{FF2B5EF4-FFF2-40B4-BE49-F238E27FC236}">
                  <a16:creationId xmlns:a16="http://schemas.microsoft.com/office/drawing/2014/main" id="{35DBFFA3-7746-20F5-0305-8AD466D51554}"/>
                </a:ext>
              </a:extLst>
            </p:cNvPr>
            <p:cNvSpPr>
              <a:spLocks noChangeArrowheads="1"/>
            </p:cNvSpPr>
            <p:nvPr/>
          </p:nvSpPr>
          <p:spPr bwMode="auto">
            <a:xfrm flipH="1">
              <a:off x="6732375" y="3563549"/>
              <a:ext cx="172789" cy="478131"/>
            </a:xfrm>
            <a:custGeom>
              <a:avLst/>
              <a:gdLst>
                <a:gd name="T0" fmla="*/ 322 w 323"/>
                <a:gd name="T1" fmla="*/ 880 h 890"/>
                <a:gd name="T2" fmla="*/ 34 w 323"/>
                <a:gd name="T3" fmla="*/ 889 h 890"/>
                <a:gd name="T4" fmla="*/ 0 w 323"/>
                <a:gd name="T5" fmla="*/ 9 h 890"/>
                <a:gd name="T6" fmla="*/ 288 w 323"/>
                <a:gd name="T7" fmla="*/ 0 h 890"/>
                <a:gd name="T8" fmla="*/ 322 w 323"/>
                <a:gd name="T9" fmla="*/ 880 h 890"/>
              </a:gdLst>
              <a:ahLst/>
              <a:cxnLst>
                <a:cxn ang="0">
                  <a:pos x="T0" y="T1"/>
                </a:cxn>
                <a:cxn ang="0">
                  <a:pos x="T2" y="T3"/>
                </a:cxn>
                <a:cxn ang="0">
                  <a:pos x="T4" y="T5"/>
                </a:cxn>
                <a:cxn ang="0">
                  <a:pos x="T6" y="T7"/>
                </a:cxn>
                <a:cxn ang="0">
                  <a:pos x="T8" y="T9"/>
                </a:cxn>
              </a:cxnLst>
              <a:rect l="0" t="0" r="r" b="b"/>
              <a:pathLst>
                <a:path w="323" h="890">
                  <a:moveTo>
                    <a:pt x="322" y="880"/>
                  </a:moveTo>
                  <a:lnTo>
                    <a:pt x="34" y="889"/>
                  </a:lnTo>
                  <a:lnTo>
                    <a:pt x="0" y="9"/>
                  </a:lnTo>
                  <a:lnTo>
                    <a:pt x="288" y="0"/>
                  </a:lnTo>
                  <a:lnTo>
                    <a:pt x="322" y="880"/>
                  </a:lnTo>
                </a:path>
              </a:pathLst>
            </a:custGeom>
            <a:grp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sp>
          <p:nvSpPr>
            <p:cNvPr id="24" name="Freeform 17">
              <a:extLst>
                <a:ext uri="{FF2B5EF4-FFF2-40B4-BE49-F238E27FC236}">
                  <a16:creationId xmlns:a16="http://schemas.microsoft.com/office/drawing/2014/main" id="{987FF447-4AC5-8642-DB23-BA31A91D9333}"/>
                </a:ext>
              </a:extLst>
            </p:cNvPr>
            <p:cNvSpPr>
              <a:spLocks noChangeArrowheads="1"/>
            </p:cNvSpPr>
            <p:nvPr/>
          </p:nvSpPr>
          <p:spPr bwMode="auto">
            <a:xfrm flipH="1">
              <a:off x="6067251" y="2055780"/>
              <a:ext cx="1581146" cy="1557476"/>
            </a:xfrm>
            <a:custGeom>
              <a:avLst/>
              <a:gdLst>
                <a:gd name="T0" fmla="*/ 820 w 2945"/>
                <a:gd name="T1" fmla="*/ 2732 h 2902"/>
                <a:gd name="T2" fmla="*/ 820 w 2945"/>
                <a:gd name="T3" fmla="*/ 2732 h 2902"/>
                <a:gd name="T4" fmla="*/ 33 w 2945"/>
                <a:gd name="T5" fmla="*/ 1515 h 2902"/>
                <a:gd name="T6" fmla="*/ 1413 w 2945"/>
                <a:gd name="T7" fmla="*/ 17 h 2902"/>
                <a:gd name="T8" fmla="*/ 2445 w 2945"/>
                <a:gd name="T9" fmla="*/ 398 h 2902"/>
                <a:gd name="T10" fmla="*/ 2910 w 2945"/>
                <a:gd name="T11" fmla="*/ 1396 h 2902"/>
                <a:gd name="T12" fmla="*/ 1531 w 2945"/>
                <a:gd name="T13" fmla="*/ 2884 h 2902"/>
                <a:gd name="T14" fmla="*/ 820 w 2945"/>
                <a:gd name="T15" fmla="*/ 2732 h 2902"/>
                <a:gd name="T16" fmla="*/ 2081 w 2945"/>
                <a:gd name="T17" fmla="*/ 262 h 2902"/>
                <a:gd name="T18" fmla="*/ 2081 w 2945"/>
                <a:gd name="T19" fmla="*/ 262 h 2902"/>
                <a:gd name="T20" fmla="*/ 1413 w 2945"/>
                <a:gd name="T21" fmla="*/ 119 h 2902"/>
                <a:gd name="T22" fmla="*/ 135 w 2945"/>
                <a:gd name="T23" fmla="*/ 1515 h 2902"/>
                <a:gd name="T24" fmla="*/ 1531 w 2945"/>
                <a:gd name="T25" fmla="*/ 2783 h 2902"/>
                <a:gd name="T26" fmla="*/ 2809 w 2945"/>
                <a:gd name="T27" fmla="*/ 1396 h 2902"/>
                <a:gd name="T28" fmla="*/ 2377 w 2945"/>
                <a:gd name="T29" fmla="*/ 474 h 2902"/>
                <a:gd name="T30" fmla="*/ 2081 w 2945"/>
                <a:gd name="T31" fmla="*/ 262 h 2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45" h="2902">
                  <a:moveTo>
                    <a:pt x="820" y="2732"/>
                  </a:moveTo>
                  <a:lnTo>
                    <a:pt x="820" y="2732"/>
                  </a:lnTo>
                  <a:cubicBezTo>
                    <a:pt x="372" y="2505"/>
                    <a:pt x="59" y="2048"/>
                    <a:pt x="33" y="1515"/>
                  </a:cubicBezTo>
                  <a:cubicBezTo>
                    <a:pt x="0" y="719"/>
                    <a:pt x="617" y="51"/>
                    <a:pt x="1413" y="17"/>
                  </a:cubicBezTo>
                  <a:cubicBezTo>
                    <a:pt x="1793" y="0"/>
                    <a:pt x="2166" y="135"/>
                    <a:pt x="2445" y="398"/>
                  </a:cubicBezTo>
                  <a:cubicBezTo>
                    <a:pt x="2724" y="651"/>
                    <a:pt x="2894" y="1007"/>
                    <a:pt x="2910" y="1396"/>
                  </a:cubicBezTo>
                  <a:cubicBezTo>
                    <a:pt x="2944" y="2183"/>
                    <a:pt x="2327" y="2851"/>
                    <a:pt x="1531" y="2884"/>
                  </a:cubicBezTo>
                  <a:cubicBezTo>
                    <a:pt x="1277" y="2901"/>
                    <a:pt x="1032" y="2842"/>
                    <a:pt x="820" y="2732"/>
                  </a:cubicBezTo>
                  <a:close/>
                  <a:moveTo>
                    <a:pt x="2081" y="262"/>
                  </a:moveTo>
                  <a:lnTo>
                    <a:pt x="2081" y="262"/>
                  </a:lnTo>
                  <a:cubicBezTo>
                    <a:pt x="1878" y="161"/>
                    <a:pt x="1650" y="110"/>
                    <a:pt x="1413" y="119"/>
                  </a:cubicBezTo>
                  <a:cubicBezTo>
                    <a:pt x="676" y="152"/>
                    <a:pt x="109" y="778"/>
                    <a:pt x="135" y="1515"/>
                  </a:cubicBezTo>
                  <a:cubicBezTo>
                    <a:pt x="169" y="2242"/>
                    <a:pt x="795" y="2817"/>
                    <a:pt x="1531" y="2783"/>
                  </a:cubicBezTo>
                  <a:cubicBezTo>
                    <a:pt x="2267" y="2758"/>
                    <a:pt x="2834" y="2132"/>
                    <a:pt x="2809" y="1396"/>
                  </a:cubicBezTo>
                  <a:cubicBezTo>
                    <a:pt x="2792" y="1041"/>
                    <a:pt x="2640" y="711"/>
                    <a:pt x="2377" y="474"/>
                  </a:cubicBezTo>
                  <a:cubicBezTo>
                    <a:pt x="2284" y="389"/>
                    <a:pt x="2191" y="322"/>
                    <a:pt x="2081" y="262"/>
                  </a:cubicBezTo>
                  <a:close/>
                </a:path>
              </a:pathLst>
            </a:custGeom>
            <a:grp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sp>
          <p:nvSpPr>
            <p:cNvPr id="25" name="Freeform 18">
              <a:extLst>
                <a:ext uri="{FF2B5EF4-FFF2-40B4-BE49-F238E27FC236}">
                  <a16:creationId xmlns:a16="http://schemas.microsoft.com/office/drawing/2014/main" id="{E61128BB-CC07-C7DC-6D02-C5031CF4B820}"/>
                </a:ext>
              </a:extLst>
            </p:cNvPr>
            <p:cNvSpPr>
              <a:spLocks noChangeArrowheads="1"/>
            </p:cNvSpPr>
            <p:nvPr/>
          </p:nvSpPr>
          <p:spPr bwMode="auto">
            <a:xfrm flipH="1">
              <a:off x="6635327" y="4032212"/>
              <a:ext cx="305342" cy="949160"/>
            </a:xfrm>
            <a:custGeom>
              <a:avLst/>
              <a:gdLst>
                <a:gd name="T0" fmla="*/ 499 w 568"/>
                <a:gd name="T1" fmla="*/ 1752 h 1769"/>
                <a:gd name="T2" fmla="*/ 499 w 568"/>
                <a:gd name="T3" fmla="*/ 1752 h 1769"/>
                <a:gd name="T4" fmla="*/ 143 w 568"/>
                <a:gd name="T5" fmla="*/ 1768 h 1769"/>
                <a:gd name="T6" fmla="*/ 76 w 568"/>
                <a:gd name="T7" fmla="*/ 1701 h 1769"/>
                <a:gd name="T8" fmla="*/ 0 w 568"/>
                <a:gd name="T9" fmla="*/ 93 h 1769"/>
                <a:gd name="T10" fmla="*/ 67 w 568"/>
                <a:gd name="T11" fmla="*/ 17 h 1769"/>
                <a:gd name="T12" fmla="*/ 423 w 568"/>
                <a:gd name="T13" fmla="*/ 0 h 1769"/>
                <a:gd name="T14" fmla="*/ 499 w 568"/>
                <a:gd name="T15" fmla="*/ 68 h 1769"/>
                <a:gd name="T16" fmla="*/ 567 w 568"/>
                <a:gd name="T17" fmla="*/ 1684 h 1769"/>
                <a:gd name="T18" fmla="*/ 499 w 568"/>
                <a:gd name="T19" fmla="*/ 1752 h 1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8" h="1769">
                  <a:moveTo>
                    <a:pt x="499" y="1752"/>
                  </a:moveTo>
                  <a:lnTo>
                    <a:pt x="499" y="1752"/>
                  </a:lnTo>
                  <a:cubicBezTo>
                    <a:pt x="143" y="1768"/>
                    <a:pt x="143" y="1768"/>
                    <a:pt x="143" y="1768"/>
                  </a:cubicBezTo>
                  <a:cubicBezTo>
                    <a:pt x="110" y="1768"/>
                    <a:pt x="76" y="1743"/>
                    <a:pt x="76" y="1701"/>
                  </a:cubicBezTo>
                  <a:cubicBezTo>
                    <a:pt x="0" y="93"/>
                    <a:pt x="0" y="93"/>
                    <a:pt x="0" y="93"/>
                  </a:cubicBezTo>
                  <a:cubicBezTo>
                    <a:pt x="0" y="51"/>
                    <a:pt x="33" y="17"/>
                    <a:pt x="67" y="17"/>
                  </a:cubicBezTo>
                  <a:cubicBezTo>
                    <a:pt x="423" y="0"/>
                    <a:pt x="423" y="0"/>
                    <a:pt x="423" y="0"/>
                  </a:cubicBezTo>
                  <a:cubicBezTo>
                    <a:pt x="465" y="0"/>
                    <a:pt x="499" y="34"/>
                    <a:pt x="499" y="68"/>
                  </a:cubicBezTo>
                  <a:cubicBezTo>
                    <a:pt x="567" y="1684"/>
                    <a:pt x="567" y="1684"/>
                    <a:pt x="567" y="1684"/>
                  </a:cubicBezTo>
                  <a:cubicBezTo>
                    <a:pt x="567" y="1718"/>
                    <a:pt x="541" y="1752"/>
                    <a:pt x="499" y="1752"/>
                  </a:cubicBezTo>
                </a:path>
              </a:pathLst>
            </a:custGeom>
            <a:grp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grpSp>
      <p:grpSp>
        <p:nvGrpSpPr>
          <p:cNvPr id="29" name="Grupo 109">
            <a:extLst>
              <a:ext uri="{FF2B5EF4-FFF2-40B4-BE49-F238E27FC236}">
                <a16:creationId xmlns:a16="http://schemas.microsoft.com/office/drawing/2014/main" id="{B9EDA622-5274-6A72-2D29-A3E0301D12B4}"/>
              </a:ext>
            </a:extLst>
          </p:cNvPr>
          <p:cNvGrpSpPr/>
          <p:nvPr/>
        </p:nvGrpSpPr>
        <p:grpSpPr>
          <a:xfrm flipH="1">
            <a:off x="9060865" y="1538002"/>
            <a:ext cx="2702821" cy="926310"/>
            <a:chOff x="4247967" y="10620441"/>
            <a:chExt cx="4271014" cy="1852620"/>
          </a:xfrm>
        </p:grpSpPr>
        <p:sp>
          <p:nvSpPr>
            <p:cNvPr id="30" name="CuadroTexto 395">
              <a:extLst>
                <a:ext uri="{FF2B5EF4-FFF2-40B4-BE49-F238E27FC236}">
                  <a16:creationId xmlns:a16="http://schemas.microsoft.com/office/drawing/2014/main" id="{00AF4F2C-CC2B-72C6-0A5C-037D965C4179}"/>
                </a:ext>
              </a:extLst>
            </p:cNvPr>
            <p:cNvSpPr txBox="1"/>
            <p:nvPr/>
          </p:nvSpPr>
          <p:spPr>
            <a:xfrm flipH="1">
              <a:off x="6136305" y="10620441"/>
              <a:ext cx="2382676" cy="461664"/>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900" b="1" dirty="0">
                  <a:solidFill>
                    <a:srgbClr val="353E49"/>
                  </a:solidFill>
                  <a:latin typeface="Dax Offc Pro" panose="020B0504030101020102" pitchFamily="34" charset="0"/>
                  <a:ea typeface="Lato" charset="0"/>
                  <a:cs typeface="Lato" charset="0"/>
                </a:rPr>
                <a:t>Sentiment Score</a:t>
              </a:r>
            </a:p>
          </p:txBody>
        </p:sp>
        <p:sp>
          <p:nvSpPr>
            <p:cNvPr id="31" name="Rectangle 40">
              <a:extLst>
                <a:ext uri="{FF2B5EF4-FFF2-40B4-BE49-F238E27FC236}">
                  <a16:creationId xmlns:a16="http://schemas.microsoft.com/office/drawing/2014/main" id="{22EC8C04-0EA7-6870-AB10-1370AB9E933E}"/>
                </a:ext>
              </a:extLst>
            </p:cNvPr>
            <p:cNvSpPr/>
            <p:nvPr/>
          </p:nvSpPr>
          <p:spPr>
            <a:xfrm>
              <a:off x="4247967" y="11180399"/>
              <a:ext cx="4236804" cy="1292662"/>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1200" dirty="0">
                  <a:solidFill>
                    <a:srgbClr val="646C76"/>
                  </a:solidFill>
                  <a:latin typeface="Dax Offc Pro" panose="020B0504030101020102" pitchFamily="34" charset="0"/>
                  <a:ea typeface="Lato Light" panose="020F0502020204030203" pitchFamily="34" charset="0"/>
                  <a:cs typeface="Lato Light" panose="020F0502020204030203" pitchFamily="34" charset="0"/>
                </a:rPr>
                <a:t>Averages</a:t>
              </a:r>
            </a:p>
            <a:p>
              <a:r>
                <a:rPr lang="en-US" sz="1200" dirty="0">
                  <a:solidFill>
                    <a:srgbClr val="646C76"/>
                  </a:solidFill>
                  <a:latin typeface="Dax Offc Pro" panose="020B0504030101020102" pitchFamily="34" charset="0"/>
                  <a:ea typeface="Lato Light" panose="020F0502020204030203" pitchFamily="34" charset="0"/>
                  <a:cs typeface="Lato Light" panose="020F0502020204030203" pitchFamily="34" charset="0"/>
                </a:rPr>
                <a:t>Max</a:t>
              </a:r>
            </a:p>
            <a:p>
              <a:r>
                <a:rPr lang="en-US" sz="1200" dirty="0">
                  <a:solidFill>
                    <a:srgbClr val="646C76"/>
                  </a:solidFill>
                  <a:latin typeface="Dax Offc Pro" panose="020B0504030101020102" pitchFamily="34" charset="0"/>
                  <a:ea typeface="Lato Light" panose="020F0502020204030203" pitchFamily="34" charset="0"/>
                  <a:cs typeface="Lato Light" panose="020F0502020204030203" pitchFamily="34" charset="0"/>
                </a:rPr>
                <a:t>Hourly Increase/Decrease</a:t>
              </a:r>
            </a:p>
          </p:txBody>
        </p:sp>
      </p:grpSp>
      <p:grpSp>
        <p:nvGrpSpPr>
          <p:cNvPr id="32" name="Grupo 162">
            <a:extLst>
              <a:ext uri="{FF2B5EF4-FFF2-40B4-BE49-F238E27FC236}">
                <a16:creationId xmlns:a16="http://schemas.microsoft.com/office/drawing/2014/main" id="{EEF4112A-9F4A-62FD-8E75-6BE33785999B}"/>
              </a:ext>
            </a:extLst>
          </p:cNvPr>
          <p:cNvGrpSpPr/>
          <p:nvPr/>
        </p:nvGrpSpPr>
        <p:grpSpPr>
          <a:xfrm flipH="1">
            <a:off x="9062073" y="2941879"/>
            <a:ext cx="2693491" cy="926310"/>
            <a:chOff x="4247967" y="10620441"/>
            <a:chExt cx="4256271" cy="1852620"/>
          </a:xfrm>
        </p:grpSpPr>
        <p:sp>
          <p:nvSpPr>
            <p:cNvPr id="33" name="CuadroTexto 395">
              <a:extLst>
                <a:ext uri="{FF2B5EF4-FFF2-40B4-BE49-F238E27FC236}">
                  <a16:creationId xmlns:a16="http://schemas.microsoft.com/office/drawing/2014/main" id="{109D8806-0A20-6A19-4501-46D9CD8C86C6}"/>
                </a:ext>
              </a:extLst>
            </p:cNvPr>
            <p:cNvSpPr txBox="1"/>
            <p:nvPr/>
          </p:nvSpPr>
          <p:spPr>
            <a:xfrm flipH="1">
              <a:off x="5771022" y="10620441"/>
              <a:ext cx="2733216" cy="461664"/>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900" b="1" dirty="0">
                  <a:solidFill>
                    <a:srgbClr val="353E49"/>
                  </a:solidFill>
                  <a:latin typeface="Dax Offc Pro" panose="020B0504030101020102" pitchFamily="34" charset="0"/>
                  <a:ea typeface="Lato" charset="0"/>
                  <a:cs typeface="Lato" charset="0"/>
                </a:rPr>
                <a:t>Mention Count</a:t>
              </a:r>
            </a:p>
          </p:txBody>
        </p:sp>
        <p:sp>
          <p:nvSpPr>
            <p:cNvPr id="34" name="Rectangle 40">
              <a:extLst>
                <a:ext uri="{FF2B5EF4-FFF2-40B4-BE49-F238E27FC236}">
                  <a16:creationId xmlns:a16="http://schemas.microsoft.com/office/drawing/2014/main" id="{0863ACE7-489B-CE1E-3377-8A73F1C95B19}"/>
                </a:ext>
              </a:extLst>
            </p:cNvPr>
            <p:cNvSpPr/>
            <p:nvPr/>
          </p:nvSpPr>
          <p:spPr>
            <a:xfrm>
              <a:off x="4247967" y="11180399"/>
              <a:ext cx="4236804" cy="1292662"/>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1200" dirty="0">
                  <a:solidFill>
                    <a:srgbClr val="646C76"/>
                  </a:solidFill>
                  <a:latin typeface="Dax Offc Pro" panose="020B0504030101020102" pitchFamily="34" charset="0"/>
                  <a:ea typeface="Lato Light" panose="020F0502020204030203" pitchFamily="34" charset="0"/>
                  <a:cs typeface="Lato Light" panose="020F0502020204030203" pitchFamily="34" charset="0"/>
                </a:rPr>
                <a:t>% Negative</a:t>
              </a:r>
            </a:p>
            <a:p>
              <a:r>
                <a:rPr lang="en-US" sz="1200" dirty="0">
                  <a:solidFill>
                    <a:srgbClr val="646C76"/>
                  </a:solidFill>
                  <a:latin typeface="Dax Offc Pro" panose="020B0504030101020102" pitchFamily="34" charset="0"/>
                  <a:ea typeface="Lato Light" panose="020F0502020204030203" pitchFamily="34" charset="0"/>
                  <a:cs typeface="Lato Light" panose="020F0502020204030203" pitchFamily="34" charset="0"/>
                </a:rPr>
                <a:t>% Positive</a:t>
              </a:r>
            </a:p>
            <a:p>
              <a:r>
                <a:rPr lang="en-US" sz="1200" dirty="0">
                  <a:solidFill>
                    <a:srgbClr val="646C76"/>
                  </a:solidFill>
                  <a:latin typeface="Dax Offc Pro" panose="020B0504030101020102" pitchFamily="34" charset="0"/>
                  <a:ea typeface="Lato Light" panose="020F0502020204030203" pitchFamily="34" charset="0"/>
                  <a:cs typeface="Lato Light" panose="020F0502020204030203" pitchFamily="34" charset="0"/>
                </a:rPr>
                <a:t>Hourly Counts</a:t>
              </a:r>
            </a:p>
          </p:txBody>
        </p:sp>
      </p:grpSp>
      <p:grpSp>
        <p:nvGrpSpPr>
          <p:cNvPr id="35" name="Grupo 165">
            <a:extLst>
              <a:ext uri="{FF2B5EF4-FFF2-40B4-BE49-F238E27FC236}">
                <a16:creationId xmlns:a16="http://schemas.microsoft.com/office/drawing/2014/main" id="{A518FCF5-6512-BF91-834B-98BE93978AD8}"/>
              </a:ext>
            </a:extLst>
          </p:cNvPr>
          <p:cNvGrpSpPr/>
          <p:nvPr/>
        </p:nvGrpSpPr>
        <p:grpSpPr>
          <a:xfrm flipH="1">
            <a:off x="9056181" y="4483922"/>
            <a:ext cx="2702823" cy="741644"/>
            <a:chOff x="4247967" y="10620441"/>
            <a:chExt cx="4271016" cy="1483288"/>
          </a:xfrm>
        </p:grpSpPr>
        <p:sp>
          <p:nvSpPr>
            <p:cNvPr id="36" name="CuadroTexto 395">
              <a:extLst>
                <a:ext uri="{FF2B5EF4-FFF2-40B4-BE49-F238E27FC236}">
                  <a16:creationId xmlns:a16="http://schemas.microsoft.com/office/drawing/2014/main" id="{8B915726-0EBA-27C5-C78B-ECD9963716C0}"/>
                </a:ext>
              </a:extLst>
            </p:cNvPr>
            <p:cNvSpPr txBox="1"/>
            <p:nvPr/>
          </p:nvSpPr>
          <p:spPr>
            <a:xfrm flipH="1">
              <a:off x="6136308" y="10620441"/>
              <a:ext cx="2382675" cy="461664"/>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900" b="1" dirty="0">
                  <a:solidFill>
                    <a:srgbClr val="353E49"/>
                  </a:solidFill>
                  <a:latin typeface="Dax Offc Pro" panose="020B0504030101020102" pitchFamily="34" charset="0"/>
                  <a:ea typeface="Lato" charset="0"/>
                  <a:cs typeface="Lato" charset="0"/>
                </a:rPr>
                <a:t>Word Cloud</a:t>
              </a:r>
            </a:p>
          </p:txBody>
        </p:sp>
        <p:sp>
          <p:nvSpPr>
            <p:cNvPr id="37" name="Rectangle 40">
              <a:extLst>
                <a:ext uri="{FF2B5EF4-FFF2-40B4-BE49-F238E27FC236}">
                  <a16:creationId xmlns:a16="http://schemas.microsoft.com/office/drawing/2014/main" id="{C6A5C693-72D9-1C47-E6E3-8A709EAFB459}"/>
                </a:ext>
              </a:extLst>
            </p:cNvPr>
            <p:cNvSpPr/>
            <p:nvPr/>
          </p:nvSpPr>
          <p:spPr>
            <a:xfrm>
              <a:off x="4247967" y="11180399"/>
              <a:ext cx="4236805" cy="923330"/>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1200" dirty="0">
                  <a:solidFill>
                    <a:srgbClr val="646C76"/>
                  </a:solidFill>
                  <a:latin typeface="Dax Offc Pro" panose="020B0504030101020102" pitchFamily="34" charset="0"/>
                  <a:ea typeface="Lato Light" panose="020F0502020204030203" pitchFamily="34" charset="0"/>
                  <a:cs typeface="Lato Light" panose="020F0502020204030203" pitchFamily="34" charset="0"/>
                </a:rPr>
                <a:t>Most Frequent Words used on Social Media</a:t>
              </a:r>
            </a:p>
          </p:txBody>
        </p:sp>
      </p:grpSp>
      <p:grpSp>
        <p:nvGrpSpPr>
          <p:cNvPr id="9" name="Group 8">
            <a:extLst>
              <a:ext uri="{FF2B5EF4-FFF2-40B4-BE49-F238E27FC236}">
                <a16:creationId xmlns:a16="http://schemas.microsoft.com/office/drawing/2014/main" id="{25423B18-D32A-B243-0D43-3434FF2BAF50}"/>
              </a:ext>
            </a:extLst>
          </p:cNvPr>
          <p:cNvGrpSpPr/>
          <p:nvPr/>
        </p:nvGrpSpPr>
        <p:grpSpPr>
          <a:xfrm>
            <a:off x="7745204" y="1414016"/>
            <a:ext cx="979874" cy="979874"/>
            <a:chOff x="7745204" y="1414016"/>
            <a:chExt cx="979874" cy="979874"/>
          </a:xfrm>
        </p:grpSpPr>
        <p:sp>
          <p:nvSpPr>
            <p:cNvPr id="26" name="Freeform 165">
              <a:extLst>
                <a:ext uri="{FF2B5EF4-FFF2-40B4-BE49-F238E27FC236}">
                  <a16:creationId xmlns:a16="http://schemas.microsoft.com/office/drawing/2014/main" id="{8EC732F6-AC66-5D06-1E6A-DA276394C94F}"/>
                </a:ext>
              </a:extLst>
            </p:cNvPr>
            <p:cNvSpPr>
              <a:spLocks noChangeArrowheads="1"/>
            </p:cNvSpPr>
            <p:nvPr/>
          </p:nvSpPr>
          <p:spPr bwMode="auto">
            <a:xfrm flipH="1">
              <a:off x="7745204" y="1414016"/>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4" name="Picture 3" descr="A white circle with a letter in it&#10;&#10;Description automatically generated">
              <a:extLst>
                <a:ext uri="{FF2B5EF4-FFF2-40B4-BE49-F238E27FC236}">
                  <a16:creationId xmlns:a16="http://schemas.microsoft.com/office/drawing/2014/main" id="{B5A78D13-68CA-C92C-0A4A-28A27D618A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9401" y="1698213"/>
              <a:ext cx="411480" cy="411480"/>
            </a:xfrm>
            <a:prstGeom prst="rect">
              <a:avLst/>
            </a:prstGeom>
          </p:spPr>
        </p:pic>
      </p:grpSp>
      <p:grpSp>
        <p:nvGrpSpPr>
          <p:cNvPr id="10" name="Group 9">
            <a:extLst>
              <a:ext uri="{FF2B5EF4-FFF2-40B4-BE49-F238E27FC236}">
                <a16:creationId xmlns:a16="http://schemas.microsoft.com/office/drawing/2014/main" id="{1DD24E7B-E6A5-D338-EAE7-DB6AB6CBFA6F}"/>
              </a:ext>
            </a:extLst>
          </p:cNvPr>
          <p:cNvGrpSpPr/>
          <p:nvPr/>
        </p:nvGrpSpPr>
        <p:grpSpPr>
          <a:xfrm>
            <a:off x="7745204" y="2817326"/>
            <a:ext cx="979874" cy="974444"/>
            <a:chOff x="7745204" y="2817326"/>
            <a:chExt cx="979874" cy="974444"/>
          </a:xfrm>
        </p:grpSpPr>
        <p:sp>
          <p:nvSpPr>
            <p:cNvPr id="27" name="Freeform 166">
              <a:extLst>
                <a:ext uri="{FF2B5EF4-FFF2-40B4-BE49-F238E27FC236}">
                  <a16:creationId xmlns:a16="http://schemas.microsoft.com/office/drawing/2014/main" id="{71F9C17E-2C0D-D193-6CD2-72EA7ADA532F}"/>
                </a:ext>
              </a:extLst>
            </p:cNvPr>
            <p:cNvSpPr>
              <a:spLocks noChangeArrowheads="1"/>
            </p:cNvSpPr>
            <p:nvPr/>
          </p:nvSpPr>
          <p:spPr bwMode="auto">
            <a:xfrm flipH="1">
              <a:off x="7745204" y="2817326"/>
              <a:ext cx="979874" cy="974444"/>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pic>
          <p:nvPicPr>
            <p:cNvPr id="6" name="Picture 5" descr="A silhouette of a person with a speech bubble&#10;&#10;Description automatically generated">
              <a:extLst>
                <a:ext uri="{FF2B5EF4-FFF2-40B4-BE49-F238E27FC236}">
                  <a16:creationId xmlns:a16="http://schemas.microsoft.com/office/drawing/2014/main" id="{88350B8E-7C8C-F55C-25F4-DDFBB17E21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9401" y="3098808"/>
              <a:ext cx="411480" cy="411480"/>
            </a:xfrm>
            <a:prstGeom prst="rect">
              <a:avLst/>
            </a:prstGeom>
          </p:spPr>
        </p:pic>
      </p:grpSp>
      <p:grpSp>
        <p:nvGrpSpPr>
          <p:cNvPr id="11" name="Group 10">
            <a:extLst>
              <a:ext uri="{FF2B5EF4-FFF2-40B4-BE49-F238E27FC236}">
                <a16:creationId xmlns:a16="http://schemas.microsoft.com/office/drawing/2014/main" id="{E5B1FBBD-8170-854D-0842-75E43CD6419A}"/>
              </a:ext>
            </a:extLst>
          </p:cNvPr>
          <p:cNvGrpSpPr/>
          <p:nvPr/>
        </p:nvGrpSpPr>
        <p:grpSpPr>
          <a:xfrm>
            <a:off x="7745204" y="4342779"/>
            <a:ext cx="979874" cy="974444"/>
            <a:chOff x="7745204" y="4342779"/>
            <a:chExt cx="979874" cy="974444"/>
          </a:xfrm>
        </p:grpSpPr>
        <p:sp>
          <p:nvSpPr>
            <p:cNvPr id="28" name="Freeform 167">
              <a:extLst>
                <a:ext uri="{FF2B5EF4-FFF2-40B4-BE49-F238E27FC236}">
                  <a16:creationId xmlns:a16="http://schemas.microsoft.com/office/drawing/2014/main" id="{01243FD3-0D79-C2F1-CE42-7EF92EF02679}"/>
                </a:ext>
              </a:extLst>
            </p:cNvPr>
            <p:cNvSpPr>
              <a:spLocks noChangeArrowheads="1"/>
            </p:cNvSpPr>
            <p:nvPr/>
          </p:nvSpPr>
          <p:spPr bwMode="auto">
            <a:xfrm flipH="1">
              <a:off x="7745204" y="4342779"/>
              <a:ext cx="979874" cy="974444"/>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8" name="Picture 7" descr="A white outline of a cloud&#10;&#10;Description automatically generated">
              <a:extLst>
                <a:ext uri="{FF2B5EF4-FFF2-40B4-BE49-F238E27FC236}">
                  <a16:creationId xmlns:a16="http://schemas.microsoft.com/office/drawing/2014/main" id="{7B1CE64C-D350-FBD9-DD52-3375F107B4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29401" y="4624261"/>
              <a:ext cx="411480" cy="411480"/>
            </a:xfrm>
            <a:prstGeom prst="rect">
              <a:avLst/>
            </a:prstGeom>
          </p:spPr>
        </p:pic>
      </p:grpSp>
      <p:pic>
        <p:nvPicPr>
          <p:cNvPr id="12" name="Picture 11">
            <a:extLst>
              <a:ext uri="{FF2B5EF4-FFF2-40B4-BE49-F238E27FC236}">
                <a16:creationId xmlns:a16="http://schemas.microsoft.com/office/drawing/2014/main" id="{05E79CD7-24FA-B34B-502B-839777DD68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354" y="4409847"/>
            <a:ext cx="457200" cy="457200"/>
          </a:xfrm>
          <a:prstGeom prst="rect">
            <a:avLst/>
          </a:prstGeom>
        </p:spPr>
      </p:pic>
      <p:pic>
        <p:nvPicPr>
          <p:cNvPr id="38" name="Picture 37" descr="A blue logo with a black background&#10;&#10;Description automatically generated">
            <a:extLst>
              <a:ext uri="{FF2B5EF4-FFF2-40B4-BE49-F238E27FC236}">
                <a16:creationId xmlns:a16="http://schemas.microsoft.com/office/drawing/2014/main" id="{A76E4052-0A79-E502-90A9-3DC23BCF18C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38968" y="4455567"/>
            <a:ext cx="411480" cy="411480"/>
          </a:xfrm>
          <a:prstGeom prst="rect">
            <a:avLst/>
          </a:prstGeom>
        </p:spPr>
      </p:pic>
      <p:pic>
        <p:nvPicPr>
          <p:cNvPr id="39" name="Picture 38">
            <a:extLst>
              <a:ext uri="{FF2B5EF4-FFF2-40B4-BE49-F238E27FC236}">
                <a16:creationId xmlns:a16="http://schemas.microsoft.com/office/drawing/2014/main" id="{616F4881-D564-24E9-1DED-FFAA66B8195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19824" y="4455567"/>
            <a:ext cx="411480" cy="411480"/>
          </a:xfrm>
          <a:prstGeom prst="rect">
            <a:avLst/>
          </a:prstGeom>
        </p:spPr>
      </p:pic>
      <p:pic>
        <p:nvPicPr>
          <p:cNvPr id="40" name="Picture 39">
            <a:extLst>
              <a:ext uri="{FF2B5EF4-FFF2-40B4-BE49-F238E27FC236}">
                <a16:creationId xmlns:a16="http://schemas.microsoft.com/office/drawing/2014/main" id="{AABC7C44-058A-21DD-70ED-47E9D3C805A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23949" y="4455567"/>
            <a:ext cx="411480" cy="411480"/>
          </a:xfrm>
          <a:prstGeom prst="rect">
            <a:avLst/>
          </a:prstGeom>
        </p:spPr>
      </p:pic>
      <p:sp>
        <p:nvSpPr>
          <p:cNvPr id="42" name="Freeform 12">
            <a:extLst>
              <a:ext uri="{FF2B5EF4-FFF2-40B4-BE49-F238E27FC236}">
                <a16:creationId xmlns:a16="http://schemas.microsoft.com/office/drawing/2014/main" id="{5088561B-324C-43A6-B747-5315445E4E5B}"/>
              </a:ext>
            </a:extLst>
          </p:cNvPr>
          <p:cNvSpPr>
            <a:spLocks noChangeArrowheads="1"/>
          </p:cNvSpPr>
          <p:nvPr/>
        </p:nvSpPr>
        <p:spPr bwMode="auto">
          <a:xfrm flipH="1">
            <a:off x="6480879" y="2207706"/>
            <a:ext cx="954635" cy="1837651"/>
          </a:xfrm>
          <a:custGeom>
            <a:avLst/>
            <a:gdLst>
              <a:gd name="T0" fmla="*/ 1422 w 1423"/>
              <a:gd name="T1" fmla="*/ 0 h 2843"/>
              <a:gd name="T2" fmla="*/ 1422 w 1423"/>
              <a:gd name="T3" fmla="*/ 0 h 2843"/>
              <a:gd name="T4" fmla="*/ 0 w 1423"/>
              <a:gd name="T5" fmla="*/ 1421 h 2843"/>
              <a:gd name="T6" fmla="*/ 1422 w 1423"/>
              <a:gd name="T7" fmla="*/ 2842 h 2843"/>
              <a:gd name="T8" fmla="*/ 1422 w 1423"/>
              <a:gd name="T9" fmla="*/ 0 h 2843"/>
              <a:gd name="connsiteX0" fmla="*/ 9993 w 9993"/>
              <a:gd name="connsiteY0" fmla="*/ 0 h 9996"/>
              <a:gd name="connsiteX1" fmla="*/ 9993 w 9993"/>
              <a:gd name="connsiteY1" fmla="*/ 0 h 9996"/>
              <a:gd name="connsiteX2" fmla="*/ 0 w 9993"/>
              <a:gd name="connsiteY2" fmla="*/ 4998 h 9996"/>
              <a:gd name="connsiteX3" fmla="*/ 9993 w 9993"/>
              <a:gd name="connsiteY3" fmla="*/ 9996 h 9996"/>
              <a:gd name="connsiteX4" fmla="*/ 9993 w 9993"/>
              <a:gd name="connsiteY4" fmla="*/ 0 h 9996"/>
              <a:gd name="connsiteX0" fmla="*/ 10000 w 10000"/>
              <a:gd name="connsiteY0" fmla="*/ 0 h 10000"/>
              <a:gd name="connsiteX1" fmla="*/ 10000 w 10000"/>
              <a:gd name="connsiteY1" fmla="*/ 0 h 10000"/>
              <a:gd name="connsiteX2" fmla="*/ 0 w 10000"/>
              <a:gd name="connsiteY2" fmla="*/ 5000 h 10000"/>
              <a:gd name="connsiteX3" fmla="*/ 10000 w 10000"/>
              <a:gd name="connsiteY3" fmla="*/ 10000 h 10000"/>
              <a:gd name="connsiteX4" fmla="*/ 10000 w 10000"/>
              <a:gd name="connsiteY4" fmla="*/ 0 h 10000"/>
              <a:gd name="connsiteX0" fmla="*/ 10190 w 10190"/>
              <a:gd name="connsiteY0" fmla="*/ 0 h 9638"/>
              <a:gd name="connsiteX1" fmla="*/ 10190 w 10190"/>
              <a:gd name="connsiteY1" fmla="*/ 0 h 9638"/>
              <a:gd name="connsiteX2" fmla="*/ 190 w 10190"/>
              <a:gd name="connsiteY2" fmla="*/ 5000 h 9638"/>
              <a:gd name="connsiteX3" fmla="*/ 6124 w 10190"/>
              <a:gd name="connsiteY3" fmla="*/ 9638 h 9638"/>
              <a:gd name="connsiteX4" fmla="*/ 10190 w 10190"/>
              <a:gd name="connsiteY4" fmla="*/ 0 h 9638"/>
              <a:gd name="connsiteX0" fmla="*/ 9954 w 9954"/>
              <a:gd name="connsiteY0" fmla="*/ 0 h 10000"/>
              <a:gd name="connsiteX1" fmla="*/ 9954 w 9954"/>
              <a:gd name="connsiteY1" fmla="*/ 0 h 10000"/>
              <a:gd name="connsiteX2" fmla="*/ 140 w 9954"/>
              <a:gd name="connsiteY2" fmla="*/ 5188 h 10000"/>
              <a:gd name="connsiteX3" fmla="*/ 5964 w 9954"/>
              <a:gd name="connsiteY3" fmla="*/ 10000 h 10000"/>
              <a:gd name="connsiteX4" fmla="*/ 9954 w 9954"/>
              <a:gd name="connsiteY4" fmla="*/ 0 h 10000"/>
              <a:gd name="connsiteX0" fmla="*/ 10000 w 10000"/>
              <a:gd name="connsiteY0" fmla="*/ 0 h 10000"/>
              <a:gd name="connsiteX1" fmla="*/ 10000 w 10000"/>
              <a:gd name="connsiteY1" fmla="*/ 0 h 10000"/>
              <a:gd name="connsiteX2" fmla="*/ 141 w 10000"/>
              <a:gd name="connsiteY2" fmla="*/ 5188 h 10000"/>
              <a:gd name="connsiteX3" fmla="*/ 5992 w 10000"/>
              <a:gd name="connsiteY3" fmla="*/ 10000 h 10000"/>
              <a:gd name="connsiteX4" fmla="*/ 6025 w 10000"/>
              <a:gd name="connsiteY4" fmla="*/ 376 h 10000"/>
              <a:gd name="connsiteX0" fmla="*/ 9860 w 9860"/>
              <a:gd name="connsiteY0" fmla="*/ 0 h 10000"/>
              <a:gd name="connsiteX1" fmla="*/ 5919 w 9860"/>
              <a:gd name="connsiteY1" fmla="*/ 394 h 10000"/>
              <a:gd name="connsiteX2" fmla="*/ 1 w 9860"/>
              <a:gd name="connsiteY2" fmla="*/ 5188 h 10000"/>
              <a:gd name="connsiteX3" fmla="*/ 5852 w 9860"/>
              <a:gd name="connsiteY3" fmla="*/ 10000 h 10000"/>
              <a:gd name="connsiteX4" fmla="*/ 5885 w 9860"/>
              <a:gd name="connsiteY4" fmla="*/ 376 h 10000"/>
              <a:gd name="connsiteX0" fmla="*/ 10000 w 10000"/>
              <a:gd name="connsiteY0" fmla="*/ 0 h 10000"/>
              <a:gd name="connsiteX1" fmla="*/ 6003 w 10000"/>
              <a:gd name="connsiteY1" fmla="*/ 394 h 10000"/>
              <a:gd name="connsiteX2" fmla="*/ 1 w 10000"/>
              <a:gd name="connsiteY2" fmla="*/ 5188 h 10000"/>
              <a:gd name="connsiteX3" fmla="*/ 5935 w 10000"/>
              <a:gd name="connsiteY3" fmla="*/ 10000 h 10000"/>
              <a:gd name="connsiteX4" fmla="*/ 5969 w 10000"/>
              <a:gd name="connsiteY4" fmla="*/ 376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0000" y="0"/>
                </a:moveTo>
                <a:lnTo>
                  <a:pt x="6003" y="394"/>
                </a:lnTo>
                <a:cubicBezTo>
                  <a:pt x="2019" y="1289"/>
                  <a:pt x="12" y="3587"/>
                  <a:pt x="1" y="5188"/>
                </a:cubicBezTo>
                <a:cubicBezTo>
                  <a:pt x="-10" y="6789"/>
                  <a:pt x="1020" y="8442"/>
                  <a:pt x="5935" y="10000"/>
                </a:cubicBezTo>
                <a:cubicBezTo>
                  <a:pt x="5946" y="6792"/>
                  <a:pt x="5958" y="3584"/>
                  <a:pt x="5969" y="376"/>
                </a:cubicBezTo>
              </a:path>
            </a:pathLst>
          </a:custGeom>
          <a:solidFill>
            <a:srgbClr val="0075BE">
              <a:alpha val="10000"/>
            </a:srgbClr>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spTree>
    <p:extLst>
      <p:ext uri="{BB962C8B-B14F-4D97-AF65-F5344CB8AC3E}">
        <p14:creationId xmlns:p14="http://schemas.microsoft.com/office/powerpoint/2010/main" val="35883247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CC15BC-410E-EFFE-A467-0A1F4A9CD2BA}"/>
              </a:ext>
            </a:extLst>
          </p:cNvPr>
          <p:cNvPicPr>
            <a:picLocks noChangeAspect="1"/>
          </p:cNvPicPr>
          <p:nvPr/>
        </p:nvPicPr>
        <p:blipFill rotWithShape="1">
          <a:blip r:embed="rId2"/>
          <a:srcRect r="2242"/>
          <a:stretch/>
        </p:blipFill>
        <p:spPr>
          <a:xfrm>
            <a:off x="368021" y="0"/>
            <a:ext cx="11823979" cy="6858000"/>
          </a:xfrm>
          <a:prstGeom prst="rect">
            <a:avLst/>
          </a:prstGeom>
        </p:spPr>
      </p:pic>
    </p:spTree>
    <p:extLst>
      <p:ext uri="{BB962C8B-B14F-4D97-AF65-F5344CB8AC3E}">
        <p14:creationId xmlns:p14="http://schemas.microsoft.com/office/powerpoint/2010/main" val="1895667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350">
            <a:extLst>
              <a:ext uri="{FF2B5EF4-FFF2-40B4-BE49-F238E27FC236}">
                <a16:creationId xmlns:a16="http://schemas.microsoft.com/office/drawing/2014/main" id="{C856ABCC-1FD7-5ABB-72E8-E0548E789F9C}"/>
              </a:ext>
            </a:extLst>
          </p:cNvPr>
          <p:cNvSpPr txBox="1"/>
          <p:nvPr/>
        </p:nvSpPr>
        <p:spPr>
          <a:xfrm>
            <a:off x="3127605" y="511095"/>
            <a:ext cx="6341710" cy="707886"/>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ctr"/>
            <a:r>
              <a:rPr lang="en-US" sz="4000" b="1" dirty="0">
                <a:solidFill>
                  <a:srgbClr val="364556"/>
                </a:solidFill>
                <a:latin typeface="Poppins" pitchFamily="2" charset="77"/>
                <a:ea typeface="Lato Heavy" charset="0"/>
                <a:cs typeface="Poppins" pitchFamily="2" charset="77"/>
              </a:rPr>
              <a:t>Social Model Design</a:t>
            </a:r>
          </a:p>
        </p:txBody>
      </p:sp>
      <p:sp>
        <p:nvSpPr>
          <p:cNvPr id="3" name="CuadroTexto 351">
            <a:extLst>
              <a:ext uri="{FF2B5EF4-FFF2-40B4-BE49-F238E27FC236}">
                <a16:creationId xmlns:a16="http://schemas.microsoft.com/office/drawing/2014/main" id="{790D1CD4-CA31-316C-BFBE-DFD5399B4C6E}"/>
              </a:ext>
            </a:extLst>
          </p:cNvPr>
          <p:cNvSpPr txBox="1"/>
          <p:nvPr/>
        </p:nvSpPr>
        <p:spPr>
          <a:xfrm>
            <a:off x="1335742" y="1191656"/>
            <a:ext cx="9520518" cy="230832"/>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ctr"/>
            <a:r>
              <a:rPr lang="en-US" sz="900" dirty="0">
                <a:solidFill>
                  <a:srgbClr val="646C76"/>
                </a:solidFill>
                <a:latin typeface="Dax Offc Pro" panose="020B0504030101020102" pitchFamily="34" charset="0"/>
              </a:rPr>
              <a:t>Social Media Feed Integration: An inflight communication channel capturing real-time customer feedback post-merger, ensuring a passenger-first approach.</a:t>
            </a:r>
          </a:p>
        </p:txBody>
      </p:sp>
      <p:sp>
        <p:nvSpPr>
          <p:cNvPr id="4" name="Freeform 4">
            <a:extLst>
              <a:ext uri="{FF2B5EF4-FFF2-40B4-BE49-F238E27FC236}">
                <a16:creationId xmlns:a16="http://schemas.microsoft.com/office/drawing/2014/main" id="{2E1F90ED-4838-3442-8286-0316AD24E231}"/>
              </a:ext>
            </a:extLst>
          </p:cNvPr>
          <p:cNvSpPr>
            <a:spLocks noChangeArrowheads="1"/>
          </p:cNvSpPr>
          <p:nvPr/>
        </p:nvSpPr>
        <p:spPr bwMode="auto">
          <a:xfrm>
            <a:off x="10467448" y="11255360"/>
            <a:ext cx="362868" cy="447986"/>
          </a:xfrm>
          <a:custGeom>
            <a:avLst/>
            <a:gdLst>
              <a:gd name="T0" fmla="*/ 174 w 358"/>
              <a:gd name="T1" fmla="*/ 0 h 442"/>
              <a:gd name="T2" fmla="*/ 357 w 358"/>
              <a:gd name="T3" fmla="*/ 441 h 442"/>
              <a:gd name="T4" fmla="*/ 174 w 358"/>
              <a:gd name="T5" fmla="*/ 341 h 442"/>
              <a:gd name="T6" fmla="*/ 0 w 358"/>
              <a:gd name="T7" fmla="*/ 441 h 442"/>
              <a:gd name="T8" fmla="*/ 174 w 358"/>
              <a:gd name="T9" fmla="*/ 0 h 442"/>
            </a:gdLst>
            <a:ahLst/>
            <a:cxnLst>
              <a:cxn ang="0">
                <a:pos x="T0" y="T1"/>
              </a:cxn>
              <a:cxn ang="0">
                <a:pos x="T2" y="T3"/>
              </a:cxn>
              <a:cxn ang="0">
                <a:pos x="T4" y="T5"/>
              </a:cxn>
              <a:cxn ang="0">
                <a:pos x="T6" y="T7"/>
              </a:cxn>
              <a:cxn ang="0">
                <a:pos x="T8" y="T9"/>
              </a:cxn>
            </a:cxnLst>
            <a:rect l="0" t="0" r="r" b="b"/>
            <a:pathLst>
              <a:path w="358" h="442">
                <a:moveTo>
                  <a:pt x="174" y="0"/>
                </a:moveTo>
                <a:lnTo>
                  <a:pt x="357" y="441"/>
                </a:lnTo>
                <a:lnTo>
                  <a:pt x="174" y="341"/>
                </a:lnTo>
                <a:lnTo>
                  <a:pt x="0" y="441"/>
                </a:lnTo>
                <a:lnTo>
                  <a:pt x="174" y="0"/>
                </a:lnTo>
              </a:path>
            </a:pathLst>
          </a:custGeom>
          <a:solidFill>
            <a:schemeClr val="tx1">
              <a:lumMod val="20000"/>
              <a:lumOff val="80000"/>
            </a:schemeClr>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n-US" sz="900"/>
          </a:p>
        </p:txBody>
      </p:sp>
      <p:grpSp>
        <p:nvGrpSpPr>
          <p:cNvPr id="5" name="Gráfico 55">
            <a:extLst>
              <a:ext uri="{FF2B5EF4-FFF2-40B4-BE49-F238E27FC236}">
                <a16:creationId xmlns:a16="http://schemas.microsoft.com/office/drawing/2014/main" id="{0C2F5482-B932-D610-810B-58463A3BABC6}"/>
              </a:ext>
            </a:extLst>
          </p:cNvPr>
          <p:cNvGrpSpPr>
            <a:grpSpLocks noChangeAspect="1"/>
          </p:cNvGrpSpPr>
          <p:nvPr/>
        </p:nvGrpSpPr>
        <p:grpSpPr>
          <a:xfrm>
            <a:off x="8500682" y="2080864"/>
            <a:ext cx="212714" cy="212712"/>
            <a:chOff x="5171013" y="1306595"/>
            <a:chExt cx="570831" cy="570831"/>
          </a:xfrm>
          <a:solidFill>
            <a:schemeClr val="accent1"/>
          </a:solidFill>
        </p:grpSpPr>
        <p:sp>
          <p:nvSpPr>
            <p:cNvPr id="14" name="Forma libre 117">
              <a:extLst>
                <a:ext uri="{FF2B5EF4-FFF2-40B4-BE49-F238E27FC236}">
                  <a16:creationId xmlns:a16="http://schemas.microsoft.com/office/drawing/2014/main" id="{E33D2C27-645B-937B-11B6-42E42876CFF6}"/>
                </a:ext>
              </a:extLst>
            </p:cNvPr>
            <p:cNvSpPr/>
            <p:nvPr/>
          </p:nvSpPr>
          <p:spPr>
            <a:xfrm>
              <a:off x="5503995" y="1639578"/>
              <a:ext cx="237848" cy="237847"/>
            </a:xfrm>
            <a:custGeom>
              <a:avLst/>
              <a:gdLst>
                <a:gd name="connsiteX0" fmla="*/ 190278 w 237848"/>
                <a:gd name="connsiteY0" fmla="*/ 142709 h 237847"/>
                <a:gd name="connsiteX1" fmla="*/ 154605 w 237848"/>
                <a:gd name="connsiteY1" fmla="*/ 159145 h 237847"/>
                <a:gd name="connsiteX2" fmla="*/ 94054 w 237848"/>
                <a:gd name="connsiteY2" fmla="*/ 128878 h 237847"/>
                <a:gd name="connsiteX3" fmla="*/ 95140 w 237848"/>
                <a:gd name="connsiteY3" fmla="*/ 118925 h 237847"/>
                <a:gd name="connsiteX4" fmla="*/ 94058 w 237848"/>
                <a:gd name="connsiteY4" fmla="*/ 108979 h 237847"/>
                <a:gd name="connsiteX5" fmla="*/ 154607 w 237848"/>
                <a:gd name="connsiteY5" fmla="*/ 78704 h 237847"/>
                <a:gd name="connsiteX6" fmla="*/ 190280 w 237848"/>
                <a:gd name="connsiteY6" fmla="*/ 95139 h 237847"/>
                <a:gd name="connsiteX7" fmla="*/ 237848 w 237848"/>
                <a:gd name="connsiteY7" fmla="*/ 47570 h 237847"/>
                <a:gd name="connsiteX8" fmla="*/ 190278 w 237848"/>
                <a:gd name="connsiteY8" fmla="*/ 0 h 237847"/>
                <a:gd name="connsiteX9" fmla="*/ 142709 w 237848"/>
                <a:gd name="connsiteY9" fmla="*/ 47570 h 237847"/>
                <a:gd name="connsiteX10" fmla="*/ 143791 w 237848"/>
                <a:gd name="connsiteY10" fmla="*/ 57516 h 237847"/>
                <a:gd name="connsiteX11" fmla="*/ 83242 w 237848"/>
                <a:gd name="connsiteY11" fmla="*/ 87790 h 237847"/>
                <a:gd name="connsiteX12" fmla="*/ 47570 w 237848"/>
                <a:gd name="connsiteY12" fmla="*/ 71355 h 237847"/>
                <a:gd name="connsiteX13" fmla="*/ 0 w 237848"/>
                <a:gd name="connsiteY13" fmla="*/ 118925 h 237847"/>
                <a:gd name="connsiteX14" fmla="*/ 47571 w 237848"/>
                <a:gd name="connsiteY14" fmla="*/ 166493 h 237847"/>
                <a:gd name="connsiteX15" fmla="*/ 83238 w 237848"/>
                <a:gd name="connsiteY15" fmla="*/ 150066 h 237847"/>
                <a:gd name="connsiteX16" fmla="*/ 143793 w 237848"/>
                <a:gd name="connsiteY16" fmla="*/ 180334 h 237847"/>
                <a:gd name="connsiteX17" fmla="*/ 142710 w 237848"/>
                <a:gd name="connsiteY17" fmla="*/ 190277 h 237847"/>
                <a:gd name="connsiteX18" fmla="*/ 190280 w 237848"/>
                <a:gd name="connsiteY18" fmla="*/ 237847 h 237847"/>
                <a:gd name="connsiteX19" fmla="*/ 237848 w 237848"/>
                <a:gd name="connsiteY19" fmla="*/ 190277 h 237847"/>
                <a:gd name="connsiteX20" fmla="*/ 190278 w 237848"/>
                <a:gd name="connsiteY20" fmla="*/ 142709 h 237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7848" h="237847">
                  <a:moveTo>
                    <a:pt x="190278" y="142709"/>
                  </a:moveTo>
                  <a:cubicBezTo>
                    <a:pt x="176009" y="142709"/>
                    <a:pt x="163332" y="149157"/>
                    <a:pt x="154605" y="159145"/>
                  </a:cubicBezTo>
                  <a:lnTo>
                    <a:pt x="94054" y="128878"/>
                  </a:lnTo>
                  <a:cubicBezTo>
                    <a:pt x="94742" y="125663"/>
                    <a:pt x="95140" y="122343"/>
                    <a:pt x="95140" y="118925"/>
                  </a:cubicBezTo>
                  <a:cubicBezTo>
                    <a:pt x="95140" y="115510"/>
                    <a:pt x="94745" y="112192"/>
                    <a:pt x="94058" y="108979"/>
                  </a:cubicBezTo>
                  <a:lnTo>
                    <a:pt x="154607" y="78704"/>
                  </a:lnTo>
                  <a:cubicBezTo>
                    <a:pt x="163335" y="88691"/>
                    <a:pt x="176010" y="95139"/>
                    <a:pt x="190280" y="95139"/>
                  </a:cubicBezTo>
                  <a:cubicBezTo>
                    <a:pt x="216502" y="95139"/>
                    <a:pt x="237848" y="73806"/>
                    <a:pt x="237848" y="47570"/>
                  </a:cubicBezTo>
                  <a:cubicBezTo>
                    <a:pt x="237848" y="21335"/>
                    <a:pt x="216502" y="0"/>
                    <a:pt x="190278" y="0"/>
                  </a:cubicBezTo>
                  <a:cubicBezTo>
                    <a:pt x="164055" y="0"/>
                    <a:pt x="142709" y="21334"/>
                    <a:pt x="142709" y="47570"/>
                  </a:cubicBezTo>
                  <a:cubicBezTo>
                    <a:pt x="142709" y="50985"/>
                    <a:pt x="143105" y="54303"/>
                    <a:pt x="143791" y="57516"/>
                  </a:cubicBezTo>
                  <a:lnTo>
                    <a:pt x="83242" y="87790"/>
                  </a:lnTo>
                  <a:cubicBezTo>
                    <a:pt x="74515" y="77804"/>
                    <a:pt x="61839" y="71355"/>
                    <a:pt x="47570" y="71355"/>
                  </a:cubicBezTo>
                  <a:cubicBezTo>
                    <a:pt x="21346" y="71355"/>
                    <a:pt x="0" y="92689"/>
                    <a:pt x="0" y="118925"/>
                  </a:cubicBezTo>
                  <a:cubicBezTo>
                    <a:pt x="0" y="145161"/>
                    <a:pt x="21348" y="166493"/>
                    <a:pt x="47571" y="166493"/>
                  </a:cubicBezTo>
                  <a:cubicBezTo>
                    <a:pt x="61838" y="166493"/>
                    <a:pt x="74510" y="160049"/>
                    <a:pt x="83238" y="150066"/>
                  </a:cubicBezTo>
                  <a:lnTo>
                    <a:pt x="143793" y="180334"/>
                  </a:lnTo>
                  <a:cubicBezTo>
                    <a:pt x="143106" y="183547"/>
                    <a:pt x="142710" y="186864"/>
                    <a:pt x="142710" y="190277"/>
                  </a:cubicBezTo>
                  <a:cubicBezTo>
                    <a:pt x="142710" y="216512"/>
                    <a:pt x="164056" y="237847"/>
                    <a:pt x="190280" y="237847"/>
                  </a:cubicBezTo>
                  <a:cubicBezTo>
                    <a:pt x="216502" y="237847"/>
                    <a:pt x="237848" y="216513"/>
                    <a:pt x="237848" y="190277"/>
                  </a:cubicBezTo>
                  <a:cubicBezTo>
                    <a:pt x="237848" y="164041"/>
                    <a:pt x="216502" y="142709"/>
                    <a:pt x="190278"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5" name="Forma libre 118">
              <a:extLst>
                <a:ext uri="{FF2B5EF4-FFF2-40B4-BE49-F238E27FC236}">
                  <a16:creationId xmlns:a16="http://schemas.microsoft.com/office/drawing/2014/main" id="{E2A9978C-5D2E-55B0-8AB7-30E696B8686E}"/>
                </a:ext>
              </a:extLst>
            </p:cNvPr>
            <p:cNvSpPr/>
            <p:nvPr/>
          </p:nvSpPr>
          <p:spPr>
            <a:xfrm>
              <a:off x="5289936" y="1306595"/>
              <a:ext cx="285415" cy="285415"/>
            </a:xfrm>
            <a:custGeom>
              <a:avLst/>
              <a:gdLst>
                <a:gd name="connsiteX0" fmla="*/ 285416 w 285415"/>
                <a:gd name="connsiteY0" fmla="*/ 142708 h 285415"/>
                <a:gd name="connsiteX1" fmla="*/ 142708 w 285415"/>
                <a:gd name="connsiteY1" fmla="*/ 285416 h 285415"/>
                <a:gd name="connsiteX2" fmla="*/ 0 w 285415"/>
                <a:gd name="connsiteY2" fmla="*/ 142708 h 285415"/>
                <a:gd name="connsiteX3" fmla="*/ 142708 w 285415"/>
                <a:gd name="connsiteY3" fmla="*/ 0 h 285415"/>
                <a:gd name="connsiteX4" fmla="*/ 285416 w 285415"/>
                <a:gd name="connsiteY4" fmla="*/ 142708 h 285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15" h="285415">
                  <a:moveTo>
                    <a:pt x="285416" y="142708"/>
                  </a:moveTo>
                  <a:cubicBezTo>
                    <a:pt x="285416" y="221523"/>
                    <a:pt x="221523" y="285416"/>
                    <a:pt x="142708" y="285416"/>
                  </a:cubicBezTo>
                  <a:cubicBezTo>
                    <a:pt x="63892" y="285416"/>
                    <a:pt x="0" y="221523"/>
                    <a:pt x="0" y="142708"/>
                  </a:cubicBezTo>
                  <a:cubicBezTo>
                    <a:pt x="0" y="63892"/>
                    <a:pt x="63892" y="0"/>
                    <a:pt x="142708" y="0"/>
                  </a:cubicBezTo>
                  <a:cubicBezTo>
                    <a:pt x="221523" y="0"/>
                    <a:pt x="285416" y="63892"/>
                    <a:pt x="285416" y="142708"/>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6" name="Forma libre 119">
              <a:extLst>
                <a:ext uri="{FF2B5EF4-FFF2-40B4-BE49-F238E27FC236}">
                  <a16:creationId xmlns:a16="http://schemas.microsoft.com/office/drawing/2014/main" id="{5784260D-0B04-3148-05AF-9A810E677742}"/>
                </a:ext>
              </a:extLst>
            </p:cNvPr>
            <p:cNvSpPr/>
            <p:nvPr/>
          </p:nvSpPr>
          <p:spPr>
            <a:xfrm>
              <a:off x="5171013" y="1615793"/>
              <a:ext cx="454003" cy="214063"/>
            </a:xfrm>
            <a:custGeom>
              <a:avLst/>
              <a:gdLst>
                <a:gd name="connsiteX0" fmla="*/ 309200 w 454003"/>
                <a:gd name="connsiteY0" fmla="*/ 142709 h 214063"/>
                <a:gd name="connsiteX1" fmla="*/ 380554 w 454003"/>
                <a:gd name="connsiteY1" fmla="*/ 71355 h 214063"/>
                <a:gd name="connsiteX2" fmla="*/ 414280 w 454003"/>
                <a:gd name="connsiteY2" fmla="*/ 80285 h 214063"/>
                <a:gd name="connsiteX3" fmla="*/ 425266 w 454003"/>
                <a:gd name="connsiteY3" fmla="*/ 80459 h 214063"/>
                <a:gd name="connsiteX4" fmla="*/ 446565 w 454003"/>
                <a:gd name="connsiteY4" fmla="*/ 69810 h 214063"/>
                <a:gd name="connsiteX5" fmla="*/ 453162 w 454003"/>
                <a:gd name="connsiteY5" fmla="*/ 60414 h 214063"/>
                <a:gd name="connsiteX6" fmla="*/ 453789 w 454003"/>
                <a:gd name="connsiteY6" fmla="*/ 57895 h 214063"/>
                <a:gd name="connsiteX7" fmla="*/ 447147 w 454003"/>
                <a:gd name="connsiteY7" fmla="*/ 44864 h 214063"/>
                <a:gd name="connsiteX8" fmla="*/ 261631 w 454003"/>
                <a:gd name="connsiteY8" fmla="*/ 0 h 214063"/>
                <a:gd name="connsiteX9" fmla="*/ 58532 w 454003"/>
                <a:gd name="connsiteY9" fmla="*/ 53631 h 214063"/>
                <a:gd name="connsiteX10" fmla="*/ 0 w 454003"/>
                <a:gd name="connsiteY10" fmla="*/ 149085 h 214063"/>
                <a:gd name="connsiteX11" fmla="*/ 0 w 454003"/>
                <a:gd name="connsiteY11" fmla="*/ 166494 h 214063"/>
                <a:gd name="connsiteX12" fmla="*/ 47570 w 454003"/>
                <a:gd name="connsiteY12" fmla="*/ 214064 h 214063"/>
                <a:gd name="connsiteX13" fmla="*/ 322486 w 454003"/>
                <a:gd name="connsiteY13" fmla="*/ 214064 h 214063"/>
                <a:gd name="connsiteX14" fmla="*/ 333496 w 454003"/>
                <a:gd name="connsiteY14" fmla="*/ 206654 h 214063"/>
                <a:gd name="connsiteX15" fmla="*/ 330801 w 454003"/>
                <a:gd name="connsiteY15" fmla="*/ 193659 h 214063"/>
                <a:gd name="connsiteX16" fmla="*/ 309200 w 454003"/>
                <a:gd name="connsiteY16" fmla="*/ 142709 h 21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4003" h="214063">
                  <a:moveTo>
                    <a:pt x="309200" y="142709"/>
                  </a:moveTo>
                  <a:cubicBezTo>
                    <a:pt x="309200" y="103362"/>
                    <a:pt x="341206" y="71355"/>
                    <a:pt x="380554" y="71355"/>
                  </a:cubicBezTo>
                  <a:cubicBezTo>
                    <a:pt x="392005" y="71355"/>
                    <a:pt x="403340" y="74363"/>
                    <a:pt x="414280" y="80285"/>
                  </a:cubicBezTo>
                  <a:cubicBezTo>
                    <a:pt x="417717" y="82132"/>
                    <a:pt x="421805" y="82213"/>
                    <a:pt x="425266" y="80459"/>
                  </a:cubicBezTo>
                  <a:lnTo>
                    <a:pt x="446565" y="69810"/>
                  </a:lnTo>
                  <a:cubicBezTo>
                    <a:pt x="450026" y="68079"/>
                    <a:pt x="452581" y="64235"/>
                    <a:pt x="453162" y="60414"/>
                  </a:cubicBezTo>
                  <a:cubicBezTo>
                    <a:pt x="453254" y="60101"/>
                    <a:pt x="453719" y="58208"/>
                    <a:pt x="453789" y="57895"/>
                  </a:cubicBezTo>
                  <a:cubicBezTo>
                    <a:pt x="454812" y="52541"/>
                    <a:pt x="452094" y="47175"/>
                    <a:pt x="447147" y="44864"/>
                  </a:cubicBezTo>
                  <a:cubicBezTo>
                    <a:pt x="403479" y="24401"/>
                    <a:pt x="335912" y="0"/>
                    <a:pt x="261631" y="0"/>
                  </a:cubicBezTo>
                  <a:cubicBezTo>
                    <a:pt x="180127" y="0"/>
                    <a:pt x="106195" y="29161"/>
                    <a:pt x="58532" y="53631"/>
                  </a:cubicBezTo>
                  <a:cubicBezTo>
                    <a:pt x="22437" y="72169"/>
                    <a:pt x="0" y="108751"/>
                    <a:pt x="0" y="149085"/>
                  </a:cubicBezTo>
                  <a:lnTo>
                    <a:pt x="0" y="166494"/>
                  </a:lnTo>
                  <a:cubicBezTo>
                    <a:pt x="0" y="192729"/>
                    <a:pt x="21346" y="214064"/>
                    <a:pt x="47570" y="214064"/>
                  </a:cubicBezTo>
                  <a:lnTo>
                    <a:pt x="322486" y="214064"/>
                  </a:lnTo>
                  <a:cubicBezTo>
                    <a:pt x="327317" y="214064"/>
                    <a:pt x="331684" y="211137"/>
                    <a:pt x="333496" y="206654"/>
                  </a:cubicBezTo>
                  <a:cubicBezTo>
                    <a:pt x="335331" y="202171"/>
                    <a:pt x="334263" y="197038"/>
                    <a:pt x="330801" y="193659"/>
                  </a:cubicBezTo>
                  <a:cubicBezTo>
                    <a:pt x="316865" y="180070"/>
                    <a:pt x="309200" y="161977"/>
                    <a:pt x="309200"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grpSp>
      <p:sp>
        <p:nvSpPr>
          <p:cNvPr id="25" name="Down Arrow 64">
            <a:extLst>
              <a:ext uri="{FF2B5EF4-FFF2-40B4-BE49-F238E27FC236}">
                <a16:creationId xmlns:a16="http://schemas.microsoft.com/office/drawing/2014/main" id="{B4C646AA-0C04-DEAF-078A-7CC20B45A2BD}"/>
              </a:ext>
            </a:extLst>
          </p:cNvPr>
          <p:cNvSpPr/>
          <p:nvPr/>
        </p:nvSpPr>
        <p:spPr>
          <a:xfrm rot="10800000">
            <a:off x="7961051" y="3133560"/>
            <a:ext cx="303875" cy="928816"/>
          </a:xfrm>
          <a:prstGeom prst="downArrow">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ctr"/>
            <a:endParaRPr lang="en-US" sz="900"/>
          </a:p>
        </p:txBody>
      </p:sp>
      <p:sp>
        <p:nvSpPr>
          <p:cNvPr id="56" name="Rectangle 55">
            <a:extLst>
              <a:ext uri="{FF2B5EF4-FFF2-40B4-BE49-F238E27FC236}">
                <a16:creationId xmlns:a16="http://schemas.microsoft.com/office/drawing/2014/main" id="{94AA2BCB-94A0-E3E8-4BE6-C239A3507BBE}"/>
              </a:ext>
            </a:extLst>
          </p:cNvPr>
          <p:cNvSpPr/>
          <p:nvPr/>
        </p:nvSpPr>
        <p:spPr>
          <a:xfrm flipH="1">
            <a:off x="6893990" y="5644649"/>
            <a:ext cx="2379843" cy="325638"/>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ctr"/>
            <a:r>
              <a:rPr lang="en-US" sz="900" dirty="0">
                <a:solidFill>
                  <a:schemeClr val="tx2"/>
                </a:solidFill>
                <a:latin typeface="Poppins Medium" pitchFamily="2" charset="77"/>
                <a:ea typeface="Roboto Medium" panose="02000000000000000000" pitchFamily="2" charset="0"/>
                <a:cs typeface="Poppins Medium" pitchFamily="2" charset="77"/>
              </a:rPr>
              <a:t>PBI Dataset</a:t>
            </a:r>
            <a:endParaRPr lang="en-US" sz="2400" dirty="0">
              <a:solidFill>
                <a:schemeClr val="tx2"/>
              </a:solidFill>
              <a:latin typeface="Poppins Medium" pitchFamily="2" charset="77"/>
              <a:ea typeface="Roboto Medium" panose="02000000000000000000" pitchFamily="2" charset="0"/>
              <a:cs typeface="Poppins Medium" pitchFamily="2" charset="77"/>
            </a:endParaRPr>
          </a:p>
        </p:txBody>
      </p:sp>
      <p:sp>
        <p:nvSpPr>
          <p:cNvPr id="57" name="Rectangle 56">
            <a:extLst>
              <a:ext uri="{FF2B5EF4-FFF2-40B4-BE49-F238E27FC236}">
                <a16:creationId xmlns:a16="http://schemas.microsoft.com/office/drawing/2014/main" id="{220B6C2E-4062-961D-0CBD-B1056B913385}"/>
              </a:ext>
            </a:extLst>
          </p:cNvPr>
          <p:cNvSpPr/>
          <p:nvPr/>
        </p:nvSpPr>
        <p:spPr>
          <a:xfrm flipH="1">
            <a:off x="8682323" y="2305274"/>
            <a:ext cx="1383268" cy="230832"/>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900" dirty="0">
                <a:solidFill>
                  <a:schemeClr val="tx2"/>
                </a:solidFill>
                <a:latin typeface="Poppins Medium" pitchFamily="2" charset="77"/>
                <a:ea typeface="Roboto Medium" panose="02000000000000000000" pitchFamily="2" charset="0"/>
                <a:cs typeface="Poppins Medium" pitchFamily="2" charset="77"/>
              </a:rPr>
              <a:t>Social Media Report</a:t>
            </a:r>
            <a:endParaRPr lang="en-US" sz="2400" dirty="0">
              <a:solidFill>
                <a:schemeClr val="tx2"/>
              </a:solidFill>
              <a:latin typeface="Poppins Medium" pitchFamily="2" charset="77"/>
              <a:ea typeface="Roboto Medium" panose="02000000000000000000" pitchFamily="2" charset="0"/>
              <a:cs typeface="Poppins Medium" pitchFamily="2" charset="77"/>
            </a:endParaRPr>
          </a:p>
        </p:txBody>
      </p:sp>
      <p:sp>
        <p:nvSpPr>
          <p:cNvPr id="66" name="Rectangle 65">
            <a:extLst>
              <a:ext uri="{FF2B5EF4-FFF2-40B4-BE49-F238E27FC236}">
                <a16:creationId xmlns:a16="http://schemas.microsoft.com/office/drawing/2014/main" id="{ACB456A1-E135-61B3-90E7-462F1DD6EA6A}"/>
              </a:ext>
            </a:extLst>
          </p:cNvPr>
          <p:cNvSpPr/>
          <p:nvPr/>
        </p:nvSpPr>
        <p:spPr>
          <a:xfrm>
            <a:off x="5809002" y="4586289"/>
            <a:ext cx="1429512" cy="347348"/>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r"/>
            <a:r>
              <a:rPr lang="en-US" sz="1000" dirty="0">
                <a:latin typeface="Lato Light" panose="020F0502020204030203" pitchFamily="34" charset="0"/>
                <a:ea typeface="Lato Light" panose="020F0502020204030203" pitchFamily="34" charset="0"/>
                <a:cs typeface="Lato Light" panose="020F0502020204030203" pitchFamily="34" charset="0"/>
              </a:rPr>
              <a:t>Import Mode</a:t>
            </a:r>
            <a:endParaRPr lang="en-US" sz="1000" dirty="0"/>
          </a:p>
        </p:txBody>
      </p:sp>
      <p:grpSp>
        <p:nvGrpSpPr>
          <p:cNvPr id="70" name="Gráfico 55">
            <a:extLst>
              <a:ext uri="{FF2B5EF4-FFF2-40B4-BE49-F238E27FC236}">
                <a16:creationId xmlns:a16="http://schemas.microsoft.com/office/drawing/2014/main" id="{B440AD7E-46D6-6A90-D4C8-869C225E066A}"/>
              </a:ext>
            </a:extLst>
          </p:cNvPr>
          <p:cNvGrpSpPr>
            <a:grpSpLocks noChangeAspect="1"/>
          </p:cNvGrpSpPr>
          <p:nvPr/>
        </p:nvGrpSpPr>
        <p:grpSpPr>
          <a:xfrm>
            <a:off x="8371997" y="1971363"/>
            <a:ext cx="212714" cy="212712"/>
            <a:chOff x="5171013" y="1306595"/>
            <a:chExt cx="570831" cy="570831"/>
          </a:xfrm>
          <a:solidFill>
            <a:schemeClr val="accent1"/>
          </a:solidFill>
        </p:grpSpPr>
        <p:sp>
          <p:nvSpPr>
            <p:cNvPr id="71" name="Forma libre 117">
              <a:extLst>
                <a:ext uri="{FF2B5EF4-FFF2-40B4-BE49-F238E27FC236}">
                  <a16:creationId xmlns:a16="http://schemas.microsoft.com/office/drawing/2014/main" id="{902896B8-5419-DCD1-984C-89AD70E123AF}"/>
                </a:ext>
              </a:extLst>
            </p:cNvPr>
            <p:cNvSpPr/>
            <p:nvPr/>
          </p:nvSpPr>
          <p:spPr>
            <a:xfrm>
              <a:off x="5503995" y="1639578"/>
              <a:ext cx="237848" cy="237847"/>
            </a:xfrm>
            <a:custGeom>
              <a:avLst/>
              <a:gdLst>
                <a:gd name="connsiteX0" fmla="*/ 190278 w 237848"/>
                <a:gd name="connsiteY0" fmla="*/ 142709 h 237847"/>
                <a:gd name="connsiteX1" fmla="*/ 154605 w 237848"/>
                <a:gd name="connsiteY1" fmla="*/ 159145 h 237847"/>
                <a:gd name="connsiteX2" fmla="*/ 94054 w 237848"/>
                <a:gd name="connsiteY2" fmla="*/ 128878 h 237847"/>
                <a:gd name="connsiteX3" fmla="*/ 95140 w 237848"/>
                <a:gd name="connsiteY3" fmla="*/ 118925 h 237847"/>
                <a:gd name="connsiteX4" fmla="*/ 94058 w 237848"/>
                <a:gd name="connsiteY4" fmla="*/ 108979 h 237847"/>
                <a:gd name="connsiteX5" fmla="*/ 154607 w 237848"/>
                <a:gd name="connsiteY5" fmla="*/ 78704 h 237847"/>
                <a:gd name="connsiteX6" fmla="*/ 190280 w 237848"/>
                <a:gd name="connsiteY6" fmla="*/ 95139 h 237847"/>
                <a:gd name="connsiteX7" fmla="*/ 237848 w 237848"/>
                <a:gd name="connsiteY7" fmla="*/ 47570 h 237847"/>
                <a:gd name="connsiteX8" fmla="*/ 190278 w 237848"/>
                <a:gd name="connsiteY8" fmla="*/ 0 h 237847"/>
                <a:gd name="connsiteX9" fmla="*/ 142709 w 237848"/>
                <a:gd name="connsiteY9" fmla="*/ 47570 h 237847"/>
                <a:gd name="connsiteX10" fmla="*/ 143791 w 237848"/>
                <a:gd name="connsiteY10" fmla="*/ 57516 h 237847"/>
                <a:gd name="connsiteX11" fmla="*/ 83242 w 237848"/>
                <a:gd name="connsiteY11" fmla="*/ 87790 h 237847"/>
                <a:gd name="connsiteX12" fmla="*/ 47570 w 237848"/>
                <a:gd name="connsiteY12" fmla="*/ 71355 h 237847"/>
                <a:gd name="connsiteX13" fmla="*/ 0 w 237848"/>
                <a:gd name="connsiteY13" fmla="*/ 118925 h 237847"/>
                <a:gd name="connsiteX14" fmla="*/ 47571 w 237848"/>
                <a:gd name="connsiteY14" fmla="*/ 166493 h 237847"/>
                <a:gd name="connsiteX15" fmla="*/ 83238 w 237848"/>
                <a:gd name="connsiteY15" fmla="*/ 150066 h 237847"/>
                <a:gd name="connsiteX16" fmla="*/ 143793 w 237848"/>
                <a:gd name="connsiteY16" fmla="*/ 180334 h 237847"/>
                <a:gd name="connsiteX17" fmla="*/ 142710 w 237848"/>
                <a:gd name="connsiteY17" fmla="*/ 190277 h 237847"/>
                <a:gd name="connsiteX18" fmla="*/ 190280 w 237848"/>
                <a:gd name="connsiteY18" fmla="*/ 237847 h 237847"/>
                <a:gd name="connsiteX19" fmla="*/ 237848 w 237848"/>
                <a:gd name="connsiteY19" fmla="*/ 190277 h 237847"/>
                <a:gd name="connsiteX20" fmla="*/ 190278 w 237848"/>
                <a:gd name="connsiteY20" fmla="*/ 142709 h 237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7848" h="237847">
                  <a:moveTo>
                    <a:pt x="190278" y="142709"/>
                  </a:moveTo>
                  <a:cubicBezTo>
                    <a:pt x="176009" y="142709"/>
                    <a:pt x="163332" y="149157"/>
                    <a:pt x="154605" y="159145"/>
                  </a:cubicBezTo>
                  <a:lnTo>
                    <a:pt x="94054" y="128878"/>
                  </a:lnTo>
                  <a:cubicBezTo>
                    <a:pt x="94742" y="125663"/>
                    <a:pt x="95140" y="122343"/>
                    <a:pt x="95140" y="118925"/>
                  </a:cubicBezTo>
                  <a:cubicBezTo>
                    <a:pt x="95140" y="115510"/>
                    <a:pt x="94745" y="112192"/>
                    <a:pt x="94058" y="108979"/>
                  </a:cubicBezTo>
                  <a:lnTo>
                    <a:pt x="154607" y="78704"/>
                  </a:lnTo>
                  <a:cubicBezTo>
                    <a:pt x="163335" y="88691"/>
                    <a:pt x="176010" y="95139"/>
                    <a:pt x="190280" y="95139"/>
                  </a:cubicBezTo>
                  <a:cubicBezTo>
                    <a:pt x="216502" y="95139"/>
                    <a:pt x="237848" y="73806"/>
                    <a:pt x="237848" y="47570"/>
                  </a:cubicBezTo>
                  <a:cubicBezTo>
                    <a:pt x="237848" y="21335"/>
                    <a:pt x="216502" y="0"/>
                    <a:pt x="190278" y="0"/>
                  </a:cubicBezTo>
                  <a:cubicBezTo>
                    <a:pt x="164055" y="0"/>
                    <a:pt x="142709" y="21334"/>
                    <a:pt x="142709" y="47570"/>
                  </a:cubicBezTo>
                  <a:cubicBezTo>
                    <a:pt x="142709" y="50985"/>
                    <a:pt x="143105" y="54303"/>
                    <a:pt x="143791" y="57516"/>
                  </a:cubicBezTo>
                  <a:lnTo>
                    <a:pt x="83242" y="87790"/>
                  </a:lnTo>
                  <a:cubicBezTo>
                    <a:pt x="74515" y="77804"/>
                    <a:pt x="61839" y="71355"/>
                    <a:pt x="47570" y="71355"/>
                  </a:cubicBezTo>
                  <a:cubicBezTo>
                    <a:pt x="21346" y="71355"/>
                    <a:pt x="0" y="92689"/>
                    <a:pt x="0" y="118925"/>
                  </a:cubicBezTo>
                  <a:cubicBezTo>
                    <a:pt x="0" y="145161"/>
                    <a:pt x="21348" y="166493"/>
                    <a:pt x="47571" y="166493"/>
                  </a:cubicBezTo>
                  <a:cubicBezTo>
                    <a:pt x="61838" y="166493"/>
                    <a:pt x="74510" y="160049"/>
                    <a:pt x="83238" y="150066"/>
                  </a:cubicBezTo>
                  <a:lnTo>
                    <a:pt x="143793" y="180334"/>
                  </a:lnTo>
                  <a:cubicBezTo>
                    <a:pt x="143106" y="183547"/>
                    <a:pt x="142710" y="186864"/>
                    <a:pt x="142710" y="190277"/>
                  </a:cubicBezTo>
                  <a:cubicBezTo>
                    <a:pt x="142710" y="216512"/>
                    <a:pt x="164056" y="237847"/>
                    <a:pt x="190280" y="237847"/>
                  </a:cubicBezTo>
                  <a:cubicBezTo>
                    <a:pt x="216502" y="237847"/>
                    <a:pt x="237848" y="216513"/>
                    <a:pt x="237848" y="190277"/>
                  </a:cubicBezTo>
                  <a:cubicBezTo>
                    <a:pt x="237848" y="164041"/>
                    <a:pt x="216502" y="142709"/>
                    <a:pt x="190278"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72" name="Forma libre 118">
              <a:extLst>
                <a:ext uri="{FF2B5EF4-FFF2-40B4-BE49-F238E27FC236}">
                  <a16:creationId xmlns:a16="http://schemas.microsoft.com/office/drawing/2014/main" id="{1D295236-AFA5-4371-D1E6-ABED2AD2A575}"/>
                </a:ext>
              </a:extLst>
            </p:cNvPr>
            <p:cNvSpPr/>
            <p:nvPr/>
          </p:nvSpPr>
          <p:spPr>
            <a:xfrm>
              <a:off x="5289936" y="1306595"/>
              <a:ext cx="285415" cy="285415"/>
            </a:xfrm>
            <a:custGeom>
              <a:avLst/>
              <a:gdLst>
                <a:gd name="connsiteX0" fmla="*/ 285416 w 285415"/>
                <a:gd name="connsiteY0" fmla="*/ 142708 h 285415"/>
                <a:gd name="connsiteX1" fmla="*/ 142708 w 285415"/>
                <a:gd name="connsiteY1" fmla="*/ 285416 h 285415"/>
                <a:gd name="connsiteX2" fmla="*/ 0 w 285415"/>
                <a:gd name="connsiteY2" fmla="*/ 142708 h 285415"/>
                <a:gd name="connsiteX3" fmla="*/ 142708 w 285415"/>
                <a:gd name="connsiteY3" fmla="*/ 0 h 285415"/>
                <a:gd name="connsiteX4" fmla="*/ 285416 w 285415"/>
                <a:gd name="connsiteY4" fmla="*/ 142708 h 285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15" h="285415">
                  <a:moveTo>
                    <a:pt x="285416" y="142708"/>
                  </a:moveTo>
                  <a:cubicBezTo>
                    <a:pt x="285416" y="221523"/>
                    <a:pt x="221523" y="285416"/>
                    <a:pt x="142708" y="285416"/>
                  </a:cubicBezTo>
                  <a:cubicBezTo>
                    <a:pt x="63892" y="285416"/>
                    <a:pt x="0" y="221523"/>
                    <a:pt x="0" y="142708"/>
                  </a:cubicBezTo>
                  <a:cubicBezTo>
                    <a:pt x="0" y="63892"/>
                    <a:pt x="63892" y="0"/>
                    <a:pt x="142708" y="0"/>
                  </a:cubicBezTo>
                  <a:cubicBezTo>
                    <a:pt x="221523" y="0"/>
                    <a:pt x="285416" y="63892"/>
                    <a:pt x="285416" y="142708"/>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73" name="Forma libre 119">
              <a:extLst>
                <a:ext uri="{FF2B5EF4-FFF2-40B4-BE49-F238E27FC236}">
                  <a16:creationId xmlns:a16="http://schemas.microsoft.com/office/drawing/2014/main" id="{B2828465-A307-9272-548A-785D0882D60D}"/>
                </a:ext>
              </a:extLst>
            </p:cNvPr>
            <p:cNvSpPr/>
            <p:nvPr/>
          </p:nvSpPr>
          <p:spPr>
            <a:xfrm>
              <a:off x="5171013" y="1615793"/>
              <a:ext cx="454003" cy="214063"/>
            </a:xfrm>
            <a:custGeom>
              <a:avLst/>
              <a:gdLst>
                <a:gd name="connsiteX0" fmla="*/ 309200 w 454003"/>
                <a:gd name="connsiteY0" fmla="*/ 142709 h 214063"/>
                <a:gd name="connsiteX1" fmla="*/ 380554 w 454003"/>
                <a:gd name="connsiteY1" fmla="*/ 71355 h 214063"/>
                <a:gd name="connsiteX2" fmla="*/ 414280 w 454003"/>
                <a:gd name="connsiteY2" fmla="*/ 80285 h 214063"/>
                <a:gd name="connsiteX3" fmla="*/ 425266 w 454003"/>
                <a:gd name="connsiteY3" fmla="*/ 80459 h 214063"/>
                <a:gd name="connsiteX4" fmla="*/ 446565 w 454003"/>
                <a:gd name="connsiteY4" fmla="*/ 69810 h 214063"/>
                <a:gd name="connsiteX5" fmla="*/ 453162 w 454003"/>
                <a:gd name="connsiteY5" fmla="*/ 60414 h 214063"/>
                <a:gd name="connsiteX6" fmla="*/ 453789 w 454003"/>
                <a:gd name="connsiteY6" fmla="*/ 57895 h 214063"/>
                <a:gd name="connsiteX7" fmla="*/ 447147 w 454003"/>
                <a:gd name="connsiteY7" fmla="*/ 44864 h 214063"/>
                <a:gd name="connsiteX8" fmla="*/ 261631 w 454003"/>
                <a:gd name="connsiteY8" fmla="*/ 0 h 214063"/>
                <a:gd name="connsiteX9" fmla="*/ 58532 w 454003"/>
                <a:gd name="connsiteY9" fmla="*/ 53631 h 214063"/>
                <a:gd name="connsiteX10" fmla="*/ 0 w 454003"/>
                <a:gd name="connsiteY10" fmla="*/ 149085 h 214063"/>
                <a:gd name="connsiteX11" fmla="*/ 0 w 454003"/>
                <a:gd name="connsiteY11" fmla="*/ 166494 h 214063"/>
                <a:gd name="connsiteX12" fmla="*/ 47570 w 454003"/>
                <a:gd name="connsiteY12" fmla="*/ 214064 h 214063"/>
                <a:gd name="connsiteX13" fmla="*/ 322486 w 454003"/>
                <a:gd name="connsiteY13" fmla="*/ 214064 h 214063"/>
                <a:gd name="connsiteX14" fmla="*/ 333496 w 454003"/>
                <a:gd name="connsiteY14" fmla="*/ 206654 h 214063"/>
                <a:gd name="connsiteX15" fmla="*/ 330801 w 454003"/>
                <a:gd name="connsiteY15" fmla="*/ 193659 h 214063"/>
                <a:gd name="connsiteX16" fmla="*/ 309200 w 454003"/>
                <a:gd name="connsiteY16" fmla="*/ 142709 h 21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4003" h="214063">
                  <a:moveTo>
                    <a:pt x="309200" y="142709"/>
                  </a:moveTo>
                  <a:cubicBezTo>
                    <a:pt x="309200" y="103362"/>
                    <a:pt x="341206" y="71355"/>
                    <a:pt x="380554" y="71355"/>
                  </a:cubicBezTo>
                  <a:cubicBezTo>
                    <a:pt x="392005" y="71355"/>
                    <a:pt x="403340" y="74363"/>
                    <a:pt x="414280" y="80285"/>
                  </a:cubicBezTo>
                  <a:cubicBezTo>
                    <a:pt x="417717" y="82132"/>
                    <a:pt x="421805" y="82213"/>
                    <a:pt x="425266" y="80459"/>
                  </a:cubicBezTo>
                  <a:lnTo>
                    <a:pt x="446565" y="69810"/>
                  </a:lnTo>
                  <a:cubicBezTo>
                    <a:pt x="450026" y="68079"/>
                    <a:pt x="452581" y="64235"/>
                    <a:pt x="453162" y="60414"/>
                  </a:cubicBezTo>
                  <a:cubicBezTo>
                    <a:pt x="453254" y="60101"/>
                    <a:pt x="453719" y="58208"/>
                    <a:pt x="453789" y="57895"/>
                  </a:cubicBezTo>
                  <a:cubicBezTo>
                    <a:pt x="454812" y="52541"/>
                    <a:pt x="452094" y="47175"/>
                    <a:pt x="447147" y="44864"/>
                  </a:cubicBezTo>
                  <a:cubicBezTo>
                    <a:pt x="403479" y="24401"/>
                    <a:pt x="335912" y="0"/>
                    <a:pt x="261631" y="0"/>
                  </a:cubicBezTo>
                  <a:cubicBezTo>
                    <a:pt x="180127" y="0"/>
                    <a:pt x="106195" y="29161"/>
                    <a:pt x="58532" y="53631"/>
                  </a:cubicBezTo>
                  <a:cubicBezTo>
                    <a:pt x="22437" y="72169"/>
                    <a:pt x="0" y="108751"/>
                    <a:pt x="0" y="149085"/>
                  </a:cubicBezTo>
                  <a:lnTo>
                    <a:pt x="0" y="166494"/>
                  </a:lnTo>
                  <a:cubicBezTo>
                    <a:pt x="0" y="192729"/>
                    <a:pt x="21346" y="214064"/>
                    <a:pt x="47570" y="214064"/>
                  </a:cubicBezTo>
                  <a:lnTo>
                    <a:pt x="322486" y="214064"/>
                  </a:lnTo>
                  <a:cubicBezTo>
                    <a:pt x="327317" y="214064"/>
                    <a:pt x="331684" y="211137"/>
                    <a:pt x="333496" y="206654"/>
                  </a:cubicBezTo>
                  <a:cubicBezTo>
                    <a:pt x="335331" y="202171"/>
                    <a:pt x="334263" y="197038"/>
                    <a:pt x="330801" y="193659"/>
                  </a:cubicBezTo>
                  <a:cubicBezTo>
                    <a:pt x="316865" y="180070"/>
                    <a:pt x="309200" y="161977"/>
                    <a:pt x="309200"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grpSp>
      <p:grpSp>
        <p:nvGrpSpPr>
          <p:cNvPr id="74" name="Gráfico 55">
            <a:extLst>
              <a:ext uri="{FF2B5EF4-FFF2-40B4-BE49-F238E27FC236}">
                <a16:creationId xmlns:a16="http://schemas.microsoft.com/office/drawing/2014/main" id="{EB728F01-8A5A-CF70-E339-93C62EB74F4B}"/>
              </a:ext>
            </a:extLst>
          </p:cNvPr>
          <p:cNvGrpSpPr>
            <a:grpSpLocks noChangeAspect="1"/>
          </p:cNvGrpSpPr>
          <p:nvPr/>
        </p:nvGrpSpPr>
        <p:grpSpPr>
          <a:xfrm>
            <a:off x="8239298" y="1899542"/>
            <a:ext cx="212714" cy="212712"/>
            <a:chOff x="5171013" y="1306595"/>
            <a:chExt cx="570831" cy="570831"/>
          </a:xfrm>
          <a:solidFill>
            <a:schemeClr val="accent1"/>
          </a:solidFill>
        </p:grpSpPr>
        <p:sp>
          <p:nvSpPr>
            <p:cNvPr id="75" name="Forma libre 117">
              <a:extLst>
                <a:ext uri="{FF2B5EF4-FFF2-40B4-BE49-F238E27FC236}">
                  <a16:creationId xmlns:a16="http://schemas.microsoft.com/office/drawing/2014/main" id="{861C5D32-2A3C-1EA7-C7DB-8430E694AE24}"/>
                </a:ext>
              </a:extLst>
            </p:cNvPr>
            <p:cNvSpPr/>
            <p:nvPr/>
          </p:nvSpPr>
          <p:spPr>
            <a:xfrm>
              <a:off x="5503995" y="1639578"/>
              <a:ext cx="237848" cy="237847"/>
            </a:xfrm>
            <a:custGeom>
              <a:avLst/>
              <a:gdLst>
                <a:gd name="connsiteX0" fmla="*/ 190278 w 237848"/>
                <a:gd name="connsiteY0" fmla="*/ 142709 h 237847"/>
                <a:gd name="connsiteX1" fmla="*/ 154605 w 237848"/>
                <a:gd name="connsiteY1" fmla="*/ 159145 h 237847"/>
                <a:gd name="connsiteX2" fmla="*/ 94054 w 237848"/>
                <a:gd name="connsiteY2" fmla="*/ 128878 h 237847"/>
                <a:gd name="connsiteX3" fmla="*/ 95140 w 237848"/>
                <a:gd name="connsiteY3" fmla="*/ 118925 h 237847"/>
                <a:gd name="connsiteX4" fmla="*/ 94058 w 237848"/>
                <a:gd name="connsiteY4" fmla="*/ 108979 h 237847"/>
                <a:gd name="connsiteX5" fmla="*/ 154607 w 237848"/>
                <a:gd name="connsiteY5" fmla="*/ 78704 h 237847"/>
                <a:gd name="connsiteX6" fmla="*/ 190280 w 237848"/>
                <a:gd name="connsiteY6" fmla="*/ 95139 h 237847"/>
                <a:gd name="connsiteX7" fmla="*/ 237848 w 237848"/>
                <a:gd name="connsiteY7" fmla="*/ 47570 h 237847"/>
                <a:gd name="connsiteX8" fmla="*/ 190278 w 237848"/>
                <a:gd name="connsiteY8" fmla="*/ 0 h 237847"/>
                <a:gd name="connsiteX9" fmla="*/ 142709 w 237848"/>
                <a:gd name="connsiteY9" fmla="*/ 47570 h 237847"/>
                <a:gd name="connsiteX10" fmla="*/ 143791 w 237848"/>
                <a:gd name="connsiteY10" fmla="*/ 57516 h 237847"/>
                <a:gd name="connsiteX11" fmla="*/ 83242 w 237848"/>
                <a:gd name="connsiteY11" fmla="*/ 87790 h 237847"/>
                <a:gd name="connsiteX12" fmla="*/ 47570 w 237848"/>
                <a:gd name="connsiteY12" fmla="*/ 71355 h 237847"/>
                <a:gd name="connsiteX13" fmla="*/ 0 w 237848"/>
                <a:gd name="connsiteY13" fmla="*/ 118925 h 237847"/>
                <a:gd name="connsiteX14" fmla="*/ 47571 w 237848"/>
                <a:gd name="connsiteY14" fmla="*/ 166493 h 237847"/>
                <a:gd name="connsiteX15" fmla="*/ 83238 w 237848"/>
                <a:gd name="connsiteY15" fmla="*/ 150066 h 237847"/>
                <a:gd name="connsiteX16" fmla="*/ 143793 w 237848"/>
                <a:gd name="connsiteY16" fmla="*/ 180334 h 237847"/>
                <a:gd name="connsiteX17" fmla="*/ 142710 w 237848"/>
                <a:gd name="connsiteY17" fmla="*/ 190277 h 237847"/>
                <a:gd name="connsiteX18" fmla="*/ 190280 w 237848"/>
                <a:gd name="connsiteY18" fmla="*/ 237847 h 237847"/>
                <a:gd name="connsiteX19" fmla="*/ 237848 w 237848"/>
                <a:gd name="connsiteY19" fmla="*/ 190277 h 237847"/>
                <a:gd name="connsiteX20" fmla="*/ 190278 w 237848"/>
                <a:gd name="connsiteY20" fmla="*/ 142709 h 237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7848" h="237847">
                  <a:moveTo>
                    <a:pt x="190278" y="142709"/>
                  </a:moveTo>
                  <a:cubicBezTo>
                    <a:pt x="176009" y="142709"/>
                    <a:pt x="163332" y="149157"/>
                    <a:pt x="154605" y="159145"/>
                  </a:cubicBezTo>
                  <a:lnTo>
                    <a:pt x="94054" y="128878"/>
                  </a:lnTo>
                  <a:cubicBezTo>
                    <a:pt x="94742" y="125663"/>
                    <a:pt x="95140" y="122343"/>
                    <a:pt x="95140" y="118925"/>
                  </a:cubicBezTo>
                  <a:cubicBezTo>
                    <a:pt x="95140" y="115510"/>
                    <a:pt x="94745" y="112192"/>
                    <a:pt x="94058" y="108979"/>
                  </a:cubicBezTo>
                  <a:lnTo>
                    <a:pt x="154607" y="78704"/>
                  </a:lnTo>
                  <a:cubicBezTo>
                    <a:pt x="163335" y="88691"/>
                    <a:pt x="176010" y="95139"/>
                    <a:pt x="190280" y="95139"/>
                  </a:cubicBezTo>
                  <a:cubicBezTo>
                    <a:pt x="216502" y="95139"/>
                    <a:pt x="237848" y="73806"/>
                    <a:pt x="237848" y="47570"/>
                  </a:cubicBezTo>
                  <a:cubicBezTo>
                    <a:pt x="237848" y="21335"/>
                    <a:pt x="216502" y="0"/>
                    <a:pt x="190278" y="0"/>
                  </a:cubicBezTo>
                  <a:cubicBezTo>
                    <a:pt x="164055" y="0"/>
                    <a:pt x="142709" y="21334"/>
                    <a:pt x="142709" y="47570"/>
                  </a:cubicBezTo>
                  <a:cubicBezTo>
                    <a:pt x="142709" y="50985"/>
                    <a:pt x="143105" y="54303"/>
                    <a:pt x="143791" y="57516"/>
                  </a:cubicBezTo>
                  <a:lnTo>
                    <a:pt x="83242" y="87790"/>
                  </a:lnTo>
                  <a:cubicBezTo>
                    <a:pt x="74515" y="77804"/>
                    <a:pt x="61839" y="71355"/>
                    <a:pt x="47570" y="71355"/>
                  </a:cubicBezTo>
                  <a:cubicBezTo>
                    <a:pt x="21346" y="71355"/>
                    <a:pt x="0" y="92689"/>
                    <a:pt x="0" y="118925"/>
                  </a:cubicBezTo>
                  <a:cubicBezTo>
                    <a:pt x="0" y="145161"/>
                    <a:pt x="21348" y="166493"/>
                    <a:pt x="47571" y="166493"/>
                  </a:cubicBezTo>
                  <a:cubicBezTo>
                    <a:pt x="61838" y="166493"/>
                    <a:pt x="74510" y="160049"/>
                    <a:pt x="83238" y="150066"/>
                  </a:cubicBezTo>
                  <a:lnTo>
                    <a:pt x="143793" y="180334"/>
                  </a:lnTo>
                  <a:cubicBezTo>
                    <a:pt x="143106" y="183547"/>
                    <a:pt x="142710" y="186864"/>
                    <a:pt x="142710" y="190277"/>
                  </a:cubicBezTo>
                  <a:cubicBezTo>
                    <a:pt x="142710" y="216512"/>
                    <a:pt x="164056" y="237847"/>
                    <a:pt x="190280" y="237847"/>
                  </a:cubicBezTo>
                  <a:cubicBezTo>
                    <a:pt x="216502" y="237847"/>
                    <a:pt x="237848" y="216513"/>
                    <a:pt x="237848" y="190277"/>
                  </a:cubicBezTo>
                  <a:cubicBezTo>
                    <a:pt x="237848" y="164041"/>
                    <a:pt x="216502" y="142709"/>
                    <a:pt x="190278"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76" name="Forma libre 118">
              <a:extLst>
                <a:ext uri="{FF2B5EF4-FFF2-40B4-BE49-F238E27FC236}">
                  <a16:creationId xmlns:a16="http://schemas.microsoft.com/office/drawing/2014/main" id="{364F68FE-F902-CAD6-DB6A-DDBE03BF2B77}"/>
                </a:ext>
              </a:extLst>
            </p:cNvPr>
            <p:cNvSpPr/>
            <p:nvPr/>
          </p:nvSpPr>
          <p:spPr>
            <a:xfrm>
              <a:off x="5289936" y="1306595"/>
              <a:ext cx="285415" cy="285415"/>
            </a:xfrm>
            <a:custGeom>
              <a:avLst/>
              <a:gdLst>
                <a:gd name="connsiteX0" fmla="*/ 285416 w 285415"/>
                <a:gd name="connsiteY0" fmla="*/ 142708 h 285415"/>
                <a:gd name="connsiteX1" fmla="*/ 142708 w 285415"/>
                <a:gd name="connsiteY1" fmla="*/ 285416 h 285415"/>
                <a:gd name="connsiteX2" fmla="*/ 0 w 285415"/>
                <a:gd name="connsiteY2" fmla="*/ 142708 h 285415"/>
                <a:gd name="connsiteX3" fmla="*/ 142708 w 285415"/>
                <a:gd name="connsiteY3" fmla="*/ 0 h 285415"/>
                <a:gd name="connsiteX4" fmla="*/ 285416 w 285415"/>
                <a:gd name="connsiteY4" fmla="*/ 142708 h 285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15" h="285415">
                  <a:moveTo>
                    <a:pt x="285416" y="142708"/>
                  </a:moveTo>
                  <a:cubicBezTo>
                    <a:pt x="285416" y="221523"/>
                    <a:pt x="221523" y="285416"/>
                    <a:pt x="142708" y="285416"/>
                  </a:cubicBezTo>
                  <a:cubicBezTo>
                    <a:pt x="63892" y="285416"/>
                    <a:pt x="0" y="221523"/>
                    <a:pt x="0" y="142708"/>
                  </a:cubicBezTo>
                  <a:cubicBezTo>
                    <a:pt x="0" y="63892"/>
                    <a:pt x="63892" y="0"/>
                    <a:pt x="142708" y="0"/>
                  </a:cubicBezTo>
                  <a:cubicBezTo>
                    <a:pt x="221523" y="0"/>
                    <a:pt x="285416" y="63892"/>
                    <a:pt x="285416" y="142708"/>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77" name="Forma libre 119">
              <a:extLst>
                <a:ext uri="{FF2B5EF4-FFF2-40B4-BE49-F238E27FC236}">
                  <a16:creationId xmlns:a16="http://schemas.microsoft.com/office/drawing/2014/main" id="{788694CA-EFEA-BF3A-05C0-045229CC2F60}"/>
                </a:ext>
              </a:extLst>
            </p:cNvPr>
            <p:cNvSpPr/>
            <p:nvPr/>
          </p:nvSpPr>
          <p:spPr>
            <a:xfrm>
              <a:off x="5171013" y="1615793"/>
              <a:ext cx="454003" cy="214063"/>
            </a:xfrm>
            <a:custGeom>
              <a:avLst/>
              <a:gdLst>
                <a:gd name="connsiteX0" fmla="*/ 309200 w 454003"/>
                <a:gd name="connsiteY0" fmla="*/ 142709 h 214063"/>
                <a:gd name="connsiteX1" fmla="*/ 380554 w 454003"/>
                <a:gd name="connsiteY1" fmla="*/ 71355 h 214063"/>
                <a:gd name="connsiteX2" fmla="*/ 414280 w 454003"/>
                <a:gd name="connsiteY2" fmla="*/ 80285 h 214063"/>
                <a:gd name="connsiteX3" fmla="*/ 425266 w 454003"/>
                <a:gd name="connsiteY3" fmla="*/ 80459 h 214063"/>
                <a:gd name="connsiteX4" fmla="*/ 446565 w 454003"/>
                <a:gd name="connsiteY4" fmla="*/ 69810 h 214063"/>
                <a:gd name="connsiteX5" fmla="*/ 453162 w 454003"/>
                <a:gd name="connsiteY5" fmla="*/ 60414 h 214063"/>
                <a:gd name="connsiteX6" fmla="*/ 453789 w 454003"/>
                <a:gd name="connsiteY6" fmla="*/ 57895 h 214063"/>
                <a:gd name="connsiteX7" fmla="*/ 447147 w 454003"/>
                <a:gd name="connsiteY7" fmla="*/ 44864 h 214063"/>
                <a:gd name="connsiteX8" fmla="*/ 261631 w 454003"/>
                <a:gd name="connsiteY8" fmla="*/ 0 h 214063"/>
                <a:gd name="connsiteX9" fmla="*/ 58532 w 454003"/>
                <a:gd name="connsiteY9" fmla="*/ 53631 h 214063"/>
                <a:gd name="connsiteX10" fmla="*/ 0 w 454003"/>
                <a:gd name="connsiteY10" fmla="*/ 149085 h 214063"/>
                <a:gd name="connsiteX11" fmla="*/ 0 w 454003"/>
                <a:gd name="connsiteY11" fmla="*/ 166494 h 214063"/>
                <a:gd name="connsiteX12" fmla="*/ 47570 w 454003"/>
                <a:gd name="connsiteY12" fmla="*/ 214064 h 214063"/>
                <a:gd name="connsiteX13" fmla="*/ 322486 w 454003"/>
                <a:gd name="connsiteY13" fmla="*/ 214064 h 214063"/>
                <a:gd name="connsiteX14" fmla="*/ 333496 w 454003"/>
                <a:gd name="connsiteY14" fmla="*/ 206654 h 214063"/>
                <a:gd name="connsiteX15" fmla="*/ 330801 w 454003"/>
                <a:gd name="connsiteY15" fmla="*/ 193659 h 214063"/>
                <a:gd name="connsiteX16" fmla="*/ 309200 w 454003"/>
                <a:gd name="connsiteY16" fmla="*/ 142709 h 21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4003" h="214063">
                  <a:moveTo>
                    <a:pt x="309200" y="142709"/>
                  </a:moveTo>
                  <a:cubicBezTo>
                    <a:pt x="309200" y="103362"/>
                    <a:pt x="341206" y="71355"/>
                    <a:pt x="380554" y="71355"/>
                  </a:cubicBezTo>
                  <a:cubicBezTo>
                    <a:pt x="392005" y="71355"/>
                    <a:pt x="403340" y="74363"/>
                    <a:pt x="414280" y="80285"/>
                  </a:cubicBezTo>
                  <a:cubicBezTo>
                    <a:pt x="417717" y="82132"/>
                    <a:pt x="421805" y="82213"/>
                    <a:pt x="425266" y="80459"/>
                  </a:cubicBezTo>
                  <a:lnTo>
                    <a:pt x="446565" y="69810"/>
                  </a:lnTo>
                  <a:cubicBezTo>
                    <a:pt x="450026" y="68079"/>
                    <a:pt x="452581" y="64235"/>
                    <a:pt x="453162" y="60414"/>
                  </a:cubicBezTo>
                  <a:cubicBezTo>
                    <a:pt x="453254" y="60101"/>
                    <a:pt x="453719" y="58208"/>
                    <a:pt x="453789" y="57895"/>
                  </a:cubicBezTo>
                  <a:cubicBezTo>
                    <a:pt x="454812" y="52541"/>
                    <a:pt x="452094" y="47175"/>
                    <a:pt x="447147" y="44864"/>
                  </a:cubicBezTo>
                  <a:cubicBezTo>
                    <a:pt x="403479" y="24401"/>
                    <a:pt x="335912" y="0"/>
                    <a:pt x="261631" y="0"/>
                  </a:cubicBezTo>
                  <a:cubicBezTo>
                    <a:pt x="180127" y="0"/>
                    <a:pt x="106195" y="29161"/>
                    <a:pt x="58532" y="53631"/>
                  </a:cubicBezTo>
                  <a:cubicBezTo>
                    <a:pt x="22437" y="72169"/>
                    <a:pt x="0" y="108751"/>
                    <a:pt x="0" y="149085"/>
                  </a:cubicBezTo>
                  <a:lnTo>
                    <a:pt x="0" y="166494"/>
                  </a:lnTo>
                  <a:cubicBezTo>
                    <a:pt x="0" y="192729"/>
                    <a:pt x="21346" y="214064"/>
                    <a:pt x="47570" y="214064"/>
                  </a:cubicBezTo>
                  <a:lnTo>
                    <a:pt x="322486" y="214064"/>
                  </a:lnTo>
                  <a:cubicBezTo>
                    <a:pt x="327317" y="214064"/>
                    <a:pt x="331684" y="211137"/>
                    <a:pt x="333496" y="206654"/>
                  </a:cubicBezTo>
                  <a:cubicBezTo>
                    <a:pt x="335331" y="202171"/>
                    <a:pt x="334263" y="197038"/>
                    <a:pt x="330801" y="193659"/>
                  </a:cubicBezTo>
                  <a:cubicBezTo>
                    <a:pt x="316865" y="180070"/>
                    <a:pt x="309200" y="161977"/>
                    <a:pt x="309200"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grpSp>
      <p:pic>
        <p:nvPicPr>
          <p:cNvPr id="78" name="Picture 77">
            <a:extLst>
              <a:ext uri="{FF2B5EF4-FFF2-40B4-BE49-F238E27FC236}">
                <a16:creationId xmlns:a16="http://schemas.microsoft.com/office/drawing/2014/main" id="{6BA3DF18-0143-1A7C-4E7E-014D2BE774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1090" y="2175210"/>
            <a:ext cx="638137" cy="638137"/>
          </a:xfrm>
          <a:prstGeom prst="rect">
            <a:avLst/>
          </a:prstGeom>
        </p:spPr>
      </p:pic>
      <p:grpSp>
        <p:nvGrpSpPr>
          <p:cNvPr id="79" name="Group 78">
            <a:extLst>
              <a:ext uri="{FF2B5EF4-FFF2-40B4-BE49-F238E27FC236}">
                <a16:creationId xmlns:a16="http://schemas.microsoft.com/office/drawing/2014/main" id="{BE627DBB-0405-BD77-6E2C-F40E8D943BDC}"/>
              </a:ext>
            </a:extLst>
          </p:cNvPr>
          <p:cNvGrpSpPr/>
          <p:nvPr/>
        </p:nvGrpSpPr>
        <p:grpSpPr>
          <a:xfrm>
            <a:off x="7675710" y="4346035"/>
            <a:ext cx="828688" cy="1243622"/>
            <a:chOff x="9822017" y="4081325"/>
            <a:chExt cx="4719400" cy="5354340"/>
          </a:xfrm>
          <a:solidFill>
            <a:schemeClr val="accent5"/>
          </a:solidFill>
        </p:grpSpPr>
        <p:sp>
          <p:nvSpPr>
            <p:cNvPr id="80" name="Freeform 1">
              <a:extLst>
                <a:ext uri="{FF2B5EF4-FFF2-40B4-BE49-F238E27FC236}">
                  <a16:creationId xmlns:a16="http://schemas.microsoft.com/office/drawing/2014/main" id="{08D09426-8CCF-B734-0EB6-99543D532FB0}"/>
                </a:ext>
              </a:extLst>
            </p:cNvPr>
            <p:cNvSpPr>
              <a:spLocks noChangeArrowheads="1"/>
            </p:cNvSpPr>
            <p:nvPr/>
          </p:nvSpPr>
          <p:spPr bwMode="auto">
            <a:xfrm>
              <a:off x="9822017" y="7763028"/>
              <a:ext cx="4719400" cy="1672637"/>
            </a:xfrm>
            <a:custGeom>
              <a:avLst/>
              <a:gdLst>
                <a:gd name="T0" fmla="*/ 4391 w 4392"/>
                <a:gd name="T1" fmla="*/ 985 h 1555"/>
                <a:gd name="T2" fmla="*/ 4391 w 4392"/>
                <a:gd name="T3" fmla="*/ 985 h 1555"/>
                <a:gd name="T4" fmla="*/ 4228 w 4392"/>
                <a:gd name="T5" fmla="*/ 1220 h 1555"/>
                <a:gd name="T6" fmla="*/ 2222 w 4392"/>
                <a:gd name="T7" fmla="*/ 1554 h 1555"/>
                <a:gd name="T8" fmla="*/ 163 w 4392"/>
                <a:gd name="T9" fmla="*/ 1220 h 1555"/>
                <a:gd name="T10" fmla="*/ 0 w 4392"/>
                <a:gd name="T11" fmla="*/ 985 h 1555"/>
                <a:gd name="T12" fmla="*/ 0 w 4392"/>
                <a:gd name="T13" fmla="*/ 0 h 1555"/>
                <a:gd name="T14" fmla="*/ 4391 w 4392"/>
                <a:gd name="T15" fmla="*/ 0 h 1555"/>
                <a:gd name="T16" fmla="*/ 4391 w 4392"/>
                <a:gd name="T17" fmla="*/ 985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92" h="1555">
                  <a:moveTo>
                    <a:pt x="4391" y="985"/>
                  </a:moveTo>
                  <a:lnTo>
                    <a:pt x="4391" y="985"/>
                  </a:lnTo>
                  <a:cubicBezTo>
                    <a:pt x="4391" y="1094"/>
                    <a:pt x="4327" y="1184"/>
                    <a:pt x="4228" y="1220"/>
                  </a:cubicBezTo>
                  <a:cubicBezTo>
                    <a:pt x="3749" y="1383"/>
                    <a:pt x="3062" y="1554"/>
                    <a:pt x="2222" y="1554"/>
                  </a:cubicBezTo>
                  <a:cubicBezTo>
                    <a:pt x="1356" y="1554"/>
                    <a:pt x="651" y="1383"/>
                    <a:pt x="163" y="1220"/>
                  </a:cubicBezTo>
                  <a:cubicBezTo>
                    <a:pt x="63" y="1184"/>
                    <a:pt x="0" y="1094"/>
                    <a:pt x="0" y="985"/>
                  </a:cubicBezTo>
                  <a:cubicBezTo>
                    <a:pt x="0" y="0"/>
                    <a:pt x="0" y="0"/>
                    <a:pt x="0" y="0"/>
                  </a:cubicBezTo>
                  <a:cubicBezTo>
                    <a:pt x="4391" y="0"/>
                    <a:pt x="4391" y="0"/>
                    <a:pt x="4391" y="0"/>
                  </a:cubicBezTo>
                  <a:lnTo>
                    <a:pt x="4391" y="985"/>
                  </a:lnTo>
                </a:path>
              </a:pathLst>
            </a:custGeom>
            <a:grpFill/>
            <a:ln w="38100" cap="flat">
              <a:solidFill>
                <a:schemeClr val="accent1"/>
              </a:solidFill>
              <a:bevel/>
              <a:headEnd/>
              <a:tailEnd/>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81" name="Freeform 2">
              <a:extLst>
                <a:ext uri="{FF2B5EF4-FFF2-40B4-BE49-F238E27FC236}">
                  <a16:creationId xmlns:a16="http://schemas.microsoft.com/office/drawing/2014/main" id="{9DA4E1FA-28C4-CEFE-B66D-FFA56E9C742B}"/>
                </a:ext>
              </a:extLst>
            </p:cNvPr>
            <p:cNvSpPr>
              <a:spLocks noChangeArrowheads="1"/>
            </p:cNvSpPr>
            <p:nvPr/>
          </p:nvSpPr>
          <p:spPr bwMode="auto">
            <a:xfrm>
              <a:off x="9822017" y="7118611"/>
              <a:ext cx="4719400" cy="1194065"/>
            </a:xfrm>
            <a:custGeom>
              <a:avLst/>
              <a:gdLst>
                <a:gd name="T0" fmla="*/ 4391 w 4392"/>
                <a:gd name="T1" fmla="*/ 551 h 1113"/>
                <a:gd name="T2" fmla="*/ 4391 w 4392"/>
                <a:gd name="T3" fmla="*/ 551 h 1113"/>
                <a:gd name="T4" fmla="*/ 2196 w 4392"/>
                <a:gd name="T5" fmla="*/ 1112 h 1113"/>
                <a:gd name="T6" fmla="*/ 0 w 4392"/>
                <a:gd name="T7" fmla="*/ 551 h 1113"/>
                <a:gd name="T8" fmla="*/ 2196 w 4392"/>
                <a:gd name="T9" fmla="*/ 0 h 1113"/>
                <a:gd name="T10" fmla="*/ 4391 w 4392"/>
                <a:gd name="T11" fmla="*/ 551 h 1113"/>
              </a:gdLst>
              <a:ahLst/>
              <a:cxnLst>
                <a:cxn ang="0">
                  <a:pos x="T0" y="T1"/>
                </a:cxn>
                <a:cxn ang="0">
                  <a:pos x="T2" y="T3"/>
                </a:cxn>
                <a:cxn ang="0">
                  <a:pos x="T4" y="T5"/>
                </a:cxn>
                <a:cxn ang="0">
                  <a:pos x="T6" y="T7"/>
                </a:cxn>
                <a:cxn ang="0">
                  <a:pos x="T8" y="T9"/>
                </a:cxn>
                <a:cxn ang="0">
                  <a:pos x="T10" y="T11"/>
                </a:cxn>
              </a:cxnLst>
              <a:rect l="0" t="0" r="r" b="b"/>
              <a:pathLst>
                <a:path w="4392" h="1113">
                  <a:moveTo>
                    <a:pt x="4391" y="551"/>
                  </a:moveTo>
                  <a:lnTo>
                    <a:pt x="4391" y="551"/>
                  </a:lnTo>
                  <a:cubicBezTo>
                    <a:pt x="4391" y="859"/>
                    <a:pt x="3415" y="1112"/>
                    <a:pt x="2196" y="1112"/>
                  </a:cubicBezTo>
                  <a:cubicBezTo>
                    <a:pt x="985" y="1112"/>
                    <a:pt x="0" y="859"/>
                    <a:pt x="0" y="551"/>
                  </a:cubicBezTo>
                  <a:cubicBezTo>
                    <a:pt x="0" y="244"/>
                    <a:pt x="985" y="0"/>
                    <a:pt x="2196" y="0"/>
                  </a:cubicBezTo>
                  <a:cubicBezTo>
                    <a:pt x="3415" y="0"/>
                    <a:pt x="4391" y="244"/>
                    <a:pt x="4391" y="551"/>
                  </a:cubicBezTo>
                </a:path>
              </a:pathLst>
            </a:custGeom>
            <a:grpFill/>
            <a:ln w="38100" cap="flat">
              <a:solidFill>
                <a:schemeClr val="accent1"/>
              </a:solidFill>
              <a:bevel/>
              <a:headEnd/>
              <a:tailEnd/>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82" name="Freeform 3">
              <a:extLst>
                <a:ext uri="{FF2B5EF4-FFF2-40B4-BE49-F238E27FC236}">
                  <a16:creationId xmlns:a16="http://schemas.microsoft.com/office/drawing/2014/main" id="{DABAF0A7-A0FC-72FA-CB0E-B74F050F216E}"/>
                </a:ext>
              </a:extLst>
            </p:cNvPr>
            <p:cNvSpPr>
              <a:spLocks noChangeArrowheads="1"/>
            </p:cNvSpPr>
            <p:nvPr/>
          </p:nvSpPr>
          <p:spPr bwMode="auto">
            <a:xfrm>
              <a:off x="9822017" y="6237278"/>
              <a:ext cx="4719400" cy="1677377"/>
            </a:xfrm>
            <a:custGeom>
              <a:avLst/>
              <a:gdLst>
                <a:gd name="T0" fmla="*/ 4391 w 4392"/>
                <a:gd name="T1" fmla="*/ 993 h 1563"/>
                <a:gd name="T2" fmla="*/ 4391 w 4392"/>
                <a:gd name="T3" fmla="*/ 993 h 1563"/>
                <a:gd name="T4" fmla="*/ 4228 w 4392"/>
                <a:gd name="T5" fmla="*/ 1228 h 1563"/>
                <a:gd name="T6" fmla="*/ 2222 w 4392"/>
                <a:gd name="T7" fmla="*/ 1562 h 1563"/>
                <a:gd name="T8" fmla="*/ 163 w 4392"/>
                <a:gd name="T9" fmla="*/ 1228 h 1563"/>
                <a:gd name="T10" fmla="*/ 0 w 4392"/>
                <a:gd name="T11" fmla="*/ 993 h 1563"/>
                <a:gd name="T12" fmla="*/ 0 w 4392"/>
                <a:gd name="T13" fmla="*/ 0 h 1563"/>
                <a:gd name="T14" fmla="*/ 4391 w 4392"/>
                <a:gd name="T15" fmla="*/ 0 h 1563"/>
                <a:gd name="T16" fmla="*/ 4391 w 4392"/>
                <a:gd name="T17" fmla="*/ 993 h 1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92" h="1563">
                  <a:moveTo>
                    <a:pt x="4391" y="993"/>
                  </a:moveTo>
                  <a:lnTo>
                    <a:pt x="4391" y="993"/>
                  </a:lnTo>
                  <a:cubicBezTo>
                    <a:pt x="4391" y="1092"/>
                    <a:pt x="4327" y="1191"/>
                    <a:pt x="4228" y="1228"/>
                  </a:cubicBezTo>
                  <a:cubicBezTo>
                    <a:pt x="3749" y="1381"/>
                    <a:pt x="3062" y="1553"/>
                    <a:pt x="2222" y="1562"/>
                  </a:cubicBezTo>
                  <a:cubicBezTo>
                    <a:pt x="1356" y="1562"/>
                    <a:pt x="651" y="1390"/>
                    <a:pt x="163" y="1228"/>
                  </a:cubicBezTo>
                  <a:cubicBezTo>
                    <a:pt x="63" y="1191"/>
                    <a:pt x="0" y="1092"/>
                    <a:pt x="0" y="993"/>
                  </a:cubicBezTo>
                  <a:cubicBezTo>
                    <a:pt x="0" y="0"/>
                    <a:pt x="0" y="0"/>
                    <a:pt x="0" y="0"/>
                  </a:cubicBezTo>
                  <a:cubicBezTo>
                    <a:pt x="4391" y="0"/>
                    <a:pt x="4391" y="0"/>
                    <a:pt x="4391" y="0"/>
                  </a:cubicBezTo>
                  <a:lnTo>
                    <a:pt x="4391" y="993"/>
                  </a:lnTo>
                </a:path>
              </a:pathLst>
            </a:custGeom>
            <a:grpFill/>
            <a:ln w="38100" cap="flat">
              <a:solidFill>
                <a:schemeClr val="accent1"/>
              </a:solidFill>
              <a:bevel/>
              <a:headEnd/>
              <a:tailEnd/>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83" name="Freeform 4">
              <a:extLst>
                <a:ext uri="{FF2B5EF4-FFF2-40B4-BE49-F238E27FC236}">
                  <a16:creationId xmlns:a16="http://schemas.microsoft.com/office/drawing/2014/main" id="{A37D14D3-AA38-3AEA-C3BA-662304BCD2F2}"/>
                </a:ext>
              </a:extLst>
            </p:cNvPr>
            <p:cNvSpPr>
              <a:spLocks noChangeArrowheads="1"/>
            </p:cNvSpPr>
            <p:nvPr/>
          </p:nvSpPr>
          <p:spPr bwMode="auto">
            <a:xfrm>
              <a:off x="9822017" y="5597598"/>
              <a:ext cx="4719400" cy="1194065"/>
            </a:xfrm>
            <a:custGeom>
              <a:avLst/>
              <a:gdLst>
                <a:gd name="T0" fmla="*/ 4391 w 4392"/>
                <a:gd name="T1" fmla="*/ 560 h 1112"/>
                <a:gd name="T2" fmla="*/ 4391 w 4392"/>
                <a:gd name="T3" fmla="*/ 560 h 1112"/>
                <a:gd name="T4" fmla="*/ 2196 w 4392"/>
                <a:gd name="T5" fmla="*/ 1111 h 1112"/>
                <a:gd name="T6" fmla="*/ 0 w 4392"/>
                <a:gd name="T7" fmla="*/ 560 h 1112"/>
                <a:gd name="T8" fmla="*/ 2196 w 4392"/>
                <a:gd name="T9" fmla="*/ 0 h 1112"/>
                <a:gd name="T10" fmla="*/ 4391 w 4392"/>
                <a:gd name="T11" fmla="*/ 560 h 1112"/>
              </a:gdLst>
              <a:ahLst/>
              <a:cxnLst>
                <a:cxn ang="0">
                  <a:pos x="T0" y="T1"/>
                </a:cxn>
                <a:cxn ang="0">
                  <a:pos x="T2" y="T3"/>
                </a:cxn>
                <a:cxn ang="0">
                  <a:pos x="T4" y="T5"/>
                </a:cxn>
                <a:cxn ang="0">
                  <a:pos x="T6" y="T7"/>
                </a:cxn>
                <a:cxn ang="0">
                  <a:pos x="T8" y="T9"/>
                </a:cxn>
                <a:cxn ang="0">
                  <a:pos x="T10" y="T11"/>
                </a:cxn>
              </a:cxnLst>
              <a:rect l="0" t="0" r="r" b="b"/>
              <a:pathLst>
                <a:path w="4392" h="1112">
                  <a:moveTo>
                    <a:pt x="4391" y="560"/>
                  </a:moveTo>
                  <a:lnTo>
                    <a:pt x="4391" y="560"/>
                  </a:lnTo>
                  <a:cubicBezTo>
                    <a:pt x="4391" y="867"/>
                    <a:pt x="3415" y="1111"/>
                    <a:pt x="2196" y="1111"/>
                  </a:cubicBezTo>
                  <a:cubicBezTo>
                    <a:pt x="985" y="1111"/>
                    <a:pt x="0" y="867"/>
                    <a:pt x="0" y="560"/>
                  </a:cubicBezTo>
                  <a:cubicBezTo>
                    <a:pt x="0" y="253"/>
                    <a:pt x="985" y="0"/>
                    <a:pt x="2196" y="0"/>
                  </a:cubicBezTo>
                  <a:cubicBezTo>
                    <a:pt x="3415" y="0"/>
                    <a:pt x="4391" y="253"/>
                    <a:pt x="4391" y="560"/>
                  </a:cubicBezTo>
                </a:path>
              </a:pathLst>
            </a:custGeom>
            <a:grpFill/>
            <a:ln w="38100" cap="flat">
              <a:solidFill>
                <a:schemeClr val="accent1"/>
              </a:solidFill>
              <a:bevel/>
              <a:headEnd/>
              <a:tailEnd/>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84" name="Freeform 5">
              <a:extLst>
                <a:ext uri="{FF2B5EF4-FFF2-40B4-BE49-F238E27FC236}">
                  <a16:creationId xmlns:a16="http://schemas.microsoft.com/office/drawing/2014/main" id="{F8299352-A1A0-FAC4-4C69-7E8B899B63CF}"/>
                </a:ext>
              </a:extLst>
            </p:cNvPr>
            <p:cNvSpPr>
              <a:spLocks noChangeArrowheads="1"/>
            </p:cNvSpPr>
            <p:nvPr/>
          </p:nvSpPr>
          <p:spPr bwMode="auto">
            <a:xfrm>
              <a:off x="9822017" y="4721004"/>
              <a:ext cx="4719400" cy="1682114"/>
            </a:xfrm>
            <a:custGeom>
              <a:avLst/>
              <a:gdLst>
                <a:gd name="T0" fmla="*/ 4391 w 4392"/>
                <a:gd name="T1" fmla="*/ 985 h 1564"/>
                <a:gd name="T2" fmla="*/ 4391 w 4392"/>
                <a:gd name="T3" fmla="*/ 985 h 1564"/>
                <a:gd name="T4" fmla="*/ 4228 w 4392"/>
                <a:gd name="T5" fmla="*/ 1220 h 1564"/>
                <a:gd name="T6" fmla="*/ 2222 w 4392"/>
                <a:gd name="T7" fmla="*/ 1554 h 1564"/>
                <a:gd name="T8" fmla="*/ 163 w 4392"/>
                <a:gd name="T9" fmla="*/ 1220 h 1564"/>
                <a:gd name="T10" fmla="*/ 0 w 4392"/>
                <a:gd name="T11" fmla="*/ 985 h 1564"/>
                <a:gd name="T12" fmla="*/ 0 w 4392"/>
                <a:gd name="T13" fmla="*/ 0 h 1564"/>
                <a:gd name="T14" fmla="*/ 4391 w 4392"/>
                <a:gd name="T15" fmla="*/ 0 h 1564"/>
                <a:gd name="T16" fmla="*/ 4391 w 4392"/>
                <a:gd name="T17" fmla="*/ 985 h 1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92" h="1564">
                  <a:moveTo>
                    <a:pt x="4391" y="985"/>
                  </a:moveTo>
                  <a:lnTo>
                    <a:pt x="4391" y="985"/>
                  </a:lnTo>
                  <a:cubicBezTo>
                    <a:pt x="4391" y="1094"/>
                    <a:pt x="4327" y="1193"/>
                    <a:pt x="4228" y="1220"/>
                  </a:cubicBezTo>
                  <a:cubicBezTo>
                    <a:pt x="3749" y="1383"/>
                    <a:pt x="3062" y="1554"/>
                    <a:pt x="2222" y="1554"/>
                  </a:cubicBezTo>
                  <a:cubicBezTo>
                    <a:pt x="1356" y="1563"/>
                    <a:pt x="651" y="1383"/>
                    <a:pt x="163" y="1220"/>
                  </a:cubicBezTo>
                  <a:cubicBezTo>
                    <a:pt x="63" y="1193"/>
                    <a:pt x="0" y="1094"/>
                    <a:pt x="0" y="985"/>
                  </a:cubicBezTo>
                  <a:cubicBezTo>
                    <a:pt x="0" y="0"/>
                    <a:pt x="0" y="0"/>
                    <a:pt x="0" y="0"/>
                  </a:cubicBezTo>
                  <a:cubicBezTo>
                    <a:pt x="4391" y="0"/>
                    <a:pt x="4391" y="0"/>
                    <a:pt x="4391" y="0"/>
                  </a:cubicBezTo>
                  <a:lnTo>
                    <a:pt x="4391" y="985"/>
                  </a:lnTo>
                </a:path>
              </a:pathLst>
            </a:custGeom>
            <a:grpFill/>
            <a:ln w="38100" cap="flat">
              <a:solidFill>
                <a:schemeClr val="accent1"/>
              </a:solidFill>
              <a:bevel/>
              <a:headEnd/>
              <a:tailEnd/>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85" name="Freeform 6">
              <a:extLst>
                <a:ext uri="{FF2B5EF4-FFF2-40B4-BE49-F238E27FC236}">
                  <a16:creationId xmlns:a16="http://schemas.microsoft.com/office/drawing/2014/main" id="{8E8D349E-874C-16E7-2E61-58B21B443644}"/>
                </a:ext>
              </a:extLst>
            </p:cNvPr>
            <p:cNvSpPr>
              <a:spLocks noChangeArrowheads="1"/>
            </p:cNvSpPr>
            <p:nvPr/>
          </p:nvSpPr>
          <p:spPr bwMode="auto">
            <a:xfrm>
              <a:off x="9822017" y="4081325"/>
              <a:ext cx="4719400" cy="1194065"/>
            </a:xfrm>
            <a:custGeom>
              <a:avLst/>
              <a:gdLst>
                <a:gd name="T0" fmla="*/ 4391 w 4392"/>
                <a:gd name="T1" fmla="*/ 560 h 1112"/>
                <a:gd name="T2" fmla="*/ 4391 w 4392"/>
                <a:gd name="T3" fmla="*/ 560 h 1112"/>
                <a:gd name="T4" fmla="*/ 2196 w 4392"/>
                <a:gd name="T5" fmla="*/ 1111 h 1112"/>
                <a:gd name="T6" fmla="*/ 0 w 4392"/>
                <a:gd name="T7" fmla="*/ 560 h 1112"/>
                <a:gd name="T8" fmla="*/ 2196 w 4392"/>
                <a:gd name="T9" fmla="*/ 0 h 1112"/>
                <a:gd name="T10" fmla="*/ 4391 w 4392"/>
                <a:gd name="T11" fmla="*/ 560 h 1112"/>
              </a:gdLst>
              <a:ahLst/>
              <a:cxnLst>
                <a:cxn ang="0">
                  <a:pos x="T0" y="T1"/>
                </a:cxn>
                <a:cxn ang="0">
                  <a:pos x="T2" y="T3"/>
                </a:cxn>
                <a:cxn ang="0">
                  <a:pos x="T4" y="T5"/>
                </a:cxn>
                <a:cxn ang="0">
                  <a:pos x="T6" y="T7"/>
                </a:cxn>
                <a:cxn ang="0">
                  <a:pos x="T8" y="T9"/>
                </a:cxn>
                <a:cxn ang="0">
                  <a:pos x="T10" y="T11"/>
                </a:cxn>
              </a:cxnLst>
              <a:rect l="0" t="0" r="r" b="b"/>
              <a:pathLst>
                <a:path w="4392" h="1112">
                  <a:moveTo>
                    <a:pt x="4391" y="560"/>
                  </a:moveTo>
                  <a:lnTo>
                    <a:pt x="4391" y="560"/>
                  </a:lnTo>
                  <a:cubicBezTo>
                    <a:pt x="4391" y="868"/>
                    <a:pt x="3415" y="1111"/>
                    <a:pt x="2196" y="1111"/>
                  </a:cubicBezTo>
                  <a:cubicBezTo>
                    <a:pt x="985" y="1111"/>
                    <a:pt x="0" y="868"/>
                    <a:pt x="0" y="560"/>
                  </a:cubicBezTo>
                  <a:cubicBezTo>
                    <a:pt x="0" y="253"/>
                    <a:pt x="985" y="0"/>
                    <a:pt x="2196" y="0"/>
                  </a:cubicBezTo>
                  <a:cubicBezTo>
                    <a:pt x="3415" y="0"/>
                    <a:pt x="4391" y="253"/>
                    <a:pt x="4391" y="560"/>
                  </a:cubicBezTo>
                </a:path>
              </a:pathLst>
            </a:custGeom>
            <a:grpFill/>
            <a:ln w="38100" cap="flat">
              <a:solidFill>
                <a:schemeClr val="accent1"/>
              </a:solidFill>
              <a:bevel/>
              <a:headEnd/>
              <a:tailEnd/>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grpSp>
      <p:sp>
        <p:nvSpPr>
          <p:cNvPr id="93" name="Down Arrow 64">
            <a:extLst>
              <a:ext uri="{FF2B5EF4-FFF2-40B4-BE49-F238E27FC236}">
                <a16:creationId xmlns:a16="http://schemas.microsoft.com/office/drawing/2014/main" id="{E8DC4B4F-2512-F15F-1623-0AB5733096EA}"/>
              </a:ext>
            </a:extLst>
          </p:cNvPr>
          <p:cNvSpPr/>
          <p:nvPr/>
        </p:nvSpPr>
        <p:spPr>
          <a:xfrm rot="16200000">
            <a:off x="6645092" y="4447768"/>
            <a:ext cx="303875" cy="1144151"/>
          </a:xfrm>
          <a:prstGeom prst="downArrow">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ctr"/>
            <a:endParaRPr lang="en-US" sz="900"/>
          </a:p>
        </p:txBody>
      </p:sp>
      <p:pic>
        <p:nvPicPr>
          <p:cNvPr id="18" name="Picture 17">
            <a:extLst>
              <a:ext uri="{FF2B5EF4-FFF2-40B4-BE49-F238E27FC236}">
                <a16:creationId xmlns:a16="http://schemas.microsoft.com/office/drawing/2014/main" id="{CA56B118-791D-567E-8BD6-D608DF1F4F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9089" y="4987914"/>
            <a:ext cx="322185" cy="322185"/>
          </a:xfrm>
          <a:prstGeom prst="rect">
            <a:avLst/>
          </a:prstGeom>
        </p:spPr>
      </p:pic>
      <p:pic>
        <p:nvPicPr>
          <p:cNvPr id="20" name="Picture 19" descr="A blue logo with a black background&#10;&#10;Description automatically generated">
            <a:extLst>
              <a:ext uri="{FF2B5EF4-FFF2-40B4-BE49-F238E27FC236}">
                <a16:creationId xmlns:a16="http://schemas.microsoft.com/office/drawing/2014/main" id="{1A2C7797-E6C4-22FB-6A34-070AE742BF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68341" y="4534937"/>
            <a:ext cx="683437" cy="683437"/>
          </a:xfrm>
          <a:prstGeom prst="rect">
            <a:avLst/>
          </a:prstGeom>
        </p:spPr>
      </p:pic>
      <p:sp>
        <p:nvSpPr>
          <p:cNvPr id="23" name="Rectangle 22">
            <a:extLst>
              <a:ext uri="{FF2B5EF4-FFF2-40B4-BE49-F238E27FC236}">
                <a16:creationId xmlns:a16="http://schemas.microsoft.com/office/drawing/2014/main" id="{2923560C-8FB4-B74E-E8F5-9054EA1AFF8D}"/>
              </a:ext>
            </a:extLst>
          </p:cNvPr>
          <p:cNvSpPr/>
          <p:nvPr/>
        </p:nvSpPr>
        <p:spPr>
          <a:xfrm flipH="1">
            <a:off x="4250978" y="5512330"/>
            <a:ext cx="1383268" cy="369332"/>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900" dirty="0">
                <a:solidFill>
                  <a:schemeClr val="tx2"/>
                </a:solidFill>
                <a:latin typeface="Poppins Medium" pitchFamily="2" charset="77"/>
                <a:ea typeface="Roboto Medium" panose="02000000000000000000" pitchFamily="2" charset="0"/>
                <a:cs typeface="Poppins Medium" pitchFamily="2" charset="77"/>
              </a:rPr>
              <a:t>Excel Files in SharePoint Folder</a:t>
            </a:r>
          </a:p>
        </p:txBody>
      </p:sp>
      <p:pic>
        <p:nvPicPr>
          <p:cNvPr id="6" name="Picture 5">
            <a:extLst>
              <a:ext uri="{FF2B5EF4-FFF2-40B4-BE49-F238E27FC236}">
                <a16:creationId xmlns:a16="http://schemas.microsoft.com/office/drawing/2014/main" id="{8D0F8265-AF37-430D-5B0F-32633A5DA9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42612" y="5025816"/>
            <a:ext cx="365760" cy="365760"/>
          </a:xfrm>
          <a:prstGeom prst="rect">
            <a:avLst/>
          </a:prstGeom>
        </p:spPr>
      </p:pic>
      <p:sp>
        <p:nvSpPr>
          <p:cNvPr id="7" name="Down Arrow 64">
            <a:extLst>
              <a:ext uri="{FF2B5EF4-FFF2-40B4-BE49-F238E27FC236}">
                <a16:creationId xmlns:a16="http://schemas.microsoft.com/office/drawing/2014/main" id="{8C18463F-46E0-51B7-3145-AA8B2464B0C8}"/>
              </a:ext>
            </a:extLst>
          </p:cNvPr>
          <p:cNvSpPr/>
          <p:nvPr/>
        </p:nvSpPr>
        <p:spPr>
          <a:xfrm rot="16200000">
            <a:off x="3071152" y="4447767"/>
            <a:ext cx="303875" cy="1144151"/>
          </a:xfrm>
          <a:prstGeom prst="downArrow">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ctr"/>
            <a:endParaRPr lang="en-US" sz="900" dirty="0"/>
          </a:p>
        </p:txBody>
      </p:sp>
      <p:grpSp>
        <p:nvGrpSpPr>
          <p:cNvPr id="8" name="Group 7">
            <a:extLst>
              <a:ext uri="{FF2B5EF4-FFF2-40B4-BE49-F238E27FC236}">
                <a16:creationId xmlns:a16="http://schemas.microsoft.com/office/drawing/2014/main" id="{77632632-4947-3DDF-71E5-F22C6D9A0AAB}"/>
              </a:ext>
            </a:extLst>
          </p:cNvPr>
          <p:cNvGrpSpPr/>
          <p:nvPr/>
        </p:nvGrpSpPr>
        <p:grpSpPr>
          <a:xfrm>
            <a:off x="959379" y="4598187"/>
            <a:ext cx="670903" cy="670900"/>
            <a:chOff x="8307977" y="2932308"/>
            <a:chExt cx="2044010" cy="2044001"/>
          </a:xfrm>
          <a:solidFill>
            <a:schemeClr val="accent3"/>
          </a:solidFill>
        </p:grpSpPr>
        <p:sp>
          <p:nvSpPr>
            <p:cNvPr id="9" name="Forma libre 210">
              <a:extLst>
                <a:ext uri="{FF2B5EF4-FFF2-40B4-BE49-F238E27FC236}">
                  <a16:creationId xmlns:a16="http://schemas.microsoft.com/office/drawing/2014/main" id="{3676DCEB-3144-8F70-C829-02186999AF66}"/>
                </a:ext>
              </a:extLst>
            </p:cNvPr>
            <p:cNvSpPr/>
            <p:nvPr/>
          </p:nvSpPr>
          <p:spPr>
            <a:xfrm>
              <a:off x="9612834" y="4414206"/>
              <a:ext cx="592637" cy="501870"/>
            </a:xfrm>
            <a:custGeom>
              <a:avLst/>
              <a:gdLst>
                <a:gd name="connsiteX0" fmla="*/ 2972 w 137922"/>
                <a:gd name="connsiteY0" fmla="*/ 112780 h 116798"/>
                <a:gd name="connsiteX1" fmla="*/ 11891 w 137922"/>
                <a:gd name="connsiteY1" fmla="*/ 116798 h 116798"/>
                <a:gd name="connsiteX2" fmla="*/ 15979 w 137922"/>
                <a:gd name="connsiteY2" fmla="*/ 116067 h 116798"/>
                <a:gd name="connsiteX3" fmla="*/ 136134 w 137922"/>
                <a:gd name="connsiteY3" fmla="*/ 18164 h 116798"/>
                <a:gd name="connsiteX4" fmla="*/ 136412 w 137922"/>
                <a:gd name="connsiteY4" fmla="*/ 6109 h 116798"/>
                <a:gd name="connsiteX5" fmla="*/ 126029 w 137922"/>
                <a:gd name="connsiteY5" fmla="*/ 0 h 116798"/>
                <a:gd name="connsiteX6" fmla="*/ 42086 w 137922"/>
                <a:gd name="connsiteY6" fmla="*/ 0 h 116798"/>
                <a:gd name="connsiteX7" fmla="*/ 30403 w 137922"/>
                <a:gd name="connsiteY7" fmla="*/ 9627 h 116798"/>
                <a:gd name="connsiteX8" fmla="*/ 1323 w 137922"/>
                <a:gd name="connsiteY8" fmla="*/ 99458 h 116798"/>
                <a:gd name="connsiteX9" fmla="*/ 2972 w 137922"/>
                <a:gd name="connsiteY9" fmla="*/ 112780 h 116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922" h="116798">
                  <a:moveTo>
                    <a:pt x="2972" y="112780"/>
                  </a:moveTo>
                  <a:cubicBezTo>
                    <a:pt x="5272" y="115381"/>
                    <a:pt x="8546" y="116798"/>
                    <a:pt x="11891" y="116798"/>
                  </a:cubicBezTo>
                  <a:cubicBezTo>
                    <a:pt x="13261" y="116798"/>
                    <a:pt x="14655" y="116567"/>
                    <a:pt x="15979" y="116067"/>
                  </a:cubicBezTo>
                  <a:cubicBezTo>
                    <a:pt x="65546" y="97892"/>
                    <a:pt x="108214" y="63133"/>
                    <a:pt x="136134" y="18164"/>
                  </a:cubicBezTo>
                  <a:cubicBezTo>
                    <a:pt x="138410" y="14506"/>
                    <a:pt x="138526" y="9884"/>
                    <a:pt x="136412" y="6109"/>
                  </a:cubicBezTo>
                  <a:cubicBezTo>
                    <a:pt x="134322" y="2335"/>
                    <a:pt x="130350" y="0"/>
                    <a:pt x="126029" y="0"/>
                  </a:cubicBezTo>
                  <a:lnTo>
                    <a:pt x="42086" y="0"/>
                  </a:lnTo>
                  <a:cubicBezTo>
                    <a:pt x="36395" y="0"/>
                    <a:pt x="31494" y="4030"/>
                    <a:pt x="30403" y="9627"/>
                  </a:cubicBezTo>
                  <a:cubicBezTo>
                    <a:pt x="23504" y="45154"/>
                    <a:pt x="13703" y="75372"/>
                    <a:pt x="1323" y="99458"/>
                  </a:cubicBezTo>
                  <a:cubicBezTo>
                    <a:pt x="-930" y="103825"/>
                    <a:pt x="-256" y="109110"/>
                    <a:pt x="2972" y="112780"/>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0" name="Forma libre 211">
              <a:extLst>
                <a:ext uri="{FF2B5EF4-FFF2-40B4-BE49-F238E27FC236}">
                  <a16:creationId xmlns:a16="http://schemas.microsoft.com/office/drawing/2014/main" id="{89B7C9E5-894C-0955-7EC8-0B42C35C24C1}"/>
                </a:ext>
              </a:extLst>
            </p:cNvPr>
            <p:cNvSpPr/>
            <p:nvPr/>
          </p:nvSpPr>
          <p:spPr>
            <a:xfrm>
              <a:off x="9023501" y="2932308"/>
              <a:ext cx="612966" cy="562103"/>
            </a:xfrm>
            <a:custGeom>
              <a:avLst/>
              <a:gdLst>
                <a:gd name="connsiteX0" fmla="*/ 2620 w 142653"/>
                <a:gd name="connsiteY0" fmla="*/ 126391 h 130816"/>
                <a:gd name="connsiteX1" fmla="*/ 11888 w 142653"/>
                <a:gd name="connsiteY1" fmla="*/ 130816 h 130816"/>
                <a:gd name="connsiteX2" fmla="*/ 130765 w 142653"/>
                <a:gd name="connsiteY2" fmla="*/ 130816 h 130816"/>
                <a:gd name="connsiteX3" fmla="*/ 140033 w 142653"/>
                <a:gd name="connsiteY3" fmla="*/ 126391 h 130816"/>
                <a:gd name="connsiteX4" fmla="*/ 142379 w 142653"/>
                <a:gd name="connsiteY4" fmla="*/ 116404 h 130816"/>
                <a:gd name="connsiteX5" fmla="*/ 71326 w 142653"/>
                <a:gd name="connsiteY5" fmla="*/ 0 h 130816"/>
                <a:gd name="connsiteX6" fmla="*/ 274 w 142653"/>
                <a:gd name="connsiteY6" fmla="*/ 116403 h 130816"/>
                <a:gd name="connsiteX7" fmla="*/ 2620 w 142653"/>
                <a:gd name="connsiteY7" fmla="*/ 126391 h 130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653" h="130816">
                  <a:moveTo>
                    <a:pt x="2620" y="126391"/>
                  </a:moveTo>
                  <a:cubicBezTo>
                    <a:pt x="4897" y="129190"/>
                    <a:pt x="8287" y="130816"/>
                    <a:pt x="11888" y="130816"/>
                  </a:cubicBezTo>
                  <a:lnTo>
                    <a:pt x="130765" y="130816"/>
                  </a:lnTo>
                  <a:cubicBezTo>
                    <a:pt x="134365" y="130816"/>
                    <a:pt x="137757" y="129191"/>
                    <a:pt x="140033" y="126391"/>
                  </a:cubicBezTo>
                  <a:cubicBezTo>
                    <a:pt x="142286" y="123593"/>
                    <a:pt x="143146" y="119922"/>
                    <a:pt x="142379" y="116404"/>
                  </a:cubicBezTo>
                  <a:cubicBezTo>
                    <a:pt x="127048" y="45688"/>
                    <a:pt x="99152" y="0"/>
                    <a:pt x="71326" y="0"/>
                  </a:cubicBezTo>
                  <a:cubicBezTo>
                    <a:pt x="43500" y="0"/>
                    <a:pt x="15604" y="45688"/>
                    <a:pt x="274" y="116403"/>
                  </a:cubicBezTo>
                  <a:cubicBezTo>
                    <a:pt x="-493" y="119922"/>
                    <a:pt x="367" y="123592"/>
                    <a:pt x="2620" y="126391"/>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1" name="Forma libre 212">
              <a:extLst>
                <a:ext uri="{FF2B5EF4-FFF2-40B4-BE49-F238E27FC236}">
                  <a16:creationId xmlns:a16="http://schemas.microsoft.com/office/drawing/2014/main" id="{27E631C6-3218-9C68-0FAB-CB0AE9712E0E}"/>
                </a:ext>
              </a:extLst>
            </p:cNvPr>
            <p:cNvSpPr/>
            <p:nvPr/>
          </p:nvSpPr>
          <p:spPr>
            <a:xfrm>
              <a:off x="8972278" y="3596605"/>
              <a:ext cx="715404" cy="715404"/>
            </a:xfrm>
            <a:custGeom>
              <a:avLst/>
              <a:gdLst>
                <a:gd name="connsiteX0" fmla="*/ 150582 w 166493"/>
                <a:gd name="connsiteY0" fmla="*/ 166493 h 166493"/>
                <a:gd name="connsiteX1" fmla="*/ 162405 w 166493"/>
                <a:gd name="connsiteY1" fmla="*/ 155983 h 166493"/>
                <a:gd name="connsiteX2" fmla="*/ 166493 w 166493"/>
                <a:gd name="connsiteY2" fmla="*/ 83247 h 166493"/>
                <a:gd name="connsiteX3" fmla="*/ 162405 w 166493"/>
                <a:gd name="connsiteY3" fmla="*/ 10510 h 166493"/>
                <a:gd name="connsiteX4" fmla="*/ 150582 w 166493"/>
                <a:gd name="connsiteY4" fmla="*/ 0 h 166493"/>
                <a:gd name="connsiteX5" fmla="*/ 15911 w 166493"/>
                <a:gd name="connsiteY5" fmla="*/ 0 h 166493"/>
                <a:gd name="connsiteX6" fmla="*/ 4088 w 166493"/>
                <a:gd name="connsiteY6" fmla="*/ 10510 h 166493"/>
                <a:gd name="connsiteX7" fmla="*/ 0 w 166493"/>
                <a:gd name="connsiteY7" fmla="*/ 83247 h 166493"/>
                <a:gd name="connsiteX8" fmla="*/ 4088 w 166493"/>
                <a:gd name="connsiteY8" fmla="*/ 155983 h 166493"/>
                <a:gd name="connsiteX9" fmla="*/ 15911 w 166493"/>
                <a:gd name="connsiteY9" fmla="*/ 166493 h 166493"/>
                <a:gd name="connsiteX10" fmla="*/ 150582 w 166493"/>
                <a:gd name="connsiteY10" fmla="*/ 166493 h 16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493" h="166493">
                  <a:moveTo>
                    <a:pt x="150582" y="166493"/>
                  </a:moveTo>
                  <a:cubicBezTo>
                    <a:pt x="156622" y="166493"/>
                    <a:pt x="161685" y="161976"/>
                    <a:pt x="162405" y="155983"/>
                  </a:cubicBezTo>
                  <a:cubicBezTo>
                    <a:pt x="165123" y="132651"/>
                    <a:pt x="166493" y="108181"/>
                    <a:pt x="166493" y="83247"/>
                  </a:cubicBezTo>
                  <a:cubicBezTo>
                    <a:pt x="166493" y="58312"/>
                    <a:pt x="165123" y="33842"/>
                    <a:pt x="162405" y="10510"/>
                  </a:cubicBezTo>
                  <a:cubicBezTo>
                    <a:pt x="161685" y="4518"/>
                    <a:pt x="156621" y="0"/>
                    <a:pt x="150582" y="0"/>
                  </a:cubicBezTo>
                  <a:lnTo>
                    <a:pt x="15911" y="0"/>
                  </a:lnTo>
                  <a:cubicBezTo>
                    <a:pt x="9871" y="0"/>
                    <a:pt x="4809" y="4518"/>
                    <a:pt x="4088" y="10510"/>
                  </a:cubicBezTo>
                  <a:cubicBezTo>
                    <a:pt x="1370" y="33842"/>
                    <a:pt x="0" y="58312"/>
                    <a:pt x="0" y="83247"/>
                  </a:cubicBezTo>
                  <a:cubicBezTo>
                    <a:pt x="0" y="108181"/>
                    <a:pt x="1370" y="132651"/>
                    <a:pt x="4088" y="155983"/>
                  </a:cubicBezTo>
                  <a:cubicBezTo>
                    <a:pt x="4809" y="161976"/>
                    <a:pt x="9872" y="166493"/>
                    <a:pt x="15911" y="166493"/>
                  </a:cubicBezTo>
                  <a:lnTo>
                    <a:pt x="150582" y="166493"/>
                  </a:ln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2" name="Forma libre 213">
              <a:extLst>
                <a:ext uri="{FF2B5EF4-FFF2-40B4-BE49-F238E27FC236}">
                  <a16:creationId xmlns:a16="http://schemas.microsoft.com/office/drawing/2014/main" id="{5ADE724B-81A9-AC37-823D-9F2C71FB9B42}"/>
                </a:ext>
              </a:extLst>
            </p:cNvPr>
            <p:cNvSpPr/>
            <p:nvPr/>
          </p:nvSpPr>
          <p:spPr>
            <a:xfrm>
              <a:off x="8307977" y="3596605"/>
              <a:ext cx="578780" cy="715404"/>
            </a:xfrm>
            <a:custGeom>
              <a:avLst/>
              <a:gdLst>
                <a:gd name="connsiteX0" fmla="*/ 131652 w 134697"/>
                <a:gd name="connsiteY0" fmla="*/ 162544 h 166493"/>
                <a:gd name="connsiteX1" fmla="*/ 134626 w 134697"/>
                <a:gd name="connsiteY1" fmla="*/ 153323 h 166493"/>
                <a:gd name="connsiteX2" fmla="*/ 130816 w 134697"/>
                <a:gd name="connsiteY2" fmla="*/ 83247 h 166493"/>
                <a:gd name="connsiteX3" fmla="*/ 134626 w 134697"/>
                <a:gd name="connsiteY3" fmla="*/ 13170 h 166493"/>
                <a:gd name="connsiteX4" fmla="*/ 131652 w 134697"/>
                <a:gd name="connsiteY4" fmla="*/ 3949 h 166493"/>
                <a:gd name="connsiteX5" fmla="*/ 122802 w 134697"/>
                <a:gd name="connsiteY5" fmla="*/ 0 h 166493"/>
                <a:gd name="connsiteX6" fmla="*/ 23576 w 134697"/>
                <a:gd name="connsiteY6" fmla="*/ 0 h 166493"/>
                <a:gd name="connsiteX7" fmla="*/ 12287 w 134697"/>
                <a:gd name="connsiteY7" fmla="*/ 8130 h 166493"/>
                <a:gd name="connsiteX8" fmla="*/ 0 w 134697"/>
                <a:gd name="connsiteY8" fmla="*/ 83247 h 166493"/>
                <a:gd name="connsiteX9" fmla="*/ 12287 w 134697"/>
                <a:gd name="connsiteY9" fmla="*/ 158363 h 166493"/>
                <a:gd name="connsiteX10" fmla="*/ 23576 w 134697"/>
                <a:gd name="connsiteY10" fmla="*/ 166493 h 166493"/>
                <a:gd name="connsiteX11" fmla="*/ 122802 w 134697"/>
                <a:gd name="connsiteY11" fmla="*/ 166493 h 166493"/>
                <a:gd name="connsiteX12" fmla="*/ 131652 w 134697"/>
                <a:gd name="connsiteY12" fmla="*/ 162544 h 16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697" h="166493">
                  <a:moveTo>
                    <a:pt x="131652" y="162544"/>
                  </a:moveTo>
                  <a:cubicBezTo>
                    <a:pt x="133906" y="160024"/>
                    <a:pt x="134997" y="156680"/>
                    <a:pt x="134626" y="153323"/>
                  </a:cubicBezTo>
                  <a:cubicBezTo>
                    <a:pt x="132094" y="130015"/>
                    <a:pt x="130816" y="106439"/>
                    <a:pt x="130816" y="83247"/>
                  </a:cubicBezTo>
                  <a:cubicBezTo>
                    <a:pt x="130816" y="60054"/>
                    <a:pt x="132094" y="36479"/>
                    <a:pt x="134626" y="13170"/>
                  </a:cubicBezTo>
                  <a:cubicBezTo>
                    <a:pt x="134997" y="9814"/>
                    <a:pt x="133906" y="6470"/>
                    <a:pt x="131652" y="3949"/>
                  </a:cubicBezTo>
                  <a:cubicBezTo>
                    <a:pt x="129399" y="1440"/>
                    <a:pt x="126170" y="0"/>
                    <a:pt x="122802" y="0"/>
                  </a:cubicBezTo>
                  <a:lnTo>
                    <a:pt x="23576" y="0"/>
                  </a:lnTo>
                  <a:cubicBezTo>
                    <a:pt x="18466" y="0"/>
                    <a:pt x="13913" y="3276"/>
                    <a:pt x="12287" y="8130"/>
                  </a:cubicBezTo>
                  <a:cubicBezTo>
                    <a:pt x="4134" y="32623"/>
                    <a:pt x="0" y="57894"/>
                    <a:pt x="0" y="83247"/>
                  </a:cubicBezTo>
                  <a:cubicBezTo>
                    <a:pt x="0" y="108599"/>
                    <a:pt x="4134" y="133870"/>
                    <a:pt x="12287" y="158363"/>
                  </a:cubicBezTo>
                  <a:cubicBezTo>
                    <a:pt x="13913" y="163218"/>
                    <a:pt x="18466" y="166493"/>
                    <a:pt x="23576" y="166493"/>
                  </a:cubicBezTo>
                  <a:lnTo>
                    <a:pt x="122802" y="166493"/>
                  </a:lnTo>
                  <a:cubicBezTo>
                    <a:pt x="126170" y="166493"/>
                    <a:pt x="129399" y="165053"/>
                    <a:pt x="131652" y="162544"/>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3" name="Forma libre 214">
              <a:extLst>
                <a:ext uri="{FF2B5EF4-FFF2-40B4-BE49-F238E27FC236}">
                  <a16:creationId xmlns:a16="http://schemas.microsoft.com/office/drawing/2014/main" id="{C455E725-F630-F086-B9BF-5B539E5C9282}"/>
                </a:ext>
              </a:extLst>
            </p:cNvPr>
            <p:cNvSpPr/>
            <p:nvPr/>
          </p:nvSpPr>
          <p:spPr>
            <a:xfrm>
              <a:off x="8454488" y="2992525"/>
              <a:ext cx="592641" cy="501878"/>
            </a:xfrm>
            <a:custGeom>
              <a:avLst/>
              <a:gdLst>
                <a:gd name="connsiteX0" fmla="*/ 11894 w 137923"/>
                <a:gd name="connsiteY0" fmla="*/ 116801 h 116800"/>
                <a:gd name="connsiteX1" fmla="*/ 95837 w 137923"/>
                <a:gd name="connsiteY1" fmla="*/ 116801 h 116800"/>
                <a:gd name="connsiteX2" fmla="*/ 107520 w 137923"/>
                <a:gd name="connsiteY2" fmla="*/ 107174 h 116800"/>
                <a:gd name="connsiteX3" fmla="*/ 136600 w 137923"/>
                <a:gd name="connsiteY3" fmla="*/ 17343 h 116800"/>
                <a:gd name="connsiteX4" fmla="*/ 134951 w 137923"/>
                <a:gd name="connsiteY4" fmla="*/ 4022 h 116800"/>
                <a:gd name="connsiteX5" fmla="*/ 121943 w 137923"/>
                <a:gd name="connsiteY5" fmla="*/ 735 h 116800"/>
                <a:gd name="connsiteX6" fmla="*/ 1789 w 137923"/>
                <a:gd name="connsiteY6" fmla="*/ 98638 h 116800"/>
                <a:gd name="connsiteX7" fmla="*/ 1510 w 137923"/>
                <a:gd name="connsiteY7" fmla="*/ 110694 h 116800"/>
                <a:gd name="connsiteX8" fmla="*/ 11894 w 137923"/>
                <a:gd name="connsiteY8" fmla="*/ 116801 h 1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23" h="116800">
                  <a:moveTo>
                    <a:pt x="11894" y="116801"/>
                  </a:moveTo>
                  <a:lnTo>
                    <a:pt x="95837" y="116801"/>
                  </a:lnTo>
                  <a:cubicBezTo>
                    <a:pt x="101527" y="116801"/>
                    <a:pt x="106428" y="112771"/>
                    <a:pt x="107520" y="107174"/>
                  </a:cubicBezTo>
                  <a:cubicBezTo>
                    <a:pt x="114419" y="71647"/>
                    <a:pt x="124220" y="41429"/>
                    <a:pt x="136600" y="17343"/>
                  </a:cubicBezTo>
                  <a:cubicBezTo>
                    <a:pt x="138853" y="12975"/>
                    <a:pt x="138180" y="7692"/>
                    <a:pt x="134951" y="4022"/>
                  </a:cubicBezTo>
                  <a:cubicBezTo>
                    <a:pt x="131722" y="364"/>
                    <a:pt x="126519" y="-972"/>
                    <a:pt x="121943" y="735"/>
                  </a:cubicBezTo>
                  <a:cubicBezTo>
                    <a:pt x="72377" y="18910"/>
                    <a:pt x="29709" y="53669"/>
                    <a:pt x="1789" y="98638"/>
                  </a:cubicBezTo>
                  <a:cubicBezTo>
                    <a:pt x="-488" y="102296"/>
                    <a:pt x="-603" y="106918"/>
                    <a:pt x="1510" y="110694"/>
                  </a:cubicBezTo>
                  <a:cubicBezTo>
                    <a:pt x="3601" y="114467"/>
                    <a:pt x="7573" y="116801"/>
                    <a:pt x="11894" y="116801"/>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7" name="Forma libre 215">
              <a:extLst>
                <a:ext uri="{FF2B5EF4-FFF2-40B4-BE49-F238E27FC236}">
                  <a16:creationId xmlns:a16="http://schemas.microsoft.com/office/drawing/2014/main" id="{25550BBD-E699-22C3-C08B-4B6E7D3D3384}"/>
                </a:ext>
              </a:extLst>
            </p:cNvPr>
            <p:cNvSpPr/>
            <p:nvPr/>
          </p:nvSpPr>
          <p:spPr>
            <a:xfrm>
              <a:off x="9773207" y="3596605"/>
              <a:ext cx="578780" cy="715404"/>
            </a:xfrm>
            <a:custGeom>
              <a:avLst/>
              <a:gdLst>
                <a:gd name="connsiteX0" fmla="*/ 122410 w 134697"/>
                <a:gd name="connsiteY0" fmla="*/ 8130 h 166493"/>
                <a:gd name="connsiteX1" fmla="*/ 111121 w 134697"/>
                <a:gd name="connsiteY1" fmla="*/ 0 h 166493"/>
                <a:gd name="connsiteX2" fmla="*/ 11895 w 134697"/>
                <a:gd name="connsiteY2" fmla="*/ 0 h 166493"/>
                <a:gd name="connsiteX3" fmla="*/ 3045 w 134697"/>
                <a:gd name="connsiteY3" fmla="*/ 3949 h 166493"/>
                <a:gd name="connsiteX4" fmla="*/ 71 w 134697"/>
                <a:gd name="connsiteY4" fmla="*/ 13170 h 166493"/>
                <a:gd name="connsiteX5" fmla="*/ 3881 w 134697"/>
                <a:gd name="connsiteY5" fmla="*/ 83247 h 166493"/>
                <a:gd name="connsiteX6" fmla="*/ 71 w 134697"/>
                <a:gd name="connsiteY6" fmla="*/ 153323 h 166493"/>
                <a:gd name="connsiteX7" fmla="*/ 3045 w 134697"/>
                <a:gd name="connsiteY7" fmla="*/ 162544 h 166493"/>
                <a:gd name="connsiteX8" fmla="*/ 11895 w 134697"/>
                <a:gd name="connsiteY8" fmla="*/ 166493 h 166493"/>
                <a:gd name="connsiteX9" fmla="*/ 111121 w 134697"/>
                <a:gd name="connsiteY9" fmla="*/ 166493 h 166493"/>
                <a:gd name="connsiteX10" fmla="*/ 122410 w 134697"/>
                <a:gd name="connsiteY10" fmla="*/ 158363 h 166493"/>
                <a:gd name="connsiteX11" fmla="*/ 134697 w 134697"/>
                <a:gd name="connsiteY11" fmla="*/ 83247 h 166493"/>
                <a:gd name="connsiteX12" fmla="*/ 122410 w 134697"/>
                <a:gd name="connsiteY12" fmla="*/ 8130 h 16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697" h="166493">
                  <a:moveTo>
                    <a:pt x="122410" y="8130"/>
                  </a:moveTo>
                  <a:cubicBezTo>
                    <a:pt x="120784" y="3276"/>
                    <a:pt x="116231" y="0"/>
                    <a:pt x="111121" y="0"/>
                  </a:cubicBezTo>
                  <a:lnTo>
                    <a:pt x="11895" y="0"/>
                  </a:lnTo>
                  <a:cubicBezTo>
                    <a:pt x="8527" y="0"/>
                    <a:pt x="5298" y="1440"/>
                    <a:pt x="3045" y="3949"/>
                  </a:cubicBezTo>
                  <a:cubicBezTo>
                    <a:pt x="792" y="6469"/>
                    <a:pt x="-300" y="9813"/>
                    <a:pt x="71" y="13170"/>
                  </a:cubicBezTo>
                  <a:cubicBezTo>
                    <a:pt x="2603" y="36479"/>
                    <a:pt x="3881" y="60054"/>
                    <a:pt x="3881" y="83247"/>
                  </a:cubicBezTo>
                  <a:cubicBezTo>
                    <a:pt x="3881" y="106439"/>
                    <a:pt x="2603" y="130015"/>
                    <a:pt x="71" y="153323"/>
                  </a:cubicBezTo>
                  <a:cubicBezTo>
                    <a:pt x="-300" y="156679"/>
                    <a:pt x="792" y="160023"/>
                    <a:pt x="3045" y="162544"/>
                  </a:cubicBezTo>
                  <a:cubicBezTo>
                    <a:pt x="5298" y="165053"/>
                    <a:pt x="8527" y="166493"/>
                    <a:pt x="11895" y="166493"/>
                  </a:cubicBezTo>
                  <a:lnTo>
                    <a:pt x="111121" y="166493"/>
                  </a:lnTo>
                  <a:cubicBezTo>
                    <a:pt x="116231" y="166493"/>
                    <a:pt x="120784" y="163218"/>
                    <a:pt x="122410" y="158363"/>
                  </a:cubicBezTo>
                  <a:cubicBezTo>
                    <a:pt x="130563" y="133870"/>
                    <a:pt x="134697" y="108599"/>
                    <a:pt x="134697" y="83247"/>
                  </a:cubicBezTo>
                  <a:cubicBezTo>
                    <a:pt x="134696" y="57895"/>
                    <a:pt x="130562" y="32623"/>
                    <a:pt x="122410" y="8130"/>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22" name="Forma libre 216">
              <a:extLst>
                <a:ext uri="{FF2B5EF4-FFF2-40B4-BE49-F238E27FC236}">
                  <a16:creationId xmlns:a16="http://schemas.microsoft.com/office/drawing/2014/main" id="{8946F1CF-83D6-899E-1732-A3E7B2F5BB6A}"/>
                </a:ext>
              </a:extLst>
            </p:cNvPr>
            <p:cNvSpPr/>
            <p:nvPr/>
          </p:nvSpPr>
          <p:spPr>
            <a:xfrm>
              <a:off x="8454488" y="4414206"/>
              <a:ext cx="592641" cy="501870"/>
            </a:xfrm>
            <a:custGeom>
              <a:avLst/>
              <a:gdLst>
                <a:gd name="connsiteX0" fmla="*/ 95836 w 137923"/>
                <a:gd name="connsiteY0" fmla="*/ 0 h 116798"/>
                <a:gd name="connsiteX1" fmla="*/ 11894 w 137923"/>
                <a:gd name="connsiteY1" fmla="*/ 0 h 116798"/>
                <a:gd name="connsiteX2" fmla="*/ 1510 w 137923"/>
                <a:gd name="connsiteY2" fmla="*/ 6109 h 116798"/>
                <a:gd name="connsiteX3" fmla="*/ 1789 w 137923"/>
                <a:gd name="connsiteY3" fmla="*/ 18164 h 116798"/>
                <a:gd name="connsiteX4" fmla="*/ 121943 w 137923"/>
                <a:gd name="connsiteY4" fmla="*/ 116067 h 116798"/>
                <a:gd name="connsiteX5" fmla="*/ 126032 w 137923"/>
                <a:gd name="connsiteY5" fmla="*/ 116798 h 116798"/>
                <a:gd name="connsiteX6" fmla="*/ 134951 w 137923"/>
                <a:gd name="connsiteY6" fmla="*/ 112780 h 116798"/>
                <a:gd name="connsiteX7" fmla="*/ 136600 w 137923"/>
                <a:gd name="connsiteY7" fmla="*/ 99459 h 116798"/>
                <a:gd name="connsiteX8" fmla="*/ 107520 w 137923"/>
                <a:gd name="connsiteY8" fmla="*/ 9628 h 116798"/>
                <a:gd name="connsiteX9" fmla="*/ 95836 w 137923"/>
                <a:gd name="connsiteY9" fmla="*/ 0 h 116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923" h="116798">
                  <a:moveTo>
                    <a:pt x="95836" y="0"/>
                  </a:moveTo>
                  <a:lnTo>
                    <a:pt x="11894" y="0"/>
                  </a:lnTo>
                  <a:cubicBezTo>
                    <a:pt x="7573" y="0"/>
                    <a:pt x="3601" y="2335"/>
                    <a:pt x="1510" y="6109"/>
                  </a:cubicBezTo>
                  <a:cubicBezTo>
                    <a:pt x="-603" y="9882"/>
                    <a:pt x="-488" y="14505"/>
                    <a:pt x="1789" y="18164"/>
                  </a:cubicBezTo>
                  <a:cubicBezTo>
                    <a:pt x="29709" y="63131"/>
                    <a:pt x="72377" y="97891"/>
                    <a:pt x="121943" y="116067"/>
                  </a:cubicBezTo>
                  <a:cubicBezTo>
                    <a:pt x="123268" y="116567"/>
                    <a:pt x="124662" y="116798"/>
                    <a:pt x="126032" y="116798"/>
                  </a:cubicBezTo>
                  <a:cubicBezTo>
                    <a:pt x="129377" y="116798"/>
                    <a:pt x="132652" y="115381"/>
                    <a:pt x="134951" y="112780"/>
                  </a:cubicBezTo>
                  <a:cubicBezTo>
                    <a:pt x="138180" y="109110"/>
                    <a:pt x="138853" y="103827"/>
                    <a:pt x="136600" y="99459"/>
                  </a:cubicBezTo>
                  <a:cubicBezTo>
                    <a:pt x="124220" y="75373"/>
                    <a:pt x="114418" y="45155"/>
                    <a:pt x="107520" y="9628"/>
                  </a:cubicBezTo>
                  <a:cubicBezTo>
                    <a:pt x="106427" y="4030"/>
                    <a:pt x="101527" y="0"/>
                    <a:pt x="95836" y="0"/>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27" name="Forma libre 217">
              <a:extLst>
                <a:ext uri="{FF2B5EF4-FFF2-40B4-BE49-F238E27FC236}">
                  <a16:creationId xmlns:a16="http://schemas.microsoft.com/office/drawing/2014/main" id="{6EBFB5CB-5191-73EB-6B71-A5FC2BF814BE}"/>
                </a:ext>
              </a:extLst>
            </p:cNvPr>
            <p:cNvSpPr/>
            <p:nvPr/>
          </p:nvSpPr>
          <p:spPr>
            <a:xfrm>
              <a:off x="9612838" y="2992520"/>
              <a:ext cx="592641" cy="501887"/>
            </a:xfrm>
            <a:custGeom>
              <a:avLst/>
              <a:gdLst>
                <a:gd name="connsiteX0" fmla="*/ 30403 w 137923"/>
                <a:gd name="connsiteY0" fmla="*/ 107175 h 116802"/>
                <a:gd name="connsiteX1" fmla="*/ 42086 w 137923"/>
                <a:gd name="connsiteY1" fmla="*/ 116802 h 116802"/>
                <a:gd name="connsiteX2" fmla="*/ 126030 w 137923"/>
                <a:gd name="connsiteY2" fmla="*/ 116802 h 116802"/>
                <a:gd name="connsiteX3" fmla="*/ 136413 w 137923"/>
                <a:gd name="connsiteY3" fmla="*/ 110693 h 116802"/>
                <a:gd name="connsiteX4" fmla="*/ 136134 w 137923"/>
                <a:gd name="connsiteY4" fmla="*/ 98638 h 116802"/>
                <a:gd name="connsiteX5" fmla="*/ 15980 w 137923"/>
                <a:gd name="connsiteY5" fmla="*/ 735 h 116802"/>
                <a:gd name="connsiteX6" fmla="*/ 2972 w 137923"/>
                <a:gd name="connsiteY6" fmla="*/ 4022 h 116802"/>
                <a:gd name="connsiteX7" fmla="*/ 1323 w 137923"/>
                <a:gd name="connsiteY7" fmla="*/ 17343 h 116802"/>
                <a:gd name="connsiteX8" fmla="*/ 30403 w 137923"/>
                <a:gd name="connsiteY8" fmla="*/ 107175 h 116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23" h="116802">
                  <a:moveTo>
                    <a:pt x="30403" y="107175"/>
                  </a:moveTo>
                  <a:cubicBezTo>
                    <a:pt x="31495" y="112773"/>
                    <a:pt x="36396" y="116802"/>
                    <a:pt x="42086" y="116802"/>
                  </a:cubicBezTo>
                  <a:lnTo>
                    <a:pt x="126030" y="116802"/>
                  </a:lnTo>
                  <a:cubicBezTo>
                    <a:pt x="130350" y="116802"/>
                    <a:pt x="134322" y="114467"/>
                    <a:pt x="136413" y="110693"/>
                  </a:cubicBezTo>
                  <a:cubicBezTo>
                    <a:pt x="138527" y="106920"/>
                    <a:pt x="138411" y="102297"/>
                    <a:pt x="136134" y="98638"/>
                  </a:cubicBezTo>
                  <a:cubicBezTo>
                    <a:pt x="108215" y="53671"/>
                    <a:pt x="65546" y="18911"/>
                    <a:pt x="15980" y="735"/>
                  </a:cubicBezTo>
                  <a:cubicBezTo>
                    <a:pt x="11450" y="-972"/>
                    <a:pt x="6224" y="364"/>
                    <a:pt x="2972" y="4022"/>
                  </a:cubicBezTo>
                  <a:cubicBezTo>
                    <a:pt x="-257" y="7692"/>
                    <a:pt x="-930" y="12975"/>
                    <a:pt x="1323" y="17343"/>
                  </a:cubicBezTo>
                  <a:cubicBezTo>
                    <a:pt x="13702" y="41430"/>
                    <a:pt x="23504" y="71648"/>
                    <a:pt x="30403" y="107175"/>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28" name="Forma libre 211">
              <a:extLst>
                <a:ext uri="{FF2B5EF4-FFF2-40B4-BE49-F238E27FC236}">
                  <a16:creationId xmlns:a16="http://schemas.microsoft.com/office/drawing/2014/main" id="{6A42F474-FBFD-B177-C84D-DC3177A84FE3}"/>
                </a:ext>
              </a:extLst>
            </p:cNvPr>
            <p:cNvSpPr/>
            <p:nvPr/>
          </p:nvSpPr>
          <p:spPr>
            <a:xfrm rot="10800000">
              <a:off x="9023501" y="4414206"/>
              <a:ext cx="612966" cy="562103"/>
            </a:xfrm>
            <a:custGeom>
              <a:avLst/>
              <a:gdLst>
                <a:gd name="connsiteX0" fmla="*/ 2620 w 142653"/>
                <a:gd name="connsiteY0" fmla="*/ 126391 h 130816"/>
                <a:gd name="connsiteX1" fmla="*/ 11888 w 142653"/>
                <a:gd name="connsiteY1" fmla="*/ 130816 h 130816"/>
                <a:gd name="connsiteX2" fmla="*/ 130765 w 142653"/>
                <a:gd name="connsiteY2" fmla="*/ 130816 h 130816"/>
                <a:gd name="connsiteX3" fmla="*/ 140033 w 142653"/>
                <a:gd name="connsiteY3" fmla="*/ 126391 h 130816"/>
                <a:gd name="connsiteX4" fmla="*/ 142379 w 142653"/>
                <a:gd name="connsiteY4" fmla="*/ 116404 h 130816"/>
                <a:gd name="connsiteX5" fmla="*/ 71326 w 142653"/>
                <a:gd name="connsiteY5" fmla="*/ 0 h 130816"/>
                <a:gd name="connsiteX6" fmla="*/ 274 w 142653"/>
                <a:gd name="connsiteY6" fmla="*/ 116403 h 130816"/>
                <a:gd name="connsiteX7" fmla="*/ 2620 w 142653"/>
                <a:gd name="connsiteY7" fmla="*/ 126391 h 130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653" h="130816">
                  <a:moveTo>
                    <a:pt x="2620" y="126391"/>
                  </a:moveTo>
                  <a:cubicBezTo>
                    <a:pt x="4897" y="129190"/>
                    <a:pt x="8287" y="130816"/>
                    <a:pt x="11888" y="130816"/>
                  </a:cubicBezTo>
                  <a:lnTo>
                    <a:pt x="130765" y="130816"/>
                  </a:lnTo>
                  <a:cubicBezTo>
                    <a:pt x="134365" y="130816"/>
                    <a:pt x="137757" y="129191"/>
                    <a:pt x="140033" y="126391"/>
                  </a:cubicBezTo>
                  <a:cubicBezTo>
                    <a:pt x="142286" y="123593"/>
                    <a:pt x="143146" y="119922"/>
                    <a:pt x="142379" y="116404"/>
                  </a:cubicBezTo>
                  <a:cubicBezTo>
                    <a:pt x="127048" y="45688"/>
                    <a:pt x="99152" y="0"/>
                    <a:pt x="71326" y="0"/>
                  </a:cubicBezTo>
                  <a:cubicBezTo>
                    <a:pt x="43500" y="0"/>
                    <a:pt x="15604" y="45688"/>
                    <a:pt x="274" y="116403"/>
                  </a:cubicBezTo>
                  <a:cubicBezTo>
                    <a:pt x="-493" y="119922"/>
                    <a:pt x="367" y="123592"/>
                    <a:pt x="2620" y="126391"/>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grpSp>
      <p:sp>
        <p:nvSpPr>
          <p:cNvPr id="29" name="Rectangle 28">
            <a:extLst>
              <a:ext uri="{FF2B5EF4-FFF2-40B4-BE49-F238E27FC236}">
                <a16:creationId xmlns:a16="http://schemas.microsoft.com/office/drawing/2014/main" id="{A76754AD-B0F4-CD64-B9B8-A3058845E7D5}"/>
              </a:ext>
            </a:extLst>
          </p:cNvPr>
          <p:cNvSpPr/>
          <p:nvPr/>
        </p:nvSpPr>
        <p:spPr>
          <a:xfrm flipH="1">
            <a:off x="826246" y="5512330"/>
            <a:ext cx="1383268" cy="230832"/>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900" dirty="0">
                <a:solidFill>
                  <a:schemeClr val="tx2"/>
                </a:solidFill>
                <a:latin typeface="Poppins Medium" pitchFamily="2" charset="77"/>
                <a:ea typeface="Roboto Medium" panose="02000000000000000000" pitchFamily="2" charset="0"/>
                <a:cs typeface="Poppins Medium" pitchFamily="2" charset="77"/>
              </a:rPr>
              <a:t>Twitter APIs</a:t>
            </a:r>
          </a:p>
        </p:txBody>
      </p:sp>
    </p:spTree>
    <p:extLst>
      <p:ext uri="{BB962C8B-B14F-4D97-AF65-F5344CB8AC3E}">
        <p14:creationId xmlns:p14="http://schemas.microsoft.com/office/powerpoint/2010/main" val="527692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1" name="Group 390">
            <a:extLst>
              <a:ext uri="{FF2B5EF4-FFF2-40B4-BE49-F238E27FC236}">
                <a16:creationId xmlns:a16="http://schemas.microsoft.com/office/drawing/2014/main" id="{E1128D1C-8AE1-23E3-19F0-02D69B6535AC}"/>
              </a:ext>
            </a:extLst>
          </p:cNvPr>
          <p:cNvGrpSpPr/>
          <p:nvPr/>
        </p:nvGrpSpPr>
        <p:grpSpPr>
          <a:xfrm>
            <a:off x="6090170" y="841248"/>
            <a:ext cx="5486400" cy="5486400"/>
            <a:chOff x="1825953" y="556167"/>
            <a:chExt cx="5486400" cy="5486400"/>
          </a:xfrm>
        </p:grpSpPr>
        <p:grpSp>
          <p:nvGrpSpPr>
            <p:cNvPr id="227" name="Group 226">
              <a:extLst>
                <a:ext uri="{FF2B5EF4-FFF2-40B4-BE49-F238E27FC236}">
                  <a16:creationId xmlns:a16="http://schemas.microsoft.com/office/drawing/2014/main" id="{93BDEDC0-ED5C-2B53-B786-486AEB767E43}"/>
                </a:ext>
              </a:extLst>
            </p:cNvPr>
            <p:cNvGrpSpPr>
              <a:grpSpLocks noChangeAspect="1"/>
            </p:cNvGrpSpPr>
            <p:nvPr/>
          </p:nvGrpSpPr>
          <p:grpSpPr>
            <a:xfrm>
              <a:off x="1841716" y="1516287"/>
              <a:ext cx="5454875" cy="3566160"/>
              <a:chOff x="5157992" y="1665629"/>
              <a:chExt cx="2936367" cy="1919171"/>
            </a:xfrm>
            <a:solidFill>
              <a:schemeClr val="bg1">
                <a:lumMod val="95000"/>
              </a:schemeClr>
            </a:solidFill>
          </p:grpSpPr>
          <p:sp>
            <p:nvSpPr>
              <p:cNvPr id="228" name="Freeform 5">
                <a:extLst>
                  <a:ext uri="{FF2B5EF4-FFF2-40B4-BE49-F238E27FC236}">
                    <a16:creationId xmlns:a16="http://schemas.microsoft.com/office/drawing/2014/main" id="{F20ECBE4-245E-2866-6B77-CFF2DFF48BD0}"/>
                  </a:ext>
                </a:extLst>
              </p:cNvPr>
              <p:cNvSpPr>
                <a:spLocks/>
              </p:cNvSpPr>
              <p:nvPr/>
            </p:nvSpPr>
            <p:spPr bwMode="auto">
              <a:xfrm>
                <a:off x="5379188" y="1665629"/>
                <a:ext cx="365958" cy="271518"/>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229" name="Freeform 6">
                <a:extLst>
                  <a:ext uri="{FF2B5EF4-FFF2-40B4-BE49-F238E27FC236}">
                    <a16:creationId xmlns:a16="http://schemas.microsoft.com/office/drawing/2014/main" id="{05D55458-A256-ED8D-D44B-FB83AD84517E}"/>
                  </a:ext>
                </a:extLst>
              </p:cNvPr>
              <p:cNvSpPr>
                <a:spLocks/>
              </p:cNvSpPr>
              <p:nvPr/>
            </p:nvSpPr>
            <p:spPr bwMode="auto">
              <a:xfrm>
                <a:off x="5925595" y="2621841"/>
                <a:ext cx="384509" cy="394627"/>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230" name="Freeform 7">
                <a:extLst>
                  <a:ext uri="{FF2B5EF4-FFF2-40B4-BE49-F238E27FC236}">
                    <a16:creationId xmlns:a16="http://schemas.microsoft.com/office/drawing/2014/main" id="{37E54F3C-8FAC-9818-C662-60F5EDEA1BE5}"/>
                  </a:ext>
                </a:extLst>
              </p:cNvPr>
              <p:cNvSpPr>
                <a:spLocks/>
              </p:cNvSpPr>
              <p:nvPr/>
            </p:nvSpPr>
            <p:spPr bwMode="auto">
              <a:xfrm>
                <a:off x="6068941" y="2696045"/>
                <a:ext cx="762272" cy="752153"/>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231" name="Freeform 8">
                <a:extLst>
                  <a:ext uri="{FF2B5EF4-FFF2-40B4-BE49-F238E27FC236}">
                    <a16:creationId xmlns:a16="http://schemas.microsoft.com/office/drawing/2014/main" id="{38C70EE5-1538-DFA6-0DD4-0685B88564CA}"/>
                  </a:ext>
                </a:extLst>
              </p:cNvPr>
              <p:cNvSpPr>
                <a:spLocks/>
              </p:cNvSpPr>
              <p:nvPr/>
            </p:nvSpPr>
            <p:spPr bwMode="auto">
              <a:xfrm>
                <a:off x="5613602" y="2574620"/>
                <a:ext cx="369330" cy="435102"/>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solidFill>
                <a:schemeClr val="accent2"/>
              </a:solid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232" name="Freeform 9">
                <a:extLst>
                  <a:ext uri="{FF2B5EF4-FFF2-40B4-BE49-F238E27FC236}">
                    <a16:creationId xmlns:a16="http://schemas.microsoft.com/office/drawing/2014/main" id="{0FBDEBB4-E752-5096-06AF-CEB0DA1F1B8E}"/>
                  </a:ext>
                </a:extLst>
              </p:cNvPr>
              <p:cNvSpPr>
                <a:spLocks/>
              </p:cNvSpPr>
              <p:nvPr/>
            </p:nvSpPr>
            <p:spPr bwMode="auto">
              <a:xfrm>
                <a:off x="5239212" y="2105790"/>
                <a:ext cx="433415" cy="750467"/>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233" name="Freeform 10">
                <a:extLst>
                  <a:ext uri="{FF2B5EF4-FFF2-40B4-BE49-F238E27FC236}">
                    <a16:creationId xmlns:a16="http://schemas.microsoft.com/office/drawing/2014/main" id="{827623B9-9974-F707-3F3D-F47083B4F828}"/>
                  </a:ext>
                </a:extLst>
              </p:cNvPr>
              <p:cNvSpPr>
                <a:spLocks/>
              </p:cNvSpPr>
              <p:nvPr/>
            </p:nvSpPr>
            <p:spPr bwMode="auto">
              <a:xfrm>
                <a:off x="6303358" y="2660630"/>
                <a:ext cx="473890" cy="254654"/>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234" name="Freeform 11">
                <a:extLst>
                  <a:ext uri="{FF2B5EF4-FFF2-40B4-BE49-F238E27FC236}">
                    <a16:creationId xmlns:a16="http://schemas.microsoft.com/office/drawing/2014/main" id="{002155FA-BBF9-3878-E6F8-983D5E9D56AC}"/>
                  </a:ext>
                </a:extLst>
              </p:cNvPr>
              <p:cNvSpPr>
                <a:spLocks/>
              </p:cNvSpPr>
              <p:nvPr/>
            </p:nvSpPr>
            <p:spPr bwMode="auto">
              <a:xfrm>
                <a:off x="6364070" y="2454884"/>
                <a:ext cx="401373" cy="222611"/>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solidFill>
                <a:schemeClr val="accent2"/>
              </a:solid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235" name="Freeform 12">
                <a:extLst>
                  <a:ext uri="{FF2B5EF4-FFF2-40B4-BE49-F238E27FC236}">
                    <a16:creationId xmlns:a16="http://schemas.microsoft.com/office/drawing/2014/main" id="{AA1B2C27-C580-467C-D747-8905246CBDB0}"/>
                  </a:ext>
                </a:extLst>
              </p:cNvPr>
              <p:cNvSpPr>
                <a:spLocks/>
              </p:cNvSpPr>
              <p:nvPr/>
            </p:nvSpPr>
            <p:spPr bwMode="auto">
              <a:xfrm>
                <a:off x="6279748" y="2242392"/>
                <a:ext cx="446907" cy="225984"/>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236" name="Freeform 13">
                <a:extLst>
                  <a:ext uri="{FF2B5EF4-FFF2-40B4-BE49-F238E27FC236}">
                    <a16:creationId xmlns:a16="http://schemas.microsoft.com/office/drawing/2014/main" id="{715581CB-4F96-543F-12B6-FEBB4BAF3E91}"/>
                  </a:ext>
                </a:extLst>
              </p:cNvPr>
              <p:cNvSpPr>
                <a:spLocks/>
              </p:cNvSpPr>
              <p:nvPr/>
            </p:nvSpPr>
            <p:spPr bwMode="auto">
              <a:xfrm>
                <a:off x="6293239" y="2040019"/>
                <a:ext cx="384509" cy="256340"/>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237" name="Freeform 14">
                <a:extLst>
                  <a:ext uri="{FF2B5EF4-FFF2-40B4-BE49-F238E27FC236}">
                    <a16:creationId xmlns:a16="http://schemas.microsoft.com/office/drawing/2014/main" id="{26ED1AEE-4A1D-DAC9-B596-0822C8D87B72}"/>
                  </a:ext>
                </a:extLst>
              </p:cNvPr>
              <p:cNvSpPr>
                <a:spLocks/>
              </p:cNvSpPr>
              <p:nvPr/>
            </p:nvSpPr>
            <p:spPr bwMode="auto">
              <a:xfrm>
                <a:off x="5922222" y="2058569"/>
                <a:ext cx="386195" cy="318738"/>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238" name="Freeform 15">
                <a:extLst>
                  <a:ext uri="{FF2B5EF4-FFF2-40B4-BE49-F238E27FC236}">
                    <a16:creationId xmlns:a16="http://schemas.microsoft.com/office/drawing/2014/main" id="{ABC4E03C-7E58-CF8E-80AD-083D105973A1}"/>
                  </a:ext>
                </a:extLst>
              </p:cNvPr>
              <p:cNvSpPr>
                <a:spLocks/>
              </p:cNvSpPr>
              <p:nvPr/>
            </p:nvSpPr>
            <p:spPr bwMode="auto">
              <a:xfrm>
                <a:off x="6313477" y="1829213"/>
                <a:ext cx="359212" cy="231044"/>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239" name="Freeform 16">
                <a:extLst>
                  <a:ext uri="{FF2B5EF4-FFF2-40B4-BE49-F238E27FC236}">
                    <a16:creationId xmlns:a16="http://schemas.microsoft.com/office/drawing/2014/main" id="{71B3D96F-492D-7826-3253-AFCB495B4E53}"/>
                  </a:ext>
                </a:extLst>
              </p:cNvPr>
              <p:cNvSpPr>
                <a:spLocks/>
              </p:cNvSpPr>
              <p:nvPr/>
            </p:nvSpPr>
            <p:spPr bwMode="auto">
              <a:xfrm>
                <a:off x="5982934" y="2348638"/>
                <a:ext cx="401373" cy="315365"/>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240" name="Freeform 17">
                <a:extLst>
                  <a:ext uri="{FF2B5EF4-FFF2-40B4-BE49-F238E27FC236}">
                    <a16:creationId xmlns:a16="http://schemas.microsoft.com/office/drawing/2014/main" id="{990A44A6-C5FD-6907-F39F-BDCD47F63FE4}"/>
                  </a:ext>
                </a:extLst>
              </p:cNvPr>
              <p:cNvSpPr>
                <a:spLocks/>
              </p:cNvSpPr>
              <p:nvPr/>
            </p:nvSpPr>
            <p:spPr bwMode="auto">
              <a:xfrm>
                <a:off x="5716476" y="2235646"/>
                <a:ext cx="308619" cy="386196"/>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241" name="Freeform 18">
                <a:extLst>
                  <a:ext uri="{FF2B5EF4-FFF2-40B4-BE49-F238E27FC236}">
                    <a16:creationId xmlns:a16="http://schemas.microsoft.com/office/drawing/2014/main" id="{54CF82B4-8675-6C08-C5BB-A2C19E3C8DCD}"/>
                  </a:ext>
                </a:extLst>
              </p:cNvPr>
              <p:cNvSpPr>
                <a:spLocks/>
              </p:cNvSpPr>
              <p:nvPr/>
            </p:nvSpPr>
            <p:spPr bwMode="auto">
              <a:xfrm>
                <a:off x="5428094" y="2164816"/>
                <a:ext cx="354153" cy="536288"/>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242" name="Freeform 19">
                <a:extLst>
                  <a:ext uri="{FF2B5EF4-FFF2-40B4-BE49-F238E27FC236}">
                    <a16:creationId xmlns:a16="http://schemas.microsoft.com/office/drawing/2014/main" id="{EDF3B15B-8D65-E278-5A12-005925D4F60F}"/>
                  </a:ext>
                </a:extLst>
              </p:cNvPr>
              <p:cNvSpPr>
                <a:spLocks/>
              </p:cNvSpPr>
              <p:nvPr/>
            </p:nvSpPr>
            <p:spPr bwMode="auto">
              <a:xfrm>
                <a:off x="5278001" y="1830900"/>
                <a:ext cx="440161" cy="372704"/>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243" name="Freeform 20">
                <a:extLst>
                  <a:ext uri="{FF2B5EF4-FFF2-40B4-BE49-F238E27FC236}">
                    <a16:creationId xmlns:a16="http://schemas.microsoft.com/office/drawing/2014/main" id="{956173CC-F0C3-71D2-F089-67D708DF8CCC}"/>
                  </a:ext>
                </a:extLst>
              </p:cNvPr>
              <p:cNvSpPr>
                <a:spLocks/>
              </p:cNvSpPr>
              <p:nvPr/>
            </p:nvSpPr>
            <p:spPr bwMode="auto">
              <a:xfrm>
                <a:off x="5637212" y="1731400"/>
                <a:ext cx="325483" cy="532915"/>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244" name="Freeform 21">
                <a:extLst>
                  <a:ext uri="{FF2B5EF4-FFF2-40B4-BE49-F238E27FC236}">
                    <a16:creationId xmlns:a16="http://schemas.microsoft.com/office/drawing/2014/main" id="{1068A9C4-0E1F-7FD4-745C-8E4A5666BD20}"/>
                  </a:ext>
                </a:extLst>
              </p:cNvPr>
              <p:cNvSpPr>
                <a:spLocks/>
              </p:cNvSpPr>
              <p:nvPr/>
            </p:nvSpPr>
            <p:spPr bwMode="auto">
              <a:xfrm>
                <a:off x="5775501" y="1743205"/>
                <a:ext cx="558212" cy="360899"/>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245" name="Freeform 22">
                <a:extLst>
                  <a:ext uri="{FF2B5EF4-FFF2-40B4-BE49-F238E27FC236}">
                    <a16:creationId xmlns:a16="http://schemas.microsoft.com/office/drawing/2014/main" id="{D550C094-B166-B7FF-51E2-2841362C9B4A}"/>
                  </a:ext>
                </a:extLst>
              </p:cNvPr>
              <p:cNvSpPr>
                <a:spLocks/>
              </p:cNvSpPr>
              <p:nvPr/>
            </p:nvSpPr>
            <p:spPr bwMode="auto">
              <a:xfrm>
                <a:off x="7897045" y="1787053"/>
                <a:ext cx="197314" cy="315365"/>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246" name="Freeform 23">
                <a:extLst>
                  <a:ext uri="{FF2B5EF4-FFF2-40B4-BE49-F238E27FC236}">
                    <a16:creationId xmlns:a16="http://schemas.microsoft.com/office/drawing/2014/main" id="{F414652C-E5A8-1F7E-83EE-F4FA8A9CC3E3}"/>
                  </a:ext>
                </a:extLst>
              </p:cNvPr>
              <p:cNvSpPr>
                <a:spLocks/>
              </p:cNvSpPr>
              <p:nvPr/>
            </p:nvSpPr>
            <p:spPr bwMode="auto">
              <a:xfrm>
                <a:off x="7517596" y="2002918"/>
                <a:ext cx="408119" cy="300187"/>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247" name="Freeform 24">
                <a:extLst>
                  <a:ext uri="{FF2B5EF4-FFF2-40B4-BE49-F238E27FC236}">
                    <a16:creationId xmlns:a16="http://schemas.microsoft.com/office/drawing/2014/main" id="{109E4026-3753-33B0-A92C-CBD8FBEB21A0}"/>
                  </a:ext>
                </a:extLst>
              </p:cNvPr>
              <p:cNvSpPr>
                <a:spLocks/>
              </p:cNvSpPr>
              <p:nvPr/>
            </p:nvSpPr>
            <p:spPr bwMode="auto">
              <a:xfrm>
                <a:off x="7792486" y="1982680"/>
                <a:ext cx="94441" cy="170331"/>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248" name="Freeform 25">
                <a:extLst>
                  <a:ext uri="{FF2B5EF4-FFF2-40B4-BE49-F238E27FC236}">
                    <a16:creationId xmlns:a16="http://schemas.microsoft.com/office/drawing/2014/main" id="{DDE6E3FC-9CA6-92C9-7C45-9D3F5C39822C}"/>
                  </a:ext>
                </a:extLst>
              </p:cNvPr>
              <p:cNvSpPr>
                <a:spLocks/>
              </p:cNvSpPr>
              <p:nvPr/>
            </p:nvSpPr>
            <p:spPr bwMode="auto">
              <a:xfrm>
                <a:off x="7866689" y="1960756"/>
                <a:ext cx="84322" cy="187195"/>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249" name="Freeform 26">
                <a:extLst>
                  <a:ext uri="{FF2B5EF4-FFF2-40B4-BE49-F238E27FC236}">
                    <a16:creationId xmlns:a16="http://schemas.microsoft.com/office/drawing/2014/main" id="{039AD573-2EEA-2649-407D-F937976DE10C}"/>
                  </a:ext>
                </a:extLst>
              </p:cNvPr>
              <p:cNvSpPr>
                <a:spLocks/>
              </p:cNvSpPr>
              <p:nvPr/>
            </p:nvSpPr>
            <p:spPr bwMode="auto">
              <a:xfrm>
                <a:off x="7834648" y="2188426"/>
                <a:ext cx="94441" cy="86009"/>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250" name="Freeform 27">
                <a:extLst>
                  <a:ext uri="{FF2B5EF4-FFF2-40B4-BE49-F238E27FC236}">
                    <a16:creationId xmlns:a16="http://schemas.microsoft.com/office/drawing/2014/main" id="{53588B64-1162-0D82-9057-05F6F90676DE}"/>
                  </a:ext>
                </a:extLst>
              </p:cNvPr>
              <p:cNvSpPr>
                <a:spLocks/>
              </p:cNvSpPr>
              <p:nvPr/>
            </p:nvSpPr>
            <p:spPr bwMode="auto">
              <a:xfrm>
                <a:off x="7918970" y="2179993"/>
                <a:ext cx="40475" cy="52280"/>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251" name="Freeform 28">
                <a:extLst>
                  <a:ext uri="{FF2B5EF4-FFF2-40B4-BE49-F238E27FC236}">
                    <a16:creationId xmlns:a16="http://schemas.microsoft.com/office/drawing/2014/main" id="{98DF5691-FC91-CADA-A787-93959FDA13EA}"/>
                  </a:ext>
                </a:extLst>
              </p:cNvPr>
              <p:cNvSpPr>
                <a:spLocks/>
              </p:cNvSpPr>
              <p:nvPr/>
            </p:nvSpPr>
            <p:spPr bwMode="auto">
              <a:xfrm>
                <a:off x="7834648" y="2119281"/>
                <a:ext cx="183822" cy="92755"/>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252" name="Freeform 29">
                <a:extLst>
                  <a:ext uri="{FF2B5EF4-FFF2-40B4-BE49-F238E27FC236}">
                    <a16:creationId xmlns:a16="http://schemas.microsoft.com/office/drawing/2014/main" id="{32A99BBB-1EAD-F7FE-E176-5FEBF730E7C8}"/>
                  </a:ext>
                </a:extLst>
              </p:cNvPr>
              <p:cNvSpPr>
                <a:spLocks/>
              </p:cNvSpPr>
              <p:nvPr/>
            </p:nvSpPr>
            <p:spPr bwMode="auto">
              <a:xfrm>
                <a:off x="7976309" y="2205290"/>
                <a:ext cx="16864" cy="11806"/>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253" name="Freeform 30">
                <a:extLst>
                  <a:ext uri="{FF2B5EF4-FFF2-40B4-BE49-F238E27FC236}">
                    <a16:creationId xmlns:a16="http://schemas.microsoft.com/office/drawing/2014/main" id="{E573AE26-22A8-3D99-8F6E-FDD62CD15347}"/>
                  </a:ext>
                </a:extLst>
              </p:cNvPr>
              <p:cNvSpPr>
                <a:spLocks/>
              </p:cNvSpPr>
              <p:nvPr/>
            </p:nvSpPr>
            <p:spPr bwMode="auto">
              <a:xfrm>
                <a:off x="7763817" y="2269376"/>
                <a:ext cx="70830" cy="158525"/>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254" name="Freeform 31">
                <a:extLst>
                  <a:ext uri="{FF2B5EF4-FFF2-40B4-BE49-F238E27FC236}">
                    <a16:creationId xmlns:a16="http://schemas.microsoft.com/office/drawing/2014/main" id="{707F761D-4894-0BDE-CDAD-D996BA958915}"/>
                  </a:ext>
                </a:extLst>
              </p:cNvPr>
              <p:cNvSpPr>
                <a:spLocks/>
              </p:cNvSpPr>
              <p:nvPr/>
            </p:nvSpPr>
            <p:spPr bwMode="auto">
              <a:xfrm>
                <a:off x="7750326" y="2378994"/>
                <a:ext cx="55652" cy="91068"/>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255" name="Freeform 32">
                <a:extLst>
                  <a:ext uri="{FF2B5EF4-FFF2-40B4-BE49-F238E27FC236}">
                    <a16:creationId xmlns:a16="http://schemas.microsoft.com/office/drawing/2014/main" id="{35595B7D-A1E8-880D-A8E6-5BA9F0E94E68}"/>
                  </a:ext>
                </a:extLst>
              </p:cNvPr>
              <p:cNvSpPr>
                <a:spLocks/>
              </p:cNvSpPr>
              <p:nvPr/>
            </p:nvSpPr>
            <p:spPr bwMode="auto">
              <a:xfrm>
                <a:off x="7480495" y="2227213"/>
                <a:ext cx="317051" cy="205746"/>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54" name="Freeform 33">
                <a:extLst>
                  <a:ext uri="{FF2B5EF4-FFF2-40B4-BE49-F238E27FC236}">
                    <a16:creationId xmlns:a16="http://schemas.microsoft.com/office/drawing/2014/main" id="{5CF220ED-821B-7EC6-CDDC-539D82B7945B}"/>
                  </a:ext>
                </a:extLst>
              </p:cNvPr>
              <p:cNvSpPr>
                <a:spLocks/>
              </p:cNvSpPr>
              <p:nvPr/>
            </p:nvSpPr>
            <p:spPr bwMode="auto">
              <a:xfrm>
                <a:off x="7183681" y="3051885"/>
                <a:ext cx="490754" cy="384509"/>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solidFill>
                <a:schemeClr val="accent2"/>
              </a:solid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55" name="Freeform 34">
                <a:extLst>
                  <a:ext uri="{FF2B5EF4-FFF2-40B4-BE49-F238E27FC236}">
                    <a16:creationId xmlns:a16="http://schemas.microsoft.com/office/drawing/2014/main" id="{962C53D0-E254-DE1E-E2BC-A77408508BF6}"/>
                  </a:ext>
                </a:extLst>
              </p:cNvPr>
              <p:cNvSpPr>
                <a:spLocks/>
              </p:cNvSpPr>
              <p:nvPr/>
            </p:nvSpPr>
            <p:spPr bwMode="auto">
              <a:xfrm>
                <a:off x="6802545" y="2950697"/>
                <a:ext cx="306933" cy="271518"/>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56" name="Freeform 35">
                <a:extLst>
                  <a:ext uri="{FF2B5EF4-FFF2-40B4-BE49-F238E27FC236}">
                    <a16:creationId xmlns:a16="http://schemas.microsoft.com/office/drawing/2014/main" id="{3EE1A5FA-EE9B-5BB7-B394-36A568F3569A}"/>
                  </a:ext>
                </a:extLst>
              </p:cNvPr>
              <p:cNvSpPr>
                <a:spLocks/>
              </p:cNvSpPr>
              <p:nvPr/>
            </p:nvSpPr>
            <p:spPr bwMode="auto">
              <a:xfrm>
                <a:off x="6765443" y="2707850"/>
                <a:ext cx="274890" cy="247908"/>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57" name="Freeform 36">
                <a:extLst>
                  <a:ext uri="{FF2B5EF4-FFF2-40B4-BE49-F238E27FC236}">
                    <a16:creationId xmlns:a16="http://schemas.microsoft.com/office/drawing/2014/main" id="{B5DF6233-DBAC-891C-E999-98C4A241D492}"/>
                  </a:ext>
                </a:extLst>
              </p:cNvPr>
              <p:cNvSpPr>
                <a:spLocks/>
              </p:cNvSpPr>
              <p:nvPr/>
            </p:nvSpPr>
            <p:spPr bwMode="auto">
              <a:xfrm>
                <a:off x="7011664" y="2657257"/>
                <a:ext cx="465458" cy="151779"/>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58" name="Freeform 37">
                <a:extLst>
                  <a:ext uri="{FF2B5EF4-FFF2-40B4-BE49-F238E27FC236}">
                    <a16:creationId xmlns:a16="http://schemas.microsoft.com/office/drawing/2014/main" id="{B4A838C4-226A-2CB3-9531-9F85ADD19B00}"/>
                  </a:ext>
                </a:extLst>
              </p:cNvPr>
              <p:cNvSpPr>
                <a:spLocks/>
              </p:cNvSpPr>
              <p:nvPr/>
            </p:nvSpPr>
            <p:spPr bwMode="auto">
              <a:xfrm>
                <a:off x="7342207" y="2606663"/>
                <a:ext cx="465458" cy="205746"/>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59" name="Freeform 38">
                <a:extLst>
                  <a:ext uri="{FF2B5EF4-FFF2-40B4-BE49-F238E27FC236}">
                    <a16:creationId xmlns:a16="http://schemas.microsoft.com/office/drawing/2014/main" id="{7A80A833-BA77-B41C-7C2F-771B47A94422}"/>
                  </a:ext>
                </a:extLst>
              </p:cNvPr>
              <p:cNvSpPr>
                <a:spLocks/>
              </p:cNvSpPr>
              <p:nvPr/>
            </p:nvSpPr>
            <p:spPr bwMode="auto">
              <a:xfrm>
                <a:off x="7274749" y="2775308"/>
                <a:ext cx="286695" cy="308620"/>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solidFill>
                    <a:schemeClr val="accent6"/>
                  </a:solidFill>
                  <a:latin typeface="Lato Light" charset="0"/>
                </a:endParaRPr>
              </a:p>
            </p:txBody>
          </p:sp>
          <p:sp>
            <p:nvSpPr>
              <p:cNvPr id="60" name="Freeform 39">
                <a:extLst>
                  <a:ext uri="{FF2B5EF4-FFF2-40B4-BE49-F238E27FC236}">
                    <a16:creationId xmlns:a16="http://schemas.microsoft.com/office/drawing/2014/main" id="{113749BE-E4AB-C7E1-A295-B5FE05EFC168}"/>
                  </a:ext>
                </a:extLst>
              </p:cNvPr>
              <p:cNvSpPr>
                <a:spLocks/>
              </p:cNvSpPr>
              <p:nvPr/>
            </p:nvSpPr>
            <p:spPr bwMode="auto">
              <a:xfrm>
                <a:off x="7369190" y="2432960"/>
                <a:ext cx="418238" cy="234416"/>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61" name="Freeform 40">
                <a:extLst>
                  <a:ext uri="{FF2B5EF4-FFF2-40B4-BE49-F238E27FC236}">
                    <a16:creationId xmlns:a16="http://schemas.microsoft.com/office/drawing/2014/main" id="{08633B6B-3CFB-7FB4-2E85-247C866D5823}"/>
                  </a:ext>
                </a:extLst>
              </p:cNvPr>
              <p:cNvSpPr>
                <a:spLocks/>
              </p:cNvSpPr>
              <p:nvPr/>
            </p:nvSpPr>
            <p:spPr bwMode="auto">
              <a:xfrm>
                <a:off x="7406291" y="2750011"/>
                <a:ext cx="269831" cy="209119"/>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62" name="Freeform 41">
                <a:extLst>
                  <a:ext uri="{FF2B5EF4-FFF2-40B4-BE49-F238E27FC236}">
                    <a16:creationId xmlns:a16="http://schemas.microsoft.com/office/drawing/2014/main" id="{67439B74-3498-7393-F454-324C33A9AC2B}"/>
                  </a:ext>
                </a:extLst>
              </p:cNvPr>
              <p:cNvSpPr>
                <a:spLocks/>
              </p:cNvSpPr>
              <p:nvPr/>
            </p:nvSpPr>
            <p:spPr bwMode="auto">
              <a:xfrm>
                <a:off x="7128028" y="2788799"/>
                <a:ext cx="212492" cy="340661"/>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63" name="Freeform 42">
                <a:extLst>
                  <a:ext uri="{FF2B5EF4-FFF2-40B4-BE49-F238E27FC236}">
                    <a16:creationId xmlns:a16="http://schemas.microsoft.com/office/drawing/2014/main" id="{CEDA9F9A-0524-7A93-0891-955E58B29F74}"/>
                  </a:ext>
                </a:extLst>
              </p:cNvPr>
              <p:cNvSpPr>
                <a:spLocks/>
              </p:cNvSpPr>
              <p:nvPr/>
            </p:nvSpPr>
            <p:spPr bwMode="auto">
              <a:xfrm>
                <a:off x="6942519" y="2800604"/>
                <a:ext cx="195628" cy="342348"/>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256" name="Freeform 43">
                <a:extLst>
                  <a:ext uri="{FF2B5EF4-FFF2-40B4-BE49-F238E27FC236}">
                    <a16:creationId xmlns:a16="http://schemas.microsoft.com/office/drawing/2014/main" id="{DC4E8259-44D0-BD64-EB12-16FB88364BB8}"/>
                  </a:ext>
                </a:extLst>
              </p:cNvPr>
              <p:cNvSpPr>
                <a:spLocks/>
              </p:cNvSpPr>
              <p:nvPr/>
            </p:nvSpPr>
            <p:spPr bwMode="auto">
              <a:xfrm>
                <a:off x="7559758" y="2387426"/>
                <a:ext cx="242848" cy="177077"/>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257" name="Freeform 44">
                <a:extLst>
                  <a:ext uri="{FF2B5EF4-FFF2-40B4-BE49-F238E27FC236}">
                    <a16:creationId xmlns:a16="http://schemas.microsoft.com/office/drawing/2014/main" id="{9D6D7F0F-10F4-B655-EF9A-74D25F2507A2}"/>
                  </a:ext>
                </a:extLst>
              </p:cNvPr>
              <p:cNvSpPr>
                <a:spLocks/>
              </p:cNvSpPr>
              <p:nvPr/>
            </p:nvSpPr>
            <p:spPr bwMode="auto">
              <a:xfrm>
                <a:off x="7411350" y="2367189"/>
                <a:ext cx="249594" cy="246221"/>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258" name="Freeform 45">
                <a:extLst>
                  <a:ext uri="{FF2B5EF4-FFF2-40B4-BE49-F238E27FC236}">
                    <a16:creationId xmlns:a16="http://schemas.microsoft.com/office/drawing/2014/main" id="{68A97C2D-F4A3-D95A-9D79-829F78ACE6E7}"/>
                  </a:ext>
                </a:extLst>
              </p:cNvPr>
              <p:cNvSpPr>
                <a:spLocks/>
              </p:cNvSpPr>
              <p:nvPr/>
            </p:nvSpPr>
            <p:spPr bwMode="auto">
              <a:xfrm>
                <a:off x="7045393" y="2498731"/>
                <a:ext cx="398000" cy="205746"/>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259" name="Freeform 46">
                <a:extLst>
                  <a:ext uri="{FF2B5EF4-FFF2-40B4-BE49-F238E27FC236}">
                    <a16:creationId xmlns:a16="http://schemas.microsoft.com/office/drawing/2014/main" id="{25B8F6A8-7BD5-CB66-1DC6-867F1B067AA3}"/>
                  </a:ext>
                </a:extLst>
              </p:cNvPr>
              <p:cNvSpPr>
                <a:spLocks/>
              </p:cNvSpPr>
              <p:nvPr/>
            </p:nvSpPr>
            <p:spPr bwMode="auto">
              <a:xfrm>
                <a:off x="6706417" y="2426214"/>
                <a:ext cx="362585" cy="315365"/>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solidFill>
                <a:schemeClr val="accent2"/>
              </a:solid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260" name="Freeform 47">
                <a:extLst>
                  <a:ext uri="{FF2B5EF4-FFF2-40B4-BE49-F238E27FC236}">
                    <a16:creationId xmlns:a16="http://schemas.microsoft.com/office/drawing/2014/main" id="{E9642A8B-B3A5-E605-BC93-DB0D58E0F483}"/>
                  </a:ext>
                </a:extLst>
              </p:cNvPr>
              <p:cNvSpPr>
                <a:spLocks/>
              </p:cNvSpPr>
              <p:nvPr/>
            </p:nvSpPr>
            <p:spPr bwMode="auto">
              <a:xfrm>
                <a:off x="6642332" y="1820781"/>
                <a:ext cx="350780" cy="408119"/>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solidFill>
                <a:schemeClr val="accent2"/>
              </a:solid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261" name="Line 48">
                <a:extLst>
                  <a:ext uri="{FF2B5EF4-FFF2-40B4-BE49-F238E27FC236}">
                    <a16:creationId xmlns:a16="http://schemas.microsoft.com/office/drawing/2014/main" id="{63C224D9-4513-16AA-C423-16C050FBF0B7}"/>
                  </a:ext>
                </a:extLst>
              </p:cNvPr>
              <p:cNvSpPr>
                <a:spLocks noChangeShapeType="1"/>
              </p:cNvSpPr>
              <p:nvPr/>
            </p:nvSpPr>
            <p:spPr bwMode="auto">
              <a:xfrm>
                <a:off x="6881808" y="2014722"/>
                <a:ext cx="0" cy="0"/>
              </a:xfrm>
              <a:prstGeom prst="line">
                <a:avLst/>
              </a:prstGeom>
              <a:grpFill/>
              <a:ln w="12700">
                <a:solidFill>
                  <a:srgbClr val="000000"/>
                </a:solidFill>
                <a:round/>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262" name="Line 49">
                <a:extLst>
                  <a:ext uri="{FF2B5EF4-FFF2-40B4-BE49-F238E27FC236}">
                    <a16:creationId xmlns:a16="http://schemas.microsoft.com/office/drawing/2014/main" id="{BC85AAD2-70C1-8C3B-BE5E-07B800B94C37}"/>
                  </a:ext>
                </a:extLst>
              </p:cNvPr>
              <p:cNvSpPr>
                <a:spLocks noChangeShapeType="1"/>
              </p:cNvSpPr>
              <p:nvPr/>
            </p:nvSpPr>
            <p:spPr bwMode="auto">
              <a:xfrm>
                <a:off x="6881808" y="2014722"/>
                <a:ext cx="0" cy="0"/>
              </a:xfrm>
              <a:prstGeom prst="line">
                <a:avLst/>
              </a:pr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263" name="Freeform 50">
                <a:extLst>
                  <a:ext uri="{FF2B5EF4-FFF2-40B4-BE49-F238E27FC236}">
                    <a16:creationId xmlns:a16="http://schemas.microsoft.com/office/drawing/2014/main" id="{30DA6CED-E95D-2717-2864-CE00810D0FB5}"/>
                  </a:ext>
                </a:extLst>
              </p:cNvPr>
              <p:cNvSpPr>
                <a:spLocks/>
              </p:cNvSpPr>
              <p:nvPr/>
            </p:nvSpPr>
            <p:spPr bwMode="auto">
              <a:xfrm>
                <a:off x="6964444" y="1940519"/>
                <a:ext cx="409805" cy="386196"/>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264" name="Freeform 51">
                <a:extLst>
                  <a:ext uri="{FF2B5EF4-FFF2-40B4-BE49-F238E27FC236}">
                    <a16:creationId xmlns:a16="http://schemas.microsoft.com/office/drawing/2014/main" id="{2C7F3D08-1D2F-0E07-F1BF-2CF9AFD36F54}"/>
                  </a:ext>
                </a:extLst>
              </p:cNvPr>
              <p:cNvSpPr>
                <a:spLocks/>
              </p:cNvSpPr>
              <p:nvPr/>
            </p:nvSpPr>
            <p:spPr bwMode="auto">
              <a:xfrm>
                <a:off x="6848079" y="1986053"/>
                <a:ext cx="286695" cy="305247"/>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solidFill>
                <a:schemeClr val="accent2"/>
              </a:solid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265" name="Freeform 52">
                <a:extLst>
                  <a:ext uri="{FF2B5EF4-FFF2-40B4-BE49-F238E27FC236}">
                    <a16:creationId xmlns:a16="http://schemas.microsoft.com/office/drawing/2014/main" id="{96605B07-C53B-7A18-4E89-5C0E0A41CECB}"/>
                  </a:ext>
                </a:extLst>
              </p:cNvPr>
              <p:cNvSpPr>
                <a:spLocks/>
              </p:cNvSpPr>
              <p:nvPr/>
            </p:nvSpPr>
            <p:spPr bwMode="auto">
              <a:xfrm>
                <a:off x="7268003" y="2274434"/>
                <a:ext cx="229357" cy="263085"/>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266" name="Freeform 53">
                <a:extLst>
                  <a:ext uri="{FF2B5EF4-FFF2-40B4-BE49-F238E27FC236}">
                    <a16:creationId xmlns:a16="http://schemas.microsoft.com/office/drawing/2014/main" id="{6D448353-7B30-2744-DB10-CAF1CE16BD87}"/>
                  </a:ext>
                </a:extLst>
              </p:cNvPr>
              <p:cNvSpPr>
                <a:spLocks/>
              </p:cNvSpPr>
              <p:nvPr/>
            </p:nvSpPr>
            <p:spPr bwMode="auto">
              <a:xfrm>
                <a:off x="7119596" y="2319969"/>
                <a:ext cx="168644" cy="290068"/>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solidFill>
                <a:schemeClr val="accent2"/>
              </a:solid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267" name="Freeform 54">
                <a:extLst>
                  <a:ext uri="{FF2B5EF4-FFF2-40B4-BE49-F238E27FC236}">
                    <a16:creationId xmlns:a16="http://schemas.microsoft.com/office/drawing/2014/main" id="{D7950FA0-21CB-AB37-BADE-FB9988FA58D9}"/>
                  </a:ext>
                </a:extLst>
              </p:cNvPr>
              <p:cNvSpPr>
                <a:spLocks/>
              </p:cNvSpPr>
              <p:nvPr/>
            </p:nvSpPr>
            <p:spPr bwMode="auto">
              <a:xfrm>
                <a:off x="6929028" y="2282867"/>
                <a:ext cx="217551" cy="381136"/>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solidFill>
                <a:schemeClr val="accent2"/>
              </a:solid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268" name="Freeform 55">
                <a:extLst>
                  <a:ext uri="{FF2B5EF4-FFF2-40B4-BE49-F238E27FC236}">
                    <a16:creationId xmlns:a16="http://schemas.microsoft.com/office/drawing/2014/main" id="{E24AADF6-CA33-4612-12F8-A52493FE957D}"/>
                  </a:ext>
                </a:extLst>
              </p:cNvPr>
              <p:cNvSpPr>
                <a:spLocks/>
              </p:cNvSpPr>
              <p:nvPr/>
            </p:nvSpPr>
            <p:spPr bwMode="auto">
              <a:xfrm>
                <a:off x="6662570" y="2198544"/>
                <a:ext cx="330543" cy="242848"/>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269" name="Freeform 59">
                <a:extLst>
                  <a:ext uri="{FF2B5EF4-FFF2-40B4-BE49-F238E27FC236}">
                    <a16:creationId xmlns:a16="http://schemas.microsoft.com/office/drawing/2014/main" id="{715D7D33-2431-01AD-BC8B-1C4990BC7C0B}"/>
                  </a:ext>
                </a:extLst>
              </p:cNvPr>
              <p:cNvSpPr>
                <a:spLocks/>
              </p:cNvSpPr>
              <p:nvPr/>
            </p:nvSpPr>
            <p:spPr bwMode="auto">
              <a:xfrm>
                <a:off x="5157992" y="3013096"/>
                <a:ext cx="735560" cy="571704"/>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270" name="Freeform 60">
                <a:extLst>
                  <a:ext uri="{FF2B5EF4-FFF2-40B4-BE49-F238E27FC236}">
                    <a16:creationId xmlns:a16="http://schemas.microsoft.com/office/drawing/2014/main" id="{8926955B-F733-DA0B-20ED-E5B2B0C13D35}"/>
                  </a:ext>
                </a:extLst>
              </p:cNvPr>
              <p:cNvSpPr>
                <a:spLocks/>
              </p:cNvSpPr>
              <p:nvPr/>
            </p:nvSpPr>
            <p:spPr bwMode="auto">
              <a:xfrm>
                <a:off x="5957637" y="3282926"/>
                <a:ext cx="448593" cy="285010"/>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grpSp>
        <p:pic>
          <p:nvPicPr>
            <p:cNvPr id="273" name="Picture 272" descr="A black circle with white background&#10;&#10;Description automatically generated">
              <a:extLst>
                <a:ext uri="{FF2B5EF4-FFF2-40B4-BE49-F238E27FC236}">
                  <a16:creationId xmlns:a16="http://schemas.microsoft.com/office/drawing/2014/main" id="{192E3F14-6832-86A9-F9B4-67144DACAB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5953" y="556167"/>
              <a:ext cx="5486400" cy="5486400"/>
            </a:xfrm>
            <a:prstGeom prst="rect">
              <a:avLst/>
            </a:prstGeom>
          </p:spPr>
        </p:pic>
      </p:grpSp>
      <p:grpSp>
        <p:nvGrpSpPr>
          <p:cNvPr id="225" name="Group 224">
            <a:extLst>
              <a:ext uri="{FF2B5EF4-FFF2-40B4-BE49-F238E27FC236}">
                <a16:creationId xmlns:a16="http://schemas.microsoft.com/office/drawing/2014/main" id="{EBA4CBFD-8565-97B8-6982-8FF41989E93F}"/>
              </a:ext>
            </a:extLst>
          </p:cNvPr>
          <p:cNvGrpSpPr/>
          <p:nvPr/>
        </p:nvGrpSpPr>
        <p:grpSpPr>
          <a:xfrm>
            <a:off x="5875124" y="685800"/>
            <a:ext cx="5604496" cy="5493925"/>
            <a:chOff x="5875124" y="682038"/>
            <a:chExt cx="5604496" cy="5493925"/>
          </a:xfrm>
        </p:grpSpPr>
        <p:sp>
          <p:nvSpPr>
            <p:cNvPr id="2" name="Freeform 97">
              <a:extLst>
                <a:ext uri="{FF2B5EF4-FFF2-40B4-BE49-F238E27FC236}">
                  <a16:creationId xmlns:a16="http://schemas.microsoft.com/office/drawing/2014/main" id="{C49F33BC-8B5C-D3F3-56B8-BDE3F84F003F}"/>
                </a:ext>
              </a:extLst>
            </p:cNvPr>
            <p:cNvSpPr>
              <a:spLocks noChangeArrowheads="1"/>
            </p:cNvSpPr>
            <p:nvPr/>
          </p:nvSpPr>
          <p:spPr bwMode="auto">
            <a:xfrm>
              <a:off x="5875124" y="2845786"/>
              <a:ext cx="5389856" cy="104068"/>
            </a:xfrm>
            <a:custGeom>
              <a:avLst/>
              <a:gdLst>
                <a:gd name="T0" fmla="*/ 10963 w 10964"/>
                <a:gd name="T1" fmla="*/ 209 h 210"/>
                <a:gd name="T2" fmla="*/ 10963 w 10964"/>
                <a:gd name="T3" fmla="*/ 209 h 210"/>
                <a:gd name="T4" fmla="*/ 0 w 10964"/>
                <a:gd name="T5" fmla="*/ 0 h 210"/>
                <a:gd name="T6" fmla="*/ 0 w 10964"/>
                <a:gd name="T7" fmla="*/ 0 h 210"/>
                <a:gd name="T8" fmla="*/ 10963 w 10964"/>
                <a:gd name="T9" fmla="*/ 209 h 210"/>
              </a:gdLst>
              <a:ahLst/>
              <a:cxnLst>
                <a:cxn ang="0">
                  <a:pos x="T0" y="T1"/>
                </a:cxn>
                <a:cxn ang="0">
                  <a:pos x="T2" y="T3"/>
                </a:cxn>
                <a:cxn ang="0">
                  <a:pos x="T4" y="T5"/>
                </a:cxn>
                <a:cxn ang="0">
                  <a:pos x="T6" y="T7"/>
                </a:cxn>
                <a:cxn ang="0">
                  <a:pos x="T8" y="T9"/>
                </a:cxn>
              </a:cxnLst>
              <a:rect l="0" t="0" r="r" b="b"/>
              <a:pathLst>
                <a:path w="10964" h="210">
                  <a:moveTo>
                    <a:pt x="10963" y="209"/>
                  </a:moveTo>
                  <a:lnTo>
                    <a:pt x="10963" y="209"/>
                  </a:lnTo>
                  <a:cubicBezTo>
                    <a:pt x="0" y="0"/>
                    <a:pt x="0" y="0"/>
                    <a:pt x="0" y="0"/>
                  </a:cubicBezTo>
                  <a:lnTo>
                    <a:pt x="0" y="0"/>
                  </a:lnTo>
                  <a:cubicBezTo>
                    <a:pt x="10963" y="209"/>
                    <a:pt x="10963" y="209"/>
                    <a:pt x="10963" y="209"/>
                  </a:cubicBezTo>
                </a:path>
              </a:pathLst>
            </a:custGeom>
            <a:solidFill>
              <a:srgbClr val="2AC6C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latin typeface="Dax Offc Pro" panose="020B0504030101020102" pitchFamily="34" charset="0"/>
              </a:endParaRPr>
            </a:p>
          </p:txBody>
        </p:sp>
        <p:sp>
          <p:nvSpPr>
            <p:cNvPr id="3" name="Freeform 98">
              <a:extLst>
                <a:ext uri="{FF2B5EF4-FFF2-40B4-BE49-F238E27FC236}">
                  <a16:creationId xmlns:a16="http://schemas.microsoft.com/office/drawing/2014/main" id="{0916DBB9-B42D-3143-6674-C855C7D19DE4}"/>
                </a:ext>
              </a:extLst>
            </p:cNvPr>
            <p:cNvSpPr>
              <a:spLocks noChangeArrowheads="1"/>
            </p:cNvSpPr>
            <p:nvPr/>
          </p:nvSpPr>
          <p:spPr bwMode="auto">
            <a:xfrm>
              <a:off x="6345597" y="5050728"/>
              <a:ext cx="4364354" cy="86724"/>
            </a:xfrm>
            <a:custGeom>
              <a:avLst/>
              <a:gdLst>
                <a:gd name="T0" fmla="*/ 8877 w 8878"/>
                <a:gd name="T1" fmla="*/ 174 h 175"/>
                <a:gd name="T2" fmla="*/ 8877 w 8878"/>
                <a:gd name="T3" fmla="*/ 174 h 175"/>
                <a:gd name="T4" fmla="*/ 0 w 8878"/>
                <a:gd name="T5" fmla="*/ 0 h 175"/>
                <a:gd name="T6" fmla="*/ 0 w 8878"/>
                <a:gd name="T7" fmla="*/ 0 h 175"/>
                <a:gd name="T8" fmla="*/ 8877 w 8878"/>
                <a:gd name="T9" fmla="*/ 174 h 175"/>
              </a:gdLst>
              <a:ahLst/>
              <a:cxnLst>
                <a:cxn ang="0">
                  <a:pos x="T0" y="T1"/>
                </a:cxn>
                <a:cxn ang="0">
                  <a:pos x="T2" y="T3"/>
                </a:cxn>
                <a:cxn ang="0">
                  <a:pos x="T4" y="T5"/>
                </a:cxn>
                <a:cxn ang="0">
                  <a:pos x="T6" y="T7"/>
                </a:cxn>
                <a:cxn ang="0">
                  <a:pos x="T8" y="T9"/>
                </a:cxn>
              </a:cxnLst>
              <a:rect l="0" t="0" r="r" b="b"/>
              <a:pathLst>
                <a:path w="8878" h="175">
                  <a:moveTo>
                    <a:pt x="8877" y="174"/>
                  </a:moveTo>
                  <a:lnTo>
                    <a:pt x="8877" y="174"/>
                  </a:lnTo>
                  <a:cubicBezTo>
                    <a:pt x="0" y="0"/>
                    <a:pt x="0" y="0"/>
                    <a:pt x="0" y="0"/>
                  </a:cubicBezTo>
                  <a:lnTo>
                    <a:pt x="0" y="0"/>
                  </a:lnTo>
                  <a:cubicBezTo>
                    <a:pt x="8877" y="174"/>
                    <a:pt x="8877" y="174"/>
                    <a:pt x="8877" y="174"/>
                  </a:cubicBezTo>
                </a:path>
              </a:pathLst>
            </a:custGeom>
            <a:solidFill>
              <a:srgbClr val="2AC6C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latin typeface="Dax Offc Pro" panose="020B0504030101020102" pitchFamily="34" charset="0"/>
              </a:endParaRPr>
            </a:p>
          </p:txBody>
        </p:sp>
        <p:sp>
          <p:nvSpPr>
            <p:cNvPr id="4" name="Freeform 99">
              <a:extLst>
                <a:ext uri="{FF2B5EF4-FFF2-40B4-BE49-F238E27FC236}">
                  <a16:creationId xmlns:a16="http://schemas.microsoft.com/office/drawing/2014/main" id="{545EBD76-0752-36E1-EFB8-FCA56BA9D8D2}"/>
                </a:ext>
              </a:extLst>
            </p:cNvPr>
            <p:cNvSpPr>
              <a:spLocks noChangeArrowheads="1"/>
            </p:cNvSpPr>
            <p:nvPr/>
          </p:nvSpPr>
          <p:spPr bwMode="auto">
            <a:xfrm>
              <a:off x="6493027" y="682038"/>
              <a:ext cx="4416388" cy="1159926"/>
            </a:xfrm>
            <a:custGeom>
              <a:avLst/>
              <a:gdLst>
                <a:gd name="T0" fmla="*/ 4556 w 8983"/>
                <a:gd name="T1" fmla="*/ 0 h 2358"/>
                <a:gd name="T2" fmla="*/ 4556 w 8983"/>
                <a:gd name="T3" fmla="*/ 0 h 2358"/>
                <a:gd name="T4" fmla="*/ 0 w 8983"/>
                <a:gd name="T5" fmla="*/ 2357 h 2358"/>
                <a:gd name="T6" fmla="*/ 8982 w 8983"/>
                <a:gd name="T7" fmla="*/ 2183 h 2358"/>
                <a:gd name="T8" fmla="*/ 4556 w 8983"/>
                <a:gd name="T9" fmla="*/ 0 h 2358"/>
              </a:gdLst>
              <a:ahLst/>
              <a:cxnLst>
                <a:cxn ang="0">
                  <a:pos x="T0" y="T1"/>
                </a:cxn>
                <a:cxn ang="0">
                  <a:pos x="T2" y="T3"/>
                </a:cxn>
                <a:cxn ang="0">
                  <a:pos x="T4" y="T5"/>
                </a:cxn>
                <a:cxn ang="0">
                  <a:pos x="T6" y="T7"/>
                </a:cxn>
                <a:cxn ang="0">
                  <a:pos x="T8" y="T9"/>
                </a:cxn>
              </a:cxnLst>
              <a:rect l="0" t="0" r="r" b="b"/>
              <a:pathLst>
                <a:path w="8983" h="2358">
                  <a:moveTo>
                    <a:pt x="4556" y="0"/>
                  </a:moveTo>
                  <a:lnTo>
                    <a:pt x="4556" y="0"/>
                  </a:lnTo>
                  <a:cubicBezTo>
                    <a:pt x="2670" y="0"/>
                    <a:pt x="1011" y="925"/>
                    <a:pt x="0" y="2357"/>
                  </a:cubicBezTo>
                  <a:cubicBezTo>
                    <a:pt x="8982" y="2183"/>
                    <a:pt x="8982" y="2183"/>
                    <a:pt x="8982" y="2183"/>
                  </a:cubicBezTo>
                  <a:cubicBezTo>
                    <a:pt x="7960" y="856"/>
                    <a:pt x="6354" y="0"/>
                    <a:pt x="4556" y="0"/>
                  </a:cubicBezTo>
                </a:path>
              </a:pathLst>
            </a:custGeom>
            <a:solidFill>
              <a:srgbClr val="00375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latin typeface="Dax Offc Pro" panose="020B0504030101020102" pitchFamily="34" charset="0"/>
              </a:endParaRPr>
            </a:p>
          </p:txBody>
        </p:sp>
        <p:sp>
          <p:nvSpPr>
            <p:cNvPr id="5" name="Freeform 100">
              <a:extLst>
                <a:ext uri="{FF2B5EF4-FFF2-40B4-BE49-F238E27FC236}">
                  <a16:creationId xmlns:a16="http://schemas.microsoft.com/office/drawing/2014/main" id="{3B1F41DA-2C78-1F16-21D9-34E5A432EAC7}"/>
                </a:ext>
              </a:extLst>
            </p:cNvPr>
            <p:cNvSpPr>
              <a:spLocks noChangeArrowheads="1"/>
            </p:cNvSpPr>
            <p:nvPr/>
          </p:nvSpPr>
          <p:spPr bwMode="auto">
            <a:xfrm>
              <a:off x="5875124" y="1755240"/>
              <a:ext cx="5389856" cy="1192446"/>
            </a:xfrm>
            <a:custGeom>
              <a:avLst/>
              <a:gdLst>
                <a:gd name="T0" fmla="*/ 9890 w 10964"/>
                <a:gd name="T1" fmla="*/ 0 h 2427"/>
                <a:gd name="T2" fmla="*/ 9890 w 10964"/>
                <a:gd name="T3" fmla="*/ 0 h 2427"/>
                <a:gd name="T4" fmla="*/ 908 w 10964"/>
                <a:gd name="T5" fmla="*/ 174 h 2427"/>
                <a:gd name="T6" fmla="*/ 0 w 10964"/>
                <a:gd name="T7" fmla="*/ 2217 h 2427"/>
                <a:gd name="T8" fmla="*/ 10963 w 10964"/>
                <a:gd name="T9" fmla="*/ 2426 h 2427"/>
                <a:gd name="T10" fmla="*/ 9890 w 10964"/>
                <a:gd name="T11" fmla="*/ 0 h 2427"/>
              </a:gdLst>
              <a:ahLst/>
              <a:cxnLst>
                <a:cxn ang="0">
                  <a:pos x="T0" y="T1"/>
                </a:cxn>
                <a:cxn ang="0">
                  <a:pos x="T2" y="T3"/>
                </a:cxn>
                <a:cxn ang="0">
                  <a:pos x="T4" y="T5"/>
                </a:cxn>
                <a:cxn ang="0">
                  <a:pos x="T6" y="T7"/>
                </a:cxn>
                <a:cxn ang="0">
                  <a:pos x="T8" y="T9"/>
                </a:cxn>
                <a:cxn ang="0">
                  <a:pos x="T10" y="T11"/>
                </a:cxn>
              </a:cxnLst>
              <a:rect l="0" t="0" r="r" b="b"/>
              <a:pathLst>
                <a:path w="10964" h="2427">
                  <a:moveTo>
                    <a:pt x="9890" y="0"/>
                  </a:moveTo>
                  <a:lnTo>
                    <a:pt x="9890" y="0"/>
                  </a:lnTo>
                  <a:cubicBezTo>
                    <a:pt x="908" y="174"/>
                    <a:pt x="908" y="174"/>
                    <a:pt x="908" y="174"/>
                  </a:cubicBezTo>
                  <a:cubicBezTo>
                    <a:pt x="471" y="776"/>
                    <a:pt x="165" y="1466"/>
                    <a:pt x="0" y="2217"/>
                  </a:cubicBezTo>
                  <a:cubicBezTo>
                    <a:pt x="10963" y="2426"/>
                    <a:pt x="10963" y="2426"/>
                    <a:pt x="10963" y="2426"/>
                  </a:cubicBezTo>
                  <a:cubicBezTo>
                    <a:pt x="10797" y="1527"/>
                    <a:pt x="10431" y="698"/>
                    <a:pt x="9890" y="0"/>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latin typeface="Dax Offc Pro" panose="020B0504030101020102" pitchFamily="34" charset="0"/>
              </a:endParaRPr>
            </a:p>
          </p:txBody>
        </p:sp>
        <p:sp>
          <p:nvSpPr>
            <p:cNvPr id="6" name="Freeform 101">
              <a:extLst>
                <a:ext uri="{FF2B5EF4-FFF2-40B4-BE49-F238E27FC236}">
                  <a16:creationId xmlns:a16="http://schemas.microsoft.com/office/drawing/2014/main" id="{A064258F-6AC9-DAFC-DD7E-7841DADDD303}"/>
                </a:ext>
              </a:extLst>
            </p:cNvPr>
            <p:cNvSpPr>
              <a:spLocks noChangeArrowheads="1"/>
            </p:cNvSpPr>
            <p:nvPr/>
          </p:nvSpPr>
          <p:spPr bwMode="auto">
            <a:xfrm>
              <a:off x="5985696" y="2845786"/>
              <a:ext cx="5493924" cy="1201119"/>
            </a:xfrm>
            <a:custGeom>
              <a:avLst/>
              <a:gdLst>
                <a:gd name="T0" fmla="*/ 139 w 11174"/>
                <a:gd name="T1" fmla="*/ 2443 h 2444"/>
                <a:gd name="T2" fmla="*/ 139 w 11174"/>
                <a:gd name="T3" fmla="*/ 2443 h 2444"/>
                <a:gd name="T4" fmla="*/ 11068 w 11174"/>
                <a:gd name="T5" fmla="*/ 2233 h 2444"/>
                <a:gd name="T6" fmla="*/ 11173 w 11174"/>
                <a:gd name="T7" fmla="*/ 1187 h 2444"/>
                <a:gd name="T8" fmla="*/ 11086 w 11174"/>
                <a:gd name="T9" fmla="*/ 209 h 2444"/>
                <a:gd name="T10" fmla="*/ 122 w 11174"/>
                <a:gd name="T11" fmla="*/ 0 h 2444"/>
                <a:gd name="T12" fmla="*/ 0 w 11174"/>
                <a:gd name="T13" fmla="*/ 1187 h 2444"/>
                <a:gd name="T14" fmla="*/ 139 w 11174"/>
                <a:gd name="T15" fmla="*/ 2443 h 24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74" h="2444">
                  <a:moveTo>
                    <a:pt x="139" y="2443"/>
                  </a:moveTo>
                  <a:lnTo>
                    <a:pt x="139" y="2443"/>
                  </a:lnTo>
                  <a:cubicBezTo>
                    <a:pt x="11068" y="2233"/>
                    <a:pt x="11068" y="2233"/>
                    <a:pt x="11068" y="2233"/>
                  </a:cubicBezTo>
                  <a:cubicBezTo>
                    <a:pt x="11138" y="1893"/>
                    <a:pt x="11173" y="1544"/>
                    <a:pt x="11173" y="1187"/>
                  </a:cubicBezTo>
                  <a:cubicBezTo>
                    <a:pt x="11173" y="855"/>
                    <a:pt x="11138" y="523"/>
                    <a:pt x="11086" y="209"/>
                  </a:cubicBezTo>
                  <a:cubicBezTo>
                    <a:pt x="122" y="0"/>
                    <a:pt x="122" y="0"/>
                    <a:pt x="122" y="0"/>
                  </a:cubicBezTo>
                  <a:cubicBezTo>
                    <a:pt x="43" y="384"/>
                    <a:pt x="0" y="777"/>
                    <a:pt x="0" y="1187"/>
                  </a:cubicBezTo>
                  <a:cubicBezTo>
                    <a:pt x="0" y="1614"/>
                    <a:pt x="43" y="2033"/>
                    <a:pt x="139" y="2443"/>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latin typeface="Dax Offc Pro" panose="020B0504030101020102" pitchFamily="34" charset="0"/>
              </a:endParaRPr>
            </a:p>
          </p:txBody>
        </p:sp>
        <p:sp>
          <p:nvSpPr>
            <p:cNvPr id="7" name="Freeform 102">
              <a:extLst>
                <a:ext uri="{FF2B5EF4-FFF2-40B4-BE49-F238E27FC236}">
                  <a16:creationId xmlns:a16="http://schemas.microsoft.com/office/drawing/2014/main" id="{9114618B-5556-9FED-13BD-77EEDDCCF582}"/>
                </a:ext>
              </a:extLst>
            </p:cNvPr>
            <p:cNvSpPr>
              <a:spLocks noChangeArrowheads="1"/>
            </p:cNvSpPr>
            <p:nvPr/>
          </p:nvSpPr>
          <p:spPr bwMode="auto">
            <a:xfrm>
              <a:off x="5883796" y="3942836"/>
              <a:ext cx="5374679" cy="1194615"/>
            </a:xfrm>
            <a:custGeom>
              <a:avLst/>
              <a:gdLst>
                <a:gd name="T0" fmla="*/ 10929 w 10930"/>
                <a:gd name="T1" fmla="*/ 0 h 2428"/>
                <a:gd name="T2" fmla="*/ 10929 w 10930"/>
                <a:gd name="T3" fmla="*/ 0 h 2428"/>
                <a:gd name="T4" fmla="*/ 0 w 10930"/>
                <a:gd name="T5" fmla="*/ 210 h 2428"/>
                <a:gd name="T6" fmla="*/ 943 w 10930"/>
                <a:gd name="T7" fmla="*/ 2253 h 2428"/>
                <a:gd name="T8" fmla="*/ 9820 w 10930"/>
                <a:gd name="T9" fmla="*/ 2427 h 2428"/>
                <a:gd name="T10" fmla="*/ 10929 w 10930"/>
                <a:gd name="T11" fmla="*/ 0 h 2428"/>
              </a:gdLst>
              <a:ahLst/>
              <a:cxnLst>
                <a:cxn ang="0">
                  <a:pos x="T0" y="T1"/>
                </a:cxn>
                <a:cxn ang="0">
                  <a:pos x="T2" y="T3"/>
                </a:cxn>
                <a:cxn ang="0">
                  <a:pos x="T4" y="T5"/>
                </a:cxn>
                <a:cxn ang="0">
                  <a:pos x="T6" y="T7"/>
                </a:cxn>
                <a:cxn ang="0">
                  <a:pos x="T8" y="T9"/>
                </a:cxn>
                <a:cxn ang="0">
                  <a:pos x="T10" y="T11"/>
                </a:cxn>
              </a:cxnLst>
              <a:rect l="0" t="0" r="r" b="b"/>
              <a:pathLst>
                <a:path w="10930" h="2428">
                  <a:moveTo>
                    <a:pt x="10929" y="0"/>
                  </a:moveTo>
                  <a:lnTo>
                    <a:pt x="10929" y="0"/>
                  </a:lnTo>
                  <a:cubicBezTo>
                    <a:pt x="0" y="210"/>
                    <a:pt x="0" y="210"/>
                    <a:pt x="0" y="210"/>
                  </a:cubicBezTo>
                  <a:cubicBezTo>
                    <a:pt x="175" y="961"/>
                    <a:pt x="498" y="1650"/>
                    <a:pt x="943" y="2253"/>
                  </a:cubicBezTo>
                  <a:cubicBezTo>
                    <a:pt x="9820" y="2427"/>
                    <a:pt x="9820" y="2427"/>
                    <a:pt x="9820" y="2427"/>
                  </a:cubicBezTo>
                  <a:cubicBezTo>
                    <a:pt x="10370" y="1729"/>
                    <a:pt x="10763" y="908"/>
                    <a:pt x="10929" y="0"/>
                  </a:cubicBezTo>
                </a:path>
              </a:pathLst>
            </a:custGeom>
            <a:solidFill>
              <a:srgbClr val="00A9FB"/>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latin typeface="Dax Offc Pro" panose="020B0504030101020102" pitchFamily="34" charset="0"/>
              </a:endParaRPr>
            </a:p>
          </p:txBody>
        </p:sp>
        <p:sp>
          <p:nvSpPr>
            <p:cNvPr id="8" name="Freeform 103">
              <a:extLst>
                <a:ext uri="{FF2B5EF4-FFF2-40B4-BE49-F238E27FC236}">
                  <a16:creationId xmlns:a16="http://schemas.microsoft.com/office/drawing/2014/main" id="{1868FC38-C1C2-1BB3-BAE8-1CC97670E2FF}"/>
                </a:ext>
              </a:extLst>
            </p:cNvPr>
            <p:cNvSpPr>
              <a:spLocks noChangeArrowheads="1"/>
            </p:cNvSpPr>
            <p:nvPr/>
          </p:nvSpPr>
          <p:spPr bwMode="auto">
            <a:xfrm>
              <a:off x="6519044" y="5050728"/>
              <a:ext cx="4364354" cy="1125235"/>
            </a:xfrm>
            <a:custGeom>
              <a:avLst/>
              <a:gdLst>
                <a:gd name="T0" fmla="*/ 0 w 8878"/>
                <a:gd name="T1" fmla="*/ 0 h 2288"/>
                <a:gd name="T2" fmla="*/ 0 w 8878"/>
                <a:gd name="T3" fmla="*/ 0 h 2288"/>
                <a:gd name="T4" fmla="*/ 3561 w 8878"/>
                <a:gd name="T5" fmla="*/ 2208 h 2288"/>
                <a:gd name="T6" fmla="*/ 4504 w 8878"/>
                <a:gd name="T7" fmla="*/ 2287 h 2288"/>
                <a:gd name="T8" fmla="*/ 5438 w 8878"/>
                <a:gd name="T9" fmla="*/ 2208 h 2288"/>
                <a:gd name="T10" fmla="*/ 8877 w 8878"/>
                <a:gd name="T11" fmla="*/ 174 h 2288"/>
                <a:gd name="T12" fmla="*/ 0 w 8878"/>
                <a:gd name="T13" fmla="*/ 0 h 2288"/>
              </a:gdLst>
              <a:ahLst/>
              <a:cxnLst>
                <a:cxn ang="0">
                  <a:pos x="T0" y="T1"/>
                </a:cxn>
                <a:cxn ang="0">
                  <a:pos x="T2" y="T3"/>
                </a:cxn>
                <a:cxn ang="0">
                  <a:pos x="T4" y="T5"/>
                </a:cxn>
                <a:cxn ang="0">
                  <a:pos x="T6" y="T7"/>
                </a:cxn>
                <a:cxn ang="0">
                  <a:pos x="T8" y="T9"/>
                </a:cxn>
                <a:cxn ang="0">
                  <a:pos x="T10" y="T11"/>
                </a:cxn>
                <a:cxn ang="0">
                  <a:pos x="T12" y="T13"/>
                </a:cxn>
              </a:cxnLst>
              <a:rect l="0" t="0" r="r" b="b"/>
              <a:pathLst>
                <a:path w="8878" h="2288">
                  <a:moveTo>
                    <a:pt x="0" y="0"/>
                  </a:moveTo>
                  <a:lnTo>
                    <a:pt x="0" y="0"/>
                  </a:lnTo>
                  <a:cubicBezTo>
                    <a:pt x="837" y="1143"/>
                    <a:pt x="2103" y="1955"/>
                    <a:pt x="3561" y="2208"/>
                  </a:cubicBezTo>
                  <a:cubicBezTo>
                    <a:pt x="3866" y="2260"/>
                    <a:pt x="4181" y="2287"/>
                    <a:pt x="4504" y="2287"/>
                  </a:cubicBezTo>
                  <a:cubicBezTo>
                    <a:pt x="4818" y="2287"/>
                    <a:pt x="5132" y="2260"/>
                    <a:pt x="5438" y="2208"/>
                  </a:cubicBezTo>
                  <a:cubicBezTo>
                    <a:pt x="6826" y="1972"/>
                    <a:pt x="8039" y="1222"/>
                    <a:pt x="8877" y="174"/>
                  </a:cubicBezTo>
                  <a:lnTo>
                    <a:pt x="0" y="0"/>
                  </a:lnTo>
                </a:path>
              </a:pathLst>
            </a:custGeom>
            <a:solidFill>
              <a:srgbClr val="B1E5F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latin typeface="Dax Offc Pro" panose="020B0504030101020102" pitchFamily="34" charset="0"/>
              </a:endParaRPr>
            </a:p>
          </p:txBody>
        </p:sp>
        <p:grpSp>
          <p:nvGrpSpPr>
            <p:cNvPr id="9" name="Group 8">
              <a:extLst>
                <a:ext uri="{FF2B5EF4-FFF2-40B4-BE49-F238E27FC236}">
                  <a16:creationId xmlns:a16="http://schemas.microsoft.com/office/drawing/2014/main" id="{B742E1DC-C35E-AA3E-0CE8-71279005978D}"/>
                </a:ext>
              </a:extLst>
            </p:cNvPr>
            <p:cNvGrpSpPr/>
            <p:nvPr/>
          </p:nvGrpSpPr>
          <p:grpSpPr>
            <a:xfrm>
              <a:off x="7760747" y="5462233"/>
              <a:ext cx="266675" cy="262339"/>
              <a:chOff x="6212259" y="3288508"/>
              <a:chExt cx="266675" cy="262339"/>
            </a:xfrm>
            <a:solidFill>
              <a:schemeClr val="bg1"/>
            </a:solidFill>
          </p:grpSpPr>
          <p:sp>
            <p:nvSpPr>
              <p:cNvPr id="10" name="Freeform 165">
                <a:extLst>
                  <a:ext uri="{FF2B5EF4-FFF2-40B4-BE49-F238E27FC236}">
                    <a16:creationId xmlns:a16="http://schemas.microsoft.com/office/drawing/2014/main" id="{7CA168A0-3A51-36C0-93EF-72152D15EC24}"/>
                  </a:ext>
                </a:extLst>
              </p:cNvPr>
              <p:cNvSpPr>
                <a:spLocks noChangeArrowheads="1"/>
              </p:cNvSpPr>
              <p:nvPr/>
            </p:nvSpPr>
            <p:spPr bwMode="auto">
              <a:xfrm>
                <a:off x="6212259" y="3288508"/>
                <a:ext cx="266675" cy="262339"/>
              </a:xfrm>
              <a:custGeom>
                <a:avLst/>
                <a:gdLst>
                  <a:gd name="T0" fmla="*/ 270 w 542"/>
                  <a:gd name="T1" fmla="*/ 533 h 534"/>
                  <a:gd name="T2" fmla="*/ 270 w 542"/>
                  <a:gd name="T3" fmla="*/ 533 h 534"/>
                  <a:gd name="T4" fmla="*/ 201 w 542"/>
                  <a:gd name="T5" fmla="*/ 498 h 534"/>
                  <a:gd name="T6" fmla="*/ 44 w 542"/>
                  <a:gd name="T7" fmla="*/ 350 h 534"/>
                  <a:gd name="T8" fmla="*/ 44 w 542"/>
                  <a:gd name="T9" fmla="*/ 201 h 534"/>
                  <a:gd name="T10" fmla="*/ 236 w 542"/>
                  <a:gd name="T11" fmla="*/ 9 h 534"/>
                  <a:gd name="T12" fmla="*/ 253 w 542"/>
                  <a:gd name="T13" fmla="*/ 0 h 534"/>
                  <a:gd name="T14" fmla="*/ 489 w 542"/>
                  <a:gd name="T15" fmla="*/ 0 h 534"/>
                  <a:gd name="T16" fmla="*/ 541 w 542"/>
                  <a:gd name="T17" fmla="*/ 53 h 534"/>
                  <a:gd name="T18" fmla="*/ 541 w 542"/>
                  <a:gd name="T19" fmla="*/ 288 h 534"/>
                  <a:gd name="T20" fmla="*/ 533 w 542"/>
                  <a:gd name="T21" fmla="*/ 306 h 534"/>
                  <a:gd name="T22" fmla="*/ 349 w 542"/>
                  <a:gd name="T23" fmla="*/ 498 h 534"/>
                  <a:gd name="T24" fmla="*/ 270 w 542"/>
                  <a:gd name="T25" fmla="*/ 533 h 534"/>
                  <a:gd name="T26" fmla="*/ 262 w 542"/>
                  <a:gd name="T27" fmla="*/ 53 h 534"/>
                  <a:gd name="T28" fmla="*/ 262 w 542"/>
                  <a:gd name="T29" fmla="*/ 53 h 534"/>
                  <a:gd name="T30" fmla="*/ 87 w 542"/>
                  <a:gd name="T31" fmla="*/ 236 h 534"/>
                  <a:gd name="T32" fmla="*/ 87 w 542"/>
                  <a:gd name="T33" fmla="*/ 315 h 534"/>
                  <a:gd name="T34" fmla="*/ 236 w 542"/>
                  <a:gd name="T35" fmla="*/ 463 h 534"/>
                  <a:gd name="T36" fmla="*/ 314 w 542"/>
                  <a:gd name="T37" fmla="*/ 463 h 534"/>
                  <a:gd name="T38" fmla="*/ 489 w 542"/>
                  <a:gd name="T39" fmla="*/ 280 h 534"/>
                  <a:gd name="T40" fmla="*/ 489 w 542"/>
                  <a:gd name="T41" fmla="*/ 53 h 534"/>
                  <a:gd name="T42" fmla="*/ 262 w 542"/>
                  <a:gd name="T43" fmla="*/ 53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2" h="534">
                    <a:moveTo>
                      <a:pt x="270" y="533"/>
                    </a:moveTo>
                    <a:lnTo>
                      <a:pt x="270" y="533"/>
                    </a:lnTo>
                    <a:cubicBezTo>
                      <a:pt x="244" y="533"/>
                      <a:pt x="218" y="516"/>
                      <a:pt x="201" y="498"/>
                    </a:cubicBezTo>
                    <a:cubicBezTo>
                      <a:pt x="44" y="350"/>
                      <a:pt x="44" y="350"/>
                      <a:pt x="44" y="350"/>
                    </a:cubicBezTo>
                    <a:cubicBezTo>
                      <a:pt x="0" y="306"/>
                      <a:pt x="0" y="236"/>
                      <a:pt x="44" y="201"/>
                    </a:cubicBezTo>
                    <a:cubicBezTo>
                      <a:pt x="236" y="9"/>
                      <a:pt x="236" y="9"/>
                      <a:pt x="236" y="9"/>
                    </a:cubicBezTo>
                    <a:cubicBezTo>
                      <a:pt x="236" y="0"/>
                      <a:pt x="244" y="0"/>
                      <a:pt x="253" y="0"/>
                    </a:cubicBezTo>
                    <a:cubicBezTo>
                      <a:pt x="489" y="0"/>
                      <a:pt x="489" y="0"/>
                      <a:pt x="489" y="0"/>
                    </a:cubicBezTo>
                    <a:cubicBezTo>
                      <a:pt x="515" y="0"/>
                      <a:pt x="541" y="18"/>
                      <a:pt x="541" y="53"/>
                    </a:cubicBezTo>
                    <a:cubicBezTo>
                      <a:pt x="541" y="288"/>
                      <a:pt x="541" y="288"/>
                      <a:pt x="541" y="288"/>
                    </a:cubicBezTo>
                    <a:cubicBezTo>
                      <a:pt x="541" y="297"/>
                      <a:pt x="541" y="306"/>
                      <a:pt x="533" y="306"/>
                    </a:cubicBezTo>
                    <a:cubicBezTo>
                      <a:pt x="349" y="498"/>
                      <a:pt x="349" y="498"/>
                      <a:pt x="349" y="498"/>
                    </a:cubicBezTo>
                    <a:cubicBezTo>
                      <a:pt x="332" y="516"/>
                      <a:pt x="297" y="533"/>
                      <a:pt x="270" y="533"/>
                    </a:cubicBezTo>
                    <a:close/>
                    <a:moveTo>
                      <a:pt x="262" y="53"/>
                    </a:moveTo>
                    <a:lnTo>
                      <a:pt x="262" y="53"/>
                    </a:lnTo>
                    <a:cubicBezTo>
                      <a:pt x="87" y="236"/>
                      <a:pt x="87" y="236"/>
                      <a:pt x="87" y="236"/>
                    </a:cubicBezTo>
                    <a:cubicBezTo>
                      <a:pt x="61" y="254"/>
                      <a:pt x="61" y="288"/>
                      <a:pt x="87" y="315"/>
                    </a:cubicBezTo>
                    <a:cubicBezTo>
                      <a:pt x="236" y="463"/>
                      <a:pt x="236" y="463"/>
                      <a:pt x="236" y="463"/>
                    </a:cubicBezTo>
                    <a:cubicBezTo>
                      <a:pt x="253" y="481"/>
                      <a:pt x="288" y="481"/>
                      <a:pt x="314" y="463"/>
                    </a:cubicBezTo>
                    <a:cubicBezTo>
                      <a:pt x="489" y="280"/>
                      <a:pt x="489" y="280"/>
                      <a:pt x="489" y="280"/>
                    </a:cubicBezTo>
                    <a:cubicBezTo>
                      <a:pt x="489" y="53"/>
                      <a:pt x="489" y="53"/>
                      <a:pt x="489" y="53"/>
                    </a:cubicBezTo>
                    <a:lnTo>
                      <a:pt x="262" y="53"/>
                    </a:lnTo>
                    <a:close/>
                  </a:path>
                </a:pathLst>
              </a:custGeom>
              <a:grp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latin typeface="Dax Offc Pro" panose="020B0504030101020102" pitchFamily="34" charset="0"/>
                </a:endParaRPr>
              </a:p>
            </p:txBody>
          </p:sp>
          <p:sp>
            <p:nvSpPr>
              <p:cNvPr id="11" name="Freeform 166">
                <a:extLst>
                  <a:ext uri="{FF2B5EF4-FFF2-40B4-BE49-F238E27FC236}">
                    <a16:creationId xmlns:a16="http://schemas.microsoft.com/office/drawing/2014/main" id="{E263C36D-1F71-0248-53C5-F2ADDBB75A34}"/>
                  </a:ext>
                </a:extLst>
              </p:cNvPr>
              <p:cNvSpPr>
                <a:spLocks noChangeArrowheads="1"/>
              </p:cNvSpPr>
              <p:nvPr/>
            </p:nvSpPr>
            <p:spPr bwMode="auto">
              <a:xfrm>
                <a:off x="6383538" y="3344878"/>
                <a:ext cx="43362" cy="43362"/>
              </a:xfrm>
              <a:custGeom>
                <a:avLst/>
                <a:gdLst>
                  <a:gd name="T0" fmla="*/ 70 w 88"/>
                  <a:gd name="T1" fmla="*/ 70 h 88"/>
                  <a:gd name="T2" fmla="*/ 70 w 88"/>
                  <a:gd name="T3" fmla="*/ 70 h 88"/>
                  <a:gd name="T4" fmla="*/ 18 w 88"/>
                  <a:gd name="T5" fmla="*/ 70 h 88"/>
                  <a:gd name="T6" fmla="*/ 18 w 88"/>
                  <a:gd name="T7" fmla="*/ 17 h 88"/>
                  <a:gd name="T8" fmla="*/ 70 w 88"/>
                  <a:gd name="T9" fmla="*/ 17 h 88"/>
                  <a:gd name="T10" fmla="*/ 70 w 88"/>
                  <a:gd name="T11" fmla="*/ 70 h 88"/>
                </a:gdLst>
                <a:ahLst/>
                <a:cxnLst>
                  <a:cxn ang="0">
                    <a:pos x="T0" y="T1"/>
                  </a:cxn>
                  <a:cxn ang="0">
                    <a:pos x="T2" y="T3"/>
                  </a:cxn>
                  <a:cxn ang="0">
                    <a:pos x="T4" y="T5"/>
                  </a:cxn>
                  <a:cxn ang="0">
                    <a:pos x="T6" y="T7"/>
                  </a:cxn>
                  <a:cxn ang="0">
                    <a:pos x="T8" y="T9"/>
                  </a:cxn>
                  <a:cxn ang="0">
                    <a:pos x="T10" y="T11"/>
                  </a:cxn>
                </a:cxnLst>
                <a:rect l="0" t="0" r="r" b="b"/>
                <a:pathLst>
                  <a:path w="88" h="88">
                    <a:moveTo>
                      <a:pt x="70" y="70"/>
                    </a:moveTo>
                    <a:lnTo>
                      <a:pt x="70" y="70"/>
                    </a:lnTo>
                    <a:cubicBezTo>
                      <a:pt x="52" y="87"/>
                      <a:pt x="27" y="87"/>
                      <a:pt x="18" y="70"/>
                    </a:cubicBezTo>
                    <a:cubicBezTo>
                      <a:pt x="0" y="52"/>
                      <a:pt x="0" y="26"/>
                      <a:pt x="18" y="17"/>
                    </a:cubicBezTo>
                    <a:cubicBezTo>
                      <a:pt x="27" y="0"/>
                      <a:pt x="52" y="0"/>
                      <a:pt x="70" y="17"/>
                    </a:cubicBezTo>
                    <a:cubicBezTo>
                      <a:pt x="87" y="26"/>
                      <a:pt x="87" y="52"/>
                      <a:pt x="70" y="70"/>
                    </a:cubicBezTo>
                  </a:path>
                </a:pathLst>
              </a:custGeom>
              <a:grp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latin typeface="Dax Offc Pro" panose="020B0504030101020102" pitchFamily="34" charset="0"/>
                </a:endParaRPr>
              </a:p>
            </p:txBody>
          </p:sp>
        </p:grpSp>
        <p:sp>
          <p:nvSpPr>
            <p:cNvPr id="12" name="Freeform 167">
              <a:extLst>
                <a:ext uri="{FF2B5EF4-FFF2-40B4-BE49-F238E27FC236}">
                  <a16:creationId xmlns:a16="http://schemas.microsoft.com/office/drawing/2014/main" id="{98BF0E0C-671C-6D4C-89DE-C255F3E6668A}"/>
                </a:ext>
              </a:extLst>
            </p:cNvPr>
            <p:cNvSpPr>
              <a:spLocks noChangeArrowheads="1"/>
            </p:cNvSpPr>
            <p:nvPr/>
          </p:nvSpPr>
          <p:spPr bwMode="auto">
            <a:xfrm>
              <a:off x="7760747" y="3337941"/>
              <a:ext cx="279684" cy="171278"/>
            </a:xfrm>
            <a:custGeom>
              <a:avLst/>
              <a:gdLst>
                <a:gd name="T0" fmla="*/ 454 w 568"/>
                <a:gd name="T1" fmla="*/ 348 h 349"/>
                <a:gd name="T2" fmla="*/ 454 w 568"/>
                <a:gd name="T3" fmla="*/ 348 h 349"/>
                <a:gd name="T4" fmla="*/ 210 w 568"/>
                <a:gd name="T5" fmla="*/ 348 h 349"/>
                <a:gd name="T6" fmla="*/ 157 w 568"/>
                <a:gd name="T7" fmla="*/ 304 h 349"/>
                <a:gd name="T8" fmla="*/ 87 w 568"/>
                <a:gd name="T9" fmla="*/ 52 h 349"/>
                <a:gd name="T10" fmla="*/ 26 w 568"/>
                <a:gd name="T11" fmla="*/ 52 h 349"/>
                <a:gd name="T12" fmla="*/ 0 w 568"/>
                <a:gd name="T13" fmla="*/ 26 h 349"/>
                <a:gd name="T14" fmla="*/ 26 w 568"/>
                <a:gd name="T15" fmla="*/ 0 h 349"/>
                <a:gd name="T16" fmla="*/ 105 w 568"/>
                <a:gd name="T17" fmla="*/ 0 h 349"/>
                <a:gd name="T18" fmla="*/ 131 w 568"/>
                <a:gd name="T19" fmla="*/ 17 h 349"/>
                <a:gd name="T20" fmla="*/ 210 w 568"/>
                <a:gd name="T21" fmla="*/ 287 h 349"/>
                <a:gd name="T22" fmla="*/ 210 w 568"/>
                <a:gd name="T23" fmla="*/ 295 h 349"/>
                <a:gd name="T24" fmla="*/ 454 w 568"/>
                <a:gd name="T25" fmla="*/ 295 h 349"/>
                <a:gd name="T26" fmla="*/ 454 w 568"/>
                <a:gd name="T27" fmla="*/ 287 h 349"/>
                <a:gd name="T28" fmla="*/ 498 w 568"/>
                <a:gd name="T29" fmla="*/ 131 h 349"/>
                <a:gd name="T30" fmla="*/ 297 w 568"/>
                <a:gd name="T31" fmla="*/ 131 h 349"/>
                <a:gd name="T32" fmla="*/ 262 w 568"/>
                <a:gd name="T33" fmla="*/ 104 h 349"/>
                <a:gd name="T34" fmla="*/ 297 w 568"/>
                <a:gd name="T35" fmla="*/ 78 h 349"/>
                <a:gd name="T36" fmla="*/ 533 w 568"/>
                <a:gd name="T37" fmla="*/ 78 h 349"/>
                <a:gd name="T38" fmla="*/ 559 w 568"/>
                <a:gd name="T39" fmla="*/ 96 h 349"/>
                <a:gd name="T40" fmla="*/ 559 w 568"/>
                <a:gd name="T41" fmla="*/ 113 h 349"/>
                <a:gd name="T42" fmla="*/ 506 w 568"/>
                <a:gd name="T43" fmla="*/ 304 h 349"/>
                <a:gd name="T44" fmla="*/ 454 w 568"/>
                <a:gd name="T45" fmla="*/ 348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8" h="349">
                  <a:moveTo>
                    <a:pt x="454" y="348"/>
                  </a:moveTo>
                  <a:lnTo>
                    <a:pt x="454" y="348"/>
                  </a:lnTo>
                  <a:cubicBezTo>
                    <a:pt x="210" y="348"/>
                    <a:pt x="210" y="348"/>
                    <a:pt x="210" y="348"/>
                  </a:cubicBezTo>
                  <a:cubicBezTo>
                    <a:pt x="183" y="348"/>
                    <a:pt x="157" y="330"/>
                    <a:pt x="157" y="304"/>
                  </a:cubicBezTo>
                  <a:cubicBezTo>
                    <a:pt x="87" y="52"/>
                    <a:pt x="87" y="52"/>
                    <a:pt x="87" y="52"/>
                  </a:cubicBezTo>
                  <a:cubicBezTo>
                    <a:pt x="26" y="52"/>
                    <a:pt x="26" y="52"/>
                    <a:pt x="26" y="52"/>
                  </a:cubicBezTo>
                  <a:cubicBezTo>
                    <a:pt x="9" y="52"/>
                    <a:pt x="0" y="43"/>
                    <a:pt x="0" y="26"/>
                  </a:cubicBezTo>
                  <a:cubicBezTo>
                    <a:pt x="0" y="8"/>
                    <a:pt x="9" y="0"/>
                    <a:pt x="26" y="0"/>
                  </a:cubicBezTo>
                  <a:cubicBezTo>
                    <a:pt x="105" y="0"/>
                    <a:pt x="105" y="0"/>
                    <a:pt x="105" y="0"/>
                  </a:cubicBezTo>
                  <a:cubicBezTo>
                    <a:pt x="113" y="0"/>
                    <a:pt x="131" y="8"/>
                    <a:pt x="131" y="17"/>
                  </a:cubicBezTo>
                  <a:cubicBezTo>
                    <a:pt x="210" y="287"/>
                    <a:pt x="210" y="287"/>
                    <a:pt x="210" y="287"/>
                  </a:cubicBezTo>
                  <a:lnTo>
                    <a:pt x="210" y="295"/>
                  </a:lnTo>
                  <a:cubicBezTo>
                    <a:pt x="454" y="295"/>
                    <a:pt x="454" y="295"/>
                    <a:pt x="454" y="295"/>
                  </a:cubicBezTo>
                  <a:lnTo>
                    <a:pt x="454" y="287"/>
                  </a:lnTo>
                  <a:cubicBezTo>
                    <a:pt x="498" y="131"/>
                    <a:pt x="498" y="131"/>
                    <a:pt x="498" y="131"/>
                  </a:cubicBezTo>
                  <a:cubicBezTo>
                    <a:pt x="297" y="131"/>
                    <a:pt x="297" y="131"/>
                    <a:pt x="297" y="131"/>
                  </a:cubicBezTo>
                  <a:cubicBezTo>
                    <a:pt x="279" y="131"/>
                    <a:pt x="262" y="122"/>
                    <a:pt x="262" y="104"/>
                  </a:cubicBezTo>
                  <a:cubicBezTo>
                    <a:pt x="262" y="96"/>
                    <a:pt x="279" y="78"/>
                    <a:pt x="297" y="78"/>
                  </a:cubicBezTo>
                  <a:cubicBezTo>
                    <a:pt x="533" y="78"/>
                    <a:pt x="533" y="78"/>
                    <a:pt x="533" y="78"/>
                  </a:cubicBezTo>
                  <a:cubicBezTo>
                    <a:pt x="541" y="78"/>
                    <a:pt x="550" y="87"/>
                    <a:pt x="559" y="96"/>
                  </a:cubicBezTo>
                  <a:cubicBezTo>
                    <a:pt x="559" y="96"/>
                    <a:pt x="567" y="104"/>
                    <a:pt x="559" y="113"/>
                  </a:cubicBezTo>
                  <a:cubicBezTo>
                    <a:pt x="506" y="304"/>
                    <a:pt x="506" y="304"/>
                    <a:pt x="506" y="304"/>
                  </a:cubicBezTo>
                  <a:cubicBezTo>
                    <a:pt x="506" y="330"/>
                    <a:pt x="480" y="348"/>
                    <a:pt x="454" y="348"/>
                  </a:cubicBezTo>
                </a:path>
              </a:pathLst>
            </a:custGeom>
            <a:solidFill>
              <a:schemeClr val="bg1"/>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latin typeface="Dax Offc Pro" panose="020B0504030101020102" pitchFamily="34" charset="0"/>
              </a:endParaRPr>
            </a:p>
          </p:txBody>
        </p:sp>
        <p:sp>
          <p:nvSpPr>
            <p:cNvPr id="13" name="Freeform 168">
              <a:extLst>
                <a:ext uri="{FF2B5EF4-FFF2-40B4-BE49-F238E27FC236}">
                  <a16:creationId xmlns:a16="http://schemas.microsoft.com/office/drawing/2014/main" id="{0E7ED44F-501A-FCD6-47A4-6D5B3D255BBE}"/>
                </a:ext>
              </a:extLst>
            </p:cNvPr>
            <p:cNvSpPr>
              <a:spLocks noChangeArrowheads="1"/>
            </p:cNvSpPr>
            <p:nvPr/>
          </p:nvSpPr>
          <p:spPr bwMode="auto">
            <a:xfrm>
              <a:off x="7825790" y="3535236"/>
              <a:ext cx="52034" cy="56370"/>
            </a:xfrm>
            <a:custGeom>
              <a:avLst/>
              <a:gdLst>
                <a:gd name="T0" fmla="*/ 0 w 106"/>
                <a:gd name="T1" fmla="*/ 53 h 115"/>
                <a:gd name="T2" fmla="*/ 0 w 106"/>
                <a:gd name="T3" fmla="*/ 53 h 115"/>
                <a:gd name="T4" fmla="*/ 52 w 106"/>
                <a:gd name="T5" fmla="*/ 0 h 115"/>
                <a:gd name="T6" fmla="*/ 105 w 106"/>
                <a:gd name="T7" fmla="*/ 53 h 115"/>
                <a:gd name="T8" fmla="*/ 52 w 106"/>
                <a:gd name="T9" fmla="*/ 114 h 115"/>
                <a:gd name="T10" fmla="*/ 0 w 106"/>
                <a:gd name="T11" fmla="*/ 53 h 115"/>
              </a:gdLst>
              <a:ahLst/>
              <a:cxnLst>
                <a:cxn ang="0">
                  <a:pos x="T0" y="T1"/>
                </a:cxn>
                <a:cxn ang="0">
                  <a:pos x="T2" y="T3"/>
                </a:cxn>
                <a:cxn ang="0">
                  <a:pos x="T4" y="T5"/>
                </a:cxn>
                <a:cxn ang="0">
                  <a:pos x="T6" y="T7"/>
                </a:cxn>
                <a:cxn ang="0">
                  <a:pos x="T8" y="T9"/>
                </a:cxn>
                <a:cxn ang="0">
                  <a:pos x="T10" y="T11"/>
                </a:cxn>
              </a:cxnLst>
              <a:rect l="0" t="0" r="r" b="b"/>
              <a:pathLst>
                <a:path w="106" h="115">
                  <a:moveTo>
                    <a:pt x="0" y="53"/>
                  </a:moveTo>
                  <a:lnTo>
                    <a:pt x="0" y="53"/>
                  </a:lnTo>
                  <a:cubicBezTo>
                    <a:pt x="0" y="26"/>
                    <a:pt x="26" y="0"/>
                    <a:pt x="52" y="0"/>
                  </a:cubicBezTo>
                  <a:cubicBezTo>
                    <a:pt x="87" y="0"/>
                    <a:pt x="105" y="26"/>
                    <a:pt x="105" y="53"/>
                  </a:cubicBezTo>
                  <a:cubicBezTo>
                    <a:pt x="105" y="87"/>
                    <a:pt x="87" y="114"/>
                    <a:pt x="52" y="114"/>
                  </a:cubicBezTo>
                  <a:cubicBezTo>
                    <a:pt x="26" y="114"/>
                    <a:pt x="0" y="87"/>
                    <a:pt x="0" y="53"/>
                  </a:cubicBezTo>
                </a:path>
              </a:pathLst>
            </a:custGeom>
            <a:solidFill>
              <a:schemeClr val="bg1"/>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latin typeface="Dax Offc Pro" panose="020B0504030101020102" pitchFamily="34" charset="0"/>
              </a:endParaRPr>
            </a:p>
          </p:txBody>
        </p:sp>
        <p:sp>
          <p:nvSpPr>
            <p:cNvPr id="14" name="Freeform 169">
              <a:extLst>
                <a:ext uri="{FF2B5EF4-FFF2-40B4-BE49-F238E27FC236}">
                  <a16:creationId xmlns:a16="http://schemas.microsoft.com/office/drawing/2014/main" id="{4F788C30-98F0-7D3D-5C06-2A6BC418516B}"/>
                </a:ext>
              </a:extLst>
            </p:cNvPr>
            <p:cNvSpPr>
              <a:spLocks noChangeArrowheads="1"/>
            </p:cNvSpPr>
            <p:nvPr/>
          </p:nvSpPr>
          <p:spPr bwMode="auto">
            <a:xfrm>
              <a:off x="7971052" y="3535236"/>
              <a:ext cx="52034" cy="56370"/>
            </a:xfrm>
            <a:custGeom>
              <a:avLst/>
              <a:gdLst>
                <a:gd name="T0" fmla="*/ 0 w 106"/>
                <a:gd name="T1" fmla="*/ 53 h 115"/>
                <a:gd name="T2" fmla="*/ 0 w 106"/>
                <a:gd name="T3" fmla="*/ 53 h 115"/>
                <a:gd name="T4" fmla="*/ 52 w 106"/>
                <a:gd name="T5" fmla="*/ 0 h 115"/>
                <a:gd name="T6" fmla="*/ 105 w 106"/>
                <a:gd name="T7" fmla="*/ 53 h 115"/>
                <a:gd name="T8" fmla="*/ 52 w 106"/>
                <a:gd name="T9" fmla="*/ 114 h 115"/>
                <a:gd name="T10" fmla="*/ 0 w 106"/>
                <a:gd name="T11" fmla="*/ 53 h 115"/>
              </a:gdLst>
              <a:ahLst/>
              <a:cxnLst>
                <a:cxn ang="0">
                  <a:pos x="T0" y="T1"/>
                </a:cxn>
                <a:cxn ang="0">
                  <a:pos x="T2" y="T3"/>
                </a:cxn>
                <a:cxn ang="0">
                  <a:pos x="T4" y="T5"/>
                </a:cxn>
                <a:cxn ang="0">
                  <a:pos x="T6" y="T7"/>
                </a:cxn>
                <a:cxn ang="0">
                  <a:pos x="T8" y="T9"/>
                </a:cxn>
                <a:cxn ang="0">
                  <a:pos x="T10" y="T11"/>
                </a:cxn>
              </a:cxnLst>
              <a:rect l="0" t="0" r="r" b="b"/>
              <a:pathLst>
                <a:path w="106" h="115">
                  <a:moveTo>
                    <a:pt x="0" y="53"/>
                  </a:moveTo>
                  <a:lnTo>
                    <a:pt x="0" y="53"/>
                  </a:lnTo>
                  <a:cubicBezTo>
                    <a:pt x="0" y="26"/>
                    <a:pt x="26" y="0"/>
                    <a:pt x="52" y="0"/>
                  </a:cubicBezTo>
                  <a:cubicBezTo>
                    <a:pt x="87" y="0"/>
                    <a:pt x="105" y="26"/>
                    <a:pt x="105" y="53"/>
                  </a:cubicBezTo>
                  <a:cubicBezTo>
                    <a:pt x="105" y="87"/>
                    <a:pt x="87" y="114"/>
                    <a:pt x="52" y="114"/>
                  </a:cubicBezTo>
                  <a:cubicBezTo>
                    <a:pt x="26" y="114"/>
                    <a:pt x="0" y="87"/>
                    <a:pt x="0" y="53"/>
                  </a:cubicBezTo>
                </a:path>
              </a:pathLst>
            </a:custGeom>
            <a:solidFill>
              <a:schemeClr val="bg1"/>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latin typeface="Dax Offc Pro" panose="020B0504030101020102" pitchFamily="34" charset="0"/>
              </a:endParaRPr>
            </a:p>
          </p:txBody>
        </p:sp>
        <p:sp>
          <p:nvSpPr>
            <p:cNvPr id="15" name="Freeform 170">
              <a:extLst>
                <a:ext uri="{FF2B5EF4-FFF2-40B4-BE49-F238E27FC236}">
                  <a16:creationId xmlns:a16="http://schemas.microsoft.com/office/drawing/2014/main" id="{BD70A22E-8101-0567-2FAB-D4DBCA55A25D}"/>
                </a:ext>
              </a:extLst>
            </p:cNvPr>
            <p:cNvSpPr>
              <a:spLocks noChangeArrowheads="1"/>
            </p:cNvSpPr>
            <p:nvPr/>
          </p:nvSpPr>
          <p:spPr bwMode="auto">
            <a:xfrm>
              <a:off x="7971052" y="1295607"/>
              <a:ext cx="78051" cy="73715"/>
            </a:xfrm>
            <a:custGeom>
              <a:avLst/>
              <a:gdLst>
                <a:gd name="T0" fmla="*/ 113 w 158"/>
                <a:gd name="T1" fmla="*/ 149 h 150"/>
                <a:gd name="T2" fmla="*/ 113 w 158"/>
                <a:gd name="T3" fmla="*/ 149 h 150"/>
                <a:gd name="T4" fmla="*/ 43 w 158"/>
                <a:gd name="T5" fmla="*/ 149 h 150"/>
                <a:gd name="T6" fmla="*/ 0 w 158"/>
                <a:gd name="T7" fmla="*/ 105 h 150"/>
                <a:gd name="T8" fmla="*/ 0 w 158"/>
                <a:gd name="T9" fmla="*/ 35 h 150"/>
                <a:gd name="T10" fmla="*/ 43 w 158"/>
                <a:gd name="T11" fmla="*/ 0 h 150"/>
                <a:gd name="T12" fmla="*/ 113 w 158"/>
                <a:gd name="T13" fmla="*/ 0 h 150"/>
                <a:gd name="T14" fmla="*/ 157 w 158"/>
                <a:gd name="T15" fmla="*/ 35 h 150"/>
                <a:gd name="T16" fmla="*/ 157 w 158"/>
                <a:gd name="T17" fmla="*/ 105 h 150"/>
                <a:gd name="T18" fmla="*/ 113 w 158"/>
                <a:gd name="T19" fmla="*/ 149 h 150"/>
                <a:gd name="T20" fmla="*/ 113 w 158"/>
                <a:gd name="T21" fmla="*/ 35 h 150"/>
                <a:gd name="T22" fmla="*/ 113 w 158"/>
                <a:gd name="T23" fmla="*/ 35 h 150"/>
                <a:gd name="T24" fmla="*/ 43 w 158"/>
                <a:gd name="T25" fmla="*/ 35 h 150"/>
                <a:gd name="T26" fmla="*/ 43 w 158"/>
                <a:gd name="T27" fmla="*/ 105 h 150"/>
                <a:gd name="T28" fmla="*/ 113 w 158"/>
                <a:gd name="T29" fmla="*/ 105 h 150"/>
                <a:gd name="T30" fmla="*/ 113 w 158"/>
                <a:gd name="T31" fmla="*/ 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8" h="150">
                  <a:moveTo>
                    <a:pt x="113" y="149"/>
                  </a:moveTo>
                  <a:lnTo>
                    <a:pt x="113" y="149"/>
                  </a:lnTo>
                  <a:cubicBezTo>
                    <a:pt x="43" y="149"/>
                    <a:pt x="43" y="149"/>
                    <a:pt x="43" y="149"/>
                  </a:cubicBezTo>
                  <a:cubicBezTo>
                    <a:pt x="17" y="149"/>
                    <a:pt x="0" y="131"/>
                    <a:pt x="0" y="105"/>
                  </a:cubicBezTo>
                  <a:cubicBezTo>
                    <a:pt x="0" y="35"/>
                    <a:pt x="0" y="35"/>
                    <a:pt x="0" y="35"/>
                  </a:cubicBezTo>
                  <a:cubicBezTo>
                    <a:pt x="0" y="18"/>
                    <a:pt x="17" y="0"/>
                    <a:pt x="43" y="0"/>
                  </a:cubicBezTo>
                  <a:cubicBezTo>
                    <a:pt x="113" y="0"/>
                    <a:pt x="113" y="0"/>
                    <a:pt x="113" y="0"/>
                  </a:cubicBezTo>
                  <a:cubicBezTo>
                    <a:pt x="139" y="0"/>
                    <a:pt x="157" y="18"/>
                    <a:pt x="157" y="35"/>
                  </a:cubicBezTo>
                  <a:cubicBezTo>
                    <a:pt x="157" y="105"/>
                    <a:pt x="157" y="105"/>
                    <a:pt x="157" y="105"/>
                  </a:cubicBezTo>
                  <a:cubicBezTo>
                    <a:pt x="157" y="131"/>
                    <a:pt x="139" y="149"/>
                    <a:pt x="113" y="149"/>
                  </a:cubicBezTo>
                  <a:close/>
                  <a:moveTo>
                    <a:pt x="113" y="35"/>
                  </a:moveTo>
                  <a:lnTo>
                    <a:pt x="113" y="35"/>
                  </a:lnTo>
                  <a:cubicBezTo>
                    <a:pt x="43" y="35"/>
                    <a:pt x="43" y="35"/>
                    <a:pt x="43" y="35"/>
                  </a:cubicBezTo>
                  <a:cubicBezTo>
                    <a:pt x="43" y="105"/>
                    <a:pt x="43" y="105"/>
                    <a:pt x="43" y="105"/>
                  </a:cubicBezTo>
                  <a:cubicBezTo>
                    <a:pt x="113" y="105"/>
                    <a:pt x="113" y="105"/>
                    <a:pt x="113" y="105"/>
                  </a:cubicBezTo>
                  <a:lnTo>
                    <a:pt x="113" y="35"/>
                  </a:lnTo>
                  <a:close/>
                </a:path>
              </a:pathLst>
            </a:custGeom>
            <a:solidFill>
              <a:schemeClr val="bg1"/>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latin typeface="Dax Offc Pro" panose="020B0504030101020102" pitchFamily="34" charset="0"/>
              </a:endParaRPr>
            </a:p>
          </p:txBody>
        </p:sp>
        <p:sp>
          <p:nvSpPr>
            <p:cNvPr id="16" name="Freeform 171">
              <a:extLst>
                <a:ext uri="{FF2B5EF4-FFF2-40B4-BE49-F238E27FC236}">
                  <a16:creationId xmlns:a16="http://schemas.microsoft.com/office/drawing/2014/main" id="{3BD1FF95-4895-C7C0-3580-245F970241D1}"/>
                </a:ext>
              </a:extLst>
            </p:cNvPr>
            <p:cNvSpPr>
              <a:spLocks noChangeArrowheads="1"/>
            </p:cNvSpPr>
            <p:nvPr/>
          </p:nvSpPr>
          <p:spPr bwMode="auto">
            <a:xfrm>
              <a:off x="7747739" y="1198042"/>
              <a:ext cx="301365" cy="240658"/>
            </a:xfrm>
            <a:custGeom>
              <a:avLst/>
              <a:gdLst>
                <a:gd name="T0" fmla="*/ 515 w 612"/>
                <a:gd name="T1" fmla="*/ 488 h 489"/>
                <a:gd name="T2" fmla="*/ 515 w 612"/>
                <a:gd name="T3" fmla="*/ 488 h 489"/>
                <a:gd name="T4" fmla="*/ 96 w 612"/>
                <a:gd name="T5" fmla="*/ 488 h 489"/>
                <a:gd name="T6" fmla="*/ 0 w 612"/>
                <a:gd name="T7" fmla="*/ 392 h 489"/>
                <a:gd name="T8" fmla="*/ 0 w 612"/>
                <a:gd name="T9" fmla="*/ 0 h 489"/>
                <a:gd name="T10" fmla="*/ 52 w 612"/>
                <a:gd name="T11" fmla="*/ 0 h 489"/>
                <a:gd name="T12" fmla="*/ 52 w 612"/>
                <a:gd name="T13" fmla="*/ 392 h 489"/>
                <a:gd name="T14" fmla="*/ 96 w 612"/>
                <a:gd name="T15" fmla="*/ 436 h 489"/>
                <a:gd name="T16" fmla="*/ 515 w 612"/>
                <a:gd name="T17" fmla="*/ 436 h 489"/>
                <a:gd name="T18" fmla="*/ 559 w 612"/>
                <a:gd name="T19" fmla="*/ 392 h 489"/>
                <a:gd name="T20" fmla="*/ 559 w 612"/>
                <a:gd name="T21" fmla="*/ 148 h 489"/>
                <a:gd name="T22" fmla="*/ 515 w 612"/>
                <a:gd name="T23" fmla="*/ 96 h 489"/>
                <a:gd name="T24" fmla="*/ 96 w 612"/>
                <a:gd name="T25" fmla="*/ 96 h 489"/>
                <a:gd name="T26" fmla="*/ 96 w 612"/>
                <a:gd name="T27" fmla="*/ 43 h 489"/>
                <a:gd name="T28" fmla="*/ 515 w 612"/>
                <a:gd name="T29" fmla="*/ 43 h 489"/>
                <a:gd name="T30" fmla="*/ 611 w 612"/>
                <a:gd name="T31" fmla="*/ 148 h 489"/>
                <a:gd name="T32" fmla="*/ 611 w 612"/>
                <a:gd name="T33" fmla="*/ 392 h 489"/>
                <a:gd name="T34" fmla="*/ 515 w 612"/>
                <a:gd name="T35" fmla="*/ 488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2" h="489">
                  <a:moveTo>
                    <a:pt x="515" y="488"/>
                  </a:moveTo>
                  <a:lnTo>
                    <a:pt x="515" y="488"/>
                  </a:lnTo>
                  <a:cubicBezTo>
                    <a:pt x="96" y="488"/>
                    <a:pt x="96" y="488"/>
                    <a:pt x="96" y="488"/>
                  </a:cubicBezTo>
                  <a:cubicBezTo>
                    <a:pt x="43" y="488"/>
                    <a:pt x="0" y="445"/>
                    <a:pt x="0" y="392"/>
                  </a:cubicBezTo>
                  <a:cubicBezTo>
                    <a:pt x="0" y="0"/>
                    <a:pt x="0" y="0"/>
                    <a:pt x="0" y="0"/>
                  </a:cubicBezTo>
                  <a:cubicBezTo>
                    <a:pt x="52" y="0"/>
                    <a:pt x="52" y="0"/>
                    <a:pt x="52" y="0"/>
                  </a:cubicBezTo>
                  <a:cubicBezTo>
                    <a:pt x="52" y="392"/>
                    <a:pt x="52" y="392"/>
                    <a:pt x="52" y="392"/>
                  </a:cubicBezTo>
                  <a:cubicBezTo>
                    <a:pt x="52" y="419"/>
                    <a:pt x="70" y="436"/>
                    <a:pt x="96" y="436"/>
                  </a:cubicBezTo>
                  <a:cubicBezTo>
                    <a:pt x="515" y="436"/>
                    <a:pt x="515" y="436"/>
                    <a:pt x="515" y="436"/>
                  </a:cubicBezTo>
                  <a:cubicBezTo>
                    <a:pt x="541" y="436"/>
                    <a:pt x="559" y="419"/>
                    <a:pt x="559" y="392"/>
                  </a:cubicBezTo>
                  <a:cubicBezTo>
                    <a:pt x="559" y="148"/>
                    <a:pt x="559" y="148"/>
                    <a:pt x="559" y="148"/>
                  </a:cubicBezTo>
                  <a:cubicBezTo>
                    <a:pt x="559" y="122"/>
                    <a:pt x="541" y="96"/>
                    <a:pt x="515" y="96"/>
                  </a:cubicBezTo>
                  <a:cubicBezTo>
                    <a:pt x="96" y="96"/>
                    <a:pt x="96" y="96"/>
                    <a:pt x="96" y="96"/>
                  </a:cubicBezTo>
                  <a:cubicBezTo>
                    <a:pt x="96" y="43"/>
                    <a:pt x="96" y="43"/>
                    <a:pt x="96" y="43"/>
                  </a:cubicBezTo>
                  <a:cubicBezTo>
                    <a:pt x="515" y="43"/>
                    <a:pt x="515" y="43"/>
                    <a:pt x="515" y="43"/>
                  </a:cubicBezTo>
                  <a:cubicBezTo>
                    <a:pt x="567" y="43"/>
                    <a:pt x="611" y="87"/>
                    <a:pt x="611" y="148"/>
                  </a:cubicBezTo>
                  <a:cubicBezTo>
                    <a:pt x="611" y="392"/>
                    <a:pt x="611" y="392"/>
                    <a:pt x="611" y="392"/>
                  </a:cubicBezTo>
                  <a:cubicBezTo>
                    <a:pt x="611" y="445"/>
                    <a:pt x="567" y="488"/>
                    <a:pt x="515" y="488"/>
                  </a:cubicBezTo>
                </a:path>
              </a:pathLst>
            </a:custGeom>
            <a:solidFill>
              <a:schemeClr val="bg1"/>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latin typeface="Dax Offc Pro" panose="020B0504030101020102" pitchFamily="34" charset="0"/>
              </a:endParaRPr>
            </a:p>
          </p:txBody>
        </p:sp>
        <p:sp>
          <p:nvSpPr>
            <p:cNvPr id="17" name="Freeform 172">
              <a:extLst>
                <a:ext uri="{FF2B5EF4-FFF2-40B4-BE49-F238E27FC236}">
                  <a16:creationId xmlns:a16="http://schemas.microsoft.com/office/drawing/2014/main" id="{609FBD27-F08C-6856-D1A5-68DEFE80EFE7}"/>
                </a:ext>
              </a:extLst>
            </p:cNvPr>
            <p:cNvSpPr>
              <a:spLocks noChangeArrowheads="1"/>
            </p:cNvSpPr>
            <p:nvPr/>
          </p:nvSpPr>
          <p:spPr bwMode="auto">
            <a:xfrm>
              <a:off x="7743403" y="1146008"/>
              <a:ext cx="279684" cy="99732"/>
            </a:xfrm>
            <a:custGeom>
              <a:avLst/>
              <a:gdLst>
                <a:gd name="T0" fmla="*/ 105 w 569"/>
                <a:gd name="T1" fmla="*/ 201 h 202"/>
                <a:gd name="T2" fmla="*/ 105 w 569"/>
                <a:gd name="T3" fmla="*/ 201 h 202"/>
                <a:gd name="T4" fmla="*/ 9 w 569"/>
                <a:gd name="T5" fmla="*/ 87 h 202"/>
                <a:gd name="T6" fmla="*/ 114 w 569"/>
                <a:gd name="T7" fmla="*/ 0 h 202"/>
                <a:gd name="T8" fmla="*/ 480 w 569"/>
                <a:gd name="T9" fmla="*/ 0 h 202"/>
                <a:gd name="T10" fmla="*/ 568 w 569"/>
                <a:gd name="T11" fmla="*/ 87 h 202"/>
                <a:gd name="T12" fmla="*/ 568 w 569"/>
                <a:gd name="T13" fmla="*/ 105 h 202"/>
                <a:gd name="T14" fmla="*/ 541 w 569"/>
                <a:gd name="T15" fmla="*/ 131 h 202"/>
                <a:gd name="T16" fmla="*/ 541 w 569"/>
                <a:gd name="T17" fmla="*/ 131 h 202"/>
                <a:gd name="T18" fmla="*/ 515 w 569"/>
                <a:gd name="T19" fmla="*/ 105 h 202"/>
                <a:gd name="T20" fmla="*/ 515 w 569"/>
                <a:gd name="T21" fmla="*/ 87 h 202"/>
                <a:gd name="T22" fmla="*/ 480 w 569"/>
                <a:gd name="T23" fmla="*/ 52 h 202"/>
                <a:gd name="T24" fmla="*/ 114 w 569"/>
                <a:gd name="T25" fmla="*/ 52 h 202"/>
                <a:gd name="T26" fmla="*/ 61 w 569"/>
                <a:gd name="T27" fmla="*/ 87 h 202"/>
                <a:gd name="T28" fmla="*/ 105 w 569"/>
                <a:gd name="T29" fmla="*/ 148 h 202"/>
                <a:gd name="T30" fmla="*/ 105 w 569"/>
                <a:gd name="T31" fmla="*/ 20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9" h="202">
                  <a:moveTo>
                    <a:pt x="105" y="201"/>
                  </a:moveTo>
                  <a:lnTo>
                    <a:pt x="105" y="201"/>
                  </a:lnTo>
                  <a:cubicBezTo>
                    <a:pt x="44" y="201"/>
                    <a:pt x="0" y="148"/>
                    <a:pt x="9" y="87"/>
                  </a:cubicBezTo>
                  <a:cubicBezTo>
                    <a:pt x="9" y="35"/>
                    <a:pt x="61" y="0"/>
                    <a:pt x="114" y="0"/>
                  </a:cubicBezTo>
                  <a:cubicBezTo>
                    <a:pt x="480" y="0"/>
                    <a:pt x="480" y="0"/>
                    <a:pt x="480" y="0"/>
                  </a:cubicBezTo>
                  <a:cubicBezTo>
                    <a:pt x="524" y="0"/>
                    <a:pt x="568" y="35"/>
                    <a:pt x="568" y="87"/>
                  </a:cubicBezTo>
                  <a:cubicBezTo>
                    <a:pt x="568" y="105"/>
                    <a:pt x="568" y="105"/>
                    <a:pt x="568" y="105"/>
                  </a:cubicBezTo>
                  <a:cubicBezTo>
                    <a:pt x="568" y="113"/>
                    <a:pt x="550" y="131"/>
                    <a:pt x="541" y="131"/>
                  </a:cubicBezTo>
                  <a:lnTo>
                    <a:pt x="541" y="131"/>
                  </a:lnTo>
                  <a:cubicBezTo>
                    <a:pt x="524" y="131"/>
                    <a:pt x="515" y="113"/>
                    <a:pt x="515" y="105"/>
                  </a:cubicBezTo>
                  <a:cubicBezTo>
                    <a:pt x="515" y="87"/>
                    <a:pt x="515" y="87"/>
                    <a:pt x="515" y="87"/>
                  </a:cubicBezTo>
                  <a:cubicBezTo>
                    <a:pt x="515" y="61"/>
                    <a:pt x="498" y="52"/>
                    <a:pt x="480" y="52"/>
                  </a:cubicBezTo>
                  <a:cubicBezTo>
                    <a:pt x="114" y="52"/>
                    <a:pt x="114" y="52"/>
                    <a:pt x="114" y="52"/>
                  </a:cubicBezTo>
                  <a:cubicBezTo>
                    <a:pt x="87" y="52"/>
                    <a:pt x="70" y="70"/>
                    <a:pt x="61" y="87"/>
                  </a:cubicBezTo>
                  <a:cubicBezTo>
                    <a:pt x="52" y="122"/>
                    <a:pt x="79" y="148"/>
                    <a:pt x="105" y="148"/>
                  </a:cubicBezTo>
                  <a:lnTo>
                    <a:pt x="105" y="201"/>
                  </a:lnTo>
                </a:path>
              </a:pathLst>
            </a:custGeom>
            <a:solidFill>
              <a:schemeClr val="bg1"/>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latin typeface="Dax Offc Pro" panose="020B0504030101020102" pitchFamily="34" charset="0"/>
              </a:endParaRPr>
            </a:p>
          </p:txBody>
        </p:sp>
        <p:grpSp>
          <p:nvGrpSpPr>
            <p:cNvPr id="18" name="Group 17">
              <a:extLst>
                <a:ext uri="{FF2B5EF4-FFF2-40B4-BE49-F238E27FC236}">
                  <a16:creationId xmlns:a16="http://schemas.microsoft.com/office/drawing/2014/main" id="{DFAB2709-5D6F-72E0-CD23-9B53ACE667E1}"/>
                </a:ext>
              </a:extLst>
            </p:cNvPr>
            <p:cNvGrpSpPr/>
            <p:nvPr/>
          </p:nvGrpSpPr>
          <p:grpSpPr>
            <a:xfrm>
              <a:off x="7743403" y="2161444"/>
              <a:ext cx="310037" cy="336053"/>
              <a:chOff x="7743403" y="5384612"/>
              <a:chExt cx="310037" cy="336053"/>
            </a:xfrm>
            <a:solidFill>
              <a:schemeClr val="bg1"/>
            </a:solidFill>
          </p:grpSpPr>
          <p:sp>
            <p:nvSpPr>
              <p:cNvPr id="19" name="Freeform 174">
                <a:extLst>
                  <a:ext uri="{FF2B5EF4-FFF2-40B4-BE49-F238E27FC236}">
                    <a16:creationId xmlns:a16="http://schemas.microsoft.com/office/drawing/2014/main" id="{4667D5C3-CDAE-FDFB-BFCE-F1368AFAE53A}"/>
                  </a:ext>
                </a:extLst>
              </p:cNvPr>
              <p:cNvSpPr>
                <a:spLocks noChangeArrowheads="1"/>
              </p:cNvSpPr>
              <p:nvPr/>
            </p:nvSpPr>
            <p:spPr bwMode="auto">
              <a:xfrm>
                <a:off x="7834462" y="5384612"/>
                <a:ext cx="130085" cy="26017"/>
              </a:xfrm>
              <a:custGeom>
                <a:avLst/>
                <a:gdLst>
                  <a:gd name="T0" fmla="*/ 262 w 263"/>
                  <a:gd name="T1" fmla="*/ 53 h 54"/>
                  <a:gd name="T2" fmla="*/ 0 w 263"/>
                  <a:gd name="T3" fmla="*/ 53 h 54"/>
                  <a:gd name="T4" fmla="*/ 0 w 263"/>
                  <a:gd name="T5" fmla="*/ 0 h 54"/>
                  <a:gd name="T6" fmla="*/ 262 w 263"/>
                  <a:gd name="T7" fmla="*/ 0 h 54"/>
                  <a:gd name="T8" fmla="*/ 262 w 263"/>
                  <a:gd name="T9" fmla="*/ 53 h 54"/>
                </a:gdLst>
                <a:ahLst/>
                <a:cxnLst>
                  <a:cxn ang="0">
                    <a:pos x="T0" y="T1"/>
                  </a:cxn>
                  <a:cxn ang="0">
                    <a:pos x="T2" y="T3"/>
                  </a:cxn>
                  <a:cxn ang="0">
                    <a:pos x="T4" y="T5"/>
                  </a:cxn>
                  <a:cxn ang="0">
                    <a:pos x="T6" y="T7"/>
                  </a:cxn>
                  <a:cxn ang="0">
                    <a:pos x="T8" y="T9"/>
                  </a:cxn>
                </a:cxnLst>
                <a:rect l="0" t="0" r="r" b="b"/>
                <a:pathLst>
                  <a:path w="263" h="54">
                    <a:moveTo>
                      <a:pt x="262" y="53"/>
                    </a:moveTo>
                    <a:lnTo>
                      <a:pt x="0" y="53"/>
                    </a:lnTo>
                    <a:lnTo>
                      <a:pt x="0" y="0"/>
                    </a:lnTo>
                    <a:lnTo>
                      <a:pt x="262" y="0"/>
                    </a:lnTo>
                    <a:lnTo>
                      <a:pt x="262" y="53"/>
                    </a:lnTo>
                  </a:path>
                </a:pathLst>
              </a:custGeom>
              <a:grp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latin typeface="Dax Offc Pro" panose="020B0504030101020102" pitchFamily="34" charset="0"/>
                </a:endParaRPr>
              </a:p>
            </p:txBody>
          </p:sp>
          <p:sp>
            <p:nvSpPr>
              <p:cNvPr id="20" name="Freeform 175">
                <a:extLst>
                  <a:ext uri="{FF2B5EF4-FFF2-40B4-BE49-F238E27FC236}">
                    <a16:creationId xmlns:a16="http://schemas.microsoft.com/office/drawing/2014/main" id="{84F0CB3A-FB41-EBC2-4E51-DD39032062F6}"/>
                  </a:ext>
                </a:extLst>
              </p:cNvPr>
              <p:cNvSpPr>
                <a:spLocks noChangeArrowheads="1"/>
              </p:cNvSpPr>
              <p:nvPr/>
            </p:nvSpPr>
            <p:spPr bwMode="auto">
              <a:xfrm>
                <a:off x="7914682" y="5384612"/>
                <a:ext cx="86724" cy="69379"/>
              </a:xfrm>
              <a:custGeom>
                <a:avLst/>
                <a:gdLst>
                  <a:gd name="T0" fmla="*/ 35 w 176"/>
                  <a:gd name="T1" fmla="*/ 132 h 141"/>
                  <a:gd name="T2" fmla="*/ 35 w 176"/>
                  <a:gd name="T3" fmla="*/ 132 h 141"/>
                  <a:gd name="T4" fmla="*/ 0 w 176"/>
                  <a:gd name="T5" fmla="*/ 88 h 141"/>
                  <a:gd name="T6" fmla="*/ 79 w 176"/>
                  <a:gd name="T7" fmla="*/ 9 h 141"/>
                  <a:gd name="T8" fmla="*/ 105 w 176"/>
                  <a:gd name="T9" fmla="*/ 0 h 141"/>
                  <a:gd name="T10" fmla="*/ 131 w 176"/>
                  <a:gd name="T11" fmla="*/ 18 h 141"/>
                  <a:gd name="T12" fmla="*/ 166 w 176"/>
                  <a:gd name="T13" fmla="*/ 97 h 141"/>
                  <a:gd name="T14" fmla="*/ 157 w 176"/>
                  <a:gd name="T15" fmla="*/ 132 h 141"/>
                  <a:gd name="T16" fmla="*/ 157 w 176"/>
                  <a:gd name="T17" fmla="*/ 132 h 141"/>
                  <a:gd name="T18" fmla="*/ 122 w 176"/>
                  <a:gd name="T19" fmla="*/ 123 h 141"/>
                  <a:gd name="T20" fmla="*/ 96 w 176"/>
                  <a:gd name="T21" fmla="*/ 70 h 141"/>
                  <a:gd name="T22" fmla="*/ 35 w 176"/>
                  <a:gd name="T23" fmla="*/ 132 h 141"/>
                  <a:gd name="T24" fmla="*/ 122 w 176"/>
                  <a:gd name="T25" fmla="*/ 44 h 141"/>
                  <a:gd name="T26" fmla="*/ 122 w 176"/>
                  <a:gd name="T27" fmla="*/ 4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141">
                    <a:moveTo>
                      <a:pt x="35" y="132"/>
                    </a:moveTo>
                    <a:lnTo>
                      <a:pt x="35" y="132"/>
                    </a:lnTo>
                    <a:cubicBezTo>
                      <a:pt x="0" y="88"/>
                      <a:pt x="0" y="88"/>
                      <a:pt x="0" y="88"/>
                    </a:cubicBezTo>
                    <a:cubicBezTo>
                      <a:pt x="79" y="9"/>
                      <a:pt x="79" y="9"/>
                      <a:pt x="79" y="9"/>
                    </a:cubicBezTo>
                    <a:cubicBezTo>
                      <a:pt x="87" y="0"/>
                      <a:pt x="96" y="0"/>
                      <a:pt x="105" y="0"/>
                    </a:cubicBezTo>
                    <a:cubicBezTo>
                      <a:pt x="114" y="0"/>
                      <a:pt x="122" y="9"/>
                      <a:pt x="131" y="18"/>
                    </a:cubicBezTo>
                    <a:cubicBezTo>
                      <a:pt x="166" y="97"/>
                      <a:pt x="166" y="97"/>
                      <a:pt x="166" y="97"/>
                    </a:cubicBezTo>
                    <a:cubicBezTo>
                      <a:pt x="175" y="114"/>
                      <a:pt x="166" y="123"/>
                      <a:pt x="157" y="132"/>
                    </a:cubicBezTo>
                    <a:lnTo>
                      <a:pt x="157" y="132"/>
                    </a:lnTo>
                    <a:cubicBezTo>
                      <a:pt x="140" y="140"/>
                      <a:pt x="122" y="132"/>
                      <a:pt x="122" y="123"/>
                    </a:cubicBezTo>
                    <a:cubicBezTo>
                      <a:pt x="96" y="70"/>
                      <a:pt x="96" y="70"/>
                      <a:pt x="96" y="70"/>
                    </a:cubicBezTo>
                    <a:lnTo>
                      <a:pt x="35" y="132"/>
                    </a:lnTo>
                    <a:close/>
                    <a:moveTo>
                      <a:pt x="122" y="44"/>
                    </a:moveTo>
                    <a:lnTo>
                      <a:pt x="122" y="44"/>
                    </a:lnTo>
                    <a:close/>
                  </a:path>
                </a:pathLst>
              </a:custGeom>
              <a:grp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latin typeface="Dax Offc Pro" panose="020B0504030101020102" pitchFamily="34" charset="0"/>
                </a:endParaRPr>
              </a:p>
            </p:txBody>
          </p:sp>
          <p:sp>
            <p:nvSpPr>
              <p:cNvPr id="21" name="Freeform 176">
                <a:extLst>
                  <a:ext uri="{FF2B5EF4-FFF2-40B4-BE49-F238E27FC236}">
                    <a16:creationId xmlns:a16="http://schemas.microsoft.com/office/drawing/2014/main" id="{3B65C657-5CE5-8217-462A-71FB69BEC0C1}"/>
                  </a:ext>
                </a:extLst>
              </p:cNvPr>
              <p:cNvSpPr>
                <a:spLocks noChangeArrowheads="1"/>
              </p:cNvSpPr>
              <p:nvPr/>
            </p:nvSpPr>
            <p:spPr bwMode="auto">
              <a:xfrm>
                <a:off x="7879992" y="5423638"/>
                <a:ext cx="121413" cy="86724"/>
              </a:xfrm>
              <a:custGeom>
                <a:avLst/>
                <a:gdLst>
                  <a:gd name="T0" fmla="*/ 97 w 246"/>
                  <a:gd name="T1" fmla="*/ 175 h 176"/>
                  <a:gd name="T2" fmla="*/ 97 w 246"/>
                  <a:gd name="T3" fmla="*/ 175 h 176"/>
                  <a:gd name="T4" fmla="*/ 97 w 246"/>
                  <a:gd name="T5" fmla="*/ 175 h 176"/>
                  <a:gd name="T6" fmla="*/ 62 w 246"/>
                  <a:gd name="T7" fmla="*/ 157 h 176"/>
                  <a:gd name="T8" fmla="*/ 0 w 246"/>
                  <a:gd name="T9" fmla="*/ 79 h 176"/>
                  <a:gd name="T10" fmla="*/ 70 w 246"/>
                  <a:gd name="T11" fmla="*/ 9 h 176"/>
                  <a:gd name="T12" fmla="*/ 105 w 246"/>
                  <a:gd name="T13" fmla="*/ 53 h 176"/>
                  <a:gd name="T14" fmla="*/ 70 w 246"/>
                  <a:gd name="T15" fmla="*/ 87 h 176"/>
                  <a:gd name="T16" fmla="*/ 97 w 246"/>
                  <a:gd name="T17" fmla="*/ 114 h 176"/>
                  <a:gd name="T18" fmla="*/ 192 w 246"/>
                  <a:gd name="T19" fmla="*/ 9 h 176"/>
                  <a:gd name="T20" fmla="*/ 227 w 246"/>
                  <a:gd name="T21" fmla="*/ 9 h 176"/>
                  <a:gd name="T22" fmla="*/ 227 w 246"/>
                  <a:gd name="T23" fmla="*/ 9 h 176"/>
                  <a:gd name="T24" fmla="*/ 227 w 246"/>
                  <a:gd name="T25" fmla="*/ 53 h 176"/>
                  <a:gd name="T26" fmla="*/ 132 w 246"/>
                  <a:gd name="T27" fmla="*/ 157 h 176"/>
                  <a:gd name="T28" fmla="*/ 97 w 246"/>
                  <a:gd name="T29" fmla="*/ 17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6" h="176">
                    <a:moveTo>
                      <a:pt x="97" y="175"/>
                    </a:moveTo>
                    <a:lnTo>
                      <a:pt x="97" y="175"/>
                    </a:lnTo>
                    <a:lnTo>
                      <a:pt x="97" y="175"/>
                    </a:lnTo>
                    <a:cubicBezTo>
                      <a:pt x="88" y="175"/>
                      <a:pt x="70" y="166"/>
                      <a:pt x="62" y="157"/>
                    </a:cubicBezTo>
                    <a:cubicBezTo>
                      <a:pt x="0" y="79"/>
                      <a:pt x="0" y="79"/>
                      <a:pt x="0" y="79"/>
                    </a:cubicBezTo>
                    <a:cubicBezTo>
                      <a:pt x="70" y="9"/>
                      <a:pt x="70" y="9"/>
                      <a:pt x="70" y="9"/>
                    </a:cubicBezTo>
                    <a:cubicBezTo>
                      <a:pt x="105" y="53"/>
                      <a:pt x="105" y="53"/>
                      <a:pt x="105" y="53"/>
                    </a:cubicBezTo>
                    <a:cubicBezTo>
                      <a:pt x="70" y="87"/>
                      <a:pt x="70" y="87"/>
                      <a:pt x="70" y="87"/>
                    </a:cubicBezTo>
                    <a:cubicBezTo>
                      <a:pt x="97" y="114"/>
                      <a:pt x="97" y="114"/>
                      <a:pt x="97" y="114"/>
                    </a:cubicBezTo>
                    <a:cubicBezTo>
                      <a:pt x="192" y="9"/>
                      <a:pt x="192" y="9"/>
                      <a:pt x="192" y="9"/>
                    </a:cubicBezTo>
                    <a:cubicBezTo>
                      <a:pt x="201" y="0"/>
                      <a:pt x="219" y="0"/>
                      <a:pt x="227" y="9"/>
                    </a:cubicBezTo>
                    <a:lnTo>
                      <a:pt x="227" y="9"/>
                    </a:lnTo>
                    <a:cubicBezTo>
                      <a:pt x="245" y="18"/>
                      <a:pt x="245" y="35"/>
                      <a:pt x="227" y="53"/>
                    </a:cubicBezTo>
                    <a:cubicBezTo>
                      <a:pt x="132" y="157"/>
                      <a:pt x="132" y="157"/>
                      <a:pt x="132" y="157"/>
                    </a:cubicBezTo>
                    <a:cubicBezTo>
                      <a:pt x="123" y="166"/>
                      <a:pt x="114" y="175"/>
                      <a:pt x="97" y="175"/>
                    </a:cubicBezTo>
                  </a:path>
                </a:pathLst>
              </a:custGeom>
              <a:grp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latin typeface="Dax Offc Pro" panose="020B0504030101020102" pitchFamily="34" charset="0"/>
                </a:endParaRPr>
              </a:p>
            </p:txBody>
          </p:sp>
          <p:sp>
            <p:nvSpPr>
              <p:cNvPr id="22" name="Freeform 177">
                <a:extLst>
                  <a:ext uri="{FF2B5EF4-FFF2-40B4-BE49-F238E27FC236}">
                    <a16:creationId xmlns:a16="http://schemas.microsoft.com/office/drawing/2014/main" id="{CDB094A6-16D4-0A3A-8F76-14945B6B532E}"/>
                  </a:ext>
                </a:extLst>
              </p:cNvPr>
              <p:cNvSpPr>
                <a:spLocks noChangeArrowheads="1"/>
              </p:cNvSpPr>
              <p:nvPr/>
            </p:nvSpPr>
            <p:spPr bwMode="auto">
              <a:xfrm>
                <a:off x="7795437" y="5384612"/>
                <a:ext cx="86724" cy="69379"/>
              </a:xfrm>
              <a:custGeom>
                <a:avLst/>
                <a:gdLst>
                  <a:gd name="T0" fmla="*/ 140 w 175"/>
                  <a:gd name="T1" fmla="*/ 132 h 141"/>
                  <a:gd name="T2" fmla="*/ 140 w 175"/>
                  <a:gd name="T3" fmla="*/ 132 h 141"/>
                  <a:gd name="T4" fmla="*/ 174 w 175"/>
                  <a:gd name="T5" fmla="*/ 88 h 141"/>
                  <a:gd name="T6" fmla="*/ 96 w 175"/>
                  <a:gd name="T7" fmla="*/ 9 h 141"/>
                  <a:gd name="T8" fmla="*/ 70 w 175"/>
                  <a:gd name="T9" fmla="*/ 0 h 141"/>
                  <a:gd name="T10" fmla="*/ 43 w 175"/>
                  <a:gd name="T11" fmla="*/ 18 h 141"/>
                  <a:gd name="T12" fmla="*/ 9 w 175"/>
                  <a:gd name="T13" fmla="*/ 97 h 141"/>
                  <a:gd name="T14" fmla="*/ 17 w 175"/>
                  <a:gd name="T15" fmla="*/ 132 h 141"/>
                  <a:gd name="T16" fmla="*/ 17 w 175"/>
                  <a:gd name="T17" fmla="*/ 132 h 141"/>
                  <a:gd name="T18" fmla="*/ 52 w 175"/>
                  <a:gd name="T19" fmla="*/ 123 h 141"/>
                  <a:gd name="T20" fmla="*/ 78 w 175"/>
                  <a:gd name="T21" fmla="*/ 70 h 141"/>
                  <a:gd name="T22" fmla="*/ 140 w 175"/>
                  <a:gd name="T23" fmla="*/ 132 h 141"/>
                  <a:gd name="T24" fmla="*/ 52 w 175"/>
                  <a:gd name="T25" fmla="*/ 44 h 141"/>
                  <a:gd name="T26" fmla="*/ 52 w 175"/>
                  <a:gd name="T27" fmla="*/ 4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41">
                    <a:moveTo>
                      <a:pt x="140" y="132"/>
                    </a:moveTo>
                    <a:lnTo>
                      <a:pt x="140" y="132"/>
                    </a:lnTo>
                    <a:cubicBezTo>
                      <a:pt x="174" y="88"/>
                      <a:pt x="174" y="88"/>
                      <a:pt x="174" y="88"/>
                    </a:cubicBezTo>
                    <a:cubicBezTo>
                      <a:pt x="96" y="9"/>
                      <a:pt x="96" y="9"/>
                      <a:pt x="96" y="9"/>
                    </a:cubicBezTo>
                    <a:cubicBezTo>
                      <a:pt x="87" y="0"/>
                      <a:pt x="78" y="0"/>
                      <a:pt x="70" y="0"/>
                    </a:cubicBezTo>
                    <a:cubicBezTo>
                      <a:pt x="61" y="0"/>
                      <a:pt x="52" y="9"/>
                      <a:pt x="43" y="18"/>
                    </a:cubicBezTo>
                    <a:cubicBezTo>
                      <a:pt x="9" y="97"/>
                      <a:pt x="9" y="97"/>
                      <a:pt x="9" y="97"/>
                    </a:cubicBezTo>
                    <a:cubicBezTo>
                      <a:pt x="0" y="114"/>
                      <a:pt x="9" y="123"/>
                      <a:pt x="17" y="132"/>
                    </a:cubicBezTo>
                    <a:lnTo>
                      <a:pt x="17" y="132"/>
                    </a:lnTo>
                    <a:cubicBezTo>
                      <a:pt x="35" y="140"/>
                      <a:pt x="52" y="132"/>
                      <a:pt x="52" y="123"/>
                    </a:cubicBezTo>
                    <a:cubicBezTo>
                      <a:pt x="78" y="70"/>
                      <a:pt x="78" y="70"/>
                      <a:pt x="78" y="70"/>
                    </a:cubicBezTo>
                    <a:lnTo>
                      <a:pt x="140" y="132"/>
                    </a:lnTo>
                    <a:close/>
                    <a:moveTo>
                      <a:pt x="52" y="44"/>
                    </a:moveTo>
                    <a:lnTo>
                      <a:pt x="52" y="44"/>
                    </a:lnTo>
                    <a:close/>
                  </a:path>
                </a:pathLst>
              </a:custGeom>
              <a:grp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latin typeface="Dax Offc Pro" panose="020B0504030101020102" pitchFamily="34" charset="0"/>
                </a:endParaRPr>
              </a:p>
            </p:txBody>
          </p:sp>
          <p:grpSp>
            <p:nvGrpSpPr>
              <p:cNvPr id="23" name="Group 22">
                <a:extLst>
                  <a:ext uri="{FF2B5EF4-FFF2-40B4-BE49-F238E27FC236}">
                    <a16:creationId xmlns:a16="http://schemas.microsoft.com/office/drawing/2014/main" id="{D794528B-C1D2-21DD-F8EE-D57F8FFC8357}"/>
                  </a:ext>
                </a:extLst>
              </p:cNvPr>
              <p:cNvGrpSpPr/>
              <p:nvPr/>
            </p:nvGrpSpPr>
            <p:grpSpPr>
              <a:xfrm>
                <a:off x="7743403" y="5423638"/>
                <a:ext cx="310037" cy="297027"/>
                <a:chOff x="7743403" y="5423638"/>
                <a:chExt cx="310037" cy="297027"/>
              </a:xfrm>
              <a:grpFill/>
            </p:grpSpPr>
            <p:sp>
              <p:nvSpPr>
                <p:cNvPr id="24" name="Freeform 173">
                  <a:extLst>
                    <a:ext uri="{FF2B5EF4-FFF2-40B4-BE49-F238E27FC236}">
                      <a16:creationId xmlns:a16="http://schemas.microsoft.com/office/drawing/2014/main" id="{D0C8B836-856B-EDDB-E58E-212BE0DE1E35}"/>
                    </a:ext>
                  </a:extLst>
                </p:cNvPr>
                <p:cNvSpPr>
                  <a:spLocks noChangeArrowheads="1"/>
                </p:cNvSpPr>
                <p:nvPr/>
              </p:nvSpPr>
              <p:spPr bwMode="auto">
                <a:xfrm>
                  <a:off x="7743403" y="5423638"/>
                  <a:ext cx="310037" cy="297027"/>
                </a:xfrm>
                <a:custGeom>
                  <a:avLst/>
                  <a:gdLst>
                    <a:gd name="T0" fmla="*/ 541 w 630"/>
                    <a:gd name="T1" fmla="*/ 603 h 604"/>
                    <a:gd name="T2" fmla="*/ 541 w 630"/>
                    <a:gd name="T3" fmla="*/ 603 h 604"/>
                    <a:gd name="T4" fmla="*/ 87 w 630"/>
                    <a:gd name="T5" fmla="*/ 603 h 604"/>
                    <a:gd name="T6" fmla="*/ 0 w 630"/>
                    <a:gd name="T7" fmla="*/ 515 h 604"/>
                    <a:gd name="T8" fmla="*/ 0 w 630"/>
                    <a:gd name="T9" fmla="*/ 87 h 604"/>
                    <a:gd name="T10" fmla="*/ 87 w 630"/>
                    <a:gd name="T11" fmla="*/ 0 h 604"/>
                    <a:gd name="T12" fmla="*/ 131 w 630"/>
                    <a:gd name="T13" fmla="*/ 0 h 604"/>
                    <a:gd name="T14" fmla="*/ 131 w 630"/>
                    <a:gd name="T15" fmla="*/ 61 h 604"/>
                    <a:gd name="T16" fmla="*/ 87 w 630"/>
                    <a:gd name="T17" fmla="*/ 61 h 604"/>
                    <a:gd name="T18" fmla="*/ 61 w 630"/>
                    <a:gd name="T19" fmla="*/ 87 h 604"/>
                    <a:gd name="T20" fmla="*/ 61 w 630"/>
                    <a:gd name="T21" fmla="*/ 515 h 604"/>
                    <a:gd name="T22" fmla="*/ 87 w 630"/>
                    <a:gd name="T23" fmla="*/ 541 h 604"/>
                    <a:gd name="T24" fmla="*/ 541 w 630"/>
                    <a:gd name="T25" fmla="*/ 541 h 604"/>
                    <a:gd name="T26" fmla="*/ 568 w 630"/>
                    <a:gd name="T27" fmla="*/ 515 h 604"/>
                    <a:gd name="T28" fmla="*/ 568 w 630"/>
                    <a:gd name="T29" fmla="*/ 87 h 604"/>
                    <a:gd name="T30" fmla="*/ 541 w 630"/>
                    <a:gd name="T31" fmla="*/ 61 h 604"/>
                    <a:gd name="T32" fmla="*/ 489 w 630"/>
                    <a:gd name="T33" fmla="*/ 61 h 604"/>
                    <a:gd name="T34" fmla="*/ 489 w 630"/>
                    <a:gd name="T35" fmla="*/ 0 h 604"/>
                    <a:gd name="T36" fmla="*/ 541 w 630"/>
                    <a:gd name="T37" fmla="*/ 0 h 604"/>
                    <a:gd name="T38" fmla="*/ 629 w 630"/>
                    <a:gd name="T39" fmla="*/ 87 h 604"/>
                    <a:gd name="T40" fmla="*/ 629 w 630"/>
                    <a:gd name="T41" fmla="*/ 515 h 604"/>
                    <a:gd name="T42" fmla="*/ 541 w 630"/>
                    <a:gd name="T43" fmla="*/ 603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30" h="604">
                      <a:moveTo>
                        <a:pt x="541" y="603"/>
                      </a:moveTo>
                      <a:lnTo>
                        <a:pt x="541" y="603"/>
                      </a:lnTo>
                      <a:cubicBezTo>
                        <a:pt x="87" y="603"/>
                        <a:pt x="87" y="603"/>
                        <a:pt x="87" y="603"/>
                      </a:cubicBezTo>
                      <a:cubicBezTo>
                        <a:pt x="44" y="603"/>
                        <a:pt x="0" y="559"/>
                        <a:pt x="0" y="515"/>
                      </a:cubicBezTo>
                      <a:cubicBezTo>
                        <a:pt x="0" y="87"/>
                        <a:pt x="0" y="87"/>
                        <a:pt x="0" y="87"/>
                      </a:cubicBezTo>
                      <a:cubicBezTo>
                        <a:pt x="0" y="44"/>
                        <a:pt x="44" y="0"/>
                        <a:pt x="87" y="0"/>
                      </a:cubicBezTo>
                      <a:cubicBezTo>
                        <a:pt x="131" y="0"/>
                        <a:pt x="131" y="0"/>
                        <a:pt x="131" y="0"/>
                      </a:cubicBezTo>
                      <a:cubicBezTo>
                        <a:pt x="131" y="61"/>
                        <a:pt x="131" y="61"/>
                        <a:pt x="131" y="61"/>
                      </a:cubicBezTo>
                      <a:cubicBezTo>
                        <a:pt x="87" y="61"/>
                        <a:pt x="87" y="61"/>
                        <a:pt x="87" y="61"/>
                      </a:cubicBezTo>
                      <a:cubicBezTo>
                        <a:pt x="70" y="61"/>
                        <a:pt x="61" y="70"/>
                        <a:pt x="61" y="87"/>
                      </a:cubicBezTo>
                      <a:cubicBezTo>
                        <a:pt x="61" y="515"/>
                        <a:pt x="61" y="515"/>
                        <a:pt x="61" y="515"/>
                      </a:cubicBezTo>
                      <a:cubicBezTo>
                        <a:pt x="61" y="533"/>
                        <a:pt x="70" y="541"/>
                        <a:pt x="87" y="541"/>
                      </a:cubicBezTo>
                      <a:cubicBezTo>
                        <a:pt x="541" y="541"/>
                        <a:pt x="541" y="541"/>
                        <a:pt x="541" y="541"/>
                      </a:cubicBezTo>
                      <a:cubicBezTo>
                        <a:pt x="559" y="541"/>
                        <a:pt x="568" y="533"/>
                        <a:pt x="568" y="515"/>
                      </a:cubicBezTo>
                      <a:cubicBezTo>
                        <a:pt x="568" y="87"/>
                        <a:pt x="568" y="87"/>
                        <a:pt x="568" y="87"/>
                      </a:cubicBezTo>
                      <a:cubicBezTo>
                        <a:pt x="568" y="70"/>
                        <a:pt x="559" y="61"/>
                        <a:pt x="541" y="61"/>
                      </a:cubicBezTo>
                      <a:cubicBezTo>
                        <a:pt x="489" y="61"/>
                        <a:pt x="489" y="61"/>
                        <a:pt x="489" y="61"/>
                      </a:cubicBezTo>
                      <a:cubicBezTo>
                        <a:pt x="489" y="0"/>
                        <a:pt x="489" y="0"/>
                        <a:pt x="489" y="0"/>
                      </a:cubicBezTo>
                      <a:cubicBezTo>
                        <a:pt x="541" y="0"/>
                        <a:pt x="541" y="0"/>
                        <a:pt x="541" y="0"/>
                      </a:cubicBezTo>
                      <a:cubicBezTo>
                        <a:pt x="585" y="0"/>
                        <a:pt x="629" y="44"/>
                        <a:pt x="629" y="87"/>
                      </a:cubicBezTo>
                      <a:cubicBezTo>
                        <a:pt x="629" y="515"/>
                        <a:pt x="629" y="515"/>
                        <a:pt x="629" y="515"/>
                      </a:cubicBezTo>
                      <a:cubicBezTo>
                        <a:pt x="629" y="559"/>
                        <a:pt x="585" y="603"/>
                        <a:pt x="541" y="603"/>
                      </a:cubicBezTo>
                    </a:path>
                  </a:pathLst>
                </a:custGeom>
                <a:grp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latin typeface="Dax Offc Pro" panose="020B0504030101020102" pitchFamily="34" charset="0"/>
                  </a:endParaRPr>
                </a:p>
              </p:txBody>
            </p:sp>
            <p:sp>
              <p:nvSpPr>
                <p:cNvPr id="25" name="Freeform 178">
                  <a:extLst>
                    <a:ext uri="{FF2B5EF4-FFF2-40B4-BE49-F238E27FC236}">
                      <a16:creationId xmlns:a16="http://schemas.microsoft.com/office/drawing/2014/main" id="{5DF106FA-7FF6-0EDC-E7C8-1250A7BA3E68}"/>
                    </a:ext>
                  </a:extLst>
                </p:cNvPr>
                <p:cNvSpPr>
                  <a:spLocks noChangeArrowheads="1"/>
                </p:cNvSpPr>
                <p:nvPr/>
              </p:nvSpPr>
              <p:spPr bwMode="auto">
                <a:xfrm>
                  <a:off x="7795437" y="5423638"/>
                  <a:ext cx="121413" cy="86724"/>
                </a:xfrm>
                <a:custGeom>
                  <a:avLst/>
                  <a:gdLst>
                    <a:gd name="T0" fmla="*/ 148 w 245"/>
                    <a:gd name="T1" fmla="*/ 175 h 176"/>
                    <a:gd name="T2" fmla="*/ 148 w 245"/>
                    <a:gd name="T3" fmla="*/ 175 h 176"/>
                    <a:gd name="T4" fmla="*/ 148 w 245"/>
                    <a:gd name="T5" fmla="*/ 175 h 176"/>
                    <a:gd name="T6" fmla="*/ 183 w 245"/>
                    <a:gd name="T7" fmla="*/ 157 h 176"/>
                    <a:gd name="T8" fmla="*/ 244 w 245"/>
                    <a:gd name="T9" fmla="*/ 79 h 176"/>
                    <a:gd name="T10" fmla="*/ 174 w 245"/>
                    <a:gd name="T11" fmla="*/ 9 h 176"/>
                    <a:gd name="T12" fmla="*/ 140 w 245"/>
                    <a:gd name="T13" fmla="*/ 53 h 176"/>
                    <a:gd name="T14" fmla="*/ 174 w 245"/>
                    <a:gd name="T15" fmla="*/ 87 h 176"/>
                    <a:gd name="T16" fmla="*/ 148 w 245"/>
                    <a:gd name="T17" fmla="*/ 114 h 176"/>
                    <a:gd name="T18" fmla="*/ 52 w 245"/>
                    <a:gd name="T19" fmla="*/ 9 h 176"/>
                    <a:gd name="T20" fmla="*/ 17 w 245"/>
                    <a:gd name="T21" fmla="*/ 9 h 176"/>
                    <a:gd name="T22" fmla="*/ 17 w 245"/>
                    <a:gd name="T23" fmla="*/ 9 h 176"/>
                    <a:gd name="T24" fmla="*/ 9 w 245"/>
                    <a:gd name="T25" fmla="*/ 53 h 176"/>
                    <a:gd name="T26" fmla="*/ 113 w 245"/>
                    <a:gd name="T27" fmla="*/ 157 h 176"/>
                    <a:gd name="T28" fmla="*/ 148 w 245"/>
                    <a:gd name="T29" fmla="*/ 17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5" h="176">
                      <a:moveTo>
                        <a:pt x="148" y="175"/>
                      </a:moveTo>
                      <a:lnTo>
                        <a:pt x="148" y="175"/>
                      </a:lnTo>
                      <a:lnTo>
                        <a:pt x="148" y="175"/>
                      </a:lnTo>
                      <a:cubicBezTo>
                        <a:pt x="157" y="175"/>
                        <a:pt x="174" y="166"/>
                        <a:pt x="183" y="157"/>
                      </a:cubicBezTo>
                      <a:cubicBezTo>
                        <a:pt x="244" y="79"/>
                        <a:pt x="244" y="79"/>
                        <a:pt x="244" y="79"/>
                      </a:cubicBezTo>
                      <a:cubicBezTo>
                        <a:pt x="174" y="9"/>
                        <a:pt x="174" y="9"/>
                        <a:pt x="174" y="9"/>
                      </a:cubicBezTo>
                      <a:cubicBezTo>
                        <a:pt x="140" y="53"/>
                        <a:pt x="140" y="53"/>
                        <a:pt x="140" y="53"/>
                      </a:cubicBezTo>
                      <a:cubicBezTo>
                        <a:pt x="174" y="87"/>
                        <a:pt x="174" y="87"/>
                        <a:pt x="174" y="87"/>
                      </a:cubicBezTo>
                      <a:cubicBezTo>
                        <a:pt x="148" y="114"/>
                        <a:pt x="148" y="114"/>
                        <a:pt x="148" y="114"/>
                      </a:cubicBezTo>
                      <a:cubicBezTo>
                        <a:pt x="52" y="9"/>
                        <a:pt x="52" y="9"/>
                        <a:pt x="52" y="9"/>
                      </a:cubicBezTo>
                      <a:cubicBezTo>
                        <a:pt x="43" y="0"/>
                        <a:pt x="26" y="0"/>
                        <a:pt x="17" y="9"/>
                      </a:cubicBezTo>
                      <a:lnTo>
                        <a:pt x="17" y="9"/>
                      </a:lnTo>
                      <a:cubicBezTo>
                        <a:pt x="0" y="18"/>
                        <a:pt x="0" y="35"/>
                        <a:pt x="9" y="53"/>
                      </a:cubicBezTo>
                      <a:cubicBezTo>
                        <a:pt x="113" y="157"/>
                        <a:pt x="113" y="157"/>
                        <a:pt x="113" y="157"/>
                      </a:cubicBezTo>
                      <a:cubicBezTo>
                        <a:pt x="122" y="166"/>
                        <a:pt x="131" y="175"/>
                        <a:pt x="148" y="175"/>
                      </a:cubicBezTo>
                    </a:path>
                  </a:pathLst>
                </a:custGeom>
                <a:grp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latin typeface="Dax Offc Pro" panose="020B0504030101020102" pitchFamily="34" charset="0"/>
                  </a:endParaRPr>
                </a:p>
              </p:txBody>
            </p:sp>
            <p:sp>
              <p:nvSpPr>
                <p:cNvPr id="26" name="Freeform 179">
                  <a:extLst>
                    <a:ext uri="{FF2B5EF4-FFF2-40B4-BE49-F238E27FC236}">
                      <a16:creationId xmlns:a16="http://schemas.microsoft.com/office/drawing/2014/main" id="{532B3DAC-E05C-AF96-6863-29D169976A68}"/>
                    </a:ext>
                  </a:extLst>
                </p:cNvPr>
                <p:cNvSpPr>
                  <a:spLocks noChangeArrowheads="1"/>
                </p:cNvSpPr>
                <p:nvPr/>
              </p:nvSpPr>
              <p:spPr bwMode="auto">
                <a:xfrm>
                  <a:off x="7936363" y="5547218"/>
                  <a:ext cx="65043" cy="17345"/>
                </a:xfrm>
                <a:custGeom>
                  <a:avLst/>
                  <a:gdLst>
                    <a:gd name="T0" fmla="*/ 0 w 132"/>
                    <a:gd name="T1" fmla="*/ 18 h 36"/>
                    <a:gd name="T2" fmla="*/ 0 w 132"/>
                    <a:gd name="T3" fmla="*/ 18 h 36"/>
                    <a:gd name="T4" fmla="*/ 0 w 132"/>
                    <a:gd name="T5" fmla="*/ 18 h 36"/>
                    <a:gd name="T6" fmla="*/ 26 w 132"/>
                    <a:gd name="T7" fmla="*/ 0 h 36"/>
                    <a:gd name="T8" fmla="*/ 113 w 132"/>
                    <a:gd name="T9" fmla="*/ 0 h 36"/>
                    <a:gd name="T10" fmla="*/ 131 w 132"/>
                    <a:gd name="T11" fmla="*/ 18 h 36"/>
                    <a:gd name="T12" fmla="*/ 131 w 132"/>
                    <a:gd name="T13" fmla="*/ 18 h 36"/>
                    <a:gd name="T14" fmla="*/ 113 w 132"/>
                    <a:gd name="T15" fmla="*/ 35 h 36"/>
                    <a:gd name="T16" fmla="*/ 26 w 132"/>
                    <a:gd name="T17" fmla="*/ 35 h 36"/>
                    <a:gd name="T18" fmla="*/ 0 w 132"/>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36">
                      <a:moveTo>
                        <a:pt x="0" y="18"/>
                      </a:moveTo>
                      <a:lnTo>
                        <a:pt x="0" y="18"/>
                      </a:lnTo>
                      <a:lnTo>
                        <a:pt x="0" y="18"/>
                      </a:lnTo>
                      <a:cubicBezTo>
                        <a:pt x="0" y="9"/>
                        <a:pt x="9" y="0"/>
                        <a:pt x="26" y="0"/>
                      </a:cubicBezTo>
                      <a:cubicBezTo>
                        <a:pt x="113" y="0"/>
                        <a:pt x="113" y="0"/>
                        <a:pt x="113" y="0"/>
                      </a:cubicBezTo>
                      <a:cubicBezTo>
                        <a:pt x="122" y="0"/>
                        <a:pt x="131" y="9"/>
                        <a:pt x="131" y="18"/>
                      </a:cubicBezTo>
                      <a:lnTo>
                        <a:pt x="131" y="18"/>
                      </a:lnTo>
                      <a:cubicBezTo>
                        <a:pt x="131" y="26"/>
                        <a:pt x="122" y="35"/>
                        <a:pt x="113" y="35"/>
                      </a:cubicBezTo>
                      <a:cubicBezTo>
                        <a:pt x="26" y="35"/>
                        <a:pt x="26" y="35"/>
                        <a:pt x="26" y="35"/>
                      </a:cubicBezTo>
                      <a:cubicBezTo>
                        <a:pt x="9" y="35"/>
                        <a:pt x="0" y="26"/>
                        <a:pt x="0" y="18"/>
                      </a:cubicBezTo>
                    </a:path>
                  </a:pathLst>
                </a:custGeom>
                <a:grp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latin typeface="Dax Offc Pro" panose="020B0504030101020102" pitchFamily="34" charset="0"/>
                  </a:endParaRPr>
                </a:p>
              </p:txBody>
            </p:sp>
            <p:sp>
              <p:nvSpPr>
                <p:cNvPr id="27" name="Freeform 180">
                  <a:extLst>
                    <a:ext uri="{FF2B5EF4-FFF2-40B4-BE49-F238E27FC236}">
                      <a16:creationId xmlns:a16="http://schemas.microsoft.com/office/drawing/2014/main" id="{43C416B6-0042-2B54-03B4-722394E3E541}"/>
                    </a:ext>
                  </a:extLst>
                </p:cNvPr>
                <p:cNvSpPr>
                  <a:spLocks noChangeArrowheads="1"/>
                </p:cNvSpPr>
                <p:nvPr/>
              </p:nvSpPr>
              <p:spPr bwMode="auto">
                <a:xfrm>
                  <a:off x="7884329" y="5551554"/>
                  <a:ext cx="21681" cy="153935"/>
                </a:xfrm>
                <a:custGeom>
                  <a:avLst/>
                  <a:gdLst>
                    <a:gd name="T0" fmla="*/ 44 w 45"/>
                    <a:gd name="T1" fmla="*/ 314 h 315"/>
                    <a:gd name="T2" fmla="*/ 44 w 45"/>
                    <a:gd name="T3" fmla="*/ 314 h 315"/>
                    <a:gd name="T4" fmla="*/ 0 w 45"/>
                    <a:gd name="T5" fmla="*/ 314 h 315"/>
                    <a:gd name="T6" fmla="*/ 0 w 45"/>
                    <a:gd name="T7" fmla="*/ 17 h 315"/>
                    <a:gd name="T8" fmla="*/ 17 w 45"/>
                    <a:gd name="T9" fmla="*/ 0 h 315"/>
                    <a:gd name="T10" fmla="*/ 17 w 45"/>
                    <a:gd name="T11" fmla="*/ 0 h 315"/>
                    <a:gd name="T12" fmla="*/ 44 w 45"/>
                    <a:gd name="T13" fmla="*/ 17 h 315"/>
                    <a:gd name="T14" fmla="*/ 44 w 45"/>
                    <a:gd name="T15" fmla="*/ 314 h 3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315">
                      <a:moveTo>
                        <a:pt x="44" y="314"/>
                      </a:moveTo>
                      <a:lnTo>
                        <a:pt x="44" y="314"/>
                      </a:lnTo>
                      <a:cubicBezTo>
                        <a:pt x="0" y="314"/>
                        <a:pt x="0" y="314"/>
                        <a:pt x="0" y="314"/>
                      </a:cubicBezTo>
                      <a:cubicBezTo>
                        <a:pt x="0" y="17"/>
                        <a:pt x="0" y="17"/>
                        <a:pt x="0" y="17"/>
                      </a:cubicBezTo>
                      <a:cubicBezTo>
                        <a:pt x="0" y="9"/>
                        <a:pt x="9" y="0"/>
                        <a:pt x="17" y="0"/>
                      </a:cubicBezTo>
                      <a:lnTo>
                        <a:pt x="17" y="0"/>
                      </a:lnTo>
                      <a:cubicBezTo>
                        <a:pt x="35" y="0"/>
                        <a:pt x="44" y="9"/>
                        <a:pt x="44" y="17"/>
                      </a:cubicBezTo>
                      <a:lnTo>
                        <a:pt x="44" y="314"/>
                      </a:lnTo>
                    </a:path>
                  </a:pathLst>
                </a:custGeom>
                <a:grp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latin typeface="Dax Offc Pro" panose="020B0504030101020102" pitchFamily="34" charset="0"/>
                  </a:endParaRPr>
                </a:p>
              </p:txBody>
            </p:sp>
          </p:grpSp>
        </p:grpSp>
        <p:sp>
          <p:nvSpPr>
            <p:cNvPr id="28" name="Freeform 181">
              <a:extLst>
                <a:ext uri="{FF2B5EF4-FFF2-40B4-BE49-F238E27FC236}">
                  <a16:creationId xmlns:a16="http://schemas.microsoft.com/office/drawing/2014/main" id="{95C2D743-9B8B-28EF-DF2C-DE75F3EECD43}"/>
                </a:ext>
              </a:extLst>
            </p:cNvPr>
            <p:cNvSpPr>
              <a:spLocks noChangeArrowheads="1"/>
            </p:cNvSpPr>
            <p:nvPr/>
          </p:nvSpPr>
          <p:spPr bwMode="auto">
            <a:xfrm>
              <a:off x="7893001" y="4441495"/>
              <a:ext cx="108404" cy="125749"/>
            </a:xfrm>
            <a:custGeom>
              <a:avLst/>
              <a:gdLst>
                <a:gd name="T0" fmla="*/ 9 w 220"/>
                <a:gd name="T1" fmla="*/ 244 h 254"/>
                <a:gd name="T2" fmla="*/ 9 w 220"/>
                <a:gd name="T3" fmla="*/ 244 h 254"/>
                <a:gd name="T4" fmla="*/ 9 w 220"/>
                <a:gd name="T5" fmla="*/ 244 h 254"/>
                <a:gd name="T6" fmla="*/ 0 w 220"/>
                <a:gd name="T7" fmla="*/ 210 h 254"/>
                <a:gd name="T8" fmla="*/ 184 w 220"/>
                <a:gd name="T9" fmla="*/ 9 h 254"/>
                <a:gd name="T10" fmla="*/ 210 w 220"/>
                <a:gd name="T11" fmla="*/ 9 h 254"/>
                <a:gd name="T12" fmla="*/ 210 w 220"/>
                <a:gd name="T13" fmla="*/ 9 h 254"/>
                <a:gd name="T14" fmla="*/ 210 w 220"/>
                <a:gd name="T15" fmla="*/ 35 h 254"/>
                <a:gd name="T16" fmla="*/ 36 w 220"/>
                <a:gd name="T17" fmla="*/ 244 h 254"/>
                <a:gd name="T18" fmla="*/ 9 w 220"/>
                <a:gd name="T19" fmla="*/ 24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254">
                  <a:moveTo>
                    <a:pt x="9" y="244"/>
                  </a:moveTo>
                  <a:lnTo>
                    <a:pt x="9" y="244"/>
                  </a:lnTo>
                  <a:lnTo>
                    <a:pt x="9" y="244"/>
                  </a:lnTo>
                  <a:cubicBezTo>
                    <a:pt x="0" y="236"/>
                    <a:pt x="0" y="218"/>
                    <a:pt x="0" y="210"/>
                  </a:cubicBezTo>
                  <a:cubicBezTo>
                    <a:pt x="184" y="9"/>
                    <a:pt x="184" y="9"/>
                    <a:pt x="184" y="9"/>
                  </a:cubicBezTo>
                  <a:cubicBezTo>
                    <a:pt x="193" y="0"/>
                    <a:pt x="201" y="0"/>
                    <a:pt x="210" y="9"/>
                  </a:cubicBezTo>
                  <a:lnTo>
                    <a:pt x="210" y="9"/>
                  </a:lnTo>
                  <a:cubicBezTo>
                    <a:pt x="219" y="18"/>
                    <a:pt x="219" y="26"/>
                    <a:pt x="210" y="35"/>
                  </a:cubicBezTo>
                  <a:cubicBezTo>
                    <a:pt x="36" y="244"/>
                    <a:pt x="36" y="244"/>
                    <a:pt x="36" y="244"/>
                  </a:cubicBezTo>
                  <a:cubicBezTo>
                    <a:pt x="27" y="244"/>
                    <a:pt x="18" y="253"/>
                    <a:pt x="9" y="244"/>
                  </a:cubicBezTo>
                </a:path>
              </a:pathLst>
            </a:custGeom>
            <a:solidFill>
              <a:schemeClr val="bg1"/>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latin typeface="Dax Offc Pro" panose="020B0504030101020102" pitchFamily="34" charset="0"/>
              </a:endParaRPr>
            </a:p>
          </p:txBody>
        </p:sp>
        <p:sp>
          <p:nvSpPr>
            <p:cNvPr id="29" name="Freeform 182">
              <a:extLst>
                <a:ext uri="{FF2B5EF4-FFF2-40B4-BE49-F238E27FC236}">
                  <a16:creationId xmlns:a16="http://schemas.microsoft.com/office/drawing/2014/main" id="{B09DC263-1969-8C96-B716-E2B4E8F84538}"/>
                </a:ext>
              </a:extLst>
            </p:cNvPr>
            <p:cNvSpPr>
              <a:spLocks noChangeArrowheads="1"/>
            </p:cNvSpPr>
            <p:nvPr/>
          </p:nvSpPr>
          <p:spPr bwMode="auto">
            <a:xfrm>
              <a:off x="7949371" y="4508707"/>
              <a:ext cx="65043" cy="65043"/>
            </a:xfrm>
            <a:custGeom>
              <a:avLst/>
              <a:gdLst>
                <a:gd name="T0" fmla="*/ 70 w 132"/>
                <a:gd name="T1" fmla="*/ 131 h 132"/>
                <a:gd name="T2" fmla="*/ 70 w 132"/>
                <a:gd name="T3" fmla="*/ 131 h 132"/>
                <a:gd name="T4" fmla="*/ 0 w 132"/>
                <a:gd name="T5" fmla="*/ 70 h 132"/>
                <a:gd name="T6" fmla="*/ 70 w 132"/>
                <a:gd name="T7" fmla="*/ 0 h 132"/>
                <a:gd name="T8" fmla="*/ 131 w 132"/>
                <a:gd name="T9" fmla="*/ 70 h 132"/>
                <a:gd name="T10" fmla="*/ 70 w 132"/>
                <a:gd name="T11" fmla="*/ 131 h 132"/>
                <a:gd name="T12" fmla="*/ 70 w 132"/>
                <a:gd name="T13" fmla="*/ 43 h 132"/>
                <a:gd name="T14" fmla="*/ 70 w 132"/>
                <a:gd name="T15" fmla="*/ 43 h 132"/>
                <a:gd name="T16" fmla="*/ 44 w 132"/>
                <a:gd name="T17" fmla="*/ 70 h 132"/>
                <a:gd name="T18" fmla="*/ 70 w 132"/>
                <a:gd name="T19" fmla="*/ 96 h 132"/>
                <a:gd name="T20" fmla="*/ 96 w 132"/>
                <a:gd name="T21" fmla="*/ 70 h 132"/>
                <a:gd name="T22" fmla="*/ 70 w 132"/>
                <a:gd name="T23" fmla="*/ 4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2" h="132">
                  <a:moveTo>
                    <a:pt x="70" y="131"/>
                  </a:moveTo>
                  <a:lnTo>
                    <a:pt x="70" y="131"/>
                  </a:lnTo>
                  <a:cubicBezTo>
                    <a:pt x="26" y="131"/>
                    <a:pt x="0" y="104"/>
                    <a:pt x="0" y="70"/>
                  </a:cubicBezTo>
                  <a:cubicBezTo>
                    <a:pt x="0" y="26"/>
                    <a:pt x="26" y="0"/>
                    <a:pt x="70" y="0"/>
                  </a:cubicBezTo>
                  <a:cubicBezTo>
                    <a:pt x="105" y="0"/>
                    <a:pt x="131" y="26"/>
                    <a:pt x="131" y="70"/>
                  </a:cubicBezTo>
                  <a:cubicBezTo>
                    <a:pt x="131" y="104"/>
                    <a:pt x="105" y="131"/>
                    <a:pt x="70" y="131"/>
                  </a:cubicBezTo>
                  <a:close/>
                  <a:moveTo>
                    <a:pt x="70" y="43"/>
                  </a:moveTo>
                  <a:lnTo>
                    <a:pt x="70" y="43"/>
                  </a:lnTo>
                  <a:cubicBezTo>
                    <a:pt x="52" y="43"/>
                    <a:pt x="44" y="52"/>
                    <a:pt x="44" y="70"/>
                  </a:cubicBezTo>
                  <a:cubicBezTo>
                    <a:pt x="44" y="78"/>
                    <a:pt x="52" y="96"/>
                    <a:pt x="70" y="96"/>
                  </a:cubicBezTo>
                  <a:cubicBezTo>
                    <a:pt x="79" y="96"/>
                    <a:pt x="96" y="78"/>
                    <a:pt x="96" y="70"/>
                  </a:cubicBezTo>
                  <a:cubicBezTo>
                    <a:pt x="96" y="52"/>
                    <a:pt x="79" y="43"/>
                    <a:pt x="70" y="43"/>
                  </a:cubicBezTo>
                  <a:close/>
                </a:path>
              </a:pathLst>
            </a:custGeom>
            <a:solidFill>
              <a:schemeClr val="bg1"/>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latin typeface="Dax Offc Pro" panose="020B0504030101020102" pitchFamily="34" charset="0"/>
              </a:endParaRPr>
            </a:p>
          </p:txBody>
        </p:sp>
        <p:sp>
          <p:nvSpPr>
            <p:cNvPr id="30" name="Freeform 183">
              <a:extLst>
                <a:ext uri="{FF2B5EF4-FFF2-40B4-BE49-F238E27FC236}">
                  <a16:creationId xmlns:a16="http://schemas.microsoft.com/office/drawing/2014/main" id="{26C62625-0CBB-675F-F18C-3B6BD6BD9295}"/>
                </a:ext>
              </a:extLst>
            </p:cNvPr>
            <p:cNvSpPr>
              <a:spLocks noChangeArrowheads="1"/>
            </p:cNvSpPr>
            <p:nvPr/>
          </p:nvSpPr>
          <p:spPr bwMode="auto">
            <a:xfrm>
              <a:off x="7873488" y="4432823"/>
              <a:ext cx="65043" cy="65043"/>
            </a:xfrm>
            <a:custGeom>
              <a:avLst/>
              <a:gdLst>
                <a:gd name="T0" fmla="*/ 70 w 132"/>
                <a:gd name="T1" fmla="*/ 130 h 131"/>
                <a:gd name="T2" fmla="*/ 70 w 132"/>
                <a:gd name="T3" fmla="*/ 130 h 131"/>
                <a:gd name="T4" fmla="*/ 0 w 132"/>
                <a:gd name="T5" fmla="*/ 61 h 131"/>
                <a:gd name="T6" fmla="*/ 70 w 132"/>
                <a:gd name="T7" fmla="*/ 0 h 131"/>
                <a:gd name="T8" fmla="*/ 131 w 132"/>
                <a:gd name="T9" fmla="*/ 61 h 131"/>
                <a:gd name="T10" fmla="*/ 70 w 132"/>
                <a:gd name="T11" fmla="*/ 130 h 131"/>
                <a:gd name="T12" fmla="*/ 70 w 132"/>
                <a:gd name="T13" fmla="*/ 35 h 131"/>
                <a:gd name="T14" fmla="*/ 70 w 132"/>
                <a:gd name="T15" fmla="*/ 35 h 131"/>
                <a:gd name="T16" fmla="*/ 43 w 132"/>
                <a:gd name="T17" fmla="*/ 61 h 131"/>
                <a:gd name="T18" fmla="*/ 70 w 132"/>
                <a:gd name="T19" fmla="*/ 87 h 131"/>
                <a:gd name="T20" fmla="*/ 96 w 132"/>
                <a:gd name="T21" fmla="*/ 61 h 131"/>
                <a:gd name="T22" fmla="*/ 70 w 132"/>
                <a:gd name="T23" fmla="*/ 3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2" h="131">
                  <a:moveTo>
                    <a:pt x="70" y="130"/>
                  </a:moveTo>
                  <a:lnTo>
                    <a:pt x="70" y="130"/>
                  </a:lnTo>
                  <a:cubicBezTo>
                    <a:pt x="26" y="130"/>
                    <a:pt x="0" y="96"/>
                    <a:pt x="0" y="61"/>
                  </a:cubicBezTo>
                  <a:cubicBezTo>
                    <a:pt x="0" y="26"/>
                    <a:pt x="26" y="0"/>
                    <a:pt x="70" y="0"/>
                  </a:cubicBezTo>
                  <a:cubicBezTo>
                    <a:pt x="105" y="0"/>
                    <a:pt x="131" y="26"/>
                    <a:pt x="131" y="61"/>
                  </a:cubicBezTo>
                  <a:cubicBezTo>
                    <a:pt x="131" y="96"/>
                    <a:pt x="105" y="130"/>
                    <a:pt x="70" y="130"/>
                  </a:cubicBezTo>
                  <a:close/>
                  <a:moveTo>
                    <a:pt x="70" y="35"/>
                  </a:moveTo>
                  <a:lnTo>
                    <a:pt x="70" y="35"/>
                  </a:lnTo>
                  <a:cubicBezTo>
                    <a:pt x="52" y="35"/>
                    <a:pt x="43" y="52"/>
                    <a:pt x="43" y="61"/>
                  </a:cubicBezTo>
                  <a:cubicBezTo>
                    <a:pt x="43" y="78"/>
                    <a:pt x="52" y="87"/>
                    <a:pt x="70" y="87"/>
                  </a:cubicBezTo>
                  <a:cubicBezTo>
                    <a:pt x="79" y="87"/>
                    <a:pt x="96" y="78"/>
                    <a:pt x="96" y="61"/>
                  </a:cubicBezTo>
                  <a:cubicBezTo>
                    <a:pt x="96" y="52"/>
                    <a:pt x="79" y="35"/>
                    <a:pt x="70" y="35"/>
                  </a:cubicBezTo>
                  <a:close/>
                </a:path>
              </a:pathLst>
            </a:custGeom>
            <a:solidFill>
              <a:schemeClr val="bg1"/>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latin typeface="Dax Offc Pro" panose="020B0504030101020102" pitchFamily="34" charset="0"/>
              </a:endParaRPr>
            </a:p>
          </p:txBody>
        </p:sp>
        <p:sp>
          <p:nvSpPr>
            <p:cNvPr id="31" name="Freeform 184">
              <a:extLst>
                <a:ext uri="{FF2B5EF4-FFF2-40B4-BE49-F238E27FC236}">
                  <a16:creationId xmlns:a16="http://schemas.microsoft.com/office/drawing/2014/main" id="{01AB70F8-BD73-952D-2B5B-0F4CCBA5F1A6}"/>
                </a:ext>
              </a:extLst>
            </p:cNvPr>
            <p:cNvSpPr>
              <a:spLocks noChangeArrowheads="1"/>
            </p:cNvSpPr>
            <p:nvPr/>
          </p:nvSpPr>
          <p:spPr bwMode="auto">
            <a:xfrm>
              <a:off x="7830126" y="4411142"/>
              <a:ext cx="13009" cy="21681"/>
            </a:xfrm>
            <a:custGeom>
              <a:avLst/>
              <a:gdLst>
                <a:gd name="T0" fmla="*/ 26 w 27"/>
                <a:gd name="T1" fmla="*/ 44 h 45"/>
                <a:gd name="T2" fmla="*/ 0 w 27"/>
                <a:gd name="T3" fmla="*/ 44 h 45"/>
                <a:gd name="T4" fmla="*/ 0 w 27"/>
                <a:gd name="T5" fmla="*/ 0 h 45"/>
                <a:gd name="T6" fmla="*/ 26 w 27"/>
                <a:gd name="T7" fmla="*/ 0 h 45"/>
                <a:gd name="T8" fmla="*/ 26 w 27"/>
                <a:gd name="T9" fmla="*/ 44 h 45"/>
              </a:gdLst>
              <a:ahLst/>
              <a:cxnLst>
                <a:cxn ang="0">
                  <a:pos x="T0" y="T1"/>
                </a:cxn>
                <a:cxn ang="0">
                  <a:pos x="T2" y="T3"/>
                </a:cxn>
                <a:cxn ang="0">
                  <a:pos x="T4" y="T5"/>
                </a:cxn>
                <a:cxn ang="0">
                  <a:pos x="T6" y="T7"/>
                </a:cxn>
                <a:cxn ang="0">
                  <a:pos x="T8" y="T9"/>
                </a:cxn>
              </a:cxnLst>
              <a:rect l="0" t="0" r="r" b="b"/>
              <a:pathLst>
                <a:path w="27" h="45">
                  <a:moveTo>
                    <a:pt x="26" y="44"/>
                  </a:moveTo>
                  <a:lnTo>
                    <a:pt x="0" y="44"/>
                  </a:lnTo>
                  <a:lnTo>
                    <a:pt x="0" y="0"/>
                  </a:lnTo>
                  <a:lnTo>
                    <a:pt x="26" y="0"/>
                  </a:lnTo>
                  <a:lnTo>
                    <a:pt x="26" y="44"/>
                  </a:lnTo>
                </a:path>
              </a:pathLst>
            </a:custGeom>
            <a:solidFill>
              <a:schemeClr val="bg1"/>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latin typeface="Dax Offc Pro" panose="020B0504030101020102" pitchFamily="34" charset="0"/>
              </a:endParaRPr>
            </a:p>
          </p:txBody>
        </p:sp>
        <p:sp>
          <p:nvSpPr>
            <p:cNvPr id="32" name="Freeform 185">
              <a:extLst>
                <a:ext uri="{FF2B5EF4-FFF2-40B4-BE49-F238E27FC236}">
                  <a16:creationId xmlns:a16="http://schemas.microsoft.com/office/drawing/2014/main" id="{6BDFB4F3-3BCE-7BCA-10E0-5EE1A063E699}"/>
                </a:ext>
              </a:extLst>
            </p:cNvPr>
            <p:cNvSpPr>
              <a:spLocks noChangeArrowheads="1"/>
            </p:cNvSpPr>
            <p:nvPr/>
          </p:nvSpPr>
          <p:spPr bwMode="auto">
            <a:xfrm>
              <a:off x="7830126" y="4450168"/>
              <a:ext cx="13009" cy="43362"/>
            </a:xfrm>
            <a:custGeom>
              <a:avLst/>
              <a:gdLst>
                <a:gd name="T0" fmla="*/ 26 w 27"/>
                <a:gd name="T1" fmla="*/ 87 h 88"/>
                <a:gd name="T2" fmla="*/ 0 w 27"/>
                <a:gd name="T3" fmla="*/ 87 h 88"/>
                <a:gd name="T4" fmla="*/ 0 w 27"/>
                <a:gd name="T5" fmla="*/ 0 h 88"/>
                <a:gd name="T6" fmla="*/ 26 w 27"/>
                <a:gd name="T7" fmla="*/ 0 h 88"/>
                <a:gd name="T8" fmla="*/ 26 w 27"/>
                <a:gd name="T9" fmla="*/ 87 h 88"/>
              </a:gdLst>
              <a:ahLst/>
              <a:cxnLst>
                <a:cxn ang="0">
                  <a:pos x="T0" y="T1"/>
                </a:cxn>
                <a:cxn ang="0">
                  <a:pos x="T2" y="T3"/>
                </a:cxn>
                <a:cxn ang="0">
                  <a:pos x="T4" y="T5"/>
                </a:cxn>
                <a:cxn ang="0">
                  <a:pos x="T6" y="T7"/>
                </a:cxn>
                <a:cxn ang="0">
                  <a:pos x="T8" y="T9"/>
                </a:cxn>
              </a:cxnLst>
              <a:rect l="0" t="0" r="r" b="b"/>
              <a:pathLst>
                <a:path w="27" h="88">
                  <a:moveTo>
                    <a:pt x="26" y="87"/>
                  </a:moveTo>
                  <a:lnTo>
                    <a:pt x="0" y="87"/>
                  </a:lnTo>
                  <a:lnTo>
                    <a:pt x="0" y="0"/>
                  </a:lnTo>
                  <a:lnTo>
                    <a:pt x="26" y="0"/>
                  </a:lnTo>
                  <a:lnTo>
                    <a:pt x="26" y="87"/>
                  </a:lnTo>
                </a:path>
              </a:pathLst>
            </a:custGeom>
            <a:solidFill>
              <a:schemeClr val="bg1"/>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latin typeface="Dax Offc Pro" panose="020B0504030101020102" pitchFamily="34" charset="0"/>
              </a:endParaRPr>
            </a:p>
          </p:txBody>
        </p:sp>
        <p:sp>
          <p:nvSpPr>
            <p:cNvPr id="33" name="Freeform 186">
              <a:extLst>
                <a:ext uri="{FF2B5EF4-FFF2-40B4-BE49-F238E27FC236}">
                  <a16:creationId xmlns:a16="http://schemas.microsoft.com/office/drawing/2014/main" id="{B8CB66E6-0518-0D5F-2001-19F49E5967D8}"/>
                </a:ext>
              </a:extLst>
            </p:cNvPr>
            <p:cNvSpPr>
              <a:spLocks noChangeArrowheads="1"/>
            </p:cNvSpPr>
            <p:nvPr/>
          </p:nvSpPr>
          <p:spPr bwMode="auto">
            <a:xfrm>
              <a:off x="7830126" y="4508707"/>
              <a:ext cx="13009" cy="43362"/>
            </a:xfrm>
            <a:custGeom>
              <a:avLst/>
              <a:gdLst>
                <a:gd name="T0" fmla="*/ 26 w 27"/>
                <a:gd name="T1" fmla="*/ 87 h 88"/>
                <a:gd name="T2" fmla="*/ 0 w 27"/>
                <a:gd name="T3" fmla="*/ 87 h 88"/>
                <a:gd name="T4" fmla="*/ 0 w 27"/>
                <a:gd name="T5" fmla="*/ 0 h 88"/>
                <a:gd name="T6" fmla="*/ 26 w 27"/>
                <a:gd name="T7" fmla="*/ 0 h 88"/>
                <a:gd name="T8" fmla="*/ 26 w 27"/>
                <a:gd name="T9" fmla="*/ 87 h 88"/>
              </a:gdLst>
              <a:ahLst/>
              <a:cxnLst>
                <a:cxn ang="0">
                  <a:pos x="T0" y="T1"/>
                </a:cxn>
                <a:cxn ang="0">
                  <a:pos x="T2" y="T3"/>
                </a:cxn>
                <a:cxn ang="0">
                  <a:pos x="T4" y="T5"/>
                </a:cxn>
                <a:cxn ang="0">
                  <a:pos x="T6" y="T7"/>
                </a:cxn>
                <a:cxn ang="0">
                  <a:pos x="T8" y="T9"/>
                </a:cxn>
              </a:cxnLst>
              <a:rect l="0" t="0" r="r" b="b"/>
              <a:pathLst>
                <a:path w="27" h="88">
                  <a:moveTo>
                    <a:pt x="26" y="87"/>
                  </a:moveTo>
                  <a:lnTo>
                    <a:pt x="0" y="87"/>
                  </a:lnTo>
                  <a:lnTo>
                    <a:pt x="0" y="0"/>
                  </a:lnTo>
                  <a:lnTo>
                    <a:pt x="26" y="0"/>
                  </a:lnTo>
                  <a:lnTo>
                    <a:pt x="26" y="87"/>
                  </a:lnTo>
                </a:path>
              </a:pathLst>
            </a:custGeom>
            <a:solidFill>
              <a:schemeClr val="bg1"/>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latin typeface="Dax Offc Pro" panose="020B0504030101020102" pitchFamily="34" charset="0"/>
              </a:endParaRPr>
            </a:p>
          </p:txBody>
        </p:sp>
        <p:sp>
          <p:nvSpPr>
            <p:cNvPr id="34" name="Freeform 187">
              <a:extLst>
                <a:ext uri="{FF2B5EF4-FFF2-40B4-BE49-F238E27FC236}">
                  <a16:creationId xmlns:a16="http://schemas.microsoft.com/office/drawing/2014/main" id="{2BC9B104-48E6-1CA5-3B46-2BDF3528DA97}"/>
                </a:ext>
              </a:extLst>
            </p:cNvPr>
            <p:cNvSpPr>
              <a:spLocks noChangeArrowheads="1"/>
            </p:cNvSpPr>
            <p:nvPr/>
          </p:nvSpPr>
          <p:spPr bwMode="auto">
            <a:xfrm>
              <a:off x="7830126" y="4569413"/>
              <a:ext cx="13009" cy="26017"/>
            </a:xfrm>
            <a:custGeom>
              <a:avLst/>
              <a:gdLst>
                <a:gd name="T0" fmla="*/ 26 w 27"/>
                <a:gd name="T1" fmla="*/ 52 h 53"/>
                <a:gd name="T2" fmla="*/ 0 w 27"/>
                <a:gd name="T3" fmla="*/ 52 h 53"/>
                <a:gd name="T4" fmla="*/ 0 w 27"/>
                <a:gd name="T5" fmla="*/ 0 h 53"/>
                <a:gd name="T6" fmla="*/ 26 w 27"/>
                <a:gd name="T7" fmla="*/ 0 h 53"/>
                <a:gd name="T8" fmla="*/ 26 w 27"/>
                <a:gd name="T9" fmla="*/ 52 h 53"/>
              </a:gdLst>
              <a:ahLst/>
              <a:cxnLst>
                <a:cxn ang="0">
                  <a:pos x="T0" y="T1"/>
                </a:cxn>
                <a:cxn ang="0">
                  <a:pos x="T2" y="T3"/>
                </a:cxn>
                <a:cxn ang="0">
                  <a:pos x="T4" y="T5"/>
                </a:cxn>
                <a:cxn ang="0">
                  <a:pos x="T6" y="T7"/>
                </a:cxn>
                <a:cxn ang="0">
                  <a:pos x="T8" y="T9"/>
                </a:cxn>
              </a:cxnLst>
              <a:rect l="0" t="0" r="r" b="b"/>
              <a:pathLst>
                <a:path w="27" h="53">
                  <a:moveTo>
                    <a:pt x="26" y="52"/>
                  </a:moveTo>
                  <a:lnTo>
                    <a:pt x="0" y="52"/>
                  </a:lnTo>
                  <a:lnTo>
                    <a:pt x="0" y="0"/>
                  </a:lnTo>
                  <a:lnTo>
                    <a:pt x="26" y="0"/>
                  </a:lnTo>
                  <a:lnTo>
                    <a:pt x="26" y="52"/>
                  </a:lnTo>
                </a:path>
              </a:pathLst>
            </a:custGeom>
            <a:solidFill>
              <a:schemeClr val="bg1"/>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latin typeface="Dax Offc Pro" panose="020B0504030101020102" pitchFamily="34" charset="0"/>
              </a:endParaRPr>
            </a:p>
          </p:txBody>
        </p:sp>
        <p:sp>
          <p:nvSpPr>
            <p:cNvPr id="35" name="Freeform 188">
              <a:extLst>
                <a:ext uri="{FF2B5EF4-FFF2-40B4-BE49-F238E27FC236}">
                  <a16:creationId xmlns:a16="http://schemas.microsoft.com/office/drawing/2014/main" id="{685CBE74-CC4A-58C2-A094-2664B88A1F89}"/>
                </a:ext>
              </a:extLst>
            </p:cNvPr>
            <p:cNvSpPr>
              <a:spLocks noChangeArrowheads="1"/>
            </p:cNvSpPr>
            <p:nvPr/>
          </p:nvSpPr>
          <p:spPr bwMode="auto">
            <a:xfrm>
              <a:off x="7730394" y="4376453"/>
              <a:ext cx="336054" cy="249331"/>
            </a:xfrm>
            <a:custGeom>
              <a:avLst/>
              <a:gdLst>
                <a:gd name="T0" fmla="*/ 602 w 682"/>
                <a:gd name="T1" fmla="*/ 506 h 507"/>
                <a:gd name="T2" fmla="*/ 602 w 682"/>
                <a:gd name="T3" fmla="*/ 506 h 507"/>
                <a:gd name="T4" fmla="*/ 26 w 682"/>
                <a:gd name="T5" fmla="*/ 506 h 507"/>
                <a:gd name="T6" fmla="*/ 0 w 682"/>
                <a:gd name="T7" fmla="*/ 480 h 507"/>
                <a:gd name="T8" fmla="*/ 0 w 682"/>
                <a:gd name="T9" fmla="*/ 367 h 507"/>
                <a:gd name="T10" fmla="*/ 26 w 682"/>
                <a:gd name="T11" fmla="*/ 341 h 507"/>
                <a:gd name="T12" fmla="*/ 96 w 682"/>
                <a:gd name="T13" fmla="*/ 253 h 507"/>
                <a:gd name="T14" fmla="*/ 26 w 682"/>
                <a:gd name="T15" fmla="*/ 175 h 507"/>
                <a:gd name="T16" fmla="*/ 0 w 682"/>
                <a:gd name="T17" fmla="*/ 140 h 507"/>
                <a:gd name="T18" fmla="*/ 0 w 682"/>
                <a:gd name="T19" fmla="*/ 35 h 507"/>
                <a:gd name="T20" fmla="*/ 26 w 682"/>
                <a:gd name="T21" fmla="*/ 0 h 507"/>
                <a:gd name="T22" fmla="*/ 602 w 682"/>
                <a:gd name="T23" fmla="*/ 0 h 507"/>
                <a:gd name="T24" fmla="*/ 681 w 682"/>
                <a:gd name="T25" fmla="*/ 79 h 507"/>
                <a:gd name="T26" fmla="*/ 681 w 682"/>
                <a:gd name="T27" fmla="*/ 428 h 507"/>
                <a:gd name="T28" fmla="*/ 602 w 682"/>
                <a:gd name="T29" fmla="*/ 506 h 507"/>
                <a:gd name="T30" fmla="*/ 52 w 682"/>
                <a:gd name="T31" fmla="*/ 454 h 507"/>
                <a:gd name="T32" fmla="*/ 52 w 682"/>
                <a:gd name="T33" fmla="*/ 454 h 507"/>
                <a:gd name="T34" fmla="*/ 602 w 682"/>
                <a:gd name="T35" fmla="*/ 454 h 507"/>
                <a:gd name="T36" fmla="*/ 628 w 682"/>
                <a:gd name="T37" fmla="*/ 428 h 507"/>
                <a:gd name="T38" fmla="*/ 628 w 682"/>
                <a:gd name="T39" fmla="*/ 79 h 507"/>
                <a:gd name="T40" fmla="*/ 602 w 682"/>
                <a:gd name="T41" fmla="*/ 61 h 507"/>
                <a:gd name="T42" fmla="*/ 52 w 682"/>
                <a:gd name="T43" fmla="*/ 61 h 507"/>
                <a:gd name="T44" fmla="*/ 52 w 682"/>
                <a:gd name="T45" fmla="*/ 122 h 507"/>
                <a:gd name="T46" fmla="*/ 157 w 682"/>
                <a:gd name="T47" fmla="*/ 253 h 507"/>
                <a:gd name="T48" fmla="*/ 52 w 682"/>
                <a:gd name="T49" fmla="*/ 384 h 507"/>
                <a:gd name="T50" fmla="*/ 52 w 682"/>
                <a:gd name="T51" fmla="*/ 454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2" h="507">
                  <a:moveTo>
                    <a:pt x="602" y="506"/>
                  </a:moveTo>
                  <a:lnTo>
                    <a:pt x="602" y="506"/>
                  </a:lnTo>
                  <a:cubicBezTo>
                    <a:pt x="26" y="506"/>
                    <a:pt x="26" y="506"/>
                    <a:pt x="26" y="506"/>
                  </a:cubicBezTo>
                  <a:cubicBezTo>
                    <a:pt x="17" y="506"/>
                    <a:pt x="0" y="489"/>
                    <a:pt x="0" y="480"/>
                  </a:cubicBezTo>
                  <a:cubicBezTo>
                    <a:pt x="0" y="367"/>
                    <a:pt x="0" y="367"/>
                    <a:pt x="0" y="367"/>
                  </a:cubicBezTo>
                  <a:cubicBezTo>
                    <a:pt x="0" y="349"/>
                    <a:pt x="9" y="341"/>
                    <a:pt x="26" y="341"/>
                  </a:cubicBezTo>
                  <a:cubicBezTo>
                    <a:pt x="70" y="332"/>
                    <a:pt x="96" y="297"/>
                    <a:pt x="96" y="253"/>
                  </a:cubicBezTo>
                  <a:cubicBezTo>
                    <a:pt x="96" y="210"/>
                    <a:pt x="70" y="175"/>
                    <a:pt x="26" y="175"/>
                  </a:cubicBezTo>
                  <a:cubicBezTo>
                    <a:pt x="9" y="166"/>
                    <a:pt x="0" y="157"/>
                    <a:pt x="0" y="140"/>
                  </a:cubicBezTo>
                  <a:cubicBezTo>
                    <a:pt x="0" y="35"/>
                    <a:pt x="0" y="35"/>
                    <a:pt x="0" y="35"/>
                  </a:cubicBezTo>
                  <a:cubicBezTo>
                    <a:pt x="0" y="18"/>
                    <a:pt x="17" y="0"/>
                    <a:pt x="26" y="0"/>
                  </a:cubicBezTo>
                  <a:cubicBezTo>
                    <a:pt x="602" y="0"/>
                    <a:pt x="602" y="0"/>
                    <a:pt x="602" y="0"/>
                  </a:cubicBezTo>
                  <a:cubicBezTo>
                    <a:pt x="646" y="0"/>
                    <a:pt x="681" y="35"/>
                    <a:pt x="681" y="79"/>
                  </a:cubicBezTo>
                  <a:cubicBezTo>
                    <a:pt x="681" y="428"/>
                    <a:pt x="681" y="428"/>
                    <a:pt x="681" y="428"/>
                  </a:cubicBezTo>
                  <a:cubicBezTo>
                    <a:pt x="681" y="472"/>
                    <a:pt x="646" y="506"/>
                    <a:pt x="602" y="506"/>
                  </a:cubicBezTo>
                  <a:close/>
                  <a:moveTo>
                    <a:pt x="52" y="454"/>
                  </a:moveTo>
                  <a:lnTo>
                    <a:pt x="52" y="454"/>
                  </a:lnTo>
                  <a:cubicBezTo>
                    <a:pt x="602" y="454"/>
                    <a:pt x="602" y="454"/>
                    <a:pt x="602" y="454"/>
                  </a:cubicBezTo>
                  <a:cubicBezTo>
                    <a:pt x="611" y="454"/>
                    <a:pt x="628" y="437"/>
                    <a:pt x="628" y="428"/>
                  </a:cubicBezTo>
                  <a:cubicBezTo>
                    <a:pt x="628" y="79"/>
                    <a:pt x="628" y="79"/>
                    <a:pt x="628" y="79"/>
                  </a:cubicBezTo>
                  <a:cubicBezTo>
                    <a:pt x="628" y="70"/>
                    <a:pt x="611" y="61"/>
                    <a:pt x="602" y="61"/>
                  </a:cubicBezTo>
                  <a:cubicBezTo>
                    <a:pt x="52" y="61"/>
                    <a:pt x="52" y="61"/>
                    <a:pt x="52" y="61"/>
                  </a:cubicBezTo>
                  <a:cubicBezTo>
                    <a:pt x="52" y="122"/>
                    <a:pt x="52" y="122"/>
                    <a:pt x="52" y="122"/>
                  </a:cubicBezTo>
                  <a:cubicBezTo>
                    <a:pt x="113" y="140"/>
                    <a:pt x="157" y="192"/>
                    <a:pt x="157" y="253"/>
                  </a:cubicBezTo>
                  <a:cubicBezTo>
                    <a:pt x="157" y="314"/>
                    <a:pt x="113" y="367"/>
                    <a:pt x="52" y="384"/>
                  </a:cubicBezTo>
                  <a:lnTo>
                    <a:pt x="52" y="454"/>
                  </a:lnTo>
                  <a:close/>
                </a:path>
              </a:pathLst>
            </a:custGeom>
            <a:solidFill>
              <a:schemeClr val="bg1"/>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latin typeface="Dax Offc Pro" panose="020B0504030101020102" pitchFamily="34" charset="0"/>
              </a:endParaRPr>
            </a:p>
          </p:txBody>
        </p:sp>
        <p:grpSp>
          <p:nvGrpSpPr>
            <p:cNvPr id="39" name="Grupo 242">
              <a:extLst>
                <a:ext uri="{FF2B5EF4-FFF2-40B4-BE49-F238E27FC236}">
                  <a16:creationId xmlns:a16="http://schemas.microsoft.com/office/drawing/2014/main" id="{4EAA7CC8-FC28-E91B-8108-2A2E8E70B9A2}"/>
                </a:ext>
              </a:extLst>
            </p:cNvPr>
            <p:cNvGrpSpPr/>
            <p:nvPr/>
          </p:nvGrpSpPr>
          <p:grpSpPr>
            <a:xfrm>
              <a:off x="8457353" y="1025541"/>
              <a:ext cx="1464324" cy="721406"/>
              <a:chOff x="4184077" y="10930231"/>
              <a:chExt cx="4236804" cy="1442812"/>
            </a:xfrm>
          </p:grpSpPr>
          <p:sp>
            <p:nvSpPr>
              <p:cNvPr id="40" name="CuadroTexto 395">
                <a:extLst>
                  <a:ext uri="{FF2B5EF4-FFF2-40B4-BE49-F238E27FC236}">
                    <a16:creationId xmlns:a16="http://schemas.microsoft.com/office/drawing/2014/main" id="{287A9414-A4E8-C51A-BA4F-9859501F720A}"/>
                  </a:ext>
                </a:extLst>
              </p:cNvPr>
              <p:cNvSpPr txBox="1"/>
              <p:nvPr/>
            </p:nvSpPr>
            <p:spPr>
              <a:xfrm flipH="1">
                <a:off x="4213340" y="10930231"/>
                <a:ext cx="4207538" cy="553998"/>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1200" b="1" dirty="0">
                    <a:solidFill>
                      <a:schemeClr val="bg1"/>
                    </a:solidFill>
                    <a:latin typeface="Dax Offc Pro" panose="020B0504030101020102" pitchFamily="34" charset="0"/>
                    <a:ea typeface="Lato" charset="0"/>
                    <a:cs typeface="Lato" charset="0"/>
                  </a:rPr>
                  <a:t>16 Billion Dollars</a:t>
                </a:r>
              </a:p>
            </p:txBody>
          </p:sp>
          <p:sp>
            <p:nvSpPr>
              <p:cNvPr id="41" name="Rectangle 40">
                <a:extLst>
                  <a:ext uri="{FF2B5EF4-FFF2-40B4-BE49-F238E27FC236}">
                    <a16:creationId xmlns:a16="http://schemas.microsoft.com/office/drawing/2014/main" id="{F9361C88-6964-7C4E-4FBB-A65F57C04E70}"/>
                  </a:ext>
                </a:extLst>
              </p:cNvPr>
              <p:cNvSpPr/>
              <p:nvPr/>
            </p:nvSpPr>
            <p:spPr>
              <a:xfrm>
                <a:off x="4184077" y="11357381"/>
                <a:ext cx="4236804" cy="1015662"/>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900" dirty="0">
                    <a:solidFill>
                      <a:schemeClr val="bg1"/>
                    </a:solidFill>
                    <a:latin typeface="Dax Offc Pro" panose="020B0504030101020102" pitchFamily="34" charset="0"/>
                    <a:ea typeface="Lato Light" panose="020F0502020204030203" pitchFamily="34" charset="0"/>
                    <a:cs typeface="Lato Light" panose="020F0502020204030203" pitchFamily="34" charset="0"/>
                  </a:rPr>
                  <a:t>Total deal value when purchasing BotW from BNP Paribas</a:t>
                </a:r>
              </a:p>
            </p:txBody>
          </p:sp>
        </p:grpSp>
        <p:grpSp>
          <p:nvGrpSpPr>
            <p:cNvPr id="42" name="Grupo 245">
              <a:extLst>
                <a:ext uri="{FF2B5EF4-FFF2-40B4-BE49-F238E27FC236}">
                  <a16:creationId xmlns:a16="http://schemas.microsoft.com/office/drawing/2014/main" id="{0845CCDD-2F29-DD43-DCBF-7A4A1118D131}"/>
                </a:ext>
              </a:extLst>
            </p:cNvPr>
            <p:cNvGrpSpPr/>
            <p:nvPr/>
          </p:nvGrpSpPr>
          <p:grpSpPr>
            <a:xfrm>
              <a:off x="8467468" y="2066723"/>
              <a:ext cx="1651891" cy="721406"/>
              <a:chOff x="4184077" y="10930231"/>
              <a:chExt cx="4779501" cy="1442812"/>
            </a:xfrm>
          </p:grpSpPr>
          <p:sp>
            <p:nvSpPr>
              <p:cNvPr id="43" name="CuadroTexto 395">
                <a:extLst>
                  <a:ext uri="{FF2B5EF4-FFF2-40B4-BE49-F238E27FC236}">
                    <a16:creationId xmlns:a16="http://schemas.microsoft.com/office/drawing/2014/main" id="{C17659BB-F893-E06C-4915-B2435BBC8DD0}"/>
                  </a:ext>
                </a:extLst>
              </p:cNvPr>
              <p:cNvSpPr txBox="1"/>
              <p:nvPr/>
            </p:nvSpPr>
            <p:spPr>
              <a:xfrm flipH="1">
                <a:off x="4213340" y="10930231"/>
                <a:ext cx="4750238" cy="553998"/>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1200" b="1" dirty="0">
                    <a:solidFill>
                      <a:schemeClr val="bg1"/>
                    </a:solidFill>
                    <a:latin typeface="Dax Offc Pro" panose="020B0504030101020102" pitchFamily="34" charset="0"/>
                    <a:ea typeface="Lato" charset="0"/>
                    <a:cs typeface="Lato" charset="0"/>
                  </a:rPr>
                  <a:t>+2M Customers</a:t>
                </a:r>
              </a:p>
            </p:txBody>
          </p:sp>
          <p:sp>
            <p:nvSpPr>
              <p:cNvPr id="44" name="Rectangle 40">
                <a:extLst>
                  <a:ext uri="{FF2B5EF4-FFF2-40B4-BE49-F238E27FC236}">
                    <a16:creationId xmlns:a16="http://schemas.microsoft.com/office/drawing/2014/main" id="{80E00B06-58D3-DC6A-5B67-4195451DDABF}"/>
                  </a:ext>
                </a:extLst>
              </p:cNvPr>
              <p:cNvSpPr/>
              <p:nvPr/>
            </p:nvSpPr>
            <p:spPr>
              <a:xfrm>
                <a:off x="4184077" y="11357381"/>
                <a:ext cx="4236804" cy="1015662"/>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900" dirty="0">
                    <a:solidFill>
                      <a:schemeClr val="bg1"/>
                    </a:solidFill>
                    <a:latin typeface="Dax Offc Pro" panose="020B0504030101020102" pitchFamily="34" charset="0"/>
                    <a:ea typeface="Lato Light" panose="020F0502020204030203" pitchFamily="34" charset="0"/>
                    <a:cs typeface="Lato Light" panose="020F0502020204030203" pitchFamily="34" charset="0"/>
                  </a:rPr>
                  <a:t>New Customers welcomed through conversion</a:t>
                </a:r>
              </a:p>
            </p:txBody>
          </p:sp>
        </p:grpSp>
        <p:grpSp>
          <p:nvGrpSpPr>
            <p:cNvPr id="45" name="Grupo 248">
              <a:extLst>
                <a:ext uri="{FF2B5EF4-FFF2-40B4-BE49-F238E27FC236}">
                  <a16:creationId xmlns:a16="http://schemas.microsoft.com/office/drawing/2014/main" id="{48925828-37DE-742E-5364-431FC7229FA0}"/>
                </a:ext>
              </a:extLst>
            </p:cNvPr>
            <p:cNvGrpSpPr/>
            <p:nvPr/>
          </p:nvGrpSpPr>
          <p:grpSpPr>
            <a:xfrm>
              <a:off x="8457353" y="3155038"/>
              <a:ext cx="1464324" cy="582907"/>
              <a:chOff x="4184077" y="10930231"/>
              <a:chExt cx="4236804" cy="1165814"/>
            </a:xfrm>
          </p:grpSpPr>
          <p:sp>
            <p:nvSpPr>
              <p:cNvPr id="46" name="CuadroTexto 395">
                <a:extLst>
                  <a:ext uri="{FF2B5EF4-FFF2-40B4-BE49-F238E27FC236}">
                    <a16:creationId xmlns:a16="http://schemas.microsoft.com/office/drawing/2014/main" id="{23FACB4E-1809-7ECF-134F-A6E13D72A69E}"/>
                  </a:ext>
                </a:extLst>
              </p:cNvPr>
              <p:cNvSpPr txBox="1"/>
              <p:nvPr/>
            </p:nvSpPr>
            <p:spPr>
              <a:xfrm flipH="1">
                <a:off x="4213343" y="10930231"/>
                <a:ext cx="4207535" cy="553998"/>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1200" b="1" dirty="0">
                    <a:solidFill>
                      <a:schemeClr val="bg1"/>
                    </a:solidFill>
                    <a:latin typeface="Dax Offc Pro" panose="020B0504030101020102" pitchFamily="34" charset="0"/>
                    <a:ea typeface="Lato" charset="0"/>
                    <a:cs typeface="Lato" charset="0"/>
                  </a:rPr>
                  <a:t>+1.8M Accounts</a:t>
                </a:r>
              </a:p>
            </p:txBody>
          </p:sp>
          <p:sp>
            <p:nvSpPr>
              <p:cNvPr id="47" name="Rectangle 40">
                <a:extLst>
                  <a:ext uri="{FF2B5EF4-FFF2-40B4-BE49-F238E27FC236}">
                    <a16:creationId xmlns:a16="http://schemas.microsoft.com/office/drawing/2014/main" id="{72BC1205-EB86-2D59-3BA6-1F187EB9E3EB}"/>
                  </a:ext>
                </a:extLst>
              </p:cNvPr>
              <p:cNvSpPr/>
              <p:nvPr/>
            </p:nvSpPr>
            <p:spPr>
              <a:xfrm>
                <a:off x="4184077" y="11357381"/>
                <a:ext cx="4236804" cy="738664"/>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900" dirty="0">
                    <a:solidFill>
                      <a:schemeClr val="bg1"/>
                    </a:solidFill>
                    <a:latin typeface="Dax Offc Pro" panose="020B0504030101020102" pitchFamily="34" charset="0"/>
                    <a:ea typeface="Lato Light" panose="020F0502020204030203" pitchFamily="34" charset="0"/>
                    <a:cs typeface="Lato Light" panose="020F0502020204030203" pitchFamily="34" charset="0"/>
                  </a:rPr>
                  <a:t>Accounts converted across business</a:t>
                </a:r>
              </a:p>
            </p:txBody>
          </p:sp>
        </p:grpSp>
        <p:grpSp>
          <p:nvGrpSpPr>
            <p:cNvPr id="48" name="Grupo 251">
              <a:extLst>
                <a:ext uri="{FF2B5EF4-FFF2-40B4-BE49-F238E27FC236}">
                  <a16:creationId xmlns:a16="http://schemas.microsoft.com/office/drawing/2014/main" id="{EA388717-C6CB-DE2A-12F5-E3A9664AEE3E}"/>
                </a:ext>
              </a:extLst>
            </p:cNvPr>
            <p:cNvGrpSpPr/>
            <p:nvPr/>
          </p:nvGrpSpPr>
          <p:grpSpPr>
            <a:xfrm>
              <a:off x="8467468" y="4252089"/>
              <a:ext cx="1474439" cy="582907"/>
              <a:chOff x="4184077" y="10930231"/>
              <a:chExt cx="4266070" cy="1165814"/>
            </a:xfrm>
          </p:grpSpPr>
          <p:sp>
            <p:nvSpPr>
              <p:cNvPr id="49" name="CuadroTexto 395">
                <a:extLst>
                  <a:ext uri="{FF2B5EF4-FFF2-40B4-BE49-F238E27FC236}">
                    <a16:creationId xmlns:a16="http://schemas.microsoft.com/office/drawing/2014/main" id="{68CC73A5-3A8C-9825-F489-97EAF1D0F8C9}"/>
                  </a:ext>
                </a:extLst>
              </p:cNvPr>
              <p:cNvSpPr txBox="1"/>
              <p:nvPr/>
            </p:nvSpPr>
            <p:spPr>
              <a:xfrm flipH="1">
                <a:off x="4213343" y="10930231"/>
                <a:ext cx="4236804" cy="553998"/>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1200" b="1" dirty="0">
                    <a:solidFill>
                      <a:schemeClr val="bg1"/>
                    </a:solidFill>
                    <a:latin typeface="Dax Offc Pro" panose="020B0504030101020102" pitchFamily="34" charset="0"/>
                    <a:ea typeface="Lato" charset="0"/>
                    <a:cs typeface="Lato" charset="0"/>
                  </a:rPr>
                  <a:t>+$60B Deposits</a:t>
                </a:r>
              </a:p>
            </p:txBody>
          </p:sp>
          <p:sp>
            <p:nvSpPr>
              <p:cNvPr id="50" name="Rectangle 40">
                <a:extLst>
                  <a:ext uri="{FF2B5EF4-FFF2-40B4-BE49-F238E27FC236}">
                    <a16:creationId xmlns:a16="http://schemas.microsoft.com/office/drawing/2014/main" id="{5C39C7A6-3474-D0DD-234C-58DE58C8C5DA}"/>
                  </a:ext>
                </a:extLst>
              </p:cNvPr>
              <p:cNvSpPr/>
              <p:nvPr/>
            </p:nvSpPr>
            <p:spPr>
              <a:xfrm>
                <a:off x="4184077" y="11357381"/>
                <a:ext cx="4236804" cy="738664"/>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900" dirty="0">
                    <a:solidFill>
                      <a:schemeClr val="bg1"/>
                    </a:solidFill>
                    <a:latin typeface="Dax Offc Pro" panose="020B0504030101020102" pitchFamily="34" charset="0"/>
                    <a:ea typeface="Lato Light" panose="020F0502020204030203" pitchFamily="34" charset="0"/>
                    <a:cs typeface="Lato Light" panose="020F0502020204030203" pitchFamily="34" charset="0"/>
                  </a:rPr>
                  <a:t>Deposits converted across core platforms</a:t>
                </a:r>
              </a:p>
            </p:txBody>
          </p:sp>
        </p:grpSp>
        <p:grpSp>
          <p:nvGrpSpPr>
            <p:cNvPr id="51" name="Grupo 254">
              <a:extLst>
                <a:ext uri="{FF2B5EF4-FFF2-40B4-BE49-F238E27FC236}">
                  <a16:creationId xmlns:a16="http://schemas.microsoft.com/office/drawing/2014/main" id="{ECAEC3D4-C3A1-948C-8DA2-3F531CE1877F}"/>
                </a:ext>
              </a:extLst>
            </p:cNvPr>
            <p:cNvGrpSpPr/>
            <p:nvPr/>
          </p:nvGrpSpPr>
          <p:grpSpPr>
            <a:xfrm>
              <a:off x="8467271" y="5302698"/>
              <a:ext cx="1464324" cy="721406"/>
              <a:chOff x="4184077" y="10930231"/>
              <a:chExt cx="4236804" cy="1442812"/>
            </a:xfrm>
          </p:grpSpPr>
          <p:sp>
            <p:nvSpPr>
              <p:cNvPr id="52" name="CuadroTexto 395">
                <a:extLst>
                  <a:ext uri="{FF2B5EF4-FFF2-40B4-BE49-F238E27FC236}">
                    <a16:creationId xmlns:a16="http://schemas.microsoft.com/office/drawing/2014/main" id="{B397A9F7-837D-FCB0-7E1B-54C332AF0DF4}"/>
                  </a:ext>
                </a:extLst>
              </p:cNvPr>
              <p:cNvSpPr txBox="1"/>
              <p:nvPr/>
            </p:nvSpPr>
            <p:spPr>
              <a:xfrm flipH="1">
                <a:off x="4213343" y="10930231"/>
                <a:ext cx="3914710" cy="553998"/>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1200" b="1" dirty="0">
                    <a:solidFill>
                      <a:schemeClr val="bg1"/>
                    </a:solidFill>
                    <a:latin typeface="Dax Offc Pro" panose="020B0504030101020102" pitchFamily="34" charset="0"/>
                    <a:ea typeface="Lato" charset="0"/>
                    <a:cs typeface="Lato" charset="0"/>
                  </a:rPr>
                  <a:t>+500 Branches</a:t>
                </a:r>
              </a:p>
            </p:txBody>
          </p:sp>
          <p:sp>
            <p:nvSpPr>
              <p:cNvPr id="53" name="Rectangle 40">
                <a:extLst>
                  <a:ext uri="{FF2B5EF4-FFF2-40B4-BE49-F238E27FC236}">
                    <a16:creationId xmlns:a16="http://schemas.microsoft.com/office/drawing/2014/main" id="{A4594157-B427-C2B2-350F-CB54402E309C}"/>
                  </a:ext>
                </a:extLst>
              </p:cNvPr>
              <p:cNvSpPr/>
              <p:nvPr/>
            </p:nvSpPr>
            <p:spPr>
              <a:xfrm>
                <a:off x="4184077" y="11357381"/>
                <a:ext cx="4236804" cy="1015662"/>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900" dirty="0">
                    <a:solidFill>
                      <a:schemeClr val="bg1"/>
                    </a:solidFill>
                    <a:latin typeface="Dax Offc Pro" panose="020B0504030101020102" pitchFamily="34" charset="0"/>
                    <a:ea typeface="Lato Light" panose="020F0502020204030203" pitchFamily="34" charset="0"/>
                    <a:cs typeface="Lato Light" panose="020F0502020204030203" pitchFamily="34" charset="0"/>
                  </a:rPr>
                  <a:t>Branches and ATMs re-branded and integrated to BMO</a:t>
                </a:r>
              </a:p>
            </p:txBody>
          </p:sp>
        </p:grpSp>
      </p:grpSp>
      <p:grpSp>
        <p:nvGrpSpPr>
          <p:cNvPr id="335" name="Group 334">
            <a:extLst>
              <a:ext uri="{FF2B5EF4-FFF2-40B4-BE49-F238E27FC236}">
                <a16:creationId xmlns:a16="http://schemas.microsoft.com/office/drawing/2014/main" id="{AF49812D-6D9E-48E4-B265-F74780818D5B}"/>
              </a:ext>
            </a:extLst>
          </p:cNvPr>
          <p:cNvGrpSpPr/>
          <p:nvPr/>
        </p:nvGrpSpPr>
        <p:grpSpPr>
          <a:xfrm>
            <a:off x="6096000" y="836318"/>
            <a:ext cx="5543583" cy="5486400"/>
            <a:chOff x="5943600" y="683918"/>
            <a:chExt cx="5543583" cy="5486400"/>
          </a:xfrm>
        </p:grpSpPr>
        <p:grpSp>
          <p:nvGrpSpPr>
            <p:cNvPr id="336" name="Group 335">
              <a:extLst>
                <a:ext uri="{FF2B5EF4-FFF2-40B4-BE49-F238E27FC236}">
                  <a16:creationId xmlns:a16="http://schemas.microsoft.com/office/drawing/2014/main" id="{C8160ACB-5C0E-7625-BCD2-8463EBF13E2C}"/>
                </a:ext>
              </a:extLst>
            </p:cNvPr>
            <p:cNvGrpSpPr>
              <a:grpSpLocks noChangeAspect="1"/>
            </p:cNvGrpSpPr>
            <p:nvPr/>
          </p:nvGrpSpPr>
          <p:grpSpPr>
            <a:xfrm>
              <a:off x="5943600" y="1645920"/>
              <a:ext cx="5458968" cy="3566160"/>
              <a:chOff x="5157992" y="1665629"/>
              <a:chExt cx="2936367" cy="1919171"/>
            </a:xfrm>
            <a:solidFill>
              <a:schemeClr val="bg1">
                <a:lumMod val="95000"/>
              </a:schemeClr>
            </a:solidFill>
          </p:grpSpPr>
          <p:sp>
            <p:nvSpPr>
              <p:cNvPr id="338" name="Freeform 5">
                <a:extLst>
                  <a:ext uri="{FF2B5EF4-FFF2-40B4-BE49-F238E27FC236}">
                    <a16:creationId xmlns:a16="http://schemas.microsoft.com/office/drawing/2014/main" id="{0FDB9322-58A4-8B8F-8D6E-6E28557BF222}"/>
                  </a:ext>
                </a:extLst>
              </p:cNvPr>
              <p:cNvSpPr>
                <a:spLocks/>
              </p:cNvSpPr>
              <p:nvPr/>
            </p:nvSpPr>
            <p:spPr bwMode="auto">
              <a:xfrm>
                <a:off x="5379188" y="1665629"/>
                <a:ext cx="365958" cy="271518"/>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solidFill>
                <a:schemeClr val="accent6"/>
              </a:solid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339" name="Freeform 6">
                <a:extLst>
                  <a:ext uri="{FF2B5EF4-FFF2-40B4-BE49-F238E27FC236}">
                    <a16:creationId xmlns:a16="http://schemas.microsoft.com/office/drawing/2014/main" id="{5FC5C341-65D9-CC53-894C-D9505A921079}"/>
                  </a:ext>
                </a:extLst>
              </p:cNvPr>
              <p:cNvSpPr>
                <a:spLocks/>
              </p:cNvSpPr>
              <p:nvPr/>
            </p:nvSpPr>
            <p:spPr bwMode="auto">
              <a:xfrm>
                <a:off x="5925595" y="2621841"/>
                <a:ext cx="384509" cy="394627"/>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solidFill>
                <a:schemeClr val="accent6"/>
              </a:solid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340" name="Freeform 7">
                <a:extLst>
                  <a:ext uri="{FF2B5EF4-FFF2-40B4-BE49-F238E27FC236}">
                    <a16:creationId xmlns:a16="http://schemas.microsoft.com/office/drawing/2014/main" id="{434C2676-13AD-194D-C4AA-5F77F2FAFD70}"/>
                  </a:ext>
                </a:extLst>
              </p:cNvPr>
              <p:cNvSpPr>
                <a:spLocks/>
              </p:cNvSpPr>
              <p:nvPr/>
            </p:nvSpPr>
            <p:spPr bwMode="auto">
              <a:xfrm>
                <a:off x="6068941" y="2696045"/>
                <a:ext cx="762272" cy="752153"/>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341" name="Freeform 8">
                <a:extLst>
                  <a:ext uri="{FF2B5EF4-FFF2-40B4-BE49-F238E27FC236}">
                    <a16:creationId xmlns:a16="http://schemas.microsoft.com/office/drawing/2014/main" id="{ECE83868-4AC5-FB80-B836-1454AEE571F1}"/>
                  </a:ext>
                </a:extLst>
              </p:cNvPr>
              <p:cNvSpPr>
                <a:spLocks/>
              </p:cNvSpPr>
              <p:nvPr/>
            </p:nvSpPr>
            <p:spPr bwMode="auto">
              <a:xfrm>
                <a:off x="5613602" y="2574620"/>
                <a:ext cx="369330" cy="435102"/>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solidFill>
                <a:schemeClr val="accent2"/>
              </a:solid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342" name="Freeform 9">
                <a:extLst>
                  <a:ext uri="{FF2B5EF4-FFF2-40B4-BE49-F238E27FC236}">
                    <a16:creationId xmlns:a16="http://schemas.microsoft.com/office/drawing/2014/main" id="{8E961936-9AA9-E67E-7805-A78DAC647CD5}"/>
                  </a:ext>
                </a:extLst>
              </p:cNvPr>
              <p:cNvSpPr>
                <a:spLocks/>
              </p:cNvSpPr>
              <p:nvPr/>
            </p:nvSpPr>
            <p:spPr bwMode="auto">
              <a:xfrm>
                <a:off x="5239212" y="2105790"/>
                <a:ext cx="433415" cy="750467"/>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solidFill>
                <a:schemeClr val="accent6"/>
              </a:solid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343" name="Freeform 10">
                <a:extLst>
                  <a:ext uri="{FF2B5EF4-FFF2-40B4-BE49-F238E27FC236}">
                    <a16:creationId xmlns:a16="http://schemas.microsoft.com/office/drawing/2014/main" id="{E7390B4C-9215-723A-C97A-721D99F9F748}"/>
                  </a:ext>
                </a:extLst>
              </p:cNvPr>
              <p:cNvSpPr>
                <a:spLocks/>
              </p:cNvSpPr>
              <p:nvPr/>
            </p:nvSpPr>
            <p:spPr bwMode="auto">
              <a:xfrm>
                <a:off x="6303358" y="2660630"/>
                <a:ext cx="473890" cy="254654"/>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solidFill>
                <a:schemeClr val="accent6"/>
              </a:solid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344" name="Freeform 11">
                <a:extLst>
                  <a:ext uri="{FF2B5EF4-FFF2-40B4-BE49-F238E27FC236}">
                    <a16:creationId xmlns:a16="http://schemas.microsoft.com/office/drawing/2014/main" id="{CCA65CFC-E916-DAE7-B696-EC919DD292F9}"/>
                  </a:ext>
                </a:extLst>
              </p:cNvPr>
              <p:cNvSpPr>
                <a:spLocks/>
              </p:cNvSpPr>
              <p:nvPr/>
            </p:nvSpPr>
            <p:spPr bwMode="auto">
              <a:xfrm>
                <a:off x="6364070" y="2454884"/>
                <a:ext cx="401373" cy="222611"/>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solidFill>
                <a:schemeClr val="accent2"/>
              </a:solid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345" name="Freeform 12">
                <a:extLst>
                  <a:ext uri="{FF2B5EF4-FFF2-40B4-BE49-F238E27FC236}">
                    <a16:creationId xmlns:a16="http://schemas.microsoft.com/office/drawing/2014/main" id="{3F783318-F7FE-3382-3E72-D5DA386320DF}"/>
                  </a:ext>
                </a:extLst>
              </p:cNvPr>
              <p:cNvSpPr>
                <a:spLocks/>
              </p:cNvSpPr>
              <p:nvPr/>
            </p:nvSpPr>
            <p:spPr bwMode="auto">
              <a:xfrm>
                <a:off x="6279748" y="2242392"/>
                <a:ext cx="446907" cy="225984"/>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solidFill>
                <a:schemeClr val="accent6"/>
              </a:solid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346" name="Freeform 13">
                <a:extLst>
                  <a:ext uri="{FF2B5EF4-FFF2-40B4-BE49-F238E27FC236}">
                    <a16:creationId xmlns:a16="http://schemas.microsoft.com/office/drawing/2014/main" id="{8AB01D08-1E60-7B4D-D017-957C34131CCB}"/>
                  </a:ext>
                </a:extLst>
              </p:cNvPr>
              <p:cNvSpPr>
                <a:spLocks/>
              </p:cNvSpPr>
              <p:nvPr/>
            </p:nvSpPr>
            <p:spPr bwMode="auto">
              <a:xfrm>
                <a:off x="6293239" y="2040019"/>
                <a:ext cx="384509" cy="256340"/>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solidFill>
                <a:schemeClr val="accent6"/>
              </a:solid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347" name="Freeform 14">
                <a:extLst>
                  <a:ext uri="{FF2B5EF4-FFF2-40B4-BE49-F238E27FC236}">
                    <a16:creationId xmlns:a16="http://schemas.microsoft.com/office/drawing/2014/main" id="{24915FF5-A4BF-E04C-FEB4-F352BF0EDE51}"/>
                  </a:ext>
                </a:extLst>
              </p:cNvPr>
              <p:cNvSpPr>
                <a:spLocks/>
              </p:cNvSpPr>
              <p:nvPr/>
            </p:nvSpPr>
            <p:spPr bwMode="auto">
              <a:xfrm>
                <a:off x="5922222" y="2058569"/>
                <a:ext cx="386195" cy="318738"/>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solidFill>
                <a:schemeClr val="accent6"/>
              </a:solid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348" name="Freeform 15">
                <a:extLst>
                  <a:ext uri="{FF2B5EF4-FFF2-40B4-BE49-F238E27FC236}">
                    <a16:creationId xmlns:a16="http://schemas.microsoft.com/office/drawing/2014/main" id="{E0B7A0C1-17E7-F44E-0656-E4D7C1683DC6}"/>
                  </a:ext>
                </a:extLst>
              </p:cNvPr>
              <p:cNvSpPr>
                <a:spLocks/>
              </p:cNvSpPr>
              <p:nvPr/>
            </p:nvSpPr>
            <p:spPr bwMode="auto">
              <a:xfrm>
                <a:off x="6313477" y="1829213"/>
                <a:ext cx="359212" cy="231044"/>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solidFill>
                <a:schemeClr val="accent6"/>
              </a:solid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349" name="Freeform 16">
                <a:extLst>
                  <a:ext uri="{FF2B5EF4-FFF2-40B4-BE49-F238E27FC236}">
                    <a16:creationId xmlns:a16="http://schemas.microsoft.com/office/drawing/2014/main" id="{BFDC40AB-7702-6B85-6921-A7BD5FB3DB06}"/>
                  </a:ext>
                </a:extLst>
              </p:cNvPr>
              <p:cNvSpPr>
                <a:spLocks/>
              </p:cNvSpPr>
              <p:nvPr/>
            </p:nvSpPr>
            <p:spPr bwMode="auto">
              <a:xfrm>
                <a:off x="5982934" y="2348638"/>
                <a:ext cx="401373" cy="315365"/>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solidFill>
                <a:schemeClr val="accent6"/>
              </a:solid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350" name="Freeform 17">
                <a:extLst>
                  <a:ext uri="{FF2B5EF4-FFF2-40B4-BE49-F238E27FC236}">
                    <a16:creationId xmlns:a16="http://schemas.microsoft.com/office/drawing/2014/main" id="{A6340AC7-5B5D-DFD9-CA02-C985E3A781B6}"/>
                  </a:ext>
                </a:extLst>
              </p:cNvPr>
              <p:cNvSpPr>
                <a:spLocks/>
              </p:cNvSpPr>
              <p:nvPr/>
            </p:nvSpPr>
            <p:spPr bwMode="auto">
              <a:xfrm>
                <a:off x="5716476" y="2235646"/>
                <a:ext cx="308619" cy="386196"/>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solidFill>
                <a:schemeClr val="accent6"/>
              </a:solid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351" name="Freeform 18">
                <a:extLst>
                  <a:ext uri="{FF2B5EF4-FFF2-40B4-BE49-F238E27FC236}">
                    <a16:creationId xmlns:a16="http://schemas.microsoft.com/office/drawing/2014/main" id="{DC7F244B-E37C-ECC2-FD03-DF087BF3F3BB}"/>
                  </a:ext>
                </a:extLst>
              </p:cNvPr>
              <p:cNvSpPr>
                <a:spLocks/>
              </p:cNvSpPr>
              <p:nvPr/>
            </p:nvSpPr>
            <p:spPr bwMode="auto">
              <a:xfrm>
                <a:off x="5428094" y="2164816"/>
                <a:ext cx="354153" cy="536288"/>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solidFill>
                <a:schemeClr val="accent6"/>
              </a:solid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352" name="Freeform 19">
                <a:extLst>
                  <a:ext uri="{FF2B5EF4-FFF2-40B4-BE49-F238E27FC236}">
                    <a16:creationId xmlns:a16="http://schemas.microsoft.com/office/drawing/2014/main" id="{E65CBE8E-C1F7-50A0-D230-E284D7C325C5}"/>
                  </a:ext>
                </a:extLst>
              </p:cNvPr>
              <p:cNvSpPr>
                <a:spLocks/>
              </p:cNvSpPr>
              <p:nvPr/>
            </p:nvSpPr>
            <p:spPr bwMode="auto">
              <a:xfrm>
                <a:off x="5278001" y="1830900"/>
                <a:ext cx="440161" cy="372704"/>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solidFill>
                <a:schemeClr val="accent6"/>
              </a:solid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353" name="Freeform 20">
                <a:extLst>
                  <a:ext uri="{FF2B5EF4-FFF2-40B4-BE49-F238E27FC236}">
                    <a16:creationId xmlns:a16="http://schemas.microsoft.com/office/drawing/2014/main" id="{2973EAFF-544A-5125-271C-AB9EBF7846AA}"/>
                  </a:ext>
                </a:extLst>
              </p:cNvPr>
              <p:cNvSpPr>
                <a:spLocks/>
              </p:cNvSpPr>
              <p:nvPr/>
            </p:nvSpPr>
            <p:spPr bwMode="auto">
              <a:xfrm>
                <a:off x="5637212" y="1731400"/>
                <a:ext cx="325483" cy="532915"/>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solidFill>
                <a:schemeClr val="accent6"/>
              </a:solid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354" name="Freeform 21">
                <a:extLst>
                  <a:ext uri="{FF2B5EF4-FFF2-40B4-BE49-F238E27FC236}">
                    <a16:creationId xmlns:a16="http://schemas.microsoft.com/office/drawing/2014/main" id="{07981EB8-9C09-0402-5D52-92752F55CD5F}"/>
                  </a:ext>
                </a:extLst>
              </p:cNvPr>
              <p:cNvSpPr>
                <a:spLocks/>
              </p:cNvSpPr>
              <p:nvPr/>
            </p:nvSpPr>
            <p:spPr bwMode="auto">
              <a:xfrm>
                <a:off x="5775501" y="1743205"/>
                <a:ext cx="558212" cy="360899"/>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355" name="Freeform 22">
                <a:extLst>
                  <a:ext uri="{FF2B5EF4-FFF2-40B4-BE49-F238E27FC236}">
                    <a16:creationId xmlns:a16="http://schemas.microsoft.com/office/drawing/2014/main" id="{0D3A79C8-D1F5-EC20-2255-CA824EBD9E72}"/>
                  </a:ext>
                </a:extLst>
              </p:cNvPr>
              <p:cNvSpPr>
                <a:spLocks/>
              </p:cNvSpPr>
              <p:nvPr/>
            </p:nvSpPr>
            <p:spPr bwMode="auto">
              <a:xfrm>
                <a:off x="7897045" y="1787053"/>
                <a:ext cx="197314" cy="315365"/>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356" name="Freeform 23">
                <a:extLst>
                  <a:ext uri="{FF2B5EF4-FFF2-40B4-BE49-F238E27FC236}">
                    <a16:creationId xmlns:a16="http://schemas.microsoft.com/office/drawing/2014/main" id="{958393ED-5D08-A4FB-98CE-63ECDC7C0CE5}"/>
                  </a:ext>
                </a:extLst>
              </p:cNvPr>
              <p:cNvSpPr>
                <a:spLocks/>
              </p:cNvSpPr>
              <p:nvPr/>
            </p:nvSpPr>
            <p:spPr bwMode="auto">
              <a:xfrm>
                <a:off x="7517596" y="2002918"/>
                <a:ext cx="408119" cy="300187"/>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357" name="Freeform 24">
                <a:extLst>
                  <a:ext uri="{FF2B5EF4-FFF2-40B4-BE49-F238E27FC236}">
                    <a16:creationId xmlns:a16="http://schemas.microsoft.com/office/drawing/2014/main" id="{E752E723-E50B-567E-B15D-69E75E928785}"/>
                  </a:ext>
                </a:extLst>
              </p:cNvPr>
              <p:cNvSpPr>
                <a:spLocks/>
              </p:cNvSpPr>
              <p:nvPr/>
            </p:nvSpPr>
            <p:spPr bwMode="auto">
              <a:xfrm>
                <a:off x="7792486" y="1982680"/>
                <a:ext cx="94441" cy="170331"/>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358" name="Freeform 25">
                <a:extLst>
                  <a:ext uri="{FF2B5EF4-FFF2-40B4-BE49-F238E27FC236}">
                    <a16:creationId xmlns:a16="http://schemas.microsoft.com/office/drawing/2014/main" id="{6425F1D1-27A2-834A-868B-3808D78BE776}"/>
                  </a:ext>
                </a:extLst>
              </p:cNvPr>
              <p:cNvSpPr>
                <a:spLocks/>
              </p:cNvSpPr>
              <p:nvPr/>
            </p:nvSpPr>
            <p:spPr bwMode="auto">
              <a:xfrm>
                <a:off x="7866689" y="1960756"/>
                <a:ext cx="84322" cy="187195"/>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359" name="Freeform 26">
                <a:extLst>
                  <a:ext uri="{FF2B5EF4-FFF2-40B4-BE49-F238E27FC236}">
                    <a16:creationId xmlns:a16="http://schemas.microsoft.com/office/drawing/2014/main" id="{F726F06D-ADC9-D9DF-687C-CB6E2D7081C9}"/>
                  </a:ext>
                </a:extLst>
              </p:cNvPr>
              <p:cNvSpPr>
                <a:spLocks/>
              </p:cNvSpPr>
              <p:nvPr/>
            </p:nvSpPr>
            <p:spPr bwMode="auto">
              <a:xfrm>
                <a:off x="7834648" y="2188426"/>
                <a:ext cx="94441" cy="86009"/>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360" name="Freeform 27">
                <a:extLst>
                  <a:ext uri="{FF2B5EF4-FFF2-40B4-BE49-F238E27FC236}">
                    <a16:creationId xmlns:a16="http://schemas.microsoft.com/office/drawing/2014/main" id="{B4D7B0F8-0836-5B83-E958-D1EF0BEBEC4B}"/>
                  </a:ext>
                </a:extLst>
              </p:cNvPr>
              <p:cNvSpPr>
                <a:spLocks/>
              </p:cNvSpPr>
              <p:nvPr/>
            </p:nvSpPr>
            <p:spPr bwMode="auto">
              <a:xfrm>
                <a:off x="7918970" y="2179993"/>
                <a:ext cx="40475" cy="52280"/>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361" name="Freeform 28">
                <a:extLst>
                  <a:ext uri="{FF2B5EF4-FFF2-40B4-BE49-F238E27FC236}">
                    <a16:creationId xmlns:a16="http://schemas.microsoft.com/office/drawing/2014/main" id="{CA37C8E3-8548-03BB-025A-FF30641068F3}"/>
                  </a:ext>
                </a:extLst>
              </p:cNvPr>
              <p:cNvSpPr>
                <a:spLocks/>
              </p:cNvSpPr>
              <p:nvPr/>
            </p:nvSpPr>
            <p:spPr bwMode="auto">
              <a:xfrm>
                <a:off x="7834648" y="2119281"/>
                <a:ext cx="183822" cy="92755"/>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362" name="Freeform 29">
                <a:extLst>
                  <a:ext uri="{FF2B5EF4-FFF2-40B4-BE49-F238E27FC236}">
                    <a16:creationId xmlns:a16="http://schemas.microsoft.com/office/drawing/2014/main" id="{58BB7A5D-5D69-4BF7-42E2-C4816C880AF0}"/>
                  </a:ext>
                </a:extLst>
              </p:cNvPr>
              <p:cNvSpPr>
                <a:spLocks/>
              </p:cNvSpPr>
              <p:nvPr/>
            </p:nvSpPr>
            <p:spPr bwMode="auto">
              <a:xfrm>
                <a:off x="7976309" y="2205290"/>
                <a:ext cx="16864" cy="11806"/>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363" name="Freeform 30">
                <a:extLst>
                  <a:ext uri="{FF2B5EF4-FFF2-40B4-BE49-F238E27FC236}">
                    <a16:creationId xmlns:a16="http://schemas.microsoft.com/office/drawing/2014/main" id="{7850DED4-6735-AC8C-DFC2-76F6FD532FBF}"/>
                  </a:ext>
                </a:extLst>
              </p:cNvPr>
              <p:cNvSpPr>
                <a:spLocks/>
              </p:cNvSpPr>
              <p:nvPr/>
            </p:nvSpPr>
            <p:spPr bwMode="auto">
              <a:xfrm>
                <a:off x="7763817" y="2269376"/>
                <a:ext cx="70830" cy="158525"/>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364" name="Freeform 31">
                <a:extLst>
                  <a:ext uri="{FF2B5EF4-FFF2-40B4-BE49-F238E27FC236}">
                    <a16:creationId xmlns:a16="http://schemas.microsoft.com/office/drawing/2014/main" id="{7338B745-5CD8-411F-D536-9F72EAFC13DC}"/>
                  </a:ext>
                </a:extLst>
              </p:cNvPr>
              <p:cNvSpPr>
                <a:spLocks/>
              </p:cNvSpPr>
              <p:nvPr/>
            </p:nvSpPr>
            <p:spPr bwMode="auto">
              <a:xfrm>
                <a:off x="7750326" y="2378994"/>
                <a:ext cx="55652" cy="91068"/>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365" name="Freeform 32">
                <a:extLst>
                  <a:ext uri="{FF2B5EF4-FFF2-40B4-BE49-F238E27FC236}">
                    <a16:creationId xmlns:a16="http://schemas.microsoft.com/office/drawing/2014/main" id="{8DE91056-337D-6A14-4116-33F633B67630}"/>
                  </a:ext>
                </a:extLst>
              </p:cNvPr>
              <p:cNvSpPr>
                <a:spLocks/>
              </p:cNvSpPr>
              <p:nvPr/>
            </p:nvSpPr>
            <p:spPr bwMode="auto">
              <a:xfrm>
                <a:off x="7480495" y="2227213"/>
                <a:ext cx="317051" cy="205746"/>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366" name="Freeform 33">
                <a:extLst>
                  <a:ext uri="{FF2B5EF4-FFF2-40B4-BE49-F238E27FC236}">
                    <a16:creationId xmlns:a16="http://schemas.microsoft.com/office/drawing/2014/main" id="{FBFFFB5F-4A67-2024-627A-9671CCFE0802}"/>
                  </a:ext>
                </a:extLst>
              </p:cNvPr>
              <p:cNvSpPr>
                <a:spLocks/>
              </p:cNvSpPr>
              <p:nvPr/>
            </p:nvSpPr>
            <p:spPr bwMode="auto">
              <a:xfrm>
                <a:off x="7183681" y="3051885"/>
                <a:ext cx="490754" cy="384509"/>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solidFill>
                <a:schemeClr val="accent2"/>
              </a:solid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367" name="Freeform 34">
                <a:extLst>
                  <a:ext uri="{FF2B5EF4-FFF2-40B4-BE49-F238E27FC236}">
                    <a16:creationId xmlns:a16="http://schemas.microsoft.com/office/drawing/2014/main" id="{F4471AF1-BD88-B6EA-968B-B5C7C7D960A2}"/>
                  </a:ext>
                </a:extLst>
              </p:cNvPr>
              <p:cNvSpPr>
                <a:spLocks/>
              </p:cNvSpPr>
              <p:nvPr/>
            </p:nvSpPr>
            <p:spPr bwMode="auto">
              <a:xfrm>
                <a:off x="6802545" y="2950697"/>
                <a:ext cx="306933" cy="271518"/>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368" name="Freeform 35">
                <a:extLst>
                  <a:ext uri="{FF2B5EF4-FFF2-40B4-BE49-F238E27FC236}">
                    <a16:creationId xmlns:a16="http://schemas.microsoft.com/office/drawing/2014/main" id="{5124B9B5-E79D-2FEE-1A27-3A8F825C9B63}"/>
                  </a:ext>
                </a:extLst>
              </p:cNvPr>
              <p:cNvSpPr>
                <a:spLocks/>
              </p:cNvSpPr>
              <p:nvPr/>
            </p:nvSpPr>
            <p:spPr bwMode="auto">
              <a:xfrm>
                <a:off x="6765443" y="2707850"/>
                <a:ext cx="274890" cy="247908"/>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369" name="Freeform 36">
                <a:extLst>
                  <a:ext uri="{FF2B5EF4-FFF2-40B4-BE49-F238E27FC236}">
                    <a16:creationId xmlns:a16="http://schemas.microsoft.com/office/drawing/2014/main" id="{5FF08749-C2D8-5123-2D1C-2984DC85E1FD}"/>
                  </a:ext>
                </a:extLst>
              </p:cNvPr>
              <p:cNvSpPr>
                <a:spLocks/>
              </p:cNvSpPr>
              <p:nvPr/>
            </p:nvSpPr>
            <p:spPr bwMode="auto">
              <a:xfrm>
                <a:off x="7011664" y="2657257"/>
                <a:ext cx="465458" cy="151779"/>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370" name="Freeform 37">
                <a:extLst>
                  <a:ext uri="{FF2B5EF4-FFF2-40B4-BE49-F238E27FC236}">
                    <a16:creationId xmlns:a16="http://schemas.microsoft.com/office/drawing/2014/main" id="{3B9EB6D6-C192-7D08-DE69-0FE6D344F032}"/>
                  </a:ext>
                </a:extLst>
              </p:cNvPr>
              <p:cNvSpPr>
                <a:spLocks/>
              </p:cNvSpPr>
              <p:nvPr/>
            </p:nvSpPr>
            <p:spPr bwMode="auto">
              <a:xfrm>
                <a:off x="7342207" y="2606663"/>
                <a:ext cx="465458" cy="205746"/>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371" name="Freeform 38">
                <a:extLst>
                  <a:ext uri="{FF2B5EF4-FFF2-40B4-BE49-F238E27FC236}">
                    <a16:creationId xmlns:a16="http://schemas.microsoft.com/office/drawing/2014/main" id="{29F976B2-F06C-D79E-CC54-49375A2A5A11}"/>
                  </a:ext>
                </a:extLst>
              </p:cNvPr>
              <p:cNvSpPr>
                <a:spLocks/>
              </p:cNvSpPr>
              <p:nvPr/>
            </p:nvSpPr>
            <p:spPr bwMode="auto">
              <a:xfrm>
                <a:off x="7274749" y="2775308"/>
                <a:ext cx="286695" cy="308620"/>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solidFill>
                    <a:schemeClr val="accent6"/>
                  </a:solidFill>
                  <a:latin typeface="Lato Light" charset="0"/>
                </a:endParaRPr>
              </a:p>
            </p:txBody>
          </p:sp>
          <p:sp>
            <p:nvSpPr>
              <p:cNvPr id="372" name="Freeform 39">
                <a:extLst>
                  <a:ext uri="{FF2B5EF4-FFF2-40B4-BE49-F238E27FC236}">
                    <a16:creationId xmlns:a16="http://schemas.microsoft.com/office/drawing/2014/main" id="{2D99C4B6-CA4B-56A6-4CEE-DD7DEEE102F9}"/>
                  </a:ext>
                </a:extLst>
              </p:cNvPr>
              <p:cNvSpPr>
                <a:spLocks/>
              </p:cNvSpPr>
              <p:nvPr/>
            </p:nvSpPr>
            <p:spPr bwMode="auto">
              <a:xfrm>
                <a:off x="7369190" y="2432960"/>
                <a:ext cx="418238" cy="234416"/>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373" name="Freeform 40">
                <a:extLst>
                  <a:ext uri="{FF2B5EF4-FFF2-40B4-BE49-F238E27FC236}">
                    <a16:creationId xmlns:a16="http://schemas.microsoft.com/office/drawing/2014/main" id="{05634D69-371F-41F0-57AC-508ACB44EE15}"/>
                  </a:ext>
                </a:extLst>
              </p:cNvPr>
              <p:cNvSpPr>
                <a:spLocks/>
              </p:cNvSpPr>
              <p:nvPr/>
            </p:nvSpPr>
            <p:spPr bwMode="auto">
              <a:xfrm>
                <a:off x="7406291" y="2750011"/>
                <a:ext cx="269831" cy="209119"/>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374" name="Freeform 41">
                <a:extLst>
                  <a:ext uri="{FF2B5EF4-FFF2-40B4-BE49-F238E27FC236}">
                    <a16:creationId xmlns:a16="http://schemas.microsoft.com/office/drawing/2014/main" id="{1652817B-5B52-6C1F-AC59-CC72E590DEF5}"/>
                  </a:ext>
                </a:extLst>
              </p:cNvPr>
              <p:cNvSpPr>
                <a:spLocks/>
              </p:cNvSpPr>
              <p:nvPr/>
            </p:nvSpPr>
            <p:spPr bwMode="auto">
              <a:xfrm>
                <a:off x="7128028" y="2788799"/>
                <a:ext cx="212492" cy="340661"/>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375" name="Freeform 42">
                <a:extLst>
                  <a:ext uri="{FF2B5EF4-FFF2-40B4-BE49-F238E27FC236}">
                    <a16:creationId xmlns:a16="http://schemas.microsoft.com/office/drawing/2014/main" id="{829E133C-878F-46D2-9F1D-AD6B7599A96A}"/>
                  </a:ext>
                </a:extLst>
              </p:cNvPr>
              <p:cNvSpPr>
                <a:spLocks/>
              </p:cNvSpPr>
              <p:nvPr/>
            </p:nvSpPr>
            <p:spPr bwMode="auto">
              <a:xfrm>
                <a:off x="6942519" y="2800604"/>
                <a:ext cx="195628" cy="342348"/>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376" name="Freeform 43">
                <a:extLst>
                  <a:ext uri="{FF2B5EF4-FFF2-40B4-BE49-F238E27FC236}">
                    <a16:creationId xmlns:a16="http://schemas.microsoft.com/office/drawing/2014/main" id="{16E68ADB-38CF-5255-6E3C-2B8E21765F51}"/>
                  </a:ext>
                </a:extLst>
              </p:cNvPr>
              <p:cNvSpPr>
                <a:spLocks/>
              </p:cNvSpPr>
              <p:nvPr/>
            </p:nvSpPr>
            <p:spPr bwMode="auto">
              <a:xfrm>
                <a:off x="7559758" y="2387426"/>
                <a:ext cx="242848" cy="177077"/>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377" name="Freeform 44">
                <a:extLst>
                  <a:ext uri="{FF2B5EF4-FFF2-40B4-BE49-F238E27FC236}">
                    <a16:creationId xmlns:a16="http://schemas.microsoft.com/office/drawing/2014/main" id="{168379F5-F883-838C-5159-CA110CAA1E7D}"/>
                  </a:ext>
                </a:extLst>
              </p:cNvPr>
              <p:cNvSpPr>
                <a:spLocks/>
              </p:cNvSpPr>
              <p:nvPr/>
            </p:nvSpPr>
            <p:spPr bwMode="auto">
              <a:xfrm>
                <a:off x="7411350" y="2367189"/>
                <a:ext cx="249594" cy="246221"/>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378" name="Freeform 45">
                <a:extLst>
                  <a:ext uri="{FF2B5EF4-FFF2-40B4-BE49-F238E27FC236}">
                    <a16:creationId xmlns:a16="http://schemas.microsoft.com/office/drawing/2014/main" id="{7428A773-4D5F-324D-BCD4-503EBF0E8968}"/>
                  </a:ext>
                </a:extLst>
              </p:cNvPr>
              <p:cNvSpPr>
                <a:spLocks/>
              </p:cNvSpPr>
              <p:nvPr/>
            </p:nvSpPr>
            <p:spPr bwMode="auto">
              <a:xfrm>
                <a:off x="7045393" y="2498731"/>
                <a:ext cx="398000" cy="205746"/>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379" name="Freeform 46">
                <a:extLst>
                  <a:ext uri="{FF2B5EF4-FFF2-40B4-BE49-F238E27FC236}">
                    <a16:creationId xmlns:a16="http://schemas.microsoft.com/office/drawing/2014/main" id="{F1037377-736D-6FD6-3B64-076023CD32CC}"/>
                  </a:ext>
                </a:extLst>
              </p:cNvPr>
              <p:cNvSpPr>
                <a:spLocks/>
              </p:cNvSpPr>
              <p:nvPr/>
            </p:nvSpPr>
            <p:spPr bwMode="auto">
              <a:xfrm>
                <a:off x="6706417" y="2426214"/>
                <a:ext cx="362585" cy="315365"/>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solidFill>
                <a:schemeClr val="accent2"/>
              </a:solid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380" name="Freeform 47">
                <a:extLst>
                  <a:ext uri="{FF2B5EF4-FFF2-40B4-BE49-F238E27FC236}">
                    <a16:creationId xmlns:a16="http://schemas.microsoft.com/office/drawing/2014/main" id="{128E75DD-51AE-A480-A0FF-3E560FF53547}"/>
                  </a:ext>
                </a:extLst>
              </p:cNvPr>
              <p:cNvSpPr>
                <a:spLocks/>
              </p:cNvSpPr>
              <p:nvPr/>
            </p:nvSpPr>
            <p:spPr bwMode="auto">
              <a:xfrm>
                <a:off x="6642332" y="1820781"/>
                <a:ext cx="350780" cy="408119"/>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solidFill>
                <a:schemeClr val="accent2"/>
              </a:solid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381" name="Line 48">
                <a:extLst>
                  <a:ext uri="{FF2B5EF4-FFF2-40B4-BE49-F238E27FC236}">
                    <a16:creationId xmlns:a16="http://schemas.microsoft.com/office/drawing/2014/main" id="{ADC93A48-93A3-48C5-3EB5-727411A1E039}"/>
                  </a:ext>
                </a:extLst>
              </p:cNvPr>
              <p:cNvSpPr>
                <a:spLocks noChangeShapeType="1"/>
              </p:cNvSpPr>
              <p:nvPr/>
            </p:nvSpPr>
            <p:spPr bwMode="auto">
              <a:xfrm>
                <a:off x="6881808" y="2014722"/>
                <a:ext cx="0" cy="0"/>
              </a:xfrm>
              <a:prstGeom prst="line">
                <a:avLst/>
              </a:prstGeom>
              <a:grpFill/>
              <a:ln w="12700">
                <a:solidFill>
                  <a:srgbClr val="000000"/>
                </a:solidFill>
                <a:round/>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382" name="Line 49">
                <a:extLst>
                  <a:ext uri="{FF2B5EF4-FFF2-40B4-BE49-F238E27FC236}">
                    <a16:creationId xmlns:a16="http://schemas.microsoft.com/office/drawing/2014/main" id="{3A988320-869E-14AD-8D0A-EE05BAEB05BA}"/>
                  </a:ext>
                </a:extLst>
              </p:cNvPr>
              <p:cNvSpPr>
                <a:spLocks noChangeShapeType="1"/>
              </p:cNvSpPr>
              <p:nvPr/>
            </p:nvSpPr>
            <p:spPr bwMode="auto">
              <a:xfrm>
                <a:off x="6881808" y="2014722"/>
                <a:ext cx="0" cy="0"/>
              </a:xfrm>
              <a:prstGeom prst="line">
                <a:avLst/>
              </a:pr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383" name="Freeform 50">
                <a:extLst>
                  <a:ext uri="{FF2B5EF4-FFF2-40B4-BE49-F238E27FC236}">
                    <a16:creationId xmlns:a16="http://schemas.microsoft.com/office/drawing/2014/main" id="{998DB071-6BB0-861D-7C77-2F7ACA95A1D9}"/>
                  </a:ext>
                </a:extLst>
              </p:cNvPr>
              <p:cNvSpPr>
                <a:spLocks/>
              </p:cNvSpPr>
              <p:nvPr/>
            </p:nvSpPr>
            <p:spPr bwMode="auto">
              <a:xfrm>
                <a:off x="6964444" y="1940519"/>
                <a:ext cx="409805" cy="386196"/>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384" name="Freeform 51">
                <a:extLst>
                  <a:ext uri="{FF2B5EF4-FFF2-40B4-BE49-F238E27FC236}">
                    <a16:creationId xmlns:a16="http://schemas.microsoft.com/office/drawing/2014/main" id="{2E21C349-EB3E-F0C5-C35D-08DFB56A0F92}"/>
                  </a:ext>
                </a:extLst>
              </p:cNvPr>
              <p:cNvSpPr>
                <a:spLocks/>
              </p:cNvSpPr>
              <p:nvPr/>
            </p:nvSpPr>
            <p:spPr bwMode="auto">
              <a:xfrm>
                <a:off x="6848079" y="1986053"/>
                <a:ext cx="286695" cy="305247"/>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solidFill>
                <a:schemeClr val="accent2"/>
              </a:solid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385" name="Freeform 52">
                <a:extLst>
                  <a:ext uri="{FF2B5EF4-FFF2-40B4-BE49-F238E27FC236}">
                    <a16:creationId xmlns:a16="http://schemas.microsoft.com/office/drawing/2014/main" id="{A91EFCFB-731D-6B36-D41D-D9C731A5594F}"/>
                  </a:ext>
                </a:extLst>
              </p:cNvPr>
              <p:cNvSpPr>
                <a:spLocks/>
              </p:cNvSpPr>
              <p:nvPr/>
            </p:nvSpPr>
            <p:spPr bwMode="auto">
              <a:xfrm>
                <a:off x="7268003" y="2274434"/>
                <a:ext cx="229357" cy="263085"/>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386" name="Freeform 53">
                <a:extLst>
                  <a:ext uri="{FF2B5EF4-FFF2-40B4-BE49-F238E27FC236}">
                    <a16:creationId xmlns:a16="http://schemas.microsoft.com/office/drawing/2014/main" id="{6DFDF6CC-6DC3-8D83-5795-13BE6C38436D}"/>
                  </a:ext>
                </a:extLst>
              </p:cNvPr>
              <p:cNvSpPr>
                <a:spLocks/>
              </p:cNvSpPr>
              <p:nvPr/>
            </p:nvSpPr>
            <p:spPr bwMode="auto">
              <a:xfrm>
                <a:off x="7119596" y="2319969"/>
                <a:ext cx="168644" cy="290068"/>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solidFill>
                <a:schemeClr val="accent2"/>
              </a:solid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387" name="Freeform 54">
                <a:extLst>
                  <a:ext uri="{FF2B5EF4-FFF2-40B4-BE49-F238E27FC236}">
                    <a16:creationId xmlns:a16="http://schemas.microsoft.com/office/drawing/2014/main" id="{C0CDFA4D-DA1D-2C24-146D-F5A331CE8C62}"/>
                  </a:ext>
                </a:extLst>
              </p:cNvPr>
              <p:cNvSpPr>
                <a:spLocks/>
              </p:cNvSpPr>
              <p:nvPr/>
            </p:nvSpPr>
            <p:spPr bwMode="auto">
              <a:xfrm>
                <a:off x="6929028" y="2282867"/>
                <a:ext cx="217551" cy="381136"/>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solidFill>
                <a:schemeClr val="accent2"/>
              </a:solid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388" name="Freeform 55">
                <a:extLst>
                  <a:ext uri="{FF2B5EF4-FFF2-40B4-BE49-F238E27FC236}">
                    <a16:creationId xmlns:a16="http://schemas.microsoft.com/office/drawing/2014/main" id="{318EDC51-DA96-2829-8B01-AF2067CFE966}"/>
                  </a:ext>
                </a:extLst>
              </p:cNvPr>
              <p:cNvSpPr>
                <a:spLocks/>
              </p:cNvSpPr>
              <p:nvPr/>
            </p:nvSpPr>
            <p:spPr bwMode="auto">
              <a:xfrm>
                <a:off x="6662570" y="2198544"/>
                <a:ext cx="330543" cy="242848"/>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solidFill>
                <a:schemeClr val="accent6"/>
              </a:solid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389" name="Freeform 59">
                <a:extLst>
                  <a:ext uri="{FF2B5EF4-FFF2-40B4-BE49-F238E27FC236}">
                    <a16:creationId xmlns:a16="http://schemas.microsoft.com/office/drawing/2014/main" id="{6C7A17CA-8548-B4FD-1085-BA3756081BB5}"/>
                  </a:ext>
                </a:extLst>
              </p:cNvPr>
              <p:cNvSpPr>
                <a:spLocks/>
              </p:cNvSpPr>
              <p:nvPr/>
            </p:nvSpPr>
            <p:spPr bwMode="auto">
              <a:xfrm>
                <a:off x="5157992" y="3013096"/>
                <a:ext cx="735560" cy="571704"/>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sp>
            <p:nvSpPr>
              <p:cNvPr id="390" name="Freeform 60">
                <a:extLst>
                  <a:ext uri="{FF2B5EF4-FFF2-40B4-BE49-F238E27FC236}">
                    <a16:creationId xmlns:a16="http://schemas.microsoft.com/office/drawing/2014/main" id="{7C3FA1DE-9375-080E-8DBC-EE76C92537DA}"/>
                  </a:ext>
                </a:extLst>
              </p:cNvPr>
              <p:cNvSpPr>
                <a:spLocks/>
              </p:cNvSpPr>
              <p:nvPr/>
            </p:nvSpPr>
            <p:spPr bwMode="auto">
              <a:xfrm>
                <a:off x="5957637" y="3282926"/>
                <a:ext cx="448593" cy="285010"/>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12700" cap="flat">
                <a:solidFill>
                  <a:srgbClr val="FFFFFF"/>
                </a:solidFill>
                <a:prstDash val="solid"/>
                <a:miter lim="800000"/>
                <a:headEnd/>
                <a:tailEnd/>
              </a:ln>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defTabSz="914217" eaLnBrk="1" fontAlgn="auto" hangingPunct="1">
                  <a:spcBef>
                    <a:spcPts val="0"/>
                  </a:spcBef>
                  <a:spcAft>
                    <a:spcPts val="0"/>
                  </a:spcAft>
                  <a:defRPr/>
                </a:pPr>
                <a:endParaRPr lang="en-US" sz="900" dirty="0">
                  <a:latin typeface="Lato Light" charset="0"/>
                </a:endParaRPr>
              </a:p>
            </p:txBody>
          </p:sp>
        </p:grpSp>
        <p:pic>
          <p:nvPicPr>
            <p:cNvPr id="337" name="Picture 336" descr="A black circle with white background&#10;&#10;Description automatically generated">
              <a:extLst>
                <a:ext uri="{FF2B5EF4-FFF2-40B4-BE49-F238E27FC236}">
                  <a16:creationId xmlns:a16="http://schemas.microsoft.com/office/drawing/2014/main" id="{59256DF9-3167-40F7-15DB-4AE3BFC1D5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0783" y="683918"/>
              <a:ext cx="5486400" cy="5486400"/>
            </a:xfrm>
            <a:prstGeom prst="rect">
              <a:avLst/>
            </a:prstGeom>
          </p:spPr>
        </p:pic>
      </p:grpSp>
      <p:grpSp>
        <p:nvGrpSpPr>
          <p:cNvPr id="36" name="Group 71">
            <a:extLst>
              <a:ext uri="{FF2B5EF4-FFF2-40B4-BE49-F238E27FC236}">
                <a16:creationId xmlns:a16="http://schemas.microsoft.com/office/drawing/2014/main" id="{5B92B6C9-5015-A115-52C3-7DC1FE1FFAAE}"/>
              </a:ext>
            </a:extLst>
          </p:cNvPr>
          <p:cNvGrpSpPr/>
          <p:nvPr/>
        </p:nvGrpSpPr>
        <p:grpSpPr>
          <a:xfrm>
            <a:off x="712380" y="2795176"/>
            <a:ext cx="4763113" cy="804268"/>
            <a:chOff x="2232440" y="3643574"/>
            <a:chExt cx="9575062" cy="1608536"/>
          </a:xfrm>
        </p:grpSpPr>
        <p:sp>
          <p:nvSpPr>
            <p:cNvPr id="37" name="CuadroTexto 598">
              <a:extLst>
                <a:ext uri="{FF2B5EF4-FFF2-40B4-BE49-F238E27FC236}">
                  <a16:creationId xmlns:a16="http://schemas.microsoft.com/office/drawing/2014/main" id="{32137992-3106-53EC-ADFD-1287ECD6E15C}"/>
                </a:ext>
              </a:extLst>
            </p:cNvPr>
            <p:cNvSpPr txBox="1"/>
            <p:nvPr/>
          </p:nvSpPr>
          <p:spPr>
            <a:xfrm>
              <a:off x="2232442" y="3643574"/>
              <a:ext cx="9575060" cy="923330"/>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2400" b="1" dirty="0">
                  <a:solidFill>
                    <a:srgbClr val="364556"/>
                  </a:solidFill>
                  <a:latin typeface="Dax Offc Pro" panose="020B0504030101020102" pitchFamily="34" charset="0"/>
                  <a:ea typeface="Lato Heavy" charset="0"/>
                  <a:cs typeface="Lato Heavy" charset="0"/>
                </a:rPr>
                <a:t>BMO &amp; Bank of the West Deal</a:t>
              </a:r>
            </a:p>
          </p:txBody>
        </p:sp>
        <p:sp>
          <p:nvSpPr>
            <p:cNvPr id="38" name="CuadroTexto 599">
              <a:extLst>
                <a:ext uri="{FF2B5EF4-FFF2-40B4-BE49-F238E27FC236}">
                  <a16:creationId xmlns:a16="http://schemas.microsoft.com/office/drawing/2014/main" id="{9B14A38C-4C03-E39F-2B2B-A2B9ACE32F7E}"/>
                </a:ext>
              </a:extLst>
            </p:cNvPr>
            <p:cNvSpPr txBox="1"/>
            <p:nvPr/>
          </p:nvSpPr>
          <p:spPr>
            <a:xfrm>
              <a:off x="2232440" y="4790446"/>
              <a:ext cx="8950985" cy="461664"/>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900" dirty="0">
                  <a:solidFill>
                    <a:schemeClr val="bg1">
                      <a:lumMod val="50000"/>
                    </a:schemeClr>
                  </a:solidFill>
                  <a:latin typeface="Dax Offc Pro" panose="020B0504030101020102" pitchFamily="34" charset="0"/>
                  <a:ea typeface="Lato Light" panose="020F0502020204030203" pitchFamily="34" charset="0"/>
                  <a:cs typeface="Lato Light" panose="020F0502020204030203" pitchFamily="34" charset="0"/>
                </a:rPr>
                <a:t>Deal Summary by the numbers</a:t>
              </a:r>
            </a:p>
          </p:txBody>
        </p:sp>
      </p:grpSp>
      <p:grpSp>
        <p:nvGrpSpPr>
          <p:cNvPr id="333" name="Group 332">
            <a:extLst>
              <a:ext uri="{FF2B5EF4-FFF2-40B4-BE49-F238E27FC236}">
                <a16:creationId xmlns:a16="http://schemas.microsoft.com/office/drawing/2014/main" id="{728DF5BC-0687-582D-1956-B3B2B0AE6A20}"/>
              </a:ext>
            </a:extLst>
          </p:cNvPr>
          <p:cNvGrpSpPr/>
          <p:nvPr/>
        </p:nvGrpSpPr>
        <p:grpSpPr>
          <a:xfrm>
            <a:off x="758446" y="4022372"/>
            <a:ext cx="3519738" cy="832967"/>
            <a:chOff x="758446" y="4022372"/>
            <a:chExt cx="3519738" cy="832967"/>
          </a:xfrm>
        </p:grpSpPr>
        <p:sp>
          <p:nvSpPr>
            <p:cNvPr id="327" name="Rounded Rectangular Callout 2">
              <a:extLst>
                <a:ext uri="{FF2B5EF4-FFF2-40B4-BE49-F238E27FC236}">
                  <a16:creationId xmlns:a16="http://schemas.microsoft.com/office/drawing/2014/main" id="{C675ACAC-73EB-DC28-6CAF-3A1B1F661E62}"/>
                </a:ext>
              </a:extLst>
            </p:cNvPr>
            <p:cNvSpPr/>
            <p:nvPr/>
          </p:nvSpPr>
          <p:spPr>
            <a:xfrm>
              <a:off x="758446" y="4022372"/>
              <a:ext cx="1862787" cy="832967"/>
            </a:xfrm>
            <a:prstGeom prst="wedgeRoundRectCallout">
              <a:avLst>
                <a:gd name="adj1" fmla="val -20833"/>
                <a:gd name="adj2" fmla="val 77376"/>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ctr"/>
              <a:endParaRPr lang="en-SV" sz="900"/>
            </a:p>
          </p:txBody>
        </p:sp>
        <p:sp>
          <p:nvSpPr>
            <p:cNvPr id="329" name="TextBox 328">
              <a:extLst>
                <a:ext uri="{FF2B5EF4-FFF2-40B4-BE49-F238E27FC236}">
                  <a16:creationId xmlns:a16="http://schemas.microsoft.com/office/drawing/2014/main" id="{23C5FBF7-4A1A-D9D5-A1A5-19E74A61241B}"/>
                </a:ext>
              </a:extLst>
            </p:cNvPr>
            <p:cNvSpPr txBox="1"/>
            <p:nvPr/>
          </p:nvSpPr>
          <p:spPr>
            <a:xfrm>
              <a:off x="2841081" y="4060512"/>
              <a:ext cx="1437103" cy="646331"/>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1200" dirty="0">
                  <a:latin typeface="Lato Light" panose="020F0502020204030203" pitchFamily="34" charset="0"/>
                  <a:ea typeface="Lato Light" panose="020F0502020204030203" pitchFamily="34" charset="0"/>
                  <a:cs typeface="Lato Light" panose="020F0502020204030203" pitchFamily="34" charset="0"/>
                </a:rPr>
                <a:t>Total Number of Branches across USA as of 2021</a:t>
              </a:r>
            </a:p>
          </p:txBody>
        </p:sp>
        <p:sp>
          <p:nvSpPr>
            <p:cNvPr id="331" name="CuadroTexto 350">
              <a:extLst>
                <a:ext uri="{FF2B5EF4-FFF2-40B4-BE49-F238E27FC236}">
                  <a16:creationId xmlns:a16="http://schemas.microsoft.com/office/drawing/2014/main" id="{55DC029E-251F-28A8-AA88-567924FC9511}"/>
                </a:ext>
              </a:extLst>
            </p:cNvPr>
            <p:cNvSpPr txBox="1"/>
            <p:nvPr/>
          </p:nvSpPr>
          <p:spPr>
            <a:xfrm>
              <a:off x="1002972" y="4181092"/>
              <a:ext cx="1389964" cy="515526"/>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ctr"/>
              <a:r>
                <a:rPr lang="en-US" sz="2750" b="1" dirty="0">
                  <a:solidFill>
                    <a:schemeClr val="bg1"/>
                  </a:solidFill>
                  <a:latin typeface="Roboto" panose="02000000000000000000" pitchFamily="2" charset="0"/>
                  <a:ea typeface="Roboto" panose="02000000000000000000" pitchFamily="2" charset="0"/>
                  <a:cs typeface="Poppins" pitchFamily="2" charset="77"/>
                </a:rPr>
                <a:t>549</a:t>
              </a:r>
            </a:p>
          </p:txBody>
        </p:sp>
      </p:grpSp>
      <p:grpSp>
        <p:nvGrpSpPr>
          <p:cNvPr id="334" name="Group 333">
            <a:extLst>
              <a:ext uri="{FF2B5EF4-FFF2-40B4-BE49-F238E27FC236}">
                <a16:creationId xmlns:a16="http://schemas.microsoft.com/office/drawing/2014/main" id="{FD13A143-AFD1-82D0-1F0D-5DA3CA0F1106}"/>
              </a:ext>
            </a:extLst>
          </p:cNvPr>
          <p:cNvGrpSpPr/>
          <p:nvPr/>
        </p:nvGrpSpPr>
        <p:grpSpPr>
          <a:xfrm>
            <a:off x="758446" y="5293024"/>
            <a:ext cx="3519738" cy="832967"/>
            <a:chOff x="758446" y="5293024"/>
            <a:chExt cx="3519738" cy="832967"/>
          </a:xfrm>
        </p:grpSpPr>
        <p:sp>
          <p:nvSpPr>
            <p:cNvPr id="328" name="Rounded Rectangular Callout 139">
              <a:extLst>
                <a:ext uri="{FF2B5EF4-FFF2-40B4-BE49-F238E27FC236}">
                  <a16:creationId xmlns:a16="http://schemas.microsoft.com/office/drawing/2014/main" id="{3EA94AB1-F89A-07FB-B0BA-79F656179733}"/>
                </a:ext>
              </a:extLst>
            </p:cNvPr>
            <p:cNvSpPr/>
            <p:nvPr/>
          </p:nvSpPr>
          <p:spPr>
            <a:xfrm>
              <a:off x="758446" y="5293024"/>
              <a:ext cx="1862787" cy="832967"/>
            </a:xfrm>
            <a:prstGeom prst="wedgeRoundRectCallout">
              <a:avLst>
                <a:gd name="adj1" fmla="val -20833"/>
                <a:gd name="adj2" fmla="val 77376"/>
                <a:gd name="adj3" fmla="val 16667"/>
              </a:avLst>
            </a:prstGeom>
            <a:solidFill>
              <a:srgbClr val="6DAE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ctr"/>
              <a:endParaRPr lang="en-SV" sz="900" dirty="0"/>
            </a:p>
          </p:txBody>
        </p:sp>
        <p:sp>
          <p:nvSpPr>
            <p:cNvPr id="330" name="TextBox 329">
              <a:extLst>
                <a:ext uri="{FF2B5EF4-FFF2-40B4-BE49-F238E27FC236}">
                  <a16:creationId xmlns:a16="http://schemas.microsoft.com/office/drawing/2014/main" id="{56771013-93D2-4ABB-AD49-7DDA4BD1755B}"/>
                </a:ext>
              </a:extLst>
            </p:cNvPr>
            <p:cNvSpPr txBox="1"/>
            <p:nvPr/>
          </p:nvSpPr>
          <p:spPr>
            <a:xfrm>
              <a:off x="2841081" y="5331164"/>
              <a:ext cx="1437103" cy="646331"/>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1200" dirty="0">
                  <a:latin typeface="Lato Light" panose="020F0502020204030203" pitchFamily="34" charset="0"/>
                  <a:ea typeface="Lato Light" panose="020F0502020204030203" pitchFamily="34" charset="0"/>
                  <a:cs typeface="Lato Light" panose="020F0502020204030203" pitchFamily="34" charset="0"/>
                </a:rPr>
                <a:t>Total Number of Branches across USA as of 2024</a:t>
              </a:r>
            </a:p>
          </p:txBody>
        </p:sp>
        <p:sp>
          <p:nvSpPr>
            <p:cNvPr id="332" name="CuadroTexto 350">
              <a:extLst>
                <a:ext uri="{FF2B5EF4-FFF2-40B4-BE49-F238E27FC236}">
                  <a16:creationId xmlns:a16="http://schemas.microsoft.com/office/drawing/2014/main" id="{BF5F38EC-AD23-E7FA-07D4-F9A229ACE8E1}"/>
                </a:ext>
              </a:extLst>
            </p:cNvPr>
            <p:cNvSpPr txBox="1"/>
            <p:nvPr/>
          </p:nvSpPr>
          <p:spPr>
            <a:xfrm>
              <a:off x="985456" y="5451744"/>
              <a:ext cx="1389964" cy="515526"/>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ctr"/>
              <a:r>
                <a:rPr lang="en-US" sz="2750" b="1" dirty="0">
                  <a:solidFill>
                    <a:schemeClr val="bg1"/>
                  </a:solidFill>
                  <a:latin typeface="Roboto" panose="02000000000000000000" pitchFamily="2" charset="0"/>
                  <a:ea typeface="Roboto" panose="02000000000000000000" pitchFamily="2" charset="0"/>
                  <a:cs typeface="Poppins" pitchFamily="2" charset="77"/>
                </a:rPr>
                <a:t>1,014</a:t>
              </a:r>
            </a:p>
          </p:txBody>
        </p:sp>
      </p:grpSp>
      <p:sp>
        <p:nvSpPr>
          <p:cNvPr id="226" name="TextBox 225">
            <a:extLst>
              <a:ext uri="{FF2B5EF4-FFF2-40B4-BE49-F238E27FC236}">
                <a16:creationId xmlns:a16="http://schemas.microsoft.com/office/drawing/2014/main" id="{CBDD3A06-7129-E3B1-A617-A262945F1107}"/>
              </a:ext>
            </a:extLst>
          </p:cNvPr>
          <p:cNvSpPr txBox="1"/>
          <p:nvPr/>
        </p:nvSpPr>
        <p:spPr>
          <a:xfrm>
            <a:off x="372858" y="6610688"/>
            <a:ext cx="9474527" cy="200055"/>
          </a:xfrm>
          <a:prstGeom prst="rect">
            <a:avLst/>
          </a:prstGeom>
          <a:noFill/>
        </p:spPr>
        <p:txBody>
          <a:bodyPr wrap="square" rtlCol="0">
            <a:spAutoFit/>
          </a:bodyPr>
          <a:lstStyle/>
          <a:p>
            <a:r>
              <a:rPr lang="en-US" sz="700" i="1" dirty="0">
                <a:solidFill>
                  <a:schemeClr val="tx1">
                    <a:lumMod val="50000"/>
                    <a:lumOff val="50000"/>
                  </a:schemeClr>
                </a:solidFill>
              </a:rPr>
              <a:t>*Data sourced from S&amp;P Global Market Intelligence as of 2/7/2024.</a:t>
            </a:r>
            <a:endParaRPr lang="en-CA" sz="700" i="1" dirty="0">
              <a:solidFill>
                <a:schemeClr val="tx1">
                  <a:lumMod val="50000"/>
                  <a:lumOff val="50000"/>
                </a:schemeClr>
              </a:solidFill>
            </a:endParaRPr>
          </a:p>
        </p:txBody>
      </p:sp>
      <p:sp>
        <p:nvSpPr>
          <p:cNvPr id="271" name="TextBox 270">
            <a:extLst>
              <a:ext uri="{FF2B5EF4-FFF2-40B4-BE49-F238E27FC236}">
                <a16:creationId xmlns:a16="http://schemas.microsoft.com/office/drawing/2014/main" id="{55BC0C1D-372C-C0AA-DFA8-58A57FF6D246}"/>
              </a:ext>
            </a:extLst>
          </p:cNvPr>
          <p:cNvSpPr txBox="1"/>
          <p:nvPr/>
        </p:nvSpPr>
        <p:spPr>
          <a:xfrm>
            <a:off x="378280" y="6462006"/>
            <a:ext cx="9474527" cy="200055"/>
          </a:xfrm>
          <a:prstGeom prst="rect">
            <a:avLst/>
          </a:prstGeom>
          <a:noFill/>
        </p:spPr>
        <p:txBody>
          <a:bodyPr wrap="square" rtlCol="0">
            <a:spAutoFit/>
          </a:bodyPr>
          <a:lstStyle/>
          <a:p>
            <a:r>
              <a:rPr lang="en-US" sz="700" i="1" dirty="0">
                <a:solidFill>
                  <a:schemeClr val="tx1">
                    <a:lumMod val="50000"/>
                    <a:lumOff val="50000"/>
                  </a:schemeClr>
                </a:solidFill>
              </a:rPr>
              <a:t>*Strategist of the Year: How BMO CEO Darryl White pulled off the biggest bank deal in Bay Street history - The Globe and Mail</a:t>
            </a:r>
            <a:endParaRPr lang="en-CA" sz="700" i="1" dirty="0">
              <a:solidFill>
                <a:schemeClr val="tx1">
                  <a:lumMod val="50000"/>
                  <a:lumOff val="50000"/>
                </a:schemeClr>
              </a:solidFill>
            </a:endParaRPr>
          </a:p>
        </p:txBody>
      </p:sp>
    </p:spTree>
    <p:extLst>
      <p:ext uri="{BB962C8B-B14F-4D97-AF65-F5344CB8AC3E}">
        <p14:creationId xmlns:p14="http://schemas.microsoft.com/office/powerpoint/2010/main" val="4153193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2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39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35"/>
                                        </p:tgtEl>
                                        <p:attrNameLst>
                                          <p:attrName>style.visibility</p:attrName>
                                        </p:attrNameLst>
                                      </p:cBhvr>
                                      <p:to>
                                        <p:strVal val="visible"/>
                                      </p:to>
                                    </p:set>
                                    <p:animEffect transition="in" filter="fade">
                                      <p:cBhvr>
                                        <p:cTn id="15" dur="500"/>
                                        <p:tgtEl>
                                          <p:spTgt spid="335"/>
                                        </p:tgtEl>
                                      </p:cBhvr>
                                    </p:animEffect>
                                  </p:childTnLst>
                                </p:cTn>
                              </p:par>
                              <p:par>
                                <p:cTn id="16" presetID="10" presetClass="entr" presetSubtype="0" fill="hold" nodeType="withEffect">
                                  <p:stCondLst>
                                    <p:cond delay="0"/>
                                  </p:stCondLst>
                                  <p:childTnLst>
                                    <p:set>
                                      <p:cBhvr>
                                        <p:cTn id="17" dur="1" fill="hold">
                                          <p:stCondLst>
                                            <p:cond delay="0"/>
                                          </p:stCondLst>
                                        </p:cTn>
                                        <p:tgtEl>
                                          <p:spTgt spid="334"/>
                                        </p:tgtEl>
                                        <p:attrNameLst>
                                          <p:attrName>style.visibility</p:attrName>
                                        </p:attrNameLst>
                                      </p:cBhvr>
                                      <p:to>
                                        <p:strVal val="visible"/>
                                      </p:to>
                                    </p:set>
                                    <p:animEffect transition="in" filter="fade">
                                      <p:cBhvr>
                                        <p:cTn id="18" dur="500"/>
                                        <p:tgtEl>
                                          <p:spTgt spid="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1">
            <a:extLst>
              <a:ext uri="{FF2B5EF4-FFF2-40B4-BE49-F238E27FC236}">
                <a16:creationId xmlns:a16="http://schemas.microsoft.com/office/drawing/2014/main" id="{2CDB3BA9-9610-26D5-C0AC-C2A3FF07046B}"/>
              </a:ext>
            </a:extLst>
          </p:cNvPr>
          <p:cNvGrpSpPr/>
          <p:nvPr/>
        </p:nvGrpSpPr>
        <p:grpSpPr>
          <a:xfrm flipH="1">
            <a:off x="428314" y="2723275"/>
            <a:ext cx="3018918" cy="1296467"/>
            <a:chOff x="1798735" y="3643574"/>
            <a:chExt cx="9388495" cy="2592934"/>
          </a:xfrm>
        </p:grpSpPr>
        <p:sp>
          <p:nvSpPr>
            <p:cNvPr id="3" name="CuadroTexto 598">
              <a:extLst>
                <a:ext uri="{FF2B5EF4-FFF2-40B4-BE49-F238E27FC236}">
                  <a16:creationId xmlns:a16="http://schemas.microsoft.com/office/drawing/2014/main" id="{0DDF7074-1240-0226-C4DB-5126ED3D5461}"/>
                </a:ext>
              </a:extLst>
            </p:cNvPr>
            <p:cNvSpPr txBox="1"/>
            <p:nvPr/>
          </p:nvSpPr>
          <p:spPr>
            <a:xfrm>
              <a:off x="1798735" y="3643574"/>
              <a:ext cx="7762889" cy="1169550"/>
            </a:xfrm>
            <a:prstGeom prst="rect">
              <a:avLst/>
            </a:prstGeom>
            <a:noFill/>
          </p:spPr>
          <p:txBody>
            <a:bodyPr wrap="non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3200" b="1" dirty="0">
                  <a:solidFill>
                    <a:srgbClr val="353E49"/>
                  </a:solidFill>
                  <a:latin typeface="Dax Offc Pro" panose="020B0504030101020102" pitchFamily="34" charset="0"/>
                  <a:ea typeface="Lato Heavy" charset="0"/>
                  <a:cs typeface="Lato Heavy" charset="0"/>
                </a:rPr>
                <a:t>Social Media</a:t>
              </a:r>
            </a:p>
          </p:txBody>
        </p:sp>
        <p:sp>
          <p:nvSpPr>
            <p:cNvPr id="4" name="CuadroTexto 599">
              <a:extLst>
                <a:ext uri="{FF2B5EF4-FFF2-40B4-BE49-F238E27FC236}">
                  <a16:creationId xmlns:a16="http://schemas.microsoft.com/office/drawing/2014/main" id="{5703FABA-8F8E-06AD-36A7-443FAFD05B59}"/>
                </a:ext>
              </a:extLst>
            </p:cNvPr>
            <p:cNvSpPr txBox="1"/>
            <p:nvPr/>
          </p:nvSpPr>
          <p:spPr>
            <a:xfrm>
              <a:off x="2236246" y="4943846"/>
              <a:ext cx="8950984" cy="1292662"/>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r"/>
              <a:r>
                <a:rPr lang="en-US" sz="900" dirty="0">
                  <a:solidFill>
                    <a:srgbClr val="646C76"/>
                  </a:solidFill>
                  <a:latin typeface="Dax Offc Pro" panose="020B0504030101020102" pitchFamily="34" charset="0"/>
                </a:rPr>
                <a:t>Social Media Feed Integration: An inflight communication channel capturing real-time customer feedback post-merger, ensuring a passenger-first approach.</a:t>
              </a:r>
            </a:p>
          </p:txBody>
        </p:sp>
      </p:grpSp>
      <p:grpSp>
        <p:nvGrpSpPr>
          <p:cNvPr id="5" name="Group 4">
            <a:extLst>
              <a:ext uri="{FF2B5EF4-FFF2-40B4-BE49-F238E27FC236}">
                <a16:creationId xmlns:a16="http://schemas.microsoft.com/office/drawing/2014/main" id="{6AC5CB15-7E3F-E78F-D8CB-0A41714BCE51}"/>
              </a:ext>
            </a:extLst>
          </p:cNvPr>
          <p:cNvGrpSpPr/>
          <p:nvPr/>
        </p:nvGrpSpPr>
        <p:grpSpPr>
          <a:xfrm>
            <a:off x="4982249" y="2251274"/>
            <a:ext cx="5252161" cy="2355453"/>
            <a:chOff x="4982249" y="1567004"/>
            <a:chExt cx="5252161" cy="2355453"/>
          </a:xfrm>
        </p:grpSpPr>
        <p:sp>
          <p:nvSpPr>
            <p:cNvPr id="6" name="Rectangle 99">
              <a:extLst>
                <a:ext uri="{FF2B5EF4-FFF2-40B4-BE49-F238E27FC236}">
                  <a16:creationId xmlns:a16="http://schemas.microsoft.com/office/drawing/2014/main" id="{31D46A92-7912-A2F6-7822-4A0E713D6979}"/>
                </a:ext>
              </a:extLst>
            </p:cNvPr>
            <p:cNvSpPr/>
            <p:nvPr/>
          </p:nvSpPr>
          <p:spPr>
            <a:xfrm>
              <a:off x="4982250" y="1567004"/>
              <a:ext cx="5240285" cy="690698"/>
            </a:xfrm>
            <a:prstGeom prst="rect">
              <a:avLst/>
            </a:prstGeom>
            <a:solidFill>
              <a:srgbClr val="D9DCE1">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Dax Offc Pro" panose="020B0504030101020102" pitchFamily="34" charset="0"/>
                <a:cs typeface="Poppins ExtraLight" pitchFamily="2" charset="77"/>
              </a:endParaRPr>
            </a:p>
          </p:txBody>
        </p:sp>
        <p:sp>
          <p:nvSpPr>
            <p:cNvPr id="7" name="Rectangle 99">
              <a:extLst>
                <a:ext uri="{FF2B5EF4-FFF2-40B4-BE49-F238E27FC236}">
                  <a16:creationId xmlns:a16="http://schemas.microsoft.com/office/drawing/2014/main" id="{9D343566-D6D1-390C-8F33-E92DFC4FD6CF}"/>
                </a:ext>
              </a:extLst>
            </p:cNvPr>
            <p:cNvSpPr/>
            <p:nvPr/>
          </p:nvSpPr>
          <p:spPr>
            <a:xfrm>
              <a:off x="4982249" y="2399382"/>
              <a:ext cx="5240285" cy="690698"/>
            </a:xfrm>
            <a:prstGeom prst="rect">
              <a:avLst/>
            </a:prstGeom>
            <a:solidFill>
              <a:srgbClr val="D9DCE1">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Dax Offc Pro" panose="020B0504030101020102" pitchFamily="34" charset="0"/>
                <a:cs typeface="Poppins ExtraLight" pitchFamily="2" charset="77"/>
              </a:endParaRPr>
            </a:p>
          </p:txBody>
        </p:sp>
        <p:sp>
          <p:nvSpPr>
            <p:cNvPr id="8" name="Rectangle 99">
              <a:extLst>
                <a:ext uri="{FF2B5EF4-FFF2-40B4-BE49-F238E27FC236}">
                  <a16:creationId xmlns:a16="http://schemas.microsoft.com/office/drawing/2014/main" id="{9990990A-896A-0817-78B5-701DEA5A45FD}"/>
                </a:ext>
              </a:extLst>
            </p:cNvPr>
            <p:cNvSpPr/>
            <p:nvPr/>
          </p:nvSpPr>
          <p:spPr>
            <a:xfrm>
              <a:off x="4994125" y="3231759"/>
              <a:ext cx="5240285" cy="690698"/>
            </a:xfrm>
            <a:prstGeom prst="rect">
              <a:avLst/>
            </a:prstGeom>
            <a:solidFill>
              <a:srgbClr val="D9DCE1">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Dax Offc Pro" panose="020B0504030101020102" pitchFamily="34" charset="0"/>
                <a:cs typeface="Poppins ExtraLight" pitchFamily="2" charset="77"/>
              </a:endParaRPr>
            </a:p>
          </p:txBody>
        </p:sp>
        <p:sp>
          <p:nvSpPr>
            <p:cNvPr id="11" name="TextBox 105">
              <a:extLst>
                <a:ext uri="{FF2B5EF4-FFF2-40B4-BE49-F238E27FC236}">
                  <a16:creationId xmlns:a16="http://schemas.microsoft.com/office/drawing/2014/main" id="{865C506D-D7A2-1329-1E83-411203A6BE7E}"/>
                </a:ext>
              </a:extLst>
            </p:cNvPr>
            <p:cNvSpPr txBox="1"/>
            <p:nvPr/>
          </p:nvSpPr>
          <p:spPr>
            <a:xfrm>
              <a:off x="5558271" y="1754906"/>
              <a:ext cx="4267200"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latin typeface="Dax Offc Pro" panose="020B0504030101020102" pitchFamily="34" charset="0"/>
                  <a:hlinkClick r:id="rId2"/>
                </a:rPr>
                <a:t>Classify text with BERT  |  Text  |  TensorFlow</a:t>
              </a:r>
              <a:endParaRPr kumimoji="0" lang="es-MX" sz="1100" b="0" i="0" u="none" strike="noStrike" kern="0" cap="none" spc="0" normalizeH="0" baseline="0" noProof="0" dirty="0">
                <a:ln>
                  <a:noFill/>
                </a:ln>
                <a:solidFill>
                  <a:srgbClr val="001928"/>
                </a:solidFill>
                <a:effectLst/>
                <a:uLnTx/>
                <a:uFillTx/>
                <a:latin typeface="Dax Offc Pro" panose="020B0504030101020102" pitchFamily="34" charset="0"/>
                <a:cs typeface="Poppins ExtraLight" pitchFamily="2" charset="77"/>
              </a:endParaRPr>
            </a:p>
          </p:txBody>
        </p:sp>
        <p:sp>
          <p:nvSpPr>
            <p:cNvPr id="12" name="TextBox 105">
              <a:extLst>
                <a:ext uri="{FF2B5EF4-FFF2-40B4-BE49-F238E27FC236}">
                  <a16:creationId xmlns:a16="http://schemas.microsoft.com/office/drawing/2014/main" id="{B5B824A5-8573-673F-9328-1A32668112EA}"/>
                </a:ext>
              </a:extLst>
            </p:cNvPr>
            <p:cNvSpPr txBox="1"/>
            <p:nvPr/>
          </p:nvSpPr>
          <p:spPr>
            <a:xfrm>
              <a:off x="5558271" y="2587283"/>
              <a:ext cx="4267200"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100" dirty="0">
                  <a:latin typeface="Dax Offc Pro" panose="020B0504030101020102" pitchFamily="34" charset="0"/>
                  <a:hlinkClick r:id="rId3"/>
                </a:rPr>
                <a:t>Twitter API Documentation | Docs | Twitter Developer Platform</a:t>
              </a:r>
              <a:endParaRPr kumimoji="0" lang="es-MX" sz="1100" b="0" i="0" u="none" strike="noStrike" kern="0" cap="none" spc="0" normalizeH="0" baseline="0" noProof="0" dirty="0">
                <a:ln>
                  <a:noFill/>
                </a:ln>
                <a:solidFill>
                  <a:srgbClr val="001928"/>
                </a:solidFill>
                <a:effectLst/>
                <a:uLnTx/>
                <a:uFillTx/>
                <a:latin typeface="Dax Offc Pro" panose="020B0504030101020102" pitchFamily="34" charset="0"/>
                <a:cs typeface="Poppins ExtraLight" pitchFamily="2" charset="77"/>
              </a:endParaRPr>
            </a:p>
          </p:txBody>
        </p:sp>
        <p:sp>
          <p:nvSpPr>
            <p:cNvPr id="13" name="TextBox 105">
              <a:extLst>
                <a:ext uri="{FF2B5EF4-FFF2-40B4-BE49-F238E27FC236}">
                  <a16:creationId xmlns:a16="http://schemas.microsoft.com/office/drawing/2014/main" id="{6B6ED9AA-C409-69F8-14B0-0B71E91F53DB}"/>
                </a:ext>
              </a:extLst>
            </p:cNvPr>
            <p:cNvSpPr txBox="1"/>
            <p:nvPr/>
          </p:nvSpPr>
          <p:spPr>
            <a:xfrm>
              <a:off x="5558271" y="3406380"/>
              <a:ext cx="4267200"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100" dirty="0" err="1">
                  <a:latin typeface="Dax Offc Pro" panose="020B0504030101020102" pitchFamily="34" charset="0"/>
                  <a:hlinkClick r:id="rId4"/>
                </a:rPr>
                <a:t>Tweepy</a:t>
              </a:r>
              <a:r>
                <a:rPr lang="en-CA" sz="1100" dirty="0">
                  <a:latin typeface="Dax Offc Pro" panose="020B0504030101020102" pitchFamily="34" charset="0"/>
                  <a:hlinkClick r:id="rId4"/>
                </a:rPr>
                <a:t> Documentation — </a:t>
              </a:r>
              <a:r>
                <a:rPr lang="en-CA" sz="1100" dirty="0" err="1">
                  <a:latin typeface="Dax Offc Pro" panose="020B0504030101020102" pitchFamily="34" charset="0"/>
                  <a:hlinkClick r:id="rId4"/>
                </a:rPr>
                <a:t>tweepy</a:t>
              </a:r>
              <a:r>
                <a:rPr lang="en-CA" sz="1100" dirty="0">
                  <a:latin typeface="Dax Offc Pro" panose="020B0504030101020102" pitchFamily="34" charset="0"/>
                  <a:hlinkClick r:id="rId4"/>
                </a:rPr>
                <a:t> 4.14.0 documentation</a:t>
              </a:r>
              <a:endParaRPr kumimoji="0" lang="es-MX" sz="1100" b="0" i="0" u="none" strike="noStrike" kern="0" cap="none" spc="0" normalizeH="0" baseline="0" noProof="0" dirty="0">
                <a:ln>
                  <a:noFill/>
                </a:ln>
                <a:solidFill>
                  <a:srgbClr val="001928"/>
                </a:solidFill>
                <a:effectLst/>
                <a:uLnTx/>
                <a:uFillTx/>
                <a:latin typeface="Dax Offc Pro" panose="020B0504030101020102" pitchFamily="34" charset="0"/>
                <a:cs typeface="Poppins ExtraLight" pitchFamily="2" charset="77"/>
              </a:endParaRPr>
            </a:p>
          </p:txBody>
        </p:sp>
      </p:grpSp>
      <p:pic>
        <p:nvPicPr>
          <p:cNvPr id="17" name="Picture 16">
            <a:extLst>
              <a:ext uri="{FF2B5EF4-FFF2-40B4-BE49-F238E27FC236}">
                <a16:creationId xmlns:a16="http://schemas.microsoft.com/office/drawing/2014/main" id="{C479F5D0-A351-702B-0A06-928E0C33E5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2354" y="4409847"/>
            <a:ext cx="457200" cy="457200"/>
          </a:xfrm>
          <a:prstGeom prst="rect">
            <a:avLst/>
          </a:prstGeom>
        </p:spPr>
      </p:pic>
      <p:pic>
        <p:nvPicPr>
          <p:cNvPr id="18" name="Picture 17" descr="A blue logo with a black background&#10;&#10;Description automatically generated">
            <a:extLst>
              <a:ext uri="{FF2B5EF4-FFF2-40B4-BE49-F238E27FC236}">
                <a16:creationId xmlns:a16="http://schemas.microsoft.com/office/drawing/2014/main" id="{51576F70-7B1B-48C5-7471-8F5440F5CCD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38968" y="4455567"/>
            <a:ext cx="411480" cy="411480"/>
          </a:xfrm>
          <a:prstGeom prst="rect">
            <a:avLst/>
          </a:prstGeom>
        </p:spPr>
      </p:pic>
      <p:pic>
        <p:nvPicPr>
          <p:cNvPr id="19" name="Picture 18">
            <a:extLst>
              <a:ext uri="{FF2B5EF4-FFF2-40B4-BE49-F238E27FC236}">
                <a16:creationId xmlns:a16="http://schemas.microsoft.com/office/drawing/2014/main" id="{DA5E0E4B-F1E8-743F-93CB-72E495F42B1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19824" y="4455567"/>
            <a:ext cx="411480" cy="411480"/>
          </a:xfrm>
          <a:prstGeom prst="rect">
            <a:avLst/>
          </a:prstGeom>
        </p:spPr>
      </p:pic>
      <p:pic>
        <p:nvPicPr>
          <p:cNvPr id="20" name="Picture 19">
            <a:extLst>
              <a:ext uri="{FF2B5EF4-FFF2-40B4-BE49-F238E27FC236}">
                <a16:creationId xmlns:a16="http://schemas.microsoft.com/office/drawing/2014/main" id="{4D029953-B1BE-C23E-C6A5-3F03585A615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23949" y="4455567"/>
            <a:ext cx="411480" cy="411480"/>
          </a:xfrm>
          <a:prstGeom prst="rect">
            <a:avLst/>
          </a:prstGeom>
        </p:spPr>
      </p:pic>
    </p:spTree>
    <p:extLst>
      <p:ext uri="{BB962C8B-B14F-4D97-AF65-F5344CB8AC3E}">
        <p14:creationId xmlns:p14="http://schemas.microsoft.com/office/powerpoint/2010/main" val="31064461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350">
            <a:extLst>
              <a:ext uri="{FF2B5EF4-FFF2-40B4-BE49-F238E27FC236}">
                <a16:creationId xmlns:a16="http://schemas.microsoft.com/office/drawing/2014/main" id="{510B0E41-CBE1-62C7-9CBB-EEBAE267AB4F}"/>
              </a:ext>
            </a:extLst>
          </p:cNvPr>
          <p:cNvSpPr txBox="1"/>
          <p:nvPr/>
        </p:nvSpPr>
        <p:spPr>
          <a:xfrm>
            <a:off x="3127605" y="511095"/>
            <a:ext cx="6341710" cy="707886"/>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ctr"/>
            <a:r>
              <a:rPr lang="en-US" sz="4000" b="1" dirty="0">
                <a:solidFill>
                  <a:srgbClr val="364556"/>
                </a:solidFill>
                <a:latin typeface="Poppins" pitchFamily="2" charset="77"/>
                <a:ea typeface="Lato Heavy" charset="0"/>
                <a:cs typeface="Poppins" pitchFamily="2" charset="77"/>
              </a:rPr>
              <a:t>Thank You!</a:t>
            </a:r>
          </a:p>
        </p:txBody>
      </p:sp>
      <p:pic>
        <p:nvPicPr>
          <p:cNvPr id="1026" name="Picture 2">
            <a:extLst>
              <a:ext uri="{FF2B5EF4-FFF2-40B4-BE49-F238E27FC236}">
                <a16:creationId xmlns:a16="http://schemas.microsoft.com/office/drawing/2014/main" id="{014268B3-12AD-CA31-C1DB-989A56913B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0" y="2000250"/>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80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8" descr="A blue outline of an airplane&#10;&#10;Description automatically generated">
            <a:extLst>
              <a:ext uri="{FF2B5EF4-FFF2-40B4-BE49-F238E27FC236}">
                <a16:creationId xmlns:a16="http://schemas.microsoft.com/office/drawing/2014/main" id="{1BEE8B12-C860-E610-505D-268AF9620832}"/>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2677930" y="1"/>
            <a:ext cx="6714695" cy="7057426"/>
          </a:xfrm>
          <a:prstGeom prst="rect">
            <a:avLst/>
          </a:prstGeom>
        </p:spPr>
      </p:pic>
      <p:grpSp>
        <p:nvGrpSpPr>
          <p:cNvPr id="99" name="Group 98">
            <a:extLst>
              <a:ext uri="{FF2B5EF4-FFF2-40B4-BE49-F238E27FC236}">
                <a16:creationId xmlns:a16="http://schemas.microsoft.com/office/drawing/2014/main" id="{EB3B0051-4DC0-19B8-EE69-8F98FA2B70E9}"/>
              </a:ext>
            </a:extLst>
          </p:cNvPr>
          <p:cNvGrpSpPr/>
          <p:nvPr/>
        </p:nvGrpSpPr>
        <p:grpSpPr>
          <a:xfrm>
            <a:off x="7210640" y="117837"/>
            <a:ext cx="4553430" cy="741644"/>
            <a:chOff x="7215904" y="117837"/>
            <a:chExt cx="4553430" cy="741644"/>
          </a:xfrm>
        </p:grpSpPr>
        <p:grpSp>
          <p:nvGrpSpPr>
            <p:cNvPr id="89" name="Group 88">
              <a:extLst>
                <a:ext uri="{FF2B5EF4-FFF2-40B4-BE49-F238E27FC236}">
                  <a16:creationId xmlns:a16="http://schemas.microsoft.com/office/drawing/2014/main" id="{416CB75B-DAA9-813A-3726-DE2267C8CB9A}"/>
                </a:ext>
              </a:extLst>
            </p:cNvPr>
            <p:cNvGrpSpPr/>
            <p:nvPr/>
          </p:nvGrpSpPr>
          <p:grpSpPr>
            <a:xfrm>
              <a:off x="7215904" y="173320"/>
              <a:ext cx="2181985" cy="630679"/>
              <a:chOff x="7215904" y="151559"/>
              <a:chExt cx="2181985" cy="630679"/>
            </a:xfrm>
          </p:grpSpPr>
          <p:sp>
            <p:nvSpPr>
              <p:cNvPr id="9" name="Line 77">
                <a:extLst>
                  <a:ext uri="{FF2B5EF4-FFF2-40B4-BE49-F238E27FC236}">
                    <a16:creationId xmlns:a16="http://schemas.microsoft.com/office/drawing/2014/main" id="{2280BB57-B092-98E4-1E3D-7108B4A79C2A}"/>
                  </a:ext>
                </a:extLst>
              </p:cNvPr>
              <p:cNvSpPr>
                <a:spLocks noChangeShapeType="1"/>
              </p:cNvSpPr>
              <p:nvPr/>
            </p:nvSpPr>
            <p:spPr bwMode="auto">
              <a:xfrm>
                <a:off x="7279073" y="465881"/>
                <a:ext cx="1992476" cy="2631"/>
              </a:xfrm>
              <a:prstGeom prst="line">
                <a:avLst/>
              </a:prstGeom>
              <a:noFill/>
              <a:ln w="38100" cap="flat">
                <a:solidFill>
                  <a:srgbClr val="FFFFFF">
                    <a:lumMod val="50000"/>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dirty="0">
                  <a:ln>
                    <a:noFill/>
                  </a:ln>
                  <a:solidFill>
                    <a:srgbClr val="989998"/>
                  </a:solidFill>
                  <a:effectLst/>
                  <a:uLnTx/>
                  <a:uFillTx/>
                  <a:latin typeface="Calibri" panose="020F0502020204030204"/>
                  <a:ea typeface="+mn-ea"/>
                  <a:cs typeface="+mn-cs"/>
                </a:endParaRPr>
              </a:p>
            </p:txBody>
          </p:sp>
          <p:sp>
            <p:nvSpPr>
              <p:cNvPr id="14" name="Freeform 234">
                <a:extLst>
                  <a:ext uri="{FF2B5EF4-FFF2-40B4-BE49-F238E27FC236}">
                    <a16:creationId xmlns:a16="http://schemas.microsoft.com/office/drawing/2014/main" id="{3ECDA750-4B4A-A5EF-879C-C440FF042993}"/>
                  </a:ext>
                </a:extLst>
              </p:cNvPr>
              <p:cNvSpPr>
                <a:spLocks noChangeArrowheads="1"/>
              </p:cNvSpPr>
              <p:nvPr/>
            </p:nvSpPr>
            <p:spPr bwMode="auto">
              <a:xfrm>
                <a:off x="7938919" y="151559"/>
                <a:ext cx="704744" cy="630679"/>
              </a:xfrm>
              <a:custGeom>
                <a:avLst/>
                <a:gdLst>
                  <a:gd name="T0" fmla="*/ 941 w 1386"/>
                  <a:gd name="T1" fmla="*/ 0 h 1241"/>
                  <a:gd name="T2" fmla="*/ 941 w 1386"/>
                  <a:gd name="T3" fmla="*/ 0 h 1241"/>
                  <a:gd name="T4" fmla="*/ 444 w 1386"/>
                  <a:gd name="T5" fmla="*/ 0 h 1241"/>
                  <a:gd name="T6" fmla="*/ 283 w 1386"/>
                  <a:gd name="T7" fmla="*/ 100 h 1241"/>
                  <a:gd name="T8" fmla="*/ 38 w 1386"/>
                  <a:gd name="T9" fmla="*/ 528 h 1241"/>
                  <a:gd name="T10" fmla="*/ 38 w 1386"/>
                  <a:gd name="T11" fmla="*/ 719 h 1241"/>
                  <a:gd name="T12" fmla="*/ 283 w 1386"/>
                  <a:gd name="T13" fmla="*/ 1140 h 1241"/>
                  <a:gd name="T14" fmla="*/ 444 w 1386"/>
                  <a:gd name="T15" fmla="*/ 1240 h 1241"/>
                  <a:gd name="T16" fmla="*/ 941 w 1386"/>
                  <a:gd name="T17" fmla="*/ 1240 h 1241"/>
                  <a:gd name="T18" fmla="*/ 1102 w 1386"/>
                  <a:gd name="T19" fmla="*/ 1140 h 1241"/>
                  <a:gd name="T20" fmla="*/ 1355 w 1386"/>
                  <a:gd name="T21" fmla="*/ 719 h 1241"/>
                  <a:gd name="T22" fmla="*/ 1355 w 1386"/>
                  <a:gd name="T23" fmla="*/ 528 h 1241"/>
                  <a:gd name="T24" fmla="*/ 1102 w 1386"/>
                  <a:gd name="T25" fmla="*/ 100 h 1241"/>
                  <a:gd name="T26" fmla="*/ 941 w 1386"/>
                  <a:gd name="T27" fmla="*/ 0 h 1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86" h="1241">
                    <a:moveTo>
                      <a:pt x="941" y="0"/>
                    </a:moveTo>
                    <a:lnTo>
                      <a:pt x="941" y="0"/>
                    </a:lnTo>
                    <a:cubicBezTo>
                      <a:pt x="444" y="0"/>
                      <a:pt x="444" y="0"/>
                      <a:pt x="444" y="0"/>
                    </a:cubicBezTo>
                    <a:cubicBezTo>
                      <a:pt x="375" y="0"/>
                      <a:pt x="314" y="39"/>
                      <a:pt x="283" y="100"/>
                    </a:cubicBezTo>
                    <a:cubicBezTo>
                      <a:pt x="38" y="528"/>
                      <a:pt x="38" y="528"/>
                      <a:pt x="38" y="528"/>
                    </a:cubicBezTo>
                    <a:cubicBezTo>
                      <a:pt x="0" y="582"/>
                      <a:pt x="0" y="658"/>
                      <a:pt x="38" y="719"/>
                    </a:cubicBezTo>
                    <a:cubicBezTo>
                      <a:pt x="283" y="1140"/>
                      <a:pt x="283" y="1140"/>
                      <a:pt x="283" y="1140"/>
                    </a:cubicBezTo>
                    <a:cubicBezTo>
                      <a:pt x="314" y="1202"/>
                      <a:pt x="375" y="1240"/>
                      <a:pt x="444" y="1240"/>
                    </a:cubicBezTo>
                    <a:cubicBezTo>
                      <a:pt x="941" y="1240"/>
                      <a:pt x="941" y="1240"/>
                      <a:pt x="941" y="1240"/>
                    </a:cubicBezTo>
                    <a:cubicBezTo>
                      <a:pt x="1010" y="1240"/>
                      <a:pt x="1072" y="1202"/>
                      <a:pt x="1102" y="1140"/>
                    </a:cubicBezTo>
                    <a:cubicBezTo>
                      <a:pt x="1355" y="719"/>
                      <a:pt x="1355" y="719"/>
                      <a:pt x="1355" y="719"/>
                    </a:cubicBezTo>
                    <a:cubicBezTo>
                      <a:pt x="1385" y="658"/>
                      <a:pt x="1385" y="582"/>
                      <a:pt x="1355" y="528"/>
                    </a:cubicBezTo>
                    <a:cubicBezTo>
                      <a:pt x="1102" y="100"/>
                      <a:pt x="1102" y="100"/>
                      <a:pt x="1102" y="100"/>
                    </a:cubicBezTo>
                    <a:cubicBezTo>
                      <a:pt x="1072" y="39"/>
                      <a:pt x="1010" y="0"/>
                      <a:pt x="941" y="0"/>
                    </a:cubicBezTo>
                  </a:path>
                </a:pathLst>
              </a:custGeom>
              <a:solidFill>
                <a:srgbClr val="00406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19" name="Freeform 78">
                <a:extLst>
                  <a:ext uri="{FF2B5EF4-FFF2-40B4-BE49-F238E27FC236}">
                    <a16:creationId xmlns:a16="http://schemas.microsoft.com/office/drawing/2014/main" id="{B09BD9A3-F4CA-6F09-C82E-A6E537650A58}"/>
                  </a:ext>
                </a:extLst>
              </p:cNvPr>
              <p:cNvSpPr>
                <a:spLocks noChangeArrowheads="1"/>
              </p:cNvSpPr>
              <p:nvPr/>
            </p:nvSpPr>
            <p:spPr bwMode="auto">
              <a:xfrm>
                <a:off x="7215904" y="397447"/>
                <a:ext cx="136868" cy="136868"/>
              </a:xfrm>
              <a:custGeom>
                <a:avLst/>
                <a:gdLst>
                  <a:gd name="T0" fmla="*/ 115 w 231"/>
                  <a:gd name="T1" fmla="*/ 230 h 231"/>
                  <a:gd name="T2" fmla="*/ 115 w 231"/>
                  <a:gd name="T3" fmla="*/ 230 h 231"/>
                  <a:gd name="T4" fmla="*/ 0 w 231"/>
                  <a:gd name="T5" fmla="*/ 115 h 231"/>
                  <a:gd name="T6" fmla="*/ 115 w 231"/>
                  <a:gd name="T7" fmla="*/ 0 h 231"/>
                  <a:gd name="T8" fmla="*/ 230 w 231"/>
                  <a:gd name="T9" fmla="*/ 115 h 231"/>
                  <a:gd name="T10" fmla="*/ 115 w 231"/>
                  <a:gd name="T11" fmla="*/ 230 h 231"/>
                </a:gdLst>
                <a:ahLst/>
                <a:cxnLst>
                  <a:cxn ang="0">
                    <a:pos x="T0" y="T1"/>
                  </a:cxn>
                  <a:cxn ang="0">
                    <a:pos x="T2" y="T3"/>
                  </a:cxn>
                  <a:cxn ang="0">
                    <a:pos x="T4" y="T5"/>
                  </a:cxn>
                  <a:cxn ang="0">
                    <a:pos x="T6" y="T7"/>
                  </a:cxn>
                  <a:cxn ang="0">
                    <a:pos x="T8" y="T9"/>
                  </a:cxn>
                  <a:cxn ang="0">
                    <a:pos x="T10" y="T11"/>
                  </a:cxn>
                </a:cxnLst>
                <a:rect l="0" t="0" r="r" b="b"/>
                <a:pathLst>
                  <a:path w="231" h="231">
                    <a:moveTo>
                      <a:pt x="115" y="230"/>
                    </a:moveTo>
                    <a:lnTo>
                      <a:pt x="115" y="230"/>
                    </a:lnTo>
                    <a:cubicBezTo>
                      <a:pt x="46" y="230"/>
                      <a:pt x="0" y="176"/>
                      <a:pt x="0" y="115"/>
                    </a:cubicBezTo>
                    <a:cubicBezTo>
                      <a:pt x="0" y="54"/>
                      <a:pt x="46" y="0"/>
                      <a:pt x="115" y="0"/>
                    </a:cubicBezTo>
                    <a:cubicBezTo>
                      <a:pt x="176" y="0"/>
                      <a:pt x="230" y="54"/>
                      <a:pt x="230" y="115"/>
                    </a:cubicBezTo>
                    <a:cubicBezTo>
                      <a:pt x="230" y="176"/>
                      <a:pt x="176" y="230"/>
                      <a:pt x="115" y="230"/>
                    </a:cubicBezTo>
                  </a:path>
                </a:pathLst>
              </a:custGeom>
              <a:solidFill>
                <a:srgbClr val="989998">
                  <a:lumMod val="60000"/>
                  <a:lumOff val="40000"/>
                </a:srgbClr>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20" name="Freeform 79">
                <a:extLst>
                  <a:ext uri="{FF2B5EF4-FFF2-40B4-BE49-F238E27FC236}">
                    <a16:creationId xmlns:a16="http://schemas.microsoft.com/office/drawing/2014/main" id="{66C6F11E-9896-4A11-5737-2CBB7C2FE383}"/>
                  </a:ext>
                </a:extLst>
              </p:cNvPr>
              <p:cNvSpPr>
                <a:spLocks noChangeArrowheads="1"/>
              </p:cNvSpPr>
              <p:nvPr/>
            </p:nvSpPr>
            <p:spPr bwMode="auto">
              <a:xfrm>
                <a:off x="9218908" y="392183"/>
                <a:ext cx="178981" cy="147396"/>
              </a:xfrm>
              <a:custGeom>
                <a:avLst/>
                <a:gdLst>
                  <a:gd name="T0" fmla="*/ 299 w 300"/>
                  <a:gd name="T1" fmla="*/ 123 h 246"/>
                  <a:gd name="T2" fmla="*/ 0 w 300"/>
                  <a:gd name="T3" fmla="*/ 245 h 246"/>
                  <a:gd name="T4" fmla="*/ 69 w 300"/>
                  <a:gd name="T5" fmla="*/ 123 h 246"/>
                  <a:gd name="T6" fmla="*/ 0 w 300"/>
                  <a:gd name="T7" fmla="*/ 0 h 246"/>
                  <a:gd name="T8" fmla="*/ 299 w 300"/>
                  <a:gd name="T9" fmla="*/ 123 h 246"/>
                </a:gdLst>
                <a:ahLst/>
                <a:cxnLst>
                  <a:cxn ang="0">
                    <a:pos x="T0" y="T1"/>
                  </a:cxn>
                  <a:cxn ang="0">
                    <a:pos x="T2" y="T3"/>
                  </a:cxn>
                  <a:cxn ang="0">
                    <a:pos x="T4" y="T5"/>
                  </a:cxn>
                  <a:cxn ang="0">
                    <a:pos x="T6" y="T7"/>
                  </a:cxn>
                  <a:cxn ang="0">
                    <a:pos x="T8" y="T9"/>
                  </a:cxn>
                </a:cxnLst>
                <a:rect l="0" t="0" r="r" b="b"/>
                <a:pathLst>
                  <a:path w="300" h="246">
                    <a:moveTo>
                      <a:pt x="299" y="123"/>
                    </a:moveTo>
                    <a:lnTo>
                      <a:pt x="0" y="245"/>
                    </a:lnTo>
                    <a:lnTo>
                      <a:pt x="69" y="123"/>
                    </a:lnTo>
                    <a:lnTo>
                      <a:pt x="0" y="0"/>
                    </a:lnTo>
                    <a:lnTo>
                      <a:pt x="299" y="123"/>
                    </a:lnTo>
                  </a:path>
                </a:pathLst>
              </a:custGeom>
              <a:solidFill>
                <a:srgbClr val="989998">
                  <a:lumMod val="60000"/>
                  <a:lumOff val="40000"/>
                </a:srgbClr>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Calibri" panose="020F0502020204030204"/>
                  <a:ea typeface="+mn-ea"/>
                  <a:cs typeface="+mn-cs"/>
                </a:endParaRPr>
              </a:p>
            </p:txBody>
          </p:sp>
        </p:grpSp>
        <p:grpSp>
          <p:nvGrpSpPr>
            <p:cNvPr id="54" name="Grupo 113">
              <a:extLst>
                <a:ext uri="{FF2B5EF4-FFF2-40B4-BE49-F238E27FC236}">
                  <a16:creationId xmlns:a16="http://schemas.microsoft.com/office/drawing/2014/main" id="{3756303B-262A-0892-269E-4CF442BA4128}"/>
                </a:ext>
              </a:extLst>
            </p:cNvPr>
            <p:cNvGrpSpPr/>
            <p:nvPr/>
          </p:nvGrpSpPr>
          <p:grpSpPr>
            <a:xfrm>
              <a:off x="9524411" y="117837"/>
              <a:ext cx="2244923" cy="741644"/>
              <a:chOff x="4247967" y="10620441"/>
              <a:chExt cx="4489846" cy="1483288"/>
            </a:xfrm>
          </p:grpSpPr>
          <p:sp>
            <p:nvSpPr>
              <p:cNvPr id="55" name="CuadroTexto 395">
                <a:extLst>
                  <a:ext uri="{FF2B5EF4-FFF2-40B4-BE49-F238E27FC236}">
                    <a16:creationId xmlns:a16="http://schemas.microsoft.com/office/drawing/2014/main" id="{1C0A8533-D44A-246D-7A39-627B434719D1}"/>
                  </a:ext>
                </a:extLst>
              </p:cNvPr>
              <p:cNvSpPr txBox="1"/>
              <p:nvPr/>
            </p:nvSpPr>
            <p:spPr>
              <a:xfrm flipH="1">
                <a:off x="4263263" y="10620441"/>
                <a:ext cx="4474550" cy="492442"/>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1000" b="1" dirty="0">
                    <a:solidFill>
                      <a:srgbClr val="353E49"/>
                    </a:solidFill>
                    <a:latin typeface="Lato" charset="0"/>
                    <a:ea typeface="Lato" charset="0"/>
                    <a:cs typeface="Lato" charset="0"/>
                  </a:rPr>
                  <a:t>Cross Domain Module</a:t>
                </a:r>
              </a:p>
            </p:txBody>
          </p:sp>
          <p:sp>
            <p:nvSpPr>
              <p:cNvPr id="56" name="Rectangle 40">
                <a:extLst>
                  <a:ext uri="{FF2B5EF4-FFF2-40B4-BE49-F238E27FC236}">
                    <a16:creationId xmlns:a16="http://schemas.microsoft.com/office/drawing/2014/main" id="{44D01D6D-7489-2C89-4D8D-0E217C43A686}"/>
                  </a:ext>
                </a:extLst>
              </p:cNvPr>
              <p:cNvSpPr/>
              <p:nvPr/>
            </p:nvSpPr>
            <p:spPr>
              <a:xfrm>
                <a:off x="4247967" y="11180399"/>
                <a:ext cx="4236804" cy="923330"/>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800" dirty="0">
                    <a:solidFill>
                      <a:srgbClr val="989998"/>
                    </a:solidFill>
                    <a:latin typeface="Lato Light" panose="020F0502020204030203" pitchFamily="34" charset="0"/>
                    <a:ea typeface="Lato Light" panose="020F0502020204030203" pitchFamily="34" charset="0"/>
                    <a:cs typeface="Lato Light" panose="020F0502020204030203" pitchFamily="34" charset="0"/>
                  </a:rPr>
                  <a:t>An integrated avionic system, with modules inter-connected, offering panoramic views and insights of the vast M&amp;A skies.</a:t>
                </a:r>
              </a:p>
            </p:txBody>
          </p:sp>
        </p:grpSp>
      </p:grpSp>
      <p:grpSp>
        <p:nvGrpSpPr>
          <p:cNvPr id="98" name="Group 97">
            <a:extLst>
              <a:ext uri="{FF2B5EF4-FFF2-40B4-BE49-F238E27FC236}">
                <a16:creationId xmlns:a16="http://schemas.microsoft.com/office/drawing/2014/main" id="{21D4F01F-97FB-8150-D5B1-0E6115451D88}"/>
              </a:ext>
            </a:extLst>
          </p:cNvPr>
          <p:cNvGrpSpPr/>
          <p:nvPr/>
        </p:nvGrpSpPr>
        <p:grpSpPr>
          <a:xfrm>
            <a:off x="7210640" y="1189221"/>
            <a:ext cx="4419210" cy="741644"/>
            <a:chOff x="7215904" y="1254786"/>
            <a:chExt cx="4419210" cy="741644"/>
          </a:xfrm>
        </p:grpSpPr>
        <p:grpSp>
          <p:nvGrpSpPr>
            <p:cNvPr id="90" name="Group 89">
              <a:extLst>
                <a:ext uri="{FF2B5EF4-FFF2-40B4-BE49-F238E27FC236}">
                  <a16:creationId xmlns:a16="http://schemas.microsoft.com/office/drawing/2014/main" id="{C1319585-408C-B895-4224-88C07BC08140}"/>
                </a:ext>
              </a:extLst>
            </p:cNvPr>
            <p:cNvGrpSpPr/>
            <p:nvPr/>
          </p:nvGrpSpPr>
          <p:grpSpPr>
            <a:xfrm>
              <a:off x="7215904" y="1310269"/>
              <a:ext cx="2181985" cy="630679"/>
              <a:chOff x="7215904" y="1322828"/>
              <a:chExt cx="2181985" cy="630679"/>
            </a:xfrm>
          </p:grpSpPr>
          <p:sp>
            <p:nvSpPr>
              <p:cNvPr id="10" name="Line 81">
                <a:extLst>
                  <a:ext uri="{FF2B5EF4-FFF2-40B4-BE49-F238E27FC236}">
                    <a16:creationId xmlns:a16="http://schemas.microsoft.com/office/drawing/2014/main" id="{47F3E789-8C93-896E-C562-3FD624EC05E5}"/>
                  </a:ext>
                </a:extLst>
              </p:cNvPr>
              <p:cNvSpPr>
                <a:spLocks noChangeShapeType="1"/>
              </p:cNvSpPr>
              <p:nvPr/>
            </p:nvSpPr>
            <p:spPr bwMode="auto">
              <a:xfrm>
                <a:off x="7279073" y="1645047"/>
                <a:ext cx="1992476" cy="2631"/>
              </a:xfrm>
              <a:prstGeom prst="line">
                <a:avLst/>
              </a:prstGeom>
              <a:noFill/>
              <a:ln w="38100" cap="flat">
                <a:solidFill>
                  <a:srgbClr val="FFFFFF">
                    <a:lumMod val="50000"/>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15" name="Freeform 234">
                <a:extLst>
                  <a:ext uri="{FF2B5EF4-FFF2-40B4-BE49-F238E27FC236}">
                    <a16:creationId xmlns:a16="http://schemas.microsoft.com/office/drawing/2014/main" id="{D95A7621-9945-82EB-2880-902EB330D5EB}"/>
                  </a:ext>
                </a:extLst>
              </p:cNvPr>
              <p:cNvSpPr>
                <a:spLocks noChangeArrowheads="1"/>
              </p:cNvSpPr>
              <p:nvPr/>
            </p:nvSpPr>
            <p:spPr bwMode="auto">
              <a:xfrm>
                <a:off x="7929884" y="1322828"/>
                <a:ext cx="704744" cy="630679"/>
              </a:xfrm>
              <a:custGeom>
                <a:avLst/>
                <a:gdLst>
                  <a:gd name="T0" fmla="*/ 941 w 1386"/>
                  <a:gd name="T1" fmla="*/ 0 h 1241"/>
                  <a:gd name="T2" fmla="*/ 941 w 1386"/>
                  <a:gd name="T3" fmla="*/ 0 h 1241"/>
                  <a:gd name="T4" fmla="*/ 444 w 1386"/>
                  <a:gd name="T5" fmla="*/ 0 h 1241"/>
                  <a:gd name="T6" fmla="*/ 283 w 1386"/>
                  <a:gd name="T7" fmla="*/ 100 h 1241"/>
                  <a:gd name="T8" fmla="*/ 38 w 1386"/>
                  <a:gd name="T9" fmla="*/ 528 h 1241"/>
                  <a:gd name="T10" fmla="*/ 38 w 1386"/>
                  <a:gd name="T11" fmla="*/ 719 h 1241"/>
                  <a:gd name="T12" fmla="*/ 283 w 1386"/>
                  <a:gd name="T13" fmla="*/ 1140 h 1241"/>
                  <a:gd name="T14" fmla="*/ 444 w 1386"/>
                  <a:gd name="T15" fmla="*/ 1240 h 1241"/>
                  <a:gd name="T16" fmla="*/ 941 w 1386"/>
                  <a:gd name="T17" fmla="*/ 1240 h 1241"/>
                  <a:gd name="T18" fmla="*/ 1102 w 1386"/>
                  <a:gd name="T19" fmla="*/ 1140 h 1241"/>
                  <a:gd name="T20" fmla="*/ 1355 w 1386"/>
                  <a:gd name="T21" fmla="*/ 719 h 1241"/>
                  <a:gd name="T22" fmla="*/ 1355 w 1386"/>
                  <a:gd name="T23" fmla="*/ 528 h 1241"/>
                  <a:gd name="T24" fmla="*/ 1102 w 1386"/>
                  <a:gd name="T25" fmla="*/ 100 h 1241"/>
                  <a:gd name="T26" fmla="*/ 941 w 1386"/>
                  <a:gd name="T27" fmla="*/ 0 h 1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86" h="1241">
                    <a:moveTo>
                      <a:pt x="941" y="0"/>
                    </a:moveTo>
                    <a:lnTo>
                      <a:pt x="941" y="0"/>
                    </a:lnTo>
                    <a:cubicBezTo>
                      <a:pt x="444" y="0"/>
                      <a:pt x="444" y="0"/>
                      <a:pt x="444" y="0"/>
                    </a:cubicBezTo>
                    <a:cubicBezTo>
                      <a:pt x="375" y="0"/>
                      <a:pt x="314" y="39"/>
                      <a:pt x="283" y="100"/>
                    </a:cubicBezTo>
                    <a:cubicBezTo>
                      <a:pt x="38" y="528"/>
                      <a:pt x="38" y="528"/>
                      <a:pt x="38" y="528"/>
                    </a:cubicBezTo>
                    <a:cubicBezTo>
                      <a:pt x="0" y="582"/>
                      <a:pt x="0" y="658"/>
                      <a:pt x="38" y="719"/>
                    </a:cubicBezTo>
                    <a:cubicBezTo>
                      <a:pt x="283" y="1140"/>
                      <a:pt x="283" y="1140"/>
                      <a:pt x="283" y="1140"/>
                    </a:cubicBezTo>
                    <a:cubicBezTo>
                      <a:pt x="314" y="1202"/>
                      <a:pt x="375" y="1240"/>
                      <a:pt x="444" y="1240"/>
                    </a:cubicBezTo>
                    <a:cubicBezTo>
                      <a:pt x="941" y="1240"/>
                      <a:pt x="941" y="1240"/>
                      <a:pt x="941" y="1240"/>
                    </a:cubicBezTo>
                    <a:cubicBezTo>
                      <a:pt x="1010" y="1240"/>
                      <a:pt x="1072" y="1202"/>
                      <a:pt x="1102" y="1140"/>
                    </a:cubicBezTo>
                    <a:cubicBezTo>
                      <a:pt x="1355" y="719"/>
                      <a:pt x="1355" y="719"/>
                      <a:pt x="1355" y="719"/>
                    </a:cubicBezTo>
                    <a:cubicBezTo>
                      <a:pt x="1385" y="658"/>
                      <a:pt x="1385" y="582"/>
                      <a:pt x="1355" y="528"/>
                    </a:cubicBezTo>
                    <a:cubicBezTo>
                      <a:pt x="1102" y="100"/>
                      <a:pt x="1102" y="100"/>
                      <a:pt x="1102" y="100"/>
                    </a:cubicBezTo>
                    <a:cubicBezTo>
                      <a:pt x="1072" y="39"/>
                      <a:pt x="1010" y="0"/>
                      <a:pt x="941" y="0"/>
                    </a:cubicBezTo>
                  </a:path>
                </a:pathLst>
              </a:custGeom>
              <a:solidFill>
                <a:schemeClr val="accent2"/>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21" name="Freeform 82">
                <a:extLst>
                  <a:ext uri="{FF2B5EF4-FFF2-40B4-BE49-F238E27FC236}">
                    <a16:creationId xmlns:a16="http://schemas.microsoft.com/office/drawing/2014/main" id="{DB3B634B-17A0-9205-283A-1DEE8A6834C4}"/>
                  </a:ext>
                </a:extLst>
              </p:cNvPr>
              <p:cNvSpPr>
                <a:spLocks noChangeArrowheads="1"/>
              </p:cNvSpPr>
              <p:nvPr/>
            </p:nvSpPr>
            <p:spPr bwMode="auto">
              <a:xfrm>
                <a:off x="7215904" y="1576613"/>
                <a:ext cx="136868" cy="136868"/>
              </a:xfrm>
              <a:custGeom>
                <a:avLst/>
                <a:gdLst>
                  <a:gd name="T0" fmla="*/ 115 w 231"/>
                  <a:gd name="T1" fmla="*/ 230 h 231"/>
                  <a:gd name="T2" fmla="*/ 115 w 231"/>
                  <a:gd name="T3" fmla="*/ 230 h 231"/>
                  <a:gd name="T4" fmla="*/ 0 w 231"/>
                  <a:gd name="T5" fmla="*/ 115 h 231"/>
                  <a:gd name="T6" fmla="*/ 115 w 231"/>
                  <a:gd name="T7" fmla="*/ 0 h 231"/>
                  <a:gd name="T8" fmla="*/ 230 w 231"/>
                  <a:gd name="T9" fmla="*/ 115 h 231"/>
                  <a:gd name="T10" fmla="*/ 115 w 231"/>
                  <a:gd name="T11" fmla="*/ 230 h 231"/>
                </a:gdLst>
                <a:ahLst/>
                <a:cxnLst>
                  <a:cxn ang="0">
                    <a:pos x="T0" y="T1"/>
                  </a:cxn>
                  <a:cxn ang="0">
                    <a:pos x="T2" y="T3"/>
                  </a:cxn>
                  <a:cxn ang="0">
                    <a:pos x="T4" y="T5"/>
                  </a:cxn>
                  <a:cxn ang="0">
                    <a:pos x="T6" y="T7"/>
                  </a:cxn>
                  <a:cxn ang="0">
                    <a:pos x="T8" y="T9"/>
                  </a:cxn>
                  <a:cxn ang="0">
                    <a:pos x="T10" y="T11"/>
                  </a:cxn>
                </a:cxnLst>
                <a:rect l="0" t="0" r="r" b="b"/>
                <a:pathLst>
                  <a:path w="231" h="231">
                    <a:moveTo>
                      <a:pt x="115" y="230"/>
                    </a:moveTo>
                    <a:lnTo>
                      <a:pt x="115" y="230"/>
                    </a:lnTo>
                    <a:cubicBezTo>
                      <a:pt x="46" y="230"/>
                      <a:pt x="0" y="176"/>
                      <a:pt x="0" y="115"/>
                    </a:cubicBezTo>
                    <a:cubicBezTo>
                      <a:pt x="0" y="46"/>
                      <a:pt x="46" y="0"/>
                      <a:pt x="115" y="0"/>
                    </a:cubicBezTo>
                    <a:cubicBezTo>
                      <a:pt x="176" y="0"/>
                      <a:pt x="230" y="46"/>
                      <a:pt x="230" y="115"/>
                    </a:cubicBezTo>
                    <a:cubicBezTo>
                      <a:pt x="230" y="176"/>
                      <a:pt x="176" y="230"/>
                      <a:pt x="115" y="230"/>
                    </a:cubicBezTo>
                  </a:path>
                </a:pathLst>
              </a:custGeom>
              <a:solidFill>
                <a:srgbClr val="989998">
                  <a:lumMod val="60000"/>
                  <a:lumOff val="40000"/>
                </a:srgbClr>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22" name="Freeform 83">
                <a:extLst>
                  <a:ext uri="{FF2B5EF4-FFF2-40B4-BE49-F238E27FC236}">
                    <a16:creationId xmlns:a16="http://schemas.microsoft.com/office/drawing/2014/main" id="{F4E7A92E-377A-73E1-FA12-9162D1A7EF25}"/>
                  </a:ext>
                </a:extLst>
              </p:cNvPr>
              <p:cNvSpPr>
                <a:spLocks noChangeArrowheads="1"/>
              </p:cNvSpPr>
              <p:nvPr/>
            </p:nvSpPr>
            <p:spPr bwMode="auto">
              <a:xfrm>
                <a:off x="9218908" y="1571349"/>
                <a:ext cx="178981" cy="147396"/>
              </a:xfrm>
              <a:custGeom>
                <a:avLst/>
                <a:gdLst>
                  <a:gd name="T0" fmla="*/ 299 w 300"/>
                  <a:gd name="T1" fmla="*/ 122 h 246"/>
                  <a:gd name="T2" fmla="*/ 0 w 300"/>
                  <a:gd name="T3" fmla="*/ 245 h 246"/>
                  <a:gd name="T4" fmla="*/ 69 w 300"/>
                  <a:gd name="T5" fmla="*/ 122 h 246"/>
                  <a:gd name="T6" fmla="*/ 0 w 300"/>
                  <a:gd name="T7" fmla="*/ 0 h 246"/>
                  <a:gd name="T8" fmla="*/ 299 w 300"/>
                  <a:gd name="T9" fmla="*/ 122 h 246"/>
                </a:gdLst>
                <a:ahLst/>
                <a:cxnLst>
                  <a:cxn ang="0">
                    <a:pos x="T0" y="T1"/>
                  </a:cxn>
                  <a:cxn ang="0">
                    <a:pos x="T2" y="T3"/>
                  </a:cxn>
                  <a:cxn ang="0">
                    <a:pos x="T4" y="T5"/>
                  </a:cxn>
                  <a:cxn ang="0">
                    <a:pos x="T6" y="T7"/>
                  </a:cxn>
                  <a:cxn ang="0">
                    <a:pos x="T8" y="T9"/>
                  </a:cxn>
                </a:cxnLst>
                <a:rect l="0" t="0" r="r" b="b"/>
                <a:pathLst>
                  <a:path w="300" h="246">
                    <a:moveTo>
                      <a:pt x="299" y="122"/>
                    </a:moveTo>
                    <a:lnTo>
                      <a:pt x="0" y="245"/>
                    </a:lnTo>
                    <a:lnTo>
                      <a:pt x="69" y="122"/>
                    </a:lnTo>
                    <a:lnTo>
                      <a:pt x="0" y="0"/>
                    </a:lnTo>
                    <a:lnTo>
                      <a:pt x="299" y="122"/>
                    </a:lnTo>
                  </a:path>
                </a:pathLst>
              </a:custGeom>
              <a:solidFill>
                <a:srgbClr val="989998">
                  <a:lumMod val="60000"/>
                  <a:lumOff val="40000"/>
                </a:srgbClr>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Calibri" panose="020F0502020204030204"/>
                  <a:ea typeface="+mn-ea"/>
                  <a:cs typeface="+mn-cs"/>
                </a:endParaRPr>
              </a:p>
            </p:txBody>
          </p:sp>
        </p:grpSp>
        <p:grpSp>
          <p:nvGrpSpPr>
            <p:cNvPr id="57" name="Grupo 116">
              <a:extLst>
                <a:ext uri="{FF2B5EF4-FFF2-40B4-BE49-F238E27FC236}">
                  <a16:creationId xmlns:a16="http://schemas.microsoft.com/office/drawing/2014/main" id="{61E95E89-EB91-FBFB-FB1F-97D7E8801809}"/>
                </a:ext>
              </a:extLst>
            </p:cNvPr>
            <p:cNvGrpSpPr/>
            <p:nvPr/>
          </p:nvGrpSpPr>
          <p:grpSpPr>
            <a:xfrm>
              <a:off x="9516712" y="1254786"/>
              <a:ext cx="2118402" cy="741644"/>
              <a:chOff x="4247967" y="10620441"/>
              <a:chExt cx="4236804" cy="1483288"/>
            </a:xfrm>
          </p:grpSpPr>
          <p:sp>
            <p:nvSpPr>
              <p:cNvPr id="58" name="CuadroTexto 395">
                <a:extLst>
                  <a:ext uri="{FF2B5EF4-FFF2-40B4-BE49-F238E27FC236}">
                    <a16:creationId xmlns:a16="http://schemas.microsoft.com/office/drawing/2014/main" id="{C327E970-69CC-2237-97F8-6F9630AEAADC}"/>
                  </a:ext>
                </a:extLst>
              </p:cNvPr>
              <p:cNvSpPr txBox="1"/>
              <p:nvPr/>
            </p:nvSpPr>
            <p:spPr>
              <a:xfrm flipH="1">
                <a:off x="4263263" y="10620441"/>
                <a:ext cx="3657370" cy="492442"/>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1000" b="1" dirty="0">
                    <a:solidFill>
                      <a:srgbClr val="353E49"/>
                    </a:solidFill>
                    <a:latin typeface="Lato" charset="0"/>
                    <a:ea typeface="Lato" charset="0"/>
                    <a:cs typeface="Lato" charset="0"/>
                  </a:rPr>
                  <a:t>Schedule Module</a:t>
                </a:r>
              </a:p>
            </p:txBody>
          </p:sp>
          <p:sp>
            <p:nvSpPr>
              <p:cNvPr id="59" name="Rectangle 40">
                <a:extLst>
                  <a:ext uri="{FF2B5EF4-FFF2-40B4-BE49-F238E27FC236}">
                    <a16:creationId xmlns:a16="http://schemas.microsoft.com/office/drawing/2014/main" id="{3C809498-8EBB-9486-D993-6E761882ADE5}"/>
                  </a:ext>
                </a:extLst>
              </p:cNvPr>
              <p:cNvSpPr/>
              <p:nvPr/>
            </p:nvSpPr>
            <p:spPr>
              <a:xfrm>
                <a:off x="4247967" y="11180399"/>
                <a:ext cx="4236804" cy="923330"/>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800" dirty="0">
                    <a:solidFill>
                      <a:srgbClr val="989998"/>
                    </a:solidFill>
                    <a:latin typeface="Lato Light" panose="020F0502020204030203" pitchFamily="34" charset="0"/>
                    <a:ea typeface="Lato Light" panose="020F0502020204030203" pitchFamily="34" charset="0"/>
                    <a:cs typeface="Lato Light" panose="020F0502020204030203" pitchFamily="34" charset="0"/>
                  </a:rPr>
                  <a:t>Your flight radar for dynamic scheduling, ensuring timely arrivals and departures in the M&amp;A airspace.</a:t>
                </a:r>
              </a:p>
            </p:txBody>
          </p:sp>
        </p:grpSp>
      </p:grpSp>
      <p:grpSp>
        <p:nvGrpSpPr>
          <p:cNvPr id="97" name="Group 96">
            <a:extLst>
              <a:ext uri="{FF2B5EF4-FFF2-40B4-BE49-F238E27FC236}">
                <a16:creationId xmlns:a16="http://schemas.microsoft.com/office/drawing/2014/main" id="{FBA7CAEC-1788-AF54-7DE5-407E6AC7FC93}"/>
              </a:ext>
            </a:extLst>
          </p:cNvPr>
          <p:cNvGrpSpPr/>
          <p:nvPr/>
        </p:nvGrpSpPr>
        <p:grpSpPr>
          <a:xfrm>
            <a:off x="7210640" y="2260605"/>
            <a:ext cx="4419810" cy="741644"/>
            <a:chOff x="7215904" y="2416808"/>
            <a:chExt cx="4419810" cy="741644"/>
          </a:xfrm>
        </p:grpSpPr>
        <p:grpSp>
          <p:nvGrpSpPr>
            <p:cNvPr id="91" name="Group 90">
              <a:extLst>
                <a:ext uri="{FF2B5EF4-FFF2-40B4-BE49-F238E27FC236}">
                  <a16:creationId xmlns:a16="http://schemas.microsoft.com/office/drawing/2014/main" id="{10AFED61-A59E-195C-6FC5-9925140BDBE5}"/>
                </a:ext>
              </a:extLst>
            </p:cNvPr>
            <p:cNvGrpSpPr/>
            <p:nvPr/>
          </p:nvGrpSpPr>
          <p:grpSpPr>
            <a:xfrm>
              <a:off x="7215904" y="2472291"/>
              <a:ext cx="2181985" cy="630679"/>
              <a:chOff x="7215904" y="2493845"/>
              <a:chExt cx="2181985" cy="630679"/>
            </a:xfrm>
          </p:grpSpPr>
          <p:sp>
            <p:nvSpPr>
              <p:cNvPr id="11" name="Line 85">
                <a:extLst>
                  <a:ext uri="{FF2B5EF4-FFF2-40B4-BE49-F238E27FC236}">
                    <a16:creationId xmlns:a16="http://schemas.microsoft.com/office/drawing/2014/main" id="{53FA729F-0E0F-EB4C-DF42-5D04CE32E0D1}"/>
                  </a:ext>
                </a:extLst>
              </p:cNvPr>
              <p:cNvSpPr>
                <a:spLocks noChangeShapeType="1"/>
              </p:cNvSpPr>
              <p:nvPr/>
            </p:nvSpPr>
            <p:spPr bwMode="auto">
              <a:xfrm>
                <a:off x="7279073" y="2821581"/>
                <a:ext cx="1992476" cy="2633"/>
              </a:xfrm>
              <a:prstGeom prst="line">
                <a:avLst/>
              </a:prstGeom>
              <a:noFill/>
              <a:ln w="38100" cap="flat">
                <a:solidFill>
                  <a:srgbClr val="FFFFFF">
                    <a:lumMod val="50000"/>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16" name="Freeform 234">
                <a:extLst>
                  <a:ext uri="{FF2B5EF4-FFF2-40B4-BE49-F238E27FC236}">
                    <a16:creationId xmlns:a16="http://schemas.microsoft.com/office/drawing/2014/main" id="{4498C289-1708-57B2-CB72-A2575BD32DC6}"/>
                  </a:ext>
                </a:extLst>
              </p:cNvPr>
              <p:cNvSpPr>
                <a:spLocks noChangeArrowheads="1"/>
              </p:cNvSpPr>
              <p:nvPr/>
            </p:nvSpPr>
            <p:spPr bwMode="auto">
              <a:xfrm>
                <a:off x="7959354" y="2493845"/>
                <a:ext cx="704744" cy="630679"/>
              </a:xfrm>
              <a:custGeom>
                <a:avLst/>
                <a:gdLst>
                  <a:gd name="T0" fmla="*/ 941 w 1386"/>
                  <a:gd name="T1" fmla="*/ 0 h 1241"/>
                  <a:gd name="T2" fmla="*/ 941 w 1386"/>
                  <a:gd name="T3" fmla="*/ 0 h 1241"/>
                  <a:gd name="T4" fmla="*/ 444 w 1386"/>
                  <a:gd name="T5" fmla="*/ 0 h 1241"/>
                  <a:gd name="T6" fmla="*/ 283 w 1386"/>
                  <a:gd name="T7" fmla="*/ 100 h 1241"/>
                  <a:gd name="T8" fmla="*/ 38 w 1386"/>
                  <a:gd name="T9" fmla="*/ 528 h 1241"/>
                  <a:gd name="T10" fmla="*/ 38 w 1386"/>
                  <a:gd name="T11" fmla="*/ 719 h 1241"/>
                  <a:gd name="T12" fmla="*/ 283 w 1386"/>
                  <a:gd name="T13" fmla="*/ 1140 h 1241"/>
                  <a:gd name="T14" fmla="*/ 444 w 1386"/>
                  <a:gd name="T15" fmla="*/ 1240 h 1241"/>
                  <a:gd name="T16" fmla="*/ 941 w 1386"/>
                  <a:gd name="T17" fmla="*/ 1240 h 1241"/>
                  <a:gd name="T18" fmla="*/ 1102 w 1386"/>
                  <a:gd name="T19" fmla="*/ 1140 h 1241"/>
                  <a:gd name="T20" fmla="*/ 1355 w 1386"/>
                  <a:gd name="T21" fmla="*/ 719 h 1241"/>
                  <a:gd name="T22" fmla="*/ 1355 w 1386"/>
                  <a:gd name="T23" fmla="*/ 528 h 1241"/>
                  <a:gd name="T24" fmla="*/ 1102 w 1386"/>
                  <a:gd name="T25" fmla="*/ 100 h 1241"/>
                  <a:gd name="T26" fmla="*/ 941 w 1386"/>
                  <a:gd name="T27" fmla="*/ 0 h 1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86" h="1241">
                    <a:moveTo>
                      <a:pt x="941" y="0"/>
                    </a:moveTo>
                    <a:lnTo>
                      <a:pt x="941" y="0"/>
                    </a:lnTo>
                    <a:cubicBezTo>
                      <a:pt x="444" y="0"/>
                      <a:pt x="444" y="0"/>
                      <a:pt x="444" y="0"/>
                    </a:cubicBezTo>
                    <a:cubicBezTo>
                      <a:pt x="375" y="0"/>
                      <a:pt x="314" y="39"/>
                      <a:pt x="283" y="100"/>
                    </a:cubicBezTo>
                    <a:cubicBezTo>
                      <a:pt x="38" y="528"/>
                      <a:pt x="38" y="528"/>
                      <a:pt x="38" y="528"/>
                    </a:cubicBezTo>
                    <a:cubicBezTo>
                      <a:pt x="0" y="582"/>
                      <a:pt x="0" y="658"/>
                      <a:pt x="38" y="719"/>
                    </a:cubicBezTo>
                    <a:cubicBezTo>
                      <a:pt x="283" y="1140"/>
                      <a:pt x="283" y="1140"/>
                      <a:pt x="283" y="1140"/>
                    </a:cubicBezTo>
                    <a:cubicBezTo>
                      <a:pt x="314" y="1202"/>
                      <a:pt x="375" y="1240"/>
                      <a:pt x="444" y="1240"/>
                    </a:cubicBezTo>
                    <a:cubicBezTo>
                      <a:pt x="941" y="1240"/>
                      <a:pt x="941" y="1240"/>
                      <a:pt x="941" y="1240"/>
                    </a:cubicBezTo>
                    <a:cubicBezTo>
                      <a:pt x="1010" y="1240"/>
                      <a:pt x="1072" y="1202"/>
                      <a:pt x="1102" y="1140"/>
                    </a:cubicBezTo>
                    <a:cubicBezTo>
                      <a:pt x="1355" y="719"/>
                      <a:pt x="1355" y="719"/>
                      <a:pt x="1355" y="719"/>
                    </a:cubicBezTo>
                    <a:cubicBezTo>
                      <a:pt x="1385" y="658"/>
                      <a:pt x="1385" y="582"/>
                      <a:pt x="1355" y="528"/>
                    </a:cubicBezTo>
                    <a:cubicBezTo>
                      <a:pt x="1102" y="100"/>
                      <a:pt x="1102" y="100"/>
                      <a:pt x="1102" y="100"/>
                    </a:cubicBezTo>
                    <a:cubicBezTo>
                      <a:pt x="1072" y="39"/>
                      <a:pt x="1010" y="0"/>
                      <a:pt x="941" y="0"/>
                    </a:cubicBezTo>
                  </a:path>
                </a:pathLst>
              </a:custGeom>
              <a:solidFill>
                <a:schemeClr val="accent3"/>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23" name="Freeform 86">
                <a:extLst>
                  <a:ext uri="{FF2B5EF4-FFF2-40B4-BE49-F238E27FC236}">
                    <a16:creationId xmlns:a16="http://schemas.microsoft.com/office/drawing/2014/main" id="{D19DC17B-0338-5256-FB5A-34908910C16C}"/>
                  </a:ext>
                </a:extLst>
              </p:cNvPr>
              <p:cNvSpPr>
                <a:spLocks noChangeArrowheads="1"/>
              </p:cNvSpPr>
              <p:nvPr/>
            </p:nvSpPr>
            <p:spPr bwMode="auto">
              <a:xfrm>
                <a:off x="7215904" y="2755780"/>
                <a:ext cx="136868" cy="136868"/>
              </a:xfrm>
              <a:custGeom>
                <a:avLst/>
                <a:gdLst>
                  <a:gd name="T0" fmla="*/ 115 w 231"/>
                  <a:gd name="T1" fmla="*/ 229 h 230"/>
                  <a:gd name="T2" fmla="*/ 115 w 231"/>
                  <a:gd name="T3" fmla="*/ 229 h 230"/>
                  <a:gd name="T4" fmla="*/ 0 w 231"/>
                  <a:gd name="T5" fmla="*/ 114 h 230"/>
                  <a:gd name="T6" fmla="*/ 115 w 231"/>
                  <a:gd name="T7" fmla="*/ 0 h 230"/>
                  <a:gd name="T8" fmla="*/ 230 w 231"/>
                  <a:gd name="T9" fmla="*/ 114 h 230"/>
                  <a:gd name="T10" fmla="*/ 115 w 231"/>
                  <a:gd name="T11" fmla="*/ 229 h 230"/>
                </a:gdLst>
                <a:ahLst/>
                <a:cxnLst>
                  <a:cxn ang="0">
                    <a:pos x="T0" y="T1"/>
                  </a:cxn>
                  <a:cxn ang="0">
                    <a:pos x="T2" y="T3"/>
                  </a:cxn>
                  <a:cxn ang="0">
                    <a:pos x="T4" y="T5"/>
                  </a:cxn>
                  <a:cxn ang="0">
                    <a:pos x="T6" y="T7"/>
                  </a:cxn>
                  <a:cxn ang="0">
                    <a:pos x="T8" y="T9"/>
                  </a:cxn>
                  <a:cxn ang="0">
                    <a:pos x="T10" y="T11"/>
                  </a:cxn>
                </a:cxnLst>
                <a:rect l="0" t="0" r="r" b="b"/>
                <a:pathLst>
                  <a:path w="231" h="230">
                    <a:moveTo>
                      <a:pt x="115" y="229"/>
                    </a:moveTo>
                    <a:lnTo>
                      <a:pt x="115" y="229"/>
                    </a:lnTo>
                    <a:cubicBezTo>
                      <a:pt x="46" y="229"/>
                      <a:pt x="0" y="175"/>
                      <a:pt x="0" y="114"/>
                    </a:cubicBezTo>
                    <a:cubicBezTo>
                      <a:pt x="0" y="45"/>
                      <a:pt x="46" y="0"/>
                      <a:pt x="115" y="0"/>
                    </a:cubicBezTo>
                    <a:cubicBezTo>
                      <a:pt x="176" y="0"/>
                      <a:pt x="230" y="45"/>
                      <a:pt x="230" y="114"/>
                    </a:cubicBezTo>
                    <a:cubicBezTo>
                      <a:pt x="230" y="175"/>
                      <a:pt x="176" y="229"/>
                      <a:pt x="115" y="229"/>
                    </a:cubicBezTo>
                  </a:path>
                </a:pathLst>
              </a:custGeom>
              <a:solidFill>
                <a:srgbClr val="989998">
                  <a:lumMod val="60000"/>
                  <a:lumOff val="40000"/>
                </a:srgbClr>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24" name="Freeform 87">
                <a:extLst>
                  <a:ext uri="{FF2B5EF4-FFF2-40B4-BE49-F238E27FC236}">
                    <a16:creationId xmlns:a16="http://schemas.microsoft.com/office/drawing/2014/main" id="{A5FFAE58-67CC-1439-4D8A-B56EBB730166}"/>
                  </a:ext>
                </a:extLst>
              </p:cNvPr>
              <p:cNvSpPr>
                <a:spLocks noChangeArrowheads="1"/>
              </p:cNvSpPr>
              <p:nvPr/>
            </p:nvSpPr>
            <p:spPr bwMode="auto">
              <a:xfrm>
                <a:off x="9218908" y="2745251"/>
                <a:ext cx="178981" cy="152660"/>
              </a:xfrm>
              <a:custGeom>
                <a:avLst/>
                <a:gdLst>
                  <a:gd name="T0" fmla="*/ 299 w 300"/>
                  <a:gd name="T1" fmla="*/ 130 h 254"/>
                  <a:gd name="T2" fmla="*/ 0 w 300"/>
                  <a:gd name="T3" fmla="*/ 253 h 254"/>
                  <a:gd name="T4" fmla="*/ 69 w 300"/>
                  <a:gd name="T5" fmla="*/ 130 h 254"/>
                  <a:gd name="T6" fmla="*/ 0 w 300"/>
                  <a:gd name="T7" fmla="*/ 0 h 254"/>
                  <a:gd name="T8" fmla="*/ 299 w 300"/>
                  <a:gd name="T9" fmla="*/ 130 h 254"/>
                </a:gdLst>
                <a:ahLst/>
                <a:cxnLst>
                  <a:cxn ang="0">
                    <a:pos x="T0" y="T1"/>
                  </a:cxn>
                  <a:cxn ang="0">
                    <a:pos x="T2" y="T3"/>
                  </a:cxn>
                  <a:cxn ang="0">
                    <a:pos x="T4" y="T5"/>
                  </a:cxn>
                  <a:cxn ang="0">
                    <a:pos x="T6" y="T7"/>
                  </a:cxn>
                  <a:cxn ang="0">
                    <a:pos x="T8" y="T9"/>
                  </a:cxn>
                </a:cxnLst>
                <a:rect l="0" t="0" r="r" b="b"/>
                <a:pathLst>
                  <a:path w="300" h="254">
                    <a:moveTo>
                      <a:pt x="299" y="130"/>
                    </a:moveTo>
                    <a:lnTo>
                      <a:pt x="0" y="253"/>
                    </a:lnTo>
                    <a:lnTo>
                      <a:pt x="69" y="130"/>
                    </a:lnTo>
                    <a:lnTo>
                      <a:pt x="0" y="0"/>
                    </a:lnTo>
                    <a:lnTo>
                      <a:pt x="299" y="130"/>
                    </a:lnTo>
                  </a:path>
                </a:pathLst>
              </a:custGeom>
              <a:solidFill>
                <a:srgbClr val="989998">
                  <a:lumMod val="60000"/>
                  <a:lumOff val="40000"/>
                </a:srgbClr>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Calibri" panose="020F0502020204030204"/>
                  <a:ea typeface="+mn-ea"/>
                  <a:cs typeface="+mn-cs"/>
                </a:endParaRPr>
              </a:p>
            </p:txBody>
          </p:sp>
        </p:grpSp>
        <p:grpSp>
          <p:nvGrpSpPr>
            <p:cNvPr id="60" name="Grupo 119">
              <a:extLst>
                <a:ext uri="{FF2B5EF4-FFF2-40B4-BE49-F238E27FC236}">
                  <a16:creationId xmlns:a16="http://schemas.microsoft.com/office/drawing/2014/main" id="{D8D6D2C4-CCA0-4133-FE33-D02773241E49}"/>
                </a:ext>
              </a:extLst>
            </p:cNvPr>
            <p:cNvGrpSpPr/>
            <p:nvPr/>
          </p:nvGrpSpPr>
          <p:grpSpPr>
            <a:xfrm>
              <a:off x="9517312" y="2416808"/>
              <a:ext cx="2118402" cy="741644"/>
              <a:chOff x="4247967" y="10620441"/>
              <a:chExt cx="4236804" cy="1483288"/>
            </a:xfrm>
          </p:grpSpPr>
          <p:sp>
            <p:nvSpPr>
              <p:cNvPr id="61" name="CuadroTexto 395">
                <a:extLst>
                  <a:ext uri="{FF2B5EF4-FFF2-40B4-BE49-F238E27FC236}">
                    <a16:creationId xmlns:a16="http://schemas.microsoft.com/office/drawing/2014/main" id="{6342848F-FAFB-0CFC-8A82-F84D55D528D7}"/>
                  </a:ext>
                </a:extLst>
              </p:cNvPr>
              <p:cNvSpPr txBox="1"/>
              <p:nvPr/>
            </p:nvSpPr>
            <p:spPr>
              <a:xfrm flipH="1">
                <a:off x="4263265" y="10620441"/>
                <a:ext cx="3656168" cy="492442"/>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1000" b="1" dirty="0">
                    <a:solidFill>
                      <a:srgbClr val="353E49"/>
                    </a:solidFill>
                    <a:latin typeface="Lato" charset="0"/>
                    <a:ea typeface="Lato" charset="0"/>
                    <a:cs typeface="Lato" charset="0"/>
                  </a:rPr>
                  <a:t>Testing Module</a:t>
                </a:r>
              </a:p>
            </p:txBody>
          </p:sp>
          <p:sp>
            <p:nvSpPr>
              <p:cNvPr id="62" name="Rectangle 40">
                <a:extLst>
                  <a:ext uri="{FF2B5EF4-FFF2-40B4-BE49-F238E27FC236}">
                    <a16:creationId xmlns:a16="http://schemas.microsoft.com/office/drawing/2014/main" id="{B9DE8936-FF2F-110C-2ABA-4DAE2516822D}"/>
                  </a:ext>
                </a:extLst>
              </p:cNvPr>
              <p:cNvSpPr/>
              <p:nvPr/>
            </p:nvSpPr>
            <p:spPr>
              <a:xfrm>
                <a:off x="4247967" y="11180399"/>
                <a:ext cx="4236804" cy="923330"/>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800" dirty="0">
                    <a:solidFill>
                      <a:srgbClr val="989998"/>
                    </a:solidFill>
                    <a:latin typeface="Lato Light" panose="020F0502020204030203" pitchFamily="34" charset="0"/>
                    <a:ea typeface="Lato Light" panose="020F0502020204030203" pitchFamily="34" charset="0"/>
                    <a:cs typeface="Lato Light" panose="020F0502020204030203" pitchFamily="34" charset="0"/>
                  </a:rPr>
                  <a:t>Pre-flight checks across all integrated banking systems, ensuring safe takeoffs and landings.</a:t>
                </a:r>
              </a:p>
            </p:txBody>
          </p:sp>
        </p:grpSp>
      </p:grpSp>
      <p:grpSp>
        <p:nvGrpSpPr>
          <p:cNvPr id="96" name="Group 95">
            <a:extLst>
              <a:ext uri="{FF2B5EF4-FFF2-40B4-BE49-F238E27FC236}">
                <a16:creationId xmlns:a16="http://schemas.microsoft.com/office/drawing/2014/main" id="{52DEEF53-B8D7-D851-4A11-00C142EC1890}"/>
              </a:ext>
            </a:extLst>
          </p:cNvPr>
          <p:cNvGrpSpPr/>
          <p:nvPr/>
        </p:nvGrpSpPr>
        <p:grpSpPr>
          <a:xfrm>
            <a:off x="7210640" y="3331989"/>
            <a:ext cx="4419810" cy="864754"/>
            <a:chOff x="7215904" y="3578467"/>
            <a:chExt cx="4419810" cy="864754"/>
          </a:xfrm>
        </p:grpSpPr>
        <p:grpSp>
          <p:nvGrpSpPr>
            <p:cNvPr id="92" name="Group 91">
              <a:extLst>
                <a:ext uri="{FF2B5EF4-FFF2-40B4-BE49-F238E27FC236}">
                  <a16:creationId xmlns:a16="http://schemas.microsoft.com/office/drawing/2014/main" id="{F13DBA89-1E62-2F81-6431-0AF15D88D31E}"/>
                </a:ext>
              </a:extLst>
            </p:cNvPr>
            <p:cNvGrpSpPr/>
            <p:nvPr/>
          </p:nvGrpSpPr>
          <p:grpSpPr>
            <a:xfrm>
              <a:off x="7215904" y="3695505"/>
              <a:ext cx="2181985" cy="630679"/>
              <a:chOff x="7215904" y="3677258"/>
              <a:chExt cx="2181985" cy="630679"/>
            </a:xfrm>
          </p:grpSpPr>
          <p:sp>
            <p:nvSpPr>
              <p:cNvPr id="12" name="Line 89">
                <a:extLst>
                  <a:ext uri="{FF2B5EF4-FFF2-40B4-BE49-F238E27FC236}">
                    <a16:creationId xmlns:a16="http://schemas.microsoft.com/office/drawing/2014/main" id="{D16B815C-B37D-555D-28FF-FEF8FB929EC8}"/>
                  </a:ext>
                </a:extLst>
              </p:cNvPr>
              <p:cNvSpPr>
                <a:spLocks noChangeShapeType="1"/>
              </p:cNvSpPr>
              <p:nvPr/>
            </p:nvSpPr>
            <p:spPr bwMode="auto">
              <a:xfrm>
                <a:off x="7279073" y="3995483"/>
                <a:ext cx="1992476" cy="2633"/>
              </a:xfrm>
              <a:prstGeom prst="line">
                <a:avLst/>
              </a:prstGeom>
              <a:noFill/>
              <a:ln w="38100" cap="flat">
                <a:solidFill>
                  <a:srgbClr val="FFFFFF">
                    <a:lumMod val="50000"/>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17" name="Freeform 234">
                <a:extLst>
                  <a:ext uri="{FF2B5EF4-FFF2-40B4-BE49-F238E27FC236}">
                    <a16:creationId xmlns:a16="http://schemas.microsoft.com/office/drawing/2014/main" id="{784E0F7C-11A8-2E21-E21E-8620C626A91A}"/>
                  </a:ext>
                </a:extLst>
              </p:cNvPr>
              <p:cNvSpPr>
                <a:spLocks noChangeArrowheads="1"/>
              </p:cNvSpPr>
              <p:nvPr/>
            </p:nvSpPr>
            <p:spPr bwMode="auto">
              <a:xfrm>
                <a:off x="7949482" y="3677258"/>
                <a:ext cx="704744" cy="630679"/>
              </a:xfrm>
              <a:custGeom>
                <a:avLst/>
                <a:gdLst>
                  <a:gd name="T0" fmla="*/ 941 w 1386"/>
                  <a:gd name="T1" fmla="*/ 0 h 1241"/>
                  <a:gd name="T2" fmla="*/ 941 w 1386"/>
                  <a:gd name="T3" fmla="*/ 0 h 1241"/>
                  <a:gd name="T4" fmla="*/ 444 w 1386"/>
                  <a:gd name="T5" fmla="*/ 0 h 1241"/>
                  <a:gd name="T6" fmla="*/ 283 w 1386"/>
                  <a:gd name="T7" fmla="*/ 100 h 1241"/>
                  <a:gd name="T8" fmla="*/ 38 w 1386"/>
                  <a:gd name="T9" fmla="*/ 528 h 1241"/>
                  <a:gd name="T10" fmla="*/ 38 w 1386"/>
                  <a:gd name="T11" fmla="*/ 719 h 1241"/>
                  <a:gd name="T12" fmla="*/ 283 w 1386"/>
                  <a:gd name="T13" fmla="*/ 1140 h 1241"/>
                  <a:gd name="T14" fmla="*/ 444 w 1386"/>
                  <a:gd name="T15" fmla="*/ 1240 h 1241"/>
                  <a:gd name="T16" fmla="*/ 941 w 1386"/>
                  <a:gd name="T17" fmla="*/ 1240 h 1241"/>
                  <a:gd name="T18" fmla="*/ 1102 w 1386"/>
                  <a:gd name="T19" fmla="*/ 1140 h 1241"/>
                  <a:gd name="T20" fmla="*/ 1355 w 1386"/>
                  <a:gd name="T21" fmla="*/ 719 h 1241"/>
                  <a:gd name="T22" fmla="*/ 1355 w 1386"/>
                  <a:gd name="T23" fmla="*/ 528 h 1241"/>
                  <a:gd name="T24" fmla="*/ 1102 w 1386"/>
                  <a:gd name="T25" fmla="*/ 100 h 1241"/>
                  <a:gd name="T26" fmla="*/ 941 w 1386"/>
                  <a:gd name="T27" fmla="*/ 0 h 1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86" h="1241">
                    <a:moveTo>
                      <a:pt x="941" y="0"/>
                    </a:moveTo>
                    <a:lnTo>
                      <a:pt x="941" y="0"/>
                    </a:lnTo>
                    <a:cubicBezTo>
                      <a:pt x="444" y="0"/>
                      <a:pt x="444" y="0"/>
                      <a:pt x="444" y="0"/>
                    </a:cubicBezTo>
                    <a:cubicBezTo>
                      <a:pt x="375" y="0"/>
                      <a:pt x="314" y="39"/>
                      <a:pt x="283" y="100"/>
                    </a:cubicBezTo>
                    <a:cubicBezTo>
                      <a:pt x="38" y="528"/>
                      <a:pt x="38" y="528"/>
                      <a:pt x="38" y="528"/>
                    </a:cubicBezTo>
                    <a:cubicBezTo>
                      <a:pt x="0" y="582"/>
                      <a:pt x="0" y="658"/>
                      <a:pt x="38" y="719"/>
                    </a:cubicBezTo>
                    <a:cubicBezTo>
                      <a:pt x="283" y="1140"/>
                      <a:pt x="283" y="1140"/>
                      <a:pt x="283" y="1140"/>
                    </a:cubicBezTo>
                    <a:cubicBezTo>
                      <a:pt x="314" y="1202"/>
                      <a:pt x="375" y="1240"/>
                      <a:pt x="444" y="1240"/>
                    </a:cubicBezTo>
                    <a:cubicBezTo>
                      <a:pt x="941" y="1240"/>
                      <a:pt x="941" y="1240"/>
                      <a:pt x="941" y="1240"/>
                    </a:cubicBezTo>
                    <a:cubicBezTo>
                      <a:pt x="1010" y="1240"/>
                      <a:pt x="1072" y="1202"/>
                      <a:pt x="1102" y="1140"/>
                    </a:cubicBezTo>
                    <a:cubicBezTo>
                      <a:pt x="1355" y="719"/>
                      <a:pt x="1355" y="719"/>
                      <a:pt x="1355" y="719"/>
                    </a:cubicBezTo>
                    <a:cubicBezTo>
                      <a:pt x="1385" y="658"/>
                      <a:pt x="1385" y="582"/>
                      <a:pt x="1355" y="528"/>
                    </a:cubicBezTo>
                    <a:cubicBezTo>
                      <a:pt x="1102" y="100"/>
                      <a:pt x="1102" y="100"/>
                      <a:pt x="1102" y="100"/>
                    </a:cubicBezTo>
                    <a:cubicBezTo>
                      <a:pt x="1072" y="39"/>
                      <a:pt x="1010" y="0"/>
                      <a:pt x="941" y="0"/>
                    </a:cubicBezTo>
                  </a:path>
                </a:pathLst>
              </a:custGeom>
              <a:solidFill>
                <a:schemeClr val="accent4"/>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dirty="0">
                  <a:ln>
                    <a:noFill/>
                  </a:ln>
                  <a:solidFill>
                    <a:srgbClr val="989998"/>
                  </a:solidFill>
                  <a:effectLst/>
                  <a:uLnTx/>
                  <a:uFillTx/>
                  <a:latin typeface="Calibri" panose="020F0502020204030204"/>
                  <a:ea typeface="+mn-ea"/>
                  <a:cs typeface="+mn-cs"/>
                </a:endParaRPr>
              </a:p>
            </p:txBody>
          </p:sp>
          <p:sp>
            <p:nvSpPr>
              <p:cNvPr id="25" name="Freeform 90">
                <a:extLst>
                  <a:ext uri="{FF2B5EF4-FFF2-40B4-BE49-F238E27FC236}">
                    <a16:creationId xmlns:a16="http://schemas.microsoft.com/office/drawing/2014/main" id="{50B0D91B-0FE4-A420-5932-AE47A35CB5C9}"/>
                  </a:ext>
                </a:extLst>
              </p:cNvPr>
              <p:cNvSpPr>
                <a:spLocks noChangeArrowheads="1"/>
              </p:cNvSpPr>
              <p:nvPr/>
            </p:nvSpPr>
            <p:spPr bwMode="auto">
              <a:xfrm>
                <a:off x="7215904" y="3927049"/>
                <a:ext cx="136868" cy="136868"/>
              </a:xfrm>
              <a:custGeom>
                <a:avLst/>
                <a:gdLst>
                  <a:gd name="T0" fmla="*/ 115 w 231"/>
                  <a:gd name="T1" fmla="*/ 230 h 231"/>
                  <a:gd name="T2" fmla="*/ 115 w 231"/>
                  <a:gd name="T3" fmla="*/ 230 h 231"/>
                  <a:gd name="T4" fmla="*/ 0 w 231"/>
                  <a:gd name="T5" fmla="*/ 115 h 231"/>
                  <a:gd name="T6" fmla="*/ 115 w 231"/>
                  <a:gd name="T7" fmla="*/ 0 h 231"/>
                  <a:gd name="T8" fmla="*/ 230 w 231"/>
                  <a:gd name="T9" fmla="*/ 115 h 231"/>
                  <a:gd name="T10" fmla="*/ 115 w 231"/>
                  <a:gd name="T11" fmla="*/ 230 h 231"/>
                </a:gdLst>
                <a:ahLst/>
                <a:cxnLst>
                  <a:cxn ang="0">
                    <a:pos x="T0" y="T1"/>
                  </a:cxn>
                  <a:cxn ang="0">
                    <a:pos x="T2" y="T3"/>
                  </a:cxn>
                  <a:cxn ang="0">
                    <a:pos x="T4" y="T5"/>
                  </a:cxn>
                  <a:cxn ang="0">
                    <a:pos x="T6" y="T7"/>
                  </a:cxn>
                  <a:cxn ang="0">
                    <a:pos x="T8" y="T9"/>
                  </a:cxn>
                  <a:cxn ang="0">
                    <a:pos x="T10" y="T11"/>
                  </a:cxn>
                </a:cxnLst>
                <a:rect l="0" t="0" r="r" b="b"/>
                <a:pathLst>
                  <a:path w="231" h="231">
                    <a:moveTo>
                      <a:pt x="115" y="230"/>
                    </a:moveTo>
                    <a:lnTo>
                      <a:pt x="115" y="230"/>
                    </a:lnTo>
                    <a:cubicBezTo>
                      <a:pt x="46" y="230"/>
                      <a:pt x="0" y="184"/>
                      <a:pt x="0" y="115"/>
                    </a:cubicBezTo>
                    <a:cubicBezTo>
                      <a:pt x="0" y="54"/>
                      <a:pt x="46" y="0"/>
                      <a:pt x="115" y="0"/>
                    </a:cubicBezTo>
                    <a:cubicBezTo>
                      <a:pt x="176" y="0"/>
                      <a:pt x="230" y="54"/>
                      <a:pt x="230" y="115"/>
                    </a:cubicBezTo>
                    <a:cubicBezTo>
                      <a:pt x="230" y="184"/>
                      <a:pt x="176" y="230"/>
                      <a:pt x="115" y="230"/>
                    </a:cubicBezTo>
                  </a:path>
                </a:pathLst>
              </a:custGeom>
              <a:solidFill>
                <a:srgbClr val="989998">
                  <a:lumMod val="60000"/>
                  <a:lumOff val="40000"/>
                </a:srgbClr>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26" name="Freeform 91">
                <a:extLst>
                  <a:ext uri="{FF2B5EF4-FFF2-40B4-BE49-F238E27FC236}">
                    <a16:creationId xmlns:a16="http://schemas.microsoft.com/office/drawing/2014/main" id="{2EAC0219-D573-C6E3-4F5C-D6BEA8CF62A8}"/>
                  </a:ext>
                </a:extLst>
              </p:cNvPr>
              <p:cNvSpPr>
                <a:spLocks noChangeArrowheads="1"/>
              </p:cNvSpPr>
              <p:nvPr/>
            </p:nvSpPr>
            <p:spPr bwMode="auto">
              <a:xfrm>
                <a:off x="9218908" y="3924418"/>
                <a:ext cx="178981" cy="150027"/>
              </a:xfrm>
              <a:custGeom>
                <a:avLst/>
                <a:gdLst>
                  <a:gd name="T0" fmla="*/ 299 w 300"/>
                  <a:gd name="T1" fmla="*/ 122 h 253"/>
                  <a:gd name="T2" fmla="*/ 0 w 300"/>
                  <a:gd name="T3" fmla="*/ 252 h 253"/>
                  <a:gd name="T4" fmla="*/ 69 w 300"/>
                  <a:gd name="T5" fmla="*/ 122 h 253"/>
                  <a:gd name="T6" fmla="*/ 0 w 300"/>
                  <a:gd name="T7" fmla="*/ 0 h 253"/>
                  <a:gd name="T8" fmla="*/ 299 w 300"/>
                  <a:gd name="T9" fmla="*/ 122 h 253"/>
                </a:gdLst>
                <a:ahLst/>
                <a:cxnLst>
                  <a:cxn ang="0">
                    <a:pos x="T0" y="T1"/>
                  </a:cxn>
                  <a:cxn ang="0">
                    <a:pos x="T2" y="T3"/>
                  </a:cxn>
                  <a:cxn ang="0">
                    <a:pos x="T4" y="T5"/>
                  </a:cxn>
                  <a:cxn ang="0">
                    <a:pos x="T6" y="T7"/>
                  </a:cxn>
                  <a:cxn ang="0">
                    <a:pos x="T8" y="T9"/>
                  </a:cxn>
                </a:cxnLst>
                <a:rect l="0" t="0" r="r" b="b"/>
                <a:pathLst>
                  <a:path w="300" h="253">
                    <a:moveTo>
                      <a:pt x="299" y="122"/>
                    </a:moveTo>
                    <a:lnTo>
                      <a:pt x="0" y="252"/>
                    </a:lnTo>
                    <a:lnTo>
                      <a:pt x="69" y="122"/>
                    </a:lnTo>
                    <a:lnTo>
                      <a:pt x="0" y="0"/>
                    </a:lnTo>
                    <a:lnTo>
                      <a:pt x="299" y="122"/>
                    </a:lnTo>
                  </a:path>
                </a:pathLst>
              </a:custGeom>
              <a:solidFill>
                <a:srgbClr val="989998">
                  <a:lumMod val="60000"/>
                  <a:lumOff val="40000"/>
                </a:srgbClr>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Calibri" panose="020F0502020204030204"/>
                  <a:ea typeface="+mn-ea"/>
                  <a:cs typeface="+mn-cs"/>
                </a:endParaRPr>
              </a:p>
            </p:txBody>
          </p:sp>
        </p:grpSp>
        <p:grpSp>
          <p:nvGrpSpPr>
            <p:cNvPr id="63" name="Grupo 122">
              <a:extLst>
                <a:ext uri="{FF2B5EF4-FFF2-40B4-BE49-F238E27FC236}">
                  <a16:creationId xmlns:a16="http://schemas.microsoft.com/office/drawing/2014/main" id="{3DA6D973-8129-5CAE-4F8C-F5DBB4ED027B}"/>
                </a:ext>
              </a:extLst>
            </p:cNvPr>
            <p:cNvGrpSpPr/>
            <p:nvPr/>
          </p:nvGrpSpPr>
          <p:grpSpPr>
            <a:xfrm>
              <a:off x="9517312" y="3578467"/>
              <a:ext cx="2118402" cy="864754"/>
              <a:chOff x="4247967" y="10620441"/>
              <a:chExt cx="4236804" cy="1729508"/>
            </a:xfrm>
          </p:grpSpPr>
          <p:sp>
            <p:nvSpPr>
              <p:cNvPr id="64" name="CuadroTexto 395">
                <a:extLst>
                  <a:ext uri="{FF2B5EF4-FFF2-40B4-BE49-F238E27FC236}">
                    <a16:creationId xmlns:a16="http://schemas.microsoft.com/office/drawing/2014/main" id="{12D4AB2D-1606-00CC-BF40-1371A02D6654}"/>
                  </a:ext>
                </a:extLst>
              </p:cNvPr>
              <p:cNvSpPr txBox="1"/>
              <p:nvPr/>
            </p:nvSpPr>
            <p:spPr>
              <a:xfrm flipH="1">
                <a:off x="4263263" y="10620441"/>
                <a:ext cx="3909666" cy="492442"/>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1000" b="1" dirty="0">
                    <a:solidFill>
                      <a:srgbClr val="353E49"/>
                    </a:solidFill>
                    <a:latin typeface="Lato" charset="0"/>
                    <a:ea typeface="Lato" charset="0"/>
                    <a:cs typeface="Lato" charset="0"/>
                  </a:rPr>
                  <a:t>Financials Module</a:t>
                </a:r>
              </a:p>
            </p:txBody>
          </p:sp>
          <p:sp>
            <p:nvSpPr>
              <p:cNvPr id="65" name="Rectangle 40">
                <a:extLst>
                  <a:ext uri="{FF2B5EF4-FFF2-40B4-BE49-F238E27FC236}">
                    <a16:creationId xmlns:a16="http://schemas.microsoft.com/office/drawing/2014/main" id="{278DF5BF-42C3-802D-83DC-9CF8EB4B9BE6}"/>
                  </a:ext>
                </a:extLst>
              </p:cNvPr>
              <p:cNvSpPr/>
              <p:nvPr/>
            </p:nvSpPr>
            <p:spPr>
              <a:xfrm>
                <a:off x="4247967" y="11180399"/>
                <a:ext cx="4236804" cy="1169550"/>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800" dirty="0">
                    <a:solidFill>
                      <a:srgbClr val="989998"/>
                    </a:solidFill>
                    <a:latin typeface="Lato Light" panose="020F0502020204030203" pitchFamily="34" charset="0"/>
                    <a:ea typeface="Lato Light" panose="020F0502020204030203" pitchFamily="34" charset="0"/>
                    <a:cs typeface="Lato Light" panose="020F0502020204030203" pitchFamily="34" charset="0"/>
                  </a:rPr>
                  <a:t>A bird's-eye view of financial expenditure across teams, crucial for plotting the most efficient flight path (synergies) post-acquisition.</a:t>
                </a:r>
              </a:p>
            </p:txBody>
          </p:sp>
        </p:grpSp>
      </p:grpSp>
      <p:grpSp>
        <p:nvGrpSpPr>
          <p:cNvPr id="95" name="Group 94">
            <a:extLst>
              <a:ext uri="{FF2B5EF4-FFF2-40B4-BE49-F238E27FC236}">
                <a16:creationId xmlns:a16="http://schemas.microsoft.com/office/drawing/2014/main" id="{B5E8DA28-7E53-EA5C-C364-A83C5CD365F3}"/>
              </a:ext>
            </a:extLst>
          </p:cNvPr>
          <p:cNvGrpSpPr/>
          <p:nvPr/>
        </p:nvGrpSpPr>
        <p:grpSpPr>
          <a:xfrm>
            <a:off x="7210640" y="4526483"/>
            <a:ext cx="4620349" cy="741644"/>
            <a:chOff x="7215904" y="4718506"/>
            <a:chExt cx="4620349" cy="741644"/>
          </a:xfrm>
        </p:grpSpPr>
        <p:grpSp>
          <p:nvGrpSpPr>
            <p:cNvPr id="93" name="Group 92">
              <a:extLst>
                <a:ext uri="{FF2B5EF4-FFF2-40B4-BE49-F238E27FC236}">
                  <a16:creationId xmlns:a16="http://schemas.microsoft.com/office/drawing/2014/main" id="{81E6B3D4-08E5-63F4-7915-B9F855A9336A}"/>
                </a:ext>
              </a:extLst>
            </p:cNvPr>
            <p:cNvGrpSpPr/>
            <p:nvPr/>
          </p:nvGrpSpPr>
          <p:grpSpPr>
            <a:xfrm>
              <a:off x="7215904" y="4773989"/>
              <a:ext cx="2181985" cy="630679"/>
              <a:chOff x="7215904" y="4859310"/>
              <a:chExt cx="2181985" cy="630679"/>
            </a:xfrm>
          </p:grpSpPr>
          <p:sp>
            <p:nvSpPr>
              <p:cNvPr id="13" name="Line 93">
                <a:extLst>
                  <a:ext uri="{FF2B5EF4-FFF2-40B4-BE49-F238E27FC236}">
                    <a16:creationId xmlns:a16="http://schemas.microsoft.com/office/drawing/2014/main" id="{427D5DA4-E7AD-A163-EDA0-A5B024D57CD6}"/>
                  </a:ext>
                </a:extLst>
              </p:cNvPr>
              <p:cNvSpPr>
                <a:spLocks noChangeShapeType="1"/>
              </p:cNvSpPr>
              <p:nvPr/>
            </p:nvSpPr>
            <p:spPr bwMode="auto">
              <a:xfrm>
                <a:off x="7279073" y="5174649"/>
                <a:ext cx="1992476" cy="2633"/>
              </a:xfrm>
              <a:prstGeom prst="line">
                <a:avLst/>
              </a:prstGeom>
              <a:noFill/>
              <a:ln w="38100" cap="flat">
                <a:solidFill>
                  <a:srgbClr val="FFFFFF">
                    <a:lumMod val="50000"/>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18" name="Freeform 234">
                <a:extLst>
                  <a:ext uri="{FF2B5EF4-FFF2-40B4-BE49-F238E27FC236}">
                    <a16:creationId xmlns:a16="http://schemas.microsoft.com/office/drawing/2014/main" id="{9B673C15-CAC6-6CDB-2466-526DAAA3963B}"/>
                  </a:ext>
                </a:extLst>
              </p:cNvPr>
              <p:cNvSpPr>
                <a:spLocks noChangeArrowheads="1"/>
              </p:cNvSpPr>
              <p:nvPr/>
            </p:nvSpPr>
            <p:spPr bwMode="auto">
              <a:xfrm>
                <a:off x="7941066" y="4859310"/>
                <a:ext cx="704744" cy="630679"/>
              </a:xfrm>
              <a:custGeom>
                <a:avLst/>
                <a:gdLst>
                  <a:gd name="T0" fmla="*/ 941 w 1386"/>
                  <a:gd name="T1" fmla="*/ 0 h 1241"/>
                  <a:gd name="T2" fmla="*/ 941 w 1386"/>
                  <a:gd name="T3" fmla="*/ 0 h 1241"/>
                  <a:gd name="T4" fmla="*/ 444 w 1386"/>
                  <a:gd name="T5" fmla="*/ 0 h 1241"/>
                  <a:gd name="T6" fmla="*/ 283 w 1386"/>
                  <a:gd name="T7" fmla="*/ 100 h 1241"/>
                  <a:gd name="T8" fmla="*/ 38 w 1386"/>
                  <a:gd name="T9" fmla="*/ 528 h 1241"/>
                  <a:gd name="T10" fmla="*/ 38 w 1386"/>
                  <a:gd name="T11" fmla="*/ 719 h 1241"/>
                  <a:gd name="T12" fmla="*/ 283 w 1386"/>
                  <a:gd name="T13" fmla="*/ 1140 h 1241"/>
                  <a:gd name="T14" fmla="*/ 444 w 1386"/>
                  <a:gd name="T15" fmla="*/ 1240 h 1241"/>
                  <a:gd name="T16" fmla="*/ 941 w 1386"/>
                  <a:gd name="T17" fmla="*/ 1240 h 1241"/>
                  <a:gd name="T18" fmla="*/ 1102 w 1386"/>
                  <a:gd name="T19" fmla="*/ 1140 h 1241"/>
                  <a:gd name="T20" fmla="*/ 1355 w 1386"/>
                  <a:gd name="T21" fmla="*/ 719 h 1241"/>
                  <a:gd name="T22" fmla="*/ 1355 w 1386"/>
                  <a:gd name="T23" fmla="*/ 528 h 1241"/>
                  <a:gd name="T24" fmla="*/ 1102 w 1386"/>
                  <a:gd name="T25" fmla="*/ 100 h 1241"/>
                  <a:gd name="T26" fmla="*/ 941 w 1386"/>
                  <a:gd name="T27" fmla="*/ 0 h 1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86" h="1241">
                    <a:moveTo>
                      <a:pt x="941" y="0"/>
                    </a:moveTo>
                    <a:lnTo>
                      <a:pt x="941" y="0"/>
                    </a:lnTo>
                    <a:cubicBezTo>
                      <a:pt x="444" y="0"/>
                      <a:pt x="444" y="0"/>
                      <a:pt x="444" y="0"/>
                    </a:cubicBezTo>
                    <a:cubicBezTo>
                      <a:pt x="375" y="0"/>
                      <a:pt x="314" y="39"/>
                      <a:pt x="283" y="100"/>
                    </a:cubicBezTo>
                    <a:cubicBezTo>
                      <a:pt x="38" y="528"/>
                      <a:pt x="38" y="528"/>
                      <a:pt x="38" y="528"/>
                    </a:cubicBezTo>
                    <a:cubicBezTo>
                      <a:pt x="0" y="582"/>
                      <a:pt x="0" y="658"/>
                      <a:pt x="38" y="719"/>
                    </a:cubicBezTo>
                    <a:cubicBezTo>
                      <a:pt x="283" y="1140"/>
                      <a:pt x="283" y="1140"/>
                      <a:pt x="283" y="1140"/>
                    </a:cubicBezTo>
                    <a:cubicBezTo>
                      <a:pt x="314" y="1202"/>
                      <a:pt x="375" y="1240"/>
                      <a:pt x="444" y="1240"/>
                    </a:cubicBezTo>
                    <a:cubicBezTo>
                      <a:pt x="941" y="1240"/>
                      <a:pt x="941" y="1240"/>
                      <a:pt x="941" y="1240"/>
                    </a:cubicBezTo>
                    <a:cubicBezTo>
                      <a:pt x="1010" y="1240"/>
                      <a:pt x="1072" y="1202"/>
                      <a:pt x="1102" y="1140"/>
                    </a:cubicBezTo>
                    <a:cubicBezTo>
                      <a:pt x="1355" y="719"/>
                      <a:pt x="1355" y="719"/>
                      <a:pt x="1355" y="719"/>
                    </a:cubicBezTo>
                    <a:cubicBezTo>
                      <a:pt x="1385" y="658"/>
                      <a:pt x="1385" y="582"/>
                      <a:pt x="1355" y="528"/>
                    </a:cubicBezTo>
                    <a:cubicBezTo>
                      <a:pt x="1102" y="100"/>
                      <a:pt x="1102" y="100"/>
                      <a:pt x="1102" y="100"/>
                    </a:cubicBezTo>
                    <a:cubicBezTo>
                      <a:pt x="1072" y="39"/>
                      <a:pt x="1010" y="0"/>
                      <a:pt x="941" y="0"/>
                    </a:cubicBezTo>
                  </a:path>
                </a:pathLst>
              </a:custGeom>
              <a:solidFill>
                <a:srgbClr val="974BB7"/>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dirty="0">
                  <a:ln>
                    <a:noFill/>
                  </a:ln>
                  <a:solidFill>
                    <a:srgbClr val="989998"/>
                  </a:solidFill>
                  <a:effectLst/>
                  <a:uLnTx/>
                  <a:uFillTx/>
                  <a:latin typeface="Calibri" panose="020F0502020204030204"/>
                  <a:ea typeface="+mn-ea"/>
                  <a:cs typeface="+mn-cs"/>
                </a:endParaRPr>
              </a:p>
            </p:txBody>
          </p:sp>
          <p:sp>
            <p:nvSpPr>
              <p:cNvPr id="27" name="Freeform 94">
                <a:extLst>
                  <a:ext uri="{FF2B5EF4-FFF2-40B4-BE49-F238E27FC236}">
                    <a16:creationId xmlns:a16="http://schemas.microsoft.com/office/drawing/2014/main" id="{A5E73265-94BC-2A7D-A433-DEA23AB12647}"/>
                  </a:ext>
                </a:extLst>
              </p:cNvPr>
              <p:cNvSpPr>
                <a:spLocks noChangeArrowheads="1"/>
              </p:cNvSpPr>
              <p:nvPr/>
            </p:nvSpPr>
            <p:spPr bwMode="auto">
              <a:xfrm>
                <a:off x="7215904" y="5106216"/>
                <a:ext cx="136868" cy="136868"/>
              </a:xfrm>
              <a:custGeom>
                <a:avLst/>
                <a:gdLst>
                  <a:gd name="T0" fmla="*/ 115 w 231"/>
                  <a:gd name="T1" fmla="*/ 230 h 231"/>
                  <a:gd name="T2" fmla="*/ 115 w 231"/>
                  <a:gd name="T3" fmla="*/ 230 h 231"/>
                  <a:gd name="T4" fmla="*/ 0 w 231"/>
                  <a:gd name="T5" fmla="*/ 115 h 231"/>
                  <a:gd name="T6" fmla="*/ 115 w 231"/>
                  <a:gd name="T7" fmla="*/ 0 h 231"/>
                  <a:gd name="T8" fmla="*/ 230 w 231"/>
                  <a:gd name="T9" fmla="*/ 115 h 231"/>
                  <a:gd name="T10" fmla="*/ 115 w 231"/>
                  <a:gd name="T11" fmla="*/ 230 h 231"/>
                </a:gdLst>
                <a:ahLst/>
                <a:cxnLst>
                  <a:cxn ang="0">
                    <a:pos x="T0" y="T1"/>
                  </a:cxn>
                  <a:cxn ang="0">
                    <a:pos x="T2" y="T3"/>
                  </a:cxn>
                  <a:cxn ang="0">
                    <a:pos x="T4" y="T5"/>
                  </a:cxn>
                  <a:cxn ang="0">
                    <a:pos x="T6" y="T7"/>
                  </a:cxn>
                  <a:cxn ang="0">
                    <a:pos x="T8" y="T9"/>
                  </a:cxn>
                  <a:cxn ang="0">
                    <a:pos x="T10" y="T11"/>
                  </a:cxn>
                </a:cxnLst>
                <a:rect l="0" t="0" r="r" b="b"/>
                <a:pathLst>
                  <a:path w="231" h="231">
                    <a:moveTo>
                      <a:pt x="115" y="230"/>
                    </a:moveTo>
                    <a:lnTo>
                      <a:pt x="115" y="230"/>
                    </a:lnTo>
                    <a:cubicBezTo>
                      <a:pt x="46" y="230"/>
                      <a:pt x="0" y="184"/>
                      <a:pt x="0" y="115"/>
                    </a:cubicBezTo>
                    <a:cubicBezTo>
                      <a:pt x="0" y="54"/>
                      <a:pt x="46" y="0"/>
                      <a:pt x="115" y="0"/>
                    </a:cubicBezTo>
                    <a:cubicBezTo>
                      <a:pt x="176" y="0"/>
                      <a:pt x="230" y="54"/>
                      <a:pt x="230" y="115"/>
                    </a:cubicBezTo>
                    <a:cubicBezTo>
                      <a:pt x="230" y="184"/>
                      <a:pt x="176" y="230"/>
                      <a:pt x="115" y="230"/>
                    </a:cubicBezTo>
                  </a:path>
                </a:pathLst>
              </a:custGeom>
              <a:solidFill>
                <a:srgbClr val="989998">
                  <a:lumMod val="60000"/>
                  <a:lumOff val="40000"/>
                </a:srgbClr>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28" name="Freeform 95">
                <a:extLst>
                  <a:ext uri="{FF2B5EF4-FFF2-40B4-BE49-F238E27FC236}">
                    <a16:creationId xmlns:a16="http://schemas.microsoft.com/office/drawing/2014/main" id="{5A0DFE5A-A0E6-4741-A75C-148D730FBCE4}"/>
                  </a:ext>
                </a:extLst>
              </p:cNvPr>
              <p:cNvSpPr>
                <a:spLocks noChangeArrowheads="1"/>
              </p:cNvSpPr>
              <p:nvPr/>
            </p:nvSpPr>
            <p:spPr bwMode="auto">
              <a:xfrm>
                <a:off x="9218908" y="5100951"/>
                <a:ext cx="178981" cy="147396"/>
              </a:xfrm>
              <a:custGeom>
                <a:avLst/>
                <a:gdLst>
                  <a:gd name="T0" fmla="*/ 299 w 300"/>
                  <a:gd name="T1" fmla="*/ 122 h 245"/>
                  <a:gd name="T2" fmla="*/ 0 w 300"/>
                  <a:gd name="T3" fmla="*/ 244 h 245"/>
                  <a:gd name="T4" fmla="*/ 69 w 300"/>
                  <a:gd name="T5" fmla="*/ 122 h 245"/>
                  <a:gd name="T6" fmla="*/ 0 w 300"/>
                  <a:gd name="T7" fmla="*/ 0 h 245"/>
                  <a:gd name="T8" fmla="*/ 299 w 300"/>
                  <a:gd name="T9" fmla="*/ 122 h 245"/>
                </a:gdLst>
                <a:ahLst/>
                <a:cxnLst>
                  <a:cxn ang="0">
                    <a:pos x="T0" y="T1"/>
                  </a:cxn>
                  <a:cxn ang="0">
                    <a:pos x="T2" y="T3"/>
                  </a:cxn>
                  <a:cxn ang="0">
                    <a:pos x="T4" y="T5"/>
                  </a:cxn>
                  <a:cxn ang="0">
                    <a:pos x="T6" y="T7"/>
                  </a:cxn>
                  <a:cxn ang="0">
                    <a:pos x="T8" y="T9"/>
                  </a:cxn>
                </a:cxnLst>
                <a:rect l="0" t="0" r="r" b="b"/>
                <a:pathLst>
                  <a:path w="300" h="245">
                    <a:moveTo>
                      <a:pt x="299" y="122"/>
                    </a:moveTo>
                    <a:lnTo>
                      <a:pt x="0" y="244"/>
                    </a:lnTo>
                    <a:lnTo>
                      <a:pt x="69" y="122"/>
                    </a:lnTo>
                    <a:lnTo>
                      <a:pt x="0" y="0"/>
                    </a:lnTo>
                    <a:lnTo>
                      <a:pt x="299" y="122"/>
                    </a:lnTo>
                  </a:path>
                </a:pathLst>
              </a:custGeom>
              <a:solidFill>
                <a:srgbClr val="989998">
                  <a:lumMod val="60000"/>
                  <a:lumOff val="40000"/>
                </a:srgbClr>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Calibri" panose="020F0502020204030204"/>
                  <a:ea typeface="+mn-ea"/>
                  <a:cs typeface="+mn-cs"/>
                </a:endParaRPr>
              </a:p>
            </p:txBody>
          </p:sp>
        </p:grpSp>
        <p:grpSp>
          <p:nvGrpSpPr>
            <p:cNvPr id="66" name="Grupo 125">
              <a:extLst>
                <a:ext uri="{FF2B5EF4-FFF2-40B4-BE49-F238E27FC236}">
                  <a16:creationId xmlns:a16="http://schemas.microsoft.com/office/drawing/2014/main" id="{BE9C3AEE-84F5-D592-E30F-F73130E66A2A}"/>
                </a:ext>
              </a:extLst>
            </p:cNvPr>
            <p:cNvGrpSpPr/>
            <p:nvPr/>
          </p:nvGrpSpPr>
          <p:grpSpPr>
            <a:xfrm>
              <a:off x="9517312" y="4718506"/>
              <a:ext cx="2318941" cy="741644"/>
              <a:chOff x="4247967" y="10620441"/>
              <a:chExt cx="4637882" cy="1483288"/>
            </a:xfrm>
          </p:grpSpPr>
          <p:sp>
            <p:nvSpPr>
              <p:cNvPr id="67" name="CuadroTexto 395">
                <a:extLst>
                  <a:ext uri="{FF2B5EF4-FFF2-40B4-BE49-F238E27FC236}">
                    <a16:creationId xmlns:a16="http://schemas.microsoft.com/office/drawing/2014/main" id="{1579EC89-1093-6AAA-79B0-98598D844602}"/>
                  </a:ext>
                </a:extLst>
              </p:cNvPr>
              <p:cNvSpPr txBox="1"/>
              <p:nvPr/>
            </p:nvSpPr>
            <p:spPr>
              <a:xfrm flipH="1">
                <a:off x="4263265" y="10620441"/>
                <a:ext cx="4622584" cy="492442"/>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1000" b="1" dirty="0">
                    <a:solidFill>
                      <a:srgbClr val="353E49"/>
                    </a:solidFill>
                    <a:latin typeface="Lato" charset="0"/>
                    <a:ea typeface="Lato" charset="0"/>
                    <a:cs typeface="Lato" charset="0"/>
                  </a:rPr>
                  <a:t>Playbook Module</a:t>
                </a:r>
              </a:p>
            </p:txBody>
          </p:sp>
          <p:sp>
            <p:nvSpPr>
              <p:cNvPr id="68" name="Rectangle 40">
                <a:extLst>
                  <a:ext uri="{FF2B5EF4-FFF2-40B4-BE49-F238E27FC236}">
                    <a16:creationId xmlns:a16="http://schemas.microsoft.com/office/drawing/2014/main" id="{B0321D73-336B-C3FE-4EF0-280D46DEC640}"/>
                  </a:ext>
                </a:extLst>
              </p:cNvPr>
              <p:cNvSpPr/>
              <p:nvPr/>
            </p:nvSpPr>
            <p:spPr>
              <a:xfrm>
                <a:off x="4247967" y="11180399"/>
                <a:ext cx="4236804" cy="923330"/>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800" dirty="0">
                    <a:solidFill>
                      <a:srgbClr val="989998"/>
                    </a:solidFill>
                    <a:latin typeface="Lato Light" panose="020F0502020204030203" pitchFamily="34" charset="0"/>
                    <a:ea typeface="Lato Light" panose="020F0502020204030203" pitchFamily="34" charset="0"/>
                    <a:cs typeface="Lato Light" panose="020F0502020204030203" pitchFamily="34" charset="0"/>
                  </a:rPr>
                  <a:t>Your flight manual for the pivotal merger weekend, directing the aircraft safely through potential storms.</a:t>
                </a:r>
              </a:p>
            </p:txBody>
          </p:sp>
        </p:grpSp>
      </p:grpSp>
      <p:grpSp>
        <p:nvGrpSpPr>
          <p:cNvPr id="94" name="Group 93">
            <a:extLst>
              <a:ext uri="{FF2B5EF4-FFF2-40B4-BE49-F238E27FC236}">
                <a16:creationId xmlns:a16="http://schemas.microsoft.com/office/drawing/2014/main" id="{71F06570-2748-ED6A-0CEF-F6073E49C2AF}"/>
              </a:ext>
            </a:extLst>
          </p:cNvPr>
          <p:cNvGrpSpPr/>
          <p:nvPr/>
        </p:nvGrpSpPr>
        <p:grpSpPr>
          <a:xfrm>
            <a:off x="7210640" y="5597868"/>
            <a:ext cx="4640360" cy="864754"/>
            <a:chOff x="7210640" y="5597868"/>
            <a:chExt cx="4640360" cy="864754"/>
          </a:xfrm>
        </p:grpSpPr>
        <p:grpSp>
          <p:nvGrpSpPr>
            <p:cNvPr id="69" name="Grupo 125">
              <a:extLst>
                <a:ext uri="{FF2B5EF4-FFF2-40B4-BE49-F238E27FC236}">
                  <a16:creationId xmlns:a16="http://schemas.microsoft.com/office/drawing/2014/main" id="{8BCD7DF8-22C7-C8EA-3176-8CDD24C35002}"/>
                </a:ext>
              </a:extLst>
            </p:cNvPr>
            <p:cNvGrpSpPr/>
            <p:nvPr/>
          </p:nvGrpSpPr>
          <p:grpSpPr>
            <a:xfrm>
              <a:off x="9532059" y="5597868"/>
              <a:ext cx="2318941" cy="864754"/>
              <a:chOff x="4247967" y="10620441"/>
              <a:chExt cx="4637882" cy="1729508"/>
            </a:xfrm>
          </p:grpSpPr>
          <p:sp>
            <p:nvSpPr>
              <p:cNvPr id="70" name="CuadroTexto 395">
                <a:extLst>
                  <a:ext uri="{FF2B5EF4-FFF2-40B4-BE49-F238E27FC236}">
                    <a16:creationId xmlns:a16="http://schemas.microsoft.com/office/drawing/2014/main" id="{D23DB046-DC51-99B2-46B7-56FADDB67F92}"/>
                  </a:ext>
                </a:extLst>
              </p:cNvPr>
              <p:cNvSpPr txBox="1"/>
              <p:nvPr/>
            </p:nvSpPr>
            <p:spPr>
              <a:xfrm flipH="1">
                <a:off x="4263265" y="10620441"/>
                <a:ext cx="4622584" cy="492442"/>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1000" b="1" dirty="0">
                    <a:solidFill>
                      <a:srgbClr val="353E49"/>
                    </a:solidFill>
                    <a:latin typeface="Lato" charset="0"/>
                    <a:ea typeface="Lato" charset="0"/>
                    <a:cs typeface="Lato" charset="0"/>
                  </a:rPr>
                  <a:t>Social Media Module</a:t>
                </a:r>
              </a:p>
            </p:txBody>
          </p:sp>
          <p:sp>
            <p:nvSpPr>
              <p:cNvPr id="71" name="Rectangle 40">
                <a:extLst>
                  <a:ext uri="{FF2B5EF4-FFF2-40B4-BE49-F238E27FC236}">
                    <a16:creationId xmlns:a16="http://schemas.microsoft.com/office/drawing/2014/main" id="{C3788CFD-1D3A-2E51-49D0-D9DEBEFBF901}"/>
                  </a:ext>
                </a:extLst>
              </p:cNvPr>
              <p:cNvSpPr/>
              <p:nvPr/>
            </p:nvSpPr>
            <p:spPr>
              <a:xfrm>
                <a:off x="4247967" y="11180399"/>
                <a:ext cx="4236804" cy="1169550"/>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800" dirty="0">
                    <a:solidFill>
                      <a:srgbClr val="989998"/>
                    </a:solidFill>
                    <a:latin typeface="Lato Light" panose="020F0502020204030203" pitchFamily="34" charset="0"/>
                    <a:ea typeface="Lato Light" panose="020F0502020204030203" pitchFamily="34" charset="0"/>
                    <a:cs typeface="Lato Light" panose="020F0502020204030203" pitchFamily="34" charset="0"/>
                  </a:rPr>
                  <a:t>An inflight communication channel capturing real-time customer feedback post-merger, ensuring a passenger-first approach.</a:t>
                </a:r>
              </a:p>
            </p:txBody>
          </p:sp>
        </p:grpSp>
        <p:grpSp>
          <p:nvGrpSpPr>
            <p:cNvPr id="72" name="Group 71">
              <a:extLst>
                <a:ext uri="{FF2B5EF4-FFF2-40B4-BE49-F238E27FC236}">
                  <a16:creationId xmlns:a16="http://schemas.microsoft.com/office/drawing/2014/main" id="{66CA7E32-8440-14D9-EEA4-2558843469BD}"/>
                </a:ext>
              </a:extLst>
            </p:cNvPr>
            <p:cNvGrpSpPr/>
            <p:nvPr/>
          </p:nvGrpSpPr>
          <p:grpSpPr>
            <a:xfrm>
              <a:off x="7210640" y="5714906"/>
              <a:ext cx="2181985" cy="630679"/>
              <a:chOff x="7210640" y="6044431"/>
              <a:chExt cx="2181985" cy="630679"/>
            </a:xfrm>
          </p:grpSpPr>
          <p:sp>
            <p:nvSpPr>
              <p:cNvPr id="73" name="Line 93">
                <a:extLst>
                  <a:ext uri="{FF2B5EF4-FFF2-40B4-BE49-F238E27FC236}">
                    <a16:creationId xmlns:a16="http://schemas.microsoft.com/office/drawing/2014/main" id="{D289A03F-3206-C657-9DA5-F935683A4350}"/>
                  </a:ext>
                </a:extLst>
              </p:cNvPr>
              <p:cNvSpPr>
                <a:spLocks noChangeShapeType="1"/>
              </p:cNvSpPr>
              <p:nvPr/>
            </p:nvSpPr>
            <p:spPr bwMode="auto">
              <a:xfrm>
                <a:off x="7273809" y="6359770"/>
                <a:ext cx="1992476" cy="2633"/>
              </a:xfrm>
              <a:prstGeom prst="line">
                <a:avLst/>
              </a:prstGeom>
              <a:noFill/>
              <a:ln w="38100" cap="flat">
                <a:solidFill>
                  <a:srgbClr val="FFFFFF">
                    <a:lumMod val="50000"/>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74" name="Freeform 234">
                <a:extLst>
                  <a:ext uri="{FF2B5EF4-FFF2-40B4-BE49-F238E27FC236}">
                    <a16:creationId xmlns:a16="http://schemas.microsoft.com/office/drawing/2014/main" id="{B3B7BF28-A057-9116-34EE-B1429A39AFF9}"/>
                  </a:ext>
                </a:extLst>
              </p:cNvPr>
              <p:cNvSpPr>
                <a:spLocks noChangeArrowheads="1"/>
              </p:cNvSpPr>
              <p:nvPr/>
            </p:nvSpPr>
            <p:spPr bwMode="auto">
              <a:xfrm>
                <a:off x="7935802" y="6044431"/>
                <a:ext cx="704744" cy="630679"/>
              </a:xfrm>
              <a:custGeom>
                <a:avLst/>
                <a:gdLst>
                  <a:gd name="T0" fmla="*/ 941 w 1386"/>
                  <a:gd name="T1" fmla="*/ 0 h 1241"/>
                  <a:gd name="T2" fmla="*/ 941 w 1386"/>
                  <a:gd name="T3" fmla="*/ 0 h 1241"/>
                  <a:gd name="T4" fmla="*/ 444 w 1386"/>
                  <a:gd name="T5" fmla="*/ 0 h 1241"/>
                  <a:gd name="T6" fmla="*/ 283 w 1386"/>
                  <a:gd name="T7" fmla="*/ 100 h 1241"/>
                  <a:gd name="T8" fmla="*/ 38 w 1386"/>
                  <a:gd name="T9" fmla="*/ 528 h 1241"/>
                  <a:gd name="T10" fmla="*/ 38 w 1386"/>
                  <a:gd name="T11" fmla="*/ 719 h 1241"/>
                  <a:gd name="T12" fmla="*/ 283 w 1386"/>
                  <a:gd name="T13" fmla="*/ 1140 h 1241"/>
                  <a:gd name="T14" fmla="*/ 444 w 1386"/>
                  <a:gd name="T15" fmla="*/ 1240 h 1241"/>
                  <a:gd name="T16" fmla="*/ 941 w 1386"/>
                  <a:gd name="T17" fmla="*/ 1240 h 1241"/>
                  <a:gd name="T18" fmla="*/ 1102 w 1386"/>
                  <a:gd name="T19" fmla="*/ 1140 h 1241"/>
                  <a:gd name="T20" fmla="*/ 1355 w 1386"/>
                  <a:gd name="T21" fmla="*/ 719 h 1241"/>
                  <a:gd name="T22" fmla="*/ 1355 w 1386"/>
                  <a:gd name="T23" fmla="*/ 528 h 1241"/>
                  <a:gd name="T24" fmla="*/ 1102 w 1386"/>
                  <a:gd name="T25" fmla="*/ 100 h 1241"/>
                  <a:gd name="T26" fmla="*/ 941 w 1386"/>
                  <a:gd name="T27" fmla="*/ 0 h 1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86" h="1241">
                    <a:moveTo>
                      <a:pt x="941" y="0"/>
                    </a:moveTo>
                    <a:lnTo>
                      <a:pt x="941" y="0"/>
                    </a:lnTo>
                    <a:cubicBezTo>
                      <a:pt x="444" y="0"/>
                      <a:pt x="444" y="0"/>
                      <a:pt x="444" y="0"/>
                    </a:cubicBezTo>
                    <a:cubicBezTo>
                      <a:pt x="375" y="0"/>
                      <a:pt x="314" y="39"/>
                      <a:pt x="283" y="100"/>
                    </a:cubicBezTo>
                    <a:cubicBezTo>
                      <a:pt x="38" y="528"/>
                      <a:pt x="38" y="528"/>
                      <a:pt x="38" y="528"/>
                    </a:cubicBezTo>
                    <a:cubicBezTo>
                      <a:pt x="0" y="582"/>
                      <a:pt x="0" y="658"/>
                      <a:pt x="38" y="719"/>
                    </a:cubicBezTo>
                    <a:cubicBezTo>
                      <a:pt x="283" y="1140"/>
                      <a:pt x="283" y="1140"/>
                      <a:pt x="283" y="1140"/>
                    </a:cubicBezTo>
                    <a:cubicBezTo>
                      <a:pt x="314" y="1202"/>
                      <a:pt x="375" y="1240"/>
                      <a:pt x="444" y="1240"/>
                    </a:cubicBezTo>
                    <a:cubicBezTo>
                      <a:pt x="941" y="1240"/>
                      <a:pt x="941" y="1240"/>
                      <a:pt x="941" y="1240"/>
                    </a:cubicBezTo>
                    <a:cubicBezTo>
                      <a:pt x="1010" y="1240"/>
                      <a:pt x="1072" y="1202"/>
                      <a:pt x="1102" y="1140"/>
                    </a:cubicBezTo>
                    <a:cubicBezTo>
                      <a:pt x="1355" y="719"/>
                      <a:pt x="1355" y="719"/>
                      <a:pt x="1355" y="719"/>
                    </a:cubicBezTo>
                    <a:cubicBezTo>
                      <a:pt x="1385" y="658"/>
                      <a:pt x="1385" y="582"/>
                      <a:pt x="1355" y="528"/>
                    </a:cubicBezTo>
                    <a:cubicBezTo>
                      <a:pt x="1102" y="100"/>
                      <a:pt x="1102" y="100"/>
                      <a:pt x="1102" y="100"/>
                    </a:cubicBezTo>
                    <a:cubicBezTo>
                      <a:pt x="1072" y="39"/>
                      <a:pt x="1010" y="0"/>
                      <a:pt x="941" y="0"/>
                    </a:cubicBezTo>
                  </a:path>
                </a:pathLst>
              </a:custGeom>
              <a:solidFill>
                <a:srgbClr val="8988E1"/>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75" name="Freeform 94">
                <a:extLst>
                  <a:ext uri="{FF2B5EF4-FFF2-40B4-BE49-F238E27FC236}">
                    <a16:creationId xmlns:a16="http://schemas.microsoft.com/office/drawing/2014/main" id="{F900C105-C86E-E6FE-DACC-7B2202CFB0CF}"/>
                  </a:ext>
                </a:extLst>
              </p:cNvPr>
              <p:cNvSpPr>
                <a:spLocks noChangeArrowheads="1"/>
              </p:cNvSpPr>
              <p:nvPr/>
            </p:nvSpPr>
            <p:spPr bwMode="auto">
              <a:xfrm>
                <a:off x="7210640" y="6291337"/>
                <a:ext cx="136868" cy="136868"/>
              </a:xfrm>
              <a:custGeom>
                <a:avLst/>
                <a:gdLst>
                  <a:gd name="T0" fmla="*/ 115 w 231"/>
                  <a:gd name="T1" fmla="*/ 230 h 231"/>
                  <a:gd name="T2" fmla="*/ 115 w 231"/>
                  <a:gd name="T3" fmla="*/ 230 h 231"/>
                  <a:gd name="T4" fmla="*/ 0 w 231"/>
                  <a:gd name="T5" fmla="*/ 115 h 231"/>
                  <a:gd name="T6" fmla="*/ 115 w 231"/>
                  <a:gd name="T7" fmla="*/ 0 h 231"/>
                  <a:gd name="T8" fmla="*/ 230 w 231"/>
                  <a:gd name="T9" fmla="*/ 115 h 231"/>
                  <a:gd name="T10" fmla="*/ 115 w 231"/>
                  <a:gd name="T11" fmla="*/ 230 h 231"/>
                </a:gdLst>
                <a:ahLst/>
                <a:cxnLst>
                  <a:cxn ang="0">
                    <a:pos x="T0" y="T1"/>
                  </a:cxn>
                  <a:cxn ang="0">
                    <a:pos x="T2" y="T3"/>
                  </a:cxn>
                  <a:cxn ang="0">
                    <a:pos x="T4" y="T5"/>
                  </a:cxn>
                  <a:cxn ang="0">
                    <a:pos x="T6" y="T7"/>
                  </a:cxn>
                  <a:cxn ang="0">
                    <a:pos x="T8" y="T9"/>
                  </a:cxn>
                  <a:cxn ang="0">
                    <a:pos x="T10" y="T11"/>
                  </a:cxn>
                </a:cxnLst>
                <a:rect l="0" t="0" r="r" b="b"/>
                <a:pathLst>
                  <a:path w="231" h="231">
                    <a:moveTo>
                      <a:pt x="115" y="230"/>
                    </a:moveTo>
                    <a:lnTo>
                      <a:pt x="115" y="230"/>
                    </a:lnTo>
                    <a:cubicBezTo>
                      <a:pt x="46" y="230"/>
                      <a:pt x="0" y="184"/>
                      <a:pt x="0" y="115"/>
                    </a:cubicBezTo>
                    <a:cubicBezTo>
                      <a:pt x="0" y="54"/>
                      <a:pt x="46" y="0"/>
                      <a:pt x="115" y="0"/>
                    </a:cubicBezTo>
                    <a:cubicBezTo>
                      <a:pt x="176" y="0"/>
                      <a:pt x="230" y="54"/>
                      <a:pt x="230" y="115"/>
                    </a:cubicBezTo>
                    <a:cubicBezTo>
                      <a:pt x="230" y="184"/>
                      <a:pt x="176" y="230"/>
                      <a:pt x="115" y="230"/>
                    </a:cubicBezTo>
                  </a:path>
                </a:pathLst>
              </a:custGeom>
              <a:solidFill>
                <a:srgbClr val="989998">
                  <a:lumMod val="60000"/>
                  <a:lumOff val="40000"/>
                </a:srgbClr>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Calibri" panose="020F0502020204030204"/>
                  <a:ea typeface="+mn-ea"/>
                  <a:cs typeface="+mn-cs"/>
                </a:endParaRPr>
              </a:p>
            </p:txBody>
          </p:sp>
          <p:sp>
            <p:nvSpPr>
              <p:cNvPr id="76" name="Freeform 95">
                <a:extLst>
                  <a:ext uri="{FF2B5EF4-FFF2-40B4-BE49-F238E27FC236}">
                    <a16:creationId xmlns:a16="http://schemas.microsoft.com/office/drawing/2014/main" id="{178BB89D-F962-6720-5792-ABB6115BF760}"/>
                  </a:ext>
                </a:extLst>
              </p:cNvPr>
              <p:cNvSpPr>
                <a:spLocks noChangeArrowheads="1"/>
              </p:cNvSpPr>
              <p:nvPr/>
            </p:nvSpPr>
            <p:spPr bwMode="auto">
              <a:xfrm>
                <a:off x="9213644" y="6286072"/>
                <a:ext cx="178981" cy="147396"/>
              </a:xfrm>
              <a:custGeom>
                <a:avLst/>
                <a:gdLst>
                  <a:gd name="T0" fmla="*/ 299 w 300"/>
                  <a:gd name="T1" fmla="*/ 122 h 245"/>
                  <a:gd name="T2" fmla="*/ 0 w 300"/>
                  <a:gd name="T3" fmla="*/ 244 h 245"/>
                  <a:gd name="T4" fmla="*/ 69 w 300"/>
                  <a:gd name="T5" fmla="*/ 122 h 245"/>
                  <a:gd name="T6" fmla="*/ 0 w 300"/>
                  <a:gd name="T7" fmla="*/ 0 h 245"/>
                  <a:gd name="T8" fmla="*/ 299 w 300"/>
                  <a:gd name="T9" fmla="*/ 122 h 245"/>
                </a:gdLst>
                <a:ahLst/>
                <a:cxnLst>
                  <a:cxn ang="0">
                    <a:pos x="T0" y="T1"/>
                  </a:cxn>
                  <a:cxn ang="0">
                    <a:pos x="T2" y="T3"/>
                  </a:cxn>
                  <a:cxn ang="0">
                    <a:pos x="T4" y="T5"/>
                  </a:cxn>
                  <a:cxn ang="0">
                    <a:pos x="T6" y="T7"/>
                  </a:cxn>
                  <a:cxn ang="0">
                    <a:pos x="T8" y="T9"/>
                  </a:cxn>
                </a:cxnLst>
                <a:rect l="0" t="0" r="r" b="b"/>
                <a:pathLst>
                  <a:path w="300" h="245">
                    <a:moveTo>
                      <a:pt x="299" y="122"/>
                    </a:moveTo>
                    <a:lnTo>
                      <a:pt x="0" y="244"/>
                    </a:lnTo>
                    <a:lnTo>
                      <a:pt x="69" y="122"/>
                    </a:lnTo>
                    <a:lnTo>
                      <a:pt x="0" y="0"/>
                    </a:lnTo>
                    <a:lnTo>
                      <a:pt x="299" y="122"/>
                    </a:lnTo>
                  </a:path>
                </a:pathLst>
              </a:custGeom>
              <a:solidFill>
                <a:srgbClr val="989998">
                  <a:lumMod val="60000"/>
                  <a:lumOff val="40000"/>
                </a:srgbClr>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Calibri" panose="020F0502020204030204"/>
                  <a:ea typeface="+mn-ea"/>
                  <a:cs typeface="+mn-cs"/>
                </a:endParaRPr>
              </a:p>
            </p:txBody>
          </p:sp>
        </p:grpSp>
      </p:grpSp>
      <p:grpSp>
        <p:nvGrpSpPr>
          <p:cNvPr id="85" name="Group 71">
            <a:extLst>
              <a:ext uri="{FF2B5EF4-FFF2-40B4-BE49-F238E27FC236}">
                <a16:creationId xmlns:a16="http://schemas.microsoft.com/office/drawing/2014/main" id="{B7201F2A-B427-4DDC-C2B5-8DCA45BFADC5}"/>
              </a:ext>
            </a:extLst>
          </p:cNvPr>
          <p:cNvGrpSpPr/>
          <p:nvPr/>
        </p:nvGrpSpPr>
        <p:grpSpPr>
          <a:xfrm>
            <a:off x="722301" y="2574862"/>
            <a:ext cx="4454558" cy="1019468"/>
            <a:chOff x="2232442" y="3643574"/>
            <a:chExt cx="8954788" cy="2038934"/>
          </a:xfrm>
        </p:grpSpPr>
        <p:sp>
          <p:nvSpPr>
            <p:cNvPr id="86" name="CuadroTexto 598">
              <a:extLst>
                <a:ext uri="{FF2B5EF4-FFF2-40B4-BE49-F238E27FC236}">
                  <a16:creationId xmlns:a16="http://schemas.microsoft.com/office/drawing/2014/main" id="{1D23BD8D-3372-8F09-EB55-6C751BFFE520}"/>
                </a:ext>
              </a:extLst>
            </p:cNvPr>
            <p:cNvSpPr txBox="1"/>
            <p:nvPr/>
          </p:nvSpPr>
          <p:spPr>
            <a:xfrm>
              <a:off x="2232442" y="3643574"/>
              <a:ext cx="7730122" cy="1292661"/>
            </a:xfrm>
            <a:prstGeom prst="rect">
              <a:avLst/>
            </a:prstGeom>
            <a:noFill/>
          </p:spPr>
          <p:txBody>
            <a:bodyPr wrap="non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3600" b="1" dirty="0">
                  <a:solidFill>
                    <a:srgbClr val="364556"/>
                  </a:solidFill>
                  <a:latin typeface="Lato Heavy" charset="0"/>
                  <a:ea typeface="Lato Heavy" charset="0"/>
                  <a:cs typeface="Lato Heavy" charset="0"/>
                </a:rPr>
                <a:t>BMO’s 787 Specs</a:t>
              </a:r>
            </a:p>
          </p:txBody>
        </p:sp>
        <p:sp>
          <p:nvSpPr>
            <p:cNvPr id="87" name="CuadroTexto 599">
              <a:extLst>
                <a:ext uri="{FF2B5EF4-FFF2-40B4-BE49-F238E27FC236}">
                  <a16:creationId xmlns:a16="http://schemas.microsoft.com/office/drawing/2014/main" id="{B29FA9D7-0109-50AD-D1F5-58F97D01C26F}"/>
                </a:ext>
              </a:extLst>
            </p:cNvPr>
            <p:cNvSpPr txBox="1"/>
            <p:nvPr/>
          </p:nvSpPr>
          <p:spPr>
            <a:xfrm>
              <a:off x="2236243" y="4943845"/>
              <a:ext cx="8950987" cy="738663"/>
            </a:xfrm>
            <a:prstGeom prst="rect">
              <a:avLst/>
            </a:prstGeom>
            <a:solidFill>
              <a:schemeClr val="bg1"/>
            </a:solid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900" dirty="0">
                  <a:solidFill>
                    <a:schemeClr val="bg1">
                      <a:lumMod val="50000"/>
                    </a:schemeClr>
                  </a:solidFill>
                  <a:latin typeface="Lato Light" panose="020F0502020204030203" pitchFamily="34" charset="0"/>
                  <a:ea typeface="Lato Light" panose="020F0502020204030203" pitchFamily="34" charset="0"/>
                  <a:cs typeface="Lato Light" panose="020F0502020204030203" pitchFamily="34" charset="0"/>
                </a:rPr>
                <a:t>Exploring the cockpit of this monumental merger: an advanced Power BI application, fine-tuned using just Microsoft Power Platform.</a:t>
              </a:r>
            </a:p>
          </p:txBody>
        </p:sp>
      </p:grpSp>
      <p:sp>
        <p:nvSpPr>
          <p:cNvPr id="100" name="Google Shape;446;p14">
            <a:extLst>
              <a:ext uri="{FF2B5EF4-FFF2-40B4-BE49-F238E27FC236}">
                <a16:creationId xmlns:a16="http://schemas.microsoft.com/office/drawing/2014/main" id="{E276D88F-783C-2014-BED4-EF41DC9E11A3}"/>
              </a:ext>
            </a:extLst>
          </p:cNvPr>
          <p:cNvSpPr>
            <a:spLocks noChangeAspect="1"/>
          </p:cNvSpPr>
          <p:nvPr/>
        </p:nvSpPr>
        <p:spPr>
          <a:xfrm>
            <a:off x="8137754" y="4728538"/>
            <a:ext cx="320040" cy="320040"/>
          </a:xfrm>
          <a:custGeom>
            <a:avLst/>
            <a:gdLst/>
            <a:ahLst/>
            <a:cxnLst/>
            <a:rect l="l" t="t" r="r" b="b"/>
            <a:pathLst>
              <a:path w="312180" h="312180" extrusionOk="0">
                <a:moveTo>
                  <a:pt x="298952" y="169318"/>
                </a:moveTo>
                <a:lnTo>
                  <a:pt x="313238" y="146566"/>
                </a:lnTo>
                <a:cubicBezTo>
                  <a:pt x="314297" y="144450"/>
                  <a:pt x="314826" y="141804"/>
                  <a:pt x="313238" y="140217"/>
                </a:cubicBezTo>
                <a:cubicBezTo>
                  <a:pt x="312180" y="138100"/>
                  <a:pt x="310064" y="137042"/>
                  <a:pt x="307418" y="137042"/>
                </a:cubicBezTo>
                <a:lnTo>
                  <a:pt x="248157" y="137042"/>
                </a:lnTo>
                <a:cubicBezTo>
                  <a:pt x="244453" y="137042"/>
                  <a:pt x="241807" y="139688"/>
                  <a:pt x="241807" y="143391"/>
                </a:cubicBezTo>
                <a:lnTo>
                  <a:pt x="241807" y="195245"/>
                </a:lnTo>
                <a:lnTo>
                  <a:pt x="241807" y="256094"/>
                </a:lnTo>
                <a:lnTo>
                  <a:pt x="225405" y="256094"/>
                </a:lnTo>
                <a:cubicBezTo>
                  <a:pt x="221701" y="256094"/>
                  <a:pt x="219055" y="258739"/>
                  <a:pt x="219055" y="262443"/>
                </a:cubicBezTo>
                <a:lnTo>
                  <a:pt x="219055" y="278846"/>
                </a:lnTo>
                <a:lnTo>
                  <a:pt x="189954" y="278846"/>
                </a:lnTo>
                <a:lnTo>
                  <a:pt x="189954" y="262443"/>
                </a:lnTo>
                <a:cubicBezTo>
                  <a:pt x="189954" y="258739"/>
                  <a:pt x="187308" y="256094"/>
                  <a:pt x="183604" y="256094"/>
                </a:cubicBezTo>
                <a:lnTo>
                  <a:pt x="138629" y="256094"/>
                </a:lnTo>
                <a:cubicBezTo>
                  <a:pt x="134925" y="256094"/>
                  <a:pt x="132280" y="258739"/>
                  <a:pt x="132280" y="262443"/>
                </a:cubicBezTo>
                <a:lnTo>
                  <a:pt x="132280" y="278846"/>
                </a:lnTo>
                <a:lnTo>
                  <a:pt x="84659" y="278846"/>
                </a:lnTo>
                <a:lnTo>
                  <a:pt x="84659" y="262443"/>
                </a:lnTo>
                <a:cubicBezTo>
                  <a:pt x="84659" y="258739"/>
                  <a:pt x="82013" y="256094"/>
                  <a:pt x="78310" y="256094"/>
                </a:cubicBezTo>
                <a:lnTo>
                  <a:pt x="33334" y="256094"/>
                </a:lnTo>
                <a:cubicBezTo>
                  <a:pt x="29631" y="256094"/>
                  <a:pt x="26985" y="258739"/>
                  <a:pt x="26985" y="262443"/>
                </a:cubicBezTo>
                <a:lnTo>
                  <a:pt x="26985" y="278846"/>
                </a:lnTo>
                <a:lnTo>
                  <a:pt x="13757" y="278846"/>
                </a:lnTo>
                <a:lnTo>
                  <a:pt x="13757" y="193657"/>
                </a:lnTo>
                <a:lnTo>
                  <a:pt x="210589" y="193657"/>
                </a:lnTo>
                <a:cubicBezTo>
                  <a:pt x="214293" y="193657"/>
                  <a:pt x="216939" y="191012"/>
                  <a:pt x="216939" y="187308"/>
                </a:cubicBezTo>
                <a:lnTo>
                  <a:pt x="216939" y="95770"/>
                </a:lnTo>
                <a:lnTo>
                  <a:pt x="233341" y="95770"/>
                </a:lnTo>
                <a:cubicBezTo>
                  <a:pt x="237045" y="95770"/>
                  <a:pt x="239691" y="93125"/>
                  <a:pt x="239691" y="89421"/>
                </a:cubicBezTo>
                <a:lnTo>
                  <a:pt x="239691" y="44446"/>
                </a:lnTo>
                <a:cubicBezTo>
                  <a:pt x="239691" y="40743"/>
                  <a:pt x="237045" y="38097"/>
                  <a:pt x="233341" y="38097"/>
                </a:cubicBezTo>
                <a:lnTo>
                  <a:pt x="188366" y="38097"/>
                </a:lnTo>
                <a:cubicBezTo>
                  <a:pt x="184662" y="38097"/>
                  <a:pt x="182017" y="40743"/>
                  <a:pt x="182017" y="44446"/>
                </a:cubicBezTo>
                <a:lnTo>
                  <a:pt x="182017" y="60320"/>
                </a:lnTo>
                <a:lnTo>
                  <a:pt x="103707" y="60320"/>
                </a:lnTo>
                <a:lnTo>
                  <a:pt x="103707" y="29102"/>
                </a:lnTo>
                <a:cubicBezTo>
                  <a:pt x="103707" y="25398"/>
                  <a:pt x="101062" y="22752"/>
                  <a:pt x="97358" y="22752"/>
                </a:cubicBezTo>
                <a:lnTo>
                  <a:pt x="58732" y="22752"/>
                </a:lnTo>
                <a:lnTo>
                  <a:pt x="58732" y="6350"/>
                </a:lnTo>
                <a:cubicBezTo>
                  <a:pt x="58732" y="2646"/>
                  <a:pt x="56086" y="0"/>
                  <a:pt x="52383" y="0"/>
                </a:cubicBezTo>
                <a:lnTo>
                  <a:pt x="7407" y="0"/>
                </a:lnTo>
                <a:cubicBezTo>
                  <a:pt x="3704" y="0"/>
                  <a:pt x="1058" y="2646"/>
                  <a:pt x="1058" y="6350"/>
                </a:cubicBezTo>
                <a:lnTo>
                  <a:pt x="1058" y="51325"/>
                </a:lnTo>
                <a:cubicBezTo>
                  <a:pt x="1058" y="55029"/>
                  <a:pt x="3704" y="57674"/>
                  <a:pt x="7407" y="57674"/>
                </a:cubicBezTo>
                <a:lnTo>
                  <a:pt x="52383" y="57674"/>
                </a:lnTo>
                <a:cubicBezTo>
                  <a:pt x="56086" y="57674"/>
                  <a:pt x="58732" y="55029"/>
                  <a:pt x="58732" y="51325"/>
                </a:cubicBezTo>
                <a:lnTo>
                  <a:pt x="58732" y="34922"/>
                </a:lnTo>
                <a:lnTo>
                  <a:pt x="91008" y="34922"/>
                </a:lnTo>
                <a:lnTo>
                  <a:pt x="91008" y="100533"/>
                </a:lnTo>
                <a:lnTo>
                  <a:pt x="57674" y="100533"/>
                </a:lnTo>
                <a:lnTo>
                  <a:pt x="57674" y="80426"/>
                </a:lnTo>
                <a:cubicBezTo>
                  <a:pt x="57674" y="76722"/>
                  <a:pt x="55028" y="74077"/>
                  <a:pt x="51324" y="74077"/>
                </a:cubicBezTo>
                <a:lnTo>
                  <a:pt x="6349" y="74077"/>
                </a:lnTo>
                <a:cubicBezTo>
                  <a:pt x="2646" y="74077"/>
                  <a:pt x="0" y="76722"/>
                  <a:pt x="0" y="80426"/>
                </a:cubicBezTo>
                <a:lnTo>
                  <a:pt x="0" y="125402"/>
                </a:lnTo>
                <a:cubicBezTo>
                  <a:pt x="0" y="129105"/>
                  <a:pt x="2646" y="131751"/>
                  <a:pt x="6349" y="131751"/>
                </a:cubicBezTo>
                <a:lnTo>
                  <a:pt x="51324" y="131751"/>
                </a:lnTo>
                <a:cubicBezTo>
                  <a:pt x="55028" y="131751"/>
                  <a:pt x="57674" y="129105"/>
                  <a:pt x="57674" y="125402"/>
                </a:cubicBezTo>
                <a:lnTo>
                  <a:pt x="57674" y="113232"/>
                </a:lnTo>
                <a:lnTo>
                  <a:pt x="97358" y="113232"/>
                </a:lnTo>
                <a:cubicBezTo>
                  <a:pt x="101062" y="113232"/>
                  <a:pt x="103707" y="110586"/>
                  <a:pt x="103707" y="106882"/>
                </a:cubicBezTo>
                <a:lnTo>
                  <a:pt x="103707" y="72490"/>
                </a:lnTo>
                <a:lnTo>
                  <a:pt x="181488" y="72490"/>
                </a:lnTo>
                <a:lnTo>
                  <a:pt x="181488" y="88892"/>
                </a:lnTo>
                <a:cubicBezTo>
                  <a:pt x="181488" y="92596"/>
                  <a:pt x="184133" y="95241"/>
                  <a:pt x="187837" y="95241"/>
                </a:cubicBezTo>
                <a:lnTo>
                  <a:pt x="204240" y="95241"/>
                </a:lnTo>
                <a:lnTo>
                  <a:pt x="204240" y="180429"/>
                </a:lnTo>
                <a:lnTo>
                  <a:pt x="7407" y="180429"/>
                </a:lnTo>
                <a:cubicBezTo>
                  <a:pt x="3704" y="180429"/>
                  <a:pt x="1058" y="183075"/>
                  <a:pt x="1058" y="186779"/>
                </a:cubicBezTo>
                <a:lnTo>
                  <a:pt x="1058" y="284666"/>
                </a:lnTo>
                <a:cubicBezTo>
                  <a:pt x="1058" y="288370"/>
                  <a:pt x="3704" y="291015"/>
                  <a:pt x="7407" y="291015"/>
                </a:cubicBezTo>
                <a:lnTo>
                  <a:pt x="26985" y="291015"/>
                </a:lnTo>
                <a:lnTo>
                  <a:pt x="26985" y="307418"/>
                </a:lnTo>
                <a:cubicBezTo>
                  <a:pt x="26985" y="311122"/>
                  <a:pt x="29631" y="313768"/>
                  <a:pt x="33334" y="313768"/>
                </a:cubicBezTo>
                <a:lnTo>
                  <a:pt x="78310" y="313768"/>
                </a:lnTo>
                <a:cubicBezTo>
                  <a:pt x="82013" y="313768"/>
                  <a:pt x="84659" y="311122"/>
                  <a:pt x="84659" y="307418"/>
                </a:cubicBezTo>
                <a:lnTo>
                  <a:pt x="84659" y="291015"/>
                </a:lnTo>
                <a:lnTo>
                  <a:pt x="132280" y="291015"/>
                </a:lnTo>
                <a:lnTo>
                  <a:pt x="132280" y="307418"/>
                </a:lnTo>
                <a:cubicBezTo>
                  <a:pt x="132280" y="311122"/>
                  <a:pt x="134925" y="313768"/>
                  <a:pt x="138629" y="313768"/>
                </a:cubicBezTo>
                <a:lnTo>
                  <a:pt x="183604" y="313768"/>
                </a:lnTo>
                <a:cubicBezTo>
                  <a:pt x="187308" y="313768"/>
                  <a:pt x="189954" y="311122"/>
                  <a:pt x="189954" y="307418"/>
                </a:cubicBezTo>
                <a:lnTo>
                  <a:pt x="189954" y="291015"/>
                </a:lnTo>
                <a:lnTo>
                  <a:pt x="219055" y="291015"/>
                </a:lnTo>
                <a:lnTo>
                  <a:pt x="219055" y="307418"/>
                </a:lnTo>
                <a:cubicBezTo>
                  <a:pt x="219055" y="311122"/>
                  <a:pt x="221701" y="313768"/>
                  <a:pt x="225405" y="313768"/>
                </a:cubicBezTo>
                <a:lnTo>
                  <a:pt x="270380" y="313768"/>
                </a:lnTo>
                <a:cubicBezTo>
                  <a:pt x="274084" y="313768"/>
                  <a:pt x="276729" y="311122"/>
                  <a:pt x="276729" y="307418"/>
                </a:cubicBezTo>
                <a:lnTo>
                  <a:pt x="276729" y="262443"/>
                </a:lnTo>
                <a:cubicBezTo>
                  <a:pt x="276729" y="258739"/>
                  <a:pt x="274084" y="256094"/>
                  <a:pt x="270380" y="256094"/>
                </a:cubicBezTo>
                <a:lnTo>
                  <a:pt x="254506" y="256094"/>
                </a:lnTo>
                <a:lnTo>
                  <a:pt x="254506" y="201594"/>
                </a:lnTo>
                <a:lnTo>
                  <a:pt x="307418" y="201594"/>
                </a:lnTo>
                <a:cubicBezTo>
                  <a:pt x="309535" y="201594"/>
                  <a:pt x="312180" y="200536"/>
                  <a:pt x="313238" y="198420"/>
                </a:cubicBezTo>
                <a:cubicBezTo>
                  <a:pt x="314297" y="196303"/>
                  <a:pt x="314297" y="193657"/>
                  <a:pt x="313238" y="192070"/>
                </a:cubicBezTo>
                <a:lnTo>
                  <a:pt x="298952" y="169318"/>
                </a:lnTo>
                <a:close/>
                <a:moveTo>
                  <a:pt x="45504" y="44975"/>
                </a:moveTo>
                <a:lnTo>
                  <a:pt x="13228" y="44975"/>
                </a:lnTo>
                <a:lnTo>
                  <a:pt x="13228" y="12699"/>
                </a:lnTo>
                <a:lnTo>
                  <a:pt x="45504" y="12699"/>
                </a:lnTo>
                <a:lnTo>
                  <a:pt x="45504" y="44975"/>
                </a:lnTo>
                <a:close/>
                <a:moveTo>
                  <a:pt x="44446" y="119581"/>
                </a:moveTo>
                <a:lnTo>
                  <a:pt x="12170" y="119581"/>
                </a:lnTo>
                <a:lnTo>
                  <a:pt x="12170" y="87305"/>
                </a:lnTo>
                <a:lnTo>
                  <a:pt x="44446" y="87305"/>
                </a:lnTo>
                <a:lnTo>
                  <a:pt x="44446" y="107411"/>
                </a:lnTo>
                <a:lnTo>
                  <a:pt x="44446" y="119581"/>
                </a:lnTo>
                <a:close/>
                <a:moveTo>
                  <a:pt x="194186" y="82542"/>
                </a:moveTo>
                <a:lnTo>
                  <a:pt x="194186" y="66140"/>
                </a:lnTo>
                <a:lnTo>
                  <a:pt x="194186" y="50266"/>
                </a:lnTo>
                <a:lnTo>
                  <a:pt x="226463" y="50266"/>
                </a:lnTo>
                <a:lnTo>
                  <a:pt x="226463" y="82542"/>
                </a:lnTo>
                <a:lnTo>
                  <a:pt x="210060" y="82542"/>
                </a:lnTo>
                <a:lnTo>
                  <a:pt x="194186" y="82542"/>
                </a:lnTo>
                <a:close/>
                <a:moveTo>
                  <a:pt x="71431" y="301069"/>
                </a:moveTo>
                <a:lnTo>
                  <a:pt x="39155" y="301069"/>
                </a:lnTo>
                <a:lnTo>
                  <a:pt x="39155" y="284666"/>
                </a:lnTo>
                <a:lnTo>
                  <a:pt x="39155" y="268264"/>
                </a:lnTo>
                <a:lnTo>
                  <a:pt x="71431" y="268264"/>
                </a:lnTo>
                <a:lnTo>
                  <a:pt x="71431" y="284666"/>
                </a:lnTo>
                <a:lnTo>
                  <a:pt x="71431" y="301069"/>
                </a:lnTo>
                <a:close/>
                <a:moveTo>
                  <a:pt x="177255" y="301069"/>
                </a:moveTo>
                <a:lnTo>
                  <a:pt x="144978" y="301069"/>
                </a:lnTo>
                <a:lnTo>
                  <a:pt x="144978" y="284666"/>
                </a:lnTo>
                <a:lnTo>
                  <a:pt x="144978" y="268264"/>
                </a:lnTo>
                <a:lnTo>
                  <a:pt x="177255" y="268264"/>
                </a:lnTo>
                <a:lnTo>
                  <a:pt x="177255" y="284666"/>
                </a:lnTo>
                <a:lnTo>
                  <a:pt x="177255" y="301069"/>
                </a:lnTo>
                <a:close/>
                <a:moveTo>
                  <a:pt x="264030" y="268793"/>
                </a:moveTo>
                <a:lnTo>
                  <a:pt x="264030" y="301069"/>
                </a:lnTo>
                <a:lnTo>
                  <a:pt x="231754" y="301069"/>
                </a:lnTo>
                <a:lnTo>
                  <a:pt x="231754" y="284666"/>
                </a:lnTo>
                <a:lnTo>
                  <a:pt x="231754" y="268264"/>
                </a:lnTo>
                <a:lnTo>
                  <a:pt x="264030" y="268264"/>
                </a:lnTo>
                <a:close/>
                <a:moveTo>
                  <a:pt x="285724" y="173022"/>
                </a:moveTo>
                <a:lnTo>
                  <a:pt x="295777" y="188896"/>
                </a:lnTo>
                <a:lnTo>
                  <a:pt x="254506" y="188896"/>
                </a:lnTo>
                <a:lnTo>
                  <a:pt x="254506" y="149741"/>
                </a:lnTo>
                <a:lnTo>
                  <a:pt x="295777" y="149741"/>
                </a:lnTo>
                <a:lnTo>
                  <a:pt x="285195" y="166144"/>
                </a:lnTo>
                <a:cubicBezTo>
                  <a:pt x="284137" y="168260"/>
                  <a:pt x="284137" y="170906"/>
                  <a:pt x="285724" y="173022"/>
                </a:cubicBezTo>
                <a:close/>
              </a:path>
            </a:pathLst>
          </a:custGeom>
          <a:solidFill>
            <a:schemeClr val="bg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800">
              <a:solidFill>
                <a:schemeClr val="dk1"/>
              </a:solidFill>
              <a:latin typeface="Calibri"/>
              <a:ea typeface="Calibri"/>
              <a:cs typeface="Calibri"/>
              <a:sym typeface="Calibri"/>
            </a:endParaRPr>
          </a:p>
        </p:txBody>
      </p:sp>
      <p:grpSp>
        <p:nvGrpSpPr>
          <p:cNvPr id="101" name="Google Shape;250;p14">
            <a:extLst>
              <a:ext uri="{FF2B5EF4-FFF2-40B4-BE49-F238E27FC236}">
                <a16:creationId xmlns:a16="http://schemas.microsoft.com/office/drawing/2014/main" id="{48B9FA69-73BF-1360-1637-B5891FAE30CF}"/>
              </a:ext>
            </a:extLst>
          </p:cNvPr>
          <p:cNvGrpSpPr>
            <a:grpSpLocks noChangeAspect="1"/>
          </p:cNvGrpSpPr>
          <p:nvPr/>
        </p:nvGrpSpPr>
        <p:grpSpPr>
          <a:xfrm>
            <a:off x="8162331" y="5891112"/>
            <a:ext cx="270886" cy="320040"/>
            <a:chOff x="797139" y="4914987"/>
            <a:chExt cx="262443" cy="310063"/>
          </a:xfrm>
          <a:solidFill>
            <a:schemeClr val="bg1"/>
          </a:solidFill>
        </p:grpSpPr>
        <p:sp>
          <p:nvSpPr>
            <p:cNvPr id="102" name="Google Shape;251;p14">
              <a:extLst>
                <a:ext uri="{FF2B5EF4-FFF2-40B4-BE49-F238E27FC236}">
                  <a16:creationId xmlns:a16="http://schemas.microsoft.com/office/drawing/2014/main" id="{C28C5450-9670-269B-ACF2-293822803150}"/>
                </a:ext>
              </a:extLst>
            </p:cNvPr>
            <p:cNvSpPr/>
            <p:nvPr/>
          </p:nvSpPr>
          <p:spPr>
            <a:xfrm>
              <a:off x="879682" y="4914987"/>
              <a:ext cx="179900" cy="164027"/>
            </a:xfrm>
            <a:custGeom>
              <a:avLst/>
              <a:gdLst/>
              <a:ahLst/>
              <a:cxnLst/>
              <a:rect l="l" t="t" r="r" b="b"/>
              <a:pathLst>
                <a:path w="179900" h="164026" extrusionOk="0">
                  <a:moveTo>
                    <a:pt x="156090" y="0"/>
                  </a:moveTo>
                  <a:lnTo>
                    <a:pt x="28572" y="0"/>
                  </a:lnTo>
                  <a:cubicBezTo>
                    <a:pt x="12699" y="0"/>
                    <a:pt x="0" y="12699"/>
                    <a:pt x="0" y="28572"/>
                  </a:cubicBezTo>
                  <a:lnTo>
                    <a:pt x="0" y="104236"/>
                  </a:lnTo>
                  <a:cubicBezTo>
                    <a:pt x="0" y="120110"/>
                    <a:pt x="12699" y="132809"/>
                    <a:pt x="28572" y="132809"/>
                  </a:cubicBezTo>
                  <a:lnTo>
                    <a:pt x="122756" y="132809"/>
                  </a:lnTo>
                  <a:lnTo>
                    <a:pt x="137042" y="163498"/>
                  </a:lnTo>
                  <a:cubicBezTo>
                    <a:pt x="138100" y="165614"/>
                    <a:pt x="140217" y="167201"/>
                    <a:pt x="142862" y="167201"/>
                  </a:cubicBezTo>
                  <a:cubicBezTo>
                    <a:pt x="142862" y="167201"/>
                    <a:pt x="142862" y="167201"/>
                    <a:pt x="142862" y="167201"/>
                  </a:cubicBezTo>
                  <a:cubicBezTo>
                    <a:pt x="145508" y="167201"/>
                    <a:pt x="147624" y="165614"/>
                    <a:pt x="148682" y="162969"/>
                  </a:cubicBezTo>
                  <a:lnTo>
                    <a:pt x="160323" y="132280"/>
                  </a:lnTo>
                  <a:cubicBezTo>
                    <a:pt x="174080" y="130163"/>
                    <a:pt x="184663" y="117993"/>
                    <a:pt x="184663" y="103707"/>
                  </a:cubicBezTo>
                  <a:lnTo>
                    <a:pt x="184663" y="28043"/>
                  </a:lnTo>
                  <a:cubicBezTo>
                    <a:pt x="184663" y="12699"/>
                    <a:pt x="171435" y="0"/>
                    <a:pt x="156090" y="0"/>
                  </a:cubicBezTo>
                  <a:close/>
                  <a:moveTo>
                    <a:pt x="171435" y="104766"/>
                  </a:moveTo>
                  <a:cubicBezTo>
                    <a:pt x="171435" y="113231"/>
                    <a:pt x="164556" y="120639"/>
                    <a:pt x="155561" y="120639"/>
                  </a:cubicBezTo>
                  <a:cubicBezTo>
                    <a:pt x="152915" y="120639"/>
                    <a:pt x="150270" y="122226"/>
                    <a:pt x="149741" y="124872"/>
                  </a:cubicBezTo>
                  <a:lnTo>
                    <a:pt x="141804" y="144978"/>
                  </a:lnTo>
                  <a:lnTo>
                    <a:pt x="132280" y="124343"/>
                  </a:lnTo>
                  <a:cubicBezTo>
                    <a:pt x="131222" y="122226"/>
                    <a:pt x="129105" y="120639"/>
                    <a:pt x="126459" y="120639"/>
                  </a:cubicBezTo>
                  <a:cubicBezTo>
                    <a:pt x="126459" y="120639"/>
                    <a:pt x="126459" y="120639"/>
                    <a:pt x="126459" y="120639"/>
                  </a:cubicBezTo>
                  <a:lnTo>
                    <a:pt x="28572" y="120639"/>
                  </a:lnTo>
                  <a:cubicBezTo>
                    <a:pt x="20107" y="120639"/>
                    <a:pt x="12699" y="113761"/>
                    <a:pt x="12699" y="104766"/>
                  </a:cubicBezTo>
                  <a:lnTo>
                    <a:pt x="12699" y="29102"/>
                  </a:lnTo>
                  <a:cubicBezTo>
                    <a:pt x="12699" y="20635"/>
                    <a:pt x="19577" y="13228"/>
                    <a:pt x="28572" y="13228"/>
                  </a:cubicBezTo>
                  <a:lnTo>
                    <a:pt x="156090" y="13228"/>
                  </a:lnTo>
                  <a:cubicBezTo>
                    <a:pt x="164556" y="13228"/>
                    <a:pt x="171964" y="20106"/>
                    <a:pt x="171964" y="29102"/>
                  </a:cubicBezTo>
                  <a:lnTo>
                    <a:pt x="171964" y="104766"/>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800">
                <a:solidFill>
                  <a:schemeClr val="dk1"/>
                </a:solidFill>
                <a:latin typeface="Calibri"/>
                <a:ea typeface="Calibri"/>
                <a:cs typeface="Calibri"/>
                <a:sym typeface="Calibri"/>
              </a:endParaRPr>
            </a:p>
          </p:txBody>
        </p:sp>
        <p:sp>
          <p:nvSpPr>
            <p:cNvPr id="103" name="Google Shape;252;p14">
              <a:extLst>
                <a:ext uri="{FF2B5EF4-FFF2-40B4-BE49-F238E27FC236}">
                  <a16:creationId xmlns:a16="http://schemas.microsoft.com/office/drawing/2014/main" id="{238FC938-2B97-6D46-3337-15F967CDD5E1}"/>
                </a:ext>
              </a:extLst>
            </p:cNvPr>
            <p:cNvSpPr/>
            <p:nvPr/>
          </p:nvSpPr>
          <p:spPr>
            <a:xfrm>
              <a:off x="797139" y="5061023"/>
              <a:ext cx="179900" cy="164027"/>
            </a:xfrm>
            <a:custGeom>
              <a:avLst/>
              <a:gdLst/>
              <a:ahLst/>
              <a:cxnLst/>
              <a:rect l="l" t="t" r="r" b="b"/>
              <a:pathLst>
                <a:path w="179900" h="164026" extrusionOk="0">
                  <a:moveTo>
                    <a:pt x="156090" y="0"/>
                  </a:moveTo>
                  <a:lnTo>
                    <a:pt x="28572" y="0"/>
                  </a:lnTo>
                  <a:cubicBezTo>
                    <a:pt x="12699" y="0"/>
                    <a:pt x="0" y="12699"/>
                    <a:pt x="0" y="28573"/>
                  </a:cubicBezTo>
                  <a:lnTo>
                    <a:pt x="0" y="104237"/>
                  </a:lnTo>
                  <a:cubicBezTo>
                    <a:pt x="0" y="118523"/>
                    <a:pt x="10582" y="130163"/>
                    <a:pt x="24339" y="132809"/>
                  </a:cubicBezTo>
                  <a:lnTo>
                    <a:pt x="35980" y="163498"/>
                  </a:lnTo>
                  <a:cubicBezTo>
                    <a:pt x="37038" y="166144"/>
                    <a:pt x="39155" y="167731"/>
                    <a:pt x="41800" y="167731"/>
                  </a:cubicBezTo>
                  <a:cubicBezTo>
                    <a:pt x="41800" y="167731"/>
                    <a:pt x="41800" y="167731"/>
                    <a:pt x="41800" y="167731"/>
                  </a:cubicBezTo>
                  <a:cubicBezTo>
                    <a:pt x="44446" y="167731"/>
                    <a:pt x="46562" y="166144"/>
                    <a:pt x="47621" y="164027"/>
                  </a:cubicBezTo>
                  <a:lnTo>
                    <a:pt x="61907" y="133338"/>
                  </a:lnTo>
                  <a:lnTo>
                    <a:pt x="156090" y="133338"/>
                  </a:lnTo>
                  <a:cubicBezTo>
                    <a:pt x="171964" y="133338"/>
                    <a:pt x="184663" y="120639"/>
                    <a:pt x="184663" y="104766"/>
                  </a:cubicBezTo>
                  <a:lnTo>
                    <a:pt x="184663" y="29102"/>
                  </a:lnTo>
                  <a:cubicBezTo>
                    <a:pt x="184663" y="12699"/>
                    <a:pt x="171964" y="0"/>
                    <a:pt x="156090" y="0"/>
                  </a:cubicBezTo>
                  <a:close/>
                  <a:moveTo>
                    <a:pt x="171964" y="104766"/>
                  </a:moveTo>
                  <a:cubicBezTo>
                    <a:pt x="171964" y="113232"/>
                    <a:pt x="165085" y="120639"/>
                    <a:pt x="156090" y="120639"/>
                  </a:cubicBezTo>
                  <a:lnTo>
                    <a:pt x="58203" y="120639"/>
                  </a:lnTo>
                  <a:cubicBezTo>
                    <a:pt x="58203" y="120639"/>
                    <a:pt x="58203" y="120639"/>
                    <a:pt x="58203" y="120639"/>
                  </a:cubicBezTo>
                  <a:cubicBezTo>
                    <a:pt x="55557" y="120639"/>
                    <a:pt x="53441" y="122226"/>
                    <a:pt x="52383" y="124343"/>
                  </a:cubicBezTo>
                  <a:lnTo>
                    <a:pt x="42859" y="144979"/>
                  </a:lnTo>
                  <a:lnTo>
                    <a:pt x="34922" y="124872"/>
                  </a:lnTo>
                  <a:cubicBezTo>
                    <a:pt x="33864" y="122226"/>
                    <a:pt x="31747" y="120639"/>
                    <a:pt x="29102" y="120639"/>
                  </a:cubicBezTo>
                  <a:cubicBezTo>
                    <a:pt x="20636" y="120639"/>
                    <a:pt x="13228" y="113761"/>
                    <a:pt x="13228" y="104766"/>
                  </a:cubicBezTo>
                  <a:lnTo>
                    <a:pt x="13228" y="29102"/>
                  </a:lnTo>
                  <a:cubicBezTo>
                    <a:pt x="13228" y="20636"/>
                    <a:pt x="20106" y="13228"/>
                    <a:pt x="29102" y="13228"/>
                  </a:cubicBezTo>
                  <a:lnTo>
                    <a:pt x="156619" y="13228"/>
                  </a:lnTo>
                  <a:cubicBezTo>
                    <a:pt x="165085" y="13228"/>
                    <a:pt x="172493" y="20106"/>
                    <a:pt x="172493" y="29102"/>
                  </a:cubicBezTo>
                  <a:lnTo>
                    <a:pt x="172493" y="104766"/>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800">
                <a:solidFill>
                  <a:schemeClr val="dk1"/>
                </a:solidFill>
                <a:latin typeface="Calibri"/>
                <a:ea typeface="Calibri"/>
                <a:cs typeface="Calibri"/>
                <a:sym typeface="Calibri"/>
              </a:endParaRPr>
            </a:p>
          </p:txBody>
        </p:sp>
        <p:sp>
          <p:nvSpPr>
            <p:cNvPr id="104" name="Google Shape;253;p14">
              <a:extLst>
                <a:ext uri="{FF2B5EF4-FFF2-40B4-BE49-F238E27FC236}">
                  <a16:creationId xmlns:a16="http://schemas.microsoft.com/office/drawing/2014/main" id="{5D918E39-FFB8-6D65-C1CA-B381D31C6C2D}"/>
                </a:ext>
              </a:extLst>
            </p:cNvPr>
            <p:cNvSpPr/>
            <p:nvPr/>
          </p:nvSpPr>
          <p:spPr>
            <a:xfrm>
              <a:off x="833119" y="5102824"/>
              <a:ext cx="116406" cy="10582"/>
            </a:xfrm>
            <a:custGeom>
              <a:avLst/>
              <a:gdLst/>
              <a:ahLst/>
              <a:cxnLst/>
              <a:rect l="l" t="t" r="r" b="b"/>
              <a:pathLst>
                <a:path w="116406" h="10582" extrusionOk="0">
                  <a:moveTo>
                    <a:pt x="111644" y="0"/>
                  </a:moveTo>
                  <a:lnTo>
                    <a:pt x="6349" y="0"/>
                  </a:lnTo>
                  <a:cubicBezTo>
                    <a:pt x="2646" y="0"/>
                    <a:pt x="0" y="2646"/>
                    <a:pt x="0" y="6349"/>
                  </a:cubicBezTo>
                  <a:cubicBezTo>
                    <a:pt x="0" y="10053"/>
                    <a:pt x="2646" y="12699"/>
                    <a:pt x="6349" y="12699"/>
                  </a:cubicBezTo>
                  <a:lnTo>
                    <a:pt x="111644" y="12699"/>
                  </a:lnTo>
                  <a:cubicBezTo>
                    <a:pt x="115348" y="12699"/>
                    <a:pt x="117994" y="10053"/>
                    <a:pt x="117994" y="6349"/>
                  </a:cubicBezTo>
                  <a:cubicBezTo>
                    <a:pt x="117994" y="2646"/>
                    <a:pt x="115348" y="0"/>
                    <a:pt x="111644"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800">
                <a:solidFill>
                  <a:schemeClr val="dk1"/>
                </a:solidFill>
                <a:latin typeface="Calibri"/>
                <a:ea typeface="Calibri"/>
                <a:cs typeface="Calibri"/>
                <a:sym typeface="Calibri"/>
              </a:endParaRPr>
            </a:p>
          </p:txBody>
        </p:sp>
        <p:sp>
          <p:nvSpPr>
            <p:cNvPr id="105" name="Google Shape;254;p14">
              <a:extLst>
                <a:ext uri="{FF2B5EF4-FFF2-40B4-BE49-F238E27FC236}">
                  <a16:creationId xmlns:a16="http://schemas.microsoft.com/office/drawing/2014/main" id="{16882774-7C2E-DBF5-AFDB-FB7551042BC5}"/>
                </a:ext>
              </a:extLst>
            </p:cNvPr>
            <p:cNvSpPr/>
            <p:nvPr/>
          </p:nvSpPr>
          <p:spPr>
            <a:xfrm>
              <a:off x="833119" y="5140391"/>
              <a:ext cx="116406" cy="10582"/>
            </a:xfrm>
            <a:custGeom>
              <a:avLst/>
              <a:gdLst/>
              <a:ahLst/>
              <a:cxnLst/>
              <a:rect l="l" t="t" r="r" b="b"/>
              <a:pathLst>
                <a:path w="116406" h="10582" extrusionOk="0">
                  <a:moveTo>
                    <a:pt x="111644" y="0"/>
                  </a:moveTo>
                  <a:lnTo>
                    <a:pt x="6349" y="0"/>
                  </a:lnTo>
                  <a:cubicBezTo>
                    <a:pt x="2646" y="0"/>
                    <a:pt x="0" y="2646"/>
                    <a:pt x="0" y="6349"/>
                  </a:cubicBezTo>
                  <a:cubicBezTo>
                    <a:pt x="0" y="10053"/>
                    <a:pt x="2646" y="12699"/>
                    <a:pt x="6349" y="12699"/>
                  </a:cubicBezTo>
                  <a:lnTo>
                    <a:pt x="111644" y="12699"/>
                  </a:lnTo>
                  <a:cubicBezTo>
                    <a:pt x="115348" y="12699"/>
                    <a:pt x="117994" y="10053"/>
                    <a:pt x="117994" y="6349"/>
                  </a:cubicBezTo>
                  <a:cubicBezTo>
                    <a:pt x="117994" y="2646"/>
                    <a:pt x="115348" y="0"/>
                    <a:pt x="111644"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800">
                <a:solidFill>
                  <a:schemeClr val="dk1"/>
                </a:solidFill>
                <a:latin typeface="Calibri"/>
                <a:ea typeface="Calibri"/>
                <a:cs typeface="Calibri"/>
                <a:sym typeface="Calibri"/>
              </a:endParaRPr>
            </a:p>
          </p:txBody>
        </p:sp>
        <p:sp>
          <p:nvSpPr>
            <p:cNvPr id="106" name="Google Shape;255;p14">
              <a:extLst>
                <a:ext uri="{FF2B5EF4-FFF2-40B4-BE49-F238E27FC236}">
                  <a16:creationId xmlns:a16="http://schemas.microsoft.com/office/drawing/2014/main" id="{2D2CFD8F-B0F7-9D45-028E-E66AE581FFE0}"/>
                </a:ext>
              </a:extLst>
            </p:cNvPr>
            <p:cNvSpPr/>
            <p:nvPr/>
          </p:nvSpPr>
          <p:spPr>
            <a:xfrm>
              <a:off x="965399" y="4929802"/>
              <a:ext cx="10582" cy="15874"/>
            </a:xfrm>
            <a:custGeom>
              <a:avLst/>
              <a:gdLst/>
              <a:ahLst/>
              <a:cxnLst/>
              <a:rect l="l" t="t" r="r" b="b"/>
              <a:pathLst>
                <a:path w="10582" h="15873" extrusionOk="0">
                  <a:moveTo>
                    <a:pt x="6349" y="18519"/>
                  </a:moveTo>
                  <a:cubicBezTo>
                    <a:pt x="10053" y="18519"/>
                    <a:pt x="12699" y="15874"/>
                    <a:pt x="12699" y="12170"/>
                  </a:cubicBezTo>
                  <a:lnTo>
                    <a:pt x="12699" y="6349"/>
                  </a:lnTo>
                  <a:cubicBezTo>
                    <a:pt x="12699" y="2646"/>
                    <a:pt x="10053" y="0"/>
                    <a:pt x="6349" y="0"/>
                  </a:cubicBezTo>
                  <a:cubicBezTo>
                    <a:pt x="2646" y="0"/>
                    <a:pt x="0" y="2646"/>
                    <a:pt x="0" y="6349"/>
                  </a:cubicBezTo>
                  <a:lnTo>
                    <a:pt x="0" y="12170"/>
                  </a:lnTo>
                  <a:cubicBezTo>
                    <a:pt x="0" y="15344"/>
                    <a:pt x="2646" y="18519"/>
                    <a:pt x="6349" y="18519"/>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800">
                <a:solidFill>
                  <a:schemeClr val="dk1"/>
                </a:solidFill>
                <a:latin typeface="Calibri"/>
                <a:ea typeface="Calibri"/>
                <a:cs typeface="Calibri"/>
                <a:sym typeface="Calibri"/>
              </a:endParaRPr>
            </a:p>
          </p:txBody>
        </p:sp>
        <p:sp>
          <p:nvSpPr>
            <p:cNvPr id="107" name="Google Shape;256;p14">
              <a:extLst>
                <a:ext uri="{FF2B5EF4-FFF2-40B4-BE49-F238E27FC236}">
                  <a16:creationId xmlns:a16="http://schemas.microsoft.com/office/drawing/2014/main" id="{B6240680-E752-0497-D230-BEF68A90B127}"/>
                </a:ext>
              </a:extLst>
            </p:cNvPr>
            <p:cNvSpPr/>
            <p:nvPr/>
          </p:nvSpPr>
          <p:spPr>
            <a:xfrm>
              <a:off x="965399" y="5014990"/>
              <a:ext cx="10582" cy="15874"/>
            </a:xfrm>
            <a:custGeom>
              <a:avLst/>
              <a:gdLst/>
              <a:ahLst/>
              <a:cxnLst/>
              <a:rect l="l" t="t" r="r" b="b"/>
              <a:pathLst>
                <a:path w="10582" h="15873" extrusionOk="0">
                  <a:moveTo>
                    <a:pt x="6349" y="0"/>
                  </a:moveTo>
                  <a:cubicBezTo>
                    <a:pt x="2646" y="0"/>
                    <a:pt x="0" y="2646"/>
                    <a:pt x="0" y="6349"/>
                  </a:cubicBezTo>
                  <a:lnTo>
                    <a:pt x="0" y="11112"/>
                  </a:lnTo>
                  <a:cubicBezTo>
                    <a:pt x="0" y="14815"/>
                    <a:pt x="2646" y="17461"/>
                    <a:pt x="6349" y="17461"/>
                  </a:cubicBezTo>
                  <a:cubicBezTo>
                    <a:pt x="10053" y="17461"/>
                    <a:pt x="12699" y="14815"/>
                    <a:pt x="12699" y="11112"/>
                  </a:cubicBezTo>
                  <a:lnTo>
                    <a:pt x="12699" y="6349"/>
                  </a:lnTo>
                  <a:cubicBezTo>
                    <a:pt x="12699" y="2646"/>
                    <a:pt x="10053" y="0"/>
                    <a:pt x="6349" y="0"/>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800">
                <a:solidFill>
                  <a:schemeClr val="dk1"/>
                </a:solidFill>
                <a:latin typeface="Calibri"/>
                <a:ea typeface="Calibri"/>
                <a:cs typeface="Calibri"/>
                <a:sym typeface="Calibri"/>
              </a:endParaRPr>
            </a:p>
          </p:txBody>
        </p:sp>
        <p:sp>
          <p:nvSpPr>
            <p:cNvPr id="108" name="Google Shape;257;p14">
              <a:extLst>
                <a:ext uri="{FF2B5EF4-FFF2-40B4-BE49-F238E27FC236}">
                  <a16:creationId xmlns:a16="http://schemas.microsoft.com/office/drawing/2014/main" id="{5140ADF2-A76D-71B0-97AB-0F8A4AA99EE4}"/>
                </a:ext>
              </a:extLst>
            </p:cNvPr>
            <p:cNvSpPr/>
            <p:nvPr/>
          </p:nvSpPr>
          <p:spPr>
            <a:xfrm>
              <a:off x="941589" y="4952025"/>
              <a:ext cx="58203" cy="58203"/>
            </a:xfrm>
            <a:custGeom>
              <a:avLst/>
              <a:gdLst/>
              <a:ahLst/>
              <a:cxnLst/>
              <a:rect l="l" t="t" r="r" b="b"/>
              <a:pathLst>
                <a:path w="58203" h="58203" extrusionOk="0">
                  <a:moveTo>
                    <a:pt x="42330" y="23281"/>
                  </a:moveTo>
                  <a:lnTo>
                    <a:pt x="30160" y="23281"/>
                  </a:lnTo>
                  <a:lnTo>
                    <a:pt x="18519" y="23281"/>
                  </a:lnTo>
                  <a:cubicBezTo>
                    <a:pt x="15344" y="23281"/>
                    <a:pt x="13228" y="20635"/>
                    <a:pt x="13228" y="17990"/>
                  </a:cubicBezTo>
                  <a:cubicBezTo>
                    <a:pt x="13228" y="14815"/>
                    <a:pt x="15874" y="12699"/>
                    <a:pt x="18519" y="12699"/>
                  </a:cubicBezTo>
                  <a:lnTo>
                    <a:pt x="53970" y="12699"/>
                  </a:lnTo>
                  <a:cubicBezTo>
                    <a:pt x="57674" y="12699"/>
                    <a:pt x="60320" y="10053"/>
                    <a:pt x="60320" y="6349"/>
                  </a:cubicBezTo>
                  <a:cubicBezTo>
                    <a:pt x="60320" y="2646"/>
                    <a:pt x="57674" y="0"/>
                    <a:pt x="53970" y="0"/>
                  </a:cubicBezTo>
                  <a:lnTo>
                    <a:pt x="18519" y="0"/>
                  </a:lnTo>
                  <a:cubicBezTo>
                    <a:pt x="8466" y="0"/>
                    <a:pt x="0" y="8466"/>
                    <a:pt x="0" y="18519"/>
                  </a:cubicBezTo>
                  <a:cubicBezTo>
                    <a:pt x="0" y="28572"/>
                    <a:pt x="8466" y="37038"/>
                    <a:pt x="18519" y="37038"/>
                  </a:cubicBezTo>
                  <a:lnTo>
                    <a:pt x="30160" y="37038"/>
                  </a:lnTo>
                  <a:lnTo>
                    <a:pt x="42330" y="37038"/>
                  </a:lnTo>
                  <a:cubicBezTo>
                    <a:pt x="45504" y="37038"/>
                    <a:pt x="47621" y="39684"/>
                    <a:pt x="47621" y="42330"/>
                  </a:cubicBezTo>
                  <a:cubicBezTo>
                    <a:pt x="47621" y="45504"/>
                    <a:pt x="44975" y="47621"/>
                    <a:pt x="42330" y="47621"/>
                  </a:cubicBezTo>
                  <a:lnTo>
                    <a:pt x="6349" y="47621"/>
                  </a:lnTo>
                  <a:cubicBezTo>
                    <a:pt x="2646" y="47621"/>
                    <a:pt x="0" y="50266"/>
                    <a:pt x="0" y="53970"/>
                  </a:cubicBezTo>
                  <a:cubicBezTo>
                    <a:pt x="0" y="57674"/>
                    <a:pt x="2646" y="60319"/>
                    <a:pt x="6349" y="60319"/>
                  </a:cubicBezTo>
                  <a:lnTo>
                    <a:pt x="42330" y="60319"/>
                  </a:lnTo>
                  <a:cubicBezTo>
                    <a:pt x="52383" y="60319"/>
                    <a:pt x="60849" y="51854"/>
                    <a:pt x="60849" y="41800"/>
                  </a:cubicBezTo>
                  <a:cubicBezTo>
                    <a:pt x="60849" y="31747"/>
                    <a:pt x="52383" y="23281"/>
                    <a:pt x="42330" y="23281"/>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800">
                <a:solidFill>
                  <a:schemeClr val="dk1"/>
                </a:solidFill>
                <a:latin typeface="Calibri"/>
                <a:ea typeface="Calibri"/>
                <a:cs typeface="Calibri"/>
                <a:sym typeface="Calibri"/>
              </a:endParaRPr>
            </a:p>
          </p:txBody>
        </p:sp>
      </p:grpSp>
      <p:sp>
        <p:nvSpPr>
          <p:cNvPr id="110" name="Google Shape;2151;p26">
            <a:extLst>
              <a:ext uri="{FF2B5EF4-FFF2-40B4-BE49-F238E27FC236}">
                <a16:creationId xmlns:a16="http://schemas.microsoft.com/office/drawing/2014/main" id="{A40FB04C-6AF8-9979-3DC7-0C944B4347A6}"/>
              </a:ext>
            </a:extLst>
          </p:cNvPr>
          <p:cNvSpPr>
            <a:spLocks noChangeAspect="1"/>
          </p:cNvSpPr>
          <p:nvPr/>
        </p:nvSpPr>
        <p:spPr>
          <a:xfrm>
            <a:off x="8184642" y="3617918"/>
            <a:ext cx="226265" cy="320040"/>
          </a:xfrm>
          <a:custGeom>
            <a:avLst/>
            <a:gdLst/>
            <a:ahLst/>
            <a:cxnLst/>
            <a:rect l="l" t="t" r="r" b="b"/>
            <a:pathLst>
              <a:path w="216958" h="306876" extrusionOk="0">
                <a:moveTo>
                  <a:pt x="214842" y="0"/>
                </a:moveTo>
                <a:lnTo>
                  <a:pt x="6350" y="0"/>
                </a:lnTo>
                <a:cubicBezTo>
                  <a:pt x="2646" y="0"/>
                  <a:pt x="0" y="2645"/>
                  <a:pt x="0" y="6349"/>
                </a:cubicBezTo>
                <a:lnTo>
                  <a:pt x="0" y="303702"/>
                </a:lnTo>
                <a:cubicBezTo>
                  <a:pt x="0" y="307406"/>
                  <a:pt x="2646" y="310051"/>
                  <a:pt x="6350" y="310051"/>
                </a:cubicBezTo>
                <a:lnTo>
                  <a:pt x="214842" y="310051"/>
                </a:lnTo>
                <a:cubicBezTo>
                  <a:pt x="218546" y="310051"/>
                  <a:pt x="221192" y="307406"/>
                  <a:pt x="221192" y="303702"/>
                </a:cubicBezTo>
                <a:lnTo>
                  <a:pt x="221192" y="6349"/>
                </a:lnTo>
                <a:cubicBezTo>
                  <a:pt x="221192" y="2645"/>
                  <a:pt x="218017" y="0"/>
                  <a:pt x="214842" y="0"/>
                </a:cubicBezTo>
                <a:close/>
                <a:moveTo>
                  <a:pt x="208492" y="297353"/>
                </a:moveTo>
                <a:lnTo>
                  <a:pt x="12700" y="297353"/>
                </a:lnTo>
                <a:lnTo>
                  <a:pt x="12700" y="12698"/>
                </a:lnTo>
                <a:lnTo>
                  <a:pt x="208492" y="12698"/>
                </a:lnTo>
                <a:lnTo>
                  <a:pt x="208492" y="297353"/>
                </a:lnTo>
                <a:close/>
                <a:moveTo>
                  <a:pt x="59796" y="37037"/>
                </a:moveTo>
                <a:lnTo>
                  <a:pt x="59796" y="30159"/>
                </a:lnTo>
                <a:cubicBezTo>
                  <a:pt x="59796" y="26455"/>
                  <a:pt x="62442" y="23809"/>
                  <a:pt x="66146" y="23809"/>
                </a:cubicBezTo>
                <a:cubicBezTo>
                  <a:pt x="69850" y="23809"/>
                  <a:pt x="72496" y="26455"/>
                  <a:pt x="72496" y="30159"/>
                </a:cubicBezTo>
                <a:lnTo>
                  <a:pt x="72496" y="37037"/>
                </a:lnTo>
                <a:cubicBezTo>
                  <a:pt x="72496" y="40741"/>
                  <a:pt x="69850" y="43386"/>
                  <a:pt x="66146" y="43386"/>
                </a:cubicBezTo>
                <a:cubicBezTo>
                  <a:pt x="62442" y="43386"/>
                  <a:pt x="59796" y="40212"/>
                  <a:pt x="59796" y="37037"/>
                </a:cubicBezTo>
                <a:close/>
                <a:moveTo>
                  <a:pt x="65617" y="113756"/>
                </a:moveTo>
                <a:cubicBezTo>
                  <a:pt x="61913" y="113756"/>
                  <a:pt x="59267" y="111110"/>
                  <a:pt x="59267" y="107407"/>
                </a:cubicBezTo>
                <a:lnTo>
                  <a:pt x="59267" y="101058"/>
                </a:lnTo>
                <a:cubicBezTo>
                  <a:pt x="59267" y="97354"/>
                  <a:pt x="61913" y="94708"/>
                  <a:pt x="65617" y="94708"/>
                </a:cubicBezTo>
                <a:cubicBezTo>
                  <a:pt x="69321" y="94708"/>
                  <a:pt x="71967" y="97354"/>
                  <a:pt x="71967" y="101058"/>
                </a:cubicBezTo>
                <a:lnTo>
                  <a:pt x="71967" y="107407"/>
                </a:lnTo>
                <a:cubicBezTo>
                  <a:pt x="71967" y="110581"/>
                  <a:pt x="69321" y="113756"/>
                  <a:pt x="65617" y="113756"/>
                </a:cubicBezTo>
                <a:close/>
                <a:moveTo>
                  <a:pt x="77259" y="77248"/>
                </a:moveTo>
                <a:cubicBezTo>
                  <a:pt x="77259" y="76190"/>
                  <a:pt x="76200" y="75132"/>
                  <a:pt x="75142" y="75132"/>
                </a:cubicBezTo>
                <a:lnTo>
                  <a:pt x="66146" y="75132"/>
                </a:lnTo>
                <a:lnTo>
                  <a:pt x="66146" y="75132"/>
                </a:lnTo>
                <a:lnTo>
                  <a:pt x="57679" y="75132"/>
                </a:lnTo>
                <a:cubicBezTo>
                  <a:pt x="49213" y="75132"/>
                  <a:pt x="42863" y="68254"/>
                  <a:pt x="42863" y="60317"/>
                </a:cubicBezTo>
                <a:cubicBezTo>
                  <a:pt x="42863" y="51851"/>
                  <a:pt x="49742" y="45503"/>
                  <a:pt x="57679" y="45503"/>
                </a:cubicBezTo>
                <a:lnTo>
                  <a:pt x="83609" y="45503"/>
                </a:lnTo>
                <a:cubicBezTo>
                  <a:pt x="87313" y="45503"/>
                  <a:pt x="89958" y="48148"/>
                  <a:pt x="89958" y="51851"/>
                </a:cubicBezTo>
                <a:cubicBezTo>
                  <a:pt x="89958" y="55555"/>
                  <a:pt x="87313" y="58201"/>
                  <a:pt x="83609" y="58201"/>
                </a:cubicBezTo>
                <a:lnTo>
                  <a:pt x="57679" y="58201"/>
                </a:lnTo>
                <a:cubicBezTo>
                  <a:pt x="56621" y="58201"/>
                  <a:pt x="55563" y="59259"/>
                  <a:pt x="55563" y="60317"/>
                </a:cubicBezTo>
                <a:cubicBezTo>
                  <a:pt x="55563" y="61375"/>
                  <a:pt x="56621" y="62433"/>
                  <a:pt x="57679" y="62433"/>
                </a:cubicBezTo>
                <a:lnTo>
                  <a:pt x="66146" y="62433"/>
                </a:lnTo>
                <a:lnTo>
                  <a:pt x="66146" y="62433"/>
                </a:lnTo>
                <a:lnTo>
                  <a:pt x="75142" y="62433"/>
                </a:lnTo>
                <a:cubicBezTo>
                  <a:pt x="83609" y="62433"/>
                  <a:pt x="89958" y="69312"/>
                  <a:pt x="89958" y="77248"/>
                </a:cubicBezTo>
                <a:cubicBezTo>
                  <a:pt x="89958" y="85185"/>
                  <a:pt x="83079" y="92063"/>
                  <a:pt x="75142" y="92063"/>
                </a:cubicBezTo>
                <a:lnTo>
                  <a:pt x="48683" y="92063"/>
                </a:lnTo>
                <a:cubicBezTo>
                  <a:pt x="44979" y="92063"/>
                  <a:pt x="42333" y="89418"/>
                  <a:pt x="42333" y="85714"/>
                </a:cubicBezTo>
                <a:cubicBezTo>
                  <a:pt x="42333" y="82010"/>
                  <a:pt x="44979" y="79365"/>
                  <a:pt x="48683" y="79365"/>
                </a:cubicBezTo>
                <a:lnTo>
                  <a:pt x="75142" y="79365"/>
                </a:lnTo>
                <a:cubicBezTo>
                  <a:pt x="76200" y="79894"/>
                  <a:pt x="77259" y="78836"/>
                  <a:pt x="77259" y="77248"/>
                </a:cubicBezTo>
                <a:close/>
                <a:moveTo>
                  <a:pt x="35984" y="279892"/>
                </a:moveTo>
                <a:lnTo>
                  <a:pt x="64558" y="279892"/>
                </a:lnTo>
                <a:cubicBezTo>
                  <a:pt x="68263" y="279892"/>
                  <a:pt x="70908" y="277247"/>
                  <a:pt x="70908" y="273543"/>
                </a:cubicBezTo>
                <a:lnTo>
                  <a:pt x="70908" y="229099"/>
                </a:lnTo>
                <a:cubicBezTo>
                  <a:pt x="70908" y="225396"/>
                  <a:pt x="68263" y="222750"/>
                  <a:pt x="64558" y="222750"/>
                </a:cubicBezTo>
                <a:lnTo>
                  <a:pt x="35984" y="222750"/>
                </a:lnTo>
                <a:cubicBezTo>
                  <a:pt x="32279" y="222750"/>
                  <a:pt x="29634" y="225396"/>
                  <a:pt x="29634" y="229099"/>
                </a:cubicBezTo>
                <a:lnTo>
                  <a:pt x="29634" y="273543"/>
                </a:lnTo>
                <a:cubicBezTo>
                  <a:pt x="29634" y="277247"/>
                  <a:pt x="32279" y="279892"/>
                  <a:pt x="35984" y="279892"/>
                </a:cubicBezTo>
                <a:close/>
                <a:moveTo>
                  <a:pt x="42333" y="235448"/>
                </a:moveTo>
                <a:lnTo>
                  <a:pt x="58208" y="235448"/>
                </a:lnTo>
                <a:lnTo>
                  <a:pt x="58208" y="267194"/>
                </a:lnTo>
                <a:lnTo>
                  <a:pt x="42333" y="267194"/>
                </a:lnTo>
                <a:lnTo>
                  <a:pt x="42333" y="235448"/>
                </a:lnTo>
                <a:close/>
                <a:moveTo>
                  <a:pt x="123825" y="193650"/>
                </a:moveTo>
                <a:lnTo>
                  <a:pt x="95250" y="193650"/>
                </a:lnTo>
                <a:cubicBezTo>
                  <a:pt x="91546" y="193650"/>
                  <a:pt x="88900" y="196295"/>
                  <a:pt x="88900" y="199999"/>
                </a:cubicBezTo>
                <a:lnTo>
                  <a:pt x="88900" y="273543"/>
                </a:lnTo>
                <a:cubicBezTo>
                  <a:pt x="88900" y="277247"/>
                  <a:pt x="91546" y="279892"/>
                  <a:pt x="95250" y="279892"/>
                </a:cubicBezTo>
                <a:lnTo>
                  <a:pt x="123825" y="279892"/>
                </a:lnTo>
                <a:cubicBezTo>
                  <a:pt x="127529" y="279892"/>
                  <a:pt x="130175" y="277247"/>
                  <a:pt x="130175" y="273543"/>
                </a:cubicBezTo>
                <a:lnTo>
                  <a:pt x="130175" y="199999"/>
                </a:lnTo>
                <a:cubicBezTo>
                  <a:pt x="130175" y="196295"/>
                  <a:pt x="127529" y="193650"/>
                  <a:pt x="123825" y="193650"/>
                </a:cubicBezTo>
                <a:close/>
                <a:moveTo>
                  <a:pt x="117475" y="267194"/>
                </a:moveTo>
                <a:lnTo>
                  <a:pt x="101600" y="267194"/>
                </a:lnTo>
                <a:lnTo>
                  <a:pt x="101600" y="206348"/>
                </a:lnTo>
                <a:lnTo>
                  <a:pt x="117475" y="206348"/>
                </a:lnTo>
                <a:lnTo>
                  <a:pt x="117475" y="267194"/>
                </a:lnTo>
                <a:close/>
                <a:moveTo>
                  <a:pt x="183092" y="119576"/>
                </a:moveTo>
                <a:lnTo>
                  <a:pt x="154517" y="119576"/>
                </a:lnTo>
                <a:cubicBezTo>
                  <a:pt x="150813" y="119576"/>
                  <a:pt x="148167" y="122222"/>
                  <a:pt x="148167" y="125925"/>
                </a:cubicBezTo>
                <a:lnTo>
                  <a:pt x="148167" y="274072"/>
                </a:lnTo>
                <a:cubicBezTo>
                  <a:pt x="148167" y="277776"/>
                  <a:pt x="150813" y="280421"/>
                  <a:pt x="154517" y="280421"/>
                </a:cubicBezTo>
                <a:lnTo>
                  <a:pt x="183092" y="280421"/>
                </a:lnTo>
                <a:cubicBezTo>
                  <a:pt x="186796" y="280421"/>
                  <a:pt x="189442" y="277776"/>
                  <a:pt x="189442" y="274072"/>
                </a:cubicBezTo>
                <a:lnTo>
                  <a:pt x="189442" y="125925"/>
                </a:lnTo>
                <a:cubicBezTo>
                  <a:pt x="189442" y="122222"/>
                  <a:pt x="186267" y="119576"/>
                  <a:pt x="183092" y="119576"/>
                </a:cubicBezTo>
                <a:close/>
                <a:moveTo>
                  <a:pt x="176742" y="267194"/>
                </a:moveTo>
                <a:lnTo>
                  <a:pt x="160867" y="267194"/>
                </a:lnTo>
                <a:lnTo>
                  <a:pt x="160867" y="131745"/>
                </a:lnTo>
                <a:lnTo>
                  <a:pt x="176742" y="131745"/>
                </a:lnTo>
                <a:lnTo>
                  <a:pt x="176742" y="267194"/>
                </a:lnTo>
                <a:close/>
                <a:moveTo>
                  <a:pt x="105833" y="150264"/>
                </a:moveTo>
                <a:lnTo>
                  <a:pt x="160338" y="68783"/>
                </a:lnTo>
                <a:lnTo>
                  <a:pt x="146050" y="74603"/>
                </a:lnTo>
                <a:cubicBezTo>
                  <a:pt x="142875" y="75661"/>
                  <a:pt x="139171" y="74074"/>
                  <a:pt x="137583" y="70899"/>
                </a:cubicBezTo>
                <a:cubicBezTo>
                  <a:pt x="136525" y="67724"/>
                  <a:pt x="138113" y="64021"/>
                  <a:pt x="141288" y="62433"/>
                </a:cubicBezTo>
                <a:lnTo>
                  <a:pt x="178859" y="47619"/>
                </a:lnTo>
                <a:cubicBezTo>
                  <a:pt x="180975" y="46560"/>
                  <a:pt x="183621" y="47090"/>
                  <a:pt x="185208" y="48677"/>
                </a:cubicBezTo>
                <a:cubicBezTo>
                  <a:pt x="186796" y="50264"/>
                  <a:pt x="187854" y="52381"/>
                  <a:pt x="187325" y="54497"/>
                </a:cubicBezTo>
                <a:lnTo>
                  <a:pt x="181504" y="90476"/>
                </a:lnTo>
                <a:cubicBezTo>
                  <a:pt x="180975" y="93650"/>
                  <a:pt x="178329" y="95767"/>
                  <a:pt x="175154" y="95767"/>
                </a:cubicBezTo>
                <a:cubicBezTo>
                  <a:pt x="174625" y="95767"/>
                  <a:pt x="174625" y="95767"/>
                  <a:pt x="174096" y="95767"/>
                </a:cubicBezTo>
                <a:cubicBezTo>
                  <a:pt x="170392" y="95237"/>
                  <a:pt x="168275" y="92063"/>
                  <a:pt x="168804" y="88359"/>
                </a:cubicBezTo>
                <a:lnTo>
                  <a:pt x="170921" y="75132"/>
                </a:lnTo>
                <a:lnTo>
                  <a:pt x="115359" y="158200"/>
                </a:lnTo>
                <a:cubicBezTo>
                  <a:pt x="114829" y="158729"/>
                  <a:pt x="114300" y="159258"/>
                  <a:pt x="113771" y="159787"/>
                </a:cubicBezTo>
                <a:lnTo>
                  <a:pt x="53975" y="204232"/>
                </a:lnTo>
                <a:cubicBezTo>
                  <a:pt x="52917" y="205290"/>
                  <a:pt x="51329" y="205290"/>
                  <a:pt x="50271" y="205290"/>
                </a:cubicBezTo>
                <a:cubicBezTo>
                  <a:pt x="48154" y="205290"/>
                  <a:pt x="46567" y="204232"/>
                  <a:pt x="44979" y="202644"/>
                </a:cubicBezTo>
                <a:cubicBezTo>
                  <a:pt x="42863" y="199999"/>
                  <a:pt x="43392" y="195766"/>
                  <a:pt x="46038" y="193650"/>
                </a:cubicBezTo>
                <a:lnTo>
                  <a:pt x="105833" y="150264"/>
                </a:lnTo>
                <a:close/>
              </a:path>
            </a:pathLst>
          </a:custGeom>
          <a:solidFill>
            <a:schemeClr val="bg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800">
              <a:solidFill>
                <a:schemeClr val="dk1"/>
              </a:solidFill>
              <a:latin typeface="Calibri"/>
              <a:ea typeface="Calibri"/>
              <a:cs typeface="Calibri"/>
              <a:sym typeface="Calibri"/>
            </a:endParaRPr>
          </a:p>
        </p:txBody>
      </p:sp>
      <p:sp>
        <p:nvSpPr>
          <p:cNvPr id="111" name="Google Shape;2632;p34">
            <a:extLst>
              <a:ext uri="{FF2B5EF4-FFF2-40B4-BE49-F238E27FC236}">
                <a16:creationId xmlns:a16="http://schemas.microsoft.com/office/drawing/2014/main" id="{DD9D0737-CDB3-2010-37DD-E6B4F704DB74}"/>
              </a:ext>
            </a:extLst>
          </p:cNvPr>
          <p:cNvSpPr>
            <a:spLocks noChangeAspect="1"/>
          </p:cNvSpPr>
          <p:nvPr/>
        </p:nvSpPr>
        <p:spPr>
          <a:xfrm>
            <a:off x="8127363" y="338013"/>
            <a:ext cx="320040" cy="320040"/>
          </a:xfrm>
          <a:custGeom>
            <a:avLst/>
            <a:gdLst/>
            <a:ahLst/>
            <a:cxnLst/>
            <a:rect l="l" t="t" r="r" b="b"/>
            <a:pathLst>
              <a:path w="736841" h="736841" extrusionOk="0">
                <a:moveTo>
                  <a:pt x="64791" y="501815"/>
                </a:moveTo>
                <a:cubicBezTo>
                  <a:pt x="64791" y="510707"/>
                  <a:pt x="58439" y="517059"/>
                  <a:pt x="49546" y="517059"/>
                </a:cubicBezTo>
                <a:lnTo>
                  <a:pt x="15245" y="517059"/>
                </a:lnTo>
                <a:cubicBezTo>
                  <a:pt x="6352" y="517059"/>
                  <a:pt x="0" y="510707"/>
                  <a:pt x="0" y="501815"/>
                </a:cubicBezTo>
                <a:lnTo>
                  <a:pt x="0" y="15244"/>
                </a:lnTo>
                <a:cubicBezTo>
                  <a:pt x="0" y="6352"/>
                  <a:pt x="6352" y="0"/>
                  <a:pt x="15245" y="0"/>
                </a:cubicBezTo>
                <a:lnTo>
                  <a:pt x="165154" y="0"/>
                </a:lnTo>
                <a:cubicBezTo>
                  <a:pt x="174047" y="0"/>
                  <a:pt x="180399" y="6352"/>
                  <a:pt x="180399" y="15244"/>
                </a:cubicBezTo>
                <a:lnTo>
                  <a:pt x="180399" y="501815"/>
                </a:lnTo>
                <a:cubicBezTo>
                  <a:pt x="180399" y="510707"/>
                  <a:pt x="174047" y="517059"/>
                  <a:pt x="165154" y="517059"/>
                </a:cubicBezTo>
                <a:lnTo>
                  <a:pt x="137205" y="517059"/>
                </a:lnTo>
                <a:cubicBezTo>
                  <a:pt x="128312" y="517059"/>
                  <a:pt x="121960" y="510707"/>
                  <a:pt x="121960" y="501815"/>
                </a:cubicBezTo>
                <a:cubicBezTo>
                  <a:pt x="121960" y="492921"/>
                  <a:pt x="128312" y="486569"/>
                  <a:pt x="137205" y="486569"/>
                </a:cubicBezTo>
                <a:lnTo>
                  <a:pt x="149909" y="486569"/>
                </a:lnTo>
                <a:lnTo>
                  <a:pt x="149909" y="30489"/>
                </a:lnTo>
                <a:lnTo>
                  <a:pt x="30490" y="30489"/>
                </a:lnTo>
                <a:lnTo>
                  <a:pt x="30490" y="486569"/>
                </a:lnTo>
                <a:lnTo>
                  <a:pt x="49546" y="486569"/>
                </a:lnTo>
                <a:cubicBezTo>
                  <a:pt x="58439" y="486569"/>
                  <a:pt x="64791" y="492921"/>
                  <a:pt x="64791" y="501815"/>
                </a:cubicBezTo>
                <a:close/>
                <a:moveTo>
                  <a:pt x="296007" y="517059"/>
                </a:moveTo>
                <a:lnTo>
                  <a:pt x="332849" y="517059"/>
                </a:lnTo>
                <a:cubicBezTo>
                  <a:pt x="341742" y="517059"/>
                  <a:pt x="348094" y="510707"/>
                  <a:pt x="348094" y="501815"/>
                </a:cubicBezTo>
                <a:cubicBezTo>
                  <a:pt x="348094" y="492921"/>
                  <a:pt x="341742" y="486569"/>
                  <a:pt x="332849" y="486569"/>
                </a:cubicBezTo>
                <a:lnTo>
                  <a:pt x="311252" y="486569"/>
                </a:lnTo>
                <a:lnTo>
                  <a:pt x="311252" y="30489"/>
                </a:lnTo>
                <a:lnTo>
                  <a:pt x="430671" y="30489"/>
                </a:lnTo>
                <a:lnTo>
                  <a:pt x="430671" y="486569"/>
                </a:lnTo>
                <a:lnTo>
                  <a:pt x="419238" y="486569"/>
                </a:lnTo>
                <a:cubicBezTo>
                  <a:pt x="410344" y="486569"/>
                  <a:pt x="403992" y="492921"/>
                  <a:pt x="403992" y="501815"/>
                </a:cubicBezTo>
                <a:cubicBezTo>
                  <a:pt x="403992" y="510707"/>
                  <a:pt x="410344" y="517059"/>
                  <a:pt x="419238" y="517059"/>
                </a:cubicBezTo>
                <a:lnTo>
                  <a:pt x="445916" y="517059"/>
                </a:lnTo>
                <a:cubicBezTo>
                  <a:pt x="454809" y="517059"/>
                  <a:pt x="461161" y="510707"/>
                  <a:pt x="461161" y="501815"/>
                </a:cubicBezTo>
                <a:lnTo>
                  <a:pt x="461161" y="15244"/>
                </a:lnTo>
                <a:cubicBezTo>
                  <a:pt x="461161" y="6352"/>
                  <a:pt x="454809" y="0"/>
                  <a:pt x="445916" y="0"/>
                </a:cubicBezTo>
                <a:lnTo>
                  <a:pt x="296007" y="0"/>
                </a:lnTo>
                <a:cubicBezTo>
                  <a:pt x="287114" y="0"/>
                  <a:pt x="280762" y="6352"/>
                  <a:pt x="280762" y="15244"/>
                </a:cubicBezTo>
                <a:lnTo>
                  <a:pt x="280762" y="501815"/>
                </a:lnTo>
                <a:cubicBezTo>
                  <a:pt x="280762" y="510707"/>
                  <a:pt x="288385" y="517059"/>
                  <a:pt x="296007" y="517059"/>
                </a:cubicBezTo>
                <a:close/>
                <a:moveTo>
                  <a:pt x="726679" y="0"/>
                </a:moveTo>
                <a:lnTo>
                  <a:pt x="576769" y="0"/>
                </a:lnTo>
                <a:cubicBezTo>
                  <a:pt x="567876" y="0"/>
                  <a:pt x="561524" y="6352"/>
                  <a:pt x="561524" y="15244"/>
                </a:cubicBezTo>
                <a:lnTo>
                  <a:pt x="561524" y="501815"/>
                </a:lnTo>
                <a:cubicBezTo>
                  <a:pt x="561524" y="510707"/>
                  <a:pt x="567876" y="517059"/>
                  <a:pt x="576769" y="517059"/>
                </a:cubicBezTo>
                <a:lnTo>
                  <a:pt x="608530" y="517059"/>
                </a:lnTo>
                <a:cubicBezTo>
                  <a:pt x="617423" y="517059"/>
                  <a:pt x="623775" y="510707"/>
                  <a:pt x="623775" y="501815"/>
                </a:cubicBezTo>
                <a:cubicBezTo>
                  <a:pt x="623775" y="492921"/>
                  <a:pt x="617423" y="486569"/>
                  <a:pt x="608530" y="486569"/>
                </a:cubicBezTo>
                <a:lnTo>
                  <a:pt x="592014" y="486569"/>
                </a:lnTo>
                <a:lnTo>
                  <a:pt x="592014" y="30489"/>
                </a:lnTo>
                <a:lnTo>
                  <a:pt x="711433" y="30489"/>
                </a:lnTo>
                <a:lnTo>
                  <a:pt x="711433" y="486569"/>
                </a:lnTo>
                <a:lnTo>
                  <a:pt x="701270" y="486569"/>
                </a:lnTo>
                <a:cubicBezTo>
                  <a:pt x="692377" y="486569"/>
                  <a:pt x="686025" y="492921"/>
                  <a:pt x="686025" y="501815"/>
                </a:cubicBezTo>
                <a:cubicBezTo>
                  <a:pt x="686025" y="510707"/>
                  <a:pt x="692377" y="517059"/>
                  <a:pt x="701270" y="517059"/>
                </a:cubicBezTo>
                <a:lnTo>
                  <a:pt x="726679" y="517059"/>
                </a:lnTo>
                <a:cubicBezTo>
                  <a:pt x="735571" y="517059"/>
                  <a:pt x="741923" y="510707"/>
                  <a:pt x="741923" y="501815"/>
                </a:cubicBezTo>
                <a:lnTo>
                  <a:pt x="741923" y="15244"/>
                </a:lnTo>
                <a:cubicBezTo>
                  <a:pt x="741923" y="7622"/>
                  <a:pt x="734301" y="0"/>
                  <a:pt x="726679" y="0"/>
                </a:cubicBezTo>
                <a:close/>
                <a:moveTo>
                  <a:pt x="666969" y="458620"/>
                </a:moveTo>
                <a:lnTo>
                  <a:pt x="666969" y="726678"/>
                </a:lnTo>
                <a:cubicBezTo>
                  <a:pt x="666969" y="735570"/>
                  <a:pt x="660617" y="741922"/>
                  <a:pt x="651724" y="741922"/>
                </a:cubicBezTo>
                <a:lnTo>
                  <a:pt x="90200" y="741922"/>
                </a:lnTo>
                <a:cubicBezTo>
                  <a:pt x="81307" y="741922"/>
                  <a:pt x="74955" y="735570"/>
                  <a:pt x="74955" y="726678"/>
                </a:cubicBezTo>
                <a:lnTo>
                  <a:pt x="74955" y="458620"/>
                </a:lnTo>
                <a:cubicBezTo>
                  <a:pt x="53358" y="452268"/>
                  <a:pt x="38113" y="431942"/>
                  <a:pt x="38113" y="409074"/>
                </a:cubicBezTo>
                <a:cubicBezTo>
                  <a:pt x="38113" y="379853"/>
                  <a:pt x="62250" y="356987"/>
                  <a:pt x="90200" y="356987"/>
                </a:cubicBezTo>
                <a:cubicBezTo>
                  <a:pt x="119419" y="356987"/>
                  <a:pt x="142287" y="381125"/>
                  <a:pt x="142287" y="409074"/>
                </a:cubicBezTo>
                <a:cubicBezTo>
                  <a:pt x="142287" y="433212"/>
                  <a:pt x="127042" y="452268"/>
                  <a:pt x="105444" y="458620"/>
                </a:cubicBezTo>
                <a:lnTo>
                  <a:pt x="105444" y="711433"/>
                </a:lnTo>
                <a:lnTo>
                  <a:pt x="355717" y="711433"/>
                </a:lnTo>
                <a:lnTo>
                  <a:pt x="355717" y="462430"/>
                </a:lnTo>
                <a:cubicBezTo>
                  <a:pt x="334119" y="456078"/>
                  <a:pt x="318875" y="435752"/>
                  <a:pt x="318875" y="412885"/>
                </a:cubicBezTo>
                <a:cubicBezTo>
                  <a:pt x="318875" y="383665"/>
                  <a:pt x="343013" y="360797"/>
                  <a:pt x="370962" y="360797"/>
                </a:cubicBezTo>
                <a:cubicBezTo>
                  <a:pt x="398911" y="360797"/>
                  <a:pt x="423049" y="384935"/>
                  <a:pt x="423049" y="412885"/>
                </a:cubicBezTo>
                <a:cubicBezTo>
                  <a:pt x="423049" y="437022"/>
                  <a:pt x="407804" y="456078"/>
                  <a:pt x="386207" y="462430"/>
                </a:cubicBezTo>
                <a:lnTo>
                  <a:pt x="386207" y="711433"/>
                </a:lnTo>
                <a:lnTo>
                  <a:pt x="635208" y="711433"/>
                </a:lnTo>
                <a:lnTo>
                  <a:pt x="635208" y="458620"/>
                </a:lnTo>
                <a:cubicBezTo>
                  <a:pt x="613611" y="452268"/>
                  <a:pt x="598366" y="431942"/>
                  <a:pt x="598366" y="409074"/>
                </a:cubicBezTo>
                <a:cubicBezTo>
                  <a:pt x="598366" y="379853"/>
                  <a:pt x="622504" y="356987"/>
                  <a:pt x="650454" y="356987"/>
                </a:cubicBezTo>
                <a:cubicBezTo>
                  <a:pt x="679673" y="356987"/>
                  <a:pt x="702540" y="381125"/>
                  <a:pt x="702540" y="409074"/>
                </a:cubicBezTo>
                <a:cubicBezTo>
                  <a:pt x="703811" y="431942"/>
                  <a:pt x="688566" y="452268"/>
                  <a:pt x="666969" y="458620"/>
                </a:cubicBezTo>
                <a:close/>
                <a:moveTo>
                  <a:pt x="370962" y="434482"/>
                </a:moveTo>
                <a:cubicBezTo>
                  <a:pt x="383666" y="434482"/>
                  <a:pt x="392559" y="424318"/>
                  <a:pt x="392559" y="412885"/>
                </a:cubicBezTo>
                <a:cubicBezTo>
                  <a:pt x="392559" y="400181"/>
                  <a:pt x="382396" y="391287"/>
                  <a:pt x="370962" y="391287"/>
                </a:cubicBezTo>
                <a:cubicBezTo>
                  <a:pt x="359528" y="391287"/>
                  <a:pt x="349365" y="401451"/>
                  <a:pt x="349365" y="412885"/>
                </a:cubicBezTo>
                <a:cubicBezTo>
                  <a:pt x="349365" y="424318"/>
                  <a:pt x="359528" y="434482"/>
                  <a:pt x="370962" y="434482"/>
                </a:cubicBezTo>
                <a:close/>
                <a:moveTo>
                  <a:pt x="90200" y="430670"/>
                </a:moveTo>
                <a:cubicBezTo>
                  <a:pt x="102904" y="430670"/>
                  <a:pt x="111797" y="420508"/>
                  <a:pt x="111797" y="409074"/>
                </a:cubicBezTo>
                <a:cubicBezTo>
                  <a:pt x="111797" y="397640"/>
                  <a:pt x="101633" y="387477"/>
                  <a:pt x="90200" y="387477"/>
                </a:cubicBezTo>
                <a:cubicBezTo>
                  <a:pt x="77495" y="387477"/>
                  <a:pt x="68602" y="397640"/>
                  <a:pt x="68602" y="409074"/>
                </a:cubicBezTo>
                <a:cubicBezTo>
                  <a:pt x="68602" y="420508"/>
                  <a:pt x="78766" y="430670"/>
                  <a:pt x="90200" y="430670"/>
                </a:cubicBezTo>
                <a:close/>
                <a:moveTo>
                  <a:pt x="651724" y="430670"/>
                </a:moveTo>
                <a:cubicBezTo>
                  <a:pt x="664428" y="430670"/>
                  <a:pt x="673321" y="420508"/>
                  <a:pt x="673321" y="409074"/>
                </a:cubicBezTo>
                <a:cubicBezTo>
                  <a:pt x="673321" y="397640"/>
                  <a:pt x="663158" y="387477"/>
                  <a:pt x="651724" y="387477"/>
                </a:cubicBezTo>
                <a:cubicBezTo>
                  <a:pt x="639019" y="387477"/>
                  <a:pt x="630127" y="397640"/>
                  <a:pt x="630127" y="409074"/>
                </a:cubicBezTo>
                <a:cubicBezTo>
                  <a:pt x="630127" y="420508"/>
                  <a:pt x="639019" y="430670"/>
                  <a:pt x="651724" y="430670"/>
                </a:cubicBezTo>
                <a:close/>
                <a:moveTo>
                  <a:pt x="111797" y="94010"/>
                </a:moveTo>
                <a:lnTo>
                  <a:pt x="66062" y="94010"/>
                </a:lnTo>
                <a:cubicBezTo>
                  <a:pt x="57169" y="94010"/>
                  <a:pt x="50817" y="100362"/>
                  <a:pt x="50817" y="109256"/>
                </a:cubicBezTo>
                <a:cubicBezTo>
                  <a:pt x="50817" y="118148"/>
                  <a:pt x="57169" y="124500"/>
                  <a:pt x="66062" y="124500"/>
                </a:cubicBezTo>
                <a:lnTo>
                  <a:pt x="111797" y="124500"/>
                </a:lnTo>
                <a:cubicBezTo>
                  <a:pt x="120690" y="124500"/>
                  <a:pt x="127042" y="118148"/>
                  <a:pt x="127042" y="109256"/>
                </a:cubicBezTo>
                <a:cubicBezTo>
                  <a:pt x="127042" y="100362"/>
                  <a:pt x="120690" y="94010"/>
                  <a:pt x="111797" y="94010"/>
                </a:cubicBezTo>
                <a:close/>
                <a:moveTo>
                  <a:pt x="111797" y="149908"/>
                </a:moveTo>
                <a:lnTo>
                  <a:pt x="66062" y="149908"/>
                </a:lnTo>
                <a:cubicBezTo>
                  <a:pt x="57169" y="149908"/>
                  <a:pt x="50817" y="156260"/>
                  <a:pt x="50817" y="165154"/>
                </a:cubicBezTo>
                <a:cubicBezTo>
                  <a:pt x="50817" y="174046"/>
                  <a:pt x="57169" y="180399"/>
                  <a:pt x="66062" y="180399"/>
                </a:cubicBezTo>
                <a:lnTo>
                  <a:pt x="111797" y="180399"/>
                </a:lnTo>
                <a:cubicBezTo>
                  <a:pt x="120690" y="180399"/>
                  <a:pt x="127042" y="174046"/>
                  <a:pt x="127042" y="165154"/>
                </a:cubicBezTo>
                <a:cubicBezTo>
                  <a:pt x="127042" y="156260"/>
                  <a:pt x="120690" y="149908"/>
                  <a:pt x="111797" y="149908"/>
                </a:cubicBezTo>
                <a:close/>
                <a:moveTo>
                  <a:pt x="111797" y="205807"/>
                </a:moveTo>
                <a:lnTo>
                  <a:pt x="66062" y="205807"/>
                </a:lnTo>
                <a:cubicBezTo>
                  <a:pt x="57169" y="205807"/>
                  <a:pt x="50817" y="212159"/>
                  <a:pt x="50817" y="221051"/>
                </a:cubicBezTo>
                <a:cubicBezTo>
                  <a:pt x="50817" y="229945"/>
                  <a:pt x="57169" y="236297"/>
                  <a:pt x="66062" y="236297"/>
                </a:cubicBezTo>
                <a:lnTo>
                  <a:pt x="111797" y="236297"/>
                </a:lnTo>
                <a:cubicBezTo>
                  <a:pt x="120690" y="236297"/>
                  <a:pt x="127042" y="229945"/>
                  <a:pt x="127042" y="221051"/>
                </a:cubicBezTo>
                <a:cubicBezTo>
                  <a:pt x="127042" y="213429"/>
                  <a:pt x="120690" y="205807"/>
                  <a:pt x="111797" y="205807"/>
                </a:cubicBezTo>
                <a:close/>
                <a:moveTo>
                  <a:pt x="393829" y="94010"/>
                </a:moveTo>
                <a:lnTo>
                  <a:pt x="349365" y="94010"/>
                </a:lnTo>
                <a:cubicBezTo>
                  <a:pt x="340472" y="94010"/>
                  <a:pt x="334119" y="100362"/>
                  <a:pt x="334119" y="109256"/>
                </a:cubicBezTo>
                <a:cubicBezTo>
                  <a:pt x="334119" y="118148"/>
                  <a:pt x="340472" y="124500"/>
                  <a:pt x="349365" y="124500"/>
                </a:cubicBezTo>
                <a:lnTo>
                  <a:pt x="395100" y="124500"/>
                </a:lnTo>
                <a:cubicBezTo>
                  <a:pt x="403992" y="124500"/>
                  <a:pt x="410344" y="118148"/>
                  <a:pt x="410344" y="109256"/>
                </a:cubicBezTo>
                <a:cubicBezTo>
                  <a:pt x="409074" y="100362"/>
                  <a:pt x="402722" y="94010"/>
                  <a:pt x="393829" y="94010"/>
                </a:cubicBezTo>
                <a:close/>
                <a:moveTo>
                  <a:pt x="393829" y="149908"/>
                </a:moveTo>
                <a:lnTo>
                  <a:pt x="349365" y="149908"/>
                </a:lnTo>
                <a:cubicBezTo>
                  <a:pt x="340472" y="149908"/>
                  <a:pt x="334119" y="156260"/>
                  <a:pt x="334119" y="165154"/>
                </a:cubicBezTo>
                <a:cubicBezTo>
                  <a:pt x="334119" y="174046"/>
                  <a:pt x="340472" y="180399"/>
                  <a:pt x="349365" y="180399"/>
                </a:cubicBezTo>
                <a:lnTo>
                  <a:pt x="395100" y="180399"/>
                </a:lnTo>
                <a:cubicBezTo>
                  <a:pt x="403992" y="180399"/>
                  <a:pt x="410344" y="174046"/>
                  <a:pt x="410344" y="165154"/>
                </a:cubicBezTo>
                <a:cubicBezTo>
                  <a:pt x="409074" y="156260"/>
                  <a:pt x="402722" y="149908"/>
                  <a:pt x="393829" y="149908"/>
                </a:cubicBezTo>
                <a:close/>
                <a:moveTo>
                  <a:pt x="393829" y="205807"/>
                </a:moveTo>
                <a:lnTo>
                  <a:pt x="349365" y="205807"/>
                </a:lnTo>
                <a:cubicBezTo>
                  <a:pt x="340472" y="205807"/>
                  <a:pt x="334119" y="212159"/>
                  <a:pt x="334119" y="221051"/>
                </a:cubicBezTo>
                <a:cubicBezTo>
                  <a:pt x="334119" y="229945"/>
                  <a:pt x="340472" y="236297"/>
                  <a:pt x="349365" y="236297"/>
                </a:cubicBezTo>
                <a:lnTo>
                  <a:pt x="395100" y="236297"/>
                </a:lnTo>
                <a:cubicBezTo>
                  <a:pt x="403992" y="236297"/>
                  <a:pt x="410344" y="229945"/>
                  <a:pt x="410344" y="221051"/>
                </a:cubicBezTo>
                <a:cubicBezTo>
                  <a:pt x="409074" y="213429"/>
                  <a:pt x="402722" y="205807"/>
                  <a:pt x="393829" y="205807"/>
                </a:cubicBezTo>
                <a:close/>
                <a:moveTo>
                  <a:pt x="628856" y="124500"/>
                </a:moveTo>
                <a:lnTo>
                  <a:pt x="674591" y="124500"/>
                </a:lnTo>
                <a:cubicBezTo>
                  <a:pt x="683484" y="124500"/>
                  <a:pt x="689836" y="118148"/>
                  <a:pt x="689836" y="109256"/>
                </a:cubicBezTo>
                <a:cubicBezTo>
                  <a:pt x="689836" y="100362"/>
                  <a:pt x="683484" y="94010"/>
                  <a:pt x="674591" y="94010"/>
                </a:cubicBezTo>
                <a:lnTo>
                  <a:pt x="628856" y="94010"/>
                </a:lnTo>
                <a:cubicBezTo>
                  <a:pt x="619963" y="94010"/>
                  <a:pt x="613611" y="100362"/>
                  <a:pt x="613611" y="109256"/>
                </a:cubicBezTo>
                <a:cubicBezTo>
                  <a:pt x="613611" y="116878"/>
                  <a:pt x="619963" y="124500"/>
                  <a:pt x="628856" y="124500"/>
                </a:cubicBezTo>
                <a:close/>
                <a:moveTo>
                  <a:pt x="628856" y="180399"/>
                </a:moveTo>
                <a:lnTo>
                  <a:pt x="674591" y="180399"/>
                </a:lnTo>
                <a:cubicBezTo>
                  <a:pt x="683484" y="180399"/>
                  <a:pt x="689836" y="174046"/>
                  <a:pt x="689836" y="165154"/>
                </a:cubicBezTo>
                <a:cubicBezTo>
                  <a:pt x="689836" y="156260"/>
                  <a:pt x="683484" y="149908"/>
                  <a:pt x="674591" y="149908"/>
                </a:cubicBezTo>
                <a:lnTo>
                  <a:pt x="628856" y="149908"/>
                </a:lnTo>
                <a:cubicBezTo>
                  <a:pt x="619963" y="149908"/>
                  <a:pt x="613611" y="156260"/>
                  <a:pt x="613611" y="165154"/>
                </a:cubicBezTo>
                <a:cubicBezTo>
                  <a:pt x="613611" y="174046"/>
                  <a:pt x="619963" y="180399"/>
                  <a:pt x="628856" y="180399"/>
                </a:cubicBezTo>
                <a:close/>
                <a:moveTo>
                  <a:pt x="628856" y="236297"/>
                </a:moveTo>
                <a:lnTo>
                  <a:pt x="674591" y="236297"/>
                </a:lnTo>
                <a:cubicBezTo>
                  <a:pt x="683484" y="236297"/>
                  <a:pt x="689836" y="229945"/>
                  <a:pt x="689836" y="221051"/>
                </a:cubicBezTo>
                <a:cubicBezTo>
                  <a:pt x="689836" y="212159"/>
                  <a:pt x="683484" y="205807"/>
                  <a:pt x="674591" y="205807"/>
                </a:cubicBezTo>
                <a:lnTo>
                  <a:pt x="628856" y="205807"/>
                </a:lnTo>
                <a:cubicBezTo>
                  <a:pt x="619963" y="205807"/>
                  <a:pt x="613611" y="212159"/>
                  <a:pt x="613611" y="221051"/>
                </a:cubicBezTo>
                <a:cubicBezTo>
                  <a:pt x="613611" y="229945"/>
                  <a:pt x="619963" y="236297"/>
                  <a:pt x="628856" y="236297"/>
                </a:cubicBezTo>
                <a:close/>
              </a:path>
            </a:pathLst>
          </a:custGeom>
          <a:solidFill>
            <a:schemeClr val="bg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800">
              <a:solidFill>
                <a:schemeClr val="dk1"/>
              </a:solidFill>
              <a:latin typeface="Calibri"/>
              <a:ea typeface="Calibri"/>
              <a:cs typeface="Calibri"/>
              <a:sym typeface="Calibri"/>
            </a:endParaRPr>
          </a:p>
        </p:txBody>
      </p:sp>
      <p:sp>
        <p:nvSpPr>
          <p:cNvPr id="112" name="Google Shape;2854;p38">
            <a:extLst>
              <a:ext uri="{FF2B5EF4-FFF2-40B4-BE49-F238E27FC236}">
                <a16:creationId xmlns:a16="http://schemas.microsoft.com/office/drawing/2014/main" id="{C7140CA8-FCBD-6F9E-1140-50ADD2B86BD2}"/>
              </a:ext>
            </a:extLst>
          </p:cNvPr>
          <p:cNvSpPr>
            <a:spLocks noChangeAspect="1"/>
          </p:cNvSpPr>
          <p:nvPr/>
        </p:nvSpPr>
        <p:spPr>
          <a:xfrm>
            <a:off x="8112076" y="2486516"/>
            <a:ext cx="371396" cy="320040"/>
          </a:xfrm>
          <a:custGeom>
            <a:avLst/>
            <a:gdLst/>
            <a:ahLst/>
            <a:cxnLst/>
            <a:rect l="l" t="t" r="r" b="b"/>
            <a:pathLst>
              <a:path w="736745" h="634871" extrusionOk="0">
                <a:moveTo>
                  <a:pt x="727855" y="106659"/>
                </a:moveTo>
                <a:lnTo>
                  <a:pt x="674504" y="106659"/>
                </a:lnTo>
                <a:cubicBezTo>
                  <a:pt x="665612" y="106659"/>
                  <a:pt x="659261" y="113007"/>
                  <a:pt x="659261" y="121895"/>
                </a:cubicBezTo>
                <a:lnTo>
                  <a:pt x="659261" y="142211"/>
                </a:lnTo>
                <a:lnTo>
                  <a:pt x="571613" y="142211"/>
                </a:lnTo>
                <a:lnTo>
                  <a:pt x="571613" y="30474"/>
                </a:lnTo>
                <a:lnTo>
                  <a:pt x="591938" y="30474"/>
                </a:lnTo>
                <a:cubicBezTo>
                  <a:pt x="600830" y="30474"/>
                  <a:pt x="607181" y="24125"/>
                  <a:pt x="607181" y="15237"/>
                </a:cubicBezTo>
                <a:cubicBezTo>
                  <a:pt x="607181" y="6349"/>
                  <a:pt x="600830" y="0"/>
                  <a:pt x="591938" y="0"/>
                </a:cubicBezTo>
                <a:lnTo>
                  <a:pt x="556371" y="0"/>
                </a:lnTo>
                <a:lnTo>
                  <a:pt x="438237" y="0"/>
                </a:lnTo>
                <a:lnTo>
                  <a:pt x="402670" y="0"/>
                </a:lnTo>
                <a:cubicBezTo>
                  <a:pt x="393778" y="0"/>
                  <a:pt x="387427" y="6349"/>
                  <a:pt x="387427" y="15237"/>
                </a:cubicBezTo>
                <a:cubicBezTo>
                  <a:pt x="387427" y="24125"/>
                  <a:pt x="393778" y="30474"/>
                  <a:pt x="402670" y="30474"/>
                </a:cubicBezTo>
                <a:lnTo>
                  <a:pt x="422994" y="30474"/>
                </a:lnTo>
                <a:lnTo>
                  <a:pt x="422994" y="142211"/>
                </a:lnTo>
                <a:lnTo>
                  <a:pt x="328995" y="142211"/>
                </a:lnTo>
                <a:lnTo>
                  <a:pt x="328995" y="30474"/>
                </a:lnTo>
                <a:lnTo>
                  <a:pt x="346779" y="30474"/>
                </a:lnTo>
                <a:cubicBezTo>
                  <a:pt x="355670" y="30474"/>
                  <a:pt x="362022" y="24125"/>
                  <a:pt x="362022" y="15237"/>
                </a:cubicBezTo>
                <a:cubicBezTo>
                  <a:pt x="362022" y="6349"/>
                  <a:pt x="355670" y="0"/>
                  <a:pt x="346779" y="0"/>
                </a:cubicBezTo>
                <a:lnTo>
                  <a:pt x="313752" y="0"/>
                </a:lnTo>
                <a:lnTo>
                  <a:pt x="195619" y="0"/>
                </a:lnTo>
                <a:lnTo>
                  <a:pt x="157511" y="0"/>
                </a:lnTo>
                <a:cubicBezTo>
                  <a:pt x="148620" y="0"/>
                  <a:pt x="142268" y="6349"/>
                  <a:pt x="142268" y="15237"/>
                </a:cubicBezTo>
                <a:cubicBezTo>
                  <a:pt x="142268" y="24125"/>
                  <a:pt x="148620" y="30474"/>
                  <a:pt x="157511" y="30474"/>
                </a:cubicBezTo>
                <a:lnTo>
                  <a:pt x="180376" y="30474"/>
                </a:lnTo>
                <a:lnTo>
                  <a:pt x="180376" y="142211"/>
                </a:lnTo>
                <a:lnTo>
                  <a:pt x="83837" y="142211"/>
                </a:lnTo>
                <a:lnTo>
                  <a:pt x="83837" y="121895"/>
                </a:lnTo>
                <a:cubicBezTo>
                  <a:pt x="83837" y="113007"/>
                  <a:pt x="77486" y="106659"/>
                  <a:pt x="68594" y="106659"/>
                </a:cubicBezTo>
                <a:lnTo>
                  <a:pt x="15243" y="106659"/>
                </a:lnTo>
                <a:cubicBezTo>
                  <a:pt x="6351" y="106659"/>
                  <a:pt x="0" y="113007"/>
                  <a:pt x="0" y="121895"/>
                </a:cubicBezTo>
                <a:lnTo>
                  <a:pt x="0" y="622174"/>
                </a:lnTo>
                <a:cubicBezTo>
                  <a:pt x="0" y="631063"/>
                  <a:pt x="6351" y="637411"/>
                  <a:pt x="15243" y="637411"/>
                </a:cubicBezTo>
                <a:lnTo>
                  <a:pt x="68594" y="637411"/>
                </a:lnTo>
                <a:cubicBezTo>
                  <a:pt x="77486" y="637411"/>
                  <a:pt x="83837" y="631063"/>
                  <a:pt x="83837" y="622174"/>
                </a:cubicBezTo>
                <a:lnTo>
                  <a:pt x="83837" y="584082"/>
                </a:lnTo>
                <a:lnTo>
                  <a:pt x="659261" y="584082"/>
                </a:lnTo>
                <a:lnTo>
                  <a:pt x="659261" y="622174"/>
                </a:lnTo>
                <a:cubicBezTo>
                  <a:pt x="659261" y="631063"/>
                  <a:pt x="665612" y="637411"/>
                  <a:pt x="674504" y="637411"/>
                </a:cubicBezTo>
                <a:lnTo>
                  <a:pt x="727855" y="637411"/>
                </a:lnTo>
                <a:cubicBezTo>
                  <a:pt x="736746" y="637411"/>
                  <a:pt x="743097" y="631063"/>
                  <a:pt x="743097" y="622174"/>
                </a:cubicBezTo>
                <a:lnTo>
                  <a:pt x="743097" y="121895"/>
                </a:lnTo>
                <a:cubicBezTo>
                  <a:pt x="743097" y="113007"/>
                  <a:pt x="735476" y="106659"/>
                  <a:pt x="727855" y="106659"/>
                </a:cubicBezTo>
                <a:close/>
                <a:moveTo>
                  <a:pt x="453480" y="83803"/>
                </a:moveTo>
                <a:lnTo>
                  <a:pt x="541128" y="83803"/>
                </a:lnTo>
                <a:lnTo>
                  <a:pt x="541128" y="413936"/>
                </a:lnTo>
                <a:cubicBezTo>
                  <a:pt x="541128" y="438062"/>
                  <a:pt x="522074" y="457108"/>
                  <a:pt x="497939" y="457108"/>
                </a:cubicBezTo>
                <a:cubicBezTo>
                  <a:pt x="473804" y="457108"/>
                  <a:pt x="454751" y="438062"/>
                  <a:pt x="454751" y="413936"/>
                </a:cubicBezTo>
                <a:lnTo>
                  <a:pt x="454751" y="83803"/>
                </a:lnTo>
                <a:close/>
                <a:moveTo>
                  <a:pt x="541128" y="30474"/>
                </a:moveTo>
                <a:lnTo>
                  <a:pt x="541128" y="53329"/>
                </a:lnTo>
                <a:lnTo>
                  <a:pt x="453480" y="53329"/>
                </a:lnTo>
                <a:lnTo>
                  <a:pt x="453480" y="30474"/>
                </a:lnTo>
                <a:lnTo>
                  <a:pt x="541128" y="30474"/>
                </a:lnTo>
                <a:close/>
                <a:moveTo>
                  <a:pt x="212132" y="257758"/>
                </a:moveTo>
                <a:lnTo>
                  <a:pt x="299780" y="257758"/>
                </a:lnTo>
                <a:lnTo>
                  <a:pt x="299780" y="415206"/>
                </a:lnTo>
                <a:cubicBezTo>
                  <a:pt x="299780" y="439331"/>
                  <a:pt x="280726" y="458377"/>
                  <a:pt x="256591" y="458377"/>
                </a:cubicBezTo>
                <a:cubicBezTo>
                  <a:pt x="232457" y="458377"/>
                  <a:pt x="213403" y="439331"/>
                  <a:pt x="213403" y="415206"/>
                </a:cubicBezTo>
                <a:lnTo>
                  <a:pt x="213403" y="257758"/>
                </a:lnTo>
                <a:close/>
                <a:moveTo>
                  <a:pt x="299780" y="30474"/>
                </a:moveTo>
                <a:lnTo>
                  <a:pt x="299780" y="154909"/>
                </a:lnTo>
                <a:cubicBezTo>
                  <a:pt x="299780" y="156178"/>
                  <a:pt x="299780" y="156178"/>
                  <a:pt x="299780" y="157449"/>
                </a:cubicBezTo>
                <a:cubicBezTo>
                  <a:pt x="299780" y="158718"/>
                  <a:pt x="299780" y="158718"/>
                  <a:pt x="299780" y="159987"/>
                </a:cubicBezTo>
                <a:lnTo>
                  <a:pt x="299780" y="227284"/>
                </a:lnTo>
                <a:lnTo>
                  <a:pt x="212132" y="227284"/>
                </a:lnTo>
                <a:lnTo>
                  <a:pt x="212132" y="30474"/>
                </a:lnTo>
                <a:lnTo>
                  <a:pt x="299780" y="30474"/>
                </a:lnTo>
                <a:close/>
                <a:moveTo>
                  <a:pt x="54621" y="606937"/>
                </a:moveTo>
                <a:lnTo>
                  <a:pt x="31756" y="606937"/>
                </a:lnTo>
                <a:lnTo>
                  <a:pt x="31756" y="137132"/>
                </a:lnTo>
                <a:lnTo>
                  <a:pt x="54621" y="137132"/>
                </a:lnTo>
                <a:lnTo>
                  <a:pt x="54621" y="606937"/>
                </a:lnTo>
                <a:close/>
                <a:moveTo>
                  <a:pt x="85107" y="553608"/>
                </a:moveTo>
                <a:lnTo>
                  <a:pt x="85107" y="172685"/>
                </a:lnTo>
                <a:lnTo>
                  <a:pt x="181647" y="172685"/>
                </a:lnTo>
                <a:lnTo>
                  <a:pt x="181647" y="413936"/>
                </a:lnTo>
                <a:cubicBezTo>
                  <a:pt x="181647" y="454568"/>
                  <a:pt x="214673" y="487582"/>
                  <a:pt x="255321" y="487582"/>
                </a:cubicBezTo>
                <a:cubicBezTo>
                  <a:pt x="295969" y="487582"/>
                  <a:pt x="328995" y="454568"/>
                  <a:pt x="328995" y="413936"/>
                </a:cubicBezTo>
                <a:lnTo>
                  <a:pt x="328995" y="172685"/>
                </a:lnTo>
                <a:lnTo>
                  <a:pt x="422994" y="172685"/>
                </a:lnTo>
                <a:lnTo>
                  <a:pt x="422994" y="413936"/>
                </a:lnTo>
                <a:cubicBezTo>
                  <a:pt x="422994" y="454568"/>
                  <a:pt x="456021" y="487582"/>
                  <a:pt x="496669" y="487582"/>
                </a:cubicBezTo>
                <a:cubicBezTo>
                  <a:pt x="537317" y="487582"/>
                  <a:pt x="570343" y="454568"/>
                  <a:pt x="570343" y="413936"/>
                </a:cubicBezTo>
                <a:lnTo>
                  <a:pt x="570343" y="172685"/>
                </a:lnTo>
                <a:lnTo>
                  <a:pt x="657991" y="172685"/>
                </a:lnTo>
                <a:lnTo>
                  <a:pt x="657991" y="553608"/>
                </a:lnTo>
                <a:lnTo>
                  <a:pt x="85107" y="553608"/>
                </a:lnTo>
                <a:close/>
                <a:moveTo>
                  <a:pt x="712612" y="606937"/>
                </a:moveTo>
                <a:lnTo>
                  <a:pt x="689747" y="606937"/>
                </a:lnTo>
                <a:lnTo>
                  <a:pt x="689747" y="137132"/>
                </a:lnTo>
                <a:lnTo>
                  <a:pt x="712612" y="137132"/>
                </a:lnTo>
                <a:lnTo>
                  <a:pt x="712612" y="606937"/>
                </a:lnTo>
                <a:close/>
              </a:path>
            </a:pathLst>
          </a:custGeom>
          <a:solidFill>
            <a:schemeClr val="bg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800">
              <a:solidFill>
                <a:schemeClr val="dk1"/>
              </a:solidFill>
              <a:latin typeface="Calibri"/>
              <a:ea typeface="Calibri"/>
              <a:cs typeface="Calibri"/>
              <a:sym typeface="Calibri"/>
            </a:endParaRPr>
          </a:p>
        </p:txBody>
      </p:sp>
      <p:sp>
        <p:nvSpPr>
          <p:cNvPr id="113" name="Google Shape;3842;p51">
            <a:extLst>
              <a:ext uri="{FF2B5EF4-FFF2-40B4-BE49-F238E27FC236}">
                <a16:creationId xmlns:a16="http://schemas.microsoft.com/office/drawing/2014/main" id="{5624A7AA-D9CC-30BE-04BF-254EB2559CE3}"/>
              </a:ext>
            </a:extLst>
          </p:cNvPr>
          <p:cNvSpPr>
            <a:spLocks noChangeAspect="1"/>
          </p:cNvSpPr>
          <p:nvPr/>
        </p:nvSpPr>
        <p:spPr>
          <a:xfrm>
            <a:off x="8116972" y="1407069"/>
            <a:ext cx="320040" cy="320040"/>
          </a:xfrm>
          <a:custGeom>
            <a:avLst/>
            <a:gdLst/>
            <a:ahLst/>
            <a:cxnLst/>
            <a:rect l="l" t="t" r="r" b="b"/>
            <a:pathLst>
              <a:path w="1232002" h="1232002" extrusionOk="0">
                <a:moveTo>
                  <a:pt x="1205329" y="0"/>
                </a:moveTo>
                <a:lnTo>
                  <a:pt x="30481" y="0"/>
                </a:lnTo>
                <a:cubicBezTo>
                  <a:pt x="13971" y="0"/>
                  <a:pt x="0" y="13971"/>
                  <a:pt x="0" y="30482"/>
                </a:cubicBezTo>
                <a:lnTo>
                  <a:pt x="0" y="1206601"/>
                </a:lnTo>
                <a:cubicBezTo>
                  <a:pt x="0" y="1223112"/>
                  <a:pt x="13971" y="1237083"/>
                  <a:pt x="30481" y="1237083"/>
                </a:cubicBezTo>
                <a:lnTo>
                  <a:pt x="1205329" y="1237083"/>
                </a:lnTo>
                <a:cubicBezTo>
                  <a:pt x="1221841" y="1237083"/>
                  <a:pt x="1235812" y="1223112"/>
                  <a:pt x="1235812" y="1206601"/>
                </a:cubicBezTo>
                <a:lnTo>
                  <a:pt x="1235812" y="30482"/>
                </a:lnTo>
                <a:cubicBezTo>
                  <a:pt x="1237082" y="13971"/>
                  <a:pt x="1223111" y="0"/>
                  <a:pt x="1205329" y="0"/>
                </a:cubicBezTo>
                <a:close/>
                <a:moveTo>
                  <a:pt x="1174848" y="1174848"/>
                </a:moveTo>
                <a:lnTo>
                  <a:pt x="60964" y="1174848"/>
                </a:lnTo>
                <a:lnTo>
                  <a:pt x="60964" y="60965"/>
                </a:lnTo>
                <a:lnTo>
                  <a:pt x="1174848" y="60965"/>
                </a:lnTo>
                <a:lnTo>
                  <a:pt x="1174848" y="1174848"/>
                </a:lnTo>
                <a:close/>
                <a:moveTo>
                  <a:pt x="252750" y="269263"/>
                </a:moveTo>
                <a:cubicBezTo>
                  <a:pt x="252750" y="208297"/>
                  <a:pt x="302284" y="160033"/>
                  <a:pt x="361980" y="160033"/>
                </a:cubicBezTo>
                <a:cubicBezTo>
                  <a:pt x="421675" y="160033"/>
                  <a:pt x="471209" y="209567"/>
                  <a:pt x="471209" y="269263"/>
                </a:cubicBezTo>
                <a:cubicBezTo>
                  <a:pt x="471209" y="330228"/>
                  <a:pt x="421675" y="378491"/>
                  <a:pt x="361980" y="378491"/>
                </a:cubicBezTo>
                <a:cubicBezTo>
                  <a:pt x="302284" y="378491"/>
                  <a:pt x="252750" y="330228"/>
                  <a:pt x="252750" y="269263"/>
                </a:cubicBezTo>
                <a:close/>
                <a:moveTo>
                  <a:pt x="508042" y="269263"/>
                </a:moveTo>
                <a:cubicBezTo>
                  <a:pt x="508042" y="208297"/>
                  <a:pt x="557575" y="160033"/>
                  <a:pt x="617271" y="160033"/>
                </a:cubicBezTo>
                <a:cubicBezTo>
                  <a:pt x="678235" y="160033"/>
                  <a:pt x="726500" y="209567"/>
                  <a:pt x="726500" y="269263"/>
                </a:cubicBezTo>
                <a:cubicBezTo>
                  <a:pt x="726500" y="330228"/>
                  <a:pt x="676966" y="378491"/>
                  <a:pt x="617271" y="378491"/>
                </a:cubicBezTo>
                <a:cubicBezTo>
                  <a:pt x="557575" y="378491"/>
                  <a:pt x="508042" y="330228"/>
                  <a:pt x="508042" y="269263"/>
                </a:cubicBezTo>
                <a:close/>
                <a:moveTo>
                  <a:pt x="764603" y="264182"/>
                </a:moveTo>
                <a:cubicBezTo>
                  <a:pt x="764603" y="203217"/>
                  <a:pt x="814138" y="154953"/>
                  <a:pt x="873832" y="154953"/>
                </a:cubicBezTo>
                <a:cubicBezTo>
                  <a:pt x="934798" y="154953"/>
                  <a:pt x="983061" y="204487"/>
                  <a:pt x="983061" y="264182"/>
                </a:cubicBezTo>
                <a:cubicBezTo>
                  <a:pt x="983061" y="325147"/>
                  <a:pt x="933528" y="373411"/>
                  <a:pt x="873832" y="373411"/>
                </a:cubicBezTo>
                <a:cubicBezTo>
                  <a:pt x="814138" y="374681"/>
                  <a:pt x="764603" y="325147"/>
                  <a:pt x="764603" y="264182"/>
                </a:cubicBezTo>
                <a:close/>
                <a:moveTo>
                  <a:pt x="361980" y="881453"/>
                </a:moveTo>
                <a:cubicBezTo>
                  <a:pt x="302284" y="881453"/>
                  <a:pt x="254021" y="929718"/>
                  <a:pt x="254021" y="989412"/>
                </a:cubicBezTo>
                <a:cubicBezTo>
                  <a:pt x="254021" y="1049107"/>
                  <a:pt x="302284" y="1097371"/>
                  <a:pt x="361980" y="1097371"/>
                </a:cubicBezTo>
                <a:cubicBezTo>
                  <a:pt x="421675" y="1097371"/>
                  <a:pt x="469939" y="1049107"/>
                  <a:pt x="469939" y="989412"/>
                </a:cubicBezTo>
                <a:cubicBezTo>
                  <a:pt x="469939" y="929718"/>
                  <a:pt x="421675" y="881453"/>
                  <a:pt x="361980" y="881453"/>
                </a:cubicBezTo>
                <a:close/>
                <a:moveTo>
                  <a:pt x="361980" y="1036406"/>
                </a:moveTo>
                <a:cubicBezTo>
                  <a:pt x="336578" y="1036406"/>
                  <a:pt x="314985" y="1016085"/>
                  <a:pt x="314985" y="989412"/>
                </a:cubicBezTo>
                <a:cubicBezTo>
                  <a:pt x="314985" y="964010"/>
                  <a:pt x="335307" y="942419"/>
                  <a:pt x="361980" y="942419"/>
                </a:cubicBezTo>
                <a:cubicBezTo>
                  <a:pt x="387382" y="942419"/>
                  <a:pt x="407704" y="962740"/>
                  <a:pt x="407704" y="989412"/>
                </a:cubicBezTo>
                <a:cubicBezTo>
                  <a:pt x="408973" y="1014814"/>
                  <a:pt x="387382" y="1036406"/>
                  <a:pt x="361980" y="1036406"/>
                </a:cubicBezTo>
                <a:close/>
                <a:moveTo>
                  <a:pt x="617271" y="881453"/>
                </a:moveTo>
                <a:cubicBezTo>
                  <a:pt x="557575" y="881453"/>
                  <a:pt x="509312" y="929718"/>
                  <a:pt x="509312" y="989412"/>
                </a:cubicBezTo>
                <a:cubicBezTo>
                  <a:pt x="509312" y="1049107"/>
                  <a:pt x="557575" y="1097371"/>
                  <a:pt x="617271" y="1097371"/>
                </a:cubicBezTo>
                <a:cubicBezTo>
                  <a:pt x="676966" y="1097371"/>
                  <a:pt x="725230" y="1049107"/>
                  <a:pt x="725230" y="989412"/>
                </a:cubicBezTo>
                <a:cubicBezTo>
                  <a:pt x="725230" y="929718"/>
                  <a:pt x="676966" y="881453"/>
                  <a:pt x="617271" y="881453"/>
                </a:cubicBezTo>
                <a:close/>
                <a:moveTo>
                  <a:pt x="617271" y="1036406"/>
                </a:moveTo>
                <a:cubicBezTo>
                  <a:pt x="591869" y="1036406"/>
                  <a:pt x="570276" y="1016085"/>
                  <a:pt x="570276" y="989412"/>
                </a:cubicBezTo>
                <a:cubicBezTo>
                  <a:pt x="570276" y="964010"/>
                  <a:pt x="590599" y="942419"/>
                  <a:pt x="617271" y="942419"/>
                </a:cubicBezTo>
                <a:cubicBezTo>
                  <a:pt x="642673" y="942419"/>
                  <a:pt x="662995" y="962740"/>
                  <a:pt x="662995" y="989412"/>
                </a:cubicBezTo>
                <a:cubicBezTo>
                  <a:pt x="664264" y="1014814"/>
                  <a:pt x="643943" y="1036406"/>
                  <a:pt x="617271" y="1036406"/>
                </a:cubicBezTo>
                <a:close/>
                <a:moveTo>
                  <a:pt x="875102" y="881453"/>
                </a:moveTo>
                <a:cubicBezTo>
                  <a:pt x="815407" y="881453"/>
                  <a:pt x="767143" y="929718"/>
                  <a:pt x="767143" y="989412"/>
                </a:cubicBezTo>
                <a:cubicBezTo>
                  <a:pt x="767143" y="1049107"/>
                  <a:pt x="815407" y="1097371"/>
                  <a:pt x="875102" y="1097371"/>
                </a:cubicBezTo>
                <a:cubicBezTo>
                  <a:pt x="934798" y="1097371"/>
                  <a:pt x="983061" y="1049107"/>
                  <a:pt x="983061" y="989412"/>
                </a:cubicBezTo>
                <a:cubicBezTo>
                  <a:pt x="983061" y="929718"/>
                  <a:pt x="934798" y="881453"/>
                  <a:pt x="875102" y="881453"/>
                </a:cubicBezTo>
                <a:close/>
                <a:moveTo>
                  <a:pt x="875102" y="1036406"/>
                </a:moveTo>
                <a:cubicBezTo>
                  <a:pt x="849700" y="1036406"/>
                  <a:pt x="829378" y="1016085"/>
                  <a:pt x="829378" y="989412"/>
                </a:cubicBezTo>
                <a:cubicBezTo>
                  <a:pt x="829378" y="964010"/>
                  <a:pt x="849700" y="942419"/>
                  <a:pt x="875102" y="942419"/>
                </a:cubicBezTo>
                <a:cubicBezTo>
                  <a:pt x="900504" y="942419"/>
                  <a:pt x="922097" y="962740"/>
                  <a:pt x="922097" y="989412"/>
                </a:cubicBezTo>
                <a:cubicBezTo>
                  <a:pt x="920827" y="1014814"/>
                  <a:pt x="900504" y="1036406"/>
                  <a:pt x="875102" y="1036406"/>
                </a:cubicBezTo>
                <a:close/>
                <a:moveTo>
                  <a:pt x="308635" y="609651"/>
                </a:moveTo>
                <a:cubicBezTo>
                  <a:pt x="308635" y="604570"/>
                  <a:pt x="311176" y="599490"/>
                  <a:pt x="313716" y="595679"/>
                </a:cubicBezTo>
                <a:cubicBezTo>
                  <a:pt x="313716" y="595679"/>
                  <a:pt x="313716" y="594409"/>
                  <a:pt x="313716" y="594409"/>
                </a:cubicBezTo>
                <a:lnTo>
                  <a:pt x="375951" y="514393"/>
                </a:lnTo>
                <a:cubicBezTo>
                  <a:pt x="386111" y="500421"/>
                  <a:pt x="406434" y="497882"/>
                  <a:pt x="419135" y="509312"/>
                </a:cubicBezTo>
                <a:cubicBezTo>
                  <a:pt x="433106" y="519473"/>
                  <a:pt x="435645" y="539795"/>
                  <a:pt x="424214" y="552496"/>
                </a:cubicBezTo>
                <a:lnTo>
                  <a:pt x="401353" y="582978"/>
                </a:lnTo>
                <a:lnTo>
                  <a:pt x="586788" y="582978"/>
                </a:lnTo>
                <a:lnTo>
                  <a:pt x="586788" y="464858"/>
                </a:lnTo>
                <a:cubicBezTo>
                  <a:pt x="586788" y="448347"/>
                  <a:pt x="600759" y="434376"/>
                  <a:pt x="617271" y="434376"/>
                </a:cubicBezTo>
                <a:cubicBezTo>
                  <a:pt x="617271" y="434376"/>
                  <a:pt x="617271" y="434376"/>
                  <a:pt x="617271" y="434376"/>
                </a:cubicBezTo>
                <a:cubicBezTo>
                  <a:pt x="633782" y="434376"/>
                  <a:pt x="647754" y="448347"/>
                  <a:pt x="647754" y="464858"/>
                </a:cubicBezTo>
                <a:lnTo>
                  <a:pt x="649024" y="614731"/>
                </a:lnTo>
                <a:cubicBezTo>
                  <a:pt x="649024" y="622352"/>
                  <a:pt x="645213" y="631243"/>
                  <a:pt x="640132" y="636323"/>
                </a:cubicBezTo>
                <a:cubicBezTo>
                  <a:pt x="633782" y="642673"/>
                  <a:pt x="626161" y="645214"/>
                  <a:pt x="618541" y="645214"/>
                </a:cubicBezTo>
                <a:lnTo>
                  <a:pt x="401353" y="645214"/>
                </a:lnTo>
                <a:lnTo>
                  <a:pt x="426755" y="678236"/>
                </a:lnTo>
                <a:cubicBezTo>
                  <a:pt x="436915" y="692208"/>
                  <a:pt x="434376" y="711259"/>
                  <a:pt x="420405" y="721420"/>
                </a:cubicBezTo>
                <a:cubicBezTo>
                  <a:pt x="415324" y="725230"/>
                  <a:pt x="408973" y="727771"/>
                  <a:pt x="401353" y="727771"/>
                </a:cubicBezTo>
                <a:cubicBezTo>
                  <a:pt x="392461" y="727771"/>
                  <a:pt x="382302" y="723960"/>
                  <a:pt x="375951" y="715069"/>
                </a:cubicBezTo>
                <a:lnTo>
                  <a:pt x="313716" y="632513"/>
                </a:lnTo>
                <a:cubicBezTo>
                  <a:pt x="312446" y="631243"/>
                  <a:pt x="312446" y="629972"/>
                  <a:pt x="312446" y="628702"/>
                </a:cubicBezTo>
                <a:cubicBezTo>
                  <a:pt x="312446" y="628702"/>
                  <a:pt x="311176" y="627432"/>
                  <a:pt x="311176" y="627432"/>
                </a:cubicBezTo>
                <a:cubicBezTo>
                  <a:pt x="311176" y="626162"/>
                  <a:pt x="311176" y="626162"/>
                  <a:pt x="311176" y="624892"/>
                </a:cubicBezTo>
                <a:cubicBezTo>
                  <a:pt x="309905" y="621081"/>
                  <a:pt x="308635" y="616001"/>
                  <a:pt x="308635" y="612191"/>
                </a:cubicBezTo>
                <a:cubicBezTo>
                  <a:pt x="308635" y="610921"/>
                  <a:pt x="307365" y="610921"/>
                  <a:pt x="308635" y="609651"/>
                </a:cubicBezTo>
                <a:close/>
                <a:moveTo>
                  <a:pt x="770954" y="622352"/>
                </a:moveTo>
                <a:cubicBezTo>
                  <a:pt x="760792" y="608380"/>
                  <a:pt x="762064" y="589329"/>
                  <a:pt x="776034" y="579168"/>
                </a:cubicBezTo>
                <a:lnTo>
                  <a:pt x="853511" y="516933"/>
                </a:lnTo>
                <a:cubicBezTo>
                  <a:pt x="853511" y="516933"/>
                  <a:pt x="854780" y="516933"/>
                  <a:pt x="854780" y="515663"/>
                </a:cubicBezTo>
                <a:cubicBezTo>
                  <a:pt x="858591" y="513122"/>
                  <a:pt x="863672" y="510583"/>
                  <a:pt x="868751" y="510583"/>
                </a:cubicBezTo>
                <a:cubicBezTo>
                  <a:pt x="870023" y="510583"/>
                  <a:pt x="870023" y="510583"/>
                  <a:pt x="871292" y="510583"/>
                </a:cubicBezTo>
                <a:cubicBezTo>
                  <a:pt x="875102" y="510583"/>
                  <a:pt x="880182" y="510583"/>
                  <a:pt x="883993" y="513122"/>
                </a:cubicBezTo>
                <a:cubicBezTo>
                  <a:pt x="885263" y="513122"/>
                  <a:pt x="885263" y="513122"/>
                  <a:pt x="886533" y="513122"/>
                </a:cubicBezTo>
                <a:cubicBezTo>
                  <a:pt x="887803" y="513122"/>
                  <a:pt x="887803" y="514393"/>
                  <a:pt x="887803" y="514393"/>
                </a:cubicBezTo>
                <a:cubicBezTo>
                  <a:pt x="889074" y="515663"/>
                  <a:pt x="890344" y="515663"/>
                  <a:pt x="891614" y="515663"/>
                </a:cubicBezTo>
                <a:lnTo>
                  <a:pt x="974171" y="577898"/>
                </a:lnTo>
                <a:cubicBezTo>
                  <a:pt x="988141" y="588059"/>
                  <a:pt x="990683" y="607110"/>
                  <a:pt x="980521" y="621081"/>
                </a:cubicBezTo>
                <a:cubicBezTo>
                  <a:pt x="974171" y="628702"/>
                  <a:pt x="965280" y="633782"/>
                  <a:pt x="956389" y="633782"/>
                </a:cubicBezTo>
                <a:cubicBezTo>
                  <a:pt x="950038" y="633782"/>
                  <a:pt x="943688" y="631243"/>
                  <a:pt x="937337" y="627432"/>
                </a:cubicBezTo>
                <a:lnTo>
                  <a:pt x="904315" y="603300"/>
                </a:lnTo>
                <a:lnTo>
                  <a:pt x="904315" y="819218"/>
                </a:lnTo>
                <a:cubicBezTo>
                  <a:pt x="904315" y="835730"/>
                  <a:pt x="890344" y="849700"/>
                  <a:pt x="873832" y="849700"/>
                </a:cubicBezTo>
                <a:cubicBezTo>
                  <a:pt x="857321" y="849700"/>
                  <a:pt x="843349" y="835730"/>
                  <a:pt x="843349" y="819218"/>
                </a:cubicBezTo>
                <a:lnTo>
                  <a:pt x="843349" y="604570"/>
                </a:lnTo>
                <a:lnTo>
                  <a:pt x="816677" y="626162"/>
                </a:lnTo>
                <a:cubicBezTo>
                  <a:pt x="801437" y="637593"/>
                  <a:pt x="781115" y="636323"/>
                  <a:pt x="770954" y="622352"/>
                </a:cubicBezTo>
                <a:close/>
              </a:path>
            </a:pathLst>
          </a:custGeom>
          <a:solidFill>
            <a:schemeClr val="bg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91750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7FC48AE-8EF3-237D-6198-C0BC7AB671E2}"/>
              </a:ext>
            </a:extLst>
          </p:cNvPr>
          <p:cNvGrpSpPr/>
          <p:nvPr/>
        </p:nvGrpSpPr>
        <p:grpSpPr>
          <a:xfrm>
            <a:off x="1663465" y="2439257"/>
            <a:ext cx="9458317" cy="3602315"/>
            <a:chOff x="1663465" y="2439257"/>
            <a:chExt cx="9458317" cy="3602315"/>
          </a:xfrm>
        </p:grpSpPr>
        <p:sp>
          <p:nvSpPr>
            <p:cNvPr id="3" name="Rectangle 2">
              <a:extLst>
                <a:ext uri="{FF2B5EF4-FFF2-40B4-BE49-F238E27FC236}">
                  <a16:creationId xmlns:a16="http://schemas.microsoft.com/office/drawing/2014/main" id="{726EB705-1F65-306A-8B39-119E6614A193}"/>
                </a:ext>
              </a:extLst>
            </p:cNvPr>
            <p:cNvSpPr/>
            <p:nvPr/>
          </p:nvSpPr>
          <p:spPr>
            <a:xfrm>
              <a:off x="9966084" y="2565047"/>
              <a:ext cx="1155698" cy="230832"/>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Dax Offc Pro" panose="020B0504030101020102" pitchFamily="34" charset="0"/>
                  <a:ea typeface="Lato" panose="020F0502020204030203" pitchFamily="34" charset="0"/>
                  <a:cs typeface="Poppins Medium" pitchFamily="2" charset="77"/>
                </a:rPr>
                <a:t>Trait 5</a:t>
              </a:r>
              <a:endParaRPr kumimoji="0" lang="en-US" sz="2700" b="0" i="0" u="none" strike="noStrike" kern="1200" cap="none" spc="0" normalizeH="0" baseline="0" noProof="0" dirty="0">
                <a:ln>
                  <a:noFill/>
                </a:ln>
                <a:solidFill>
                  <a:srgbClr val="FFFFFF"/>
                </a:solidFill>
                <a:effectLst/>
                <a:uLnTx/>
                <a:uFillTx/>
                <a:latin typeface="Dax Offc Pro" panose="020B0504030101020102" pitchFamily="34" charset="0"/>
                <a:ea typeface="Lato" panose="020F0502020204030203" pitchFamily="34" charset="0"/>
                <a:cs typeface="Poppins Medium" pitchFamily="2" charset="77"/>
              </a:endParaRPr>
            </a:p>
          </p:txBody>
        </p:sp>
        <p:sp>
          <p:nvSpPr>
            <p:cNvPr id="4" name="Rounded Rectangle 26">
              <a:extLst>
                <a:ext uri="{FF2B5EF4-FFF2-40B4-BE49-F238E27FC236}">
                  <a16:creationId xmlns:a16="http://schemas.microsoft.com/office/drawing/2014/main" id="{4E0AD112-F74A-F59B-EC3E-B236599433B4}"/>
                </a:ext>
              </a:extLst>
            </p:cNvPr>
            <p:cNvSpPr/>
            <p:nvPr/>
          </p:nvSpPr>
          <p:spPr>
            <a:xfrm>
              <a:off x="4760945" y="2439257"/>
              <a:ext cx="1418801" cy="566914"/>
            </a:xfrm>
            <a:prstGeom prst="roundRect">
              <a:avLst/>
            </a:prstGeom>
            <a:solidFill>
              <a:srgbClr val="0075BE"/>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99999"/>
                </a:solidFill>
                <a:effectLst/>
                <a:uLnTx/>
                <a:uFillTx/>
                <a:latin typeface="Dax Offc Pro" panose="020B0504030101020102" pitchFamily="34" charset="0"/>
                <a:ea typeface="Lato" panose="020F0502020204030203" pitchFamily="34" charset="0"/>
                <a:cs typeface="Poppins Medium" pitchFamily="2" charset="77"/>
              </a:endParaRPr>
            </a:p>
          </p:txBody>
        </p:sp>
        <p:sp>
          <p:nvSpPr>
            <p:cNvPr id="5" name="Rounded Rectangle 28">
              <a:extLst>
                <a:ext uri="{FF2B5EF4-FFF2-40B4-BE49-F238E27FC236}">
                  <a16:creationId xmlns:a16="http://schemas.microsoft.com/office/drawing/2014/main" id="{81B772A0-61E9-3FE0-BE10-542282788DA9}"/>
                </a:ext>
              </a:extLst>
            </p:cNvPr>
            <p:cNvSpPr/>
            <p:nvPr/>
          </p:nvSpPr>
          <p:spPr>
            <a:xfrm>
              <a:off x="6210541" y="2439257"/>
              <a:ext cx="1418801" cy="566914"/>
            </a:xfrm>
            <a:prstGeom prst="roundRect">
              <a:avLst/>
            </a:prstGeom>
            <a:solidFill>
              <a:srgbClr val="0075BE"/>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999999"/>
                </a:solidFill>
                <a:effectLst/>
                <a:uLnTx/>
                <a:uFillTx/>
                <a:latin typeface="Dax Offc Pro" panose="020B0504030101020102" pitchFamily="34" charset="0"/>
                <a:ea typeface="Lato" panose="020F0502020204030203" pitchFamily="34" charset="0"/>
                <a:cs typeface="Poppins Medium" pitchFamily="2" charset="77"/>
              </a:endParaRPr>
            </a:p>
          </p:txBody>
        </p:sp>
        <p:sp>
          <p:nvSpPr>
            <p:cNvPr id="6" name="Rounded Rectangle 29">
              <a:extLst>
                <a:ext uri="{FF2B5EF4-FFF2-40B4-BE49-F238E27FC236}">
                  <a16:creationId xmlns:a16="http://schemas.microsoft.com/office/drawing/2014/main" id="{56F1E9EF-B59B-FF2E-DBD7-56E3AA727B17}"/>
                </a:ext>
              </a:extLst>
            </p:cNvPr>
            <p:cNvSpPr/>
            <p:nvPr/>
          </p:nvSpPr>
          <p:spPr>
            <a:xfrm>
              <a:off x="7660138" y="2439257"/>
              <a:ext cx="1418801" cy="566914"/>
            </a:xfrm>
            <a:prstGeom prst="roundRect">
              <a:avLst/>
            </a:prstGeom>
            <a:solidFill>
              <a:srgbClr val="0075BE"/>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99999"/>
                </a:solidFill>
                <a:effectLst/>
                <a:uLnTx/>
                <a:uFillTx/>
                <a:latin typeface="Dax Offc Pro" panose="020B0504030101020102" pitchFamily="34" charset="0"/>
                <a:ea typeface="Lato" panose="020F0502020204030203" pitchFamily="34" charset="0"/>
                <a:cs typeface="Poppins Medium" pitchFamily="2" charset="77"/>
              </a:endParaRPr>
            </a:p>
          </p:txBody>
        </p:sp>
        <p:sp>
          <p:nvSpPr>
            <p:cNvPr id="7" name="Rounded Rectangle 31">
              <a:extLst>
                <a:ext uri="{FF2B5EF4-FFF2-40B4-BE49-F238E27FC236}">
                  <a16:creationId xmlns:a16="http://schemas.microsoft.com/office/drawing/2014/main" id="{41AF86EF-CC3A-4C68-A6AE-AFE80802E52F}"/>
                </a:ext>
              </a:extLst>
            </p:cNvPr>
            <p:cNvSpPr/>
            <p:nvPr/>
          </p:nvSpPr>
          <p:spPr>
            <a:xfrm>
              <a:off x="9109734" y="2439257"/>
              <a:ext cx="1418801" cy="566914"/>
            </a:xfrm>
            <a:prstGeom prst="roundRect">
              <a:avLst/>
            </a:prstGeom>
            <a:solidFill>
              <a:srgbClr val="005789"/>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999999"/>
                </a:solidFill>
                <a:effectLst/>
                <a:uLnTx/>
                <a:uFillTx/>
                <a:latin typeface="Dax Offc Pro" panose="020B0504030101020102" pitchFamily="34" charset="0"/>
                <a:ea typeface="Lato" panose="020F0502020204030203" pitchFamily="34" charset="0"/>
                <a:cs typeface="Poppins Medium" pitchFamily="2" charset="77"/>
              </a:endParaRPr>
            </a:p>
          </p:txBody>
        </p:sp>
        <p:sp>
          <p:nvSpPr>
            <p:cNvPr id="8" name="Rounded Rectangle 34">
              <a:extLst>
                <a:ext uri="{FF2B5EF4-FFF2-40B4-BE49-F238E27FC236}">
                  <a16:creationId xmlns:a16="http://schemas.microsoft.com/office/drawing/2014/main" id="{AC613025-CDFD-C1B6-A274-5B2995C4720D}"/>
                </a:ext>
              </a:extLst>
            </p:cNvPr>
            <p:cNvSpPr/>
            <p:nvPr/>
          </p:nvSpPr>
          <p:spPr>
            <a:xfrm>
              <a:off x="1663465" y="3046337"/>
              <a:ext cx="3066684" cy="566914"/>
            </a:xfrm>
            <a:prstGeom prst="roundRect">
              <a:avLst/>
            </a:prstGeom>
            <a:solidFill>
              <a:srgbClr val="0075BE"/>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99999"/>
                </a:solidFill>
                <a:effectLst/>
                <a:uLnTx/>
                <a:uFillTx/>
                <a:latin typeface="Dax Offc Pro" panose="020B0504030101020102" pitchFamily="34" charset="0"/>
                <a:ea typeface="+mn-ea"/>
                <a:cs typeface="+mn-cs"/>
              </a:endParaRPr>
            </a:p>
          </p:txBody>
        </p:sp>
        <p:sp>
          <p:nvSpPr>
            <p:cNvPr id="9" name="Rounded Rectangle 35">
              <a:extLst>
                <a:ext uri="{FF2B5EF4-FFF2-40B4-BE49-F238E27FC236}">
                  <a16:creationId xmlns:a16="http://schemas.microsoft.com/office/drawing/2014/main" id="{946F8AE2-8343-656B-080C-19519CC9F555}"/>
                </a:ext>
              </a:extLst>
            </p:cNvPr>
            <p:cNvSpPr/>
            <p:nvPr/>
          </p:nvSpPr>
          <p:spPr>
            <a:xfrm>
              <a:off x="4760945" y="3046337"/>
              <a:ext cx="1418801" cy="566914"/>
            </a:xfrm>
            <a:prstGeom prst="roundRect">
              <a:avLst/>
            </a:prstGeom>
            <a:solidFill>
              <a:srgbClr val="D9DCE1"/>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99999"/>
                </a:solidFill>
                <a:effectLst/>
                <a:uLnTx/>
                <a:uFillTx/>
                <a:latin typeface="Dax Offc Pro" panose="020B0504030101020102" pitchFamily="34" charset="0"/>
                <a:ea typeface="+mn-ea"/>
                <a:cs typeface="+mn-cs"/>
              </a:endParaRPr>
            </a:p>
          </p:txBody>
        </p:sp>
        <p:sp>
          <p:nvSpPr>
            <p:cNvPr id="10" name="Rounded Rectangle 47">
              <a:extLst>
                <a:ext uri="{FF2B5EF4-FFF2-40B4-BE49-F238E27FC236}">
                  <a16:creationId xmlns:a16="http://schemas.microsoft.com/office/drawing/2014/main" id="{44FBD242-9525-3651-2B87-A274FF6BDF81}"/>
                </a:ext>
              </a:extLst>
            </p:cNvPr>
            <p:cNvSpPr/>
            <p:nvPr/>
          </p:nvSpPr>
          <p:spPr>
            <a:xfrm>
              <a:off x="6210541" y="3046337"/>
              <a:ext cx="1418801" cy="566914"/>
            </a:xfrm>
            <a:prstGeom prst="roundRect">
              <a:avLst/>
            </a:prstGeom>
            <a:solidFill>
              <a:srgbClr val="D9DCE1"/>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99999"/>
                </a:solidFill>
                <a:effectLst/>
                <a:uLnTx/>
                <a:uFillTx/>
                <a:latin typeface="Dax Offc Pro" panose="020B0504030101020102" pitchFamily="34" charset="0"/>
                <a:ea typeface="+mn-ea"/>
                <a:cs typeface="+mn-cs"/>
              </a:endParaRPr>
            </a:p>
          </p:txBody>
        </p:sp>
        <p:sp>
          <p:nvSpPr>
            <p:cNvPr id="11" name="Rounded Rectangle 48">
              <a:extLst>
                <a:ext uri="{FF2B5EF4-FFF2-40B4-BE49-F238E27FC236}">
                  <a16:creationId xmlns:a16="http://schemas.microsoft.com/office/drawing/2014/main" id="{87156517-B6BC-BE08-0105-41115BCF748F}"/>
                </a:ext>
              </a:extLst>
            </p:cNvPr>
            <p:cNvSpPr/>
            <p:nvPr/>
          </p:nvSpPr>
          <p:spPr>
            <a:xfrm>
              <a:off x="7660138" y="3046337"/>
              <a:ext cx="1418801" cy="566914"/>
            </a:xfrm>
            <a:prstGeom prst="roundRect">
              <a:avLst/>
            </a:prstGeom>
            <a:solidFill>
              <a:srgbClr val="D9DCE1"/>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99999"/>
                </a:solidFill>
                <a:effectLst/>
                <a:uLnTx/>
                <a:uFillTx/>
                <a:latin typeface="Dax Offc Pro" panose="020B0504030101020102" pitchFamily="34" charset="0"/>
                <a:ea typeface="+mn-ea"/>
                <a:cs typeface="+mn-cs"/>
              </a:endParaRPr>
            </a:p>
          </p:txBody>
        </p:sp>
        <p:sp>
          <p:nvSpPr>
            <p:cNvPr id="12" name="Rounded Rectangle 49">
              <a:extLst>
                <a:ext uri="{FF2B5EF4-FFF2-40B4-BE49-F238E27FC236}">
                  <a16:creationId xmlns:a16="http://schemas.microsoft.com/office/drawing/2014/main" id="{389B585D-B865-FFA8-ADAC-C965C60A5C03}"/>
                </a:ext>
              </a:extLst>
            </p:cNvPr>
            <p:cNvSpPr/>
            <p:nvPr/>
          </p:nvSpPr>
          <p:spPr>
            <a:xfrm>
              <a:off x="9109734" y="3046337"/>
              <a:ext cx="1418801" cy="566914"/>
            </a:xfrm>
            <a:prstGeom prst="roundRect">
              <a:avLst/>
            </a:prstGeom>
            <a:solidFill>
              <a:srgbClr val="D9DCE1"/>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99999"/>
                </a:solidFill>
                <a:effectLst/>
                <a:uLnTx/>
                <a:uFillTx/>
                <a:latin typeface="Dax Offc Pro" panose="020B0504030101020102" pitchFamily="34" charset="0"/>
                <a:ea typeface="+mn-ea"/>
                <a:cs typeface="+mn-cs"/>
              </a:endParaRPr>
            </a:p>
          </p:txBody>
        </p:sp>
        <p:sp>
          <p:nvSpPr>
            <p:cNvPr id="13" name="Rounded Rectangle 51">
              <a:extLst>
                <a:ext uri="{FF2B5EF4-FFF2-40B4-BE49-F238E27FC236}">
                  <a16:creationId xmlns:a16="http://schemas.microsoft.com/office/drawing/2014/main" id="{52FB6A2B-C479-7A3F-D4D6-6650682319EF}"/>
                </a:ext>
              </a:extLst>
            </p:cNvPr>
            <p:cNvSpPr/>
            <p:nvPr/>
          </p:nvSpPr>
          <p:spPr>
            <a:xfrm>
              <a:off x="1663465" y="3653418"/>
              <a:ext cx="3066684" cy="566914"/>
            </a:xfrm>
            <a:prstGeom prst="roundRect">
              <a:avLst/>
            </a:prstGeom>
            <a:solidFill>
              <a:srgbClr val="0075BE"/>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99999"/>
                </a:solidFill>
                <a:effectLst/>
                <a:uLnTx/>
                <a:uFillTx/>
                <a:latin typeface="Dax Offc Pro" panose="020B0504030101020102" pitchFamily="34" charset="0"/>
                <a:ea typeface="+mn-ea"/>
                <a:cs typeface="+mn-cs"/>
              </a:endParaRPr>
            </a:p>
          </p:txBody>
        </p:sp>
        <p:sp>
          <p:nvSpPr>
            <p:cNvPr id="14" name="Rounded Rectangle 52">
              <a:extLst>
                <a:ext uri="{FF2B5EF4-FFF2-40B4-BE49-F238E27FC236}">
                  <a16:creationId xmlns:a16="http://schemas.microsoft.com/office/drawing/2014/main" id="{7F4977AB-804E-F319-B3B9-DD6AF15ACEC9}"/>
                </a:ext>
              </a:extLst>
            </p:cNvPr>
            <p:cNvSpPr/>
            <p:nvPr/>
          </p:nvSpPr>
          <p:spPr>
            <a:xfrm>
              <a:off x="4760945" y="3653418"/>
              <a:ext cx="1418801" cy="566914"/>
            </a:xfrm>
            <a:prstGeom prst="roundRect">
              <a:avLst/>
            </a:prstGeom>
            <a:solidFill>
              <a:srgbClr val="D9DCE1"/>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99999"/>
                </a:solidFill>
                <a:effectLst/>
                <a:uLnTx/>
                <a:uFillTx/>
                <a:latin typeface="Dax Offc Pro" panose="020B0504030101020102" pitchFamily="34" charset="0"/>
                <a:ea typeface="+mn-ea"/>
                <a:cs typeface="+mn-cs"/>
              </a:endParaRPr>
            </a:p>
          </p:txBody>
        </p:sp>
        <p:sp>
          <p:nvSpPr>
            <p:cNvPr id="15" name="Rounded Rectangle 55">
              <a:extLst>
                <a:ext uri="{FF2B5EF4-FFF2-40B4-BE49-F238E27FC236}">
                  <a16:creationId xmlns:a16="http://schemas.microsoft.com/office/drawing/2014/main" id="{4CAD7135-DA3F-54C4-7856-AC837B3A6C8C}"/>
                </a:ext>
              </a:extLst>
            </p:cNvPr>
            <p:cNvSpPr/>
            <p:nvPr/>
          </p:nvSpPr>
          <p:spPr>
            <a:xfrm>
              <a:off x="6210541" y="3653418"/>
              <a:ext cx="1418801" cy="566914"/>
            </a:xfrm>
            <a:prstGeom prst="roundRect">
              <a:avLst/>
            </a:prstGeom>
            <a:solidFill>
              <a:srgbClr val="D9DCE1"/>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99999"/>
                </a:solidFill>
                <a:effectLst/>
                <a:uLnTx/>
                <a:uFillTx/>
                <a:latin typeface="Dax Offc Pro" panose="020B0504030101020102" pitchFamily="34" charset="0"/>
                <a:ea typeface="+mn-ea"/>
                <a:cs typeface="+mn-cs"/>
              </a:endParaRPr>
            </a:p>
          </p:txBody>
        </p:sp>
        <p:sp>
          <p:nvSpPr>
            <p:cNvPr id="16" name="Rounded Rectangle 56">
              <a:extLst>
                <a:ext uri="{FF2B5EF4-FFF2-40B4-BE49-F238E27FC236}">
                  <a16:creationId xmlns:a16="http://schemas.microsoft.com/office/drawing/2014/main" id="{D7B79992-DD13-57E0-010E-0A375E9AA6AF}"/>
                </a:ext>
              </a:extLst>
            </p:cNvPr>
            <p:cNvSpPr/>
            <p:nvPr/>
          </p:nvSpPr>
          <p:spPr>
            <a:xfrm>
              <a:off x="7660138" y="3653418"/>
              <a:ext cx="1418801" cy="566914"/>
            </a:xfrm>
            <a:prstGeom prst="roundRect">
              <a:avLst/>
            </a:prstGeom>
            <a:solidFill>
              <a:srgbClr val="D9DCE1"/>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99999"/>
                </a:solidFill>
                <a:effectLst/>
                <a:uLnTx/>
                <a:uFillTx/>
                <a:latin typeface="Dax Offc Pro" panose="020B0504030101020102" pitchFamily="34" charset="0"/>
                <a:ea typeface="+mn-ea"/>
                <a:cs typeface="+mn-cs"/>
              </a:endParaRPr>
            </a:p>
          </p:txBody>
        </p:sp>
        <p:sp>
          <p:nvSpPr>
            <p:cNvPr id="17" name="Rounded Rectangle 57">
              <a:extLst>
                <a:ext uri="{FF2B5EF4-FFF2-40B4-BE49-F238E27FC236}">
                  <a16:creationId xmlns:a16="http://schemas.microsoft.com/office/drawing/2014/main" id="{758911D8-CFCE-2B09-3DFB-4B1082EF2963}"/>
                </a:ext>
              </a:extLst>
            </p:cNvPr>
            <p:cNvSpPr/>
            <p:nvPr/>
          </p:nvSpPr>
          <p:spPr>
            <a:xfrm>
              <a:off x="9109734" y="3653418"/>
              <a:ext cx="1418801" cy="566914"/>
            </a:xfrm>
            <a:prstGeom prst="roundRect">
              <a:avLst/>
            </a:prstGeom>
            <a:solidFill>
              <a:srgbClr val="D9DCE1"/>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99999"/>
                </a:solidFill>
                <a:effectLst/>
                <a:uLnTx/>
                <a:uFillTx/>
                <a:latin typeface="Dax Offc Pro" panose="020B0504030101020102" pitchFamily="34" charset="0"/>
                <a:ea typeface="+mn-ea"/>
                <a:cs typeface="+mn-cs"/>
              </a:endParaRPr>
            </a:p>
          </p:txBody>
        </p:sp>
        <p:sp>
          <p:nvSpPr>
            <p:cNvPr id="18" name="Rounded Rectangle 59">
              <a:extLst>
                <a:ext uri="{FF2B5EF4-FFF2-40B4-BE49-F238E27FC236}">
                  <a16:creationId xmlns:a16="http://schemas.microsoft.com/office/drawing/2014/main" id="{E3CC2994-058B-B30F-E02E-3481BAD41763}"/>
                </a:ext>
              </a:extLst>
            </p:cNvPr>
            <p:cNvSpPr/>
            <p:nvPr/>
          </p:nvSpPr>
          <p:spPr>
            <a:xfrm>
              <a:off x="1663465" y="4260497"/>
              <a:ext cx="3066684" cy="566914"/>
            </a:xfrm>
            <a:prstGeom prst="roundRect">
              <a:avLst/>
            </a:prstGeom>
            <a:solidFill>
              <a:srgbClr val="0075BE"/>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99999"/>
                </a:solidFill>
                <a:effectLst/>
                <a:uLnTx/>
                <a:uFillTx/>
                <a:latin typeface="Dax Offc Pro" panose="020B0504030101020102" pitchFamily="34" charset="0"/>
                <a:ea typeface="+mn-ea"/>
                <a:cs typeface="+mn-cs"/>
              </a:endParaRPr>
            </a:p>
          </p:txBody>
        </p:sp>
        <p:sp>
          <p:nvSpPr>
            <p:cNvPr id="19" name="Rounded Rectangle 60">
              <a:extLst>
                <a:ext uri="{FF2B5EF4-FFF2-40B4-BE49-F238E27FC236}">
                  <a16:creationId xmlns:a16="http://schemas.microsoft.com/office/drawing/2014/main" id="{87FBBFFC-4756-0C84-25FA-7539852218B4}"/>
                </a:ext>
              </a:extLst>
            </p:cNvPr>
            <p:cNvSpPr/>
            <p:nvPr/>
          </p:nvSpPr>
          <p:spPr>
            <a:xfrm>
              <a:off x="4760945" y="4260497"/>
              <a:ext cx="1418801" cy="566914"/>
            </a:xfrm>
            <a:prstGeom prst="roundRect">
              <a:avLst/>
            </a:prstGeom>
            <a:solidFill>
              <a:srgbClr val="D9DCE1"/>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99999"/>
                </a:solidFill>
                <a:effectLst/>
                <a:uLnTx/>
                <a:uFillTx/>
                <a:latin typeface="Dax Offc Pro" panose="020B0504030101020102" pitchFamily="34" charset="0"/>
                <a:ea typeface="+mn-ea"/>
                <a:cs typeface="+mn-cs"/>
              </a:endParaRPr>
            </a:p>
          </p:txBody>
        </p:sp>
        <p:sp>
          <p:nvSpPr>
            <p:cNvPr id="20" name="Rounded Rectangle 61">
              <a:extLst>
                <a:ext uri="{FF2B5EF4-FFF2-40B4-BE49-F238E27FC236}">
                  <a16:creationId xmlns:a16="http://schemas.microsoft.com/office/drawing/2014/main" id="{A2F54760-4410-04F6-F537-8DB48D59D47B}"/>
                </a:ext>
              </a:extLst>
            </p:cNvPr>
            <p:cNvSpPr/>
            <p:nvPr/>
          </p:nvSpPr>
          <p:spPr>
            <a:xfrm>
              <a:off x="6210541" y="4260497"/>
              <a:ext cx="1418801" cy="566914"/>
            </a:xfrm>
            <a:prstGeom prst="roundRect">
              <a:avLst/>
            </a:prstGeom>
            <a:solidFill>
              <a:srgbClr val="D9DCE1"/>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99999"/>
                </a:solidFill>
                <a:effectLst/>
                <a:uLnTx/>
                <a:uFillTx/>
                <a:latin typeface="Dax Offc Pro" panose="020B0504030101020102" pitchFamily="34" charset="0"/>
                <a:ea typeface="+mn-ea"/>
                <a:cs typeface="+mn-cs"/>
              </a:endParaRPr>
            </a:p>
          </p:txBody>
        </p:sp>
        <p:sp>
          <p:nvSpPr>
            <p:cNvPr id="21" name="Rounded Rectangle 62">
              <a:extLst>
                <a:ext uri="{FF2B5EF4-FFF2-40B4-BE49-F238E27FC236}">
                  <a16:creationId xmlns:a16="http://schemas.microsoft.com/office/drawing/2014/main" id="{CF03B4CB-93E3-D1A1-42D2-9F64864768FB}"/>
                </a:ext>
              </a:extLst>
            </p:cNvPr>
            <p:cNvSpPr/>
            <p:nvPr/>
          </p:nvSpPr>
          <p:spPr>
            <a:xfrm>
              <a:off x="7660138" y="4260497"/>
              <a:ext cx="1418801" cy="566914"/>
            </a:xfrm>
            <a:prstGeom prst="roundRect">
              <a:avLst/>
            </a:prstGeom>
            <a:solidFill>
              <a:srgbClr val="D9DCE1"/>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99999"/>
                </a:solidFill>
                <a:effectLst/>
                <a:uLnTx/>
                <a:uFillTx/>
                <a:latin typeface="Dax Offc Pro" panose="020B0504030101020102" pitchFamily="34" charset="0"/>
                <a:ea typeface="+mn-ea"/>
                <a:cs typeface="+mn-cs"/>
              </a:endParaRPr>
            </a:p>
          </p:txBody>
        </p:sp>
        <p:sp>
          <p:nvSpPr>
            <p:cNvPr id="22" name="Rounded Rectangle 63">
              <a:extLst>
                <a:ext uri="{FF2B5EF4-FFF2-40B4-BE49-F238E27FC236}">
                  <a16:creationId xmlns:a16="http://schemas.microsoft.com/office/drawing/2014/main" id="{0EE7AEEF-3BB6-9DBD-276F-5A14B0312ED6}"/>
                </a:ext>
              </a:extLst>
            </p:cNvPr>
            <p:cNvSpPr/>
            <p:nvPr/>
          </p:nvSpPr>
          <p:spPr>
            <a:xfrm>
              <a:off x="9109734" y="4260497"/>
              <a:ext cx="1418801" cy="566914"/>
            </a:xfrm>
            <a:prstGeom prst="roundRect">
              <a:avLst/>
            </a:prstGeom>
            <a:solidFill>
              <a:srgbClr val="D9DCE1"/>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99999"/>
                </a:solidFill>
                <a:effectLst/>
                <a:uLnTx/>
                <a:uFillTx/>
                <a:latin typeface="Dax Offc Pro" panose="020B0504030101020102" pitchFamily="34" charset="0"/>
                <a:ea typeface="+mn-ea"/>
                <a:cs typeface="+mn-cs"/>
              </a:endParaRPr>
            </a:p>
          </p:txBody>
        </p:sp>
        <p:sp>
          <p:nvSpPr>
            <p:cNvPr id="23" name="Rounded Rectangle 65">
              <a:extLst>
                <a:ext uri="{FF2B5EF4-FFF2-40B4-BE49-F238E27FC236}">
                  <a16:creationId xmlns:a16="http://schemas.microsoft.com/office/drawing/2014/main" id="{7F5B0E22-0AEF-7779-3932-60799A47F8B4}"/>
                </a:ext>
              </a:extLst>
            </p:cNvPr>
            <p:cNvSpPr/>
            <p:nvPr/>
          </p:nvSpPr>
          <p:spPr>
            <a:xfrm>
              <a:off x="1663465" y="4867577"/>
              <a:ext cx="3066684" cy="566914"/>
            </a:xfrm>
            <a:prstGeom prst="roundRect">
              <a:avLst/>
            </a:prstGeom>
            <a:solidFill>
              <a:srgbClr val="0075BE"/>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99999"/>
                </a:solidFill>
                <a:effectLst/>
                <a:uLnTx/>
                <a:uFillTx/>
                <a:latin typeface="Dax Offc Pro" panose="020B0504030101020102" pitchFamily="34" charset="0"/>
                <a:ea typeface="+mn-ea"/>
                <a:cs typeface="+mn-cs"/>
              </a:endParaRPr>
            </a:p>
          </p:txBody>
        </p:sp>
        <p:sp>
          <p:nvSpPr>
            <p:cNvPr id="24" name="Rounded Rectangle 66">
              <a:extLst>
                <a:ext uri="{FF2B5EF4-FFF2-40B4-BE49-F238E27FC236}">
                  <a16:creationId xmlns:a16="http://schemas.microsoft.com/office/drawing/2014/main" id="{A5F643C6-5C72-BB40-1BB6-366BE34B43C9}"/>
                </a:ext>
              </a:extLst>
            </p:cNvPr>
            <p:cNvSpPr/>
            <p:nvPr/>
          </p:nvSpPr>
          <p:spPr>
            <a:xfrm>
              <a:off x="4760945" y="4867577"/>
              <a:ext cx="1418801" cy="566914"/>
            </a:xfrm>
            <a:prstGeom prst="roundRect">
              <a:avLst/>
            </a:prstGeom>
            <a:solidFill>
              <a:srgbClr val="D9DCE1"/>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99999"/>
                </a:solidFill>
                <a:effectLst/>
                <a:uLnTx/>
                <a:uFillTx/>
                <a:latin typeface="Dax Offc Pro" panose="020B0504030101020102" pitchFamily="34" charset="0"/>
                <a:ea typeface="+mn-ea"/>
                <a:cs typeface="+mn-cs"/>
              </a:endParaRPr>
            </a:p>
          </p:txBody>
        </p:sp>
        <p:sp>
          <p:nvSpPr>
            <p:cNvPr id="25" name="Rounded Rectangle 67">
              <a:extLst>
                <a:ext uri="{FF2B5EF4-FFF2-40B4-BE49-F238E27FC236}">
                  <a16:creationId xmlns:a16="http://schemas.microsoft.com/office/drawing/2014/main" id="{BEF10674-FC63-085C-9AE7-901AF54664E1}"/>
                </a:ext>
              </a:extLst>
            </p:cNvPr>
            <p:cNvSpPr/>
            <p:nvPr/>
          </p:nvSpPr>
          <p:spPr>
            <a:xfrm>
              <a:off x="6210541" y="4867577"/>
              <a:ext cx="1418801" cy="566914"/>
            </a:xfrm>
            <a:prstGeom prst="roundRect">
              <a:avLst/>
            </a:prstGeom>
            <a:solidFill>
              <a:srgbClr val="D9DCE1"/>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99999"/>
                </a:solidFill>
                <a:effectLst/>
                <a:uLnTx/>
                <a:uFillTx/>
                <a:latin typeface="Dax Offc Pro" panose="020B0504030101020102" pitchFamily="34" charset="0"/>
                <a:ea typeface="+mn-ea"/>
                <a:cs typeface="+mn-cs"/>
              </a:endParaRPr>
            </a:p>
          </p:txBody>
        </p:sp>
        <p:sp>
          <p:nvSpPr>
            <p:cNvPr id="26" name="Rounded Rectangle 68">
              <a:extLst>
                <a:ext uri="{FF2B5EF4-FFF2-40B4-BE49-F238E27FC236}">
                  <a16:creationId xmlns:a16="http://schemas.microsoft.com/office/drawing/2014/main" id="{1079DEF0-22BC-B52C-0C27-E034636FD44F}"/>
                </a:ext>
              </a:extLst>
            </p:cNvPr>
            <p:cNvSpPr/>
            <p:nvPr/>
          </p:nvSpPr>
          <p:spPr>
            <a:xfrm>
              <a:off x="7660138" y="4867577"/>
              <a:ext cx="1418801" cy="566914"/>
            </a:xfrm>
            <a:prstGeom prst="roundRect">
              <a:avLst/>
            </a:prstGeom>
            <a:solidFill>
              <a:srgbClr val="D9DCE1"/>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99999"/>
                </a:solidFill>
                <a:effectLst/>
                <a:uLnTx/>
                <a:uFillTx/>
                <a:latin typeface="Dax Offc Pro" panose="020B0504030101020102" pitchFamily="34" charset="0"/>
                <a:ea typeface="+mn-ea"/>
                <a:cs typeface="+mn-cs"/>
              </a:endParaRPr>
            </a:p>
          </p:txBody>
        </p:sp>
        <p:sp>
          <p:nvSpPr>
            <p:cNvPr id="27" name="Rounded Rectangle 69">
              <a:extLst>
                <a:ext uri="{FF2B5EF4-FFF2-40B4-BE49-F238E27FC236}">
                  <a16:creationId xmlns:a16="http://schemas.microsoft.com/office/drawing/2014/main" id="{3546EA50-A9B8-B9A5-C788-6F1FEDAFA8B3}"/>
                </a:ext>
              </a:extLst>
            </p:cNvPr>
            <p:cNvSpPr/>
            <p:nvPr/>
          </p:nvSpPr>
          <p:spPr>
            <a:xfrm>
              <a:off x="9109734" y="4867577"/>
              <a:ext cx="1418801" cy="566914"/>
            </a:xfrm>
            <a:prstGeom prst="roundRect">
              <a:avLst/>
            </a:prstGeom>
            <a:solidFill>
              <a:srgbClr val="D9DCE1"/>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99999"/>
                </a:solidFill>
                <a:effectLst/>
                <a:uLnTx/>
                <a:uFillTx/>
                <a:latin typeface="Dax Offc Pro" panose="020B0504030101020102" pitchFamily="34" charset="0"/>
                <a:ea typeface="+mn-ea"/>
                <a:cs typeface="+mn-cs"/>
              </a:endParaRPr>
            </a:p>
          </p:txBody>
        </p:sp>
        <p:sp>
          <p:nvSpPr>
            <p:cNvPr id="28" name="Rounded Rectangle 71">
              <a:extLst>
                <a:ext uri="{FF2B5EF4-FFF2-40B4-BE49-F238E27FC236}">
                  <a16:creationId xmlns:a16="http://schemas.microsoft.com/office/drawing/2014/main" id="{54FBF82A-F931-C9F3-38B5-F233A1F237E3}"/>
                </a:ext>
              </a:extLst>
            </p:cNvPr>
            <p:cNvSpPr/>
            <p:nvPr/>
          </p:nvSpPr>
          <p:spPr>
            <a:xfrm>
              <a:off x="1663465" y="5474658"/>
              <a:ext cx="3066684" cy="566914"/>
            </a:xfrm>
            <a:prstGeom prst="roundRect">
              <a:avLst/>
            </a:prstGeom>
            <a:solidFill>
              <a:srgbClr val="005789"/>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Dax Offc Pro" panose="020B0504030101020102" pitchFamily="34" charset="0"/>
                <a:ea typeface="+mn-ea"/>
                <a:cs typeface="+mn-cs"/>
              </a:endParaRPr>
            </a:p>
          </p:txBody>
        </p:sp>
        <p:sp>
          <p:nvSpPr>
            <p:cNvPr id="29" name="Rounded Rectangle 72">
              <a:extLst>
                <a:ext uri="{FF2B5EF4-FFF2-40B4-BE49-F238E27FC236}">
                  <a16:creationId xmlns:a16="http://schemas.microsoft.com/office/drawing/2014/main" id="{88D1D0B6-C2C2-7B77-4AE1-5B3815EE4CBC}"/>
                </a:ext>
              </a:extLst>
            </p:cNvPr>
            <p:cNvSpPr/>
            <p:nvPr/>
          </p:nvSpPr>
          <p:spPr>
            <a:xfrm>
              <a:off x="4760945" y="5474658"/>
              <a:ext cx="1418801" cy="566914"/>
            </a:xfrm>
            <a:prstGeom prst="roundRect">
              <a:avLst/>
            </a:prstGeom>
            <a:solidFill>
              <a:srgbClr val="D9DCE1"/>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99999"/>
                </a:solidFill>
                <a:effectLst/>
                <a:uLnTx/>
                <a:uFillTx/>
                <a:latin typeface="Dax Offc Pro" panose="020B0504030101020102" pitchFamily="34" charset="0"/>
                <a:ea typeface="+mn-ea"/>
                <a:cs typeface="+mn-cs"/>
              </a:endParaRPr>
            </a:p>
          </p:txBody>
        </p:sp>
        <p:sp>
          <p:nvSpPr>
            <p:cNvPr id="30" name="Rounded Rectangle 73">
              <a:extLst>
                <a:ext uri="{FF2B5EF4-FFF2-40B4-BE49-F238E27FC236}">
                  <a16:creationId xmlns:a16="http://schemas.microsoft.com/office/drawing/2014/main" id="{E961D9F9-7A0D-DE35-31D6-A45953E7A160}"/>
                </a:ext>
              </a:extLst>
            </p:cNvPr>
            <p:cNvSpPr/>
            <p:nvPr/>
          </p:nvSpPr>
          <p:spPr>
            <a:xfrm>
              <a:off x="6210541" y="5474658"/>
              <a:ext cx="1418801" cy="566914"/>
            </a:xfrm>
            <a:prstGeom prst="roundRect">
              <a:avLst/>
            </a:prstGeom>
            <a:solidFill>
              <a:srgbClr val="D9DCE1"/>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99999"/>
                </a:solidFill>
                <a:effectLst/>
                <a:uLnTx/>
                <a:uFillTx/>
                <a:latin typeface="Dax Offc Pro" panose="020B0504030101020102" pitchFamily="34" charset="0"/>
                <a:ea typeface="+mn-ea"/>
                <a:cs typeface="+mn-cs"/>
              </a:endParaRPr>
            </a:p>
          </p:txBody>
        </p:sp>
        <p:sp>
          <p:nvSpPr>
            <p:cNvPr id="31" name="Rounded Rectangle 74">
              <a:extLst>
                <a:ext uri="{FF2B5EF4-FFF2-40B4-BE49-F238E27FC236}">
                  <a16:creationId xmlns:a16="http://schemas.microsoft.com/office/drawing/2014/main" id="{BB53E8C4-BD5D-ECE6-0E7A-9283BEE98EF6}"/>
                </a:ext>
              </a:extLst>
            </p:cNvPr>
            <p:cNvSpPr/>
            <p:nvPr/>
          </p:nvSpPr>
          <p:spPr>
            <a:xfrm>
              <a:off x="7660138" y="5474658"/>
              <a:ext cx="1418801" cy="566914"/>
            </a:xfrm>
            <a:prstGeom prst="roundRect">
              <a:avLst/>
            </a:prstGeom>
            <a:solidFill>
              <a:srgbClr val="D9DCE1"/>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99999"/>
                </a:solidFill>
                <a:effectLst/>
                <a:uLnTx/>
                <a:uFillTx/>
                <a:latin typeface="Dax Offc Pro" panose="020B0504030101020102" pitchFamily="34" charset="0"/>
                <a:ea typeface="+mn-ea"/>
                <a:cs typeface="+mn-cs"/>
              </a:endParaRPr>
            </a:p>
          </p:txBody>
        </p:sp>
        <p:sp>
          <p:nvSpPr>
            <p:cNvPr id="32" name="Rounded Rectangle 75">
              <a:extLst>
                <a:ext uri="{FF2B5EF4-FFF2-40B4-BE49-F238E27FC236}">
                  <a16:creationId xmlns:a16="http://schemas.microsoft.com/office/drawing/2014/main" id="{902E00B6-3C14-A3E6-958B-B09600BFD023}"/>
                </a:ext>
              </a:extLst>
            </p:cNvPr>
            <p:cNvSpPr/>
            <p:nvPr/>
          </p:nvSpPr>
          <p:spPr>
            <a:xfrm>
              <a:off x="9109734" y="5474658"/>
              <a:ext cx="1418801" cy="566914"/>
            </a:xfrm>
            <a:prstGeom prst="roundRect">
              <a:avLst/>
            </a:prstGeom>
            <a:solidFill>
              <a:srgbClr val="D9DCE1"/>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99999"/>
                </a:solidFill>
                <a:effectLst/>
                <a:uLnTx/>
                <a:uFillTx/>
                <a:latin typeface="Dax Offc Pro" panose="020B0504030101020102" pitchFamily="34" charset="0"/>
                <a:ea typeface="+mn-ea"/>
                <a:cs typeface="+mn-cs"/>
              </a:endParaRPr>
            </a:p>
          </p:txBody>
        </p:sp>
        <p:sp>
          <p:nvSpPr>
            <p:cNvPr id="33" name="Rectangle 32">
              <a:extLst>
                <a:ext uri="{FF2B5EF4-FFF2-40B4-BE49-F238E27FC236}">
                  <a16:creationId xmlns:a16="http://schemas.microsoft.com/office/drawing/2014/main" id="{FD02C4E3-58B6-8892-091A-BD047881C037}"/>
                </a:ext>
              </a:extLst>
            </p:cNvPr>
            <p:cNvSpPr/>
            <p:nvPr/>
          </p:nvSpPr>
          <p:spPr>
            <a:xfrm>
              <a:off x="4892496" y="2565047"/>
              <a:ext cx="1155698" cy="261610"/>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Dax Offc Pro" panose="020B0504030101020102" pitchFamily="34" charset="0"/>
                  <a:ea typeface="Lato" panose="020F0502020204030203" pitchFamily="34" charset="0"/>
                  <a:cs typeface="Poppins Medium" pitchFamily="2" charset="77"/>
                </a:rPr>
                <a:t>SDLC</a:t>
              </a:r>
              <a:endParaRPr kumimoji="0" lang="en-US" sz="3600" b="0" i="0" u="none" strike="noStrike" kern="1200" cap="none" spc="0" normalizeH="0" baseline="0" noProof="0" dirty="0">
                <a:ln>
                  <a:noFill/>
                </a:ln>
                <a:solidFill>
                  <a:srgbClr val="FFFFFF"/>
                </a:solidFill>
                <a:effectLst/>
                <a:uLnTx/>
                <a:uFillTx/>
                <a:latin typeface="Dax Offc Pro" panose="020B0504030101020102" pitchFamily="34" charset="0"/>
                <a:ea typeface="Lato" panose="020F0502020204030203" pitchFamily="34" charset="0"/>
                <a:cs typeface="Poppins Medium" pitchFamily="2" charset="77"/>
              </a:endParaRPr>
            </a:p>
          </p:txBody>
        </p:sp>
        <p:sp>
          <p:nvSpPr>
            <p:cNvPr id="34" name="Rectangle 33">
              <a:extLst>
                <a:ext uri="{FF2B5EF4-FFF2-40B4-BE49-F238E27FC236}">
                  <a16:creationId xmlns:a16="http://schemas.microsoft.com/office/drawing/2014/main" id="{5FDA0BD9-CC47-22FF-88C3-27AC39679354}"/>
                </a:ext>
              </a:extLst>
            </p:cNvPr>
            <p:cNvSpPr/>
            <p:nvPr/>
          </p:nvSpPr>
          <p:spPr>
            <a:xfrm>
              <a:off x="6342092" y="2565047"/>
              <a:ext cx="1155698" cy="261610"/>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Dax Offc Pro" panose="020B0504030101020102" pitchFamily="34" charset="0"/>
                  <a:ea typeface="Lato" panose="020F0502020204030203" pitchFamily="34" charset="0"/>
                  <a:cs typeface="Poppins Medium" pitchFamily="2" charset="77"/>
                </a:rPr>
                <a:t>Releases</a:t>
              </a:r>
              <a:endParaRPr kumimoji="0" lang="en-US" sz="3600" b="0" i="0" u="none" strike="noStrike" kern="1200" cap="none" spc="0" normalizeH="0" baseline="0" noProof="0" dirty="0">
                <a:ln>
                  <a:noFill/>
                </a:ln>
                <a:solidFill>
                  <a:srgbClr val="FFFFFF"/>
                </a:solidFill>
                <a:effectLst/>
                <a:uLnTx/>
                <a:uFillTx/>
                <a:latin typeface="Dax Offc Pro" panose="020B0504030101020102" pitchFamily="34" charset="0"/>
                <a:ea typeface="Lato" panose="020F0502020204030203" pitchFamily="34" charset="0"/>
                <a:cs typeface="Poppins Medium" pitchFamily="2" charset="77"/>
              </a:endParaRPr>
            </a:p>
          </p:txBody>
        </p:sp>
        <p:sp>
          <p:nvSpPr>
            <p:cNvPr id="35" name="Rectangle 34">
              <a:extLst>
                <a:ext uri="{FF2B5EF4-FFF2-40B4-BE49-F238E27FC236}">
                  <a16:creationId xmlns:a16="http://schemas.microsoft.com/office/drawing/2014/main" id="{4DADDDC5-EEE0-BC66-A5E8-C333F67C2F44}"/>
                </a:ext>
              </a:extLst>
            </p:cNvPr>
            <p:cNvSpPr/>
            <p:nvPr/>
          </p:nvSpPr>
          <p:spPr>
            <a:xfrm>
              <a:off x="7791689" y="2565047"/>
              <a:ext cx="1155698" cy="261610"/>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Dax Offc Pro" panose="020B0504030101020102" pitchFamily="34" charset="0"/>
                  <a:ea typeface="Lato" panose="020F0502020204030203" pitchFamily="34" charset="0"/>
                  <a:cs typeface="Poppins Medium" pitchFamily="2" charset="77"/>
                </a:rPr>
                <a:t>Work Type</a:t>
              </a:r>
              <a:endParaRPr kumimoji="0" lang="en-US" sz="3600" b="0" i="0" u="none" strike="noStrike" kern="1200" cap="none" spc="0" normalizeH="0" baseline="0" noProof="0" dirty="0">
                <a:ln>
                  <a:noFill/>
                </a:ln>
                <a:solidFill>
                  <a:srgbClr val="FFFFFF"/>
                </a:solidFill>
                <a:effectLst/>
                <a:uLnTx/>
                <a:uFillTx/>
                <a:latin typeface="Dax Offc Pro" panose="020B0504030101020102" pitchFamily="34" charset="0"/>
                <a:ea typeface="Lato" panose="020F0502020204030203" pitchFamily="34" charset="0"/>
                <a:cs typeface="Poppins Medium" pitchFamily="2" charset="77"/>
              </a:endParaRPr>
            </a:p>
          </p:txBody>
        </p:sp>
        <p:sp>
          <p:nvSpPr>
            <p:cNvPr id="36" name="Rectangle 35">
              <a:extLst>
                <a:ext uri="{FF2B5EF4-FFF2-40B4-BE49-F238E27FC236}">
                  <a16:creationId xmlns:a16="http://schemas.microsoft.com/office/drawing/2014/main" id="{328C6B77-C06F-275C-C545-6CF21D359D03}"/>
                </a:ext>
              </a:extLst>
            </p:cNvPr>
            <p:cNvSpPr/>
            <p:nvPr/>
          </p:nvSpPr>
          <p:spPr>
            <a:xfrm>
              <a:off x="9241285" y="2565047"/>
              <a:ext cx="1155698" cy="261610"/>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Dax Offc Pro" panose="020B0504030101020102" pitchFamily="34" charset="0"/>
                  <a:ea typeface="Lato" panose="020F0502020204030203" pitchFamily="34" charset="0"/>
                  <a:cs typeface="Poppins Medium" pitchFamily="2" charset="77"/>
                </a:rPr>
                <a:t>Total</a:t>
              </a:r>
              <a:endParaRPr kumimoji="0" lang="en-US" sz="3600" b="0" i="0" u="none" strike="noStrike" kern="1200" cap="none" spc="0" normalizeH="0" baseline="0" noProof="0" dirty="0">
                <a:ln>
                  <a:noFill/>
                </a:ln>
                <a:solidFill>
                  <a:srgbClr val="FFFFFF"/>
                </a:solidFill>
                <a:effectLst/>
                <a:uLnTx/>
                <a:uFillTx/>
                <a:latin typeface="Dax Offc Pro" panose="020B0504030101020102" pitchFamily="34" charset="0"/>
                <a:ea typeface="Lato" panose="020F0502020204030203" pitchFamily="34" charset="0"/>
                <a:cs typeface="Poppins Medium" pitchFamily="2" charset="77"/>
              </a:endParaRPr>
            </a:p>
          </p:txBody>
        </p:sp>
        <p:sp>
          <p:nvSpPr>
            <p:cNvPr id="37" name="Rectangle 36">
              <a:extLst>
                <a:ext uri="{FF2B5EF4-FFF2-40B4-BE49-F238E27FC236}">
                  <a16:creationId xmlns:a16="http://schemas.microsoft.com/office/drawing/2014/main" id="{FC79A497-8CF3-270C-1A09-8575E6E78687}"/>
                </a:ext>
              </a:extLst>
            </p:cNvPr>
            <p:cNvSpPr/>
            <p:nvPr/>
          </p:nvSpPr>
          <p:spPr>
            <a:xfrm>
              <a:off x="2245602" y="3167390"/>
              <a:ext cx="1902410" cy="307777"/>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ctr"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Dax Offc Pro" panose="020B0504030101020102" pitchFamily="34" charset="0"/>
                  <a:ea typeface="Lato Light" panose="020F0502020204030203" pitchFamily="34" charset="0"/>
                  <a:cs typeface="Lato Light" panose="020F0502020204030203" pitchFamily="34" charset="0"/>
                </a:rPr>
                <a:t>Object</a:t>
              </a:r>
            </a:p>
          </p:txBody>
        </p:sp>
        <p:sp>
          <p:nvSpPr>
            <p:cNvPr id="38" name="Rectangle 37">
              <a:extLst>
                <a:ext uri="{FF2B5EF4-FFF2-40B4-BE49-F238E27FC236}">
                  <a16:creationId xmlns:a16="http://schemas.microsoft.com/office/drawing/2014/main" id="{335E4C1E-886B-58D9-01D0-135F0232162A}"/>
                </a:ext>
              </a:extLst>
            </p:cNvPr>
            <p:cNvSpPr/>
            <p:nvPr/>
          </p:nvSpPr>
          <p:spPr>
            <a:xfrm>
              <a:off x="2245602" y="3772074"/>
              <a:ext cx="1902410" cy="307777"/>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ctr"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Dax Offc Pro" panose="020B0504030101020102" pitchFamily="34" charset="0"/>
                  <a:ea typeface="Lato Light" panose="020F0502020204030203" pitchFamily="34" charset="0"/>
                  <a:cs typeface="Lato Light" panose="020F0502020204030203" pitchFamily="34" charset="0"/>
                </a:rPr>
                <a:t>Application</a:t>
              </a:r>
            </a:p>
          </p:txBody>
        </p:sp>
        <p:sp>
          <p:nvSpPr>
            <p:cNvPr id="39" name="Rectangle 38">
              <a:extLst>
                <a:ext uri="{FF2B5EF4-FFF2-40B4-BE49-F238E27FC236}">
                  <a16:creationId xmlns:a16="http://schemas.microsoft.com/office/drawing/2014/main" id="{EE212CCE-528A-0BBB-8386-45F9CB8894BA}"/>
                </a:ext>
              </a:extLst>
            </p:cNvPr>
            <p:cNvSpPr/>
            <p:nvPr/>
          </p:nvSpPr>
          <p:spPr>
            <a:xfrm>
              <a:off x="2245602" y="4376758"/>
              <a:ext cx="1902410" cy="307777"/>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ctr"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Dax Offc Pro" panose="020B0504030101020102" pitchFamily="34" charset="0"/>
                  <a:ea typeface="Lato Light" panose="020F0502020204030203" pitchFamily="34" charset="0"/>
                  <a:cs typeface="Lato Light" panose="020F0502020204030203" pitchFamily="34" charset="0"/>
                </a:rPr>
                <a:t>Domain</a:t>
              </a:r>
            </a:p>
          </p:txBody>
        </p:sp>
        <p:sp>
          <p:nvSpPr>
            <p:cNvPr id="40" name="Rectangle 39">
              <a:extLst>
                <a:ext uri="{FF2B5EF4-FFF2-40B4-BE49-F238E27FC236}">
                  <a16:creationId xmlns:a16="http://schemas.microsoft.com/office/drawing/2014/main" id="{08F9ABAF-58FF-698F-37E0-3E1BA3A7755F}"/>
                </a:ext>
              </a:extLst>
            </p:cNvPr>
            <p:cNvSpPr/>
            <p:nvPr/>
          </p:nvSpPr>
          <p:spPr>
            <a:xfrm>
              <a:off x="2245602" y="4981442"/>
              <a:ext cx="1902410" cy="307777"/>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ctr"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Dax Offc Pro" panose="020B0504030101020102" pitchFamily="34" charset="0"/>
                  <a:ea typeface="Lato Light" panose="020F0502020204030203" pitchFamily="34" charset="0"/>
                  <a:cs typeface="Lato Light" panose="020F0502020204030203" pitchFamily="34" charset="0"/>
                </a:rPr>
                <a:t>LOB</a:t>
              </a:r>
            </a:p>
          </p:txBody>
        </p:sp>
        <p:sp>
          <p:nvSpPr>
            <p:cNvPr id="41" name="Rectangle 40">
              <a:extLst>
                <a:ext uri="{FF2B5EF4-FFF2-40B4-BE49-F238E27FC236}">
                  <a16:creationId xmlns:a16="http://schemas.microsoft.com/office/drawing/2014/main" id="{A232510F-AFA9-55D6-E57D-4076A2534B44}"/>
                </a:ext>
              </a:extLst>
            </p:cNvPr>
            <p:cNvSpPr/>
            <p:nvPr/>
          </p:nvSpPr>
          <p:spPr>
            <a:xfrm>
              <a:off x="2245602" y="5586126"/>
              <a:ext cx="1902410" cy="307777"/>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ctr"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Dax Offc Pro" panose="020B0504030101020102" pitchFamily="34" charset="0"/>
                  <a:ea typeface="Lato Light" panose="020F0502020204030203" pitchFamily="34" charset="0"/>
                  <a:cs typeface="Lato Light" panose="020F0502020204030203" pitchFamily="34" charset="0"/>
                </a:rPr>
                <a:t>Total</a:t>
              </a:r>
            </a:p>
          </p:txBody>
        </p:sp>
      </p:grpSp>
      <p:sp>
        <p:nvSpPr>
          <p:cNvPr id="42" name="CuadroTexto 350">
            <a:extLst>
              <a:ext uri="{FF2B5EF4-FFF2-40B4-BE49-F238E27FC236}">
                <a16:creationId xmlns:a16="http://schemas.microsoft.com/office/drawing/2014/main" id="{D920E302-FDBC-A5B7-D5B8-B5F882ED16C4}"/>
              </a:ext>
            </a:extLst>
          </p:cNvPr>
          <p:cNvSpPr txBox="1"/>
          <p:nvPr/>
        </p:nvSpPr>
        <p:spPr>
          <a:xfrm>
            <a:off x="2276019" y="511095"/>
            <a:ext cx="7640073" cy="707886"/>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ctr"/>
            <a:r>
              <a:rPr lang="en-US" sz="4000" b="1" dirty="0">
                <a:solidFill>
                  <a:srgbClr val="364556"/>
                </a:solidFill>
                <a:latin typeface="Dax Offc Pro" panose="020B0504030101020102" pitchFamily="34" charset="0"/>
                <a:ea typeface="Lato Heavy" charset="0"/>
                <a:cs typeface="Poppins" pitchFamily="2" charset="77"/>
              </a:rPr>
              <a:t>Cross Domain Framework</a:t>
            </a:r>
          </a:p>
        </p:txBody>
      </p:sp>
      <p:sp>
        <p:nvSpPr>
          <p:cNvPr id="43" name="CuadroTexto 351">
            <a:extLst>
              <a:ext uri="{FF2B5EF4-FFF2-40B4-BE49-F238E27FC236}">
                <a16:creationId xmlns:a16="http://schemas.microsoft.com/office/drawing/2014/main" id="{95FD8166-E869-702B-5EA5-AB3EAFF40E5A}"/>
              </a:ext>
            </a:extLst>
          </p:cNvPr>
          <p:cNvSpPr txBox="1"/>
          <p:nvPr/>
        </p:nvSpPr>
        <p:spPr>
          <a:xfrm>
            <a:off x="1335742" y="1191656"/>
            <a:ext cx="9520518" cy="230832"/>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ctr">
              <a:buFont typeface="Arial" panose="020B0604020202020204" pitchFamily="34" charset="0"/>
              <a:buNone/>
            </a:pPr>
            <a:r>
              <a:rPr lang="en-US" sz="900" dirty="0">
                <a:solidFill>
                  <a:srgbClr val="FFFFFF">
                    <a:lumMod val="50000"/>
                  </a:srgbClr>
                </a:solidFill>
                <a:latin typeface="Dax Offc Pro" panose="020B0504030101020102" pitchFamily="34" charset="0"/>
              </a:rPr>
              <a:t>Cross-Domain Framework: An integrated avionic system, with modules inter-connected, offering panoramic views and insights of the vast M&amp;A skies.</a:t>
            </a:r>
          </a:p>
        </p:txBody>
      </p:sp>
      <p:grpSp>
        <p:nvGrpSpPr>
          <p:cNvPr id="52" name="Group 51">
            <a:extLst>
              <a:ext uri="{FF2B5EF4-FFF2-40B4-BE49-F238E27FC236}">
                <a16:creationId xmlns:a16="http://schemas.microsoft.com/office/drawing/2014/main" id="{1DA03A17-6256-744D-BD4E-F84D7F6F02BB}"/>
              </a:ext>
            </a:extLst>
          </p:cNvPr>
          <p:cNvGrpSpPr/>
          <p:nvPr/>
        </p:nvGrpSpPr>
        <p:grpSpPr>
          <a:xfrm>
            <a:off x="1663465" y="1811943"/>
            <a:ext cx="8865070" cy="291106"/>
            <a:chOff x="1663465" y="1811943"/>
            <a:chExt cx="8865070" cy="291106"/>
          </a:xfrm>
        </p:grpSpPr>
        <p:cxnSp>
          <p:nvCxnSpPr>
            <p:cNvPr id="45" name="Straight Arrow Connector 44">
              <a:extLst>
                <a:ext uri="{FF2B5EF4-FFF2-40B4-BE49-F238E27FC236}">
                  <a16:creationId xmlns:a16="http://schemas.microsoft.com/office/drawing/2014/main" id="{C46D7F27-2628-D8F8-F393-062434AC2865}"/>
                </a:ext>
              </a:extLst>
            </p:cNvPr>
            <p:cNvCxnSpPr>
              <a:cxnSpLocks/>
            </p:cNvCxnSpPr>
            <p:nvPr/>
          </p:nvCxnSpPr>
          <p:spPr>
            <a:xfrm flipH="1">
              <a:off x="1663465" y="2103049"/>
              <a:ext cx="8865070" cy="0"/>
            </a:xfrm>
            <a:prstGeom prst="straightConnector1">
              <a:avLst/>
            </a:prstGeom>
            <a:noFill/>
            <a:ln w="28575" cap="flat" cmpd="sng" algn="ctr">
              <a:solidFill>
                <a:srgbClr val="0075BE"/>
              </a:solidFill>
              <a:prstDash val="solid"/>
              <a:miter lim="800000"/>
              <a:tailEnd type="triangle"/>
            </a:ln>
            <a:effectLst/>
          </p:spPr>
        </p:cxnSp>
        <p:pic>
          <p:nvPicPr>
            <p:cNvPr id="46" name="Picture 45" descr="A blue and black cube with dots&#10;&#10;Description automatically generated">
              <a:extLst>
                <a:ext uri="{FF2B5EF4-FFF2-40B4-BE49-F238E27FC236}">
                  <a16:creationId xmlns:a16="http://schemas.microsoft.com/office/drawing/2014/main" id="{1E240B1E-2B4D-D140-4B54-838F5C738F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5655" y="1851308"/>
              <a:ext cx="182880" cy="182880"/>
            </a:xfrm>
            <a:prstGeom prst="rect">
              <a:avLst/>
            </a:prstGeom>
          </p:spPr>
        </p:pic>
        <p:pic>
          <p:nvPicPr>
            <p:cNvPr id="47" name="Picture 46" descr="A blue line drawing of mountains&#10;&#10;Description automatically generated">
              <a:extLst>
                <a:ext uri="{FF2B5EF4-FFF2-40B4-BE49-F238E27FC236}">
                  <a16:creationId xmlns:a16="http://schemas.microsoft.com/office/drawing/2014/main" id="{FF7B4A29-A27C-E395-3F9D-A297B578C6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3465" y="1851308"/>
              <a:ext cx="182880" cy="182880"/>
            </a:xfrm>
            <a:prstGeom prst="rect">
              <a:avLst/>
            </a:prstGeom>
          </p:spPr>
        </p:pic>
        <p:sp>
          <p:nvSpPr>
            <p:cNvPr id="48" name="TextBox 47">
              <a:extLst>
                <a:ext uri="{FF2B5EF4-FFF2-40B4-BE49-F238E27FC236}">
                  <a16:creationId xmlns:a16="http://schemas.microsoft.com/office/drawing/2014/main" id="{42EA7433-38A6-E553-7FC6-2E76A0E882C7}"/>
                </a:ext>
              </a:extLst>
            </p:cNvPr>
            <p:cNvSpPr txBox="1"/>
            <p:nvPr/>
          </p:nvSpPr>
          <p:spPr>
            <a:xfrm>
              <a:off x="5977285" y="1811943"/>
              <a:ext cx="774571" cy="246221"/>
            </a:xfrm>
            <a:prstGeom prst="rect">
              <a:avLst/>
            </a:prstGeom>
            <a:noFill/>
          </p:spPr>
          <p:txBody>
            <a:bodyPr wrap="none" rtlCol="0">
              <a:spAutoFit/>
            </a:bodyPr>
            <a:lstStyle/>
            <a:p>
              <a:r>
                <a:rPr lang="en-US" sz="1000" dirty="0">
                  <a:solidFill>
                    <a:srgbClr val="646C76"/>
                  </a:solidFill>
                  <a:latin typeface="Dax Offc Pro" panose="020B0504030101020102" pitchFamily="34" charset="0"/>
                </a:rPr>
                <a:t>Granularity</a:t>
              </a:r>
              <a:endParaRPr lang="en-CA" sz="1000" dirty="0">
                <a:solidFill>
                  <a:srgbClr val="646C76"/>
                </a:solidFill>
                <a:latin typeface="Dax Offc Pro" panose="020B0504030101020102" pitchFamily="34" charset="0"/>
              </a:endParaRPr>
            </a:p>
          </p:txBody>
        </p:sp>
      </p:grpSp>
      <p:grpSp>
        <p:nvGrpSpPr>
          <p:cNvPr id="53" name="Group 52">
            <a:extLst>
              <a:ext uri="{FF2B5EF4-FFF2-40B4-BE49-F238E27FC236}">
                <a16:creationId xmlns:a16="http://schemas.microsoft.com/office/drawing/2014/main" id="{0AECFF7E-5B82-822C-E1C0-A97098B5989B}"/>
              </a:ext>
            </a:extLst>
          </p:cNvPr>
          <p:cNvGrpSpPr/>
          <p:nvPr/>
        </p:nvGrpSpPr>
        <p:grpSpPr>
          <a:xfrm>
            <a:off x="1034676" y="2418511"/>
            <a:ext cx="329484" cy="3623061"/>
            <a:chOff x="1034676" y="2418511"/>
            <a:chExt cx="329484" cy="3623061"/>
          </a:xfrm>
        </p:grpSpPr>
        <p:cxnSp>
          <p:nvCxnSpPr>
            <p:cNvPr id="44" name="Straight Arrow Connector 43">
              <a:extLst>
                <a:ext uri="{FF2B5EF4-FFF2-40B4-BE49-F238E27FC236}">
                  <a16:creationId xmlns:a16="http://schemas.microsoft.com/office/drawing/2014/main" id="{23B33923-746D-C921-350A-4929E10D390B}"/>
                </a:ext>
              </a:extLst>
            </p:cNvPr>
            <p:cNvCxnSpPr>
              <a:cxnSpLocks/>
            </p:cNvCxnSpPr>
            <p:nvPr/>
          </p:nvCxnSpPr>
          <p:spPr>
            <a:xfrm flipV="1">
              <a:off x="1364160" y="2418511"/>
              <a:ext cx="0" cy="3623061"/>
            </a:xfrm>
            <a:prstGeom prst="straightConnector1">
              <a:avLst/>
            </a:prstGeom>
            <a:noFill/>
            <a:ln w="28575" cap="flat" cmpd="sng" algn="ctr">
              <a:solidFill>
                <a:srgbClr val="0075BE"/>
              </a:solidFill>
              <a:prstDash val="solid"/>
              <a:miter lim="800000"/>
              <a:tailEnd type="triangle"/>
            </a:ln>
            <a:effectLst/>
          </p:spPr>
        </p:cxnSp>
        <p:pic>
          <p:nvPicPr>
            <p:cNvPr id="49" name="Picture 48" descr="A blue and black cube with dots&#10;&#10;Description automatically generated">
              <a:extLst>
                <a:ext uri="{FF2B5EF4-FFF2-40B4-BE49-F238E27FC236}">
                  <a16:creationId xmlns:a16="http://schemas.microsoft.com/office/drawing/2014/main" id="{DCC62CF2-BC34-2AF2-E1AE-5D55832B13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49461" y="5853018"/>
              <a:ext cx="182880" cy="182880"/>
            </a:xfrm>
            <a:prstGeom prst="rect">
              <a:avLst/>
            </a:prstGeom>
          </p:spPr>
        </p:pic>
        <p:pic>
          <p:nvPicPr>
            <p:cNvPr id="50" name="Picture 49" descr="A blue line drawing of mountains&#10;&#10;Description automatically generated">
              <a:extLst>
                <a:ext uri="{FF2B5EF4-FFF2-40B4-BE49-F238E27FC236}">
                  <a16:creationId xmlns:a16="http://schemas.microsoft.com/office/drawing/2014/main" id="{EBA581B0-EF29-941D-5E55-4C918D1DB2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49320" y="2439257"/>
              <a:ext cx="182880" cy="182880"/>
            </a:xfrm>
            <a:prstGeom prst="rect">
              <a:avLst/>
            </a:prstGeom>
          </p:spPr>
        </p:pic>
        <p:sp>
          <p:nvSpPr>
            <p:cNvPr id="51" name="TextBox 50">
              <a:extLst>
                <a:ext uri="{FF2B5EF4-FFF2-40B4-BE49-F238E27FC236}">
                  <a16:creationId xmlns:a16="http://schemas.microsoft.com/office/drawing/2014/main" id="{5ADB6FB2-510B-AB61-4DEA-10BCEEF026FB}"/>
                </a:ext>
              </a:extLst>
            </p:cNvPr>
            <p:cNvSpPr txBox="1"/>
            <p:nvPr/>
          </p:nvSpPr>
          <p:spPr>
            <a:xfrm rot="16200000">
              <a:off x="770501" y="4117304"/>
              <a:ext cx="774571" cy="246221"/>
            </a:xfrm>
            <a:prstGeom prst="rect">
              <a:avLst/>
            </a:prstGeom>
            <a:noFill/>
          </p:spPr>
          <p:txBody>
            <a:bodyPr wrap="none" rtlCol="0">
              <a:spAutoFit/>
            </a:bodyPr>
            <a:lstStyle/>
            <a:p>
              <a:r>
                <a:rPr lang="en-US" sz="1000" dirty="0">
                  <a:solidFill>
                    <a:srgbClr val="646C76"/>
                  </a:solidFill>
                  <a:latin typeface="Dax Offc Pro" panose="020B0504030101020102" pitchFamily="34" charset="0"/>
                </a:rPr>
                <a:t>Granularity</a:t>
              </a:r>
              <a:endParaRPr lang="en-CA" sz="1000" dirty="0">
                <a:solidFill>
                  <a:srgbClr val="646C76"/>
                </a:solidFill>
                <a:latin typeface="Dax Offc Pro" panose="020B0504030101020102" pitchFamily="34" charset="0"/>
              </a:endParaRPr>
            </a:p>
          </p:txBody>
        </p:sp>
      </p:grpSp>
      <p:grpSp>
        <p:nvGrpSpPr>
          <p:cNvPr id="61" name="Group 60">
            <a:extLst>
              <a:ext uri="{FF2B5EF4-FFF2-40B4-BE49-F238E27FC236}">
                <a16:creationId xmlns:a16="http://schemas.microsoft.com/office/drawing/2014/main" id="{9EA0488B-B05C-49BF-EE06-08BC6B2EF3A8}"/>
              </a:ext>
            </a:extLst>
          </p:cNvPr>
          <p:cNvGrpSpPr/>
          <p:nvPr/>
        </p:nvGrpSpPr>
        <p:grpSpPr>
          <a:xfrm>
            <a:off x="10761785" y="3201258"/>
            <a:ext cx="461238" cy="2743200"/>
            <a:chOff x="10761785" y="3201258"/>
            <a:chExt cx="461238" cy="2743200"/>
          </a:xfrm>
        </p:grpSpPr>
        <p:sp>
          <p:nvSpPr>
            <p:cNvPr id="54" name="TextBox 53">
              <a:extLst>
                <a:ext uri="{FF2B5EF4-FFF2-40B4-BE49-F238E27FC236}">
                  <a16:creationId xmlns:a16="http://schemas.microsoft.com/office/drawing/2014/main" id="{10B254C1-84AA-3305-5B6D-31802C5E60C5}"/>
                </a:ext>
              </a:extLst>
            </p:cNvPr>
            <p:cNvSpPr txBox="1"/>
            <p:nvPr/>
          </p:nvSpPr>
          <p:spPr>
            <a:xfrm>
              <a:off x="10876453" y="4342026"/>
              <a:ext cx="346570" cy="461665"/>
            </a:xfrm>
            <a:prstGeom prst="rect">
              <a:avLst/>
            </a:prstGeom>
            <a:noFill/>
            <a:ln>
              <a:noFill/>
            </a:ln>
          </p:spPr>
          <p:txBody>
            <a:bodyPr wrap="none" rtlCol="0">
              <a:spAutoFit/>
            </a:bodyPr>
            <a:lstStyle/>
            <a:p>
              <a:r>
                <a:rPr lang="en-US" sz="2400" dirty="0">
                  <a:solidFill>
                    <a:schemeClr val="accent2"/>
                  </a:solidFill>
                  <a:latin typeface="Dax Offc Pro" panose="020B0504030101020102" pitchFamily="34" charset="0"/>
                </a:rPr>
                <a:t>5</a:t>
              </a:r>
              <a:endParaRPr lang="en-CA" sz="2400" dirty="0">
                <a:solidFill>
                  <a:schemeClr val="accent2"/>
                </a:solidFill>
                <a:latin typeface="Dax Offc Pro" panose="020B0504030101020102" pitchFamily="34" charset="0"/>
              </a:endParaRPr>
            </a:p>
          </p:txBody>
        </p:sp>
        <p:cxnSp>
          <p:nvCxnSpPr>
            <p:cNvPr id="57" name="Straight Connector 56">
              <a:extLst>
                <a:ext uri="{FF2B5EF4-FFF2-40B4-BE49-F238E27FC236}">
                  <a16:creationId xmlns:a16="http://schemas.microsoft.com/office/drawing/2014/main" id="{5BA0C0B9-1B04-77B8-BD27-A88B11E6AF74}"/>
                </a:ext>
              </a:extLst>
            </p:cNvPr>
            <p:cNvCxnSpPr>
              <a:cxnSpLocks/>
            </p:cNvCxnSpPr>
            <p:nvPr/>
          </p:nvCxnSpPr>
          <p:spPr>
            <a:xfrm>
              <a:off x="10761785" y="3201258"/>
              <a:ext cx="0" cy="27432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7679B23C-AA30-2824-6146-F45ED7C8449E}"/>
              </a:ext>
            </a:extLst>
          </p:cNvPr>
          <p:cNvGrpSpPr/>
          <p:nvPr/>
        </p:nvGrpSpPr>
        <p:grpSpPr>
          <a:xfrm>
            <a:off x="4785228" y="6188298"/>
            <a:ext cx="5743307" cy="558698"/>
            <a:chOff x="4785228" y="6188298"/>
            <a:chExt cx="5743307" cy="558698"/>
          </a:xfrm>
        </p:grpSpPr>
        <p:sp>
          <p:nvSpPr>
            <p:cNvPr id="55" name="TextBox 54">
              <a:extLst>
                <a:ext uri="{FF2B5EF4-FFF2-40B4-BE49-F238E27FC236}">
                  <a16:creationId xmlns:a16="http://schemas.microsoft.com/office/drawing/2014/main" id="{D2CAA891-B76F-0B68-A8F7-85F4D8BA1A9D}"/>
                </a:ext>
              </a:extLst>
            </p:cNvPr>
            <p:cNvSpPr txBox="1"/>
            <p:nvPr/>
          </p:nvSpPr>
          <p:spPr>
            <a:xfrm>
              <a:off x="7483596" y="6285331"/>
              <a:ext cx="346570" cy="461665"/>
            </a:xfrm>
            <a:prstGeom prst="rect">
              <a:avLst/>
            </a:prstGeom>
            <a:noFill/>
          </p:spPr>
          <p:txBody>
            <a:bodyPr wrap="none" rtlCol="0">
              <a:spAutoFit/>
            </a:bodyPr>
            <a:lstStyle/>
            <a:p>
              <a:r>
                <a:rPr lang="en-US" sz="2400" dirty="0">
                  <a:solidFill>
                    <a:schemeClr val="accent2"/>
                  </a:solidFill>
                  <a:latin typeface="Dax Offc Pro" panose="020B0504030101020102" pitchFamily="34" charset="0"/>
                </a:rPr>
                <a:t>4</a:t>
              </a:r>
              <a:endParaRPr lang="en-CA" sz="2400" dirty="0">
                <a:solidFill>
                  <a:schemeClr val="accent2"/>
                </a:solidFill>
                <a:latin typeface="Dax Offc Pro" panose="020B0504030101020102" pitchFamily="34" charset="0"/>
              </a:endParaRPr>
            </a:p>
          </p:txBody>
        </p:sp>
        <p:cxnSp>
          <p:nvCxnSpPr>
            <p:cNvPr id="58" name="Straight Connector 57">
              <a:extLst>
                <a:ext uri="{FF2B5EF4-FFF2-40B4-BE49-F238E27FC236}">
                  <a16:creationId xmlns:a16="http://schemas.microsoft.com/office/drawing/2014/main" id="{C38A6A3A-EAE8-FD69-287A-0139C0EAE0B5}"/>
                </a:ext>
              </a:extLst>
            </p:cNvPr>
            <p:cNvCxnSpPr>
              <a:cxnSpLocks/>
            </p:cNvCxnSpPr>
            <p:nvPr/>
          </p:nvCxnSpPr>
          <p:spPr>
            <a:xfrm>
              <a:off x="4785228" y="6188298"/>
              <a:ext cx="5743307"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3B336751-AAAF-F507-FD68-8F706A9DFE43}"/>
              </a:ext>
            </a:extLst>
          </p:cNvPr>
          <p:cNvGrpSpPr/>
          <p:nvPr/>
        </p:nvGrpSpPr>
        <p:grpSpPr>
          <a:xfrm>
            <a:off x="4765524" y="3037745"/>
            <a:ext cx="5742432" cy="2990088"/>
            <a:chOff x="3266945" y="1050280"/>
            <a:chExt cx="5742432" cy="2990088"/>
          </a:xfrm>
        </p:grpSpPr>
        <p:sp>
          <p:nvSpPr>
            <p:cNvPr id="65" name="Rectangle: Rounded Corners 64">
              <a:extLst>
                <a:ext uri="{FF2B5EF4-FFF2-40B4-BE49-F238E27FC236}">
                  <a16:creationId xmlns:a16="http://schemas.microsoft.com/office/drawing/2014/main" id="{2B838112-34F1-1BEB-C787-6DA323602E1D}"/>
                </a:ext>
              </a:extLst>
            </p:cNvPr>
            <p:cNvSpPr/>
            <p:nvPr/>
          </p:nvSpPr>
          <p:spPr>
            <a:xfrm>
              <a:off x="3266945" y="1050280"/>
              <a:ext cx="5742432" cy="2990088"/>
            </a:xfrm>
            <a:prstGeom prst="round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3" name="TextBox 62">
              <a:extLst>
                <a:ext uri="{FF2B5EF4-FFF2-40B4-BE49-F238E27FC236}">
                  <a16:creationId xmlns:a16="http://schemas.microsoft.com/office/drawing/2014/main" id="{99951D24-17CF-C586-AD77-F3AC60AE1023}"/>
                </a:ext>
              </a:extLst>
            </p:cNvPr>
            <p:cNvSpPr txBox="1"/>
            <p:nvPr/>
          </p:nvSpPr>
          <p:spPr>
            <a:xfrm>
              <a:off x="5556429" y="1991326"/>
              <a:ext cx="1079142" cy="1107996"/>
            </a:xfrm>
            <a:prstGeom prst="rect">
              <a:avLst/>
            </a:prstGeom>
            <a:noFill/>
          </p:spPr>
          <p:txBody>
            <a:bodyPr wrap="none" rtlCol="0">
              <a:spAutoFit/>
            </a:bodyPr>
            <a:lstStyle/>
            <a:p>
              <a:r>
                <a:rPr lang="en-US" sz="6600" dirty="0">
                  <a:solidFill>
                    <a:srgbClr val="364556"/>
                  </a:solidFill>
                  <a:latin typeface="Dax Offc Pro" panose="020B0504030101020102" pitchFamily="34" charset="0"/>
                </a:rPr>
                <a:t>20</a:t>
              </a:r>
              <a:endParaRPr lang="en-CA" sz="6600" dirty="0">
                <a:solidFill>
                  <a:srgbClr val="364556"/>
                </a:solidFill>
                <a:latin typeface="Dax Offc Pro" panose="020B0504030101020102" pitchFamily="34" charset="0"/>
              </a:endParaRPr>
            </a:p>
          </p:txBody>
        </p:sp>
      </p:grpSp>
    </p:spTree>
    <p:extLst>
      <p:ext uri="{BB962C8B-B14F-4D97-AF65-F5344CB8AC3E}">
        <p14:creationId xmlns:p14="http://schemas.microsoft.com/office/powerpoint/2010/main" val="3258240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1"/>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6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2">
            <a:extLst>
              <a:ext uri="{FF2B5EF4-FFF2-40B4-BE49-F238E27FC236}">
                <a16:creationId xmlns:a16="http://schemas.microsoft.com/office/drawing/2014/main" id="{1D1E897E-545E-865F-C0DD-DDE8BF6041A6}"/>
              </a:ext>
            </a:extLst>
          </p:cNvPr>
          <p:cNvSpPr>
            <a:spLocks noChangeArrowheads="1"/>
          </p:cNvSpPr>
          <p:nvPr/>
        </p:nvSpPr>
        <p:spPr bwMode="auto">
          <a:xfrm flipH="1">
            <a:off x="6480879" y="2207706"/>
            <a:ext cx="954635" cy="1837651"/>
          </a:xfrm>
          <a:custGeom>
            <a:avLst/>
            <a:gdLst>
              <a:gd name="T0" fmla="*/ 1422 w 1423"/>
              <a:gd name="T1" fmla="*/ 0 h 2843"/>
              <a:gd name="T2" fmla="*/ 1422 w 1423"/>
              <a:gd name="T3" fmla="*/ 0 h 2843"/>
              <a:gd name="T4" fmla="*/ 0 w 1423"/>
              <a:gd name="T5" fmla="*/ 1421 h 2843"/>
              <a:gd name="T6" fmla="*/ 1422 w 1423"/>
              <a:gd name="T7" fmla="*/ 2842 h 2843"/>
              <a:gd name="T8" fmla="*/ 1422 w 1423"/>
              <a:gd name="T9" fmla="*/ 0 h 2843"/>
              <a:gd name="connsiteX0" fmla="*/ 9993 w 9993"/>
              <a:gd name="connsiteY0" fmla="*/ 0 h 9996"/>
              <a:gd name="connsiteX1" fmla="*/ 9993 w 9993"/>
              <a:gd name="connsiteY1" fmla="*/ 0 h 9996"/>
              <a:gd name="connsiteX2" fmla="*/ 0 w 9993"/>
              <a:gd name="connsiteY2" fmla="*/ 4998 h 9996"/>
              <a:gd name="connsiteX3" fmla="*/ 9993 w 9993"/>
              <a:gd name="connsiteY3" fmla="*/ 9996 h 9996"/>
              <a:gd name="connsiteX4" fmla="*/ 9993 w 9993"/>
              <a:gd name="connsiteY4" fmla="*/ 0 h 9996"/>
              <a:gd name="connsiteX0" fmla="*/ 10000 w 10000"/>
              <a:gd name="connsiteY0" fmla="*/ 0 h 10000"/>
              <a:gd name="connsiteX1" fmla="*/ 10000 w 10000"/>
              <a:gd name="connsiteY1" fmla="*/ 0 h 10000"/>
              <a:gd name="connsiteX2" fmla="*/ 0 w 10000"/>
              <a:gd name="connsiteY2" fmla="*/ 5000 h 10000"/>
              <a:gd name="connsiteX3" fmla="*/ 10000 w 10000"/>
              <a:gd name="connsiteY3" fmla="*/ 10000 h 10000"/>
              <a:gd name="connsiteX4" fmla="*/ 10000 w 10000"/>
              <a:gd name="connsiteY4" fmla="*/ 0 h 10000"/>
              <a:gd name="connsiteX0" fmla="*/ 10190 w 10190"/>
              <a:gd name="connsiteY0" fmla="*/ 0 h 9638"/>
              <a:gd name="connsiteX1" fmla="*/ 10190 w 10190"/>
              <a:gd name="connsiteY1" fmla="*/ 0 h 9638"/>
              <a:gd name="connsiteX2" fmla="*/ 190 w 10190"/>
              <a:gd name="connsiteY2" fmla="*/ 5000 h 9638"/>
              <a:gd name="connsiteX3" fmla="*/ 6124 w 10190"/>
              <a:gd name="connsiteY3" fmla="*/ 9638 h 9638"/>
              <a:gd name="connsiteX4" fmla="*/ 10190 w 10190"/>
              <a:gd name="connsiteY4" fmla="*/ 0 h 9638"/>
              <a:gd name="connsiteX0" fmla="*/ 9954 w 9954"/>
              <a:gd name="connsiteY0" fmla="*/ 0 h 10000"/>
              <a:gd name="connsiteX1" fmla="*/ 9954 w 9954"/>
              <a:gd name="connsiteY1" fmla="*/ 0 h 10000"/>
              <a:gd name="connsiteX2" fmla="*/ 140 w 9954"/>
              <a:gd name="connsiteY2" fmla="*/ 5188 h 10000"/>
              <a:gd name="connsiteX3" fmla="*/ 5964 w 9954"/>
              <a:gd name="connsiteY3" fmla="*/ 10000 h 10000"/>
              <a:gd name="connsiteX4" fmla="*/ 9954 w 9954"/>
              <a:gd name="connsiteY4" fmla="*/ 0 h 10000"/>
              <a:gd name="connsiteX0" fmla="*/ 10000 w 10000"/>
              <a:gd name="connsiteY0" fmla="*/ 0 h 10000"/>
              <a:gd name="connsiteX1" fmla="*/ 10000 w 10000"/>
              <a:gd name="connsiteY1" fmla="*/ 0 h 10000"/>
              <a:gd name="connsiteX2" fmla="*/ 141 w 10000"/>
              <a:gd name="connsiteY2" fmla="*/ 5188 h 10000"/>
              <a:gd name="connsiteX3" fmla="*/ 5992 w 10000"/>
              <a:gd name="connsiteY3" fmla="*/ 10000 h 10000"/>
              <a:gd name="connsiteX4" fmla="*/ 6025 w 10000"/>
              <a:gd name="connsiteY4" fmla="*/ 376 h 10000"/>
              <a:gd name="connsiteX0" fmla="*/ 9860 w 9860"/>
              <a:gd name="connsiteY0" fmla="*/ 0 h 10000"/>
              <a:gd name="connsiteX1" fmla="*/ 5919 w 9860"/>
              <a:gd name="connsiteY1" fmla="*/ 394 h 10000"/>
              <a:gd name="connsiteX2" fmla="*/ 1 w 9860"/>
              <a:gd name="connsiteY2" fmla="*/ 5188 h 10000"/>
              <a:gd name="connsiteX3" fmla="*/ 5852 w 9860"/>
              <a:gd name="connsiteY3" fmla="*/ 10000 h 10000"/>
              <a:gd name="connsiteX4" fmla="*/ 5885 w 9860"/>
              <a:gd name="connsiteY4" fmla="*/ 376 h 10000"/>
              <a:gd name="connsiteX0" fmla="*/ 10000 w 10000"/>
              <a:gd name="connsiteY0" fmla="*/ 0 h 10000"/>
              <a:gd name="connsiteX1" fmla="*/ 6003 w 10000"/>
              <a:gd name="connsiteY1" fmla="*/ 394 h 10000"/>
              <a:gd name="connsiteX2" fmla="*/ 1 w 10000"/>
              <a:gd name="connsiteY2" fmla="*/ 5188 h 10000"/>
              <a:gd name="connsiteX3" fmla="*/ 5935 w 10000"/>
              <a:gd name="connsiteY3" fmla="*/ 10000 h 10000"/>
              <a:gd name="connsiteX4" fmla="*/ 5969 w 10000"/>
              <a:gd name="connsiteY4" fmla="*/ 376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0000" y="0"/>
                </a:moveTo>
                <a:lnTo>
                  <a:pt x="6003" y="394"/>
                </a:lnTo>
                <a:cubicBezTo>
                  <a:pt x="2019" y="1289"/>
                  <a:pt x="12" y="3587"/>
                  <a:pt x="1" y="5188"/>
                </a:cubicBezTo>
                <a:cubicBezTo>
                  <a:pt x="-10" y="6789"/>
                  <a:pt x="1020" y="8442"/>
                  <a:pt x="5935" y="10000"/>
                </a:cubicBezTo>
                <a:cubicBezTo>
                  <a:pt x="5946" y="6792"/>
                  <a:pt x="5958" y="3584"/>
                  <a:pt x="5969" y="376"/>
                </a:cubicBezTo>
              </a:path>
            </a:pathLst>
          </a:custGeom>
          <a:solidFill>
            <a:srgbClr val="0075BE">
              <a:alpha val="10000"/>
            </a:srgbClr>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sp>
        <p:nvSpPr>
          <p:cNvPr id="3" name="Freeform 165">
            <a:extLst>
              <a:ext uri="{FF2B5EF4-FFF2-40B4-BE49-F238E27FC236}">
                <a16:creationId xmlns:a16="http://schemas.microsoft.com/office/drawing/2014/main" id="{8E627A7A-C587-41B7-A68B-BF7AFCE7DC34}"/>
              </a:ext>
            </a:extLst>
          </p:cNvPr>
          <p:cNvSpPr>
            <a:spLocks noChangeArrowheads="1"/>
          </p:cNvSpPr>
          <p:nvPr/>
        </p:nvSpPr>
        <p:spPr bwMode="auto">
          <a:xfrm flipH="1">
            <a:off x="7745204" y="1414016"/>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sp>
        <p:nvSpPr>
          <p:cNvPr id="4" name="Freeform 166">
            <a:extLst>
              <a:ext uri="{FF2B5EF4-FFF2-40B4-BE49-F238E27FC236}">
                <a16:creationId xmlns:a16="http://schemas.microsoft.com/office/drawing/2014/main" id="{5295F910-28D4-AF38-E364-D5ED5B195CBA}"/>
              </a:ext>
            </a:extLst>
          </p:cNvPr>
          <p:cNvSpPr>
            <a:spLocks noChangeArrowheads="1"/>
          </p:cNvSpPr>
          <p:nvPr/>
        </p:nvSpPr>
        <p:spPr bwMode="auto">
          <a:xfrm flipH="1">
            <a:off x="7745204" y="2817326"/>
            <a:ext cx="979874" cy="974444"/>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dirty="0">
              <a:solidFill>
                <a:srgbClr val="989998"/>
              </a:solidFill>
              <a:latin typeface="Dax Offc Pro" panose="020B0504030101020102" pitchFamily="34" charset="0"/>
            </a:endParaRPr>
          </a:p>
        </p:txBody>
      </p:sp>
      <p:sp>
        <p:nvSpPr>
          <p:cNvPr id="5" name="Freeform 167">
            <a:extLst>
              <a:ext uri="{FF2B5EF4-FFF2-40B4-BE49-F238E27FC236}">
                <a16:creationId xmlns:a16="http://schemas.microsoft.com/office/drawing/2014/main" id="{303ADC7C-6DD2-93D2-E42C-047FEA847632}"/>
              </a:ext>
            </a:extLst>
          </p:cNvPr>
          <p:cNvSpPr>
            <a:spLocks noChangeArrowheads="1"/>
          </p:cNvSpPr>
          <p:nvPr/>
        </p:nvSpPr>
        <p:spPr bwMode="auto">
          <a:xfrm flipH="1">
            <a:off x="7745204" y="4342779"/>
            <a:ext cx="979874" cy="974444"/>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grpSp>
        <p:nvGrpSpPr>
          <p:cNvPr id="6" name="Grupo 109">
            <a:extLst>
              <a:ext uri="{FF2B5EF4-FFF2-40B4-BE49-F238E27FC236}">
                <a16:creationId xmlns:a16="http://schemas.microsoft.com/office/drawing/2014/main" id="{29A66274-A90B-A60A-A70A-FED5538FD9BA}"/>
              </a:ext>
            </a:extLst>
          </p:cNvPr>
          <p:cNvGrpSpPr/>
          <p:nvPr/>
        </p:nvGrpSpPr>
        <p:grpSpPr>
          <a:xfrm flipH="1">
            <a:off x="9060865" y="1538006"/>
            <a:ext cx="2702821" cy="741644"/>
            <a:chOff x="4247967" y="10620441"/>
            <a:chExt cx="4271014" cy="1483287"/>
          </a:xfrm>
        </p:grpSpPr>
        <p:sp>
          <p:nvSpPr>
            <p:cNvPr id="7" name="CuadroTexto 395">
              <a:extLst>
                <a:ext uri="{FF2B5EF4-FFF2-40B4-BE49-F238E27FC236}">
                  <a16:creationId xmlns:a16="http://schemas.microsoft.com/office/drawing/2014/main" id="{5EE1A05D-FA9F-0F21-04BD-ECFE7F4C590B}"/>
                </a:ext>
              </a:extLst>
            </p:cNvPr>
            <p:cNvSpPr txBox="1"/>
            <p:nvPr/>
          </p:nvSpPr>
          <p:spPr>
            <a:xfrm flipH="1">
              <a:off x="6136305" y="10620441"/>
              <a:ext cx="2382676" cy="461664"/>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900" b="1" dirty="0">
                  <a:solidFill>
                    <a:srgbClr val="353E49"/>
                  </a:solidFill>
                  <a:latin typeface="Dax Offc Pro" panose="020B0504030101020102" pitchFamily="34" charset="0"/>
                  <a:ea typeface="Lato" charset="0"/>
                  <a:cs typeface="Lato" charset="0"/>
                </a:rPr>
                <a:t>% Completion</a:t>
              </a:r>
            </a:p>
          </p:txBody>
        </p:sp>
        <p:sp>
          <p:nvSpPr>
            <p:cNvPr id="8" name="Rectangle 40">
              <a:extLst>
                <a:ext uri="{FF2B5EF4-FFF2-40B4-BE49-F238E27FC236}">
                  <a16:creationId xmlns:a16="http://schemas.microsoft.com/office/drawing/2014/main" id="{0AA308D6-A71B-5C3D-12CA-9C92CBFFB75C}"/>
                </a:ext>
              </a:extLst>
            </p:cNvPr>
            <p:cNvSpPr/>
            <p:nvPr/>
          </p:nvSpPr>
          <p:spPr>
            <a:xfrm>
              <a:off x="4247967" y="11180399"/>
              <a:ext cx="4236804" cy="923329"/>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1200" dirty="0">
                  <a:solidFill>
                    <a:srgbClr val="646C76"/>
                  </a:solidFill>
                  <a:latin typeface="Dax Offc Pro" panose="020B0504030101020102" pitchFamily="34" charset="0"/>
                  <a:ea typeface="Lato Light" panose="020F0502020204030203" pitchFamily="34" charset="0"/>
                  <a:cs typeface="Lato Light" panose="020F0502020204030203" pitchFamily="34" charset="0"/>
                </a:rPr>
                <a:t>Actual % Completion</a:t>
              </a:r>
            </a:p>
            <a:p>
              <a:r>
                <a:rPr lang="en-US" sz="1200" dirty="0">
                  <a:solidFill>
                    <a:srgbClr val="646C76"/>
                  </a:solidFill>
                  <a:latin typeface="Dax Offc Pro" panose="020B0504030101020102" pitchFamily="34" charset="0"/>
                  <a:ea typeface="Lato Light" panose="020F0502020204030203" pitchFamily="34" charset="0"/>
                  <a:cs typeface="Lato Light" panose="020F0502020204030203" pitchFamily="34" charset="0"/>
                </a:rPr>
                <a:t>Expected % Completion</a:t>
              </a:r>
            </a:p>
          </p:txBody>
        </p:sp>
      </p:grpSp>
      <p:grpSp>
        <p:nvGrpSpPr>
          <p:cNvPr id="9" name="Grupo 162">
            <a:extLst>
              <a:ext uri="{FF2B5EF4-FFF2-40B4-BE49-F238E27FC236}">
                <a16:creationId xmlns:a16="http://schemas.microsoft.com/office/drawing/2014/main" id="{D73190AE-410A-CDF5-406E-C890E29EC8B7}"/>
              </a:ext>
            </a:extLst>
          </p:cNvPr>
          <p:cNvGrpSpPr/>
          <p:nvPr/>
        </p:nvGrpSpPr>
        <p:grpSpPr>
          <a:xfrm flipH="1">
            <a:off x="9062073" y="2941882"/>
            <a:ext cx="2693491" cy="926310"/>
            <a:chOff x="4247967" y="10620441"/>
            <a:chExt cx="4256271" cy="1852619"/>
          </a:xfrm>
        </p:grpSpPr>
        <p:sp>
          <p:nvSpPr>
            <p:cNvPr id="10" name="CuadroTexto 395">
              <a:extLst>
                <a:ext uri="{FF2B5EF4-FFF2-40B4-BE49-F238E27FC236}">
                  <a16:creationId xmlns:a16="http://schemas.microsoft.com/office/drawing/2014/main" id="{D1AF2504-0567-B4C8-6E4A-696A0218600B}"/>
                </a:ext>
              </a:extLst>
            </p:cNvPr>
            <p:cNvSpPr txBox="1"/>
            <p:nvPr/>
          </p:nvSpPr>
          <p:spPr>
            <a:xfrm flipH="1">
              <a:off x="5771022" y="10620441"/>
              <a:ext cx="2733216" cy="461664"/>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900" b="1" dirty="0">
                  <a:solidFill>
                    <a:srgbClr val="353E49"/>
                  </a:solidFill>
                  <a:latin typeface="Dax Offc Pro" panose="020B0504030101020102" pitchFamily="34" charset="0"/>
                  <a:ea typeface="Lato" charset="0"/>
                  <a:cs typeface="Lato" charset="0"/>
                </a:rPr>
                <a:t>Work Status (Traffic Light)</a:t>
              </a:r>
            </a:p>
          </p:txBody>
        </p:sp>
        <p:sp>
          <p:nvSpPr>
            <p:cNvPr id="11" name="Rectangle 40">
              <a:extLst>
                <a:ext uri="{FF2B5EF4-FFF2-40B4-BE49-F238E27FC236}">
                  <a16:creationId xmlns:a16="http://schemas.microsoft.com/office/drawing/2014/main" id="{681BF804-FFD0-4DA2-009D-57A5C18DBCB3}"/>
                </a:ext>
              </a:extLst>
            </p:cNvPr>
            <p:cNvSpPr/>
            <p:nvPr/>
          </p:nvSpPr>
          <p:spPr>
            <a:xfrm>
              <a:off x="4247967" y="11180399"/>
              <a:ext cx="4236804" cy="1292661"/>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1200" dirty="0">
                  <a:solidFill>
                    <a:srgbClr val="646C76"/>
                  </a:solidFill>
                  <a:latin typeface="Dax Offc Pro" panose="020B0504030101020102" pitchFamily="34" charset="0"/>
                  <a:ea typeface="Lato Light" panose="020F0502020204030203" pitchFamily="34" charset="0"/>
                  <a:cs typeface="Lato Light" panose="020F0502020204030203" pitchFamily="34" charset="0"/>
                </a:rPr>
                <a:t>Completed (Blue), In Progress (Green), At Risk (Yellow), Late (Red), Not Started (Grey)</a:t>
              </a:r>
            </a:p>
          </p:txBody>
        </p:sp>
      </p:grpSp>
      <p:grpSp>
        <p:nvGrpSpPr>
          <p:cNvPr id="12" name="Grupo 165">
            <a:extLst>
              <a:ext uri="{FF2B5EF4-FFF2-40B4-BE49-F238E27FC236}">
                <a16:creationId xmlns:a16="http://schemas.microsoft.com/office/drawing/2014/main" id="{E59C36C9-6F43-DA59-66D5-3FDEC29C6F29}"/>
              </a:ext>
            </a:extLst>
          </p:cNvPr>
          <p:cNvGrpSpPr/>
          <p:nvPr/>
        </p:nvGrpSpPr>
        <p:grpSpPr>
          <a:xfrm flipH="1">
            <a:off x="9056181" y="4483925"/>
            <a:ext cx="2702823" cy="741644"/>
            <a:chOff x="4247967" y="10620441"/>
            <a:chExt cx="4271016" cy="1483287"/>
          </a:xfrm>
        </p:grpSpPr>
        <p:sp>
          <p:nvSpPr>
            <p:cNvPr id="13" name="CuadroTexto 395">
              <a:extLst>
                <a:ext uri="{FF2B5EF4-FFF2-40B4-BE49-F238E27FC236}">
                  <a16:creationId xmlns:a16="http://schemas.microsoft.com/office/drawing/2014/main" id="{83748896-3E02-BE0F-196C-3D8BAA4518BB}"/>
                </a:ext>
              </a:extLst>
            </p:cNvPr>
            <p:cNvSpPr txBox="1"/>
            <p:nvPr/>
          </p:nvSpPr>
          <p:spPr>
            <a:xfrm flipH="1">
              <a:off x="6136308" y="10620441"/>
              <a:ext cx="2382675" cy="461664"/>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900" b="1" dirty="0">
                  <a:solidFill>
                    <a:srgbClr val="353E49"/>
                  </a:solidFill>
                  <a:latin typeface="Dax Offc Pro" panose="020B0504030101020102" pitchFamily="34" charset="0"/>
                  <a:ea typeface="Lato" charset="0"/>
                  <a:cs typeface="Lato" charset="0"/>
                </a:rPr>
                <a:t>Finish Date</a:t>
              </a:r>
            </a:p>
          </p:txBody>
        </p:sp>
        <p:sp>
          <p:nvSpPr>
            <p:cNvPr id="14" name="Rectangle 40">
              <a:extLst>
                <a:ext uri="{FF2B5EF4-FFF2-40B4-BE49-F238E27FC236}">
                  <a16:creationId xmlns:a16="http://schemas.microsoft.com/office/drawing/2014/main" id="{1D076889-5DA4-A1C4-1CA5-ABB44E6C5890}"/>
                </a:ext>
              </a:extLst>
            </p:cNvPr>
            <p:cNvSpPr/>
            <p:nvPr/>
          </p:nvSpPr>
          <p:spPr>
            <a:xfrm>
              <a:off x="4247967" y="11180399"/>
              <a:ext cx="4236805" cy="923329"/>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1200" dirty="0">
                  <a:solidFill>
                    <a:srgbClr val="646C76"/>
                  </a:solidFill>
                  <a:latin typeface="Dax Offc Pro" panose="020B0504030101020102" pitchFamily="34" charset="0"/>
                  <a:ea typeface="Lato Light" panose="020F0502020204030203" pitchFamily="34" charset="0"/>
                  <a:cs typeface="Lato Light" panose="020F0502020204030203" pitchFamily="34" charset="0"/>
                </a:rPr>
                <a:t>Actual Finish</a:t>
              </a:r>
            </a:p>
            <a:p>
              <a:r>
                <a:rPr lang="en-US" sz="1200" dirty="0">
                  <a:solidFill>
                    <a:srgbClr val="646C76"/>
                  </a:solidFill>
                  <a:latin typeface="Dax Offc Pro" panose="020B0504030101020102" pitchFamily="34" charset="0"/>
                  <a:ea typeface="Lato Light" panose="020F0502020204030203" pitchFamily="34" charset="0"/>
                  <a:cs typeface="Lato Light" panose="020F0502020204030203" pitchFamily="34" charset="0"/>
                </a:rPr>
                <a:t>Expected Finish</a:t>
              </a:r>
            </a:p>
          </p:txBody>
        </p:sp>
      </p:grpSp>
      <p:grpSp>
        <p:nvGrpSpPr>
          <p:cNvPr id="15" name="Group 71">
            <a:extLst>
              <a:ext uri="{FF2B5EF4-FFF2-40B4-BE49-F238E27FC236}">
                <a16:creationId xmlns:a16="http://schemas.microsoft.com/office/drawing/2014/main" id="{5A7E7A04-E0C0-6D43-AFC4-C7A67DAD5007}"/>
              </a:ext>
            </a:extLst>
          </p:cNvPr>
          <p:cNvGrpSpPr/>
          <p:nvPr/>
        </p:nvGrpSpPr>
        <p:grpSpPr>
          <a:xfrm flipH="1">
            <a:off x="428314" y="2723275"/>
            <a:ext cx="2878234" cy="1157967"/>
            <a:chOff x="2236245" y="3643574"/>
            <a:chExt cx="8950985" cy="2315934"/>
          </a:xfrm>
        </p:grpSpPr>
        <p:sp>
          <p:nvSpPr>
            <p:cNvPr id="16" name="CuadroTexto 598">
              <a:extLst>
                <a:ext uri="{FF2B5EF4-FFF2-40B4-BE49-F238E27FC236}">
                  <a16:creationId xmlns:a16="http://schemas.microsoft.com/office/drawing/2014/main" id="{EA0CECAC-FFE2-1857-2EBA-27E05650E64F}"/>
                </a:ext>
              </a:extLst>
            </p:cNvPr>
            <p:cNvSpPr txBox="1"/>
            <p:nvPr/>
          </p:nvSpPr>
          <p:spPr>
            <a:xfrm>
              <a:off x="2516596" y="3643574"/>
              <a:ext cx="7045028" cy="1415772"/>
            </a:xfrm>
            <a:prstGeom prst="rect">
              <a:avLst/>
            </a:prstGeom>
            <a:noFill/>
          </p:spPr>
          <p:txBody>
            <a:bodyPr wrap="non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4000" b="1" dirty="0">
                  <a:solidFill>
                    <a:srgbClr val="353E49"/>
                  </a:solidFill>
                  <a:latin typeface="Dax Offc Pro" panose="020B0504030101020102" pitchFamily="34" charset="0"/>
                  <a:ea typeface="Lato Heavy" charset="0"/>
                  <a:cs typeface="Lato Heavy" charset="0"/>
                </a:rPr>
                <a:t>Schedule</a:t>
              </a:r>
            </a:p>
          </p:txBody>
        </p:sp>
        <p:sp>
          <p:nvSpPr>
            <p:cNvPr id="17" name="CuadroTexto 599">
              <a:extLst>
                <a:ext uri="{FF2B5EF4-FFF2-40B4-BE49-F238E27FC236}">
                  <a16:creationId xmlns:a16="http://schemas.microsoft.com/office/drawing/2014/main" id="{ACBBF5C7-EEBE-3772-264A-87B658351BED}"/>
                </a:ext>
              </a:extLst>
            </p:cNvPr>
            <p:cNvSpPr txBox="1"/>
            <p:nvPr/>
          </p:nvSpPr>
          <p:spPr>
            <a:xfrm>
              <a:off x="2236245" y="4943846"/>
              <a:ext cx="8950985" cy="1015662"/>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r"/>
              <a:r>
                <a:rPr lang="en-US" sz="900" dirty="0">
                  <a:solidFill>
                    <a:srgbClr val="646C76"/>
                  </a:solidFill>
                  <a:latin typeface="Dax Offc Pro" panose="020B0504030101020102" pitchFamily="34" charset="0"/>
                </a:rPr>
                <a:t>Near Real-Time Schedule Interface: Your flight radar for dynamic scheduling, ensuring timely arrivals and departures in the M&amp;A airspace.</a:t>
              </a:r>
            </a:p>
          </p:txBody>
        </p:sp>
      </p:grpSp>
      <p:grpSp>
        <p:nvGrpSpPr>
          <p:cNvPr id="18" name="Group 17">
            <a:extLst>
              <a:ext uri="{FF2B5EF4-FFF2-40B4-BE49-F238E27FC236}">
                <a16:creationId xmlns:a16="http://schemas.microsoft.com/office/drawing/2014/main" id="{C70A6D91-1BD7-E71A-B71C-1C2CA57F00F0}"/>
              </a:ext>
            </a:extLst>
          </p:cNvPr>
          <p:cNvGrpSpPr/>
          <p:nvPr/>
        </p:nvGrpSpPr>
        <p:grpSpPr>
          <a:xfrm>
            <a:off x="3647195" y="1414016"/>
            <a:ext cx="3222190" cy="4029969"/>
            <a:chOff x="3647195" y="1503900"/>
            <a:chExt cx="3222190" cy="4029969"/>
          </a:xfrm>
        </p:grpSpPr>
        <p:sp>
          <p:nvSpPr>
            <p:cNvPr id="19" name="Freeform 1">
              <a:extLst>
                <a:ext uri="{FF2B5EF4-FFF2-40B4-BE49-F238E27FC236}">
                  <a16:creationId xmlns:a16="http://schemas.microsoft.com/office/drawing/2014/main" id="{B12137DF-3C1A-7DD5-127D-37FBE98B9584}"/>
                </a:ext>
              </a:extLst>
            </p:cNvPr>
            <p:cNvSpPr>
              <a:spLocks noChangeArrowheads="1"/>
            </p:cNvSpPr>
            <p:nvPr/>
          </p:nvSpPr>
          <p:spPr bwMode="auto">
            <a:xfrm>
              <a:off x="3647195" y="1503900"/>
              <a:ext cx="3222189" cy="4029969"/>
            </a:xfrm>
            <a:custGeom>
              <a:avLst/>
              <a:gdLst>
                <a:gd name="T0" fmla="*/ 4551 w 4629"/>
                <a:gd name="T1" fmla="*/ 6769 h 6770"/>
                <a:gd name="T2" fmla="*/ 4551 w 4629"/>
                <a:gd name="T3" fmla="*/ 6769 h 6770"/>
                <a:gd name="T4" fmla="*/ 76 w 4629"/>
                <a:gd name="T5" fmla="*/ 6769 h 6770"/>
                <a:gd name="T6" fmla="*/ 0 w 4629"/>
                <a:gd name="T7" fmla="*/ 6684 h 6770"/>
                <a:gd name="T8" fmla="*/ 0 w 4629"/>
                <a:gd name="T9" fmla="*/ 76 h 6770"/>
                <a:gd name="T10" fmla="*/ 76 w 4629"/>
                <a:gd name="T11" fmla="*/ 0 h 6770"/>
                <a:gd name="T12" fmla="*/ 4551 w 4629"/>
                <a:gd name="T13" fmla="*/ 0 h 6770"/>
                <a:gd name="T14" fmla="*/ 4628 w 4629"/>
                <a:gd name="T15" fmla="*/ 76 h 6770"/>
                <a:gd name="T16" fmla="*/ 4628 w 4629"/>
                <a:gd name="T17" fmla="*/ 6684 h 6770"/>
                <a:gd name="T18" fmla="*/ 4551 w 4629"/>
                <a:gd name="T19" fmla="*/ 6769 h 6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29" h="6770">
                  <a:moveTo>
                    <a:pt x="4551" y="6769"/>
                  </a:moveTo>
                  <a:lnTo>
                    <a:pt x="4551" y="6769"/>
                  </a:lnTo>
                  <a:cubicBezTo>
                    <a:pt x="76" y="6769"/>
                    <a:pt x="76" y="6769"/>
                    <a:pt x="76" y="6769"/>
                  </a:cubicBezTo>
                  <a:cubicBezTo>
                    <a:pt x="34" y="6769"/>
                    <a:pt x="0" y="6735"/>
                    <a:pt x="0" y="6684"/>
                  </a:cubicBezTo>
                  <a:cubicBezTo>
                    <a:pt x="0" y="76"/>
                    <a:pt x="0" y="76"/>
                    <a:pt x="0" y="76"/>
                  </a:cubicBezTo>
                  <a:cubicBezTo>
                    <a:pt x="0" y="34"/>
                    <a:pt x="34" y="0"/>
                    <a:pt x="76" y="0"/>
                  </a:cubicBezTo>
                  <a:cubicBezTo>
                    <a:pt x="4551" y="0"/>
                    <a:pt x="4551" y="0"/>
                    <a:pt x="4551" y="0"/>
                  </a:cubicBezTo>
                  <a:cubicBezTo>
                    <a:pt x="4594" y="0"/>
                    <a:pt x="4628" y="34"/>
                    <a:pt x="4628" y="76"/>
                  </a:cubicBezTo>
                  <a:cubicBezTo>
                    <a:pt x="4628" y="6684"/>
                    <a:pt x="4628" y="6684"/>
                    <a:pt x="4628" y="6684"/>
                  </a:cubicBezTo>
                  <a:cubicBezTo>
                    <a:pt x="4628" y="6735"/>
                    <a:pt x="4594" y="6769"/>
                    <a:pt x="4551" y="6769"/>
                  </a:cubicBezTo>
                </a:path>
              </a:pathLst>
            </a:custGeom>
            <a:solidFill>
              <a:srgbClr val="0075BE">
                <a:alpha val="30000"/>
              </a:srgbClr>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pic>
          <p:nvPicPr>
            <p:cNvPr id="20" name="Content Placeholder 8" descr="A blue outline of an airplane&#10;&#10;Description automatically generated">
              <a:extLst>
                <a:ext uri="{FF2B5EF4-FFF2-40B4-BE49-F238E27FC236}">
                  <a16:creationId xmlns:a16="http://schemas.microsoft.com/office/drawing/2014/main" id="{5127EE79-2430-F385-5EA7-3C62D058B3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6580" y="1790570"/>
              <a:ext cx="3212805" cy="3212805"/>
            </a:xfrm>
            <a:prstGeom prst="rect">
              <a:avLst/>
            </a:prstGeom>
          </p:spPr>
        </p:pic>
      </p:grpSp>
      <p:grpSp>
        <p:nvGrpSpPr>
          <p:cNvPr id="21" name="Group 20">
            <a:extLst>
              <a:ext uri="{FF2B5EF4-FFF2-40B4-BE49-F238E27FC236}">
                <a16:creationId xmlns:a16="http://schemas.microsoft.com/office/drawing/2014/main" id="{15E6C3F1-4CEF-9BCE-385D-7B500AA03A32}"/>
              </a:ext>
            </a:extLst>
          </p:cNvPr>
          <p:cNvGrpSpPr/>
          <p:nvPr/>
        </p:nvGrpSpPr>
        <p:grpSpPr>
          <a:xfrm>
            <a:off x="5439458" y="2147838"/>
            <a:ext cx="2060311" cy="3812190"/>
            <a:chOff x="6067251" y="2055780"/>
            <a:chExt cx="1581146" cy="2925592"/>
          </a:xfrm>
          <a:solidFill>
            <a:srgbClr val="646C76"/>
          </a:solidFill>
        </p:grpSpPr>
        <p:sp>
          <p:nvSpPr>
            <p:cNvPr id="22" name="Freeform 15">
              <a:extLst>
                <a:ext uri="{FF2B5EF4-FFF2-40B4-BE49-F238E27FC236}">
                  <a16:creationId xmlns:a16="http://schemas.microsoft.com/office/drawing/2014/main" id="{69EF6EF9-9E9A-8AED-1AD1-EF0B5F90BD71}"/>
                </a:ext>
              </a:extLst>
            </p:cNvPr>
            <p:cNvSpPr>
              <a:spLocks noChangeArrowheads="1"/>
            </p:cNvSpPr>
            <p:nvPr/>
          </p:nvSpPr>
          <p:spPr bwMode="auto">
            <a:xfrm flipH="1">
              <a:off x="6095655" y="2687765"/>
              <a:ext cx="18936" cy="314808"/>
            </a:xfrm>
            <a:custGeom>
              <a:avLst/>
              <a:gdLst>
                <a:gd name="T0" fmla="*/ 8 w 35"/>
                <a:gd name="T1" fmla="*/ 0 h 585"/>
                <a:gd name="T2" fmla="*/ 8 w 35"/>
                <a:gd name="T3" fmla="*/ 0 h 585"/>
                <a:gd name="T4" fmla="*/ 0 w 35"/>
                <a:gd name="T5" fmla="*/ 0 h 585"/>
                <a:gd name="T6" fmla="*/ 0 w 35"/>
                <a:gd name="T7" fmla="*/ 584 h 585"/>
                <a:gd name="T8" fmla="*/ 34 w 35"/>
                <a:gd name="T9" fmla="*/ 279 h 585"/>
                <a:gd name="T10" fmla="*/ 8 w 35"/>
                <a:gd name="T11" fmla="*/ 0 h 585"/>
              </a:gdLst>
              <a:ahLst/>
              <a:cxnLst>
                <a:cxn ang="0">
                  <a:pos x="T0" y="T1"/>
                </a:cxn>
                <a:cxn ang="0">
                  <a:pos x="T2" y="T3"/>
                </a:cxn>
                <a:cxn ang="0">
                  <a:pos x="T4" y="T5"/>
                </a:cxn>
                <a:cxn ang="0">
                  <a:pos x="T6" y="T7"/>
                </a:cxn>
                <a:cxn ang="0">
                  <a:pos x="T8" y="T9"/>
                </a:cxn>
                <a:cxn ang="0">
                  <a:pos x="T10" y="T11"/>
                </a:cxn>
              </a:cxnLst>
              <a:rect l="0" t="0" r="r" b="b"/>
              <a:pathLst>
                <a:path w="35" h="585">
                  <a:moveTo>
                    <a:pt x="8" y="0"/>
                  </a:moveTo>
                  <a:lnTo>
                    <a:pt x="8" y="0"/>
                  </a:lnTo>
                  <a:cubicBezTo>
                    <a:pt x="0" y="0"/>
                    <a:pt x="0" y="0"/>
                    <a:pt x="0" y="0"/>
                  </a:cubicBezTo>
                  <a:cubicBezTo>
                    <a:pt x="0" y="584"/>
                    <a:pt x="0" y="584"/>
                    <a:pt x="0" y="584"/>
                  </a:cubicBezTo>
                  <a:cubicBezTo>
                    <a:pt x="25" y="482"/>
                    <a:pt x="34" y="381"/>
                    <a:pt x="34" y="279"/>
                  </a:cubicBezTo>
                  <a:cubicBezTo>
                    <a:pt x="34" y="186"/>
                    <a:pt x="25" y="93"/>
                    <a:pt x="8"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sp>
          <p:nvSpPr>
            <p:cNvPr id="23" name="Freeform 16">
              <a:extLst>
                <a:ext uri="{FF2B5EF4-FFF2-40B4-BE49-F238E27FC236}">
                  <a16:creationId xmlns:a16="http://schemas.microsoft.com/office/drawing/2014/main" id="{35DBFFA3-7746-20F5-0305-8AD466D51554}"/>
                </a:ext>
              </a:extLst>
            </p:cNvPr>
            <p:cNvSpPr>
              <a:spLocks noChangeArrowheads="1"/>
            </p:cNvSpPr>
            <p:nvPr/>
          </p:nvSpPr>
          <p:spPr bwMode="auto">
            <a:xfrm flipH="1">
              <a:off x="6732375" y="3563549"/>
              <a:ext cx="172789" cy="478131"/>
            </a:xfrm>
            <a:custGeom>
              <a:avLst/>
              <a:gdLst>
                <a:gd name="T0" fmla="*/ 322 w 323"/>
                <a:gd name="T1" fmla="*/ 880 h 890"/>
                <a:gd name="T2" fmla="*/ 34 w 323"/>
                <a:gd name="T3" fmla="*/ 889 h 890"/>
                <a:gd name="T4" fmla="*/ 0 w 323"/>
                <a:gd name="T5" fmla="*/ 9 h 890"/>
                <a:gd name="T6" fmla="*/ 288 w 323"/>
                <a:gd name="T7" fmla="*/ 0 h 890"/>
                <a:gd name="T8" fmla="*/ 322 w 323"/>
                <a:gd name="T9" fmla="*/ 880 h 890"/>
              </a:gdLst>
              <a:ahLst/>
              <a:cxnLst>
                <a:cxn ang="0">
                  <a:pos x="T0" y="T1"/>
                </a:cxn>
                <a:cxn ang="0">
                  <a:pos x="T2" y="T3"/>
                </a:cxn>
                <a:cxn ang="0">
                  <a:pos x="T4" y="T5"/>
                </a:cxn>
                <a:cxn ang="0">
                  <a:pos x="T6" y="T7"/>
                </a:cxn>
                <a:cxn ang="0">
                  <a:pos x="T8" y="T9"/>
                </a:cxn>
              </a:cxnLst>
              <a:rect l="0" t="0" r="r" b="b"/>
              <a:pathLst>
                <a:path w="323" h="890">
                  <a:moveTo>
                    <a:pt x="322" y="880"/>
                  </a:moveTo>
                  <a:lnTo>
                    <a:pt x="34" y="889"/>
                  </a:lnTo>
                  <a:lnTo>
                    <a:pt x="0" y="9"/>
                  </a:lnTo>
                  <a:lnTo>
                    <a:pt x="288" y="0"/>
                  </a:lnTo>
                  <a:lnTo>
                    <a:pt x="322" y="880"/>
                  </a:lnTo>
                </a:path>
              </a:pathLst>
            </a:custGeom>
            <a:grp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sp>
          <p:nvSpPr>
            <p:cNvPr id="24" name="Freeform 17">
              <a:extLst>
                <a:ext uri="{FF2B5EF4-FFF2-40B4-BE49-F238E27FC236}">
                  <a16:creationId xmlns:a16="http://schemas.microsoft.com/office/drawing/2014/main" id="{987FF447-4AC5-8642-DB23-BA31A91D9333}"/>
                </a:ext>
              </a:extLst>
            </p:cNvPr>
            <p:cNvSpPr>
              <a:spLocks noChangeArrowheads="1"/>
            </p:cNvSpPr>
            <p:nvPr/>
          </p:nvSpPr>
          <p:spPr bwMode="auto">
            <a:xfrm flipH="1">
              <a:off x="6067251" y="2055780"/>
              <a:ext cx="1581146" cy="1557476"/>
            </a:xfrm>
            <a:custGeom>
              <a:avLst/>
              <a:gdLst>
                <a:gd name="T0" fmla="*/ 820 w 2945"/>
                <a:gd name="T1" fmla="*/ 2732 h 2902"/>
                <a:gd name="T2" fmla="*/ 820 w 2945"/>
                <a:gd name="T3" fmla="*/ 2732 h 2902"/>
                <a:gd name="T4" fmla="*/ 33 w 2945"/>
                <a:gd name="T5" fmla="*/ 1515 h 2902"/>
                <a:gd name="T6" fmla="*/ 1413 w 2945"/>
                <a:gd name="T7" fmla="*/ 17 h 2902"/>
                <a:gd name="T8" fmla="*/ 2445 w 2945"/>
                <a:gd name="T9" fmla="*/ 398 h 2902"/>
                <a:gd name="T10" fmla="*/ 2910 w 2945"/>
                <a:gd name="T11" fmla="*/ 1396 h 2902"/>
                <a:gd name="T12" fmla="*/ 1531 w 2945"/>
                <a:gd name="T13" fmla="*/ 2884 h 2902"/>
                <a:gd name="T14" fmla="*/ 820 w 2945"/>
                <a:gd name="T15" fmla="*/ 2732 h 2902"/>
                <a:gd name="T16" fmla="*/ 2081 w 2945"/>
                <a:gd name="T17" fmla="*/ 262 h 2902"/>
                <a:gd name="T18" fmla="*/ 2081 w 2945"/>
                <a:gd name="T19" fmla="*/ 262 h 2902"/>
                <a:gd name="T20" fmla="*/ 1413 w 2945"/>
                <a:gd name="T21" fmla="*/ 119 h 2902"/>
                <a:gd name="T22" fmla="*/ 135 w 2945"/>
                <a:gd name="T23" fmla="*/ 1515 h 2902"/>
                <a:gd name="T24" fmla="*/ 1531 w 2945"/>
                <a:gd name="T25" fmla="*/ 2783 h 2902"/>
                <a:gd name="T26" fmla="*/ 2809 w 2945"/>
                <a:gd name="T27" fmla="*/ 1396 h 2902"/>
                <a:gd name="T28" fmla="*/ 2377 w 2945"/>
                <a:gd name="T29" fmla="*/ 474 h 2902"/>
                <a:gd name="T30" fmla="*/ 2081 w 2945"/>
                <a:gd name="T31" fmla="*/ 262 h 2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45" h="2902">
                  <a:moveTo>
                    <a:pt x="820" y="2732"/>
                  </a:moveTo>
                  <a:lnTo>
                    <a:pt x="820" y="2732"/>
                  </a:lnTo>
                  <a:cubicBezTo>
                    <a:pt x="372" y="2505"/>
                    <a:pt x="59" y="2048"/>
                    <a:pt x="33" y="1515"/>
                  </a:cubicBezTo>
                  <a:cubicBezTo>
                    <a:pt x="0" y="719"/>
                    <a:pt x="617" y="51"/>
                    <a:pt x="1413" y="17"/>
                  </a:cubicBezTo>
                  <a:cubicBezTo>
                    <a:pt x="1793" y="0"/>
                    <a:pt x="2166" y="135"/>
                    <a:pt x="2445" y="398"/>
                  </a:cubicBezTo>
                  <a:cubicBezTo>
                    <a:pt x="2724" y="651"/>
                    <a:pt x="2894" y="1007"/>
                    <a:pt x="2910" y="1396"/>
                  </a:cubicBezTo>
                  <a:cubicBezTo>
                    <a:pt x="2944" y="2183"/>
                    <a:pt x="2327" y="2851"/>
                    <a:pt x="1531" y="2884"/>
                  </a:cubicBezTo>
                  <a:cubicBezTo>
                    <a:pt x="1277" y="2901"/>
                    <a:pt x="1032" y="2842"/>
                    <a:pt x="820" y="2732"/>
                  </a:cubicBezTo>
                  <a:close/>
                  <a:moveTo>
                    <a:pt x="2081" y="262"/>
                  </a:moveTo>
                  <a:lnTo>
                    <a:pt x="2081" y="262"/>
                  </a:lnTo>
                  <a:cubicBezTo>
                    <a:pt x="1878" y="161"/>
                    <a:pt x="1650" y="110"/>
                    <a:pt x="1413" y="119"/>
                  </a:cubicBezTo>
                  <a:cubicBezTo>
                    <a:pt x="676" y="152"/>
                    <a:pt x="109" y="778"/>
                    <a:pt x="135" y="1515"/>
                  </a:cubicBezTo>
                  <a:cubicBezTo>
                    <a:pt x="169" y="2242"/>
                    <a:pt x="795" y="2817"/>
                    <a:pt x="1531" y="2783"/>
                  </a:cubicBezTo>
                  <a:cubicBezTo>
                    <a:pt x="2267" y="2758"/>
                    <a:pt x="2834" y="2132"/>
                    <a:pt x="2809" y="1396"/>
                  </a:cubicBezTo>
                  <a:cubicBezTo>
                    <a:pt x="2792" y="1041"/>
                    <a:pt x="2640" y="711"/>
                    <a:pt x="2377" y="474"/>
                  </a:cubicBezTo>
                  <a:cubicBezTo>
                    <a:pt x="2284" y="389"/>
                    <a:pt x="2191" y="322"/>
                    <a:pt x="2081" y="262"/>
                  </a:cubicBezTo>
                  <a:close/>
                </a:path>
              </a:pathLst>
            </a:custGeom>
            <a:grp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sp>
          <p:nvSpPr>
            <p:cNvPr id="25" name="Freeform 18">
              <a:extLst>
                <a:ext uri="{FF2B5EF4-FFF2-40B4-BE49-F238E27FC236}">
                  <a16:creationId xmlns:a16="http://schemas.microsoft.com/office/drawing/2014/main" id="{E61128BB-CC07-C7DC-6D02-C5031CF4B820}"/>
                </a:ext>
              </a:extLst>
            </p:cNvPr>
            <p:cNvSpPr>
              <a:spLocks noChangeArrowheads="1"/>
            </p:cNvSpPr>
            <p:nvPr/>
          </p:nvSpPr>
          <p:spPr bwMode="auto">
            <a:xfrm flipH="1">
              <a:off x="6635327" y="4032212"/>
              <a:ext cx="305342" cy="949160"/>
            </a:xfrm>
            <a:custGeom>
              <a:avLst/>
              <a:gdLst>
                <a:gd name="T0" fmla="*/ 499 w 568"/>
                <a:gd name="T1" fmla="*/ 1752 h 1769"/>
                <a:gd name="T2" fmla="*/ 499 w 568"/>
                <a:gd name="T3" fmla="*/ 1752 h 1769"/>
                <a:gd name="T4" fmla="*/ 143 w 568"/>
                <a:gd name="T5" fmla="*/ 1768 h 1769"/>
                <a:gd name="T6" fmla="*/ 76 w 568"/>
                <a:gd name="T7" fmla="*/ 1701 h 1769"/>
                <a:gd name="T8" fmla="*/ 0 w 568"/>
                <a:gd name="T9" fmla="*/ 93 h 1769"/>
                <a:gd name="T10" fmla="*/ 67 w 568"/>
                <a:gd name="T11" fmla="*/ 17 h 1769"/>
                <a:gd name="T12" fmla="*/ 423 w 568"/>
                <a:gd name="T13" fmla="*/ 0 h 1769"/>
                <a:gd name="T14" fmla="*/ 499 w 568"/>
                <a:gd name="T15" fmla="*/ 68 h 1769"/>
                <a:gd name="T16" fmla="*/ 567 w 568"/>
                <a:gd name="T17" fmla="*/ 1684 h 1769"/>
                <a:gd name="T18" fmla="*/ 499 w 568"/>
                <a:gd name="T19" fmla="*/ 1752 h 1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8" h="1769">
                  <a:moveTo>
                    <a:pt x="499" y="1752"/>
                  </a:moveTo>
                  <a:lnTo>
                    <a:pt x="499" y="1752"/>
                  </a:lnTo>
                  <a:cubicBezTo>
                    <a:pt x="143" y="1768"/>
                    <a:pt x="143" y="1768"/>
                    <a:pt x="143" y="1768"/>
                  </a:cubicBezTo>
                  <a:cubicBezTo>
                    <a:pt x="110" y="1768"/>
                    <a:pt x="76" y="1743"/>
                    <a:pt x="76" y="1701"/>
                  </a:cubicBezTo>
                  <a:cubicBezTo>
                    <a:pt x="0" y="93"/>
                    <a:pt x="0" y="93"/>
                    <a:pt x="0" y="93"/>
                  </a:cubicBezTo>
                  <a:cubicBezTo>
                    <a:pt x="0" y="51"/>
                    <a:pt x="33" y="17"/>
                    <a:pt x="67" y="17"/>
                  </a:cubicBezTo>
                  <a:cubicBezTo>
                    <a:pt x="423" y="0"/>
                    <a:pt x="423" y="0"/>
                    <a:pt x="423" y="0"/>
                  </a:cubicBezTo>
                  <a:cubicBezTo>
                    <a:pt x="465" y="0"/>
                    <a:pt x="499" y="34"/>
                    <a:pt x="499" y="68"/>
                  </a:cubicBezTo>
                  <a:cubicBezTo>
                    <a:pt x="567" y="1684"/>
                    <a:pt x="567" y="1684"/>
                    <a:pt x="567" y="1684"/>
                  </a:cubicBezTo>
                  <a:cubicBezTo>
                    <a:pt x="567" y="1718"/>
                    <a:pt x="541" y="1752"/>
                    <a:pt x="499" y="1752"/>
                  </a:cubicBezTo>
                </a:path>
              </a:pathLst>
            </a:custGeom>
            <a:grp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solidFill>
                  <a:srgbClr val="989998"/>
                </a:solidFill>
                <a:latin typeface="Dax Offc Pro" panose="020B0504030101020102" pitchFamily="34" charset="0"/>
              </a:endParaRPr>
            </a:p>
          </p:txBody>
        </p:sp>
      </p:grpSp>
      <p:sp>
        <p:nvSpPr>
          <p:cNvPr id="26" name="Google Shape;6110;p89">
            <a:extLst>
              <a:ext uri="{FF2B5EF4-FFF2-40B4-BE49-F238E27FC236}">
                <a16:creationId xmlns:a16="http://schemas.microsoft.com/office/drawing/2014/main" id="{69FDC316-F331-C757-BC90-35C43BCD2BC0}"/>
              </a:ext>
            </a:extLst>
          </p:cNvPr>
          <p:cNvSpPr/>
          <p:nvPr/>
        </p:nvSpPr>
        <p:spPr>
          <a:xfrm>
            <a:off x="8029401" y="4624261"/>
            <a:ext cx="411480" cy="411480"/>
          </a:xfrm>
          <a:custGeom>
            <a:avLst/>
            <a:gdLst/>
            <a:ahLst/>
            <a:cxnLst/>
            <a:rect l="l" t="t" r="r" b="b"/>
            <a:pathLst>
              <a:path w="1206600" h="1206600" extrusionOk="0">
                <a:moveTo>
                  <a:pt x="1187549" y="121930"/>
                </a:moveTo>
                <a:lnTo>
                  <a:pt x="1035136" y="121930"/>
                </a:lnTo>
                <a:lnTo>
                  <a:pt x="1035136" y="30482"/>
                </a:lnTo>
                <a:cubicBezTo>
                  <a:pt x="1035136" y="13971"/>
                  <a:pt x="1021165" y="0"/>
                  <a:pt x="1004654" y="0"/>
                </a:cubicBezTo>
                <a:cubicBezTo>
                  <a:pt x="988142" y="0"/>
                  <a:pt x="974171" y="13971"/>
                  <a:pt x="974171" y="30482"/>
                </a:cubicBezTo>
                <a:lnTo>
                  <a:pt x="974171" y="121930"/>
                </a:lnTo>
                <a:lnTo>
                  <a:pt x="274343" y="121930"/>
                </a:lnTo>
                <a:lnTo>
                  <a:pt x="274343" y="30482"/>
                </a:lnTo>
                <a:cubicBezTo>
                  <a:pt x="274343" y="13971"/>
                  <a:pt x="260372" y="0"/>
                  <a:pt x="243860" y="0"/>
                </a:cubicBezTo>
                <a:cubicBezTo>
                  <a:pt x="227349" y="0"/>
                  <a:pt x="213378" y="13971"/>
                  <a:pt x="213378" y="30482"/>
                </a:cubicBezTo>
                <a:lnTo>
                  <a:pt x="213378" y="121930"/>
                </a:lnTo>
                <a:lnTo>
                  <a:pt x="30483" y="121930"/>
                </a:lnTo>
                <a:cubicBezTo>
                  <a:pt x="13972" y="121930"/>
                  <a:pt x="0" y="135901"/>
                  <a:pt x="0" y="152413"/>
                </a:cubicBezTo>
                <a:lnTo>
                  <a:pt x="0" y="1187549"/>
                </a:lnTo>
                <a:cubicBezTo>
                  <a:pt x="0" y="1204061"/>
                  <a:pt x="13972" y="1218032"/>
                  <a:pt x="30483" y="1218032"/>
                </a:cubicBezTo>
                <a:lnTo>
                  <a:pt x="1187549" y="1218032"/>
                </a:lnTo>
                <a:cubicBezTo>
                  <a:pt x="1204060" y="1218032"/>
                  <a:pt x="1218032" y="1204061"/>
                  <a:pt x="1218032" y="1187549"/>
                </a:cubicBezTo>
                <a:lnTo>
                  <a:pt x="1218032" y="152413"/>
                </a:lnTo>
                <a:cubicBezTo>
                  <a:pt x="1218032" y="135901"/>
                  <a:pt x="1204060" y="121930"/>
                  <a:pt x="1187549" y="121930"/>
                </a:cubicBezTo>
                <a:close/>
                <a:moveTo>
                  <a:pt x="1157067" y="182895"/>
                </a:moveTo>
                <a:lnTo>
                  <a:pt x="1157067" y="274343"/>
                </a:lnTo>
                <a:lnTo>
                  <a:pt x="60965" y="274343"/>
                </a:lnTo>
                <a:lnTo>
                  <a:pt x="60965" y="182895"/>
                </a:lnTo>
                <a:lnTo>
                  <a:pt x="1157067" y="182895"/>
                </a:lnTo>
                <a:close/>
                <a:moveTo>
                  <a:pt x="60965" y="1157067"/>
                </a:moveTo>
                <a:lnTo>
                  <a:pt x="60965" y="335308"/>
                </a:lnTo>
                <a:lnTo>
                  <a:pt x="1157067" y="335308"/>
                </a:lnTo>
                <a:lnTo>
                  <a:pt x="1157067" y="1157067"/>
                </a:lnTo>
                <a:lnTo>
                  <a:pt x="60965" y="1157067"/>
                </a:lnTo>
                <a:close/>
                <a:moveTo>
                  <a:pt x="896695" y="649024"/>
                </a:moveTo>
                <a:lnTo>
                  <a:pt x="716340" y="622352"/>
                </a:lnTo>
                <a:lnTo>
                  <a:pt x="636324" y="458508"/>
                </a:lnTo>
                <a:cubicBezTo>
                  <a:pt x="631243" y="448348"/>
                  <a:pt x="621082" y="441997"/>
                  <a:pt x="609651" y="441997"/>
                </a:cubicBezTo>
                <a:cubicBezTo>
                  <a:pt x="598220" y="441997"/>
                  <a:pt x="588059" y="448348"/>
                  <a:pt x="582979" y="458508"/>
                </a:cubicBezTo>
                <a:lnTo>
                  <a:pt x="502962" y="622352"/>
                </a:lnTo>
                <a:lnTo>
                  <a:pt x="322607" y="649024"/>
                </a:lnTo>
                <a:cubicBezTo>
                  <a:pt x="311176" y="650294"/>
                  <a:pt x="301015" y="659185"/>
                  <a:pt x="298475" y="669346"/>
                </a:cubicBezTo>
                <a:cubicBezTo>
                  <a:pt x="294665" y="680777"/>
                  <a:pt x="298475" y="692208"/>
                  <a:pt x="306096" y="701099"/>
                </a:cubicBezTo>
                <a:lnTo>
                  <a:pt x="436917" y="828109"/>
                </a:lnTo>
                <a:lnTo>
                  <a:pt x="406434" y="1007194"/>
                </a:lnTo>
                <a:cubicBezTo>
                  <a:pt x="403894" y="1018625"/>
                  <a:pt x="408974" y="1030056"/>
                  <a:pt x="419135" y="1036406"/>
                </a:cubicBezTo>
                <a:cubicBezTo>
                  <a:pt x="428026" y="1042757"/>
                  <a:pt x="440727" y="1044027"/>
                  <a:pt x="450888" y="1038947"/>
                </a:cubicBezTo>
                <a:lnTo>
                  <a:pt x="612191" y="953850"/>
                </a:lnTo>
                <a:lnTo>
                  <a:pt x="773495" y="1038947"/>
                </a:lnTo>
                <a:cubicBezTo>
                  <a:pt x="778575" y="1041487"/>
                  <a:pt x="782386" y="1042757"/>
                  <a:pt x="787466" y="1042757"/>
                </a:cubicBezTo>
                <a:cubicBezTo>
                  <a:pt x="793816" y="1042757"/>
                  <a:pt x="800167" y="1040217"/>
                  <a:pt x="805247" y="1036406"/>
                </a:cubicBezTo>
                <a:cubicBezTo>
                  <a:pt x="814138" y="1030056"/>
                  <a:pt x="819218" y="1018625"/>
                  <a:pt x="817948" y="1007194"/>
                </a:cubicBezTo>
                <a:lnTo>
                  <a:pt x="787466" y="828109"/>
                </a:lnTo>
                <a:lnTo>
                  <a:pt x="918286" y="701099"/>
                </a:lnTo>
                <a:cubicBezTo>
                  <a:pt x="927177" y="693478"/>
                  <a:pt x="929718" y="680777"/>
                  <a:pt x="925907" y="669346"/>
                </a:cubicBezTo>
                <a:cubicBezTo>
                  <a:pt x="918286" y="659185"/>
                  <a:pt x="908126" y="650294"/>
                  <a:pt x="896695" y="649024"/>
                </a:cubicBezTo>
                <a:close/>
                <a:moveTo>
                  <a:pt x="729041" y="795086"/>
                </a:moveTo>
                <a:cubicBezTo>
                  <a:pt x="721420" y="802707"/>
                  <a:pt x="718880" y="811598"/>
                  <a:pt x="720150" y="821759"/>
                </a:cubicBezTo>
                <a:lnTo>
                  <a:pt x="743012" y="956390"/>
                </a:lnTo>
                <a:lnTo>
                  <a:pt x="622352" y="892885"/>
                </a:lnTo>
                <a:cubicBezTo>
                  <a:pt x="613461" y="887804"/>
                  <a:pt x="603300" y="887804"/>
                  <a:pt x="594409" y="892885"/>
                </a:cubicBezTo>
                <a:lnTo>
                  <a:pt x="473749" y="956390"/>
                </a:lnTo>
                <a:lnTo>
                  <a:pt x="496612" y="821759"/>
                </a:lnTo>
                <a:cubicBezTo>
                  <a:pt x="497882" y="811598"/>
                  <a:pt x="495341" y="801437"/>
                  <a:pt x="487721" y="795086"/>
                </a:cubicBezTo>
                <a:lnTo>
                  <a:pt x="389923" y="699828"/>
                </a:lnTo>
                <a:lnTo>
                  <a:pt x="524554" y="680777"/>
                </a:lnTo>
                <a:cubicBezTo>
                  <a:pt x="534715" y="679507"/>
                  <a:pt x="543605" y="673156"/>
                  <a:pt x="547416" y="664266"/>
                </a:cubicBezTo>
                <a:lnTo>
                  <a:pt x="608381" y="542335"/>
                </a:lnTo>
                <a:lnTo>
                  <a:pt x="668076" y="664266"/>
                </a:lnTo>
                <a:cubicBezTo>
                  <a:pt x="671886" y="673156"/>
                  <a:pt x="680777" y="679507"/>
                  <a:pt x="690938" y="680777"/>
                </a:cubicBezTo>
                <a:lnTo>
                  <a:pt x="825569" y="699828"/>
                </a:lnTo>
                <a:lnTo>
                  <a:pt x="729041" y="795086"/>
                </a:lnTo>
                <a:close/>
              </a:path>
            </a:pathLst>
          </a:custGeom>
          <a:solidFill>
            <a:srgbClr val="FFFFFF"/>
          </a:solid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800" b="0" i="0" u="none" strike="noStrike" kern="0" cap="none" spc="0" normalizeH="0" baseline="0" noProof="0" dirty="0">
              <a:ln>
                <a:noFill/>
              </a:ln>
              <a:solidFill>
                <a:srgbClr val="989998"/>
              </a:solidFill>
              <a:effectLst/>
              <a:uLnTx/>
              <a:uFillTx/>
              <a:ea typeface="Calibri"/>
              <a:cs typeface="Calibri"/>
              <a:sym typeface="Calibri"/>
            </a:endParaRPr>
          </a:p>
        </p:txBody>
      </p:sp>
      <p:grpSp>
        <p:nvGrpSpPr>
          <p:cNvPr id="27" name="Google Shape;6241;p55">
            <a:extLst>
              <a:ext uri="{FF2B5EF4-FFF2-40B4-BE49-F238E27FC236}">
                <a16:creationId xmlns:a16="http://schemas.microsoft.com/office/drawing/2014/main" id="{98EC5E36-9C9A-3040-22EB-6A4813B669C7}"/>
              </a:ext>
            </a:extLst>
          </p:cNvPr>
          <p:cNvGrpSpPr>
            <a:grpSpLocks noChangeAspect="1"/>
          </p:cNvGrpSpPr>
          <p:nvPr/>
        </p:nvGrpSpPr>
        <p:grpSpPr>
          <a:xfrm>
            <a:off x="8090166" y="3098808"/>
            <a:ext cx="289950" cy="411480"/>
            <a:chOff x="574167" y="2991963"/>
            <a:chExt cx="194466" cy="275959"/>
          </a:xfrm>
          <a:solidFill>
            <a:srgbClr val="FFFFFF"/>
          </a:solidFill>
        </p:grpSpPr>
        <p:sp>
          <p:nvSpPr>
            <p:cNvPr id="28" name="Google Shape;6242;p55">
              <a:extLst>
                <a:ext uri="{FF2B5EF4-FFF2-40B4-BE49-F238E27FC236}">
                  <a16:creationId xmlns:a16="http://schemas.microsoft.com/office/drawing/2014/main" id="{E1F5FC6A-28E5-81E7-5A85-7BB6AA271197}"/>
                </a:ext>
              </a:extLst>
            </p:cNvPr>
            <p:cNvSpPr/>
            <p:nvPr/>
          </p:nvSpPr>
          <p:spPr>
            <a:xfrm>
              <a:off x="574167" y="2991963"/>
              <a:ext cx="194466" cy="275959"/>
            </a:xfrm>
            <a:custGeom>
              <a:avLst/>
              <a:gdLst/>
              <a:ahLst/>
              <a:cxnLst/>
              <a:rect l="l" t="t" r="r" b="b"/>
              <a:pathLst>
                <a:path w="465" h="658" extrusionOk="0">
                  <a:moveTo>
                    <a:pt x="449" y="0"/>
                  </a:moveTo>
                  <a:lnTo>
                    <a:pt x="449" y="0"/>
                  </a:lnTo>
                  <a:cubicBezTo>
                    <a:pt x="8" y="0"/>
                    <a:pt x="8" y="0"/>
                    <a:pt x="8" y="0"/>
                  </a:cubicBezTo>
                  <a:cubicBezTo>
                    <a:pt x="0" y="0"/>
                    <a:pt x="0" y="0"/>
                    <a:pt x="0" y="15"/>
                  </a:cubicBezTo>
                  <a:cubicBezTo>
                    <a:pt x="0" y="642"/>
                    <a:pt x="0" y="642"/>
                    <a:pt x="0" y="642"/>
                  </a:cubicBezTo>
                  <a:cubicBezTo>
                    <a:pt x="0" y="650"/>
                    <a:pt x="0" y="657"/>
                    <a:pt x="8" y="657"/>
                  </a:cubicBezTo>
                  <a:cubicBezTo>
                    <a:pt x="449" y="657"/>
                    <a:pt x="449" y="657"/>
                    <a:pt x="449" y="657"/>
                  </a:cubicBezTo>
                  <a:cubicBezTo>
                    <a:pt x="456" y="657"/>
                    <a:pt x="464" y="650"/>
                    <a:pt x="464" y="642"/>
                  </a:cubicBezTo>
                  <a:cubicBezTo>
                    <a:pt x="464" y="15"/>
                    <a:pt x="464" y="15"/>
                    <a:pt x="464" y="15"/>
                  </a:cubicBezTo>
                  <a:cubicBezTo>
                    <a:pt x="464" y="0"/>
                    <a:pt x="456" y="0"/>
                    <a:pt x="449" y="0"/>
                  </a:cubicBezTo>
                  <a:close/>
                  <a:moveTo>
                    <a:pt x="441" y="627"/>
                  </a:moveTo>
                  <a:lnTo>
                    <a:pt x="441" y="627"/>
                  </a:lnTo>
                  <a:cubicBezTo>
                    <a:pt x="23" y="627"/>
                    <a:pt x="23" y="627"/>
                    <a:pt x="23" y="627"/>
                  </a:cubicBezTo>
                  <a:cubicBezTo>
                    <a:pt x="23" y="22"/>
                    <a:pt x="23" y="22"/>
                    <a:pt x="23" y="22"/>
                  </a:cubicBezTo>
                  <a:cubicBezTo>
                    <a:pt x="441" y="22"/>
                    <a:pt x="441" y="22"/>
                    <a:pt x="441" y="22"/>
                  </a:cubicBezTo>
                  <a:lnTo>
                    <a:pt x="441" y="627"/>
                  </a:ln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ea typeface="Calibri"/>
                <a:cs typeface="Calibri"/>
                <a:sym typeface="Calibri"/>
              </a:endParaRPr>
            </a:p>
          </p:txBody>
        </p:sp>
        <p:sp>
          <p:nvSpPr>
            <p:cNvPr id="29" name="Google Shape;6243;p55">
              <a:extLst>
                <a:ext uri="{FF2B5EF4-FFF2-40B4-BE49-F238E27FC236}">
                  <a16:creationId xmlns:a16="http://schemas.microsoft.com/office/drawing/2014/main" id="{723F6023-80E7-B51A-2B59-A599CD07662F}"/>
                </a:ext>
              </a:extLst>
            </p:cNvPr>
            <p:cNvSpPr/>
            <p:nvPr/>
          </p:nvSpPr>
          <p:spPr>
            <a:xfrm>
              <a:off x="638990" y="3186430"/>
              <a:ext cx="59266" cy="59266"/>
            </a:xfrm>
            <a:custGeom>
              <a:avLst/>
              <a:gdLst/>
              <a:ahLst/>
              <a:cxnLst/>
              <a:rect l="l" t="t" r="r" b="b"/>
              <a:pathLst>
                <a:path w="143" h="143" extrusionOk="0">
                  <a:moveTo>
                    <a:pt x="75" y="0"/>
                  </a:moveTo>
                  <a:lnTo>
                    <a:pt x="75" y="0"/>
                  </a:lnTo>
                  <a:cubicBezTo>
                    <a:pt x="38" y="0"/>
                    <a:pt x="0" y="37"/>
                    <a:pt x="0" y="75"/>
                  </a:cubicBezTo>
                  <a:cubicBezTo>
                    <a:pt x="0" y="112"/>
                    <a:pt x="38" y="142"/>
                    <a:pt x="75" y="142"/>
                  </a:cubicBezTo>
                  <a:cubicBezTo>
                    <a:pt x="112" y="142"/>
                    <a:pt x="142" y="112"/>
                    <a:pt x="142" y="75"/>
                  </a:cubicBezTo>
                  <a:cubicBezTo>
                    <a:pt x="142" y="37"/>
                    <a:pt x="112" y="0"/>
                    <a:pt x="75" y="0"/>
                  </a:cubicBezTo>
                  <a:close/>
                  <a:moveTo>
                    <a:pt x="75" y="120"/>
                  </a:moveTo>
                  <a:lnTo>
                    <a:pt x="75" y="120"/>
                  </a:lnTo>
                  <a:cubicBezTo>
                    <a:pt x="52" y="120"/>
                    <a:pt x="30" y="97"/>
                    <a:pt x="30" y="75"/>
                  </a:cubicBezTo>
                  <a:cubicBezTo>
                    <a:pt x="30" y="53"/>
                    <a:pt x="52" y="30"/>
                    <a:pt x="75" y="30"/>
                  </a:cubicBezTo>
                  <a:cubicBezTo>
                    <a:pt x="97" y="30"/>
                    <a:pt x="120" y="53"/>
                    <a:pt x="120" y="75"/>
                  </a:cubicBezTo>
                  <a:cubicBezTo>
                    <a:pt x="120" y="97"/>
                    <a:pt x="97" y="120"/>
                    <a:pt x="75" y="120"/>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ea typeface="Calibri"/>
                <a:cs typeface="Calibri"/>
                <a:sym typeface="Calibri"/>
              </a:endParaRPr>
            </a:p>
          </p:txBody>
        </p:sp>
        <p:sp>
          <p:nvSpPr>
            <p:cNvPr id="30" name="Google Shape;6244;p55">
              <a:extLst>
                <a:ext uri="{FF2B5EF4-FFF2-40B4-BE49-F238E27FC236}">
                  <a16:creationId xmlns:a16="http://schemas.microsoft.com/office/drawing/2014/main" id="{8E50B29A-FFC7-DA3B-B125-9DA7388A9A7C}"/>
                </a:ext>
              </a:extLst>
            </p:cNvPr>
            <p:cNvSpPr/>
            <p:nvPr/>
          </p:nvSpPr>
          <p:spPr>
            <a:xfrm>
              <a:off x="638990" y="3104940"/>
              <a:ext cx="59266" cy="59266"/>
            </a:xfrm>
            <a:custGeom>
              <a:avLst/>
              <a:gdLst/>
              <a:ahLst/>
              <a:cxnLst/>
              <a:rect l="l" t="t" r="r" b="b"/>
              <a:pathLst>
                <a:path w="143" h="143" extrusionOk="0">
                  <a:moveTo>
                    <a:pt x="75" y="0"/>
                  </a:moveTo>
                  <a:lnTo>
                    <a:pt x="75" y="0"/>
                  </a:lnTo>
                  <a:cubicBezTo>
                    <a:pt x="38" y="0"/>
                    <a:pt x="0" y="30"/>
                    <a:pt x="0" y="75"/>
                  </a:cubicBezTo>
                  <a:cubicBezTo>
                    <a:pt x="0" y="112"/>
                    <a:pt x="38" y="142"/>
                    <a:pt x="75" y="142"/>
                  </a:cubicBezTo>
                  <a:cubicBezTo>
                    <a:pt x="112" y="142"/>
                    <a:pt x="142" y="112"/>
                    <a:pt x="142" y="75"/>
                  </a:cubicBezTo>
                  <a:cubicBezTo>
                    <a:pt x="142" y="30"/>
                    <a:pt x="112" y="0"/>
                    <a:pt x="75" y="0"/>
                  </a:cubicBezTo>
                  <a:close/>
                  <a:moveTo>
                    <a:pt x="75" y="112"/>
                  </a:moveTo>
                  <a:lnTo>
                    <a:pt x="75" y="112"/>
                  </a:lnTo>
                  <a:cubicBezTo>
                    <a:pt x="52" y="112"/>
                    <a:pt x="30" y="97"/>
                    <a:pt x="30" y="75"/>
                  </a:cubicBezTo>
                  <a:cubicBezTo>
                    <a:pt x="30" y="52"/>
                    <a:pt x="52" y="30"/>
                    <a:pt x="75" y="30"/>
                  </a:cubicBezTo>
                  <a:cubicBezTo>
                    <a:pt x="97" y="30"/>
                    <a:pt x="120" y="52"/>
                    <a:pt x="120" y="75"/>
                  </a:cubicBezTo>
                  <a:cubicBezTo>
                    <a:pt x="120" y="97"/>
                    <a:pt x="97" y="112"/>
                    <a:pt x="75" y="112"/>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ea typeface="Calibri"/>
                <a:cs typeface="Calibri"/>
                <a:sym typeface="Calibri"/>
              </a:endParaRPr>
            </a:p>
          </p:txBody>
        </p:sp>
        <p:sp>
          <p:nvSpPr>
            <p:cNvPr id="31" name="Google Shape;6245;p55">
              <a:extLst>
                <a:ext uri="{FF2B5EF4-FFF2-40B4-BE49-F238E27FC236}">
                  <a16:creationId xmlns:a16="http://schemas.microsoft.com/office/drawing/2014/main" id="{357740B4-9F33-6EC1-9161-C1F94E9BB945}"/>
                </a:ext>
              </a:extLst>
            </p:cNvPr>
            <p:cNvSpPr/>
            <p:nvPr/>
          </p:nvSpPr>
          <p:spPr>
            <a:xfrm>
              <a:off x="638990" y="3019745"/>
              <a:ext cx="59266" cy="59266"/>
            </a:xfrm>
            <a:custGeom>
              <a:avLst/>
              <a:gdLst/>
              <a:ahLst/>
              <a:cxnLst/>
              <a:rect l="l" t="t" r="r" b="b"/>
              <a:pathLst>
                <a:path w="143" h="143" extrusionOk="0">
                  <a:moveTo>
                    <a:pt x="75" y="0"/>
                  </a:moveTo>
                  <a:lnTo>
                    <a:pt x="75" y="0"/>
                  </a:lnTo>
                  <a:cubicBezTo>
                    <a:pt x="38" y="0"/>
                    <a:pt x="0" y="37"/>
                    <a:pt x="0" y="75"/>
                  </a:cubicBezTo>
                  <a:cubicBezTo>
                    <a:pt x="0" y="112"/>
                    <a:pt x="38" y="142"/>
                    <a:pt x="75" y="142"/>
                  </a:cubicBezTo>
                  <a:cubicBezTo>
                    <a:pt x="112" y="142"/>
                    <a:pt x="142" y="112"/>
                    <a:pt x="142" y="75"/>
                  </a:cubicBezTo>
                  <a:cubicBezTo>
                    <a:pt x="142" y="37"/>
                    <a:pt x="112" y="0"/>
                    <a:pt x="75" y="0"/>
                  </a:cubicBezTo>
                  <a:close/>
                  <a:moveTo>
                    <a:pt x="75" y="120"/>
                  </a:moveTo>
                  <a:lnTo>
                    <a:pt x="75" y="120"/>
                  </a:lnTo>
                  <a:cubicBezTo>
                    <a:pt x="52" y="120"/>
                    <a:pt x="30" y="97"/>
                    <a:pt x="30" y="75"/>
                  </a:cubicBezTo>
                  <a:cubicBezTo>
                    <a:pt x="30" y="52"/>
                    <a:pt x="52" y="30"/>
                    <a:pt x="75" y="30"/>
                  </a:cubicBezTo>
                  <a:cubicBezTo>
                    <a:pt x="97" y="30"/>
                    <a:pt x="120" y="52"/>
                    <a:pt x="120" y="75"/>
                  </a:cubicBezTo>
                  <a:cubicBezTo>
                    <a:pt x="120" y="97"/>
                    <a:pt x="97" y="120"/>
                    <a:pt x="75" y="120"/>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ea typeface="Calibri"/>
                <a:cs typeface="Calibri"/>
                <a:sym typeface="Calibri"/>
              </a:endParaRPr>
            </a:p>
          </p:txBody>
        </p:sp>
        <p:sp>
          <p:nvSpPr>
            <p:cNvPr id="32" name="Google Shape;6246;p55">
              <a:extLst>
                <a:ext uri="{FF2B5EF4-FFF2-40B4-BE49-F238E27FC236}">
                  <a16:creationId xmlns:a16="http://schemas.microsoft.com/office/drawing/2014/main" id="{22885030-4440-6313-672F-8C4D86695C4A}"/>
                </a:ext>
              </a:extLst>
            </p:cNvPr>
            <p:cNvSpPr/>
            <p:nvPr/>
          </p:nvSpPr>
          <p:spPr>
            <a:xfrm>
              <a:off x="624173" y="3003076"/>
              <a:ext cx="94455" cy="53710"/>
            </a:xfrm>
            <a:custGeom>
              <a:avLst/>
              <a:gdLst/>
              <a:ahLst/>
              <a:cxnLst/>
              <a:rect l="l" t="t" r="r" b="b"/>
              <a:pathLst>
                <a:path w="225" h="128" extrusionOk="0">
                  <a:moveTo>
                    <a:pt x="15" y="127"/>
                  </a:moveTo>
                  <a:lnTo>
                    <a:pt x="15" y="127"/>
                  </a:lnTo>
                  <a:cubicBezTo>
                    <a:pt x="22" y="127"/>
                    <a:pt x="22" y="127"/>
                    <a:pt x="22" y="119"/>
                  </a:cubicBezTo>
                  <a:cubicBezTo>
                    <a:pt x="22" y="67"/>
                    <a:pt x="67" y="29"/>
                    <a:pt x="112" y="29"/>
                  </a:cubicBezTo>
                  <a:cubicBezTo>
                    <a:pt x="157" y="29"/>
                    <a:pt x="194" y="67"/>
                    <a:pt x="194" y="119"/>
                  </a:cubicBezTo>
                  <a:cubicBezTo>
                    <a:pt x="194" y="127"/>
                    <a:pt x="202" y="127"/>
                    <a:pt x="209" y="127"/>
                  </a:cubicBezTo>
                  <a:cubicBezTo>
                    <a:pt x="217" y="127"/>
                    <a:pt x="224" y="127"/>
                    <a:pt x="224" y="119"/>
                  </a:cubicBezTo>
                  <a:cubicBezTo>
                    <a:pt x="224" y="52"/>
                    <a:pt x="172" y="0"/>
                    <a:pt x="112" y="0"/>
                  </a:cubicBezTo>
                  <a:cubicBezTo>
                    <a:pt x="52" y="0"/>
                    <a:pt x="0" y="52"/>
                    <a:pt x="0" y="119"/>
                  </a:cubicBezTo>
                  <a:cubicBezTo>
                    <a:pt x="0" y="127"/>
                    <a:pt x="7" y="127"/>
                    <a:pt x="15" y="127"/>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ea typeface="Calibri"/>
                <a:cs typeface="Calibri"/>
                <a:sym typeface="Calibri"/>
              </a:endParaRPr>
            </a:p>
          </p:txBody>
        </p:sp>
        <p:sp>
          <p:nvSpPr>
            <p:cNvPr id="33" name="Google Shape;6247;p55">
              <a:extLst>
                <a:ext uri="{FF2B5EF4-FFF2-40B4-BE49-F238E27FC236}">
                  <a16:creationId xmlns:a16="http://schemas.microsoft.com/office/drawing/2014/main" id="{878793AF-F1BE-0395-E006-4E15ABA5F9D2}"/>
                </a:ext>
              </a:extLst>
            </p:cNvPr>
            <p:cNvSpPr/>
            <p:nvPr/>
          </p:nvSpPr>
          <p:spPr>
            <a:xfrm>
              <a:off x="624173" y="3084566"/>
              <a:ext cx="94455" cy="57415"/>
            </a:xfrm>
            <a:custGeom>
              <a:avLst/>
              <a:gdLst/>
              <a:ahLst/>
              <a:cxnLst/>
              <a:rect l="l" t="t" r="r" b="b"/>
              <a:pathLst>
                <a:path w="225" h="135" extrusionOk="0">
                  <a:moveTo>
                    <a:pt x="15" y="134"/>
                  </a:moveTo>
                  <a:lnTo>
                    <a:pt x="15" y="134"/>
                  </a:lnTo>
                  <a:cubicBezTo>
                    <a:pt x="22" y="134"/>
                    <a:pt x="22" y="127"/>
                    <a:pt x="22" y="120"/>
                  </a:cubicBezTo>
                  <a:cubicBezTo>
                    <a:pt x="22" y="67"/>
                    <a:pt x="67" y="30"/>
                    <a:pt x="112" y="30"/>
                  </a:cubicBezTo>
                  <a:cubicBezTo>
                    <a:pt x="157" y="30"/>
                    <a:pt x="194" y="67"/>
                    <a:pt x="194" y="120"/>
                  </a:cubicBezTo>
                  <a:cubicBezTo>
                    <a:pt x="194" y="127"/>
                    <a:pt x="202" y="134"/>
                    <a:pt x="209" y="134"/>
                  </a:cubicBezTo>
                  <a:cubicBezTo>
                    <a:pt x="217" y="134"/>
                    <a:pt x="224" y="127"/>
                    <a:pt x="224" y="120"/>
                  </a:cubicBezTo>
                  <a:cubicBezTo>
                    <a:pt x="224" y="52"/>
                    <a:pt x="172" y="0"/>
                    <a:pt x="112" y="0"/>
                  </a:cubicBezTo>
                  <a:cubicBezTo>
                    <a:pt x="52" y="0"/>
                    <a:pt x="0" y="52"/>
                    <a:pt x="0" y="120"/>
                  </a:cubicBezTo>
                  <a:cubicBezTo>
                    <a:pt x="0" y="127"/>
                    <a:pt x="7" y="134"/>
                    <a:pt x="15" y="134"/>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ea typeface="Calibri"/>
                <a:cs typeface="Calibri"/>
                <a:sym typeface="Calibri"/>
              </a:endParaRPr>
            </a:p>
          </p:txBody>
        </p:sp>
        <p:sp>
          <p:nvSpPr>
            <p:cNvPr id="34" name="Google Shape;6248;p55">
              <a:extLst>
                <a:ext uri="{FF2B5EF4-FFF2-40B4-BE49-F238E27FC236}">
                  <a16:creationId xmlns:a16="http://schemas.microsoft.com/office/drawing/2014/main" id="{D0CF787E-7233-5E4B-7BEE-D5EA402D3571}"/>
                </a:ext>
              </a:extLst>
            </p:cNvPr>
            <p:cNvSpPr/>
            <p:nvPr/>
          </p:nvSpPr>
          <p:spPr>
            <a:xfrm>
              <a:off x="624173" y="3166057"/>
              <a:ext cx="94455" cy="53710"/>
            </a:xfrm>
            <a:custGeom>
              <a:avLst/>
              <a:gdLst/>
              <a:ahLst/>
              <a:cxnLst/>
              <a:rect l="l" t="t" r="r" b="b"/>
              <a:pathLst>
                <a:path w="225" h="128" extrusionOk="0">
                  <a:moveTo>
                    <a:pt x="15" y="127"/>
                  </a:moveTo>
                  <a:lnTo>
                    <a:pt x="15" y="127"/>
                  </a:lnTo>
                  <a:cubicBezTo>
                    <a:pt x="22" y="127"/>
                    <a:pt x="22" y="120"/>
                    <a:pt x="22" y="112"/>
                  </a:cubicBezTo>
                  <a:cubicBezTo>
                    <a:pt x="22" y="68"/>
                    <a:pt x="67" y="30"/>
                    <a:pt x="112" y="30"/>
                  </a:cubicBezTo>
                  <a:cubicBezTo>
                    <a:pt x="157" y="30"/>
                    <a:pt x="194" y="68"/>
                    <a:pt x="194" y="112"/>
                  </a:cubicBezTo>
                  <a:cubicBezTo>
                    <a:pt x="194" y="120"/>
                    <a:pt x="202" y="127"/>
                    <a:pt x="209" y="127"/>
                  </a:cubicBezTo>
                  <a:cubicBezTo>
                    <a:pt x="217" y="127"/>
                    <a:pt x="224" y="120"/>
                    <a:pt x="224" y="112"/>
                  </a:cubicBezTo>
                  <a:cubicBezTo>
                    <a:pt x="224" y="53"/>
                    <a:pt x="172" y="0"/>
                    <a:pt x="112" y="0"/>
                  </a:cubicBezTo>
                  <a:cubicBezTo>
                    <a:pt x="52" y="0"/>
                    <a:pt x="0" y="53"/>
                    <a:pt x="0" y="112"/>
                  </a:cubicBezTo>
                  <a:cubicBezTo>
                    <a:pt x="0" y="120"/>
                    <a:pt x="7" y="127"/>
                    <a:pt x="15" y="127"/>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ea typeface="Calibri"/>
                <a:cs typeface="Calibri"/>
                <a:sym typeface="Calibri"/>
              </a:endParaRPr>
            </a:p>
          </p:txBody>
        </p:sp>
      </p:grpSp>
      <p:grpSp>
        <p:nvGrpSpPr>
          <p:cNvPr id="35" name="Google Shape;1853;p26">
            <a:extLst>
              <a:ext uri="{FF2B5EF4-FFF2-40B4-BE49-F238E27FC236}">
                <a16:creationId xmlns:a16="http://schemas.microsoft.com/office/drawing/2014/main" id="{4DB6A603-89C9-5248-C2A6-30E31B243A68}"/>
              </a:ext>
            </a:extLst>
          </p:cNvPr>
          <p:cNvGrpSpPr>
            <a:grpSpLocks noChangeAspect="1"/>
          </p:cNvGrpSpPr>
          <p:nvPr/>
        </p:nvGrpSpPr>
        <p:grpSpPr>
          <a:xfrm>
            <a:off x="8044249" y="1698213"/>
            <a:ext cx="381784" cy="411480"/>
            <a:chOff x="1253041" y="10100699"/>
            <a:chExt cx="257424" cy="277448"/>
          </a:xfrm>
          <a:solidFill>
            <a:srgbClr val="FFFFFF"/>
          </a:solidFill>
        </p:grpSpPr>
        <p:sp>
          <p:nvSpPr>
            <p:cNvPr id="36" name="Google Shape;1854;p26">
              <a:extLst>
                <a:ext uri="{FF2B5EF4-FFF2-40B4-BE49-F238E27FC236}">
                  <a16:creationId xmlns:a16="http://schemas.microsoft.com/office/drawing/2014/main" id="{A7FA0EB4-90BB-D92B-8C26-4B6BE1488674}"/>
                </a:ext>
              </a:extLst>
            </p:cNvPr>
            <p:cNvSpPr/>
            <p:nvPr/>
          </p:nvSpPr>
          <p:spPr>
            <a:xfrm>
              <a:off x="1253041" y="10100699"/>
              <a:ext cx="257424" cy="277448"/>
            </a:xfrm>
            <a:custGeom>
              <a:avLst/>
              <a:gdLst/>
              <a:ahLst/>
              <a:cxnLst/>
              <a:rect l="l" t="t" r="r" b="b"/>
              <a:pathLst>
                <a:path w="398" h="427" extrusionOk="0">
                  <a:moveTo>
                    <a:pt x="386" y="219"/>
                  </a:moveTo>
                  <a:lnTo>
                    <a:pt x="386" y="219"/>
                  </a:lnTo>
                  <a:cubicBezTo>
                    <a:pt x="383" y="219"/>
                    <a:pt x="378" y="222"/>
                    <a:pt x="378" y="227"/>
                  </a:cubicBezTo>
                  <a:cubicBezTo>
                    <a:pt x="378" y="328"/>
                    <a:pt x="299" y="407"/>
                    <a:pt x="198" y="407"/>
                  </a:cubicBezTo>
                  <a:cubicBezTo>
                    <a:pt x="97" y="407"/>
                    <a:pt x="18" y="328"/>
                    <a:pt x="18" y="227"/>
                  </a:cubicBezTo>
                  <a:cubicBezTo>
                    <a:pt x="18" y="135"/>
                    <a:pt x="90" y="55"/>
                    <a:pt x="182" y="47"/>
                  </a:cubicBezTo>
                  <a:cubicBezTo>
                    <a:pt x="166" y="74"/>
                    <a:pt x="166" y="74"/>
                    <a:pt x="166" y="74"/>
                  </a:cubicBezTo>
                  <a:cubicBezTo>
                    <a:pt x="164" y="76"/>
                    <a:pt x="164" y="82"/>
                    <a:pt x="169" y="84"/>
                  </a:cubicBezTo>
                  <a:cubicBezTo>
                    <a:pt x="172" y="87"/>
                    <a:pt x="177" y="87"/>
                    <a:pt x="180" y="82"/>
                  </a:cubicBezTo>
                  <a:cubicBezTo>
                    <a:pt x="206" y="42"/>
                    <a:pt x="206" y="42"/>
                    <a:pt x="206" y="42"/>
                  </a:cubicBezTo>
                  <a:lnTo>
                    <a:pt x="206" y="42"/>
                  </a:lnTo>
                  <a:lnTo>
                    <a:pt x="206" y="39"/>
                  </a:lnTo>
                  <a:lnTo>
                    <a:pt x="206" y="39"/>
                  </a:lnTo>
                  <a:cubicBezTo>
                    <a:pt x="206" y="37"/>
                    <a:pt x="206" y="37"/>
                    <a:pt x="206" y="34"/>
                  </a:cubicBezTo>
                  <a:lnTo>
                    <a:pt x="206" y="34"/>
                  </a:lnTo>
                  <a:lnTo>
                    <a:pt x="206" y="34"/>
                  </a:lnTo>
                  <a:lnTo>
                    <a:pt x="203" y="31"/>
                  </a:lnTo>
                  <a:cubicBezTo>
                    <a:pt x="174" y="2"/>
                    <a:pt x="174" y="2"/>
                    <a:pt x="174" y="2"/>
                  </a:cubicBezTo>
                  <a:cubicBezTo>
                    <a:pt x="172" y="0"/>
                    <a:pt x="166" y="0"/>
                    <a:pt x="161" y="2"/>
                  </a:cubicBezTo>
                  <a:cubicBezTo>
                    <a:pt x="158" y="5"/>
                    <a:pt x="158" y="10"/>
                    <a:pt x="161" y="15"/>
                  </a:cubicBezTo>
                  <a:cubicBezTo>
                    <a:pt x="177" y="31"/>
                    <a:pt x="177" y="31"/>
                    <a:pt x="177" y="31"/>
                  </a:cubicBezTo>
                  <a:cubicBezTo>
                    <a:pt x="79" y="42"/>
                    <a:pt x="0" y="124"/>
                    <a:pt x="0" y="227"/>
                  </a:cubicBezTo>
                  <a:cubicBezTo>
                    <a:pt x="0" y="336"/>
                    <a:pt x="90" y="426"/>
                    <a:pt x="198" y="426"/>
                  </a:cubicBezTo>
                  <a:cubicBezTo>
                    <a:pt x="307" y="426"/>
                    <a:pt x="397" y="336"/>
                    <a:pt x="397" y="227"/>
                  </a:cubicBezTo>
                  <a:cubicBezTo>
                    <a:pt x="397" y="222"/>
                    <a:pt x="391" y="219"/>
                    <a:pt x="386" y="219"/>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ea typeface="Calibri"/>
                <a:cs typeface="Calibri"/>
                <a:sym typeface="Calibri"/>
              </a:endParaRPr>
            </a:p>
          </p:txBody>
        </p:sp>
        <p:sp>
          <p:nvSpPr>
            <p:cNvPr id="37" name="Google Shape;1855;p26">
              <a:extLst>
                <a:ext uri="{FF2B5EF4-FFF2-40B4-BE49-F238E27FC236}">
                  <a16:creationId xmlns:a16="http://schemas.microsoft.com/office/drawing/2014/main" id="{3C58CFDB-9DE2-4467-392F-E1204DFFC99B}"/>
                </a:ext>
              </a:extLst>
            </p:cNvPr>
            <p:cNvSpPr/>
            <p:nvPr/>
          </p:nvSpPr>
          <p:spPr>
            <a:xfrm>
              <a:off x="1341710" y="10212251"/>
              <a:ext cx="77226" cy="74367"/>
            </a:xfrm>
            <a:custGeom>
              <a:avLst/>
              <a:gdLst/>
              <a:ahLst/>
              <a:cxnLst/>
              <a:rect l="l" t="t" r="r" b="b"/>
              <a:pathLst>
                <a:path w="117" h="114" extrusionOk="0">
                  <a:moveTo>
                    <a:pt x="2" y="111"/>
                  </a:moveTo>
                  <a:lnTo>
                    <a:pt x="2" y="111"/>
                  </a:lnTo>
                  <a:cubicBezTo>
                    <a:pt x="5" y="113"/>
                    <a:pt x="8" y="113"/>
                    <a:pt x="10" y="113"/>
                  </a:cubicBezTo>
                  <a:cubicBezTo>
                    <a:pt x="10" y="113"/>
                    <a:pt x="13" y="113"/>
                    <a:pt x="15" y="111"/>
                  </a:cubicBezTo>
                  <a:cubicBezTo>
                    <a:pt x="111" y="15"/>
                    <a:pt x="111" y="15"/>
                    <a:pt x="111" y="15"/>
                  </a:cubicBezTo>
                  <a:cubicBezTo>
                    <a:pt x="116" y="10"/>
                    <a:pt x="116" y="5"/>
                    <a:pt x="111" y="2"/>
                  </a:cubicBezTo>
                  <a:cubicBezTo>
                    <a:pt x="108" y="0"/>
                    <a:pt x="103" y="0"/>
                    <a:pt x="100" y="2"/>
                  </a:cubicBezTo>
                  <a:cubicBezTo>
                    <a:pt x="2" y="97"/>
                    <a:pt x="2" y="97"/>
                    <a:pt x="2" y="97"/>
                  </a:cubicBezTo>
                  <a:cubicBezTo>
                    <a:pt x="0" y="103"/>
                    <a:pt x="0" y="108"/>
                    <a:pt x="2" y="111"/>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ea typeface="Calibri"/>
                <a:cs typeface="Calibri"/>
                <a:sym typeface="Calibri"/>
              </a:endParaRPr>
            </a:p>
          </p:txBody>
        </p:sp>
        <p:sp>
          <p:nvSpPr>
            <p:cNvPr id="38" name="Google Shape;1856;p26">
              <a:extLst>
                <a:ext uri="{FF2B5EF4-FFF2-40B4-BE49-F238E27FC236}">
                  <a16:creationId xmlns:a16="http://schemas.microsoft.com/office/drawing/2014/main" id="{480EFD53-BE64-48D0-AFE8-FA1123418B24}"/>
                </a:ext>
              </a:extLst>
            </p:cNvPr>
            <p:cNvSpPr/>
            <p:nvPr/>
          </p:nvSpPr>
          <p:spPr>
            <a:xfrm>
              <a:off x="1341710" y="10206530"/>
              <a:ext cx="37183" cy="37183"/>
            </a:xfrm>
            <a:custGeom>
              <a:avLst/>
              <a:gdLst/>
              <a:ahLst/>
              <a:cxnLst/>
              <a:rect l="l" t="t" r="r" b="b"/>
              <a:pathLst>
                <a:path w="56" h="56" extrusionOk="0">
                  <a:moveTo>
                    <a:pt x="29" y="55"/>
                  </a:moveTo>
                  <a:lnTo>
                    <a:pt x="29" y="55"/>
                  </a:lnTo>
                  <a:cubicBezTo>
                    <a:pt x="42" y="55"/>
                    <a:pt x="55" y="42"/>
                    <a:pt x="55" y="26"/>
                  </a:cubicBezTo>
                  <a:cubicBezTo>
                    <a:pt x="55" y="13"/>
                    <a:pt x="42" y="0"/>
                    <a:pt x="29" y="0"/>
                  </a:cubicBezTo>
                  <a:cubicBezTo>
                    <a:pt x="13" y="0"/>
                    <a:pt x="0" y="13"/>
                    <a:pt x="0" y="26"/>
                  </a:cubicBezTo>
                  <a:cubicBezTo>
                    <a:pt x="0" y="42"/>
                    <a:pt x="13" y="55"/>
                    <a:pt x="29" y="55"/>
                  </a:cubicBezTo>
                  <a:close/>
                  <a:moveTo>
                    <a:pt x="29" y="16"/>
                  </a:moveTo>
                  <a:lnTo>
                    <a:pt x="29" y="16"/>
                  </a:lnTo>
                  <a:cubicBezTo>
                    <a:pt x="34" y="16"/>
                    <a:pt x="37" y="21"/>
                    <a:pt x="37" y="26"/>
                  </a:cubicBezTo>
                  <a:cubicBezTo>
                    <a:pt x="37" y="32"/>
                    <a:pt x="34" y="37"/>
                    <a:pt x="29" y="37"/>
                  </a:cubicBezTo>
                  <a:cubicBezTo>
                    <a:pt x="23" y="37"/>
                    <a:pt x="18" y="32"/>
                    <a:pt x="18" y="26"/>
                  </a:cubicBezTo>
                  <a:cubicBezTo>
                    <a:pt x="18" y="21"/>
                    <a:pt x="23" y="16"/>
                    <a:pt x="29" y="16"/>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ea typeface="Calibri"/>
                <a:cs typeface="Calibri"/>
                <a:sym typeface="Calibri"/>
              </a:endParaRPr>
            </a:p>
          </p:txBody>
        </p:sp>
        <p:sp>
          <p:nvSpPr>
            <p:cNvPr id="39" name="Google Shape;1857;p26">
              <a:extLst>
                <a:ext uri="{FF2B5EF4-FFF2-40B4-BE49-F238E27FC236}">
                  <a16:creationId xmlns:a16="http://schemas.microsoft.com/office/drawing/2014/main" id="{614E4CAD-55E4-F185-B469-9465A48D12EC}"/>
                </a:ext>
              </a:extLst>
            </p:cNvPr>
            <p:cNvSpPr/>
            <p:nvPr/>
          </p:nvSpPr>
          <p:spPr>
            <a:xfrm>
              <a:off x="1384613" y="10252294"/>
              <a:ext cx="34323" cy="37183"/>
            </a:xfrm>
            <a:custGeom>
              <a:avLst/>
              <a:gdLst/>
              <a:ahLst/>
              <a:cxnLst/>
              <a:rect l="l" t="t" r="r" b="b"/>
              <a:pathLst>
                <a:path w="54" h="56" extrusionOk="0">
                  <a:moveTo>
                    <a:pt x="27" y="0"/>
                  </a:moveTo>
                  <a:lnTo>
                    <a:pt x="27" y="0"/>
                  </a:lnTo>
                  <a:cubicBezTo>
                    <a:pt x="11" y="0"/>
                    <a:pt x="0" y="13"/>
                    <a:pt x="0" y="29"/>
                  </a:cubicBezTo>
                  <a:cubicBezTo>
                    <a:pt x="0" y="42"/>
                    <a:pt x="11" y="55"/>
                    <a:pt x="27" y="55"/>
                  </a:cubicBezTo>
                  <a:cubicBezTo>
                    <a:pt x="43" y="55"/>
                    <a:pt x="53" y="42"/>
                    <a:pt x="53" y="29"/>
                  </a:cubicBezTo>
                  <a:cubicBezTo>
                    <a:pt x="53" y="13"/>
                    <a:pt x="43" y="0"/>
                    <a:pt x="27" y="0"/>
                  </a:cubicBezTo>
                  <a:close/>
                  <a:moveTo>
                    <a:pt x="27" y="37"/>
                  </a:moveTo>
                  <a:lnTo>
                    <a:pt x="27" y="37"/>
                  </a:lnTo>
                  <a:cubicBezTo>
                    <a:pt x="21" y="37"/>
                    <a:pt x="16" y="34"/>
                    <a:pt x="16" y="29"/>
                  </a:cubicBezTo>
                  <a:cubicBezTo>
                    <a:pt x="16" y="24"/>
                    <a:pt x="21" y="18"/>
                    <a:pt x="27" y="18"/>
                  </a:cubicBezTo>
                  <a:cubicBezTo>
                    <a:pt x="32" y="18"/>
                    <a:pt x="37" y="24"/>
                    <a:pt x="37" y="29"/>
                  </a:cubicBezTo>
                  <a:cubicBezTo>
                    <a:pt x="37" y="34"/>
                    <a:pt x="32" y="37"/>
                    <a:pt x="27" y="37"/>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ea typeface="Calibri"/>
                <a:cs typeface="Calibri"/>
                <a:sym typeface="Calibri"/>
              </a:endParaRPr>
            </a:p>
          </p:txBody>
        </p:sp>
      </p:grpSp>
      <p:pic>
        <p:nvPicPr>
          <p:cNvPr id="57" name="Picture 56">
            <a:extLst>
              <a:ext uri="{FF2B5EF4-FFF2-40B4-BE49-F238E27FC236}">
                <a16:creationId xmlns:a16="http://schemas.microsoft.com/office/drawing/2014/main" id="{66B46C2F-2F99-B8FD-4AD5-7E0C3459F2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3748" y="4389120"/>
            <a:ext cx="457200" cy="457200"/>
          </a:xfrm>
          <a:prstGeom prst="rect">
            <a:avLst/>
          </a:prstGeom>
        </p:spPr>
      </p:pic>
      <p:pic>
        <p:nvPicPr>
          <p:cNvPr id="65" name="Picture 64">
            <a:extLst>
              <a:ext uri="{FF2B5EF4-FFF2-40B4-BE49-F238E27FC236}">
                <a16:creationId xmlns:a16="http://schemas.microsoft.com/office/drawing/2014/main" id="{7788CAFF-BFDE-00AB-4580-192CD348B7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2354" y="4389120"/>
            <a:ext cx="457200" cy="457200"/>
          </a:xfrm>
          <a:prstGeom prst="rect">
            <a:avLst/>
          </a:prstGeom>
        </p:spPr>
      </p:pic>
      <p:pic>
        <p:nvPicPr>
          <p:cNvPr id="72" name="Picture 71">
            <a:extLst>
              <a:ext uri="{FF2B5EF4-FFF2-40B4-BE49-F238E27FC236}">
                <a16:creationId xmlns:a16="http://schemas.microsoft.com/office/drawing/2014/main" id="{DA208BB6-0EE0-707D-EF19-37E22BD647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5892" y="4424049"/>
            <a:ext cx="411480" cy="411480"/>
          </a:xfrm>
          <a:prstGeom prst="rect">
            <a:avLst/>
          </a:prstGeom>
        </p:spPr>
      </p:pic>
      <p:pic>
        <p:nvPicPr>
          <p:cNvPr id="75" name="Graphic 74">
            <a:extLst>
              <a:ext uri="{FF2B5EF4-FFF2-40B4-BE49-F238E27FC236}">
                <a16:creationId xmlns:a16="http://schemas.microsoft.com/office/drawing/2014/main" id="{1C53463E-8B30-269F-5C24-A038A5758B8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637324" y="4420670"/>
            <a:ext cx="457200" cy="457200"/>
          </a:xfrm>
          <a:prstGeom prst="rect">
            <a:avLst/>
          </a:prstGeom>
        </p:spPr>
      </p:pic>
    </p:spTree>
    <p:extLst>
      <p:ext uri="{BB962C8B-B14F-4D97-AF65-F5344CB8AC3E}">
        <p14:creationId xmlns:p14="http://schemas.microsoft.com/office/powerpoint/2010/main" val="4211872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1">
            <a:extLst>
              <a:ext uri="{FF2B5EF4-FFF2-40B4-BE49-F238E27FC236}">
                <a16:creationId xmlns:a16="http://schemas.microsoft.com/office/drawing/2014/main" id="{7EC15D77-A870-6264-7432-10FAF7DB5AAC}"/>
              </a:ext>
            </a:extLst>
          </p:cNvPr>
          <p:cNvGrpSpPr/>
          <p:nvPr/>
        </p:nvGrpSpPr>
        <p:grpSpPr>
          <a:xfrm flipH="1">
            <a:off x="428314" y="2723275"/>
            <a:ext cx="2878234" cy="1157967"/>
            <a:chOff x="2236245" y="3643574"/>
            <a:chExt cx="8950985" cy="2315934"/>
          </a:xfrm>
        </p:grpSpPr>
        <p:sp>
          <p:nvSpPr>
            <p:cNvPr id="3" name="CuadroTexto 598">
              <a:extLst>
                <a:ext uri="{FF2B5EF4-FFF2-40B4-BE49-F238E27FC236}">
                  <a16:creationId xmlns:a16="http://schemas.microsoft.com/office/drawing/2014/main" id="{5DCA9B16-3C28-50A7-F248-6E7827621B8A}"/>
                </a:ext>
              </a:extLst>
            </p:cNvPr>
            <p:cNvSpPr txBox="1"/>
            <p:nvPr/>
          </p:nvSpPr>
          <p:spPr>
            <a:xfrm>
              <a:off x="2516596" y="3643574"/>
              <a:ext cx="7045028" cy="1415772"/>
            </a:xfrm>
            <a:prstGeom prst="rect">
              <a:avLst/>
            </a:prstGeom>
            <a:noFill/>
          </p:spPr>
          <p:txBody>
            <a:bodyPr wrap="non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4000" b="1" dirty="0">
                  <a:solidFill>
                    <a:srgbClr val="353E49"/>
                  </a:solidFill>
                  <a:latin typeface="Dax Offc Pro" panose="020B0504030101020102" pitchFamily="34" charset="0"/>
                  <a:ea typeface="Lato Heavy" charset="0"/>
                  <a:cs typeface="Lato Heavy" charset="0"/>
                </a:rPr>
                <a:t>Schedule</a:t>
              </a:r>
            </a:p>
          </p:txBody>
        </p:sp>
        <p:sp>
          <p:nvSpPr>
            <p:cNvPr id="4" name="CuadroTexto 599">
              <a:extLst>
                <a:ext uri="{FF2B5EF4-FFF2-40B4-BE49-F238E27FC236}">
                  <a16:creationId xmlns:a16="http://schemas.microsoft.com/office/drawing/2014/main" id="{F3A2DB3F-5208-53FB-7381-47A9D1065337}"/>
                </a:ext>
              </a:extLst>
            </p:cNvPr>
            <p:cNvSpPr txBox="1"/>
            <p:nvPr/>
          </p:nvSpPr>
          <p:spPr>
            <a:xfrm>
              <a:off x="2236245" y="4943846"/>
              <a:ext cx="8950985" cy="1015662"/>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r"/>
              <a:r>
                <a:rPr lang="en-US" sz="900" dirty="0">
                  <a:solidFill>
                    <a:srgbClr val="646C76"/>
                  </a:solidFill>
                  <a:latin typeface="Dax Offc Pro" panose="020B0504030101020102" pitchFamily="34" charset="0"/>
                </a:rPr>
                <a:t>Near Real-Time Schedule Interface: Your flight radar for dynamic scheduling, ensuring timely arrivals and departures in the M&amp;A airspace.</a:t>
              </a:r>
            </a:p>
          </p:txBody>
        </p:sp>
      </p:grpSp>
      <p:grpSp>
        <p:nvGrpSpPr>
          <p:cNvPr id="5" name="Group 4">
            <a:extLst>
              <a:ext uri="{FF2B5EF4-FFF2-40B4-BE49-F238E27FC236}">
                <a16:creationId xmlns:a16="http://schemas.microsoft.com/office/drawing/2014/main" id="{60CB5F20-1A92-2BA4-1332-A392C2488030}"/>
              </a:ext>
            </a:extLst>
          </p:cNvPr>
          <p:cNvGrpSpPr/>
          <p:nvPr/>
        </p:nvGrpSpPr>
        <p:grpSpPr>
          <a:xfrm>
            <a:off x="3857204" y="1786207"/>
            <a:ext cx="8334796" cy="3174408"/>
            <a:chOff x="1663465" y="2439257"/>
            <a:chExt cx="9458317" cy="3602315"/>
          </a:xfrm>
        </p:grpSpPr>
        <p:sp>
          <p:nvSpPr>
            <p:cNvPr id="6" name="Rectangle 5">
              <a:extLst>
                <a:ext uri="{FF2B5EF4-FFF2-40B4-BE49-F238E27FC236}">
                  <a16:creationId xmlns:a16="http://schemas.microsoft.com/office/drawing/2014/main" id="{A5CB875E-03A0-BAA7-3AC1-DF6ACAF8AB59}"/>
                </a:ext>
              </a:extLst>
            </p:cNvPr>
            <p:cNvSpPr/>
            <p:nvPr/>
          </p:nvSpPr>
          <p:spPr>
            <a:xfrm>
              <a:off x="9966084" y="2565047"/>
              <a:ext cx="1155698" cy="261948"/>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Dax Offc Pro" panose="020B0504030101020102" pitchFamily="34" charset="0"/>
                  <a:ea typeface="Lato" panose="020F0502020204030203" pitchFamily="34" charset="0"/>
                  <a:cs typeface="Poppins Medium" pitchFamily="2" charset="77"/>
                </a:rPr>
                <a:t>Trait 5</a:t>
              </a:r>
              <a:endParaRPr kumimoji="0" lang="en-US" sz="2700" b="0" i="0" u="none" strike="noStrike" kern="1200" cap="none" spc="0" normalizeH="0" baseline="0" noProof="0" dirty="0">
                <a:ln>
                  <a:noFill/>
                </a:ln>
                <a:solidFill>
                  <a:srgbClr val="FFFFFF"/>
                </a:solidFill>
                <a:effectLst/>
                <a:uLnTx/>
                <a:uFillTx/>
                <a:latin typeface="Dax Offc Pro" panose="020B0504030101020102" pitchFamily="34" charset="0"/>
                <a:ea typeface="Lato" panose="020F0502020204030203" pitchFamily="34" charset="0"/>
                <a:cs typeface="Poppins Medium" pitchFamily="2" charset="77"/>
              </a:endParaRPr>
            </a:p>
          </p:txBody>
        </p:sp>
        <p:sp>
          <p:nvSpPr>
            <p:cNvPr id="7" name="Rounded Rectangle 26">
              <a:extLst>
                <a:ext uri="{FF2B5EF4-FFF2-40B4-BE49-F238E27FC236}">
                  <a16:creationId xmlns:a16="http://schemas.microsoft.com/office/drawing/2014/main" id="{C9FA510A-11F6-8CC3-B5B7-226734D63553}"/>
                </a:ext>
              </a:extLst>
            </p:cNvPr>
            <p:cNvSpPr/>
            <p:nvPr/>
          </p:nvSpPr>
          <p:spPr>
            <a:xfrm>
              <a:off x="4760945" y="2439257"/>
              <a:ext cx="1418801" cy="566914"/>
            </a:xfrm>
            <a:prstGeom prst="roundRect">
              <a:avLst/>
            </a:prstGeom>
            <a:solidFill>
              <a:srgbClr val="0075BE"/>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Lato" panose="020F0502020204030203" pitchFamily="34" charset="0"/>
                <a:cs typeface="Poppins Medium" pitchFamily="2" charset="77"/>
              </a:endParaRPr>
            </a:p>
          </p:txBody>
        </p:sp>
        <p:sp>
          <p:nvSpPr>
            <p:cNvPr id="8" name="Rounded Rectangle 28">
              <a:extLst>
                <a:ext uri="{FF2B5EF4-FFF2-40B4-BE49-F238E27FC236}">
                  <a16:creationId xmlns:a16="http://schemas.microsoft.com/office/drawing/2014/main" id="{5FE10A72-38FF-2F13-4C70-FA2244FE576F}"/>
                </a:ext>
              </a:extLst>
            </p:cNvPr>
            <p:cNvSpPr/>
            <p:nvPr/>
          </p:nvSpPr>
          <p:spPr>
            <a:xfrm>
              <a:off x="6210541" y="2439257"/>
              <a:ext cx="1418801" cy="566914"/>
            </a:xfrm>
            <a:prstGeom prst="roundRect">
              <a:avLst/>
            </a:prstGeom>
            <a:solidFill>
              <a:srgbClr val="0075BE"/>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989998"/>
                </a:solidFill>
                <a:effectLst/>
                <a:uLnTx/>
                <a:uFillTx/>
                <a:latin typeface="Dax Offc Pro" panose="020B0504030101020102" pitchFamily="34" charset="0"/>
                <a:ea typeface="Lato" panose="020F0502020204030203" pitchFamily="34" charset="0"/>
                <a:cs typeface="Poppins Medium" pitchFamily="2" charset="77"/>
              </a:endParaRPr>
            </a:p>
          </p:txBody>
        </p:sp>
        <p:sp>
          <p:nvSpPr>
            <p:cNvPr id="9" name="Rounded Rectangle 29">
              <a:extLst>
                <a:ext uri="{FF2B5EF4-FFF2-40B4-BE49-F238E27FC236}">
                  <a16:creationId xmlns:a16="http://schemas.microsoft.com/office/drawing/2014/main" id="{4D99D868-7DA8-00D2-ADED-E9B6B9EC6E3E}"/>
                </a:ext>
              </a:extLst>
            </p:cNvPr>
            <p:cNvSpPr/>
            <p:nvPr/>
          </p:nvSpPr>
          <p:spPr>
            <a:xfrm>
              <a:off x="7660138" y="2439257"/>
              <a:ext cx="1418801" cy="566914"/>
            </a:xfrm>
            <a:prstGeom prst="roundRect">
              <a:avLst/>
            </a:prstGeom>
            <a:solidFill>
              <a:srgbClr val="0075BE"/>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Lato" panose="020F0502020204030203" pitchFamily="34" charset="0"/>
                <a:cs typeface="Poppins Medium" pitchFamily="2" charset="77"/>
              </a:endParaRPr>
            </a:p>
          </p:txBody>
        </p:sp>
        <p:sp>
          <p:nvSpPr>
            <p:cNvPr id="10" name="Rounded Rectangle 31">
              <a:extLst>
                <a:ext uri="{FF2B5EF4-FFF2-40B4-BE49-F238E27FC236}">
                  <a16:creationId xmlns:a16="http://schemas.microsoft.com/office/drawing/2014/main" id="{746DE371-0E67-77F8-B1EB-E644FB43C20C}"/>
                </a:ext>
              </a:extLst>
            </p:cNvPr>
            <p:cNvSpPr/>
            <p:nvPr/>
          </p:nvSpPr>
          <p:spPr>
            <a:xfrm>
              <a:off x="9109734" y="2439257"/>
              <a:ext cx="1418801" cy="566914"/>
            </a:xfrm>
            <a:prstGeom prst="roundRect">
              <a:avLst/>
            </a:prstGeom>
            <a:solidFill>
              <a:srgbClr val="005789"/>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Lato" panose="020F0502020204030203" pitchFamily="34" charset="0"/>
                <a:cs typeface="Poppins Medium" pitchFamily="2" charset="77"/>
              </a:endParaRPr>
            </a:p>
          </p:txBody>
        </p:sp>
        <p:sp>
          <p:nvSpPr>
            <p:cNvPr id="11" name="Rounded Rectangle 34">
              <a:extLst>
                <a:ext uri="{FF2B5EF4-FFF2-40B4-BE49-F238E27FC236}">
                  <a16:creationId xmlns:a16="http://schemas.microsoft.com/office/drawing/2014/main" id="{FAF8E8AF-5F10-EC7A-90A4-3CDA177FCFAD}"/>
                </a:ext>
              </a:extLst>
            </p:cNvPr>
            <p:cNvSpPr/>
            <p:nvPr/>
          </p:nvSpPr>
          <p:spPr>
            <a:xfrm>
              <a:off x="1663465" y="3046337"/>
              <a:ext cx="3066684" cy="566914"/>
            </a:xfrm>
            <a:prstGeom prst="roundRect">
              <a:avLst/>
            </a:prstGeom>
            <a:solidFill>
              <a:srgbClr val="0075BE"/>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2" name="Rounded Rectangle 35">
              <a:extLst>
                <a:ext uri="{FF2B5EF4-FFF2-40B4-BE49-F238E27FC236}">
                  <a16:creationId xmlns:a16="http://schemas.microsoft.com/office/drawing/2014/main" id="{20D06589-BB0F-7996-2131-9C25476E045C}"/>
                </a:ext>
              </a:extLst>
            </p:cNvPr>
            <p:cNvSpPr/>
            <p:nvPr/>
          </p:nvSpPr>
          <p:spPr>
            <a:xfrm>
              <a:off x="4760945" y="3046337"/>
              <a:ext cx="1418801" cy="566914"/>
            </a:xfrm>
            <a:prstGeom prst="roundRect">
              <a:avLst/>
            </a:prstGeom>
            <a:solidFill>
              <a:srgbClr val="D9DCE1"/>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3" name="Rounded Rectangle 47">
              <a:extLst>
                <a:ext uri="{FF2B5EF4-FFF2-40B4-BE49-F238E27FC236}">
                  <a16:creationId xmlns:a16="http://schemas.microsoft.com/office/drawing/2014/main" id="{9D425607-2BAE-5F98-A12D-31A5346AF967}"/>
                </a:ext>
              </a:extLst>
            </p:cNvPr>
            <p:cNvSpPr/>
            <p:nvPr/>
          </p:nvSpPr>
          <p:spPr>
            <a:xfrm>
              <a:off x="6210541" y="3046337"/>
              <a:ext cx="1418801" cy="566914"/>
            </a:xfrm>
            <a:prstGeom prst="roundRect">
              <a:avLst/>
            </a:prstGeom>
            <a:solidFill>
              <a:srgbClr val="D9DCE1"/>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4" name="Rounded Rectangle 48">
              <a:extLst>
                <a:ext uri="{FF2B5EF4-FFF2-40B4-BE49-F238E27FC236}">
                  <a16:creationId xmlns:a16="http://schemas.microsoft.com/office/drawing/2014/main" id="{A3A7E064-9484-94EE-69D6-F0056B31CB4C}"/>
                </a:ext>
              </a:extLst>
            </p:cNvPr>
            <p:cNvSpPr/>
            <p:nvPr/>
          </p:nvSpPr>
          <p:spPr>
            <a:xfrm>
              <a:off x="7660138" y="3046337"/>
              <a:ext cx="1418801" cy="566914"/>
            </a:xfrm>
            <a:prstGeom prst="roundRect">
              <a:avLst/>
            </a:prstGeom>
            <a:solidFill>
              <a:srgbClr val="D9DCE1"/>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5" name="Rounded Rectangle 49">
              <a:extLst>
                <a:ext uri="{FF2B5EF4-FFF2-40B4-BE49-F238E27FC236}">
                  <a16:creationId xmlns:a16="http://schemas.microsoft.com/office/drawing/2014/main" id="{1C613C01-AD39-BE54-A4DA-CCE10432F695}"/>
                </a:ext>
              </a:extLst>
            </p:cNvPr>
            <p:cNvSpPr/>
            <p:nvPr/>
          </p:nvSpPr>
          <p:spPr>
            <a:xfrm>
              <a:off x="9109734" y="3046337"/>
              <a:ext cx="1418801" cy="566914"/>
            </a:xfrm>
            <a:prstGeom prst="roundRect">
              <a:avLst/>
            </a:prstGeom>
            <a:solidFill>
              <a:srgbClr val="FFFFFF">
                <a:lumMod val="85000"/>
              </a:srgbClr>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6" name="Rounded Rectangle 51">
              <a:extLst>
                <a:ext uri="{FF2B5EF4-FFF2-40B4-BE49-F238E27FC236}">
                  <a16:creationId xmlns:a16="http://schemas.microsoft.com/office/drawing/2014/main" id="{31591B13-8028-4BCE-50E3-47CD667BEDED}"/>
                </a:ext>
              </a:extLst>
            </p:cNvPr>
            <p:cNvSpPr/>
            <p:nvPr/>
          </p:nvSpPr>
          <p:spPr>
            <a:xfrm>
              <a:off x="1663465" y="3653418"/>
              <a:ext cx="3066684" cy="566914"/>
            </a:xfrm>
            <a:prstGeom prst="roundRect">
              <a:avLst/>
            </a:prstGeom>
            <a:solidFill>
              <a:srgbClr val="0075BE"/>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7" name="Rounded Rectangle 52">
              <a:extLst>
                <a:ext uri="{FF2B5EF4-FFF2-40B4-BE49-F238E27FC236}">
                  <a16:creationId xmlns:a16="http://schemas.microsoft.com/office/drawing/2014/main" id="{F9ED5097-C89F-9B5C-9E35-F6F69154A667}"/>
                </a:ext>
              </a:extLst>
            </p:cNvPr>
            <p:cNvSpPr/>
            <p:nvPr/>
          </p:nvSpPr>
          <p:spPr>
            <a:xfrm>
              <a:off x="4760945" y="3653418"/>
              <a:ext cx="1418801" cy="566914"/>
            </a:xfrm>
            <a:prstGeom prst="roundRect">
              <a:avLst/>
            </a:prstGeom>
            <a:solidFill>
              <a:srgbClr val="D9DCE1"/>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8" name="Rounded Rectangle 55">
              <a:extLst>
                <a:ext uri="{FF2B5EF4-FFF2-40B4-BE49-F238E27FC236}">
                  <a16:creationId xmlns:a16="http://schemas.microsoft.com/office/drawing/2014/main" id="{E2662E5A-7D29-F0A2-D0E3-6C0D1C3BFA18}"/>
                </a:ext>
              </a:extLst>
            </p:cNvPr>
            <p:cNvSpPr/>
            <p:nvPr/>
          </p:nvSpPr>
          <p:spPr>
            <a:xfrm>
              <a:off x="6210541" y="3653418"/>
              <a:ext cx="1418801" cy="566914"/>
            </a:xfrm>
            <a:prstGeom prst="roundRect">
              <a:avLst/>
            </a:prstGeom>
            <a:solidFill>
              <a:srgbClr val="D9DCE1"/>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9" name="Rounded Rectangle 56">
              <a:extLst>
                <a:ext uri="{FF2B5EF4-FFF2-40B4-BE49-F238E27FC236}">
                  <a16:creationId xmlns:a16="http://schemas.microsoft.com/office/drawing/2014/main" id="{CDF2EF47-4187-15A1-288E-CABC2A065D51}"/>
                </a:ext>
              </a:extLst>
            </p:cNvPr>
            <p:cNvSpPr/>
            <p:nvPr/>
          </p:nvSpPr>
          <p:spPr>
            <a:xfrm>
              <a:off x="7660138" y="3653418"/>
              <a:ext cx="1418801" cy="566914"/>
            </a:xfrm>
            <a:prstGeom prst="roundRect">
              <a:avLst/>
            </a:prstGeom>
            <a:solidFill>
              <a:srgbClr val="D9DCE1"/>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20" name="Rounded Rectangle 57">
              <a:extLst>
                <a:ext uri="{FF2B5EF4-FFF2-40B4-BE49-F238E27FC236}">
                  <a16:creationId xmlns:a16="http://schemas.microsoft.com/office/drawing/2014/main" id="{77E4785E-48CF-AB89-EF4E-C50F8277021C}"/>
                </a:ext>
              </a:extLst>
            </p:cNvPr>
            <p:cNvSpPr/>
            <p:nvPr/>
          </p:nvSpPr>
          <p:spPr>
            <a:xfrm>
              <a:off x="9109734" y="3653418"/>
              <a:ext cx="1418801" cy="566914"/>
            </a:xfrm>
            <a:prstGeom prst="roundRect">
              <a:avLst/>
            </a:prstGeom>
            <a:solidFill>
              <a:srgbClr val="FFFFFF">
                <a:lumMod val="85000"/>
              </a:srgbClr>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21" name="Rounded Rectangle 59">
              <a:extLst>
                <a:ext uri="{FF2B5EF4-FFF2-40B4-BE49-F238E27FC236}">
                  <a16:creationId xmlns:a16="http://schemas.microsoft.com/office/drawing/2014/main" id="{F52D60E1-F3B3-12E4-F6D0-2FB052399882}"/>
                </a:ext>
              </a:extLst>
            </p:cNvPr>
            <p:cNvSpPr/>
            <p:nvPr/>
          </p:nvSpPr>
          <p:spPr>
            <a:xfrm>
              <a:off x="1663465" y="4260497"/>
              <a:ext cx="3066684" cy="566914"/>
            </a:xfrm>
            <a:prstGeom prst="roundRect">
              <a:avLst/>
            </a:prstGeom>
            <a:solidFill>
              <a:srgbClr val="0075BE"/>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22" name="Rounded Rectangle 60">
              <a:extLst>
                <a:ext uri="{FF2B5EF4-FFF2-40B4-BE49-F238E27FC236}">
                  <a16:creationId xmlns:a16="http://schemas.microsoft.com/office/drawing/2014/main" id="{A920AA77-9B09-4C8A-CB10-FEFB76112DAC}"/>
                </a:ext>
              </a:extLst>
            </p:cNvPr>
            <p:cNvSpPr/>
            <p:nvPr/>
          </p:nvSpPr>
          <p:spPr>
            <a:xfrm>
              <a:off x="4760945" y="4260497"/>
              <a:ext cx="1418801" cy="566914"/>
            </a:xfrm>
            <a:prstGeom prst="roundRect">
              <a:avLst/>
            </a:prstGeom>
            <a:solidFill>
              <a:srgbClr val="D9DCE1"/>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23" name="Rounded Rectangle 61">
              <a:extLst>
                <a:ext uri="{FF2B5EF4-FFF2-40B4-BE49-F238E27FC236}">
                  <a16:creationId xmlns:a16="http://schemas.microsoft.com/office/drawing/2014/main" id="{AE4D4A36-9EE7-35EA-F395-941F4242387C}"/>
                </a:ext>
              </a:extLst>
            </p:cNvPr>
            <p:cNvSpPr/>
            <p:nvPr/>
          </p:nvSpPr>
          <p:spPr>
            <a:xfrm>
              <a:off x="6210541" y="4260497"/>
              <a:ext cx="1418801" cy="566914"/>
            </a:xfrm>
            <a:prstGeom prst="roundRect">
              <a:avLst/>
            </a:prstGeom>
            <a:solidFill>
              <a:srgbClr val="D9DCE1"/>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24" name="Rounded Rectangle 62">
              <a:extLst>
                <a:ext uri="{FF2B5EF4-FFF2-40B4-BE49-F238E27FC236}">
                  <a16:creationId xmlns:a16="http://schemas.microsoft.com/office/drawing/2014/main" id="{689A8196-1DB9-ED8A-D458-B304C05DB969}"/>
                </a:ext>
              </a:extLst>
            </p:cNvPr>
            <p:cNvSpPr/>
            <p:nvPr/>
          </p:nvSpPr>
          <p:spPr>
            <a:xfrm>
              <a:off x="7660138" y="4260497"/>
              <a:ext cx="1418801" cy="566914"/>
            </a:xfrm>
            <a:prstGeom prst="roundRect">
              <a:avLst/>
            </a:prstGeom>
            <a:solidFill>
              <a:srgbClr val="D9DCE1"/>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25" name="Rounded Rectangle 63">
              <a:extLst>
                <a:ext uri="{FF2B5EF4-FFF2-40B4-BE49-F238E27FC236}">
                  <a16:creationId xmlns:a16="http://schemas.microsoft.com/office/drawing/2014/main" id="{4A6967F5-9C57-F556-DCD7-2052CBA94D3C}"/>
                </a:ext>
              </a:extLst>
            </p:cNvPr>
            <p:cNvSpPr/>
            <p:nvPr/>
          </p:nvSpPr>
          <p:spPr>
            <a:xfrm>
              <a:off x="9109734" y="4260497"/>
              <a:ext cx="1418801" cy="566914"/>
            </a:xfrm>
            <a:prstGeom prst="roundRect">
              <a:avLst/>
            </a:prstGeom>
            <a:solidFill>
              <a:srgbClr val="FFFFFF">
                <a:lumMod val="85000"/>
              </a:srgbClr>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26" name="Rounded Rectangle 65">
              <a:extLst>
                <a:ext uri="{FF2B5EF4-FFF2-40B4-BE49-F238E27FC236}">
                  <a16:creationId xmlns:a16="http://schemas.microsoft.com/office/drawing/2014/main" id="{CDE81999-4AF5-BFF0-9DA0-B22DD990A4DB}"/>
                </a:ext>
              </a:extLst>
            </p:cNvPr>
            <p:cNvSpPr/>
            <p:nvPr/>
          </p:nvSpPr>
          <p:spPr>
            <a:xfrm>
              <a:off x="1663465" y="4867577"/>
              <a:ext cx="3066684" cy="566914"/>
            </a:xfrm>
            <a:prstGeom prst="roundRect">
              <a:avLst/>
            </a:prstGeom>
            <a:solidFill>
              <a:srgbClr val="0075BE"/>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27" name="Rounded Rectangle 66">
              <a:extLst>
                <a:ext uri="{FF2B5EF4-FFF2-40B4-BE49-F238E27FC236}">
                  <a16:creationId xmlns:a16="http://schemas.microsoft.com/office/drawing/2014/main" id="{ABD7B4E3-8D43-5F63-3255-A3929DCF20FB}"/>
                </a:ext>
              </a:extLst>
            </p:cNvPr>
            <p:cNvSpPr/>
            <p:nvPr/>
          </p:nvSpPr>
          <p:spPr>
            <a:xfrm>
              <a:off x="4760945" y="4867577"/>
              <a:ext cx="1418801" cy="566914"/>
            </a:xfrm>
            <a:prstGeom prst="roundRect">
              <a:avLst/>
            </a:prstGeom>
            <a:solidFill>
              <a:srgbClr val="D9DCE1"/>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28" name="Rounded Rectangle 67">
              <a:extLst>
                <a:ext uri="{FF2B5EF4-FFF2-40B4-BE49-F238E27FC236}">
                  <a16:creationId xmlns:a16="http://schemas.microsoft.com/office/drawing/2014/main" id="{2CB3606E-1971-D2ED-CB69-5678F18E8CF2}"/>
                </a:ext>
              </a:extLst>
            </p:cNvPr>
            <p:cNvSpPr/>
            <p:nvPr/>
          </p:nvSpPr>
          <p:spPr>
            <a:xfrm>
              <a:off x="6210541" y="4867577"/>
              <a:ext cx="1418801" cy="566914"/>
            </a:xfrm>
            <a:prstGeom prst="roundRect">
              <a:avLst/>
            </a:prstGeom>
            <a:solidFill>
              <a:srgbClr val="D9DCE1"/>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29" name="Rounded Rectangle 68">
              <a:extLst>
                <a:ext uri="{FF2B5EF4-FFF2-40B4-BE49-F238E27FC236}">
                  <a16:creationId xmlns:a16="http://schemas.microsoft.com/office/drawing/2014/main" id="{0AB33966-7F1A-758B-0DBC-BBAE0DD79F5B}"/>
                </a:ext>
              </a:extLst>
            </p:cNvPr>
            <p:cNvSpPr/>
            <p:nvPr/>
          </p:nvSpPr>
          <p:spPr>
            <a:xfrm>
              <a:off x="7660138" y="4867577"/>
              <a:ext cx="1418801" cy="566914"/>
            </a:xfrm>
            <a:prstGeom prst="roundRect">
              <a:avLst/>
            </a:prstGeom>
            <a:solidFill>
              <a:srgbClr val="D9DCE1"/>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30" name="Rounded Rectangle 69">
              <a:extLst>
                <a:ext uri="{FF2B5EF4-FFF2-40B4-BE49-F238E27FC236}">
                  <a16:creationId xmlns:a16="http://schemas.microsoft.com/office/drawing/2014/main" id="{78F6F82D-6276-B814-96C4-B941270DCDCD}"/>
                </a:ext>
              </a:extLst>
            </p:cNvPr>
            <p:cNvSpPr/>
            <p:nvPr/>
          </p:nvSpPr>
          <p:spPr>
            <a:xfrm>
              <a:off x="9109734" y="4867577"/>
              <a:ext cx="1418801" cy="566914"/>
            </a:xfrm>
            <a:prstGeom prst="roundRect">
              <a:avLst/>
            </a:prstGeom>
            <a:solidFill>
              <a:srgbClr val="FFFFFF">
                <a:lumMod val="85000"/>
              </a:srgbClr>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31" name="Rounded Rectangle 71">
              <a:extLst>
                <a:ext uri="{FF2B5EF4-FFF2-40B4-BE49-F238E27FC236}">
                  <a16:creationId xmlns:a16="http://schemas.microsoft.com/office/drawing/2014/main" id="{71C99ECB-AED5-0805-8FE8-A845AF1ED212}"/>
                </a:ext>
              </a:extLst>
            </p:cNvPr>
            <p:cNvSpPr/>
            <p:nvPr/>
          </p:nvSpPr>
          <p:spPr>
            <a:xfrm>
              <a:off x="1663465" y="5474658"/>
              <a:ext cx="3066684" cy="566914"/>
            </a:xfrm>
            <a:prstGeom prst="roundRect">
              <a:avLst/>
            </a:prstGeom>
            <a:solidFill>
              <a:srgbClr val="005789"/>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Dax Offc Pro" panose="020B0504030101020102" pitchFamily="34" charset="0"/>
                <a:ea typeface="+mn-ea"/>
                <a:cs typeface="+mn-cs"/>
              </a:endParaRPr>
            </a:p>
          </p:txBody>
        </p:sp>
        <p:sp>
          <p:nvSpPr>
            <p:cNvPr id="32" name="Rounded Rectangle 72">
              <a:extLst>
                <a:ext uri="{FF2B5EF4-FFF2-40B4-BE49-F238E27FC236}">
                  <a16:creationId xmlns:a16="http://schemas.microsoft.com/office/drawing/2014/main" id="{905D5029-3A40-B034-61B2-CB3C7E65E624}"/>
                </a:ext>
              </a:extLst>
            </p:cNvPr>
            <p:cNvSpPr/>
            <p:nvPr/>
          </p:nvSpPr>
          <p:spPr>
            <a:xfrm>
              <a:off x="4760945" y="5474658"/>
              <a:ext cx="1418801" cy="566914"/>
            </a:xfrm>
            <a:prstGeom prst="roundRect">
              <a:avLst/>
            </a:prstGeom>
            <a:solidFill>
              <a:srgbClr val="FFFFFF">
                <a:lumMod val="85000"/>
              </a:srgbClr>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33" name="Rounded Rectangle 73">
              <a:extLst>
                <a:ext uri="{FF2B5EF4-FFF2-40B4-BE49-F238E27FC236}">
                  <a16:creationId xmlns:a16="http://schemas.microsoft.com/office/drawing/2014/main" id="{157CCE46-AE04-8F84-4BDF-6B1E8287E650}"/>
                </a:ext>
              </a:extLst>
            </p:cNvPr>
            <p:cNvSpPr/>
            <p:nvPr/>
          </p:nvSpPr>
          <p:spPr>
            <a:xfrm>
              <a:off x="6210541" y="5474658"/>
              <a:ext cx="1418801" cy="566914"/>
            </a:xfrm>
            <a:prstGeom prst="roundRect">
              <a:avLst/>
            </a:prstGeom>
            <a:solidFill>
              <a:srgbClr val="FFFFFF">
                <a:lumMod val="85000"/>
              </a:srgbClr>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34" name="Rounded Rectangle 74">
              <a:extLst>
                <a:ext uri="{FF2B5EF4-FFF2-40B4-BE49-F238E27FC236}">
                  <a16:creationId xmlns:a16="http://schemas.microsoft.com/office/drawing/2014/main" id="{4225D39B-385A-7FFB-A735-C5C8819C531B}"/>
                </a:ext>
              </a:extLst>
            </p:cNvPr>
            <p:cNvSpPr/>
            <p:nvPr/>
          </p:nvSpPr>
          <p:spPr>
            <a:xfrm>
              <a:off x="7660138" y="5474658"/>
              <a:ext cx="1418801" cy="566914"/>
            </a:xfrm>
            <a:prstGeom prst="roundRect">
              <a:avLst/>
            </a:prstGeom>
            <a:solidFill>
              <a:srgbClr val="FFFFFF">
                <a:lumMod val="85000"/>
              </a:srgbClr>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35" name="Rounded Rectangle 75">
              <a:extLst>
                <a:ext uri="{FF2B5EF4-FFF2-40B4-BE49-F238E27FC236}">
                  <a16:creationId xmlns:a16="http://schemas.microsoft.com/office/drawing/2014/main" id="{697E0C1F-F43D-96C7-10D3-2BC3CAB20E46}"/>
                </a:ext>
              </a:extLst>
            </p:cNvPr>
            <p:cNvSpPr/>
            <p:nvPr/>
          </p:nvSpPr>
          <p:spPr>
            <a:xfrm>
              <a:off x="9109734" y="5474658"/>
              <a:ext cx="1418801" cy="566914"/>
            </a:xfrm>
            <a:prstGeom prst="roundRect">
              <a:avLst/>
            </a:prstGeom>
            <a:solidFill>
              <a:srgbClr val="FFFFFF">
                <a:lumMod val="85000"/>
              </a:srgbClr>
            </a:solidFill>
            <a:ln w="12700" cap="flat" cmpd="sng" algn="ctr">
              <a:noFill/>
              <a:prstDash val="solid"/>
              <a:miter lim="800000"/>
            </a:ln>
            <a:effectLst/>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36" name="Rectangle 35">
              <a:extLst>
                <a:ext uri="{FF2B5EF4-FFF2-40B4-BE49-F238E27FC236}">
                  <a16:creationId xmlns:a16="http://schemas.microsoft.com/office/drawing/2014/main" id="{58A874B5-E366-E8EA-1AF9-A51C389C83F5}"/>
                </a:ext>
              </a:extLst>
            </p:cNvPr>
            <p:cNvSpPr/>
            <p:nvPr/>
          </p:nvSpPr>
          <p:spPr>
            <a:xfrm>
              <a:off x="4892495" y="2565047"/>
              <a:ext cx="1155698" cy="279411"/>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Dax Offc Pro" panose="020B0504030101020102" pitchFamily="34" charset="0"/>
                  <a:ea typeface="Lato" panose="020F0502020204030203" pitchFamily="34" charset="0"/>
                  <a:cs typeface="Poppins Medium" pitchFamily="2" charset="77"/>
                </a:rPr>
                <a:t>SDLC</a:t>
              </a:r>
              <a:endParaRPr kumimoji="0" lang="en-US" sz="2800" b="0" i="0" u="none" strike="noStrike" kern="1200" cap="none" spc="0" normalizeH="0" baseline="0" noProof="0" dirty="0">
                <a:ln>
                  <a:noFill/>
                </a:ln>
                <a:solidFill>
                  <a:srgbClr val="FFFFFF"/>
                </a:solidFill>
                <a:effectLst/>
                <a:uLnTx/>
                <a:uFillTx/>
                <a:latin typeface="Dax Offc Pro" panose="020B0504030101020102" pitchFamily="34" charset="0"/>
                <a:ea typeface="Lato" panose="020F0502020204030203" pitchFamily="34" charset="0"/>
                <a:cs typeface="Poppins Medium" pitchFamily="2" charset="77"/>
              </a:endParaRPr>
            </a:p>
          </p:txBody>
        </p:sp>
        <p:sp>
          <p:nvSpPr>
            <p:cNvPr id="37" name="Rectangle 36">
              <a:extLst>
                <a:ext uri="{FF2B5EF4-FFF2-40B4-BE49-F238E27FC236}">
                  <a16:creationId xmlns:a16="http://schemas.microsoft.com/office/drawing/2014/main" id="{D48AD287-24DD-C450-A318-7C93D8571C20}"/>
                </a:ext>
              </a:extLst>
            </p:cNvPr>
            <p:cNvSpPr/>
            <p:nvPr/>
          </p:nvSpPr>
          <p:spPr>
            <a:xfrm>
              <a:off x="6342092" y="2565047"/>
              <a:ext cx="1155698" cy="279411"/>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Dax Offc Pro" panose="020B0504030101020102" pitchFamily="34" charset="0"/>
                  <a:ea typeface="Lato" panose="020F0502020204030203" pitchFamily="34" charset="0"/>
                  <a:cs typeface="Poppins Medium" pitchFamily="2" charset="77"/>
                </a:rPr>
                <a:t>Releases</a:t>
              </a:r>
              <a:endParaRPr kumimoji="0" lang="en-US" sz="2800" b="0" i="0" u="none" strike="noStrike" kern="1200" cap="none" spc="0" normalizeH="0" baseline="0" noProof="0" dirty="0">
                <a:ln>
                  <a:noFill/>
                </a:ln>
                <a:solidFill>
                  <a:srgbClr val="FFFFFF"/>
                </a:solidFill>
                <a:effectLst/>
                <a:uLnTx/>
                <a:uFillTx/>
                <a:latin typeface="Dax Offc Pro" panose="020B0504030101020102" pitchFamily="34" charset="0"/>
                <a:ea typeface="Lato" panose="020F0502020204030203" pitchFamily="34" charset="0"/>
                <a:cs typeface="Poppins Medium" pitchFamily="2" charset="77"/>
              </a:endParaRPr>
            </a:p>
          </p:txBody>
        </p:sp>
        <p:sp>
          <p:nvSpPr>
            <p:cNvPr id="38" name="Rectangle 37">
              <a:extLst>
                <a:ext uri="{FF2B5EF4-FFF2-40B4-BE49-F238E27FC236}">
                  <a16:creationId xmlns:a16="http://schemas.microsoft.com/office/drawing/2014/main" id="{D5465B82-A637-454F-DECE-DAE236DCD3A0}"/>
                </a:ext>
              </a:extLst>
            </p:cNvPr>
            <p:cNvSpPr/>
            <p:nvPr/>
          </p:nvSpPr>
          <p:spPr>
            <a:xfrm>
              <a:off x="7791689" y="2565047"/>
              <a:ext cx="1155698" cy="279411"/>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Dax Offc Pro" panose="020B0504030101020102" pitchFamily="34" charset="0"/>
                  <a:ea typeface="Lato" panose="020F0502020204030203" pitchFamily="34" charset="0"/>
                  <a:cs typeface="Poppins Medium" pitchFamily="2" charset="77"/>
                </a:rPr>
                <a:t>Work Type</a:t>
              </a:r>
              <a:endParaRPr kumimoji="0" lang="en-US" sz="2800" b="0" i="0" u="none" strike="noStrike" kern="1200" cap="none" spc="0" normalizeH="0" baseline="0" noProof="0" dirty="0">
                <a:ln>
                  <a:noFill/>
                </a:ln>
                <a:solidFill>
                  <a:srgbClr val="FFFFFF"/>
                </a:solidFill>
                <a:effectLst/>
                <a:uLnTx/>
                <a:uFillTx/>
                <a:latin typeface="Dax Offc Pro" panose="020B0504030101020102" pitchFamily="34" charset="0"/>
                <a:ea typeface="Lato" panose="020F0502020204030203" pitchFamily="34" charset="0"/>
                <a:cs typeface="Poppins Medium" pitchFamily="2" charset="77"/>
              </a:endParaRPr>
            </a:p>
          </p:txBody>
        </p:sp>
        <p:sp>
          <p:nvSpPr>
            <p:cNvPr id="39" name="Rectangle 38">
              <a:extLst>
                <a:ext uri="{FF2B5EF4-FFF2-40B4-BE49-F238E27FC236}">
                  <a16:creationId xmlns:a16="http://schemas.microsoft.com/office/drawing/2014/main" id="{2199C8D8-44A3-DE84-24FB-5267D43CF4A9}"/>
                </a:ext>
              </a:extLst>
            </p:cNvPr>
            <p:cNvSpPr/>
            <p:nvPr/>
          </p:nvSpPr>
          <p:spPr>
            <a:xfrm>
              <a:off x="9241285" y="2565047"/>
              <a:ext cx="1155698" cy="279411"/>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Dax Offc Pro" panose="020B0504030101020102" pitchFamily="34" charset="0"/>
                  <a:ea typeface="Lato" panose="020F0502020204030203" pitchFamily="34" charset="0"/>
                  <a:cs typeface="Poppins Medium" pitchFamily="2" charset="77"/>
                </a:rPr>
                <a:t>Total</a:t>
              </a:r>
              <a:endParaRPr kumimoji="0" lang="en-US" sz="2800" b="0" i="0" u="none" strike="noStrike" kern="1200" cap="none" spc="0" normalizeH="0" baseline="0" noProof="0" dirty="0">
                <a:ln>
                  <a:noFill/>
                </a:ln>
                <a:solidFill>
                  <a:srgbClr val="FFFFFF"/>
                </a:solidFill>
                <a:effectLst/>
                <a:uLnTx/>
                <a:uFillTx/>
                <a:latin typeface="Dax Offc Pro" panose="020B0504030101020102" pitchFamily="34" charset="0"/>
                <a:ea typeface="Lato" panose="020F0502020204030203" pitchFamily="34" charset="0"/>
                <a:cs typeface="Poppins Medium" pitchFamily="2" charset="77"/>
              </a:endParaRPr>
            </a:p>
          </p:txBody>
        </p:sp>
        <p:sp>
          <p:nvSpPr>
            <p:cNvPr id="40" name="Rectangle 39">
              <a:extLst>
                <a:ext uri="{FF2B5EF4-FFF2-40B4-BE49-F238E27FC236}">
                  <a16:creationId xmlns:a16="http://schemas.microsoft.com/office/drawing/2014/main" id="{15178720-B399-47CA-AA71-05CDBC2E6403}"/>
                </a:ext>
              </a:extLst>
            </p:cNvPr>
            <p:cNvSpPr/>
            <p:nvPr/>
          </p:nvSpPr>
          <p:spPr>
            <a:xfrm>
              <a:off x="2245602" y="3167391"/>
              <a:ext cx="1902410" cy="349265"/>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ctr"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Dax Offc Pro" panose="020B0504030101020102" pitchFamily="34" charset="0"/>
                  <a:ea typeface="Lato Light" panose="020F0502020204030203" pitchFamily="34" charset="0"/>
                  <a:cs typeface="Lato Light" panose="020F0502020204030203" pitchFamily="34" charset="0"/>
                </a:rPr>
                <a:t>Object (Task)</a:t>
              </a:r>
            </a:p>
          </p:txBody>
        </p:sp>
        <p:sp>
          <p:nvSpPr>
            <p:cNvPr id="41" name="Rectangle 40">
              <a:extLst>
                <a:ext uri="{FF2B5EF4-FFF2-40B4-BE49-F238E27FC236}">
                  <a16:creationId xmlns:a16="http://schemas.microsoft.com/office/drawing/2014/main" id="{D92A8F20-2D34-761D-F874-1829AEBA7860}"/>
                </a:ext>
              </a:extLst>
            </p:cNvPr>
            <p:cNvSpPr/>
            <p:nvPr/>
          </p:nvSpPr>
          <p:spPr>
            <a:xfrm>
              <a:off x="2245602" y="3772074"/>
              <a:ext cx="1902410" cy="349265"/>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ctr"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Dax Offc Pro" panose="020B0504030101020102" pitchFamily="34" charset="0"/>
                  <a:ea typeface="Lato Light" panose="020F0502020204030203" pitchFamily="34" charset="0"/>
                  <a:cs typeface="Lato Light" panose="020F0502020204030203" pitchFamily="34" charset="0"/>
                </a:rPr>
                <a:t>App</a:t>
              </a:r>
            </a:p>
          </p:txBody>
        </p:sp>
        <p:sp>
          <p:nvSpPr>
            <p:cNvPr id="42" name="Rectangle 41">
              <a:extLst>
                <a:ext uri="{FF2B5EF4-FFF2-40B4-BE49-F238E27FC236}">
                  <a16:creationId xmlns:a16="http://schemas.microsoft.com/office/drawing/2014/main" id="{6AB448A8-B70E-C3DA-377A-32B6E7F96ED0}"/>
                </a:ext>
              </a:extLst>
            </p:cNvPr>
            <p:cNvSpPr/>
            <p:nvPr/>
          </p:nvSpPr>
          <p:spPr>
            <a:xfrm>
              <a:off x="2245602" y="4376758"/>
              <a:ext cx="1902410" cy="349265"/>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ctr"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Dax Offc Pro" panose="020B0504030101020102" pitchFamily="34" charset="0"/>
                  <a:ea typeface="Lato Light" panose="020F0502020204030203" pitchFamily="34" charset="0"/>
                  <a:cs typeface="Lato Light" panose="020F0502020204030203" pitchFamily="34" charset="0"/>
                </a:rPr>
                <a:t>Domain</a:t>
              </a:r>
            </a:p>
          </p:txBody>
        </p:sp>
        <p:sp>
          <p:nvSpPr>
            <p:cNvPr id="43" name="Rectangle 42">
              <a:extLst>
                <a:ext uri="{FF2B5EF4-FFF2-40B4-BE49-F238E27FC236}">
                  <a16:creationId xmlns:a16="http://schemas.microsoft.com/office/drawing/2014/main" id="{6EB10579-EDF3-2125-8B87-5D1F77FEB6A1}"/>
                </a:ext>
              </a:extLst>
            </p:cNvPr>
            <p:cNvSpPr/>
            <p:nvPr/>
          </p:nvSpPr>
          <p:spPr>
            <a:xfrm>
              <a:off x="2245602" y="4981442"/>
              <a:ext cx="1902410" cy="349265"/>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ctr"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Dax Offc Pro" panose="020B0504030101020102" pitchFamily="34" charset="0"/>
                  <a:ea typeface="Lato Light" panose="020F0502020204030203" pitchFamily="34" charset="0"/>
                  <a:cs typeface="Lato Light" panose="020F0502020204030203" pitchFamily="34" charset="0"/>
                </a:rPr>
                <a:t>LOB</a:t>
              </a:r>
            </a:p>
          </p:txBody>
        </p:sp>
        <p:sp>
          <p:nvSpPr>
            <p:cNvPr id="44" name="Rectangle 43">
              <a:extLst>
                <a:ext uri="{FF2B5EF4-FFF2-40B4-BE49-F238E27FC236}">
                  <a16:creationId xmlns:a16="http://schemas.microsoft.com/office/drawing/2014/main" id="{3374358D-94B6-7590-3CC0-1D8AB7AD2CBA}"/>
                </a:ext>
              </a:extLst>
            </p:cNvPr>
            <p:cNvSpPr/>
            <p:nvPr/>
          </p:nvSpPr>
          <p:spPr>
            <a:xfrm>
              <a:off x="2245602" y="5586126"/>
              <a:ext cx="1902410" cy="349265"/>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ctr" defTabSz="914217" rtl="0" eaLnBrk="1" fontAlgn="ctr"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Dax Offc Pro" panose="020B0504030101020102" pitchFamily="34" charset="0"/>
                  <a:ea typeface="Lato Light" panose="020F0502020204030203" pitchFamily="34" charset="0"/>
                  <a:cs typeface="Lato Light" panose="020F0502020204030203" pitchFamily="34" charset="0"/>
                </a:rPr>
                <a:t>Total</a:t>
              </a:r>
            </a:p>
          </p:txBody>
        </p:sp>
      </p:grpSp>
      <p:grpSp>
        <p:nvGrpSpPr>
          <p:cNvPr id="45" name="Group 44">
            <a:extLst>
              <a:ext uri="{FF2B5EF4-FFF2-40B4-BE49-F238E27FC236}">
                <a16:creationId xmlns:a16="http://schemas.microsoft.com/office/drawing/2014/main" id="{3580F4FB-1179-46FC-2316-9E04B20A5F2B}"/>
              </a:ext>
            </a:extLst>
          </p:cNvPr>
          <p:cNvGrpSpPr/>
          <p:nvPr/>
        </p:nvGrpSpPr>
        <p:grpSpPr>
          <a:xfrm>
            <a:off x="7116212" y="5293885"/>
            <a:ext cx="1190249" cy="274320"/>
            <a:chOff x="7445237" y="5619810"/>
            <a:chExt cx="1190249" cy="274320"/>
          </a:xfrm>
        </p:grpSpPr>
        <p:sp>
          <p:nvSpPr>
            <p:cNvPr id="46" name="CuadroTexto 395">
              <a:extLst>
                <a:ext uri="{FF2B5EF4-FFF2-40B4-BE49-F238E27FC236}">
                  <a16:creationId xmlns:a16="http://schemas.microsoft.com/office/drawing/2014/main" id="{8220CAE9-01C3-C18A-6ABE-D7E108ACE647}"/>
                </a:ext>
              </a:extLst>
            </p:cNvPr>
            <p:cNvSpPr txBox="1"/>
            <p:nvPr/>
          </p:nvSpPr>
          <p:spPr>
            <a:xfrm>
              <a:off x="7721086" y="5633836"/>
              <a:ext cx="914400" cy="230832"/>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353E49"/>
                  </a:solidFill>
                  <a:effectLst/>
                  <a:uLnTx/>
                  <a:uFillTx/>
                  <a:latin typeface="Dax Offc Pro" panose="020B0504030101020102" pitchFamily="34" charset="0"/>
                  <a:ea typeface="Lato" charset="0"/>
                  <a:cs typeface="Lato" charset="0"/>
                </a:rPr>
                <a:t>Finish Date</a:t>
              </a:r>
            </a:p>
          </p:txBody>
        </p:sp>
        <p:grpSp>
          <p:nvGrpSpPr>
            <p:cNvPr id="47" name="Group 46">
              <a:extLst>
                <a:ext uri="{FF2B5EF4-FFF2-40B4-BE49-F238E27FC236}">
                  <a16:creationId xmlns:a16="http://schemas.microsoft.com/office/drawing/2014/main" id="{688F6A86-3529-5CF3-1FE0-999306C2CD38}"/>
                </a:ext>
              </a:extLst>
            </p:cNvPr>
            <p:cNvGrpSpPr>
              <a:grpSpLocks noChangeAspect="1"/>
            </p:cNvGrpSpPr>
            <p:nvPr/>
          </p:nvGrpSpPr>
          <p:grpSpPr>
            <a:xfrm>
              <a:off x="7445237" y="5619810"/>
              <a:ext cx="275849" cy="274320"/>
              <a:chOff x="1344458" y="4270063"/>
              <a:chExt cx="979874" cy="974444"/>
            </a:xfrm>
          </p:grpSpPr>
          <p:sp>
            <p:nvSpPr>
              <p:cNvPr id="48" name="Freeform 167">
                <a:extLst>
                  <a:ext uri="{FF2B5EF4-FFF2-40B4-BE49-F238E27FC236}">
                    <a16:creationId xmlns:a16="http://schemas.microsoft.com/office/drawing/2014/main" id="{A75280DD-2B18-F83A-DB16-C2DE60855486}"/>
                  </a:ext>
                </a:extLst>
              </p:cNvPr>
              <p:cNvSpPr>
                <a:spLocks noChangeArrowheads="1"/>
              </p:cNvSpPr>
              <p:nvPr/>
            </p:nvSpPr>
            <p:spPr bwMode="auto">
              <a:xfrm flipH="1">
                <a:off x="1344458" y="4270063"/>
                <a:ext cx="979874" cy="974444"/>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49" name="Google Shape;6110;p89">
                <a:extLst>
                  <a:ext uri="{FF2B5EF4-FFF2-40B4-BE49-F238E27FC236}">
                    <a16:creationId xmlns:a16="http://schemas.microsoft.com/office/drawing/2014/main" id="{DF5BE6F3-465B-5BCF-BCE5-702573C8CB6F}"/>
                  </a:ext>
                </a:extLst>
              </p:cNvPr>
              <p:cNvSpPr/>
              <p:nvPr/>
            </p:nvSpPr>
            <p:spPr>
              <a:xfrm>
                <a:off x="1628655" y="4551545"/>
                <a:ext cx="411480" cy="411480"/>
              </a:xfrm>
              <a:custGeom>
                <a:avLst/>
                <a:gdLst/>
                <a:ahLst/>
                <a:cxnLst/>
                <a:rect l="l" t="t" r="r" b="b"/>
                <a:pathLst>
                  <a:path w="1206600" h="1206600" extrusionOk="0">
                    <a:moveTo>
                      <a:pt x="1187549" y="121930"/>
                    </a:moveTo>
                    <a:lnTo>
                      <a:pt x="1035136" y="121930"/>
                    </a:lnTo>
                    <a:lnTo>
                      <a:pt x="1035136" y="30482"/>
                    </a:lnTo>
                    <a:cubicBezTo>
                      <a:pt x="1035136" y="13971"/>
                      <a:pt x="1021165" y="0"/>
                      <a:pt x="1004654" y="0"/>
                    </a:cubicBezTo>
                    <a:cubicBezTo>
                      <a:pt x="988142" y="0"/>
                      <a:pt x="974171" y="13971"/>
                      <a:pt x="974171" y="30482"/>
                    </a:cubicBezTo>
                    <a:lnTo>
                      <a:pt x="974171" y="121930"/>
                    </a:lnTo>
                    <a:lnTo>
                      <a:pt x="274343" y="121930"/>
                    </a:lnTo>
                    <a:lnTo>
                      <a:pt x="274343" y="30482"/>
                    </a:lnTo>
                    <a:cubicBezTo>
                      <a:pt x="274343" y="13971"/>
                      <a:pt x="260372" y="0"/>
                      <a:pt x="243860" y="0"/>
                    </a:cubicBezTo>
                    <a:cubicBezTo>
                      <a:pt x="227349" y="0"/>
                      <a:pt x="213378" y="13971"/>
                      <a:pt x="213378" y="30482"/>
                    </a:cubicBezTo>
                    <a:lnTo>
                      <a:pt x="213378" y="121930"/>
                    </a:lnTo>
                    <a:lnTo>
                      <a:pt x="30483" y="121930"/>
                    </a:lnTo>
                    <a:cubicBezTo>
                      <a:pt x="13972" y="121930"/>
                      <a:pt x="0" y="135901"/>
                      <a:pt x="0" y="152413"/>
                    </a:cubicBezTo>
                    <a:lnTo>
                      <a:pt x="0" y="1187549"/>
                    </a:lnTo>
                    <a:cubicBezTo>
                      <a:pt x="0" y="1204061"/>
                      <a:pt x="13972" y="1218032"/>
                      <a:pt x="30483" y="1218032"/>
                    </a:cubicBezTo>
                    <a:lnTo>
                      <a:pt x="1187549" y="1218032"/>
                    </a:lnTo>
                    <a:cubicBezTo>
                      <a:pt x="1204060" y="1218032"/>
                      <a:pt x="1218032" y="1204061"/>
                      <a:pt x="1218032" y="1187549"/>
                    </a:cubicBezTo>
                    <a:lnTo>
                      <a:pt x="1218032" y="152413"/>
                    </a:lnTo>
                    <a:cubicBezTo>
                      <a:pt x="1218032" y="135901"/>
                      <a:pt x="1204060" y="121930"/>
                      <a:pt x="1187549" y="121930"/>
                    </a:cubicBezTo>
                    <a:close/>
                    <a:moveTo>
                      <a:pt x="1157067" y="182895"/>
                    </a:moveTo>
                    <a:lnTo>
                      <a:pt x="1157067" y="274343"/>
                    </a:lnTo>
                    <a:lnTo>
                      <a:pt x="60965" y="274343"/>
                    </a:lnTo>
                    <a:lnTo>
                      <a:pt x="60965" y="182895"/>
                    </a:lnTo>
                    <a:lnTo>
                      <a:pt x="1157067" y="182895"/>
                    </a:lnTo>
                    <a:close/>
                    <a:moveTo>
                      <a:pt x="60965" y="1157067"/>
                    </a:moveTo>
                    <a:lnTo>
                      <a:pt x="60965" y="335308"/>
                    </a:lnTo>
                    <a:lnTo>
                      <a:pt x="1157067" y="335308"/>
                    </a:lnTo>
                    <a:lnTo>
                      <a:pt x="1157067" y="1157067"/>
                    </a:lnTo>
                    <a:lnTo>
                      <a:pt x="60965" y="1157067"/>
                    </a:lnTo>
                    <a:close/>
                    <a:moveTo>
                      <a:pt x="896695" y="649024"/>
                    </a:moveTo>
                    <a:lnTo>
                      <a:pt x="716340" y="622352"/>
                    </a:lnTo>
                    <a:lnTo>
                      <a:pt x="636324" y="458508"/>
                    </a:lnTo>
                    <a:cubicBezTo>
                      <a:pt x="631243" y="448348"/>
                      <a:pt x="621082" y="441997"/>
                      <a:pt x="609651" y="441997"/>
                    </a:cubicBezTo>
                    <a:cubicBezTo>
                      <a:pt x="598220" y="441997"/>
                      <a:pt x="588059" y="448348"/>
                      <a:pt x="582979" y="458508"/>
                    </a:cubicBezTo>
                    <a:lnTo>
                      <a:pt x="502962" y="622352"/>
                    </a:lnTo>
                    <a:lnTo>
                      <a:pt x="322607" y="649024"/>
                    </a:lnTo>
                    <a:cubicBezTo>
                      <a:pt x="311176" y="650294"/>
                      <a:pt x="301015" y="659185"/>
                      <a:pt x="298475" y="669346"/>
                    </a:cubicBezTo>
                    <a:cubicBezTo>
                      <a:pt x="294665" y="680777"/>
                      <a:pt x="298475" y="692208"/>
                      <a:pt x="306096" y="701099"/>
                    </a:cubicBezTo>
                    <a:lnTo>
                      <a:pt x="436917" y="828109"/>
                    </a:lnTo>
                    <a:lnTo>
                      <a:pt x="406434" y="1007194"/>
                    </a:lnTo>
                    <a:cubicBezTo>
                      <a:pt x="403894" y="1018625"/>
                      <a:pt x="408974" y="1030056"/>
                      <a:pt x="419135" y="1036406"/>
                    </a:cubicBezTo>
                    <a:cubicBezTo>
                      <a:pt x="428026" y="1042757"/>
                      <a:pt x="440727" y="1044027"/>
                      <a:pt x="450888" y="1038947"/>
                    </a:cubicBezTo>
                    <a:lnTo>
                      <a:pt x="612191" y="953850"/>
                    </a:lnTo>
                    <a:lnTo>
                      <a:pt x="773495" y="1038947"/>
                    </a:lnTo>
                    <a:cubicBezTo>
                      <a:pt x="778575" y="1041487"/>
                      <a:pt x="782386" y="1042757"/>
                      <a:pt x="787466" y="1042757"/>
                    </a:cubicBezTo>
                    <a:cubicBezTo>
                      <a:pt x="793816" y="1042757"/>
                      <a:pt x="800167" y="1040217"/>
                      <a:pt x="805247" y="1036406"/>
                    </a:cubicBezTo>
                    <a:cubicBezTo>
                      <a:pt x="814138" y="1030056"/>
                      <a:pt x="819218" y="1018625"/>
                      <a:pt x="817948" y="1007194"/>
                    </a:cubicBezTo>
                    <a:lnTo>
                      <a:pt x="787466" y="828109"/>
                    </a:lnTo>
                    <a:lnTo>
                      <a:pt x="918286" y="701099"/>
                    </a:lnTo>
                    <a:cubicBezTo>
                      <a:pt x="927177" y="693478"/>
                      <a:pt x="929718" y="680777"/>
                      <a:pt x="925907" y="669346"/>
                    </a:cubicBezTo>
                    <a:cubicBezTo>
                      <a:pt x="918286" y="659185"/>
                      <a:pt x="908126" y="650294"/>
                      <a:pt x="896695" y="649024"/>
                    </a:cubicBezTo>
                    <a:close/>
                    <a:moveTo>
                      <a:pt x="729041" y="795086"/>
                    </a:moveTo>
                    <a:cubicBezTo>
                      <a:pt x="721420" y="802707"/>
                      <a:pt x="718880" y="811598"/>
                      <a:pt x="720150" y="821759"/>
                    </a:cubicBezTo>
                    <a:lnTo>
                      <a:pt x="743012" y="956390"/>
                    </a:lnTo>
                    <a:lnTo>
                      <a:pt x="622352" y="892885"/>
                    </a:lnTo>
                    <a:cubicBezTo>
                      <a:pt x="613461" y="887804"/>
                      <a:pt x="603300" y="887804"/>
                      <a:pt x="594409" y="892885"/>
                    </a:cubicBezTo>
                    <a:lnTo>
                      <a:pt x="473749" y="956390"/>
                    </a:lnTo>
                    <a:lnTo>
                      <a:pt x="496612" y="821759"/>
                    </a:lnTo>
                    <a:cubicBezTo>
                      <a:pt x="497882" y="811598"/>
                      <a:pt x="495341" y="801437"/>
                      <a:pt x="487721" y="795086"/>
                    </a:cubicBezTo>
                    <a:lnTo>
                      <a:pt x="389923" y="699828"/>
                    </a:lnTo>
                    <a:lnTo>
                      <a:pt x="524554" y="680777"/>
                    </a:lnTo>
                    <a:cubicBezTo>
                      <a:pt x="534715" y="679507"/>
                      <a:pt x="543605" y="673156"/>
                      <a:pt x="547416" y="664266"/>
                    </a:cubicBezTo>
                    <a:lnTo>
                      <a:pt x="608381" y="542335"/>
                    </a:lnTo>
                    <a:lnTo>
                      <a:pt x="668076" y="664266"/>
                    </a:lnTo>
                    <a:cubicBezTo>
                      <a:pt x="671886" y="673156"/>
                      <a:pt x="680777" y="679507"/>
                      <a:pt x="690938" y="680777"/>
                    </a:cubicBezTo>
                    <a:lnTo>
                      <a:pt x="825569" y="699828"/>
                    </a:lnTo>
                    <a:lnTo>
                      <a:pt x="729041" y="795086"/>
                    </a:lnTo>
                    <a:close/>
                  </a:path>
                </a:pathLst>
              </a:custGeom>
              <a:solidFill>
                <a:srgbClr val="FFFFFF"/>
              </a:solid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800" b="0" i="0" u="none" strike="noStrike" kern="0" cap="none" spc="0" normalizeH="0" baseline="0" noProof="0" dirty="0">
                  <a:ln>
                    <a:noFill/>
                  </a:ln>
                  <a:solidFill>
                    <a:srgbClr val="989998"/>
                  </a:solidFill>
                  <a:effectLst/>
                  <a:uLnTx/>
                  <a:uFillTx/>
                  <a:latin typeface="Dax Offc Pro" panose="020B0504030101020102" pitchFamily="34" charset="0"/>
                  <a:ea typeface="Calibri"/>
                  <a:cs typeface="Calibri"/>
                  <a:sym typeface="Calibri"/>
                </a:endParaRPr>
              </a:p>
            </p:txBody>
          </p:sp>
        </p:grpSp>
      </p:grpSp>
      <p:grpSp>
        <p:nvGrpSpPr>
          <p:cNvPr id="50" name="Group 49">
            <a:extLst>
              <a:ext uri="{FF2B5EF4-FFF2-40B4-BE49-F238E27FC236}">
                <a16:creationId xmlns:a16="http://schemas.microsoft.com/office/drawing/2014/main" id="{9869EBA6-4EAB-789D-904D-F3426B8BA642}"/>
              </a:ext>
            </a:extLst>
          </p:cNvPr>
          <p:cNvGrpSpPr/>
          <p:nvPr/>
        </p:nvGrpSpPr>
        <p:grpSpPr>
          <a:xfrm>
            <a:off x="5485943" y="5298400"/>
            <a:ext cx="1190249" cy="274320"/>
            <a:chOff x="5717121" y="5624325"/>
            <a:chExt cx="1190249" cy="274320"/>
          </a:xfrm>
        </p:grpSpPr>
        <p:sp>
          <p:nvSpPr>
            <p:cNvPr id="51" name="CuadroTexto 395">
              <a:extLst>
                <a:ext uri="{FF2B5EF4-FFF2-40B4-BE49-F238E27FC236}">
                  <a16:creationId xmlns:a16="http://schemas.microsoft.com/office/drawing/2014/main" id="{17B3A295-499A-749F-78A6-237B826F0DC8}"/>
                </a:ext>
              </a:extLst>
            </p:cNvPr>
            <p:cNvSpPr txBox="1"/>
            <p:nvPr/>
          </p:nvSpPr>
          <p:spPr>
            <a:xfrm>
              <a:off x="5992970" y="5641554"/>
              <a:ext cx="914400" cy="230832"/>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353E49"/>
                  </a:solidFill>
                  <a:effectLst/>
                  <a:uLnTx/>
                  <a:uFillTx/>
                  <a:latin typeface="Dax Offc Pro" panose="020B0504030101020102" pitchFamily="34" charset="0"/>
                  <a:ea typeface="Lato" charset="0"/>
                  <a:cs typeface="Lato" charset="0"/>
                </a:rPr>
                <a:t>Work Status</a:t>
              </a:r>
            </a:p>
          </p:txBody>
        </p:sp>
        <p:grpSp>
          <p:nvGrpSpPr>
            <p:cNvPr id="52" name="Group 51">
              <a:extLst>
                <a:ext uri="{FF2B5EF4-FFF2-40B4-BE49-F238E27FC236}">
                  <a16:creationId xmlns:a16="http://schemas.microsoft.com/office/drawing/2014/main" id="{8CC5F4A2-C1B1-6349-33C8-1D5FD7AFBF4F}"/>
                </a:ext>
              </a:extLst>
            </p:cNvPr>
            <p:cNvGrpSpPr>
              <a:grpSpLocks noChangeAspect="1"/>
            </p:cNvGrpSpPr>
            <p:nvPr/>
          </p:nvGrpSpPr>
          <p:grpSpPr>
            <a:xfrm>
              <a:off x="5717121" y="5624325"/>
              <a:ext cx="275849" cy="274320"/>
              <a:chOff x="1344458" y="2744610"/>
              <a:chExt cx="979874" cy="974444"/>
            </a:xfrm>
          </p:grpSpPr>
          <p:sp>
            <p:nvSpPr>
              <p:cNvPr id="53" name="Freeform 166">
                <a:extLst>
                  <a:ext uri="{FF2B5EF4-FFF2-40B4-BE49-F238E27FC236}">
                    <a16:creationId xmlns:a16="http://schemas.microsoft.com/office/drawing/2014/main" id="{1EC9ABC6-E7EA-BB5C-8393-B24CE955BE4B}"/>
                  </a:ext>
                </a:extLst>
              </p:cNvPr>
              <p:cNvSpPr>
                <a:spLocks noChangeArrowheads="1"/>
              </p:cNvSpPr>
              <p:nvPr/>
            </p:nvSpPr>
            <p:spPr bwMode="auto">
              <a:xfrm flipH="1">
                <a:off x="1344458" y="2744610"/>
                <a:ext cx="979874" cy="974444"/>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dirty="0">
                  <a:ln>
                    <a:noFill/>
                  </a:ln>
                  <a:solidFill>
                    <a:srgbClr val="989998"/>
                  </a:solidFill>
                  <a:effectLst/>
                  <a:uLnTx/>
                  <a:uFillTx/>
                  <a:latin typeface="Dax Offc Pro" panose="020B0504030101020102" pitchFamily="34" charset="0"/>
                  <a:ea typeface="+mn-ea"/>
                  <a:cs typeface="+mn-cs"/>
                </a:endParaRPr>
              </a:p>
            </p:txBody>
          </p:sp>
          <p:grpSp>
            <p:nvGrpSpPr>
              <p:cNvPr id="54" name="Google Shape;6241;p55">
                <a:extLst>
                  <a:ext uri="{FF2B5EF4-FFF2-40B4-BE49-F238E27FC236}">
                    <a16:creationId xmlns:a16="http://schemas.microsoft.com/office/drawing/2014/main" id="{6446A915-9133-B589-133C-50139932593C}"/>
                  </a:ext>
                </a:extLst>
              </p:cNvPr>
              <p:cNvGrpSpPr>
                <a:grpSpLocks noChangeAspect="1"/>
              </p:cNvGrpSpPr>
              <p:nvPr/>
            </p:nvGrpSpPr>
            <p:grpSpPr>
              <a:xfrm>
                <a:off x="1689420" y="3026092"/>
                <a:ext cx="289950" cy="411480"/>
                <a:chOff x="574167" y="2991963"/>
                <a:chExt cx="194466" cy="275959"/>
              </a:xfrm>
              <a:solidFill>
                <a:srgbClr val="FFFFFF"/>
              </a:solidFill>
            </p:grpSpPr>
            <p:sp>
              <p:nvSpPr>
                <p:cNvPr id="55" name="Google Shape;6242;p55">
                  <a:extLst>
                    <a:ext uri="{FF2B5EF4-FFF2-40B4-BE49-F238E27FC236}">
                      <a16:creationId xmlns:a16="http://schemas.microsoft.com/office/drawing/2014/main" id="{5A801ACD-77D0-D173-5C52-E38EACA399EE}"/>
                    </a:ext>
                  </a:extLst>
                </p:cNvPr>
                <p:cNvSpPr/>
                <p:nvPr/>
              </p:nvSpPr>
              <p:spPr>
                <a:xfrm>
                  <a:off x="574167" y="2991963"/>
                  <a:ext cx="194466" cy="275959"/>
                </a:xfrm>
                <a:custGeom>
                  <a:avLst/>
                  <a:gdLst/>
                  <a:ahLst/>
                  <a:cxnLst/>
                  <a:rect l="l" t="t" r="r" b="b"/>
                  <a:pathLst>
                    <a:path w="465" h="658" extrusionOk="0">
                      <a:moveTo>
                        <a:pt x="449" y="0"/>
                      </a:moveTo>
                      <a:lnTo>
                        <a:pt x="449" y="0"/>
                      </a:lnTo>
                      <a:cubicBezTo>
                        <a:pt x="8" y="0"/>
                        <a:pt x="8" y="0"/>
                        <a:pt x="8" y="0"/>
                      </a:cubicBezTo>
                      <a:cubicBezTo>
                        <a:pt x="0" y="0"/>
                        <a:pt x="0" y="0"/>
                        <a:pt x="0" y="15"/>
                      </a:cubicBezTo>
                      <a:cubicBezTo>
                        <a:pt x="0" y="642"/>
                        <a:pt x="0" y="642"/>
                        <a:pt x="0" y="642"/>
                      </a:cubicBezTo>
                      <a:cubicBezTo>
                        <a:pt x="0" y="650"/>
                        <a:pt x="0" y="657"/>
                        <a:pt x="8" y="657"/>
                      </a:cubicBezTo>
                      <a:cubicBezTo>
                        <a:pt x="449" y="657"/>
                        <a:pt x="449" y="657"/>
                        <a:pt x="449" y="657"/>
                      </a:cubicBezTo>
                      <a:cubicBezTo>
                        <a:pt x="456" y="657"/>
                        <a:pt x="464" y="650"/>
                        <a:pt x="464" y="642"/>
                      </a:cubicBezTo>
                      <a:cubicBezTo>
                        <a:pt x="464" y="15"/>
                        <a:pt x="464" y="15"/>
                        <a:pt x="464" y="15"/>
                      </a:cubicBezTo>
                      <a:cubicBezTo>
                        <a:pt x="464" y="0"/>
                        <a:pt x="456" y="0"/>
                        <a:pt x="449" y="0"/>
                      </a:cubicBezTo>
                      <a:close/>
                      <a:moveTo>
                        <a:pt x="441" y="627"/>
                      </a:moveTo>
                      <a:lnTo>
                        <a:pt x="441" y="627"/>
                      </a:lnTo>
                      <a:cubicBezTo>
                        <a:pt x="23" y="627"/>
                        <a:pt x="23" y="627"/>
                        <a:pt x="23" y="627"/>
                      </a:cubicBezTo>
                      <a:cubicBezTo>
                        <a:pt x="23" y="22"/>
                        <a:pt x="23" y="22"/>
                        <a:pt x="23" y="22"/>
                      </a:cubicBezTo>
                      <a:cubicBezTo>
                        <a:pt x="441" y="22"/>
                        <a:pt x="441" y="22"/>
                        <a:pt x="441" y="22"/>
                      </a:cubicBezTo>
                      <a:lnTo>
                        <a:pt x="441" y="627"/>
                      </a:ln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56" name="Google Shape;6243;p55">
                  <a:extLst>
                    <a:ext uri="{FF2B5EF4-FFF2-40B4-BE49-F238E27FC236}">
                      <a16:creationId xmlns:a16="http://schemas.microsoft.com/office/drawing/2014/main" id="{837D2706-988E-A6FC-B06D-847C6A4DA185}"/>
                    </a:ext>
                  </a:extLst>
                </p:cNvPr>
                <p:cNvSpPr/>
                <p:nvPr/>
              </p:nvSpPr>
              <p:spPr>
                <a:xfrm>
                  <a:off x="638990" y="3186430"/>
                  <a:ext cx="59266" cy="59266"/>
                </a:xfrm>
                <a:custGeom>
                  <a:avLst/>
                  <a:gdLst/>
                  <a:ahLst/>
                  <a:cxnLst/>
                  <a:rect l="l" t="t" r="r" b="b"/>
                  <a:pathLst>
                    <a:path w="143" h="143" extrusionOk="0">
                      <a:moveTo>
                        <a:pt x="75" y="0"/>
                      </a:moveTo>
                      <a:lnTo>
                        <a:pt x="75" y="0"/>
                      </a:lnTo>
                      <a:cubicBezTo>
                        <a:pt x="38" y="0"/>
                        <a:pt x="0" y="37"/>
                        <a:pt x="0" y="75"/>
                      </a:cubicBezTo>
                      <a:cubicBezTo>
                        <a:pt x="0" y="112"/>
                        <a:pt x="38" y="142"/>
                        <a:pt x="75" y="142"/>
                      </a:cubicBezTo>
                      <a:cubicBezTo>
                        <a:pt x="112" y="142"/>
                        <a:pt x="142" y="112"/>
                        <a:pt x="142" y="75"/>
                      </a:cubicBezTo>
                      <a:cubicBezTo>
                        <a:pt x="142" y="37"/>
                        <a:pt x="112" y="0"/>
                        <a:pt x="75" y="0"/>
                      </a:cubicBezTo>
                      <a:close/>
                      <a:moveTo>
                        <a:pt x="75" y="120"/>
                      </a:moveTo>
                      <a:lnTo>
                        <a:pt x="75" y="120"/>
                      </a:lnTo>
                      <a:cubicBezTo>
                        <a:pt x="52" y="120"/>
                        <a:pt x="30" y="97"/>
                        <a:pt x="30" y="75"/>
                      </a:cubicBezTo>
                      <a:cubicBezTo>
                        <a:pt x="30" y="53"/>
                        <a:pt x="52" y="30"/>
                        <a:pt x="75" y="30"/>
                      </a:cubicBezTo>
                      <a:cubicBezTo>
                        <a:pt x="97" y="30"/>
                        <a:pt x="120" y="53"/>
                        <a:pt x="120" y="75"/>
                      </a:cubicBezTo>
                      <a:cubicBezTo>
                        <a:pt x="120" y="97"/>
                        <a:pt x="97" y="120"/>
                        <a:pt x="75" y="120"/>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57" name="Google Shape;6244;p55">
                  <a:extLst>
                    <a:ext uri="{FF2B5EF4-FFF2-40B4-BE49-F238E27FC236}">
                      <a16:creationId xmlns:a16="http://schemas.microsoft.com/office/drawing/2014/main" id="{175D5F8B-B744-9B30-140D-FB216419156A}"/>
                    </a:ext>
                  </a:extLst>
                </p:cNvPr>
                <p:cNvSpPr/>
                <p:nvPr/>
              </p:nvSpPr>
              <p:spPr>
                <a:xfrm>
                  <a:off x="638990" y="3104940"/>
                  <a:ext cx="59266" cy="59266"/>
                </a:xfrm>
                <a:custGeom>
                  <a:avLst/>
                  <a:gdLst/>
                  <a:ahLst/>
                  <a:cxnLst/>
                  <a:rect l="l" t="t" r="r" b="b"/>
                  <a:pathLst>
                    <a:path w="143" h="143" extrusionOk="0">
                      <a:moveTo>
                        <a:pt x="75" y="0"/>
                      </a:moveTo>
                      <a:lnTo>
                        <a:pt x="75" y="0"/>
                      </a:lnTo>
                      <a:cubicBezTo>
                        <a:pt x="38" y="0"/>
                        <a:pt x="0" y="30"/>
                        <a:pt x="0" y="75"/>
                      </a:cubicBezTo>
                      <a:cubicBezTo>
                        <a:pt x="0" y="112"/>
                        <a:pt x="38" y="142"/>
                        <a:pt x="75" y="142"/>
                      </a:cubicBezTo>
                      <a:cubicBezTo>
                        <a:pt x="112" y="142"/>
                        <a:pt x="142" y="112"/>
                        <a:pt x="142" y="75"/>
                      </a:cubicBezTo>
                      <a:cubicBezTo>
                        <a:pt x="142" y="30"/>
                        <a:pt x="112" y="0"/>
                        <a:pt x="75" y="0"/>
                      </a:cubicBezTo>
                      <a:close/>
                      <a:moveTo>
                        <a:pt x="75" y="112"/>
                      </a:moveTo>
                      <a:lnTo>
                        <a:pt x="75" y="112"/>
                      </a:lnTo>
                      <a:cubicBezTo>
                        <a:pt x="52" y="112"/>
                        <a:pt x="30" y="97"/>
                        <a:pt x="30" y="75"/>
                      </a:cubicBezTo>
                      <a:cubicBezTo>
                        <a:pt x="30" y="52"/>
                        <a:pt x="52" y="30"/>
                        <a:pt x="75" y="30"/>
                      </a:cubicBezTo>
                      <a:cubicBezTo>
                        <a:pt x="97" y="30"/>
                        <a:pt x="120" y="52"/>
                        <a:pt x="120" y="75"/>
                      </a:cubicBezTo>
                      <a:cubicBezTo>
                        <a:pt x="120" y="97"/>
                        <a:pt x="97" y="112"/>
                        <a:pt x="75" y="112"/>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58" name="Google Shape;6245;p55">
                  <a:extLst>
                    <a:ext uri="{FF2B5EF4-FFF2-40B4-BE49-F238E27FC236}">
                      <a16:creationId xmlns:a16="http://schemas.microsoft.com/office/drawing/2014/main" id="{02637F89-A2DF-A76E-F69A-44F8F0B43310}"/>
                    </a:ext>
                  </a:extLst>
                </p:cNvPr>
                <p:cNvSpPr/>
                <p:nvPr/>
              </p:nvSpPr>
              <p:spPr>
                <a:xfrm>
                  <a:off x="638990" y="3019745"/>
                  <a:ext cx="59266" cy="59266"/>
                </a:xfrm>
                <a:custGeom>
                  <a:avLst/>
                  <a:gdLst/>
                  <a:ahLst/>
                  <a:cxnLst/>
                  <a:rect l="l" t="t" r="r" b="b"/>
                  <a:pathLst>
                    <a:path w="143" h="143" extrusionOk="0">
                      <a:moveTo>
                        <a:pt x="75" y="0"/>
                      </a:moveTo>
                      <a:lnTo>
                        <a:pt x="75" y="0"/>
                      </a:lnTo>
                      <a:cubicBezTo>
                        <a:pt x="38" y="0"/>
                        <a:pt x="0" y="37"/>
                        <a:pt x="0" y="75"/>
                      </a:cubicBezTo>
                      <a:cubicBezTo>
                        <a:pt x="0" y="112"/>
                        <a:pt x="38" y="142"/>
                        <a:pt x="75" y="142"/>
                      </a:cubicBezTo>
                      <a:cubicBezTo>
                        <a:pt x="112" y="142"/>
                        <a:pt x="142" y="112"/>
                        <a:pt x="142" y="75"/>
                      </a:cubicBezTo>
                      <a:cubicBezTo>
                        <a:pt x="142" y="37"/>
                        <a:pt x="112" y="0"/>
                        <a:pt x="75" y="0"/>
                      </a:cubicBezTo>
                      <a:close/>
                      <a:moveTo>
                        <a:pt x="75" y="120"/>
                      </a:moveTo>
                      <a:lnTo>
                        <a:pt x="75" y="120"/>
                      </a:lnTo>
                      <a:cubicBezTo>
                        <a:pt x="52" y="120"/>
                        <a:pt x="30" y="97"/>
                        <a:pt x="30" y="75"/>
                      </a:cubicBezTo>
                      <a:cubicBezTo>
                        <a:pt x="30" y="52"/>
                        <a:pt x="52" y="30"/>
                        <a:pt x="75" y="30"/>
                      </a:cubicBezTo>
                      <a:cubicBezTo>
                        <a:pt x="97" y="30"/>
                        <a:pt x="120" y="52"/>
                        <a:pt x="120" y="75"/>
                      </a:cubicBezTo>
                      <a:cubicBezTo>
                        <a:pt x="120" y="97"/>
                        <a:pt x="97" y="120"/>
                        <a:pt x="75" y="120"/>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59" name="Google Shape;6246;p55">
                  <a:extLst>
                    <a:ext uri="{FF2B5EF4-FFF2-40B4-BE49-F238E27FC236}">
                      <a16:creationId xmlns:a16="http://schemas.microsoft.com/office/drawing/2014/main" id="{E5FB581F-C4A2-6FBE-A4DF-FD358353C7E2}"/>
                    </a:ext>
                  </a:extLst>
                </p:cNvPr>
                <p:cNvSpPr/>
                <p:nvPr/>
              </p:nvSpPr>
              <p:spPr>
                <a:xfrm>
                  <a:off x="624173" y="3003076"/>
                  <a:ext cx="94455" cy="53710"/>
                </a:xfrm>
                <a:custGeom>
                  <a:avLst/>
                  <a:gdLst/>
                  <a:ahLst/>
                  <a:cxnLst/>
                  <a:rect l="l" t="t" r="r" b="b"/>
                  <a:pathLst>
                    <a:path w="225" h="128" extrusionOk="0">
                      <a:moveTo>
                        <a:pt x="15" y="127"/>
                      </a:moveTo>
                      <a:lnTo>
                        <a:pt x="15" y="127"/>
                      </a:lnTo>
                      <a:cubicBezTo>
                        <a:pt x="22" y="127"/>
                        <a:pt x="22" y="127"/>
                        <a:pt x="22" y="119"/>
                      </a:cubicBezTo>
                      <a:cubicBezTo>
                        <a:pt x="22" y="67"/>
                        <a:pt x="67" y="29"/>
                        <a:pt x="112" y="29"/>
                      </a:cubicBezTo>
                      <a:cubicBezTo>
                        <a:pt x="157" y="29"/>
                        <a:pt x="194" y="67"/>
                        <a:pt x="194" y="119"/>
                      </a:cubicBezTo>
                      <a:cubicBezTo>
                        <a:pt x="194" y="127"/>
                        <a:pt x="202" y="127"/>
                        <a:pt x="209" y="127"/>
                      </a:cubicBezTo>
                      <a:cubicBezTo>
                        <a:pt x="217" y="127"/>
                        <a:pt x="224" y="127"/>
                        <a:pt x="224" y="119"/>
                      </a:cubicBezTo>
                      <a:cubicBezTo>
                        <a:pt x="224" y="52"/>
                        <a:pt x="172" y="0"/>
                        <a:pt x="112" y="0"/>
                      </a:cubicBezTo>
                      <a:cubicBezTo>
                        <a:pt x="52" y="0"/>
                        <a:pt x="0" y="52"/>
                        <a:pt x="0" y="119"/>
                      </a:cubicBezTo>
                      <a:cubicBezTo>
                        <a:pt x="0" y="127"/>
                        <a:pt x="7" y="127"/>
                        <a:pt x="15" y="127"/>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60" name="Google Shape;6247;p55">
                  <a:extLst>
                    <a:ext uri="{FF2B5EF4-FFF2-40B4-BE49-F238E27FC236}">
                      <a16:creationId xmlns:a16="http://schemas.microsoft.com/office/drawing/2014/main" id="{042C3055-3ACE-4DD3-75DE-4E6F2BD29080}"/>
                    </a:ext>
                  </a:extLst>
                </p:cNvPr>
                <p:cNvSpPr/>
                <p:nvPr/>
              </p:nvSpPr>
              <p:spPr>
                <a:xfrm>
                  <a:off x="624173" y="3084566"/>
                  <a:ext cx="94455" cy="57415"/>
                </a:xfrm>
                <a:custGeom>
                  <a:avLst/>
                  <a:gdLst/>
                  <a:ahLst/>
                  <a:cxnLst/>
                  <a:rect l="l" t="t" r="r" b="b"/>
                  <a:pathLst>
                    <a:path w="225" h="135" extrusionOk="0">
                      <a:moveTo>
                        <a:pt x="15" y="134"/>
                      </a:moveTo>
                      <a:lnTo>
                        <a:pt x="15" y="134"/>
                      </a:lnTo>
                      <a:cubicBezTo>
                        <a:pt x="22" y="134"/>
                        <a:pt x="22" y="127"/>
                        <a:pt x="22" y="120"/>
                      </a:cubicBezTo>
                      <a:cubicBezTo>
                        <a:pt x="22" y="67"/>
                        <a:pt x="67" y="30"/>
                        <a:pt x="112" y="30"/>
                      </a:cubicBezTo>
                      <a:cubicBezTo>
                        <a:pt x="157" y="30"/>
                        <a:pt x="194" y="67"/>
                        <a:pt x="194" y="120"/>
                      </a:cubicBezTo>
                      <a:cubicBezTo>
                        <a:pt x="194" y="127"/>
                        <a:pt x="202" y="134"/>
                        <a:pt x="209" y="134"/>
                      </a:cubicBezTo>
                      <a:cubicBezTo>
                        <a:pt x="217" y="134"/>
                        <a:pt x="224" y="127"/>
                        <a:pt x="224" y="120"/>
                      </a:cubicBezTo>
                      <a:cubicBezTo>
                        <a:pt x="224" y="52"/>
                        <a:pt x="172" y="0"/>
                        <a:pt x="112" y="0"/>
                      </a:cubicBezTo>
                      <a:cubicBezTo>
                        <a:pt x="52" y="0"/>
                        <a:pt x="0" y="52"/>
                        <a:pt x="0" y="120"/>
                      </a:cubicBezTo>
                      <a:cubicBezTo>
                        <a:pt x="0" y="127"/>
                        <a:pt x="7" y="134"/>
                        <a:pt x="15" y="134"/>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61" name="Google Shape;6248;p55">
                  <a:extLst>
                    <a:ext uri="{FF2B5EF4-FFF2-40B4-BE49-F238E27FC236}">
                      <a16:creationId xmlns:a16="http://schemas.microsoft.com/office/drawing/2014/main" id="{FFAF546B-FFB3-32DE-81CF-A9C80DE5F53D}"/>
                    </a:ext>
                  </a:extLst>
                </p:cNvPr>
                <p:cNvSpPr/>
                <p:nvPr/>
              </p:nvSpPr>
              <p:spPr>
                <a:xfrm>
                  <a:off x="624173" y="3166057"/>
                  <a:ext cx="94455" cy="53710"/>
                </a:xfrm>
                <a:custGeom>
                  <a:avLst/>
                  <a:gdLst/>
                  <a:ahLst/>
                  <a:cxnLst/>
                  <a:rect l="l" t="t" r="r" b="b"/>
                  <a:pathLst>
                    <a:path w="225" h="128" extrusionOk="0">
                      <a:moveTo>
                        <a:pt x="15" y="127"/>
                      </a:moveTo>
                      <a:lnTo>
                        <a:pt x="15" y="127"/>
                      </a:lnTo>
                      <a:cubicBezTo>
                        <a:pt x="22" y="127"/>
                        <a:pt x="22" y="120"/>
                        <a:pt x="22" y="112"/>
                      </a:cubicBezTo>
                      <a:cubicBezTo>
                        <a:pt x="22" y="68"/>
                        <a:pt x="67" y="30"/>
                        <a:pt x="112" y="30"/>
                      </a:cubicBezTo>
                      <a:cubicBezTo>
                        <a:pt x="157" y="30"/>
                        <a:pt x="194" y="68"/>
                        <a:pt x="194" y="112"/>
                      </a:cubicBezTo>
                      <a:cubicBezTo>
                        <a:pt x="194" y="120"/>
                        <a:pt x="202" y="127"/>
                        <a:pt x="209" y="127"/>
                      </a:cubicBezTo>
                      <a:cubicBezTo>
                        <a:pt x="217" y="127"/>
                        <a:pt x="224" y="120"/>
                        <a:pt x="224" y="112"/>
                      </a:cubicBezTo>
                      <a:cubicBezTo>
                        <a:pt x="224" y="53"/>
                        <a:pt x="172" y="0"/>
                        <a:pt x="112" y="0"/>
                      </a:cubicBezTo>
                      <a:cubicBezTo>
                        <a:pt x="52" y="0"/>
                        <a:pt x="0" y="53"/>
                        <a:pt x="0" y="112"/>
                      </a:cubicBezTo>
                      <a:cubicBezTo>
                        <a:pt x="0" y="120"/>
                        <a:pt x="7" y="127"/>
                        <a:pt x="15" y="127"/>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grpSp>
        </p:grpSp>
      </p:grpSp>
      <p:grpSp>
        <p:nvGrpSpPr>
          <p:cNvPr id="62" name="Group 61">
            <a:extLst>
              <a:ext uri="{FF2B5EF4-FFF2-40B4-BE49-F238E27FC236}">
                <a16:creationId xmlns:a16="http://schemas.microsoft.com/office/drawing/2014/main" id="{CE49A1C0-ED80-437C-68E1-A6D9C81006DD}"/>
              </a:ext>
            </a:extLst>
          </p:cNvPr>
          <p:cNvGrpSpPr/>
          <p:nvPr/>
        </p:nvGrpSpPr>
        <p:grpSpPr>
          <a:xfrm>
            <a:off x="3857204" y="5292104"/>
            <a:ext cx="1188720" cy="274320"/>
            <a:chOff x="3851256" y="5618029"/>
            <a:chExt cx="1188720" cy="274320"/>
          </a:xfrm>
        </p:grpSpPr>
        <p:sp>
          <p:nvSpPr>
            <p:cNvPr id="63" name="CuadroTexto 395">
              <a:extLst>
                <a:ext uri="{FF2B5EF4-FFF2-40B4-BE49-F238E27FC236}">
                  <a16:creationId xmlns:a16="http://schemas.microsoft.com/office/drawing/2014/main" id="{08932FC1-5372-DA19-A53E-B1ED98760ED9}"/>
                </a:ext>
              </a:extLst>
            </p:cNvPr>
            <p:cNvSpPr txBox="1"/>
            <p:nvPr/>
          </p:nvSpPr>
          <p:spPr>
            <a:xfrm>
              <a:off x="4125576" y="5633835"/>
              <a:ext cx="914400" cy="230832"/>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353E49"/>
                  </a:solidFill>
                  <a:effectLst/>
                  <a:uLnTx/>
                  <a:uFillTx/>
                  <a:latin typeface="Dax Offc Pro" panose="020B0504030101020102" pitchFamily="34" charset="0"/>
                  <a:ea typeface="Lato" charset="0"/>
                  <a:cs typeface="Lato" charset="0"/>
                </a:rPr>
                <a:t>% Completion</a:t>
              </a:r>
            </a:p>
          </p:txBody>
        </p:sp>
        <p:grpSp>
          <p:nvGrpSpPr>
            <p:cNvPr id="64" name="Group 63">
              <a:extLst>
                <a:ext uri="{FF2B5EF4-FFF2-40B4-BE49-F238E27FC236}">
                  <a16:creationId xmlns:a16="http://schemas.microsoft.com/office/drawing/2014/main" id="{BCC1C2D9-05ED-DEFC-08C5-9F787A881BA3}"/>
                </a:ext>
              </a:extLst>
            </p:cNvPr>
            <p:cNvGrpSpPr>
              <a:grpSpLocks noChangeAspect="1"/>
            </p:cNvGrpSpPr>
            <p:nvPr/>
          </p:nvGrpSpPr>
          <p:grpSpPr>
            <a:xfrm>
              <a:off x="3851256" y="5618029"/>
              <a:ext cx="274320" cy="274320"/>
              <a:chOff x="1344458" y="1341300"/>
              <a:chExt cx="979874" cy="979874"/>
            </a:xfrm>
          </p:grpSpPr>
          <p:sp>
            <p:nvSpPr>
              <p:cNvPr id="65" name="Freeform 165">
                <a:extLst>
                  <a:ext uri="{FF2B5EF4-FFF2-40B4-BE49-F238E27FC236}">
                    <a16:creationId xmlns:a16="http://schemas.microsoft.com/office/drawing/2014/main" id="{11DE2E68-B2D3-51AD-9A70-3925189CBF04}"/>
                  </a:ext>
                </a:extLst>
              </p:cNvPr>
              <p:cNvSpPr>
                <a:spLocks noChangeArrowheads="1"/>
              </p:cNvSpPr>
              <p:nvPr/>
            </p:nvSpPr>
            <p:spPr bwMode="auto">
              <a:xfrm flipH="1">
                <a:off x="1344458" y="1341300"/>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grpSp>
            <p:nvGrpSpPr>
              <p:cNvPr id="66" name="Google Shape;1853;p26">
                <a:extLst>
                  <a:ext uri="{FF2B5EF4-FFF2-40B4-BE49-F238E27FC236}">
                    <a16:creationId xmlns:a16="http://schemas.microsoft.com/office/drawing/2014/main" id="{9B8ED933-2C92-28C6-FCB2-70BCB6276943}"/>
                  </a:ext>
                </a:extLst>
              </p:cNvPr>
              <p:cNvGrpSpPr>
                <a:grpSpLocks noChangeAspect="1"/>
              </p:cNvGrpSpPr>
              <p:nvPr/>
            </p:nvGrpSpPr>
            <p:grpSpPr>
              <a:xfrm>
                <a:off x="1643503" y="1625497"/>
                <a:ext cx="381784" cy="411480"/>
                <a:chOff x="1253041" y="10100699"/>
                <a:chExt cx="257424" cy="277448"/>
              </a:xfrm>
              <a:solidFill>
                <a:srgbClr val="FFFFFF"/>
              </a:solidFill>
            </p:grpSpPr>
            <p:sp>
              <p:nvSpPr>
                <p:cNvPr id="67" name="Google Shape;1854;p26">
                  <a:extLst>
                    <a:ext uri="{FF2B5EF4-FFF2-40B4-BE49-F238E27FC236}">
                      <a16:creationId xmlns:a16="http://schemas.microsoft.com/office/drawing/2014/main" id="{95BE0B83-0414-F144-1F2C-1FAC641BAC2A}"/>
                    </a:ext>
                  </a:extLst>
                </p:cNvPr>
                <p:cNvSpPr/>
                <p:nvPr/>
              </p:nvSpPr>
              <p:spPr>
                <a:xfrm>
                  <a:off x="1253041" y="10100699"/>
                  <a:ext cx="257424" cy="277448"/>
                </a:xfrm>
                <a:custGeom>
                  <a:avLst/>
                  <a:gdLst/>
                  <a:ahLst/>
                  <a:cxnLst/>
                  <a:rect l="l" t="t" r="r" b="b"/>
                  <a:pathLst>
                    <a:path w="398" h="427" extrusionOk="0">
                      <a:moveTo>
                        <a:pt x="386" y="219"/>
                      </a:moveTo>
                      <a:lnTo>
                        <a:pt x="386" y="219"/>
                      </a:lnTo>
                      <a:cubicBezTo>
                        <a:pt x="383" y="219"/>
                        <a:pt x="378" y="222"/>
                        <a:pt x="378" y="227"/>
                      </a:cubicBezTo>
                      <a:cubicBezTo>
                        <a:pt x="378" y="328"/>
                        <a:pt x="299" y="407"/>
                        <a:pt x="198" y="407"/>
                      </a:cubicBezTo>
                      <a:cubicBezTo>
                        <a:pt x="97" y="407"/>
                        <a:pt x="18" y="328"/>
                        <a:pt x="18" y="227"/>
                      </a:cubicBezTo>
                      <a:cubicBezTo>
                        <a:pt x="18" y="135"/>
                        <a:pt x="90" y="55"/>
                        <a:pt x="182" y="47"/>
                      </a:cubicBezTo>
                      <a:cubicBezTo>
                        <a:pt x="166" y="74"/>
                        <a:pt x="166" y="74"/>
                        <a:pt x="166" y="74"/>
                      </a:cubicBezTo>
                      <a:cubicBezTo>
                        <a:pt x="164" y="76"/>
                        <a:pt x="164" y="82"/>
                        <a:pt x="169" y="84"/>
                      </a:cubicBezTo>
                      <a:cubicBezTo>
                        <a:pt x="172" y="87"/>
                        <a:pt x="177" y="87"/>
                        <a:pt x="180" y="82"/>
                      </a:cubicBezTo>
                      <a:cubicBezTo>
                        <a:pt x="206" y="42"/>
                        <a:pt x="206" y="42"/>
                        <a:pt x="206" y="42"/>
                      </a:cubicBezTo>
                      <a:lnTo>
                        <a:pt x="206" y="42"/>
                      </a:lnTo>
                      <a:lnTo>
                        <a:pt x="206" y="39"/>
                      </a:lnTo>
                      <a:lnTo>
                        <a:pt x="206" y="39"/>
                      </a:lnTo>
                      <a:cubicBezTo>
                        <a:pt x="206" y="37"/>
                        <a:pt x="206" y="37"/>
                        <a:pt x="206" y="34"/>
                      </a:cubicBezTo>
                      <a:lnTo>
                        <a:pt x="206" y="34"/>
                      </a:lnTo>
                      <a:lnTo>
                        <a:pt x="206" y="34"/>
                      </a:lnTo>
                      <a:lnTo>
                        <a:pt x="203" y="31"/>
                      </a:lnTo>
                      <a:cubicBezTo>
                        <a:pt x="174" y="2"/>
                        <a:pt x="174" y="2"/>
                        <a:pt x="174" y="2"/>
                      </a:cubicBezTo>
                      <a:cubicBezTo>
                        <a:pt x="172" y="0"/>
                        <a:pt x="166" y="0"/>
                        <a:pt x="161" y="2"/>
                      </a:cubicBezTo>
                      <a:cubicBezTo>
                        <a:pt x="158" y="5"/>
                        <a:pt x="158" y="10"/>
                        <a:pt x="161" y="15"/>
                      </a:cubicBezTo>
                      <a:cubicBezTo>
                        <a:pt x="177" y="31"/>
                        <a:pt x="177" y="31"/>
                        <a:pt x="177" y="31"/>
                      </a:cubicBezTo>
                      <a:cubicBezTo>
                        <a:pt x="79" y="42"/>
                        <a:pt x="0" y="124"/>
                        <a:pt x="0" y="227"/>
                      </a:cubicBezTo>
                      <a:cubicBezTo>
                        <a:pt x="0" y="336"/>
                        <a:pt x="90" y="426"/>
                        <a:pt x="198" y="426"/>
                      </a:cubicBezTo>
                      <a:cubicBezTo>
                        <a:pt x="307" y="426"/>
                        <a:pt x="397" y="336"/>
                        <a:pt x="397" y="227"/>
                      </a:cubicBezTo>
                      <a:cubicBezTo>
                        <a:pt x="397" y="222"/>
                        <a:pt x="391" y="219"/>
                        <a:pt x="386" y="219"/>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68" name="Google Shape;1855;p26">
                  <a:extLst>
                    <a:ext uri="{FF2B5EF4-FFF2-40B4-BE49-F238E27FC236}">
                      <a16:creationId xmlns:a16="http://schemas.microsoft.com/office/drawing/2014/main" id="{FC3DDD37-D76B-CF28-C6B7-741FC6FAFD7F}"/>
                    </a:ext>
                  </a:extLst>
                </p:cNvPr>
                <p:cNvSpPr/>
                <p:nvPr/>
              </p:nvSpPr>
              <p:spPr>
                <a:xfrm>
                  <a:off x="1341710" y="10212251"/>
                  <a:ext cx="77226" cy="74367"/>
                </a:xfrm>
                <a:custGeom>
                  <a:avLst/>
                  <a:gdLst/>
                  <a:ahLst/>
                  <a:cxnLst/>
                  <a:rect l="l" t="t" r="r" b="b"/>
                  <a:pathLst>
                    <a:path w="117" h="114" extrusionOk="0">
                      <a:moveTo>
                        <a:pt x="2" y="111"/>
                      </a:moveTo>
                      <a:lnTo>
                        <a:pt x="2" y="111"/>
                      </a:lnTo>
                      <a:cubicBezTo>
                        <a:pt x="5" y="113"/>
                        <a:pt x="8" y="113"/>
                        <a:pt x="10" y="113"/>
                      </a:cubicBezTo>
                      <a:cubicBezTo>
                        <a:pt x="10" y="113"/>
                        <a:pt x="13" y="113"/>
                        <a:pt x="15" y="111"/>
                      </a:cubicBezTo>
                      <a:cubicBezTo>
                        <a:pt x="111" y="15"/>
                        <a:pt x="111" y="15"/>
                        <a:pt x="111" y="15"/>
                      </a:cubicBezTo>
                      <a:cubicBezTo>
                        <a:pt x="116" y="10"/>
                        <a:pt x="116" y="5"/>
                        <a:pt x="111" y="2"/>
                      </a:cubicBezTo>
                      <a:cubicBezTo>
                        <a:pt x="108" y="0"/>
                        <a:pt x="103" y="0"/>
                        <a:pt x="100" y="2"/>
                      </a:cubicBezTo>
                      <a:cubicBezTo>
                        <a:pt x="2" y="97"/>
                        <a:pt x="2" y="97"/>
                        <a:pt x="2" y="97"/>
                      </a:cubicBezTo>
                      <a:cubicBezTo>
                        <a:pt x="0" y="103"/>
                        <a:pt x="0" y="108"/>
                        <a:pt x="2" y="111"/>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69" name="Google Shape;1856;p26">
                  <a:extLst>
                    <a:ext uri="{FF2B5EF4-FFF2-40B4-BE49-F238E27FC236}">
                      <a16:creationId xmlns:a16="http://schemas.microsoft.com/office/drawing/2014/main" id="{F0500636-0762-43D5-C897-08509E2E1B3E}"/>
                    </a:ext>
                  </a:extLst>
                </p:cNvPr>
                <p:cNvSpPr/>
                <p:nvPr/>
              </p:nvSpPr>
              <p:spPr>
                <a:xfrm>
                  <a:off x="1341710" y="10206530"/>
                  <a:ext cx="37183" cy="37183"/>
                </a:xfrm>
                <a:custGeom>
                  <a:avLst/>
                  <a:gdLst/>
                  <a:ahLst/>
                  <a:cxnLst/>
                  <a:rect l="l" t="t" r="r" b="b"/>
                  <a:pathLst>
                    <a:path w="56" h="56" extrusionOk="0">
                      <a:moveTo>
                        <a:pt x="29" y="55"/>
                      </a:moveTo>
                      <a:lnTo>
                        <a:pt x="29" y="55"/>
                      </a:lnTo>
                      <a:cubicBezTo>
                        <a:pt x="42" y="55"/>
                        <a:pt x="55" y="42"/>
                        <a:pt x="55" y="26"/>
                      </a:cubicBezTo>
                      <a:cubicBezTo>
                        <a:pt x="55" y="13"/>
                        <a:pt x="42" y="0"/>
                        <a:pt x="29" y="0"/>
                      </a:cubicBezTo>
                      <a:cubicBezTo>
                        <a:pt x="13" y="0"/>
                        <a:pt x="0" y="13"/>
                        <a:pt x="0" y="26"/>
                      </a:cubicBezTo>
                      <a:cubicBezTo>
                        <a:pt x="0" y="42"/>
                        <a:pt x="13" y="55"/>
                        <a:pt x="29" y="55"/>
                      </a:cubicBezTo>
                      <a:close/>
                      <a:moveTo>
                        <a:pt x="29" y="16"/>
                      </a:moveTo>
                      <a:lnTo>
                        <a:pt x="29" y="16"/>
                      </a:lnTo>
                      <a:cubicBezTo>
                        <a:pt x="34" y="16"/>
                        <a:pt x="37" y="21"/>
                        <a:pt x="37" y="26"/>
                      </a:cubicBezTo>
                      <a:cubicBezTo>
                        <a:pt x="37" y="32"/>
                        <a:pt x="34" y="37"/>
                        <a:pt x="29" y="37"/>
                      </a:cubicBezTo>
                      <a:cubicBezTo>
                        <a:pt x="23" y="37"/>
                        <a:pt x="18" y="32"/>
                        <a:pt x="18" y="26"/>
                      </a:cubicBezTo>
                      <a:cubicBezTo>
                        <a:pt x="18" y="21"/>
                        <a:pt x="23" y="16"/>
                        <a:pt x="29" y="16"/>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70" name="Google Shape;1857;p26">
                  <a:extLst>
                    <a:ext uri="{FF2B5EF4-FFF2-40B4-BE49-F238E27FC236}">
                      <a16:creationId xmlns:a16="http://schemas.microsoft.com/office/drawing/2014/main" id="{719B89FB-2770-78F0-4FED-A81573730701}"/>
                    </a:ext>
                  </a:extLst>
                </p:cNvPr>
                <p:cNvSpPr/>
                <p:nvPr/>
              </p:nvSpPr>
              <p:spPr>
                <a:xfrm>
                  <a:off x="1384613" y="10252294"/>
                  <a:ext cx="34323" cy="37183"/>
                </a:xfrm>
                <a:custGeom>
                  <a:avLst/>
                  <a:gdLst/>
                  <a:ahLst/>
                  <a:cxnLst/>
                  <a:rect l="l" t="t" r="r" b="b"/>
                  <a:pathLst>
                    <a:path w="54" h="56" extrusionOk="0">
                      <a:moveTo>
                        <a:pt x="27" y="0"/>
                      </a:moveTo>
                      <a:lnTo>
                        <a:pt x="27" y="0"/>
                      </a:lnTo>
                      <a:cubicBezTo>
                        <a:pt x="11" y="0"/>
                        <a:pt x="0" y="13"/>
                        <a:pt x="0" y="29"/>
                      </a:cubicBezTo>
                      <a:cubicBezTo>
                        <a:pt x="0" y="42"/>
                        <a:pt x="11" y="55"/>
                        <a:pt x="27" y="55"/>
                      </a:cubicBezTo>
                      <a:cubicBezTo>
                        <a:pt x="43" y="55"/>
                        <a:pt x="53" y="42"/>
                        <a:pt x="53" y="29"/>
                      </a:cubicBezTo>
                      <a:cubicBezTo>
                        <a:pt x="53" y="13"/>
                        <a:pt x="43" y="0"/>
                        <a:pt x="27" y="0"/>
                      </a:cubicBezTo>
                      <a:close/>
                      <a:moveTo>
                        <a:pt x="27" y="37"/>
                      </a:moveTo>
                      <a:lnTo>
                        <a:pt x="27" y="37"/>
                      </a:lnTo>
                      <a:cubicBezTo>
                        <a:pt x="21" y="37"/>
                        <a:pt x="16" y="34"/>
                        <a:pt x="16" y="29"/>
                      </a:cubicBezTo>
                      <a:cubicBezTo>
                        <a:pt x="16" y="24"/>
                        <a:pt x="21" y="18"/>
                        <a:pt x="27" y="18"/>
                      </a:cubicBezTo>
                      <a:cubicBezTo>
                        <a:pt x="32" y="18"/>
                        <a:pt x="37" y="24"/>
                        <a:pt x="37" y="29"/>
                      </a:cubicBezTo>
                      <a:cubicBezTo>
                        <a:pt x="37" y="34"/>
                        <a:pt x="32" y="37"/>
                        <a:pt x="27" y="37"/>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grpSp>
        </p:grpSp>
      </p:grpSp>
      <p:grpSp>
        <p:nvGrpSpPr>
          <p:cNvPr id="71" name="Group 70">
            <a:extLst>
              <a:ext uri="{FF2B5EF4-FFF2-40B4-BE49-F238E27FC236}">
                <a16:creationId xmlns:a16="http://schemas.microsoft.com/office/drawing/2014/main" id="{2FFC2DF6-B10B-7FE2-6A6B-BE36748BF0A2}"/>
              </a:ext>
            </a:extLst>
          </p:cNvPr>
          <p:cNvGrpSpPr/>
          <p:nvPr/>
        </p:nvGrpSpPr>
        <p:grpSpPr>
          <a:xfrm>
            <a:off x="6720835" y="2437479"/>
            <a:ext cx="982084" cy="276101"/>
            <a:chOff x="4554882" y="883311"/>
            <a:chExt cx="982084" cy="276101"/>
          </a:xfrm>
        </p:grpSpPr>
        <p:grpSp>
          <p:nvGrpSpPr>
            <p:cNvPr id="72" name="Group 71">
              <a:extLst>
                <a:ext uri="{FF2B5EF4-FFF2-40B4-BE49-F238E27FC236}">
                  <a16:creationId xmlns:a16="http://schemas.microsoft.com/office/drawing/2014/main" id="{BBC62A8F-8EE5-4F61-F525-3A6E9F7EA81A}"/>
                </a:ext>
              </a:extLst>
            </p:cNvPr>
            <p:cNvGrpSpPr/>
            <p:nvPr/>
          </p:nvGrpSpPr>
          <p:grpSpPr>
            <a:xfrm>
              <a:off x="5262646" y="883311"/>
              <a:ext cx="274320" cy="274320"/>
              <a:chOff x="3151650" y="394424"/>
              <a:chExt cx="979874" cy="974444"/>
            </a:xfrm>
          </p:grpSpPr>
          <p:sp>
            <p:nvSpPr>
              <p:cNvPr id="90" name="Freeform 167">
                <a:extLst>
                  <a:ext uri="{FF2B5EF4-FFF2-40B4-BE49-F238E27FC236}">
                    <a16:creationId xmlns:a16="http://schemas.microsoft.com/office/drawing/2014/main" id="{76A89916-C134-63BE-CA6A-522B3935B316}"/>
                  </a:ext>
                </a:extLst>
              </p:cNvPr>
              <p:cNvSpPr>
                <a:spLocks noChangeArrowheads="1"/>
              </p:cNvSpPr>
              <p:nvPr/>
            </p:nvSpPr>
            <p:spPr bwMode="auto">
              <a:xfrm flipH="1">
                <a:off x="3151650" y="394424"/>
                <a:ext cx="979874" cy="974444"/>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91" name="Google Shape;6110;p89">
                <a:extLst>
                  <a:ext uri="{FF2B5EF4-FFF2-40B4-BE49-F238E27FC236}">
                    <a16:creationId xmlns:a16="http://schemas.microsoft.com/office/drawing/2014/main" id="{93625E58-5000-1AA5-C718-651C925A9D2F}"/>
                  </a:ext>
                </a:extLst>
              </p:cNvPr>
              <p:cNvSpPr/>
              <p:nvPr/>
            </p:nvSpPr>
            <p:spPr>
              <a:xfrm>
                <a:off x="3435847" y="675906"/>
                <a:ext cx="411480" cy="411480"/>
              </a:xfrm>
              <a:custGeom>
                <a:avLst/>
                <a:gdLst/>
                <a:ahLst/>
                <a:cxnLst/>
                <a:rect l="l" t="t" r="r" b="b"/>
                <a:pathLst>
                  <a:path w="1206600" h="1206600" extrusionOk="0">
                    <a:moveTo>
                      <a:pt x="1187549" y="121930"/>
                    </a:moveTo>
                    <a:lnTo>
                      <a:pt x="1035136" y="121930"/>
                    </a:lnTo>
                    <a:lnTo>
                      <a:pt x="1035136" y="30482"/>
                    </a:lnTo>
                    <a:cubicBezTo>
                      <a:pt x="1035136" y="13971"/>
                      <a:pt x="1021165" y="0"/>
                      <a:pt x="1004654" y="0"/>
                    </a:cubicBezTo>
                    <a:cubicBezTo>
                      <a:pt x="988142" y="0"/>
                      <a:pt x="974171" y="13971"/>
                      <a:pt x="974171" y="30482"/>
                    </a:cubicBezTo>
                    <a:lnTo>
                      <a:pt x="974171" y="121930"/>
                    </a:lnTo>
                    <a:lnTo>
                      <a:pt x="274343" y="121930"/>
                    </a:lnTo>
                    <a:lnTo>
                      <a:pt x="274343" y="30482"/>
                    </a:lnTo>
                    <a:cubicBezTo>
                      <a:pt x="274343" y="13971"/>
                      <a:pt x="260372" y="0"/>
                      <a:pt x="243860" y="0"/>
                    </a:cubicBezTo>
                    <a:cubicBezTo>
                      <a:pt x="227349" y="0"/>
                      <a:pt x="213378" y="13971"/>
                      <a:pt x="213378" y="30482"/>
                    </a:cubicBezTo>
                    <a:lnTo>
                      <a:pt x="213378" y="121930"/>
                    </a:lnTo>
                    <a:lnTo>
                      <a:pt x="30483" y="121930"/>
                    </a:lnTo>
                    <a:cubicBezTo>
                      <a:pt x="13972" y="121930"/>
                      <a:pt x="0" y="135901"/>
                      <a:pt x="0" y="152413"/>
                    </a:cubicBezTo>
                    <a:lnTo>
                      <a:pt x="0" y="1187549"/>
                    </a:lnTo>
                    <a:cubicBezTo>
                      <a:pt x="0" y="1204061"/>
                      <a:pt x="13972" y="1218032"/>
                      <a:pt x="30483" y="1218032"/>
                    </a:cubicBezTo>
                    <a:lnTo>
                      <a:pt x="1187549" y="1218032"/>
                    </a:lnTo>
                    <a:cubicBezTo>
                      <a:pt x="1204060" y="1218032"/>
                      <a:pt x="1218032" y="1204061"/>
                      <a:pt x="1218032" y="1187549"/>
                    </a:cubicBezTo>
                    <a:lnTo>
                      <a:pt x="1218032" y="152413"/>
                    </a:lnTo>
                    <a:cubicBezTo>
                      <a:pt x="1218032" y="135901"/>
                      <a:pt x="1204060" y="121930"/>
                      <a:pt x="1187549" y="121930"/>
                    </a:cubicBezTo>
                    <a:close/>
                    <a:moveTo>
                      <a:pt x="1157067" y="182895"/>
                    </a:moveTo>
                    <a:lnTo>
                      <a:pt x="1157067" y="274343"/>
                    </a:lnTo>
                    <a:lnTo>
                      <a:pt x="60965" y="274343"/>
                    </a:lnTo>
                    <a:lnTo>
                      <a:pt x="60965" y="182895"/>
                    </a:lnTo>
                    <a:lnTo>
                      <a:pt x="1157067" y="182895"/>
                    </a:lnTo>
                    <a:close/>
                    <a:moveTo>
                      <a:pt x="60965" y="1157067"/>
                    </a:moveTo>
                    <a:lnTo>
                      <a:pt x="60965" y="335308"/>
                    </a:lnTo>
                    <a:lnTo>
                      <a:pt x="1157067" y="335308"/>
                    </a:lnTo>
                    <a:lnTo>
                      <a:pt x="1157067" y="1157067"/>
                    </a:lnTo>
                    <a:lnTo>
                      <a:pt x="60965" y="1157067"/>
                    </a:lnTo>
                    <a:close/>
                    <a:moveTo>
                      <a:pt x="896695" y="649024"/>
                    </a:moveTo>
                    <a:lnTo>
                      <a:pt x="716340" y="622352"/>
                    </a:lnTo>
                    <a:lnTo>
                      <a:pt x="636324" y="458508"/>
                    </a:lnTo>
                    <a:cubicBezTo>
                      <a:pt x="631243" y="448348"/>
                      <a:pt x="621082" y="441997"/>
                      <a:pt x="609651" y="441997"/>
                    </a:cubicBezTo>
                    <a:cubicBezTo>
                      <a:pt x="598220" y="441997"/>
                      <a:pt x="588059" y="448348"/>
                      <a:pt x="582979" y="458508"/>
                    </a:cubicBezTo>
                    <a:lnTo>
                      <a:pt x="502962" y="622352"/>
                    </a:lnTo>
                    <a:lnTo>
                      <a:pt x="322607" y="649024"/>
                    </a:lnTo>
                    <a:cubicBezTo>
                      <a:pt x="311176" y="650294"/>
                      <a:pt x="301015" y="659185"/>
                      <a:pt x="298475" y="669346"/>
                    </a:cubicBezTo>
                    <a:cubicBezTo>
                      <a:pt x="294665" y="680777"/>
                      <a:pt x="298475" y="692208"/>
                      <a:pt x="306096" y="701099"/>
                    </a:cubicBezTo>
                    <a:lnTo>
                      <a:pt x="436917" y="828109"/>
                    </a:lnTo>
                    <a:lnTo>
                      <a:pt x="406434" y="1007194"/>
                    </a:lnTo>
                    <a:cubicBezTo>
                      <a:pt x="403894" y="1018625"/>
                      <a:pt x="408974" y="1030056"/>
                      <a:pt x="419135" y="1036406"/>
                    </a:cubicBezTo>
                    <a:cubicBezTo>
                      <a:pt x="428026" y="1042757"/>
                      <a:pt x="440727" y="1044027"/>
                      <a:pt x="450888" y="1038947"/>
                    </a:cubicBezTo>
                    <a:lnTo>
                      <a:pt x="612191" y="953850"/>
                    </a:lnTo>
                    <a:lnTo>
                      <a:pt x="773495" y="1038947"/>
                    </a:lnTo>
                    <a:cubicBezTo>
                      <a:pt x="778575" y="1041487"/>
                      <a:pt x="782386" y="1042757"/>
                      <a:pt x="787466" y="1042757"/>
                    </a:cubicBezTo>
                    <a:cubicBezTo>
                      <a:pt x="793816" y="1042757"/>
                      <a:pt x="800167" y="1040217"/>
                      <a:pt x="805247" y="1036406"/>
                    </a:cubicBezTo>
                    <a:cubicBezTo>
                      <a:pt x="814138" y="1030056"/>
                      <a:pt x="819218" y="1018625"/>
                      <a:pt x="817948" y="1007194"/>
                    </a:cubicBezTo>
                    <a:lnTo>
                      <a:pt x="787466" y="828109"/>
                    </a:lnTo>
                    <a:lnTo>
                      <a:pt x="918286" y="701099"/>
                    </a:lnTo>
                    <a:cubicBezTo>
                      <a:pt x="927177" y="693478"/>
                      <a:pt x="929718" y="680777"/>
                      <a:pt x="925907" y="669346"/>
                    </a:cubicBezTo>
                    <a:cubicBezTo>
                      <a:pt x="918286" y="659185"/>
                      <a:pt x="908126" y="650294"/>
                      <a:pt x="896695" y="649024"/>
                    </a:cubicBezTo>
                    <a:close/>
                    <a:moveTo>
                      <a:pt x="729041" y="795086"/>
                    </a:moveTo>
                    <a:cubicBezTo>
                      <a:pt x="721420" y="802707"/>
                      <a:pt x="718880" y="811598"/>
                      <a:pt x="720150" y="821759"/>
                    </a:cubicBezTo>
                    <a:lnTo>
                      <a:pt x="743012" y="956390"/>
                    </a:lnTo>
                    <a:lnTo>
                      <a:pt x="622352" y="892885"/>
                    </a:lnTo>
                    <a:cubicBezTo>
                      <a:pt x="613461" y="887804"/>
                      <a:pt x="603300" y="887804"/>
                      <a:pt x="594409" y="892885"/>
                    </a:cubicBezTo>
                    <a:lnTo>
                      <a:pt x="473749" y="956390"/>
                    </a:lnTo>
                    <a:lnTo>
                      <a:pt x="496612" y="821759"/>
                    </a:lnTo>
                    <a:cubicBezTo>
                      <a:pt x="497882" y="811598"/>
                      <a:pt x="495341" y="801437"/>
                      <a:pt x="487721" y="795086"/>
                    </a:cubicBezTo>
                    <a:lnTo>
                      <a:pt x="389923" y="699828"/>
                    </a:lnTo>
                    <a:lnTo>
                      <a:pt x="524554" y="680777"/>
                    </a:lnTo>
                    <a:cubicBezTo>
                      <a:pt x="534715" y="679507"/>
                      <a:pt x="543605" y="673156"/>
                      <a:pt x="547416" y="664266"/>
                    </a:cubicBezTo>
                    <a:lnTo>
                      <a:pt x="608381" y="542335"/>
                    </a:lnTo>
                    <a:lnTo>
                      <a:pt x="668076" y="664266"/>
                    </a:lnTo>
                    <a:cubicBezTo>
                      <a:pt x="671886" y="673156"/>
                      <a:pt x="680777" y="679507"/>
                      <a:pt x="690938" y="680777"/>
                    </a:cubicBezTo>
                    <a:lnTo>
                      <a:pt x="825569" y="699828"/>
                    </a:lnTo>
                    <a:lnTo>
                      <a:pt x="729041" y="795086"/>
                    </a:lnTo>
                    <a:close/>
                  </a:path>
                </a:pathLst>
              </a:custGeom>
              <a:solidFill>
                <a:srgbClr val="FFFFFF"/>
              </a:solid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800" b="0" i="0" u="none" strike="noStrike" kern="0" cap="none" spc="0" normalizeH="0" baseline="0" noProof="0" dirty="0">
                  <a:ln>
                    <a:noFill/>
                  </a:ln>
                  <a:solidFill>
                    <a:srgbClr val="989998"/>
                  </a:solidFill>
                  <a:effectLst/>
                  <a:uLnTx/>
                  <a:uFillTx/>
                  <a:latin typeface="Dax Offc Pro" panose="020B0504030101020102" pitchFamily="34" charset="0"/>
                  <a:ea typeface="Calibri"/>
                  <a:cs typeface="Calibri"/>
                  <a:sym typeface="Calibri"/>
                </a:endParaRPr>
              </a:p>
            </p:txBody>
          </p:sp>
        </p:grpSp>
        <p:grpSp>
          <p:nvGrpSpPr>
            <p:cNvPr id="73" name="Group 72">
              <a:extLst>
                <a:ext uri="{FF2B5EF4-FFF2-40B4-BE49-F238E27FC236}">
                  <a16:creationId xmlns:a16="http://schemas.microsoft.com/office/drawing/2014/main" id="{47DBCD13-7781-139B-E09C-555C5708FCAC}"/>
                </a:ext>
              </a:extLst>
            </p:cNvPr>
            <p:cNvGrpSpPr/>
            <p:nvPr/>
          </p:nvGrpSpPr>
          <p:grpSpPr>
            <a:xfrm>
              <a:off x="4908764" y="885092"/>
              <a:ext cx="274320" cy="274320"/>
              <a:chOff x="2017814" y="394424"/>
              <a:chExt cx="979874" cy="974444"/>
            </a:xfrm>
          </p:grpSpPr>
          <p:sp>
            <p:nvSpPr>
              <p:cNvPr id="81" name="Freeform 166">
                <a:extLst>
                  <a:ext uri="{FF2B5EF4-FFF2-40B4-BE49-F238E27FC236}">
                    <a16:creationId xmlns:a16="http://schemas.microsoft.com/office/drawing/2014/main" id="{923C36AE-C220-C565-25FE-2E7C80B4236B}"/>
                  </a:ext>
                </a:extLst>
              </p:cNvPr>
              <p:cNvSpPr>
                <a:spLocks noChangeArrowheads="1"/>
              </p:cNvSpPr>
              <p:nvPr/>
            </p:nvSpPr>
            <p:spPr bwMode="auto">
              <a:xfrm flipH="1">
                <a:off x="2017814" y="394424"/>
                <a:ext cx="979874" cy="974444"/>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dirty="0">
                  <a:ln>
                    <a:noFill/>
                  </a:ln>
                  <a:solidFill>
                    <a:srgbClr val="989998"/>
                  </a:solidFill>
                  <a:effectLst/>
                  <a:uLnTx/>
                  <a:uFillTx/>
                  <a:latin typeface="Dax Offc Pro" panose="020B0504030101020102" pitchFamily="34" charset="0"/>
                  <a:ea typeface="+mn-ea"/>
                  <a:cs typeface="+mn-cs"/>
                </a:endParaRPr>
              </a:p>
            </p:txBody>
          </p:sp>
          <p:grpSp>
            <p:nvGrpSpPr>
              <p:cNvPr id="82" name="Google Shape;6241;p55">
                <a:extLst>
                  <a:ext uri="{FF2B5EF4-FFF2-40B4-BE49-F238E27FC236}">
                    <a16:creationId xmlns:a16="http://schemas.microsoft.com/office/drawing/2014/main" id="{A7EEA4D5-F3A5-B5B4-91E4-3F6DD868A0F8}"/>
                  </a:ext>
                </a:extLst>
              </p:cNvPr>
              <p:cNvGrpSpPr>
                <a:grpSpLocks noChangeAspect="1"/>
              </p:cNvGrpSpPr>
              <p:nvPr/>
            </p:nvGrpSpPr>
            <p:grpSpPr>
              <a:xfrm>
                <a:off x="2362776" y="675906"/>
                <a:ext cx="289950" cy="411480"/>
                <a:chOff x="574167" y="2991963"/>
                <a:chExt cx="194466" cy="275959"/>
              </a:xfrm>
              <a:solidFill>
                <a:srgbClr val="FFFFFF"/>
              </a:solidFill>
            </p:grpSpPr>
            <p:sp>
              <p:nvSpPr>
                <p:cNvPr id="83" name="Google Shape;6242;p55">
                  <a:extLst>
                    <a:ext uri="{FF2B5EF4-FFF2-40B4-BE49-F238E27FC236}">
                      <a16:creationId xmlns:a16="http://schemas.microsoft.com/office/drawing/2014/main" id="{07C2934A-38CD-C400-BF04-2637ECD58509}"/>
                    </a:ext>
                  </a:extLst>
                </p:cNvPr>
                <p:cNvSpPr/>
                <p:nvPr/>
              </p:nvSpPr>
              <p:spPr>
                <a:xfrm>
                  <a:off x="574167" y="2991963"/>
                  <a:ext cx="194466" cy="275959"/>
                </a:xfrm>
                <a:custGeom>
                  <a:avLst/>
                  <a:gdLst/>
                  <a:ahLst/>
                  <a:cxnLst/>
                  <a:rect l="l" t="t" r="r" b="b"/>
                  <a:pathLst>
                    <a:path w="465" h="658" extrusionOk="0">
                      <a:moveTo>
                        <a:pt x="449" y="0"/>
                      </a:moveTo>
                      <a:lnTo>
                        <a:pt x="449" y="0"/>
                      </a:lnTo>
                      <a:cubicBezTo>
                        <a:pt x="8" y="0"/>
                        <a:pt x="8" y="0"/>
                        <a:pt x="8" y="0"/>
                      </a:cubicBezTo>
                      <a:cubicBezTo>
                        <a:pt x="0" y="0"/>
                        <a:pt x="0" y="0"/>
                        <a:pt x="0" y="15"/>
                      </a:cubicBezTo>
                      <a:cubicBezTo>
                        <a:pt x="0" y="642"/>
                        <a:pt x="0" y="642"/>
                        <a:pt x="0" y="642"/>
                      </a:cubicBezTo>
                      <a:cubicBezTo>
                        <a:pt x="0" y="650"/>
                        <a:pt x="0" y="657"/>
                        <a:pt x="8" y="657"/>
                      </a:cubicBezTo>
                      <a:cubicBezTo>
                        <a:pt x="449" y="657"/>
                        <a:pt x="449" y="657"/>
                        <a:pt x="449" y="657"/>
                      </a:cubicBezTo>
                      <a:cubicBezTo>
                        <a:pt x="456" y="657"/>
                        <a:pt x="464" y="650"/>
                        <a:pt x="464" y="642"/>
                      </a:cubicBezTo>
                      <a:cubicBezTo>
                        <a:pt x="464" y="15"/>
                        <a:pt x="464" y="15"/>
                        <a:pt x="464" y="15"/>
                      </a:cubicBezTo>
                      <a:cubicBezTo>
                        <a:pt x="464" y="0"/>
                        <a:pt x="456" y="0"/>
                        <a:pt x="449" y="0"/>
                      </a:cubicBezTo>
                      <a:close/>
                      <a:moveTo>
                        <a:pt x="441" y="627"/>
                      </a:moveTo>
                      <a:lnTo>
                        <a:pt x="441" y="627"/>
                      </a:lnTo>
                      <a:cubicBezTo>
                        <a:pt x="23" y="627"/>
                        <a:pt x="23" y="627"/>
                        <a:pt x="23" y="627"/>
                      </a:cubicBezTo>
                      <a:cubicBezTo>
                        <a:pt x="23" y="22"/>
                        <a:pt x="23" y="22"/>
                        <a:pt x="23" y="22"/>
                      </a:cubicBezTo>
                      <a:cubicBezTo>
                        <a:pt x="441" y="22"/>
                        <a:pt x="441" y="22"/>
                        <a:pt x="441" y="22"/>
                      </a:cubicBezTo>
                      <a:lnTo>
                        <a:pt x="441" y="627"/>
                      </a:ln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84" name="Google Shape;6243;p55">
                  <a:extLst>
                    <a:ext uri="{FF2B5EF4-FFF2-40B4-BE49-F238E27FC236}">
                      <a16:creationId xmlns:a16="http://schemas.microsoft.com/office/drawing/2014/main" id="{EC09799E-EBFE-FB82-41FA-A078BAD7DEC4}"/>
                    </a:ext>
                  </a:extLst>
                </p:cNvPr>
                <p:cNvSpPr/>
                <p:nvPr/>
              </p:nvSpPr>
              <p:spPr>
                <a:xfrm>
                  <a:off x="638990" y="3186430"/>
                  <a:ext cx="59266" cy="59266"/>
                </a:xfrm>
                <a:custGeom>
                  <a:avLst/>
                  <a:gdLst/>
                  <a:ahLst/>
                  <a:cxnLst/>
                  <a:rect l="l" t="t" r="r" b="b"/>
                  <a:pathLst>
                    <a:path w="143" h="143" extrusionOk="0">
                      <a:moveTo>
                        <a:pt x="75" y="0"/>
                      </a:moveTo>
                      <a:lnTo>
                        <a:pt x="75" y="0"/>
                      </a:lnTo>
                      <a:cubicBezTo>
                        <a:pt x="38" y="0"/>
                        <a:pt x="0" y="37"/>
                        <a:pt x="0" y="75"/>
                      </a:cubicBezTo>
                      <a:cubicBezTo>
                        <a:pt x="0" y="112"/>
                        <a:pt x="38" y="142"/>
                        <a:pt x="75" y="142"/>
                      </a:cubicBezTo>
                      <a:cubicBezTo>
                        <a:pt x="112" y="142"/>
                        <a:pt x="142" y="112"/>
                        <a:pt x="142" y="75"/>
                      </a:cubicBezTo>
                      <a:cubicBezTo>
                        <a:pt x="142" y="37"/>
                        <a:pt x="112" y="0"/>
                        <a:pt x="75" y="0"/>
                      </a:cubicBezTo>
                      <a:close/>
                      <a:moveTo>
                        <a:pt x="75" y="120"/>
                      </a:moveTo>
                      <a:lnTo>
                        <a:pt x="75" y="120"/>
                      </a:lnTo>
                      <a:cubicBezTo>
                        <a:pt x="52" y="120"/>
                        <a:pt x="30" y="97"/>
                        <a:pt x="30" y="75"/>
                      </a:cubicBezTo>
                      <a:cubicBezTo>
                        <a:pt x="30" y="53"/>
                        <a:pt x="52" y="30"/>
                        <a:pt x="75" y="30"/>
                      </a:cubicBezTo>
                      <a:cubicBezTo>
                        <a:pt x="97" y="30"/>
                        <a:pt x="120" y="53"/>
                        <a:pt x="120" y="75"/>
                      </a:cubicBezTo>
                      <a:cubicBezTo>
                        <a:pt x="120" y="97"/>
                        <a:pt x="97" y="120"/>
                        <a:pt x="75" y="120"/>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85" name="Google Shape;6244;p55">
                  <a:extLst>
                    <a:ext uri="{FF2B5EF4-FFF2-40B4-BE49-F238E27FC236}">
                      <a16:creationId xmlns:a16="http://schemas.microsoft.com/office/drawing/2014/main" id="{B294BF8D-C3A2-FDCD-85F4-A23A70560194}"/>
                    </a:ext>
                  </a:extLst>
                </p:cNvPr>
                <p:cNvSpPr/>
                <p:nvPr/>
              </p:nvSpPr>
              <p:spPr>
                <a:xfrm>
                  <a:off x="638990" y="3104940"/>
                  <a:ext cx="59266" cy="59266"/>
                </a:xfrm>
                <a:custGeom>
                  <a:avLst/>
                  <a:gdLst/>
                  <a:ahLst/>
                  <a:cxnLst/>
                  <a:rect l="l" t="t" r="r" b="b"/>
                  <a:pathLst>
                    <a:path w="143" h="143" extrusionOk="0">
                      <a:moveTo>
                        <a:pt x="75" y="0"/>
                      </a:moveTo>
                      <a:lnTo>
                        <a:pt x="75" y="0"/>
                      </a:lnTo>
                      <a:cubicBezTo>
                        <a:pt x="38" y="0"/>
                        <a:pt x="0" y="30"/>
                        <a:pt x="0" y="75"/>
                      </a:cubicBezTo>
                      <a:cubicBezTo>
                        <a:pt x="0" y="112"/>
                        <a:pt x="38" y="142"/>
                        <a:pt x="75" y="142"/>
                      </a:cubicBezTo>
                      <a:cubicBezTo>
                        <a:pt x="112" y="142"/>
                        <a:pt x="142" y="112"/>
                        <a:pt x="142" y="75"/>
                      </a:cubicBezTo>
                      <a:cubicBezTo>
                        <a:pt x="142" y="30"/>
                        <a:pt x="112" y="0"/>
                        <a:pt x="75" y="0"/>
                      </a:cubicBezTo>
                      <a:close/>
                      <a:moveTo>
                        <a:pt x="75" y="112"/>
                      </a:moveTo>
                      <a:lnTo>
                        <a:pt x="75" y="112"/>
                      </a:lnTo>
                      <a:cubicBezTo>
                        <a:pt x="52" y="112"/>
                        <a:pt x="30" y="97"/>
                        <a:pt x="30" y="75"/>
                      </a:cubicBezTo>
                      <a:cubicBezTo>
                        <a:pt x="30" y="52"/>
                        <a:pt x="52" y="30"/>
                        <a:pt x="75" y="30"/>
                      </a:cubicBezTo>
                      <a:cubicBezTo>
                        <a:pt x="97" y="30"/>
                        <a:pt x="120" y="52"/>
                        <a:pt x="120" y="75"/>
                      </a:cubicBezTo>
                      <a:cubicBezTo>
                        <a:pt x="120" y="97"/>
                        <a:pt x="97" y="112"/>
                        <a:pt x="75" y="112"/>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86" name="Google Shape;6245;p55">
                  <a:extLst>
                    <a:ext uri="{FF2B5EF4-FFF2-40B4-BE49-F238E27FC236}">
                      <a16:creationId xmlns:a16="http://schemas.microsoft.com/office/drawing/2014/main" id="{23287314-C263-935A-C73D-861ACB6D0BE1}"/>
                    </a:ext>
                  </a:extLst>
                </p:cNvPr>
                <p:cNvSpPr/>
                <p:nvPr/>
              </p:nvSpPr>
              <p:spPr>
                <a:xfrm>
                  <a:off x="638990" y="3019745"/>
                  <a:ext cx="59266" cy="59266"/>
                </a:xfrm>
                <a:custGeom>
                  <a:avLst/>
                  <a:gdLst/>
                  <a:ahLst/>
                  <a:cxnLst/>
                  <a:rect l="l" t="t" r="r" b="b"/>
                  <a:pathLst>
                    <a:path w="143" h="143" extrusionOk="0">
                      <a:moveTo>
                        <a:pt x="75" y="0"/>
                      </a:moveTo>
                      <a:lnTo>
                        <a:pt x="75" y="0"/>
                      </a:lnTo>
                      <a:cubicBezTo>
                        <a:pt x="38" y="0"/>
                        <a:pt x="0" y="37"/>
                        <a:pt x="0" y="75"/>
                      </a:cubicBezTo>
                      <a:cubicBezTo>
                        <a:pt x="0" y="112"/>
                        <a:pt x="38" y="142"/>
                        <a:pt x="75" y="142"/>
                      </a:cubicBezTo>
                      <a:cubicBezTo>
                        <a:pt x="112" y="142"/>
                        <a:pt x="142" y="112"/>
                        <a:pt x="142" y="75"/>
                      </a:cubicBezTo>
                      <a:cubicBezTo>
                        <a:pt x="142" y="37"/>
                        <a:pt x="112" y="0"/>
                        <a:pt x="75" y="0"/>
                      </a:cubicBezTo>
                      <a:close/>
                      <a:moveTo>
                        <a:pt x="75" y="120"/>
                      </a:moveTo>
                      <a:lnTo>
                        <a:pt x="75" y="120"/>
                      </a:lnTo>
                      <a:cubicBezTo>
                        <a:pt x="52" y="120"/>
                        <a:pt x="30" y="97"/>
                        <a:pt x="30" y="75"/>
                      </a:cubicBezTo>
                      <a:cubicBezTo>
                        <a:pt x="30" y="52"/>
                        <a:pt x="52" y="30"/>
                        <a:pt x="75" y="30"/>
                      </a:cubicBezTo>
                      <a:cubicBezTo>
                        <a:pt x="97" y="30"/>
                        <a:pt x="120" y="52"/>
                        <a:pt x="120" y="75"/>
                      </a:cubicBezTo>
                      <a:cubicBezTo>
                        <a:pt x="120" y="97"/>
                        <a:pt x="97" y="120"/>
                        <a:pt x="75" y="120"/>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87" name="Google Shape;6246;p55">
                  <a:extLst>
                    <a:ext uri="{FF2B5EF4-FFF2-40B4-BE49-F238E27FC236}">
                      <a16:creationId xmlns:a16="http://schemas.microsoft.com/office/drawing/2014/main" id="{549715F1-177E-37E0-858C-FF9181C9496F}"/>
                    </a:ext>
                  </a:extLst>
                </p:cNvPr>
                <p:cNvSpPr/>
                <p:nvPr/>
              </p:nvSpPr>
              <p:spPr>
                <a:xfrm>
                  <a:off x="624173" y="3003076"/>
                  <a:ext cx="94455" cy="53710"/>
                </a:xfrm>
                <a:custGeom>
                  <a:avLst/>
                  <a:gdLst/>
                  <a:ahLst/>
                  <a:cxnLst/>
                  <a:rect l="l" t="t" r="r" b="b"/>
                  <a:pathLst>
                    <a:path w="225" h="128" extrusionOk="0">
                      <a:moveTo>
                        <a:pt x="15" y="127"/>
                      </a:moveTo>
                      <a:lnTo>
                        <a:pt x="15" y="127"/>
                      </a:lnTo>
                      <a:cubicBezTo>
                        <a:pt x="22" y="127"/>
                        <a:pt x="22" y="127"/>
                        <a:pt x="22" y="119"/>
                      </a:cubicBezTo>
                      <a:cubicBezTo>
                        <a:pt x="22" y="67"/>
                        <a:pt x="67" y="29"/>
                        <a:pt x="112" y="29"/>
                      </a:cubicBezTo>
                      <a:cubicBezTo>
                        <a:pt x="157" y="29"/>
                        <a:pt x="194" y="67"/>
                        <a:pt x="194" y="119"/>
                      </a:cubicBezTo>
                      <a:cubicBezTo>
                        <a:pt x="194" y="127"/>
                        <a:pt x="202" y="127"/>
                        <a:pt x="209" y="127"/>
                      </a:cubicBezTo>
                      <a:cubicBezTo>
                        <a:pt x="217" y="127"/>
                        <a:pt x="224" y="127"/>
                        <a:pt x="224" y="119"/>
                      </a:cubicBezTo>
                      <a:cubicBezTo>
                        <a:pt x="224" y="52"/>
                        <a:pt x="172" y="0"/>
                        <a:pt x="112" y="0"/>
                      </a:cubicBezTo>
                      <a:cubicBezTo>
                        <a:pt x="52" y="0"/>
                        <a:pt x="0" y="52"/>
                        <a:pt x="0" y="119"/>
                      </a:cubicBezTo>
                      <a:cubicBezTo>
                        <a:pt x="0" y="127"/>
                        <a:pt x="7" y="127"/>
                        <a:pt x="15" y="127"/>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88" name="Google Shape;6247;p55">
                  <a:extLst>
                    <a:ext uri="{FF2B5EF4-FFF2-40B4-BE49-F238E27FC236}">
                      <a16:creationId xmlns:a16="http://schemas.microsoft.com/office/drawing/2014/main" id="{C67F6073-1F20-8349-61EC-7FD8D9737E9F}"/>
                    </a:ext>
                  </a:extLst>
                </p:cNvPr>
                <p:cNvSpPr/>
                <p:nvPr/>
              </p:nvSpPr>
              <p:spPr>
                <a:xfrm>
                  <a:off x="624173" y="3084566"/>
                  <a:ext cx="94455" cy="57415"/>
                </a:xfrm>
                <a:custGeom>
                  <a:avLst/>
                  <a:gdLst/>
                  <a:ahLst/>
                  <a:cxnLst/>
                  <a:rect l="l" t="t" r="r" b="b"/>
                  <a:pathLst>
                    <a:path w="225" h="135" extrusionOk="0">
                      <a:moveTo>
                        <a:pt x="15" y="134"/>
                      </a:moveTo>
                      <a:lnTo>
                        <a:pt x="15" y="134"/>
                      </a:lnTo>
                      <a:cubicBezTo>
                        <a:pt x="22" y="134"/>
                        <a:pt x="22" y="127"/>
                        <a:pt x="22" y="120"/>
                      </a:cubicBezTo>
                      <a:cubicBezTo>
                        <a:pt x="22" y="67"/>
                        <a:pt x="67" y="30"/>
                        <a:pt x="112" y="30"/>
                      </a:cubicBezTo>
                      <a:cubicBezTo>
                        <a:pt x="157" y="30"/>
                        <a:pt x="194" y="67"/>
                        <a:pt x="194" y="120"/>
                      </a:cubicBezTo>
                      <a:cubicBezTo>
                        <a:pt x="194" y="127"/>
                        <a:pt x="202" y="134"/>
                        <a:pt x="209" y="134"/>
                      </a:cubicBezTo>
                      <a:cubicBezTo>
                        <a:pt x="217" y="134"/>
                        <a:pt x="224" y="127"/>
                        <a:pt x="224" y="120"/>
                      </a:cubicBezTo>
                      <a:cubicBezTo>
                        <a:pt x="224" y="52"/>
                        <a:pt x="172" y="0"/>
                        <a:pt x="112" y="0"/>
                      </a:cubicBezTo>
                      <a:cubicBezTo>
                        <a:pt x="52" y="0"/>
                        <a:pt x="0" y="52"/>
                        <a:pt x="0" y="120"/>
                      </a:cubicBezTo>
                      <a:cubicBezTo>
                        <a:pt x="0" y="127"/>
                        <a:pt x="7" y="134"/>
                        <a:pt x="15" y="134"/>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89" name="Google Shape;6248;p55">
                  <a:extLst>
                    <a:ext uri="{FF2B5EF4-FFF2-40B4-BE49-F238E27FC236}">
                      <a16:creationId xmlns:a16="http://schemas.microsoft.com/office/drawing/2014/main" id="{18D8FD2A-5A2F-B866-969B-D5160CB15356}"/>
                    </a:ext>
                  </a:extLst>
                </p:cNvPr>
                <p:cNvSpPr/>
                <p:nvPr/>
              </p:nvSpPr>
              <p:spPr>
                <a:xfrm>
                  <a:off x="624173" y="3166057"/>
                  <a:ext cx="94455" cy="53710"/>
                </a:xfrm>
                <a:custGeom>
                  <a:avLst/>
                  <a:gdLst/>
                  <a:ahLst/>
                  <a:cxnLst/>
                  <a:rect l="l" t="t" r="r" b="b"/>
                  <a:pathLst>
                    <a:path w="225" h="128" extrusionOk="0">
                      <a:moveTo>
                        <a:pt x="15" y="127"/>
                      </a:moveTo>
                      <a:lnTo>
                        <a:pt x="15" y="127"/>
                      </a:lnTo>
                      <a:cubicBezTo>
                        <a:pt x="22" y="127"/>
                        <a:pt x="22" y="120"/>
                        <a:pt x="22" y="112"/>
                      </a:cubicBezTo>
                      <a:cubicBezTo>
                        <a:pt x="22" y="68"/>
                        <a:pt x="67" y="30"/>
                        <a:pt x="112" y="30"/>
                      </a:cubicBezTo>
                      <a:cubicBezTo>
                        <a:pt x="157" y="30"/>
                        <a:pt x="194" y="68"/>
                        <a:pt x="194" y="112"/>
                      </a:cubicBezTo>
                      <a:cubicBezTo>
                        <a:pt x="194" y="120"/>
                        <a:pt x="202" y="127"/>
                        <a:pt x="209" y="127"/>
                      </a:cubicBezTo>
                      <a:cubicBezTo>
                        <a:pt x="217" y="127"/>
                        <a:pt x="224" y="120"/>
                        <a:pt x="224" y="112"/>
                      </a:cubicBezTo>
                      <a:cubicBezTo>
                        <a:pt x="224" y="53"/>
                        <a:pt x="172" y="0"/>
                        <a:pt x="112" y="0"/>
                      </a:cubicBezTo>
                      <a:cubicBezTo>
                        <a:pt x="52" y="0"/>
                        <a:pt x="0" y="53"/>
                        <a:pt x="0" y="112"/>
                      </a:cubicBezTo>
                      <a:cubicBezTo>
                        <a:pt x="0" y="120"/>
                        <a:pt x="7" y="127"/>
                        <a:pt x="15" y="127"/>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grpSp>
        </p:grpSp>
        <p:grpSp>
          <p:nvGrpSpPr>
            <p:cNvPr id="74" name="Group 73">
              <a:extLst>
                <a:ext uri="{FF2B5EF4-FFF2-40B4-BE49-F238E27FC236}">
                  <a16:creationId xmlns:a16="http://schemas.microsoft.com/office/drawing/2014/main" id="{51D46174-1847-4B48-5B49-50DFBFD38897}"/>
                </a:ext>
              </a:extLst>
            </p:cNvPr>
            <p:cNvGrpSpPr/>
            <p:nvPr/>
          </p:nvGrpSpPr>
          <p:grpSpPr>
            <a:xfrm>
              <a:off x="4554882" y="883311"/>
              <a:ext cx="274320" cy="274320"/>
              <a:chOff x="905758" y="394424"/>
              <a:chExt cx="979874" cy="979874"/>
            </a:xfrm>
          </p:grpSpPr>
          <p:sp>
            <p:nvSpPr>
              <p:cNvPr id="75" name="Freeform 165">
                <a:extLst>
                  <a:ext uri="{FF2B5EF4-FFF2-40B4-BE49-F238E27FC236}">
                    <a16:creationId xmlns:a16="http://schemas.microsoft.com/office/drawing/2014/main" id="{93D56F82-EC5C-0315-99DA-E4C081F1D706}"/>
                  </a:ext>
                </a:extLst>
              </p:cNvPr>
              <p:cNvSpPr>
                <a:spLocks noChangeArrowheads="1"/>
              </p:cNvSpPr>
              <p:nvPr/>
            </p:nvSpPr>
            <p:spPr bwMode="auto">
              <a:xfrm flipH="1">
                <a:off x="905758" y="394424"/>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grpSp>
            <p:nvGrpSpPr>
              <p:cNvPr id="76" name="Google Shape;1853;p26">
                <a:extLst>
                  <a:ext uri="{FF2B5EF4-FFF2-40B4-BE49-F238E27FC236}">
                    <a16:creationId xmlns:a16="http://schemas.microsoft.com/office/drawing/2014/main" id="{6B90929E-6220-576E-C6CA-4DA8355DFB55}"/>
                  </a:ext>
                </a:extLst>
              </p:cNvPr>
              <p:cNvGrpSpPr>
                <a:grpSpLocks noChangeAspect="1"/>
              </p:cNvGrpSpPr>
              <p:nvPr/>
            </p:nvGrpSpPr>
            <p:grpSpPr>
              <a:xfrm>
                <a:off x="1204803" y="678621"/>
                <a:ext cx="381784" cy="411480"/>
                <a:chOff x="1253041" y="10100699"/>
                <a:chExt cx="257424" cy="277448"/>
              </a:xfrm>
              <a:solidFill>
                <a:srgbClr val="FFFFFF"/>
              </a:solidFill>
            </p:grpSpPr>
            <p:sp>
              <p:nvSpPr>
                <p:cNvPr id="77" name="Google Shape;1854;p26">
                  <a:extLst>
                    <a:ext uri="{FF2B5EF4-FFF2-40B4-BE49-F238E27FC236}">
                      <a16:creationId xmlns:a16="http://schemas.microsoft.com/office/drawing/2014/main" id="{5535A2CE-D465-912D-F14A-41BB60D6BA8C}"/>
                    </a:ext>
                  </a:extLst>
                </p:cNvPr>
                <p:cNvSpPr/>
                <p:nvPr/>
              </p:nvSpPr>
              <p:spPr>
                <a:xfrm>
                  <a:off x="1253041" y="10100699"/>
                  <a:ext cx="257424" cy="277448"/>
                </a:xfrm>
                <a:custGeom>
                  <a:avLst/>
                  <a:gdLst/>
                  <a:ahLst/>
                  <a:cxnLst/>
                  <a:rect l="l" t="t" r="r" b="b"/>
                  <a:pathLst>
                    <a:path w="398" h="427" extrusionOk="0">
                      <a:moveTo>
                        <a:pt x="386" y="219"/>
                      </a:moveTo>
                      <a:lnTo>
                        <a:pt x="386" y="219"/>
                      </a:lnTo>
                      <a:cubicBezTo>
                        <a:pt x="383" y="219"/>
                        <a:pt x="378" y="222"/>
                        <a:pt x="378" y="227"/>
                      </a:cubicBezTo>
                      <a:cubicBezTo>
                        <a:pt x="378" y="328"/>
                        <a:pt x="299" y="407"/>
                        <a:pt x="198" y="407"/>
                      </a:cubicBezTo>
                      <a:cubicBezTo>
                        <a:pt x="97" y="407"/>
                        <a:pt x="18" y="328"/>
                        <a:pt x="18" y="227"/>
                      </a:cubicBezTo>
                      <a:cubicBezTo>
                        <a:pt x="18" y="135"/>
                        <a:pt x="90" y="55"/>
                        <a:pt x="182" y="47"/>
                      </a:cubicBezTo>
                      <a:cubicBezTo>
                        <a:pt x="166" y="74"/>
                        <a:pt x="166" y="74"/>
                        <a:pt x="166" y="74"/>
                      </a:cubicBezTo>
                      <a:cubicBezTo>
                        <a:pt x="164" y="76"/>
                        <a:pt x="164" y="82"/>
                        <a:pt x="169" y="84"/>
                      </a:cubicBezTo>
                      <a:cubicBezTo>
                        <a:pt x="172" y="87"/>
                        <a:pt x="177" y="87"/>
                        <a:pt x="180" y="82"/>
                      </a:cubicBezTo>
                      <a:cubicBezTo>
                        <a:pt x="206" y="42"/>
                        <a:pt x="206" y="42"/>
                        <a:pt x="206" y="42"/>
                      </a:cubicBezTo>
                      <a:lnTo>
                        <a:pt x="206" y="42"/>
                      </a:lnTo>
                      <a:lnTo>
                        <a:pt x="206" y="39"/>
                      </a:lnTo>
                      <a:lnTo>
                        <a:pt x="206" y="39"/>
                      </a:lnTo>
                      <a:cubicBezTo>
                        <a:pt x="206" y="37"/>
                        <a:pt x="206" y="37"/>
                        <a:pt x="206" y="34"/>
                      </a:cubicBezTo>
                      <a:lnTo>
                        <a:pt x="206" y="34"/>
                      </a:lnTo>
                      <a:lnTo>
                        <a:pt x="206" y="34"/>
                      </a:lnTo>
                      <a:lnTo>
                        <a:pt x="203" y="31"/>
                      </a:lnTo>
                      <a:cubicBezTo>
                        <a:pt x="174" y="2"/>
                        <a:pt x="174" y="2"/>
                        <a:pt x="174" y="2"/>
                      </a:cubicBezTo>
                      <a:cubicBezTo>
                        <a:pt x="172" y="0"/>
                        <a:pt x="166" y="0"/>
                        <a:pt x="161" y="2"/>
                      </a:cubicBezTo>
                      <a:cubicBezTo>
                        <a:pt x="158" y="5"/>
                        <a:pt x="158" y="10"/>
                        <a:pt x="161" y="15"/>
                      </a:cubicBezTo>
                      <a:cubicBezTo>
                        <a:pt x="177" y="31"/>
                        <a:pt x="177" y="31"/>
                        <a:pt x="177" y="31"/>
                      </a:cubicBezTo>
                      <a:cubicBezTo>
                        <a:pt x="79" y="42"/>
                        <a:pt x="0" y="124"/>
                        <a:pt x="0" y="227"/>
                      </a:cubicBezTo>
                      <a:cubicBezTo>
                        <a:pt x="0" y="336"/>
                        <a:pt x="90" y="426"/>
                        <a:pt x="198" y="426"/>
                      </a:cubicBezTo>
                      <a:cubicBezTo>
                        <a:pt x="307" y="426"/>
                        <a:pt x="397" y="336"/>
                        <a:pt x="397" y="227"/>
                      </a:cubicBezTo>
                      <a:cubicBezTo>
                        <a:pt x="397" y="222"/>
                        <a:pt x="391" y="219"/>
                        <a:pt x="386" y="219"/>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78" name="Google Shape;1855;p26">
                  <a:extLst>
                    <a:ext uri="{FF2B5EF4-FFF2-40B4-BE49-F238E27FC236}">
                      <a16:creationId xmlns:a16="http://schemas.microsoft.com/office/drawing/2014/main" id="{C312FC20-856E-E1A6-E51E-DEB69488F089}"/>
                    </a:ext>
                  </a:extLst>
                </p:cNvPr>
                <p:cNvSpPr/>
                <p:nvPr/>
              </p:nvSpPr>
              <p:spPr>
                <a:xfrm>
                  <a:off x="1341710" y="10212251"/>
                  <a:ext cx="77226" cy="74367"/>
                </a:xfrm>
                <a:custGeom>
                  <a:avLst/>
                  <a:gdLst/>
                  <a:ahLst/>
                  <a:cxnLst/>
                  <a:rect l="l" t="t" r="r" b="b"/>
                  <a:pathLst>
                    <a:path w="117" h="114" extrusionOk="0">
                      <a:moveTo>
                        <a:pt x="2" y="111"/>
                      </a:moveTo>
                      <a:lnTo>
                        <a:pt x="2" y="111"/>
                      </a:lnTo>
                      <a:cubicBezTo>
                        <a:pt x="5" y="113"/>
                        <a:pt x="8" y="113"/>
                        <a:pt x="10" y="113"/>
                      </a:cubicBezTo>
                      <a:cubicBezTo>
                        <a:pt x="10" y="113"/>
                        <a:pt x="13" y="113"/>
                        <a:pt x="15" y="111"/>
                      </a:cubicBezTo>
                      <a:cubicBezTo>
                        <a:pt x="111" y="15"/>
                        <a:pt x="111" y="15"/>
                        <a:pt x="111" y="15"/>
                      </a:cubicBezTo>
                      <a:cubicBezTo>
                        <a:pt x="116" y="10"/>
                        <a:pt x="116" y="5"/>
                        <a:pt x="111" y="2"/>
                      </a:cubicBezTo>
                      <a:cubicBezTo>
                        <a:pt x="108" y="0"/>
                        <a:pt x="103" y="0"/>
                        <a:pt x="100" y="2"/>
                      </a:cubicBezTo>
                      <a:cubicBezTo>
                        <a:pt x="2" y="97"/>
                        <a:pt x="2" y="97"/>
                        <a:pt x="2" y="97"/>
                      </a:cubicBezTo>
                      <a:cubicBezTo>
                        <a:pt x="0" y="103"/>
                        <a:pt x="0" y="108"/>
                        <a:pt x="2" y="111"/>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79" name="Google Shape;1856;p26">
                  <a:extLst>
                    <a:ext uri="{FF2B5EF4-FFF2-40B4-BE49-F238E27FC236}">
                      <a16:creationId xmlns:a16="http://schemas.microsoft.com/office/drawing/2014/main" id="{3B04E777-3758-0796-CC3E-5655B56DE89F}"/>
                    </a:ext>
                  </a:extLst>
                </p:cNvPr>
                <p:cNvSpPr/>
                <p:nvPr/>
              </p:nvSpPr>
              <p:spPr>
                <a:xfrm>
                  <a:off x="1341710" y="10206530"/>
                  <a:ext cx="37183" cy="37183"/>
                </a:xfrm>
                <a:custGeom>
                  <a:avLst/>
                  <a:gdLst/>
                  <a:ahLst/>
                  <a:cxnLst/>
                  <a:rect l="l" t="t" r="r" b="b"/>
                  <a:pathLst>
                    <a:path w="56" h="56" extrusionOk="0">
                      <a:moveTo>
                        <a:pt x="29" y="55"/>
                      </a:moveTo>
                      <a:lnTo>
                        <a:pt x="29" y="55"/>
                      </a:lnTo>
                      <a:cubicBezTo>
                        <a:pt x="42" y="55"/>
                        <a:pt x="55" y="42"/>
                        <a:pt x="55" y="26"/>
                      </a:cubicBezTo>
                      <a:cubicBezTo>
                        <a:pt x="55" y="13"/>
                        <a:pt x="42" y="0"/>
                        <a:pt x="29" y="0"/>
                      </a:cubicBezTo>
                      <a:cubicBezTo>
                        <a:pt x="13" y="0"/>
                        <a:pt x="0" y="13"/>
                        <a:pt x="0" y="26"/>
                      </a:cubicBezTo>
                      <a:cubicBezTo>
                        <a:pt x="0" y="42"/>
                        <a:pt x="13" y="55"/>
                        <a:pt x="29" y="55"/>
                      </a:cubicBezTo>
                      <a:close/>
                      <a:moveTo>
                        <a:pt x="29" y="16"/>
                      </a:moveTo>
                      <a:lnTo>
                        <a:pt x="29" y="16"/>
                      </a:lnTo>
                      <a:cubicBezTo>
                        <a:pt x="34" y="16"/>
                        <a:pt x="37" y="21"/>
                        <a:pt x="37" y="26"/>
                      </a:cubicBezTo>
                      <a:cubicBezTo>
                        <a:pt x="37" y="32"/>
                        <a:pt x="34" y="37"/>
                        <a:pt x="29" y="37"/>
                      </a:cubicBezTo>
                      <a:cubicBezTo>
                        <a:pt x="23" y="37"/>
                        <a:pt x="18" y="32"/>
                        <a:pt x="18" y="26"/>
                      </a:cubicBezTo>
                      <a:cubicBezTo>
                        <a:pt x="18" y="21"/>
                        <a:pt x="23" y="16"/>
                        <a:pt x="29" y="16"/>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80" name="Google Shape;1857;p26">
                  <a:extLst>
                    <a:ext uri="{FF2B5EF4-FFF2-40B4-BE49-F238E27FC236}">
                      <a16:creationId xmlns:a16="http://schemas.microsoft.com/office/drawing/2014/main" id="{3CE7A88C-4322-2F18-382A-F10BFF67B48A}"/>
                    </a:ext>
                  </a:extLst>
                </p:cNvPr>
                <p:cNvSpPr/>
                <p:nvPr/>
              </p:nvSpPr>
              <p:spPr>
                <a:xfrm>
                  <a:off x="1384613" y="10252294"/>
                  <a:ext cx="34323" cy="37183"/>
                </a:xfrm>
                <a:custGeom>
                  <a:avLst/>
                  <a:gdLst/>
                  <a:ahLst/>
                  <a:cxnLst/>
                  <a:rect l="l" t="t" r="r" b="b"/>
                  <a:pathLst>
                    <a:path w="54" h="56" extrusionOk="0">
                      <a:moveTo>
                        <a:pt x="27" y="0"/>
                      </a:moveTo>
                      <a:lnTo>
                        <a:pt x="27" y="0"/>
                      </a:lnTo>
                      <a:cubicBezTo>
                        <a:pt x="11" y="0"/>
                        <a:pt x="0" y="13"/>
                        <a:pt x="0" y="29"/>
                      </a:cubicBezTo>
                      <a:cubicBezTo>
                        <a:pt x="0" y="42"/>
                        <a:pt x="11" y="55"/>
                        <a:pt x="27" y="55"/>
                      </a:cubicBezTo>
                      <a:cubicBezTo>
                        <a:pt x="43" y="55"/>
                        <a:pt x="53" y="42"/>
                        <a:pt x="53" y="29"/>
                      </a:cubicBezTo>
                      <a:cubicBezTo>
                        <a:pt x="53" y="13"/>
                        <a:pt x="43" y="0"/>
                        <a:pt x="27" y="0"/>
                      </a:cubicBezTo>
                      <a:close/>
                      <a:moveTo>
                        <a:pt x="27" y="37"/>
                      </a:moveTo>
                      <a:lnTo>
                        <a:pt x="27" y="37"/>
                      </a:lnTo>
                      <a:cubicBezTo>
                        <a:pt x="21" y="37"/>
                        <a:pt x="16" y="34"/>
                        <a:pt x="16" y="29"/>
                      </a:cubicBezTo>
                      <a:cubicBezTo>
                        <a:pt x="16" y="24"/>
                        <a:pt x="21" y="18"/>
                        <a:pt x="27" y="18"/>
                      </a:cubicBezTo>
                      <a:cubicBezTo>
                        <a:pt x="32" y="18"/>
                        <a:pt x="37" y="24"/>
                        <a:pt x="37" y="29"/>
                      </a:cubicBezTo>
                      <a:cubicBezTo>
                        <a:pt x="37" y="34"/>
                        <a:pt x="32" y="37"/>
                        <a:pt x="27" y="37"/>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grpSp>
        </p:grpSp>
      </p:grpSp>
      <p:grpSp>
        <p:nvGrpSpPr>
          <p:cNvPr id="492" name="Group 491">
            <a:extLst>
              <a:ext uri="{FF2B5EF4-FFF2-40B4-BE49-F238E27FC236}">
                <a16:creationId xmlns:a16="http://schemas.microsoft.com/office/drawing/2014/main" id="{DFEF3BDC-E3A6-F77E-B58C-4267EB58B59A}"/>
              </a:ext>
            </a:extLst>
          </p:cNvPr>
          <p:cNvGrpSpPr/>
          <p:nvPr/>
        </p:nvGrpSpPr>
        <p:grpSpPr>
          <a:xfrm>
            <a:off x="6720835" y="2437479"/>
            <a:ext cx="4812194" cy="2410595"/>
            <a:chOff x="6720835" y="2437479"/>
            <a:chExt cx="4812194" cy="2410595"/>
          </a:xfrm>
        </p:grpSpPr>
        <p:grpSp>
          <p:nvGrpSpPr>
            <p:cNvPr id="92" name="Group 91">
              <a:extLst>
                <a:ext uri="{FF2B5EF4-FFF2-40B4-BE49-F238E27FC236}">
                  <a16:creationId xmlns:a16="http://schemas.microsoft.com/office/drawing/2014/main" id="{FB9A652C-FA13-09C4-780B-D1516885D3EB}"/>
                </a:ext>
              </a:extLst>
            </p:cNvPr>
            <p:cNvGrpSpPr/>
            <p:nvPr/>
          </p:nvGrpSpPr>
          <p:grpSpPr>
            <a:xfrm>
              <a:off x="6720835" y="2975576"/>
              <a:ext cx="982084" cy="276101"/>
              <a:chOff x="4554882" y="883311"/>
              <a:chExt cx="982084" cy="276101"/>
            </a:xfrm>
          </p:grpSpPr>
          <p:grpSp>
            <p:nvGrpSpPr>
              <p:cNvPr id="93" name="Group 92">
                <a:extLst>
                  <a:ext uri="{FF2B5EF4-FFF2-40B4-BE49-F238E27FC236}">
                    <a16:creationId xmlns:a16="http://schemas.microsoft.com/office/drawing/2014/main" id="{8D3482F7-FED4-3D2D-0A2D-9C0B23E37BEE}"/>
                  </a:ext>
                </a:extLst>
              </p:cNvPr>
              <p:cNvGrpSpPr/>
              <p:nvPr/>
            </p:nvGrpSpPr>
            <p:grpSpPr>
              <a:xfrm>
                <a:off x="5262646" y="883311"/>
                <a:ext cx="274320" cy="274320"/>
                <a:chOff x="3151650" y="394424"/>
                <a:chExt cx="979874" cy="974444"/>
              </a:xfrm>
            </p:grpSpPr>
            <p:sp>
              <p:nvSpPr>
                <p:cNvPr id="111" name="Freeform 167">
                  <a:extLst>
                    <a:ext uri="{FF2B5EF4-FFF2-40B4-BE49-F238E27FC236}">
                      <a16:creationId xmlns:a16="http://schemas.microsoft.com/office/drawing/2014/main" id="{60F9BC90-42E9-7DDD-B920-91D15618D802}"/>
                    </a:ext>
                  </a:extLst>
                </p:cNvPr>
                <p:cNvSpPr>
                  <a:spLocks noChangeArrowheads="1"/>
                </p:cNvSpPr>
                <p:nvPr/>
              </p:nvSpPr>
              <p:spPr bwMode="auto">
                <a:xfrm flipH="1">
                  <a:off x="3151650" y="394424"/>
                  <a:ext cx="979874" cy="974444"/>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12" name="Google Shape;6110;p89">
                  <a:extLst>
                    <a:ext uri="{FF2B5EF4-FFF2-40B4-BE49-F238E27FC236}">
                      <a16:creationId xmlns:a16="http://schemas.microsoft.com/office/drawing/2014/main" id="{4CAD0342-E1A0-677E-A292-73302DC84E8E}"/>
                    </a:ext>
                  </a:extLst>
                </p:cNvPr>
                <p:cNvSpPr/>
                <p:nvPr/>
              </p:nvSpPr>
              <p:spPr>
                <a:xfrm>
                  <a:off x="3435847" y="675906"/>
                  <a:ext cx="411480" cy="411480"/>
                </a:xfrm>
                <a:custGeom>
                  <a:avLst/>
                  <a:gdLst/>
                  <a:ahLst/>
                  <a:cxnLst/>
                  <a:rect l="l" t="t" r="r" b="b"/>
                  <a:pathLst>
                    <a:path w="1206600" h="1206600" extrusionOk="0">
                      <a:moveTo>
                        <a:pt x="1187549" y="121930"/>
                      </a:moveTo>
                      <a:lnTo>
                        <a:pt x="1035136" y="121930"/>
                      </a:lnTo>
                      <a:lnTo>
                        <a:pt x="1035136" y="30482"/>
                      </a:lnTo>
                      <a:cubicBezTo>
                        <a:pt x="1035136" y="13971"/>
                        <a:pt x="1021165" y="0"/>
                        <a:pt x="1004654" y="0"/>
                      </a:cubicBezTo>
                      <a:cubicBezTo>
                        <a:pt x="988142" y="0"/>
                        <a:pt x="974171" y="13971"/>
                        <a:pt x="974171" y="30482"/>
                      </a:cubicBezTo>
                      <a:lnTo>
                        <a:pt x="974171" y="121930"/>
                      </a:lnTo>
                      <a:lnTo>
                        <a:pt x="274343" y="121930"/>
                      </a:lnTo>
                      <a:lnTo>
                        <a:pt x="274343" y="30482"/>
                      </a:lnTo>
                      <a:cubicBezTo>
                        <a:pt x="274343" y="13971"/>
                        <a:pt x="260372" y="0"/>
                        <a:pt x="243860" y="0"/>
                      </a:cubicBezTo>
                      <a:cubicBezTo>
                        <a:pt x="227349" y="0"/>
                        <a:pt x="213378" y="13971"/>
                        <a:pt x="213378" y="30482"/>
                      </a:cubicBezTo>
                      <a:lnTo>
                        <a:pt x="213378" y="121930"/>
                      </a:lnTo>
                      <a:lnTo>
                        <a:pt x="30483" y="121930"/>
                      </a:lnTo>
                      <a:cubicBezTo>
                        <a:pt x="13972" y="121930"/>
                        <a:pt x="0" y="135901"/>
                        <a:pt x="0" y="152413"/>
                      </a:cubicBezTo>
                      <a:lnTo>
                        <a:pt x="0" y="1187549"/>
                      </a:lnTo>
                      <a:cubicBezTo>
                        <a:pt x="0" y="1204061"/>
                        <a:pt x="13972" y="1218032"/>
                        <a:pt x="30483" y="1218032"/>
                      </a:cubicBezTo>
                      <a:lnTo>
                        <a:pt x="1187549" y="1218032"/>
                      </a:lnTo>
                      <a:cubicBezTo>
                        <a:pt x="1204060" y="1218032"/>
                        <a:pt x="1218032" y="1204061"/>
                        <a:pt x="1218032" y="1187549"/>
                      </a:cubicBezTo>
                      <a:lnTo>
                        <a:pt x="1218032" y="152413"/>
                      </a:lnTo>
                      <a:cubicBezTo>
                        <a:pt x="1218032" y="135901"/>
                        <a:pt x="1204060" y="121930"/>
                        <a:pt x="1187549" y="121930"/>
                      </a:cubicBezTo>
                      <a:close/>
                      <a:moveTo>
                        <a:pt x="1157067" y="182895"/>
                      </a:moveTo>
                      <a:lnTo>
                        <a:pt x="1157067" y="274343"/>
                      </a:lnTo>
                      <a:lnTo>
                        <a:pt x="60965" y="274343"/>
                      </a:lnTo>
                      <a:lnTo>
                        <a:pt x="60965" y="182895"/>
                      </a:lnTo>
                      <a:lnTo>
                        <a:pt x="1157067" y="182895"/>
                      </a:lnTo>
                      <a:close/>
                      <a:moveTo>
                        <a:pt x="60965" y="1157067"/>
                      </a:moveTo>
                      <a:lnTo>
                        <a:pt x="60965" y="335308"/>
                      </a:lnTo>
                      <a:lnTo>
                        <a:pt x="1157067" y="335308"/>
                      </a:lnTo>
                      <a:lnTo>
                        <a:pt x="1157067" y="1157067"/>
                      </a:lnTo>
                      <a:lnTo>
                        <a:pt x="60965" y="1157067"/>
                      </a:lnTo>
                      <a:close/>
                      <a:moveTo>
                        <a:pt x="896695" y="649024"/>
                      </a:moveTo>
                      <a:lnTo>
                        <a:pt x="716340" y="622352"/>
                      </a:lnTo>
                      <a:lnTo>
                        <a:pt x="636324" y="458508"/>
                      </a:lnTo>
                      <a:cubicBezTo>
                        <a:pt x="631243" y="448348"/>
                        <a:pt x="621082" y="441997"/>
                        <a:pt x="609651" y="441997"/>
                      </a:cubicBezTo>
                      <a:cubicBezTo>
                        <a:pt x="598220" y="441997"/>
                        <a:pt x="588059" y="448348"/>
                        <a:pt x="582979" y="458508"/>
                      </a:cubicBezTo>
                      <a:lnTo>
                        <a:pt x="502962" y="622352"/>
                      </a:lnTo>
                      <a:lnTo>
                        <a:pt x="322607" y="649024"/>
                      </a:lnTo>
                      <a:cubicBezTo>
                        <a:pt x="311176" y="650294"/>
                        <a:pt x="301015" y="659185"/>
                        <a:pt x="298475" y="669346"/>
                      </a:cubicBezTo>
                      <a:cubicBezTo>
                        <a:pt x="294665" y="680777"/>
                        <a:pt x="298475" y="692208"/>
                        <a:pt x="306096" y="701099"/>
                      </a:cubicBezTo>
                      <a:lnTo>
                        <a:pt x="436917" y="828109"/>
                      </a:lnTo>
                      <a:lnTo>
                        <a:pt x="406434" y="1007194"/>
                      </a:lnTo>
                      <a:cubicBezTo>
                        <a:pt x="403894" y="1018625"/>
                        <a:pt x="408974" y="1030056"/>
                        <a:pt x="419135" y="1036406"/>
                      </a:cubicBezTo>
                      <a:cubicBezTo>
                        <a:pt x="428026" y="1042757"/>
                        <a:pt x="440727" y="1044027"/>
                        <a:pt x="450888" y="1038947"/>
                      </a:cubicBezTo>
                      <a:lnTo>
                        <a:pt x="612191" y="953850"/>
                      </a:lnTo>
                      <a:lnTo>
                        <a:pt x="773495" y="1038947"/>
                      </a:lnTo>
                      <a:cubicBezTo>
                        <a:pt x="778575" y="1041487"/>
                        <a:pt x="782386" y="1042757"/>
                        <a:pt x="787466" y="1042757"/>
                      </a:cubicBezTo>
                      <a:cubicBezTo>
                        <a:pt x="793816" y="1042757"/>
                        <a:pt x="800167" y="1040217"/>
                        <a:pt x="805247" y="1036406"/>
                      </a:cubicBezTo>
                      <a:cubicBezTo>
                        <a:pt x="814138" y="1030056"/>
                        <a:pt x="819218" y="1018625"/>
                        <a:pt x="817948" y="1007194"/>
                      </a:cubicBezTo>
                      <a:lnTo>
                        <a:pt x="787466" y="828109"/>
                      </a:lnTo>
                      <a:lnTo>
                        <a:pt x="918286" y="701099"/>
                      </a:lnTo>
                      <a:cubicBezTo>
                        <a:pt x="927177" y="693478"/>
                        <a:pt x="929718" y="680777"/>
                        <a:pt x="925907" y="669346"/>
                      </a:cubicBezTo>
                      <a:cubicBezTo>
                        <a:pt x="918286" y="659185"/>
                        <a:pt x="908126" y="650294"/>
                        <a:pt x="896695" y="649024"/>
                      </a:cubicBezTo>
                      <a:close/>
                      <a:moveTo>
                        <a:pt x="729041" y="795086"/>
                      </a:moveTo>
                      <a:cubicBezTo>
                        <a:pt x="721420" y="802707"/>
                        <a:pt x="718880" y="811598"/>
                        <a:pt x="720150" y="821759"/>
                      </a:cubicBezTo>
                      <a:lnTo>
                        <a:pt x="743012" y="956390"/>
                      </a:lnTo>
                      <a:lnTo>
                        <a:pt x="622352" y="892885"/>
                      </a:lnTo>
                      <a:cubicBezTo>
                        <a:pt x="613461" y="887804"/>
                        <a:pt x="603300" y="887804"/>
                        <a:pt x="594409" y="892885"/>
                      </a:cubicBezTo>
                      <a:lnTo>
                        <a:pt x="473749" y="956390"/>
                      </a:lnTo>
                      <a:lnTo>
                        <a:pt x="496612" y="821759"/>
                      </a:lnTo>
                      <a:cubicBezTo>
                        <a:pt x="497882" y="811598"/>
                        <a:pt x="495341" y="801437"/>
                        <a:pt x="487721" y="795086"/>
                      </a:cubicBezTo>
                      <a:lnTo>
                        <a:pt x="389923" y="699828"/>
                      </a:lnTo>
                      <a:lnTo>
                        <a:pt x="524554" y="680777"/>
                      </a:lnTo>
                      <a:cubicBezTo>
                        <a:pt x="534715" y="679507"/>
                        <a:pt x="543605" y="673156"/>
                        <a:pt x="547416" y="664266"/>
                      </a:cubicBezTo>
                      <a:lnTo>
                        <a:pt x="608381" y="542335"/>
                      </a:lnTo>
                      <a:lnTo>
                        <a:pt x="668076" y="664266"/>
                      </a:lnTo>
                      <a:cubicBezTo>
                        <a:pt x="671886" y="673156"/>
                        <a:pt x="680777" y="679507"/>
                        <a:pt x="690938" y="680777"/>
                      </a:cubicBezTo>
                      <a:lnTo>
                        <a:pt x="825569" y="699828"/>
                      </a:lnTo>
                      <a:lnTo>
                        <a:pt x="729041" y="795086"/>
                      </a:lnTo>
                      <a:close/>
                    </a:path>
                  </a:pathLst>
                </a:custGeom>
                <a:solidFill>
                  <a:srgbClr val="FFFFFF"/>
                </a:solid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800" b="0" i="0" u="none" strike="noStrike" kern="0" cap="none" spc="0" normalizeH="0" baseline="0" noProof="0" dirty="0">
                    <a:ln>
                      <a:noFill/>
                    </a:ln>
                    <a:solidFill>
                      <a:srgbClr val="989998"/>
                    </a:solidFill>
                    <a:effectLst/>
                    <a:uLnTx/>
                    <a:uFillTx/>
                    <a:latin typeface="Dax Offc Pro" panose="020B0504030101020102" pitchFamily="34" charset="0"/>
                    <a:ea typeface="Calibri"/>
                    <a:cs typeface="Calibri"/>
                    <a:sym typeface="Calibri"/>
                  </a:endParaRPr>
                </a:p>
              </p:txBody>
            </p:sp>
          </p:grpSp>
          <p:grpSp>
            <p:nvGrpSpPr>
              <p:cNvPr id="94" name="Group 93">
                <a:extLst>
                  <a:ext uri="{FF2B5EF4-FFF2-40B4-BE49-F238E27FC236}">
                    <a16:creationId xmlns:a16="http://schemas.microsoft.com/office/drawing/2014/main" id="{10DAAC4C-25A5-E2A4-7AFE-E55DCA37A225}"/>
                  </a:ext>
                </a:extLst>
              </p:cNvPr>
              <p:cNvGrpSpPr/>
              <p:nvPr/>
            </p:nvGrpSpPr>
            <p:grpSpPr>
              <a:xfrm>
                <a:off x="4908764" y="885092"/>
                <a:ext cx="274320" cy="274320"/>
                <a:chOff x="2017814" y="394424"/>
                <a:chExt cx="979874" cy="974444"/>
              </a:xfrm>
            </p:grpSpPr>
            <p:sp>
              <p:nvSpPr>
                <p:cNvPr id="102" name="Freeform 166">
                  <a:extLst>
                    <a:ext uri="{FF2B5EF4-FFF2-40B4-BE49-F238E27FC236}">
                      <a16:creationId xmlns:a16="http://schemas.microsoft.com/office/drawing/2014/main" id="{73226C8E-211B-E061-E3EA-70B4AF98833B}"/>
                    </a:ext>
                  </a:extLst>
                </p:cNvPr>
                <p:cNvSpPr>
                  <a:spLocks noChangeArrowheads="1"/>
                </p:cNvSpPr>
                <p:nvPr/>
              </p:nvSpPr>
              <p:spPr bwMode="auto">
                <a:xfrm flipH="1">
                  <a:off x="2017814" y="394424"/>
                  <a:ext cx="979874" cy="974444"/>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dirty="0">
                    <a:ln>
                      <a:noFill/>
                    </a:ln>
                    <a:solidFill>
                      <a:srgbClr val="989998"/>
                    </a:solidFill>
                    <a:effectLst/>
                    <a:uLnTx/>
                    <a:uFillTx/>
                    <a:latin typeface="Dax Offc Pro" panose="020B0504030101020102" pitchFamily="34" charset="0"/>
                    <a:ea typeface="+mn-ea"/>
                    <a:cs typeface="+mn-cs"/>
                  </a:endParaRPr>
                </a:p>
              </p:txBody>
            </p:sp>
            <p:grpSp>
              <p:nvGrpSpPr>
                <p:cNvPr id="103" name="Google Shape;6241;p55">
                  <a:extLst>
                    <a:ext uri="{FF2B5EF4-FFF2-40B4-BE49-F238E27FC236}">
                      <a16:creationId xmlns:a16="http://schemas.microsoft.com/office/drawing/2014/main" id="{01D81D1E-4197-ACD1-B5BB-727F538B5E75}"/>
                    </a:ext>
                  </a:extLst>
                </p:cNvPr>
                <p:cNvGrpSpPr>
                  <a:grpSpLocks noChangeAspect="1"/>
                </p:cNvGrpSpPr>
                <p:nvPr/>
              </p:nvGrpSpPr>
              <p:grpSpPr>
                <a:xfrm>
                  <a:off x="2362776" y="675906"/>
                  <a:ext cx="289950" cy="411480"/>
                  <a:chOff x="574167" y="2991963"/>
                  <a:chExt cx="194466" cy="275959"/>
                </a:xfrm>
                <a:solidFill>
                  <a:srgbClr val="FFFFFF"/>
                </a:solidFill>
              </p:grpSpPr>
              <p:sp>
                <p:nvSpPr>
                  <p:cNvPr id="104" name="Google Shape;6242;p55">
                    <a:extLst>
                      <a:ext uri="{FF2B5EF4-FFF2-40B4-BE49-F238E27FC236}">
                        <a16:creationId xmlns:a16="http://schemas.microsoft.com/office/drawing/2014/main" id="{6EDD8E2C-A696-BDAF-F5FB-B754970D0706}"/>
                      </a:ext>
                    </a:extLst>
                  </p:cNvPr>
                  <p:cNvSpPr/>
                  <p:nvPr/>
                </p:nvSpPr>
                <p:spPr>
                  <a:xfrm>
                    <a:off x="574167" y="2991963"/>
                    <a:ext cx="194466" cy="275959"/>
                  </a:xfrm>
                  <a:custGeom>
                    <a:avLst/>
                    <a:gdLst/>
                    <a:ahLst/>
                    <a:cxnLst/>
                    <a:rect l="l" t="t" r="r" b="b"/>
                    <a:pathLst>
                      <a:path w="465" h="658" extrusionOk="0">
                        <a:moveTo>
                          <a:pt x="449" y="0"/>
                        </a:moveTo>
                        <a:lnTo>
                          <a:pt x="449" y="0"/>
                        </a:lnTo>
                        <a:cubicBezTo>
                          <a:pt x="8" y="0"/>
                          <a:pt x="8" y="0"/>
                          <a:pt x="8" y="0"/>
                        </a:cubicBezTo>
                        <a:cubicBezTo>
                          <a:pt x="0" y="0"/>
                          <a:pt x="0" y="0"/>
                          <a:pt x="0" y="15"/>
                        </a:cubicBezTo>
                        <a:cubicBezTo>
                          <a:pt x="0" y="642"/>
                          <a:pt x="0" y="642"/>
                          <a:pt x="0" y="642"/>
                        </a:cubicBezTo>
                        <a:cubicBezTo>
                          <a:pt x="0" y="650"/>
                          <a:pt x="0" y="657"/>
                          <a:pt x="8" y="657"/>
                        </a:cubicBezTo>
                        <a:cubicBezTo>
                          <a:pt x="449" y="657"/>
                          <a:pt x="449" y="657"/>
                          <a:pt x="449" y="657"/>
                        </a:cubicBezTo>
                        <a:cubicBezTo>
                          <a:pt x="456" y="657"/>
                          <a:pt x="464" y="650"/>
                          <a:pt x="464" y="642"/>
                        </a:cubicBezTo>
                        <a:cubicBezTo>
                          <a:pt x="464" y="15"/>
                          <a:pt x="464" y="15"/>
                          <a:pt x="464" y="15"/>
                        </a:cubicBezTo>
                        <a:cubicBezTo>
                          <a:pt x="464" y="0"/>
                          <a:pt x="456" y="0"/>
                          <a:pt x="449" y="0"/>
                        </a:cubicBezTo>
                        <a:close/>
                        <a:moveTo>
                          <a:pt x="441" y="627"/>
                        </a:moveTo>
                        <a:lnTo>
                          <a:pt x="441" y="627"/>
                        </a:lnTo>
                        <a:cubicBezTo>
                          <a:pt x="23" y="627"/>
                          <a:pt x="23" y="627"/>
                          <a:pt x="23" y="627"/>
                        </a:cubicBezTo>
                        <a:cubicBezTo>
                          <a:pt x="23" y="22"/>
                          <a:pt x="23" y="22"/>
                          <a:pt x="23" y="22"/>
                        </a:cubicBezTo>
                        <a:cubicBezTo>
                          <a:pt x="441" y="22"/>
                          <a:pt x="441" y="22"/>
                          <a:pt x="441" y="22"/>
                        </a:cubicBezTo>
                        <a:lnTo>
                          <a:pt x="441" y="627"/>
                        </a:ln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105" name="Google Shape;6243;p55">
                    <a:extLst>
                      <a:ext uri="{FF2B5EF4-FFF2-40B4-BE49-F238E27FC236}">
                        <a16:creationId xmlns:a16="http://schemas.microsoft.com/office/drawing/2014/main" id="{7F6C90DF-0229-AB63-E996-379F22872E97}"/>
                      </a:ext>
                    </a:extLst>
                  </p:cNvPr>
                  <p:cNvSpPr/>
                  <p:nvPr/>
                </p:nvSpPr>
                <p:spPr>
                  <a:xfrm>
                    <a:off x="638990" y="3186430"/>
                    <a:ext cx="59266" cy="59266"/>
                  </a:xfrm>
                  <a:custGeom>
                    <a:avLst/>
                    <a:gdLst/>
                    <a:ahLst/>
                    <a:cxnLst/>
                    <a:rect l="l" t="t" r="r" b="b"/>
                    <a:pathLst>
                      <a:path w="143" h="143" extrusionOk="0">
                        <a:moveTo>
                          <a:pt x="75" y="0"/>
                        </a:moveTo>
                        <a:lnTo>
                          <a:pt x="75" y="0"/>
                        </a:lnTo>
                        <a:cubicBezTo>
                          <a:pt x="38" y="0"/>
                          <a:pt x="0" y="37"/>
                          <a:pt x="0" y="75"/>
                        </a:cubicBezTo>
                        <a:cubicBezTo>
                          <a:pt x="0" y="112"/>
                          <a:pt x="38" y="142"/>
                          <a:pt x="75" y="142"/>
                        </a:cubicBezTo>
                        <a:cubicBezTo>
                          <a:pt x="112" y="142"/>
                          <a:pt x="142" y="112"/>
                          <a:pt x="142" y="75"/>
                        </a:cubicBezTo>
                        <a:cubicBezTo>
                          <a:pt x="142" y="37"/>
                          <a:pt x="112" y="0"/>
                          <a:pt x="75" y="0"/>
                        </a:cubicBezTo>
                        <a:close/>
                        <a:moveTo>
                          <a:pt x="75" y="120"/>
                        </a:moveTo>
                        <a:lnTo>
                          <a:pt x="75" y="120"/>
                        </a:lnTo>
                        <a:cubicBezTo>
                          <a:pt x="52" y="120"/>
                          <a:pt x="30" y="97"/>
                          <a:pt x="30" y="75"/>
                        </a:cubicBezTo>
                        <a:cubicBezTo>
                          <a:pt x="30" y="53"/>
                          <a:pt x="52" y="30"/>
                          <a:pt x="75" y="30"/>
                        </a:cubicBezTo>
                        <a:cubicBezTo>
                          <a:pt x="97" y="30"/>
                          <a:pt x="120" y="53"/>
                          <a:pt x="120" y="75"/>
                        </a:cubicBezTo>
                        <a:cubicBezTo>
                          <a:pt x="120" y="97"/>
                          <a:pt x="97" y="120"/>
                          <a:pt x="75" y="120"/>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106" name="Google Shape;6244;p55">
                    <a:extLst>
                      <a:ext uri="{FF2B5EF4-FFF2-40B4-BE49-F238E27FC236}">
                        <a16:creationId xmlns:a16="http://schemas.microsoft.com/office/drawing/2014/main" id="{79B2DA1E-A344-82AD-8541-FCE02BB44B46}"/>
                      </a:ext>
                    </a:extLst>
                  </p:cNvPr>
                  <p:cNvSpPr/>
                  <p:nvPr/>
                </p:nvSpPr>
                <p:spPr>
                  <a:xfrm>
                    <a:off x="638990" y="3104940"/>
                    <a:ext cx="59266" cy="59266"/>
                  </a:xfrm>
                  <a:custGeom>
                    <a:avLst/>
                    <a:gdLst/>
                    <a:ahLst/>
                    <a:cxnLst/>
                    <a:rect l="l" t="t" r="r" b="b"/>
                    <a:pathLst>
                      <a:path w="143" h="143" extrusionOk="0">
                        <a:moveTo>
                          <a:pt x="75" y="0"/>
                        </a:moveTo>
                        <a:lnTo>
                          <a:pt x="75" y="0"/>
                        </a:lnTo>
                        <a:cubicBezTo>
                          <a:pt x="38" y="0"/>
                          <a:pt x="0" y="30"/>
                          <a:pt x="0" y="75"/>
                        </a:cubicBezTo>
                        <a:cubicBezTo>
                          <a:pt x="0" y="112"/>
                          <a:pt x="38" y="142"/>
                          <a:pt x="75" y="142"/>
                        </a:cubicBezTo>
                        <a:cubicBezTo>
                          <a:pt x="112" y="142"/>
                          <a:pt x="142" y="112"/>
                          <a:pt x="142" y="75"/>
                        </a:cubicBezTo>
                        <a:cubicBezTo>
                          <a:pt x="142" y="30"/>
                          <a:pt x="112" y="0"/>
                          <a:pt x="75" y="0"/>
                        </a:cubicBezTo>
                        <a:close/>
                        <a:moveTo>
                          <a:pt x="75" y="112"/>
                        </a:moveTo>
                        <a:lnTo>
                          <a:pt x="75" y="112"/>
                        </a:lnTo>
                        <a:cubicBezTo>
                          <a:pt x="52" y="112"/>
                          <a:pt x="30" y="97"/>
                          <a:pt x="30" y="75"/>
                        </a:cubicBezTo>
                        <a:cubicBezTo>
                          <a:pt x="30" y="52"/>
                          <a:pt x="52" y="30"/>
                          <a:pt x="75" y="30"/>
                        </a:cubicBezTo>
                        <a:cubicBezTo>
                          <a:pt x="97" y="30"/>
                          <a:pt x="120" y="52"/>
                          <a:pt x="120" y="75"/>
                        </a:cubicBezTo>
                        <a:cubicBezTo>
                          <a:pt x="120" y="97"/>
                          <a:pt x="97" y="112"/>
                          <a:pt x="75" y="112"/>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107" name="Google Shape;6245;p55">
                    <a:extLst>
                      <a:ext uri="{FF2B5EF4-FFF2-40B4-BE49-F238E27FC236}">
                        <a16:creationId xmlns:a16="http://schemas.microsoft.com/office/drawing/2014/main" id="{99F9EBBF-DB38-D7A6-C72E-5165F256FDCA}"/>
                      </a:ext>
                    </a:extLst>
                  </p:cNvPr>
                  <p:cNvSpPr/>
                  <p:nvPr/>
                </p:nvSpPr>
                <p:spPr>
                  <a:xfrm>
                    <a:off x="638990" y="3019745"/>
                    <a:ext cx="59266" cy="59266"/>
                  </a:xfrm>
                  <a:custGeom>
                    <a:avLst/>
                    <a:gdLst/>
                    <a:ahLst/>
                    <a:cxnLst/>
                    <a:rect l="l" t="t" r="r" b="b"/>
                    <a:pathLst>
                      <a:path w="143" h="143" extrusionOk="0">
                        <a:moveTo>
                          <a:pt x="75" y="0"/>
                        </a:moveTo>
                        <a:lnTo>
                          <a:pt x="75" y="0"/>
                        </a:lnTo>
                        <a:cubicBezTo>
                          <a:pt x="38" y="0"/>
                          <a:pt x="0" y="37"/>
                          <a:pt x="0" y="75"/>
                        </a:cubicBezTo>
                        <a:cubicBezTo>
                          <a:pt x="0" y="112"/>
                          <a:pt x="38" y="142"/>
                          <a:pt x="75" y="142"/>
                        </a:cubicBezTo>
                        <a:cubicBezTo>
                          <a:pt x="112" y="142"/>
                          <a:pt x="142" y="112"/>
                          <a:pt x="142" y="75"/>
                        </a:cubicBezTo>
                        <a:cubicBezTo>
                          <a:pt x="142" y="37"/>
                          <a:pt x="112" y="0"/>
                          <a:pt x="75" y="0"/>
                        </a:cubicBezTo>
                        <a:close/>
                        <a:moveTo>
                          <a:pt x="75" y="120"/>
                        </a:moveTo>
                        <a:lnTo>
                          <a:pt x="75" y="120"/>
                        </a:lnTo>
                        <a:cubicBezTo>
                          <a:pt x="52" y="120"/>
                          <a:pt x="30" y="97"/>
                          <a:pt x="30" y="75"/>
                        </a:cubicBezTo>
                        <a:cubicBezTo>
                          <a:pt x="30" y="52"/>
                          <a:pt x="52" y="30"/>
                          <a:pt x="75" y="30"/>
                        </a:cubicBezTo>
                        <a:cubicBezTo>
                          <a:pt x="97" y="30"/>
                          <a:pt x="120" y="52"/>
                          <a:pt x="120" y="75"/>
                        </a:cubicBezTo>
                        <a:cubicBezTo>
                          <a:pt x="120" y="97"/>
                          <a:pt x="97" y="120"/>
                          <a:pt x="75" y="120"/>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108" name="Google Shape;6246;p55">
                    <a:extLst>
                      <a:ext uri="{FF2B5EF4-FFF2-40B4-BE49-F238E27FC236}">
                        <a16:creationId xmlns:a16="http://schemas.microsoft.com/office/drawing/2014/main" id="{92FA5708-47E6-3148-DA03-7D910FBEF60E}"/>
                      </a:ext>
                    </a:extLst>
                  </p:cNvPr>
                  <p:cNvSpPr/>
                  <p:nvPr/>
                </p:nvSpPr>
                <p:spPr>
                  <a:xfrm>
                    <a:off x="624173" y="3003076"/>
                    <a:ext cx="94455" cy="53710"/>
                  </a:xfrm>
                  <a:custGeom>
                    <a:avLst/>
                    <a:gdLst/>
                    <a:ahLst/>
                    <a:cxnLst/>
                    <a:rect l="l" t="t" r="r" b="b"/>
                    <a:pathLst>
                      <a:path w="225" h="128" extrusionOk="0">
                        <a:moveTo>
                          <a:pt x="15" y="127"/>
                        </a:moveTo>
                        <a:lnTo>
                          <a:pt x="15" y="127"/>
                        </a:lnTo>
                        <a:cubicBezTo>
                          <a:pt x="22" y="127"/>
                          <a:pt x="22" y="127"/>
                          <a:pt x="22" y="119"/>
                        </a:cubicBezTo>
                        <a:cubicBezTo>
                          <a:pt x="22" y="67"/>
                          <a:pt x="67" y="29"/>
                          <a:pt x="112" y="29"/>
                        </a:cubicBezTo>
                        <a:cubicBezTo>
                          <a:pt x="157" y="29"/>
                          <a:pt x="194" y="67"/>
                          <a:pt x="194" y="119"/>
                        </a:cubicBezTo>
                        <a:cubicBezTo>
                          <a:pt x="194" y="127"/>
                          <a:pt x="202" y="127"/>
                          <a:pt x="209" y="127"/>
                        </a:cubicBezTo>
                        <a:cubicBezTo>
                          <a:pt x="217" y="127"/>
                          <a:pt x="224" y="127"/>
                          <a:pt x="224" y="119"/>
                        </a:cubicBezTo>
                        <a:cubicBezTo>
                          <a:pt x="224" y="52"/>
                          <a:pt x="172" y="0"/>
                          <a:pt x="112" y="0"/>
                        </a:cubicBezTo>
                        <a:cubicBezTo>
                          <a:pt x="52" y="0"/>
                          <a:pt x="0" y="52"/>
                          <a:pt x="0" y="119"/>
                        </a:cubicBezTo>
                        <a:cubicBezTo>
                          <a:pt x="0" y="127"/>
                          <a:pt x="7" y="127"/>
                          <a:pt x="15" y="127"/>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109" name="Google Shape;6247;p55">
                    <a:extLst>
                      <a:ext uri="{FF2B5EF4-FFF2-40B4-BE49-F238E27FC236}">
                        <a16:creationId xmlns:a16="http://schemas.microsoft.com/office/drawing/2014/main" id="{31A329C0-3DA0-8032-0AA5-DCCA93970D40}"/>
                      </a:ext>
                    </a:extLst>
                  </p:cNvPr>
                  <p:cNvSpPr/>
                  <p:nvPr/>
                </p:nvSpPr>
                <p:spPr>
                  <a:xfrm>
                    <a:off x="624173" y="3084566"/>
                    <a:ext cx="94455" cy="57415"/>
                  </a:xfrm>
                  <a:custGeom>
                    <a:avLst/>
                    <a:gdLst/>
                    <a:ahLst/>
                    <a:cxnLst/>
                    <a:rect l="l" t="t" r="r" b="b"/>
                    <a:pathLst>
                      <a:path w="225" h="135" extrusionOk="0">
                        <a:moveTo>
                          <a:pt x="15" y="134"/>
                        </a:moveTo>
                        <a:lnTo>
                          <a:pt x="15" y="134"/>
                        </a:lnTo>
                        <a:cubicBezTo>
                          <a:pt x="22" y="134"/>
                          <a:pt x="22" y="127"/>
                          <a:pt x="22" y="120"/>
                        </a:cubicBezTo>
                        <a:cubicBezTo>
                          <a:pt x="22" y="67"/>
                          <a:pt x="67" y="30"/>
                          <a:pt x="112" y="30"/>
                        </a:cubicBezTo>
                        <a:cubicBezTo>
                          <a:pt x="157" y="30"/>
                          <a:pt x="194" y="67"/>
                          <a:pt x="194" y="120"/>
                        </a:cubicBezTo>
                        <a:cubicBezTo>
                          <a:pt x="194" y="127"/>
                          <a:pt x="202" y="134"/>
                          <a:pt x="209" y="134"/>
                        </a:cubicBezTo>
                        <a:cubicBezTo>
                          <a:pt x="217" y="134"/>
                          <a:pt x="224" y="127"/>
                          <a:pt x="224" y="120"/>
                        </a:cubicBezTo>
                        <a:cubicBezTo>
                          <a:pt x="224" y="52"/>
                          <a:pt x="172" y="0"/>
                          <a:pt x="112" y="0"/>
                        </a:cubicBezTo>
                        <a:cubicBezTo>
                          <a:pt x="52" y="0"/>
                          <a:pt x="0" y="52"/>
                          <a:pt x="0" y="120"/>
                        </a:cubicBezTo>
                        <a:cubicBezTo>
                          <a:pt x="0" y="127"/>
                          <a:pt x="7" y="134"/>
                          <a:pt x="15" y="134"/>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110" name="Google Shape;6248;p55">
                    <a:extLst>
                      <a:ext uri="{FF2B5EF4-FFF2-40B4-BE49-F238E27FC236}">
                        <a16:creationId xmlns:a16="http://schemas.microsoft.com/office/drawing/2014/main" id="{B0D026AF-D948-949A-68F9-1C219578A482}"/>
                      </a:ext>
                    </a:extLst>
                  </p:cNvPr>
                  <p:cNvSpPr/>
                  <p:nvPr/>
                </p:nvSpPr>
                <p:spPr>
                  <a:xfrm>
                    <a:off x="624173" y="3166057"/>
                    <a:ext cx="94455" cy="53710"/>
                  </a:xfrm>
                  <a:custGeom>
                    <a:avLst/>
                    <a:gdLst/>
                    <a:ahLst/>
                    <a:cxnLst/>
                    <a:rect l="l" t="t" r="r" b="b"/>
                    <a:pathLst>
                      <a:path w="225" h="128" extrusionOk="0">
                        <a:moveTo>
                          <a:pt x="15" y="127"/>
                        </a:moveTo>
                        <a:lnTo>
                          <a:pt x="15" y="127"/>
                        </a:lnTo>
                        <a:cubicBezTo>
                          <a:pt x="22" y="127"/>
                          <a:pt x="22" y="120"/>
                          <a:pt x="22" y="112"/>
                        </a:cubicBezTo>
                        <a:cubicBezTo>
                          <a:pt x="22" y="68"/>
                          <a:pt x="67" y="30"/>
                          <a:pt x="112" y="30"/>
                        </a:cubicBezTo>
                        <a:cubicBezTo>
                          <a:pt x="157" y="30"/>
                          <a:pt x="194" y="68"/>
                          <a:pt x="194" y="112"/>
                        </a:cubicBezTo>
                        <a:cubicBezTo>
                          <a:pt x="194" y="120"/>
                          <a:pt x="202" y="127"/>
                          <a:pt x="209" y="127"/>
                        </a:cubicBezTo>
                        <a:cubicBezTo>
                          <a:pt x="217" y="127"/>
                          <a:pt x="224" y="120"/>
                          <a:pt x="224" y="112"/>
                        </a:cubicBezTo>
                        <a:cubicBezTo>
                          <a:pt x="224" y="53"/>
                          <a:pt x="172" y="0"/>
                          <a:pt x="112" y="0"/>
                        </a:cubicBezTo>
                        <a:cubicBezTo>
                          <a:pt x="52" y="0"/>
                          <a:pt x="0" y="53"/>
                          <a:pt x="0" y="112"/>
                        </a:cubicBezTo>
                        <a:cubicBezTo>
                          <a:pt x="0" y="120"/>
                          <a:pt x="7" y="127"/>
                          <a:pt x="15" y="127"/>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grpSp>
          </p:grpSp>
          <p:grpSp>
            <p:nvGrpSpPr>
              <p:cNvPr id="95" name="Group 94">
                <a:extLst>
                  <a:ext uri="{FF2B5EF4-FFF2-40B4-BE49-F238E27FC236}">
                    <a16:creationId xmlns:a16="http://schemas.microsoft.com/office/drawing/2014/main" id="{28DE8B95-41E7-4F2D-FA21-E7DF07275415}"/>
                  </a:ext>
                </a:extLst>
              </p:cNvPr>
              <p:cNvGrpSpPr/>
              <p:nvPr/>
            </p:nvGrpSpPr>
            <p:grpSpPr>
              <a:xfrm>
                <a:off x="4554882" y="883311"/>
                <a:ext cx="274320" cy="274320"/>
                <a:chOff x="905758" y="394424"/>
                <a:chExt cx="979874" cy="979874"/>
              </a:xfrm>
            </p:grpSpPr>
            <p:sp>
              <p:nvSpPr>
                <p:cNvPr id="96" name="Freeform 165">
                  <a:extLst>
                    <a:ext uri="{FF2B5EF4-FFF2-40B4-BE49-F238E27FC236}">
                      <a16:creationId xmlns:a16="http://schemas.microsoft.com/office/drawing/2014/main" id="{DE812C3E-D9EC-37D9-3DB1-A48D879E9917}"/>
                    </a:ext>
                  </a:extLst>
                </p:cNvPr>
                <p:cNvSpPr>
                  <a:spLocks noChangeArrowheads="1"/>
                </p:cNvSpPr>
                <p:nvPr/>
              </p:nvSpPr>
              <p:spPr bwMode="auto">
                <a:xfrm flipH="1">
                  <a:off x="905758" y="394424"/>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grpSp>
              <p:nvGrpSpPr>
                <p:cNvPr id="97" name="Google Shape;1853;p26">
                  <a:extLst>
                    <a:ext uri="{FF2B5EF4-FFF2-40B4-BE49-F238E27FC236}">
                      <a16:creationId xmlns:a16="http://schemas.microsoft.com/office/drawing/2014/main" id="{7B7CB7E4-E6BC-A1AF-7C90-49D215AA27DE}"/>
                    </a:ext>
                  </a:extLst>
                </p:cNvPr>
                <p:cNvGrpSpPr>
                  <a:grpSpLocks noChangeAspect="1"/>
                </p:cNvGrpSpPr>
                <p:nvPr/>
              </p:nvGrpSpPr>
              <p:grpSpPr>
                <a:xfrm>
                  <a:off x="1204803" y="678621"/>
                  <a:ext cx="381784" cy="411480"/>
                  <a:chOff x="1253041" y="10100699"/>
                  <a:chExt cx="257424" cy="277448"/>
                </a:xfrm>
                <a:solidFill>
                  <a:srgbClr val="FFFFFF"/>
                </a:solidFill>
              </p:grpSpPr>
              <p:sp>
                <p:nvSpPr>
                  <p:cNvPr id="98" name="Google Shape;1854;p26">
                    <a:extLst>
                      <a:ext uri="{FF2B5EF4-FFF2-40B4-BE49-F238E27FC236}">
                        <a16:creationId xmlns:a16="http://schemas.microsoft.com/office/drawing/2014/main" id="{47A249C2-593D-90A4-661D-3ABFEA94F08C}"/>
                      </a:ext>
                    </a:extLst>
                  </p:cNvPr>
                  <p:cNvSpPr/>
                  <p:nvPr/>
                </p:nvSpPr>
                <p:spPr>
                  <a:xfrm>
                    <a:off x="1253041" y="10100699"/>
                    <a:ext cx="257424" cy="277448"/>
                  </a:xfrm>
                  <a:custGeom>
                    <a:avLst/>
                    <a:gdLst/>
                    <a:ahLst/>
                    <a:cxnLst/>
                    <a:rect l="l" t="t" r="r" b="b"/>
                    <a:pathLst>
                      <a:path w="398" h="427" extrusionOk="0">
                        <a:moveTo>
                          <a:pt x="386" y="219"/>
                        </a:moveTo>
                        <a:lnTo>
                          <a:pt x="386" y="219"/>
                        </a:lnTo>
                        <a:cubicBezTo>
                          <a:pt x="383" y="219"/>
                          <a:pt x="378" y="222"/>
                          <a:pt x="378" y="227"/>
                        </a:cubicBezTo>
                        <a:cubicBezTo>
                          <a:pt x="378" y="328"/>
                          <a:pt x="299" y="407"/>
                          <a:pt x="198" y="407"/>
                        </a:cubicBezTo>
                        <a:cubicBezTo>
                          <a:pt x="97" y="407"/>
                          <a:pt x="18" y="328"/>
                          <a:pt x="18" y="227"/>
                        </a:cubicBezTo>
                        <a:cubicBezTo>
                          <a:pt x="18" y="135"/>
                          <a:pt x="90" y="55"/>
                          <a:pt x="182" y="47"/>
                        </a:cubicBezTo>
                        <a:cubicBezTo>
                          <a:pt x="166" y="74"/>
                          <a:pt x="166" y="74"/>
                          <a:pt x="166" y="74"/>
                        </a:cubicBezTo>
                        <a:cubicBezTo>
                          <a:pt x="164" y="76"/>
                          <a:pt x="164" y="82"/>
                          <a:pt x="169" y="84"/>
                        </a:cubicBezTo>
                        <a:cubicBezTo>
                          <a:pt x="172" y="87"/>
                          <a:pt x="177" y="87"/>
                          <a:pt x="180" y="82"/>
                        </a:cubicBezTo>
                        <a:cubicBezTo>
                          <a:pt x="206" y="42"/>
                          <a:pt x="206" y="42"/>
                          <a:pt x="206" y="42"/>
                        </a:cubicBezTo>
                        <a:lnTo>
                          <a:pt x="206" y="42"/>
                        </a:lnTo>
                        <a:lnTo>
                          <a:pt x="206" y="39"/>
                        </a:lnTo>
                        <a:lnTo>
                          <a:pt x="206" y="39"/>
                        </a:lnTo>
                        <a:cubicBezTo>
                          <a:pt x="206" y="37"/>
                          <a:pt x="206" y="37"/>
                          <a:pt x="206" y="34"/>
                        </a:cubicBezTo>
                        <a:lnTo>
                          <a:pt x="206" y="34"/>
                        </a:lnTo>
                        <a:lnTo>
                          <a:pt x="206" y="34"/>
                        </a:lnTo>
                        <a:lnTo>
                          <a:pt x="203" y="31"/>
                        </a:lnTo>
                        <a:cubicBezTo>
                          <a:pt x="174" y="2"/>
                          <a:pt x="174" y="2"/>
                          <a:pt x="174" y="2"/>
                        </a:cubicBezTo>
                        <a:cubicBezTo>
                          <a:pt x="172" y="0"/>
                          <a:pt x="166" y="0"/>
                          <a:pt x="161" y="2"/>
                        </a:cubicBezTo>
                        <a:cubicBezTo>
                          <a:pt x="158" y="5"/>
                          <a:pt x="158" y="10"/>
                          <a:pt x="161" y="15"/>
                        </a:cubicBezTo>
                        <a:cubicBezTo>
                          <a:pt x="177" y="31"/>
                          <a:pt x="177" y="31"/>
                          <a:pt x="177" y="31"/>
                        </a:cubicBezTo>
                        <a:cubicBezTo>
                          <a:pt x="79" y="42"/>
                          <a:pt x="0" y="124"/>
                          <a:pt x="0" y="227"/>
                        </a:cubicBezTo>
                        <a:cubicBezTo>
                          <a:pt x="0" y="336"/>
                          <a:pt x="90" y="426"/>
                          <a:pt x="198" y="426"/>
                        </a:cubicBezTo>
                        <a:cubicBezTo>
                          <a:pt x="307" y="426"/>
                          <a:pt x="397" y="336"/>
                          <a:pt x="397" y="227"/>
                        </a:cubicBezTo>
                        <a:cubicBezTo>
                          <a:pt x="397" y="222"/>
                          <a:pt x="391" y="219"/>
                          <a:pt x="386" y="219"/>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99" name="Google Shape;1855;p26">
                    <a:extLst>
                      <a:ext uri="{FF2B5EF4-FFF2-40B4-BE49-F238E27FC236}">
                        <a16:creationId xmlns:a16="http://schemas.microsoft.com/office/drawing/2014/main" id="{2D2CAA27-8B02-FB3C-A518-07CDCB9E2D8E}"/>
                      </a:ext>
                    </a:extLst>
                  </p:cNvPr>
                  <p:cNvSpPr/>
                  <p:nvPr/>
                </p:nvSpPr>
                <p:spPr>
                  <a:xfrm>
                    <a:off x="1341710" y="10212251"/>
                    <a:ext cx="77226" cy="74367"/>
                  </a:xfrm>
                  <a:custGeom>
                    <a:avLst/>
                    <a:gdLst/>
                    <a:ahLst/>
                    <a:cxnLst/>
                    <a:rect l="l" t="t" r="r" b="b"/>
                    <a:pathLst>
                      <a:path w="117" h="114" extrusionOk="0">
                        <a:moveTo>
                          <a:pt x="2" y="111"/>
                        </a:moveTo>
                        <a:lnTo>
                          <a:pt x="2" y="111"/>
                        </a:lnTo>
                        <a:cubicBezTo>
                          <a:pt x="5" y="113"/>
                          <a:pt x="8" y="113"/>
                          <a:pt x="10" y="113"/>
                        </a:cubicBezTo>
                        <a:cubicBezTo>
                          <a:pt x="10" y="113"/>
                          <a:pt x="13" y="113"/>
                          <a:pt x="15" y="111"/>
                        </a:cubicBezTo>
                        <a:cubicBezTo>
                          <a:pt x="111" y="15"/>
                          <a:pt x="111" y="15"/>
                          <a:pt x="111" y="15"/>
                        </a:cubicBezTo>
                        <a:cubicBezTo>
                          <a:pt x="116" y="10"/>
                          <a:pt x="116" y="5"/>
                          <a:pt x="111" y="2"/>
                        </a:cubicBezTo>
                        <a:cubicBezTo>
                          <a:pt x="108" y="0"/>
                          <a:pt x="103" y="0"/>
                          <a:pt x="100" y="2"/>
                        </a:cubicBezTo>
                        <a:cubicBezTo>
                          <a:pt x="2" y="97"/>
                          <a:pt x="2" y="97"/>
                          <a:pt x="2" y="97"/>
                        </a:cubicBezTo>
                        <a:cubicBezTo>
                          <a:pt x="0" y="103"/>
                          <a:pt x="0" y="108"/>
                          <a:pt x="2" y="111"/>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100" name="Google Shape;1856;p26">
                    <a:extLst>
                      <a:ext uri="{FF2B5EF4-FFF2-40B4-BE49-F238E27FC236}">
                        <a16:creationId xmlns:a16="http://schemas.microsoft.com/office/drawing/2014/main" id="{C283DFAD-2652-62E9-4097-14F08B9EC102}"/>
                      </a:ext>
                    </a:extLst>
                  </p:cNvPr>
                  <p:cNvSpPr/>
                  <p:nvPr/>
                </p:nvSpPr>
                <p:spPr>
                  <a:xfrm>
                    <a:off x="1341710" y="10206530"/>
                    <a:ext cx="37183" cy="37183"/>
                  </a:xfrm>
                  <a:custGeom>
                    <a:avLst/>
                    <a:gdLst/>
                    <a:ahLst/>
                    <a:cxnLst/>
                    <a:rect l="l" t="t" r="r" b="b"/>
                    <a:pathLst>
                      <a:path w="56" h="56" extrusionOk="0">
                        <a:moveTo>
                          <a:pt x="29" y="55"/>
                        </a:moveTo>
                        <a:lnTo>
                          <a:pt x="29" y="55"/>
                        </a:lnTo>
                        <a:cubicBezTo>
                          <a:pt x="42" y="55"/>
                          <a:pt x="55" y="42"/>
                          <a:pt x="55" y="26"/>
                        </a:cubicBezTo>
                        <a:cubicBezTo>
                          <a:pt x="55" y="13"/>
                          <a:pt x="42" y="0"/>
                          <a:pt x="29" y="0"/>
                        </a:cubicBezTo>
                        <a:cubicBezTo>
                          <a:pt x="13" y="0"/>
                          <a:pt x="0" y="13"/>
                          <a:pt x="0" y="26"/>
                        </a:cubicBezTo>
                        <a:cubicBezTo>
                          <a:pt x="0" y="42"/>
                          <a:pt x="13" y="55"/>
                          <a:pt x="29" y="55"/>
                        </a:cubicBezTo>
                        <a:close/>
                        <a:moveTo>
                          <a:pt x="29" y="16"/>
                        </a:moveTo>
                        <a:lnTo>
                          <a:pt x="29" y="16"/>
                        </a:lnTo>
                        <a:cubicBezTo>
                          <a:pt x="34" y="16"/>
                          <a:pt x="37" y="21"/>
                          <a:pt x="37" y="26"/>
                        </a:cubicBezTo>
                        <a:cubicBezTo>
                          <a:pt x="37" y="32"/>
                          <a:pt x="34" y="37"/>
                          <a:pt x="29" y="37"/>
                        </a:cubicBezTo>
                        <a:cubicBezTo>
                          <a:pt x="23" y="37"/>
                          <a:pt x="18" y="32"/>
                          <a:pt x="18" y="26"/>
                        </a:cubicBezTo>
                        <a:cubicBezTo>
                          <a:pt x="18" y="21"/>
                          <a:pt x="23" y="16"/>
                          <a:pt x="29" y="16"/>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101" name="Google Shape;1857;p26">
                    <a:extLst>
                      <a:ext uri="{FF2B5EF4-FFF2-40B4-BE49-F238E27FC236}">
                        <a16:creationId xmlns:a16="http://schemas.microsoft.com/office/drawing/2014/main" id="{6B35123A-1595-AB44-11AD-FF5E361BFB7F}"/>
                      </a:ext>
                    </a:extLst>
                  </p:cNvPr>
                  <p:cNvSpPr/>
                  <p:nvPr/>
                </p:nvSpPr>
                <p:spPr>
                  <a:xfrm>
                    <a:off x="1384613" y="10252294"/>
                    <a:ext cx="34323" cy="37183"/>
                  </a:xfrm>
                  <a:custGeom>
                    <a:avLst/>
                    <a:gdLst/>
                    <a:ahLst/>
                    <a:cxnLst/>
                    <a:rect l="l" t="t" r="r" b="b"/>
                    <a:pathLst>
                      <a:path w="54" h="56" extrusionOk="0">
                        <a:moveTo>
                          <a:pt x="27" y="0"/>
                        </a:moveTo>
                        <a:lnTo>
                          <a:pt x="27" y="0"/>
                        </a:lnTo>
                        <a:cubicBezTo>
                          <a:pt x="11" y="0"/>
                          <a:pt x="0" y="13"/>
                          <a:pt x="0" y="29"/>
                        </a:cubicBezTo>
                        <a:cubicBezTo>
                          <a:pt x="0" y="42"/>
                          <a:pt x="11" y="55"/>
                          <a:pt x="27" y="55"/>
                        </a:cubicBezTo>
                        <a:cubicBezTo>
                          <a:pt x="43" y="55"/>
                          <a:pt x="53" y="42"/>
                          <a:pt x="53" y="29"/>
                        </a:cubicBezTo>
                        <a:cubicBezTo>
                          <a:pt x="53" y="13"/>
                          <a:pt x="43" y="0"/>
                          <a:pt x="27" y="0"/>
                        </a:cubicBezTo>
                        <a:close/>
                        <a:moveTo>
                          <a:pt x="27" y="37"/>
                        </a:moveTo>
                        <a:lnTo>
                          <a:pt x="27" y="37"/>
                        </a:lnTo>
                        <a:cubicBezTo>
                          <a:pt x="21" y="37"/>
                          <a:pt x="16" y="34"/>
                          <a:pt x="16" y="29"/>
                        </a:cubicBezTo>
                        <a:cubicBezTo>
                          <a:pt x="16" y="24"/>
                          <a:pt x="21" y="18"/>
                          <a:pt x="27" y="18"/>
                        </a:cubicBezTo>
                        <a:cubicBezTo>
                          <a:pt x="32" y="18"/>
                          <a:pt x="37" y="24"/>
                          <a:pt x="37" y="29"/>
                        </a:cubicBezTo>
                        <a:cubicBezTo>
                          <a:pt x="37" y="34"/>
                          <a:pt x="32" y="37"/>
                          <a:pt x="27" y="37"/>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grpSp>
          </p:grpSp>
        </p:grpSp>
        <p:grpSp>
          <p:nvGrpSpPr>
            <p:cNvPr id="113" name="Group 112">
              <a:extLst>
                <a:ext uri="{FF2B5EF4-FFF2-40B4-BE49-F238E27FC236}">
                  <a16:creationId xmlns:a16="http://schemas.microsoft.com/office/drawing/2014/main" id="{27DB01F1-64E3-E201-3FA2-6B6CEE6C1665}"/>
                </a:ext>
              </a:extLst>
            </p:cNvPr>
            <p:cNvGrpSpPr/>
            <p:nvPr/>
          </p:nvGrpSpPr>
          <p:grpSpPr>
            <a:xfrm>
              <a:off x="6720835" y="3508091"/>
              <a:ext cx="982084" cy="276101"/>
              <a:chOff x="4554882" y="883311"/>
              <a:chExt cx="982084" cy="276101"/>
            </a:xfrm>
          </p:grpSpPr>
          <p:grpSp>
            <p:nvGrpSpPr>
              <p:cNvPr id="114" name="Group 113">
                <a:extLst>
                  <a:ext uri="{FF2B5EF4-FFF2-40B4-BE49-F238E27FC236}">
                    <a16:creationId xmlns:a16="http://schemas.microsoft.com/office/drawing/2014/main" id="{8336F566-7615-1C08-FD0F-05B9F7844891}"/>
                  </a:ext>
                </a:extLst>
              </p:cNvPr>
              <p:cNvGrpSpPr/>
              <p:nvPr/>
            </p:nvGrpSpPr>
            <p:grpSpPr>
              <a:xfrm>
                <a:off x="5262646" y="883311"/>
                <a:ext cx="274320" cy="274320"/>
                <a:chOff x="3151650" y="394424"/>
                <a:chExt cx="979874" cy="974444"/>
              </a:xfrm>
            </p:grpSpPr>
            <p:sp>
              <p:nvSpPr>
                <p:cNvPr id="132" name="Freeform 167">
                  <a:extLst>
                    <a:ext uri="{FF2B5EF4-FFF2-40B4-BE49-F238E27FC236}">
                      <a16:creationId xmlns:a16="http://schemas.microsoft.com/office/drawing/2014/main" id="{E03D20BD-9E78-DED5-D853-A7CCBFBDBCD3}"/>
                    </a:ext>
                  </a:extLst>
                </p:cNvPr>
                <p:cNvSpPr>
                  <a:spLocks noChangeArrowheads="1"/>
                </p:cNvSpPr>
                <p:nvPr/>
              </p:nvSpPr>
              <p:spPr bwMode="auto">
                <a:xfrm flipH="1">
                  <a:off x="3151650" y="394424"/>
                  <a:ext cx="979874" cy="974444"/>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33" name="Google Shape;6110;p89">
                  <a:extLst>
                    <a:ext uri="{FF2B5EF4-FFF2-40B4-BE49-F238E27FC236}">
                      <a16:creationId xmlns:a16="http://schemas.microsoft.com/office/drawing/2014/main" id="{9F2C4FCC-E31E-F499-E9D4-F118FD91EDA0}"/>
                    </a:ext>
                  </a:extLst>
                </p:cNvPr>
                <p:cNvSpPr/>
                <p:nvPr/>
              </p:nvSpPr>
              <p:spPr>
                <a:xfrm>
                  <a:off x="3435847" y="675906"/>
                  <a:ext cx="411480" cy="411480"/>
                </a:xfrm>
                <a:custGeom>
                  <a:avLst/>
                  <a:gdLst/>
                  <a:ahLst/>
                  <a:cxnLst/>
                  <a:rect l="l" t="t" r="r" b="b"/>
                  <a:pathLst>
                    <a:path w="1206600" h="1206600" extrusionOk="0">
                      <a:moveTo>
                        <a:pt x="1187549" y="121930"/>
                      </a:moveTo>
                      <a:lnTo>
                        <a:pt x="1035136" y="121930"/>
                      </a:lnTo>
                      <a:lnTo>
                        <a:pt x="1035136" y="30482"/>
                      </a:lnTo>
                      <a:cubicBezTo>
                        <a:pt x="1035136" y="13971"/>
                        <a:pt x="1021165" y="0"/>
                        <a:pt x="1004654" y="0"/>
                      </a:cubicBezTo>
                      <a:cubicBezTo>
                        <a:pt x="988142" y="0"/>
                        <a:pt x="974171" y="13971"/>
                        <a:pt x="974171" y="30482"/>
                      </a:cubicBezTo>
                      <a:lnTo>
                        <a:pt x="974171" y="121930"/>
                      </a:lnTo>
                      <a:lnTo>
                        <a:pt x="274343" y="121930"/>
                      </a:lnTo>
                      <a:lnTo>
                        <a:pt x="274343" y="30482"/>
                      </a:lnTo>
                      <a:cubicBezTo>
                        <a:pt x="274343" y="13971"/>
                        <a:pt x="260372" y="0"/>
                        <a:pt x="243860" y="0"/>
                      </a:cubicBezTo>
                      <a:cubicBezTo>
                        <a:pt x="227349" y="0"/>
                        <a:pt x="213378" y="13971"/>
                        <a:pt x="213378" y="30482"/>
                      </a:cubicBezTo>
                      <a:lnTo>
                        <a:pt x="213378" y="121930"/>
                      </a:lnTo>
                      <a:lnTo>
                        <a:pt x="30483" y="121930"/>
                      </a:lnTo>
                      <a:cubicBezTo>
                        <a:pt x="13972" y="121930"/>
                        <a:pt x="0" y="135901"/>
                        <a:pt x="0" y="152413"/>
                      </a:cubicBezTo>
                      <a:lnTo>
                        <a:pt x="0" y="1187549"/>
                      </a:lnTo>
                      <a:cubicBezTo>
                        <a:pt x="0" y="1204061"/>
                        <a:pt x="13972" y="1218032"/>
                        <a:pt x="30483" y="1218032"/>
                      </a:cubicBezTo>
                      <a:lnTo>
                        <a:pt x="1187549" y="1218032"/>
                      </a:lnTo>
                      <a:cubicBezTo>
                        <a:pt x="1204060" y="1218032"/>
                        <a:pt x="1218032" y="1204061"/>
                        <a:pt x="1218032" y="1187549"/>
                      </a:cubicBezTo>
                      <a:lnTo>
                        <a:pt x="1218032" y="152413"/>
                      </a:lnTo>
                      <a:cubicBezTo>
                        <a:pt x="1218032" y="135901"/>
                        <a:pt x="1204060" y="121930"/>
                        <a:pt x="1187549" y="121930"/>
                      </a:cubicBezTo>
                      <a:close/>
                      <a:moveTo>
                        <a:pt x="1157067" y="182895"/>
                      </a:moveTo>
                      <a:lnTo>
                        <a:pt x="1157067" y="274343"/>
                      </a:lnTo>
                      <a:lnTo>
                        <a:pt x="60965" y="274343"/>
                      </a:lnTo>
                      <a:lnTo>
                        <a:pt x="60965" y="182895"/>
                      </a:lnTo>
                      <a:lnTo>
                        <a:pt x="1157067" y="182895"/>
                      </a:lnTo>
                      <a:close/>
                      <a:moveTo>
                        <a:pt x="60965" y="1157067"/>
                      </a:moveTo>
                      <a:lnTo>
                        <a:pt x="60965" y="335308"/>
                      </a:lnTo>
                      <a:lnTo>
                        <a:pt x="1157067" y="335308"/>
                      </a:lnTo>
                      <a:lnTo>
                        <a:pt x="1157067" y="1157067"/>
                      </a:lnTo>
                      <a:lnTo>
                        <a:pt x="60965" y="1157067"/>
                      </a:lnTo>
                      <a:close/>
                      <a:moveTo>
                        <a:pt x="896695" y="649024"/>
                      </a:moveTo>
                      <a:lnTo>
                        <a:pt x="716340" y="622352"/>
                      </a:lnTo>
                      <a:lnTo>
                        <a:pt x="636324" y="458508"/>
                      </a:lnTo>
                      <a:cubicBezTo>
                        <a:pt x="631243" y="448348"/>
                        <a:pt x="621082" y="441997"/>
                        <a:pt x="609651" y="441997"/>
                      </a:cubicBezTo>
                      <a:cubicBezTo>
                        <a:pt x="598220" y="441997"/>
                        <a:pt x="588059" y="448348"/>
                        <a:pt x="582979" y="458508"/>
                      </a:cubicBezTo>
                      <a:lnTo>
                        <a:pt x="502962" y="622352"/>
                      </a:lnTo>
                      <a:lnTo>
                        <a:pt x="322607" y="649024"/>
                      </a:lnTo>
                      <a:cubicBezTo>
                        <a:pt x="311176" y="650294"/>
                        <a:pt x="301015" y="659185"/>
                        <a:pt x="298475" y="669346"/>
                      </a:cubicBezTo>
                      <a:cubicBezTo>
                        <a:pt x="294665" y="680777"/>
                        <a:pt x="298475" y="692208"/>
                        <a:pt x="306096" y="701099"/>
                      </a:cubicBezTo>
                      <a:lnTo>
                        <a:pt x="436917" y="828109"/>
                      </a:lnTo>
                      <a:lnTo>
                        <a:pt x="406434" y="1007194"/>
                      </a:lnTo>
                      <a:cubicBezTo>
                        <a:pt x="403894" y="1018625"/>
                        <a:pt x="408974" y="1030056"/>
                        <a:pt x="419135" y="1036406"/>
                      </a:cubicBezTo>
                      <a:cubicBezTo>
                        <a:pt x="428026" y="1042757"/>
                        <a:pt x="440727" y="1044027"/>
                        <a:pt x="450888" y="1038947"/>
                      </a:cubicBezTo>
                      <a:lnTo>
                        <a:pt x="612191" y="953850"/>
                      </a:lnTo>
                      <a:lnTo>
                        <a:pt x="773495" y="1038947"/>
                      </a:lnTo>
                      <a:cubicBezTo>
                        <a:pt x="778575" y="1041487"/>
                        <a:pt x="782386" y="1042757"/>
                        <a:pt x="787466" y="1042757"/>
                      </a:cubicBezTo>
                      <a:cubicBezTo>
                        <a:pt x="793816" y="1042757"/>
                        <a:pt x="800167" y="1040217"/>
                        <a:pt x="805247" y="1036406"/>
                      </a:cubicBezTo>
                      <a:cubicBezTo>
                        <a:pt x="814138" y="1030056"/>
                        <a:pt x="819218" y="1018625"/>
                        <a:pt x="817948" y="1007194"/>
                      </a:cubicBezTo>
                      <a:lnTo>
                        <a:pt x="787466" y="828109"/>
                      </a:lnTo>
                      <a:lnTo>
                        <a:pt x="918286" y="701099"/>
                      </a:lnTo>
                      <a:cubicBezTo>
                        <a:pt x="927177" y="693478"/>
                        <a:pt x="929718" y="680777"/>
                        <a:pt x="925907" y="669346"/>
                      </a:cubicBezTo>
                      <a:cubicBezTo>
                        <a:pt x="918286" y="659185"/>
                        <a:pt x="908126" y="650294"/>
                        <a:pt x="896695" y="649024"/>
                      </a:cubicBezTo>
                      <a:close/>
                      <a:moveTo>
                        <a:pt x="729041" y="795086"/>
                      </a:moveTo>
                      <a:cubicBezTo>
                        <a:pt x="721420" y="802707"/>
                        <a:pt x="718880" y="811598"/>
                        <a:pt x="720150" y="821759"/>
                      </a:cubicBezTo>
                      <a:lnTo>
                        <a:pt x="743012" y="956390"/>
                      </a:lnTo>
                      <a:lnTo>
                        <a:pt x="622352" y="892885"/>
                      </a:lnTo>
                      <a:cubicBezTo>
                        <a:pt x="613461" y="887804"/>
                        <a:pt x="603300" y="887804"/>
                        <a:pt x="594409" y="892885"/>
                      </a:cubicBezTo>
                      <a:lnTo>
                        <a:pt x="473749" y="956390"/>
                      </a:lnTo>
                      <a:lnTo>
                        <a:pt x="496612" y="821759"/>
                      </a:lnTo>
                      <a:cubicBezTo>
                        <a:pt x="497882" y="811598"/>
                        <a:pt x="495341" y="801437"/>
                        <a:pt x="487721" y="795086"/>
                      </a:cubicBezTo>
                      <a:lnTo>
                        <a:pt x="389923" y="699828"/>
                      </a:lnTo>
                      <a:lnTo>
                        <a:pt x="524554" y="680777"/>
                      </a:lnTo>
                      <a:cubicBezTo>
                        <a:pt x="534715" y="679507"/>
                        <a:pt x="543605" y="673156"/>
                        <a:pt x="547416" y="664266"/>
                      </a:cubicBezTo>
                      <a:lnTo>
                        <a:pt x="608381" y="542335"/>
                      </a:lnTo>
                      <a:lnTo>
                        <a:pt x="668076" y="664266"/>
                      </a:lnTo>
                      <a:cubicBezTo>
                        <a:pt x="671886" y="673156"/>
                        <a:pt x="680777" y="679507"/>
                        <a:pt x="690938" y="680777"/>
                      </a:cubicBezTo>
                      <a:lnTo>
                        <a:pt x="825569" y="699828"/>
                      </a:lnTo>
                      <a:lnTo>
                        <a:pt x="729041" y="795086"/>
                      </a:lnTo>
                      <a:close/>
                    </a:path>
                  </a:pathLst>
                </a:custGeom>
                <a:solidFill>
                  <a:srgbClr val="FFFFFF"/>
                </a:solid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800" b="0" i="0" u="none" strike="noStrike" kern="0" cap="none" spc="0" normalizeH="0" baseline="0" noProof="0" dirty="0">
                    <a:ln>
                      <a:noFill/>
                    </a:ln>
                    <a:solidFill>
                      <a:srgbClr val="989998"/>
                    </a:solidFill>
                    <a:effectLst/>
                    <a:uLnTx/>
                    <a:uFillTx/>
                    <a:latin typeface="Dax Offc Pro" panose="020B0504030101020102" pitchFamily="34" charset="0"/>
                    <a:ea typeface="Calibri"/>
                    <a:cs typeface="Calibri"/>
                    <a:sym typeface="Calibri"/>
                  </a:endParaRPr>
                </a:p>
              </p:txBody>
            </p:sp>
          </p:grpSp>
          <p:grpSp>
            <p:nvGrpSpPr>
              <p:cNvPr id="115" name="Group 114">
                <a:extLst>
                  <a:ext uri="{FF2B5EF4-FFF2-40B4-BE49-F238E27FC236}">
                    <a16:creationId xmlns:a16="http://schemas.microsoft.com/office/drawing/2014/main" id="{FE4069E6-0000-15F2-D12A-B13814607220}"/>
                  </a:ext>
                </a:extLst>
              </p:cNvPr>
              <p:cNvGrpSpPr/>
              <p:nvPr/>
            </p:nvGrpSpPr>
            <p:grpSpPr>
              <a:xfrm>
                <a:off x="4908764" y="885092"/>
                <a:ext cx="274320" cy="274320"/>
                <a:chOff x="2017814" y="394424"/>
                <a:chExt cx="979874" cy="974444"/>
              </a:xfrm>
            </p:grpSpPr>
            <p:sp>
              <p:nvSpPr>
                <p:cNvPr id="123" name="Freeform 166">
                  <a:extLst>
                    <a:ext uri="{FF2B5EF4-FFF2-40B4-BE49-F238E27FC236}">
                      <a16:creationId xmlns:a16="http://schemas.microsoft.com/office/drawing/2014/main" id="{E9F5D195-A8C8-7D4F-2FE4-CAB5FABF19B9}"/>
                    </a:ext>
                  </a:extLst>
                </p:cNvPr>
                <p:cNvSpPr>
                  <a:spLocks noChangeArrowheads="1"/>
                </p:cNvSpPr>
                <p:nvPr/>
              </p:nvSpPr>
              <p:spPr bwMode="auto">
                <a:xfrm flipH="1">
                  <a:off x="2017814" y="394424"/>
                  <a:ext cx="979874" cy="974444"/>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dirty="0">
                    <a:ln>
                      <a:noFill/>
                    </a:ln>
                    <a:solidFill>
                      <a:srgbClr val="989998"/>
                    </a:solidFill>
                    <a:effectLst/>
                    <a:uLnTx/>
                    <a:uFillTx/>
                    <a:latin typeface="Dax Offc Pro" panose="020B0504030101020102" pitchFamily="34" charset="0"/>
                    <a:ea typeface="+mn-ea"/>
                    <a:cs typeface="+mn-cs"/>
                  </a:endParaRPr>
                </a:p>
              </p:txBody>
            </p:sp>
            <p:grpSp>
              <p:nvGrpSpPr>
                <p:cNvPr id="124" name="Google Shape;6241;p55">
                  <a:extLst>
                    <a:ext uri="{FF2B5EF4-FFF2-40B4-BE49-F238E27FC236}">
                      <a16:creationId xmlns:a16="http://schemas.microsoft.com/office/drawing/2014/main" id="{78239E86-2746-26A8-CCB6-D27E7CF52EE8}"/>
                    </a:ext>
                  </a:extLst>
                </p:cNvPr>
                <p:cNvGrpSpPr>
                  <a:grpSpLocks noChangeAspect="1"/>
                </p:cNvGrpSpPr>
                <p:nvPr/>
              </p:nvGrpSpPr>
              <p:grpSpPr>
                <a:xfrm>
                  <a:off x="2362776" y="675906"/>
                  <a:ext cx="289950" cy="411480"/>
                  <a:chOff x="574167" y="2991963"/>
                  <a:chExt cx="194466" cy="275959"/>
                </a:xfrm>
                <a:solidFill>
                  <a:srgbClr val="FFFFFF"/>
                </a:solidFill>
              </p:grpSpPr>
              <p:sp>
                <p:nvSpPr>
                  <p:cNvPr id="125" name="Google Shape;6242;p55">
                    <a:extLst>
                      <a:ext uri="{FF2B5EF4-FFF2-40B4-BE49-F238E27FC236}">
                        <a16:creationId xmlns:a16="http://schemas.microsoft.com/office/drawing/2014/main" id="{85477889-F69E-01EA-3CD8-5B44E827DD27}"/>
                      </a:ext>
                    </a:extLst>
                  </p:cNvPr>
                  <p:cNvSpPr/>
                  <p:nvPr/>
                </p:nvSpPr>
                <p:spPr>
                  <a:xfrm>
                    <a:off x="574167" y="2991963"/>
                    <a:ext cx="194466" cy="275959"/>
                  </a:xfrm>
                  <a:custGeom>
                    <a:avLst/>
                    <a:gdLst/>
                    <a:ahLst/>
                    <a:cxnLst/>
                    <a:rect l="l" t="t" r="r" b="b"/>
                    <a:pathLst>
                      <a:path w="465" h="658" extrusionOk="0">
                        <a:moveTo>
                          <a:pt x="449" y="0"/>
                        </a:moveTo>
                        <a:lnTo>
                          <a:pt x="449" y="0"/>
                        </a:lnTo>
                        <a:cubicBezTo>
                          <a:pt x="8" y="0"/>
                          <a:pt x="8" y="0"/>
                          <a:pt x="8" y="0"/>
                        </a:cubicBezTo>
                        <a:cubicBezTo>
                          <a:pt x="0" y="0"/>
                          <a:pt x="0" y="0"/>
                          <a:pt x="0" y="15"/>
                        </a:cubicBezTo>
                        <a:cubicBezTo>
                          <a:pt x="0" y="642"/>
                          <a:pt x="0" y="642"/>
                          <a:pt x="0" y="642"/>
                        </a:cubicBezTo>
                        <a:cubicBezTo>
                          <a:pt x="0" y="650"/>
                          <a:pt x="0" y="657"/>
                          <a:pt x="8" y="657"/>
                        </a:cubicBezTo>
                        <a:cubicBezTo>
                          <a:pt x="449" y="657"/>
                          <a:pt x="449" y="657"/>
                          <a:pt x="449" y="657"/>
                        </a:cubicBezTo>
                        <a:cubicBezTo>
                          <a:pt x="456" y="657"/>
                          <a:pt x="464" y="650"/>
                          <a:pt x="464" y="642"/>
                        </a:cubicBezTo>
                        <a:cubicBezTo>
                          <a:pt x="464" y="15"/>
                          <a:pt x="464" y="15"/>
                          <a:pt x="464" y="15"/>
                        </a:cubicBezTo>
                        <a:cubicBezTo>
                          <a:pt x="464" y="0"/>
                          <a:pt x="456" y="0"/>
                          <a:pt x="449" y="0"/>
                        </a:cubicBezTo>
                        <a:close/>
                        <a:moveTo>
                          <a:pt x="441" y="627"/>
                        </a:moveTo>
                        <a:lnTo>
                          <a:pt x="441" y="627"/>
                        </a:lnTo>
                        <a:cubicBezTo>
                          <a:pt x="23" y="627"/>
                          <a:pt x="23" y="627"/>
                          <a:pt x="23" y="627"/>
                        </a:cubicBezTo>
                        <a:cubicBezTo>
                          <a:pt x="23" y="22"/>
                          <a:pt x="23" y="22"/>
                          <a:pt x="23" y="22"/>
                        </a:cubicBezTo>
                        <a:cubicBezTo>
                          <a:pt x="441" y="22"/>
                          <a:pt x="441" y="22"/>
                          <a:pt x="441" y="22"/>
                        </a:cubicBezTo>
                        <a:lnTo>
                          <a:pt x="441" y="627"/>
                        </a:ln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126" name="Google Shape;6243;p55">
                    <a:extLst>
                      <a:ext uri="{FF2B5EF4-FFF2-40B4-BE49-F238E27FC236}">
                        <a16:creationId xmlns:a16="http://schemas.microsoft.com/office/drawing/2014/main" id="{1F2E693B-CC59-3082-FD6D-A294EE6D6A0A}"/>
                      </a:ext>
                    </a:extLst>
                  </p:cNvPr>
                  <p:cNvSpPr/>
                  <p:nvPr/>
                </p:nvSpPr>
                <p:spPr>
                  <a:xfrm>
                    <a:off x="638990" y="3186430"/>
                    <a:ext cx="59266" cy="59266"/>
                  </a:xfrm>
                  <a:custGeom>
                    <a:avLst/>
                    <a:gdLst/>
                    <a:ahLst/>
                    <a:cxnLst/>
                    <a:rect l="l" t="t" r="r" b="b"/>
                    <a:pathLst>
                      <a:path w="143" h="143" extrusionOk="0">
                        <a:moveTo>
                          <a:pt x="75" y="0"/>
                        </a:moveTo>
                        <a:lnTo>
                          <a:pt x="75" y="0"/>
                        </a:lnTo>
                        <a:cubicBezTo>
                          <a:pt x="38" y="0"/>
                          <a:pt x="0" y="37"/>
                          <a:pt x="0" y="75"/>
                        </a:cubicBezTo>
                        <a:cubicBezTo>
                          <a:pt x="0" y="112"/>
                          <a:pt x="38" y="142"/>
                          <a:pt x="75" y="142"/>
                        </a:cubicBezTo>
                        <a:cubicBezTo>
                          <a:pt x="112" y="142"/>
                          <a:pt x="142" y="112"/>
                          <a:pt x="142" y="75"/>
                        </a:cubicBezTo>
                        <a:cubicBezTo>
                          <a:pt x="142" y="37"/>
                          <a:pt x="112" y="0"/>
                          <a:pt x="75" y="0"/>
                        </a:cubicBezTo>
                        <a:close/>
                        <a:moveTo>
                          <a:pt x="75" y="120"/>
                        </a:moveTo>
                        <a:lnTo>
                          <a:pt x="75" y="120"/>
                        </a:lnTo>
                        <a:cubicBezTo>
                          <a:pt x="52" y="120"/>
                          <a:pt x="30" y="97"/>
                          <a:pt x="30" y="75"/>
                        </a:cubicBezTo>
                        <a:cubicBezTo>
                          <a:pt x="30" y="53"/>
                          <a:pt x="52" y="30"/>
                          <a:pt x="75" y="30"/>
                        </a:cubicBezTo>
                        <a:cubicBezTo>
                          <a:pt x="97" y="30"/>
                          <a:pt x="120" y="53"/>
                          <a:pt x="120" y="75"/>
                        </a:cubicBezTo>
                        <a:cubicBezTo>
                          <a:pt x="120" y="97"/>
                          <a:pt x="97" y="120"/>
                          <a:pt x="75" y="120"/>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127" name="Google Shape;6244;p55">
                    <a:extLst>
                      <a:ext uri="{FF2B5EF4-FFF2-40B4-BE49-F238E27FC236}">
                        <a16:creationId xmlns:a16="http://schemas.microsoft.com/office/drawing/2014/main" id="{1E0ACD45-0063-FD7E-BC25-490E86B9DBB8}"/>
                      </a:ext>
                    </a:extLst>
                  </p:cNvPr>
                  <p:cNvSpPr/>
                  <p:nvPr/>
                </p:nvSpPr>
                <p:spPr>
                  <a:xfrm>
                    <a:off x="638990" y="3104940"/>
                    <a:ext cx="59266" cy="59266"/>
                  </a:xfrm>
                  <a:custGeom>
                    <a:avLst/>
                    <a:gdLst/>
                    <a:ahLst/>
                    <a:cxnLst/>
                    <a:rect l="l" t="t" r="r" b="b"/>
                    <a:pathLst>
                      <a:path w="143" h="143" extrusionOk="0">
                        <a:moveTo>
                          <a:pt x="75" y="0"/>
                        </a:moveTo>
                        <a:lnTo>
                          <a:pt x="75" y="0"/>
                        </a:lnTo>
                        <a:cubicBezTo>
                          <a:pt x="38" y="0"/>
                          <a:pt x="0" y="30"/>
                          <a:pt x="0" y="75"/>
                        </a:cubicBezTo>
                        <a:cubicBezTo>
                          <a:pt x="0" y="112"/>
                          <a:pt x="38" y="142"/>
                          <a:pt x="75" y="142"/>
                        </a:cubicBezTo>
                        <a:cubicBezTo>
                          <a:pt x="112" y="142"/>
                          <a:pt x="142" y="112"/>
                          <a:pt x="142" y="75"/>
                        </a:cubicBezTo>
                        <a:cubicBezTo>
                          <a:pt x="142" y="30"/>
                          <a:pt x="112" y="0"/>
                          <a:pt x="75" y="0"/>
                        </a:cubicBezTo>
                        <a:close/>
                        <a:moveTo>
                          <a:pt x="75" y="112"/>
                        </a:moveTo>
                        <a:lnTo>
                          <a:pt x="75" y="112"/>
                        </a:lnTo>
                        <a:cubicBezTo>
                          <a:pt x="52" y="112"/>
                          <a:pt x="30" y="97"/>
                          <a:pt x="30" y="75"/>
                        </a:cubicBezTo>
                        <a:cubicBezTo>
                          <a:pt x="30" y="52"/>
                          <a:pt x="52" y="30"/>
                          <a:pt x="75" y="30"/>
                        </a:cubicBezTo>
                        <a:cubicBezTo>
                          <a:pt x="97" y="30"/>
                          <a:pt x="120" y="52"/>
                          <a:pt x="120" y="75"/>
                        </a:cubicBezTo>
                        <a:cubicBezTo>
                          <a:pt x="120" y="97"/>
                          <a:pt x="97" y="112"/>
                          <a:pt x="75" y="112"/>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128" name="Google Shape;6245;p55">
                    <a:extLst>
                      <a:ext uri="{FF2B5EF4-FFF2-40B4-BE49-F238E27FC236}">
                        <a16:creationId xmlns:a16="http://schemas.microsoft.com/office/drawing/2014/main" id="{B1AD909C-2673-8CF1-3AAD-99DCBD2C1D85}"/>
                      </a:ext>
                    </a:extLst>
                  </p:cNvPr>
                  <p:cNvSpPr/>
                  <p:nvPr/>
                </p:nvSpPr>
                <p:spPr>
                  <a:xfrm>
                    <a:off x="638990" y="3019745"/>
                    <a:ext cx="59266" cy="59266"/>
                  </a:xfrm>
                  <a:custGeom>
                    <a:avLst/>
                    <a:gdLst/>
                    <a:ahLst/>
                    <a:cxnLst/>
                    <a:rect l="l" t="t" r="r" b="b"/>
                    <a:pathLst>
                      <a:path w="143" h="143" extrusionOk="0">
                        <a:moveTo>
                          <a:pt x="75" y="0"/>
                        </a:moveTo>
                        <a:lnTo>
                          <a:pt x="75" y="0"/>
                        </a:lnTo>
                        <a:cubicBezTo>
                          <a:pt x="38" y="0"/>
                          <a:pt x="0" y="37"/>
                          <a:pt x="0" y="75"/>
                        </a:cubicBezTo>
                        <a:cubicBezTo>
                          <a:pt x="0" y="112"/>
                          <a:pt x="38" y="142"/>
                          <a:pt x="75" y="142"/>
                        </a:cubicBezTo>
                        <a:cubicBezTo>
                          <a:pt x="112" y="142"/>
                          <a:pt x="142" y="112"/>
                          <a:pt x="142" y="75"/>
                        </a:cubicBezTo>
                        <a:cubicBezTo>
                          <a:pt x="142" y="37"/>
                          <a:pt x="112" y="0"/>
                          <a:pt x="75" y="0"/>
                        </a:cubicBezTo>
                        <a:close/>
                        <a:moveTo>
                          <a:pt x="75" y="120"/>
                        </a:moveTo>
                        <a:lnTo>
                          <a:pt x="75" y="120"/>
                        </a:lnTo>
                        <a:cubicBezTo>
                          <a:pt x="52" y="120"/>
                          <a:pt x="30" y="97"/>
                          <a:pt x="30" y="75"/>
                        </a:cubicBezTo>
                        <a:cubicBezTo>
                          <a:pt x="30" y="52"/>
                          <a:pt x="52" y="30"/>
                          <a:pt x="75" y="30"/>
                        </a:cubicBezTo>
                        <a:cubicBezTo>
                          <a:pt x="97" y="30"/>
                          <a:pt x="120" y="52"/>
                          <a:pt x="120" y="75"/>
                        </a:cubicBezTo>
                        <a:cubicBezTo>
                          <a:pt x="120" y="97"/>
                          <a:pt x="97" y="120"/>
                          <a:pt x="75" y="120"/>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129" name="Google Shape;6246;p55">
                    <a:extLst>
                      <a:ext uri="{FF2B5EF4-FFF2-40B4-BE49-F238E27FC236}">
                        <a16:creationId xmlns:a16="http://schemas.microsoft.com/office/drawing/2014/main" id="{5D7FF2F6-550A-D746-0AAD-BFDBA86908DA}"/>
                      </a:ext>
                    </a:extLst>
                  </p:cNvPr>
                  <p:cNvSpPr/>
                  <p:nvPr/>
                </p:nvSpPr>
                <p:spPr>
                  <a:xfrm>
                    <a:off x="624173" y="3003076"/>
                    <a:ext cx="94455" cy="53710"/>
                  </a:xfrm>
                  <a:custGeom>
                    <a:avLst/>
                    <a:gdLst/>
                    <a:ahLst/>
                    <a:cxnLst/>
                    <a:rect l="l" t="t" r="r" b="b"/>
                    <a:pathLst>
                      <a:path w="225" h="128" extrusionOk="0">
                        <a:moveTo>
                          <a:pt x="15" y="127"/>
                        </a:moveTo>
                        <a:lnTo>
                          <a:pt x="15" y="127"/>
                        </a:lnTo>
                        <a:cubicBezTo>
                          <a:pt x="22" y="127"/>
                          <a:pt x="22" y="127"/>
                          <a:pt x="22" y="119"/>
                        </a:cubicBezTo>
                        <a:cubicBezTo>
                          <a:pt x="22" y="67"/>
                          <a:pt x="67" y="29"/>
                          <a:pt x="112" y="29"/>
                        </a:cubicBezTo>
                        <a:cubicBezTo>
                          <a:pt x="157" y="29"/>
                          <a:pt x="194" y="67"/>
                          <a:pt x="194" y="119"/>
                        </a:cubicBezTo>
                        <a:cubicBezTo>
                          <a:pt x="194" y="127"/>
                          <a:pt x="202" y="127"/>
                          <a:pt x="209" y="127"/>
                        </a:cubicBezTo>
                        <a:cubicBezTo>
                          <a:pt x="217" y="127"/>
                          <a:pt x="224" y="127"/>
                          <a:pt x="224" y="119"/>
                        </a:cubicBezTo>
                        <a:cubicBezTo>
                          <a:pt x="224" y="52"/>
                          <a:pt x="172" y="0"/>
                          <a:pt x="112" y="0"/>
                        </a:cubicBezTo>
                        <a:cubicBezTo>
                          <a:pt x="52" y="0"/>
                          <a:pt x="0" y="52"/>
                          <a:pt x="0" y="119"/>
                        </a:cubicBezTo>
                        <a:cubicBezTo>
                          <a:pt x="0" y="127"/>
                          <a:pt x="7" y="127"/>
                          <a:pt x="15" y="127"/>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130" name="Google Shape;6247;p55">
                    <a:extLst>
                      <a:ext uri="{FF2B5EF4-FFF2-40B4-BE49-F238E27FC236}">
                        <a16:creationId xmlns:a16="http://schemas.microsoft.com/office/drawing/2014/main" id="{09E3D9AD-DD0B-A4F1-BF6E-012FDA2AE8CB}"/>
                      </a:ext>
                    </a:extLst>
                  </p:cNvPr>
                  <p:cNvSpPr/>
                  <p:nvPr/>
                </p:nvSpPr>
                <p:spPr>
                  <a:xfrm>
                    <a:off x="624173" y="3084566"/>
                    <a:ext cx="94455" cy="57415"/>
                  </a:xfrm>
                  <a:custGeom>
                    <a:avLst/>
                    <a:gdLst/>
                    <a:ahLst/>
                    <a:cxnLst/>
                    <a:rect l="l" t="t" r="r" b="b"/>
                    <a:pathLst>
                      <a:path w="225" h="135" extrusionOk="0">
                        <a:moveTo>
                          <a:pt x="15" y="134"/>
                        </a:moveTo>
                        <a:lnTo>
                          <a:pt x="15" y="134"/>
                        </a:lnTo>
                        <a:cubicBezTo>
                          <a:pt x="22" y="134"/>
                          <a:pt x="22" y="127"/>
                          <a:pt x="22" y="120"/>
                        </a:cubicBezTo>
                        <a:cubicBezTo>
                          <a:pt x="22" y="67"/>
                          <a:pt x="67" y="30"/>
                          <a:pt x="112" y="30"/>
                        </a:cubicBezTo>
                        <a:cubicBezTo>
                          <a:pt x="157" y="30"/>
                          <a:pt x="194" y="67"/>
                          <a:pt x="194" y="120"/>
                        </a:cubicBezTo>
                        <a:cubicBezTo>
                          <a:pt x="194" y="127"/>
                          <a:pt x="202" y="134"/>
                          <a:pt x="209" y="134"/>
                        </a:cubicBezTo>
                        <a:cubicBezTo>
                          <a:pt x="217" y="134"/>
                          <a:pt x="224" y="127"/>
                          <a:pt x="224" y="120"/>
                        </a:cubicBezTo>
                        <a:cubicBezTo>
                          <a:pt x="224" y="52"/>
                          <a:pt x="172" y="0"/>
                          <a:pt x="112" y="0"/>
                        </a:cubicBezTo>
                        <a:cubicBezTo>
                          <a:pt x="52" y="0"/>
                          <a:pt x="0" y="52"/>
                          <a:pt x="0" y="120"/>
                        </a:cubicBezTo>
                        <a:cubicBezTo>
                          <a:pt x="0" y="127"/>
                          <a:pt x="7" y="134"/>
                          <a:pt x="15" y="134"/>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131" name="Google Shape;6248;p55">
                    <a:extLst>
                      <a:ext uri="{FF2B5EF4-FFF2-40B4-BE49-F238E27FC236}">
                        <a16:creationId xmlns:a16="http://schemas.microsoft.com/office/drawing/2014/main" id="{A4254572-EB4C-C913-3231-743319E250BE}"/>
                      </a:ext>
                    </a:extLst>
                  </p:cNvPr>
                  <p:cNvSpPr/>
                  <p:nvPr/>
                </p:nvSpPr>
                <p:spPr>
                  <a:xfrm>
                    <a:off x="624173" y="3166057"/>
                    <a:ext cx="94455" cy="53710"/>
                  </a:xfrm>
                  <a:custGeom>
                    <a:avLst/>
                    <a:gdLst/>
                    <a:ahLst/>
                    <a:cxnLst/>
                    <a:rect l="l" t="t" r="r" b="b"/>
                    <a:pathLst>
                      <a:path w="225" h="128" extrusionOk="0">
                        <a:moveTo>
                          <a:pt x="15" y="127"/>
                        </a:moveTo>
                        <a:lnTo>
                          <a:pt x="15" y="127"/>
                        </a:lnTo>
                        <a:cubicBezTo>
                          <a:pt x="22" y="127"/>
                          <a:pt x="22" y="120"/>
                          <a:pt x="22" y="112"/>
                        </a:cubicBezTo>
                        <a:cubicBezTo>
                          <a:pt x="22" y="68"/>
                          <a:pt x="67" y="30"/>
                          <a:pt x="112" y="30"/>
                        </a:cubicBezTo>
                        <a:cubicBezTo>
                          <a:pt x="157" y="30"/>
                          <a:pt x="194" y="68"/>
                          <a:pt x="194" y="112"/>
                        </a:cubicBezTo>
                        <a:cubicBezTo>
                          <a:pt x="194" y="120"/>
                          <a:pt x="202" y="127"/>
                          <a:pt x="209" y="127"/>
                        </a:cubicBezTo>
                        <a:cubicBezTo>
                          <a:pt x="217" y="127"/>
                          <a:pt x="224" y="120"/>
                          <a:pt x="224" y="112"/>
                        </a:cubicBezTo>
                        <a:cubicBezTo>
                          <a:pt x="224" y="53"/>
                          <a:pt x="172" y="0"/>
                          <a:pt x="112" y="0"/>
                        </a:cubicBezTo>
                        <a:cubicBezTo>
                          <a:pt x="52" y="0"/>
                          <a:pt x="0" y="53"/>
                          <a:pt x="0" y="112"/>
                        </a:cubicBezTo>
                        <a:cubicBezTo>
                          <a:pt x="0" y="120"/>
                          <a:pt x="7" y="127"/>
                          <a:pt x="15" y="127"/>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grpSp>
          </p:grpSp>
          <p:grpSp>
            <p:nvGrpSpPr>
              <p:cNvPr id="116" name="Group 115">
                <a:extLst>
                  <a:ext uri="{FF2B5EF4-FFF2-40B4-BE49-F238E27FC236}">
                    <a16:creationId xmlns:a16="http://schemas.microsoft.com/office/drawing/2014/main" id="{E0B58B6E-62FD-6D11-791F-00EE012F0438}"/>
                  </a:ext>
                </a:extLst>
              </p:cNvPr>
              <p:cNvGrpSpPr/>
              <p:nvPr/>
            </p:nvGrpSpPr>
            <p:grpSpPr>
              <a:xfrm>
                <a:off x="4554882" y="883311"/>
                <a:ext cx="274320" cy="274320"/>
                <a:chOff x="905758" y="394424"/>
                <a:chExt cx="979874" cy="979874"/>
              </a:xfrm>
            </p:grpSpPr>
            <p:sp>
              <p:nvSpPr>
                <p:cNvPr id="117" name="Freeform 165">
                  <a:extLst>
                    <a:ext uri="{FF2B5EF4-FFF2-40B4-BE49-F238E27FC236}">
                      <a16:creationId xmlns:a16="http://schemas.microsoft.com/office/drawing/2014/main" id="{DBDBE089-46C4-6C62-3E7E-DA6F7FE7D426}"/>
                    </a:ext>
                  </a:extLst>
                </p:cNvPr>
                <p:cNvSpPr>
                  <a:spLocks noChangeArrowheads="1"/>
                </p:cNvSpPr>
                <p:nvPr/>
              </p:nvSpPr>
              <p:spPr bwMode="auto">
                <a:xfrm flipH="1">
                  <a:off x="905758" y="394424"/>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grpSp>
              <p:nvGrpSpPr>
                <p:cNvPr id="118" name="Google Shape;1853;p26">
                  <a:extLst>
                    <a:ext uri="{FF2B5EF4-FFF2-40B4-BE49-F238E27FC236}">
                      <a16:creationId xmlns:a16="http://schemas.microsoft.com/office/drawing/2014/main" id="{F145A546-24D1-2510-8504-4C11F11F88AB}"/>
                    </a:ext>
                  </a:extLst>
                </p:cNvPr>
                <p:cNvGrpSpPr>
                  <a:grpSpLocks noChangeAspect="1"/>
                </p:cNvGrpSpPr>
                <p:nvPr/>
              </p:nvGrpSpPr>
              <p:grpSpPr>
                <a:xfrm>
                  <a:off x="1204803" y="678621"/>
                  <a:ext cx="381784" cy="411480"/>
                  <a:chOff x="1253041" y="10100699"/>
                  <a:chExt cx="257424" cy="277448"/>
                </a:xfrm>
                <a:solidFill>
                  <a:srgbClr val="FFFFFF"/>
                </a:solidFill>
              </p:grpSpPr>
              <p:sp>
                <p:nvSpPr>
                  <p:cNvPr id="119" name="Google Shape;1854;p26">
                    <a:extLst>
                      <a:ext uri="{FF2B5EF4-FFF2-40B4-BE49-F238E27FC236}">
                        <a16:creationId xmlns:a16="http://schemas.microsoft.com/office/drawing/2014/main" id="{ED67B673-0284-A5F7-9326-09F142546E01}"/>
                      </a:ext>
                    </a:extLst>
                  </p:cNvPr>
                  <p:cNvSpPr/>
                  <p:nvPr/>
                </p:nvSpPr>
                <p:spPr>
                  <a:xfrm>
                    <a:off x="1253041" y="10100699"/>
                    <a:ext cx="257424" cy="277448"/>
                  </a:xfrm>
                  <a:custGeom>
                    <a:avLst/>
                    <a:gdLst/>
                    <a:ahLst/>
                    <a:cxnLst/>
                    <a:rect l="l" t="t" r="r" b="b"/>
                    <a:pathLst>
                      <a:path w="398" h="427" extrusionOk="0">
                        <a:moveTo>
                          <a:pt x="386" y="219"/>
                        </a:moveTo>
                        <a:lnTo>
                          <a:pt x="386" y="219"/>
                        </a:lnTo>
                        <a:cubicBezTo>
                          <a:pt x="383" y="219"/>
                          <a:pt x="378" y="222"/>
                          <a:pt x="378" y="227"/>
                        </a:cubicBezTo>
                        <a:cubicBezTo>
                          <a:pt x="378" y="328"/>
                          <a:pt x="299" y="407"/>
                          <a:pt x="198" y="407"/>
                        </a:cubicBezTo>
                        <a:cubicBezTo>
                          <a:pt x="97" y="407"/>
                          <a:pt x="18" y="328"/>
                          <a:pt x="18" y="227"/>
                        </a:cubicBezTo>
                        <a:cubicBezTo>
                          <a:pt x="18" y="135"/>
                          <a:pt x="90" y="55"/>
                          <a:pt x="182" y="47"/>
                        </a:cubicBezTo>
                        <a:cubicBezTo>
                          <a:pt x="166" y="74"/>
                          <a:pt x="166" y="74"/>
                          <a:pt x="166" y="74"/>
                        </a:cubicBezTo>
                        <a:cubicBezTo>
                          <a:pt x="164" y="76"/>
                          <a:pt x="164" y="82"/>
                          <a:pt x="169" y="84"/>
                        </a:cubicBezTo>
                        <a:cubicBezTo>
                          <a:pt x="172" y="87"/>
                          <a:pt x="177" y="87"/>
                          <a:pt x="180" y="82"/>
                        </a:cubicBezTo>
                        <a:cubicBezTo>
                          <a:pt x="206" y="42"/>
                          <a:pt x="206" y="42"/>
                          <a:pt x="206" y="42"/>
                        </a:cubicBezTo>
                        <a:lnTo>
                          <a:pt x="206" y="42"/>
                        </a:lnTo>
                        <a:lnTo>
                          <a:pt x="206" y="39"/>
                        </a:lnTo>
                        <a:lnTo>
                          <a:pt x="206" y="39"/>
                        </a:lnTo>
                        <a:cubicBezTo>
                          <a:pt x="206" y="37"/>
                          <a:pt x="206" y="37"/>
                          <a:pt x="206" y="34"/>
                        </a:cubicBezTo>
                        <a:lnTo>
                          <a:pt x="206" y="34"/>
                        </a:lnTo>
                        <a:lnTo>
                          <a:pt x="206" y="34"/>
                        </a:lnTo>
                        <a:lnTo>
                          <a:pt x="203" y="31"/>
                        </a:lnTo>
                        <a:cubicBezTo>
                          <a:pt x="174" y="2"/>
                          <a:pt x="174" y="2"/>
                          <a:pt x="174" y="2"/>
                        </a:cubicBezTo>
                        <a:cubicBezTo>
                          <a:pt x="172" y="0"/>
                          <a:pt x="166" y="0"/>
                          <a:pt x="161" y="2"/>
                        </a:cubicBezTo>
                        <a:cubicBezTo>
                          <a:pt x="158" y="5"/>
                          <a:pt x="158" y="10"/>
                          <a:pt x="161" y="15"/>
                        </a:cubicBezTo>
                        <a:cubicBezTo>
                          <a:pt x="177" y="31"/>
                          <a:pt x="177" y="31"/>
                          <a:pt x="177" y="31"/>
                        </a:cubicBezTo>
                        <a:cubicBezTo>
                          <a:pt x="79" y="42"/>
                          <a:pt x="0" y="124"/>
                          <a:pt x="0" y="227"/>
                        </a:cubicBezTo>
                        <a:cubicBezTo>
                          <a:pt x="0" y="336"/>
                          <a:pt x="90" y="426"/>
                          <a:pt x="198" y="426"/>
                        </a:cubicBezTo>
                        <a:cubicBezTo>
                          <a:pt x="307" y="426"/>
                          <a:pt x="397" y="336"/>
                          <a:pt x="397" y="227"/>
                        </a:cubicBezTo>
                        <a:cubicBezTo>
                          <a:pt x="397" y="222"/>
                          <a:pt x="391" y="219"/>
                          <a:pt x="386" y="219"/>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120" name="Google Shape;1855;p26">
                    <a:extLst>
                      <a:ext uri="{FF2B5EF4-FFF2-40B4-BE49-F238E27FC236}">
                        <a16:creationId xmlns:a16="http://schemas.microsoft.com/office/drawing/2014/main" id="{CF4F07B3-F2D7-9BA8-5377-D78581A8A84F}"/>
                      </a:ext>
                    </a:extLst>
                  </p:cNvPr>
                  <p:cNvSpPr/>
                  <p:nvPr/>
                </p:nvSpPr>
                <p:spPr>
                  <a:xfrm>
                    <a:off x="1341710" y="10212251"/>
                    <a:ext cx="77226" cy="74367"/>
                  </a:xfrm>
                  <a:custGeom>
                    <a:avLst/>
                    <a:gdLst/>
                    <a:ahLst/>
                    <a:cxnLst/>
                    <a:rect l="l" t="t" r="r" b="b"/>
                    <a:pathLst>
                      <a:path w="117" h="114" extrusionOk="0">
                        <a:moveTo>
                          <a:pt x="2" y="111"/>
                        </a:moveTo>
                        <a:lnTo>
                          <a:pt x="2" y="111"/>
                        </a:lnTo>
                        <a:cubicBezTo>
                          <a:pt x="5" y="113"/>
                          <a:pt x="8" y="113"/>
                          <a:pt x="10" y="113"/>
                        </a:cubicBezTo>
                        <a:cubicBezTo>
                          <a:pt x="10" y="113"/>
                          <a:pt x="13" y="113"/>
                          <a:pt x="15" y="111"/>
                        </a:cubicBezTo>
                        <a:cubicBezTo>
                          <a:pt x="111" y="15"/>
                          <a:pt x="111" y="15"/>
                          <a:pt x="111" y="15"/>
                        </a:cubicBezTo>
                        <a:cubicBezTo>
                          <a:pt x="116" y="10"/>
                          <a:pt x="116" y="5"/>
                          <a:pt x="111" y="2"/>
                        </a:cubicBezTo>
                        <a:cubicBezTo>
                          <a:pt x="108" y="0"/>
                          <a:pt x="103" y="0"/>
                          <a:pt x="100" y="2"/>
                        </a:cubicBezTo>
                        <a:cubicBezTo>
                          <a:pt x="2" y="97"/>
                          <a:pt x="2" y="97"/>
                          <a:pt x="2" y="97"/>
                        </a:cubicBezTo>
                        <a:cubicBezTo>
                          <a:pt x="0" y="103"/>
                          <a:pt x="0" y="108"/>
                          <a:pt x="2" y="111"/>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121" name="Google Shape;1856;p26">
                    <a:extLst>
                      <a:ext uri="{FF2B5EF4-FFF2-40B4-BE49-F238E27FC236}">
                        <a16:creationId xmlns:a16="http://schemas.microsoft.com/office/drawing/2014/main" id="{9F839CA2-5C68-97C7-A54A-9F39BC374592}"/>
                      </a:ext>
                    </a:extLst>
                  </p:cNvPr>
                  <p:cNvSpPr/>
                  <p:nvPr/>
                </p:nvSpPr>
                <p:spPr>
                  <a:xfrm>
                    <a:off x="1341710" y="10206530"/>
                    <a:ext cx="37183" cy="37183"/>
                  </a:xfrm>
                  <a:custGeom>
                    <a:avLst/>
                    <a:gdLst/>
                    <a:ahLst/>
                    <a:cxnLst/>
                    <a:rect l="l" t="t" r="r" b="b"/>
                    <a:pathLst>
                      <a:path w="56" h="56" extrusionOk="0">
                        <a:moveTo>
                          <a:pt x="29" y="55"/>
                        </a:moveTo>
                        <a:lnTo>
                          <a:pt x="29" y="55"/>
                        </a:lnTo>
                        <a:cubicBezTo>
                          <a:pt x="42" y="55"/>
                          <a:pt x="55" y="42"/>
                          <a:pt x="55" y="26"/>
                        </a:cubicBezTo>
                        <a:cubicBezTo>
                          <a:pt x="55" y="13"/>
                          <a:pt x="42" y="0"/>
                          <a:pt x="29" y="0"/>
                        </a:cubicBezTo>
                        <a:cubicBezTo>
                          <a:pt x="13" y="0"/>
                          <a:pt x="0" y="13"/>
                          <a:pt x="0" y="26"/>
                        </a:cubicBezTo>
                        <a:cubicBezTo>
                          <a:pt x="0" y="42"/>
                          <a:pt x="13" y="55"/>
                          <a:pt x="29" y="55"/>
                        </a:cubicBezTo>
                        <a:close/>
                        <a:moveTo>
                          <a:pt x="29" y="16"/>
                        </a:moveTo>
                        <a:lnTo>
                          <a:pt x="29" y="16"/>
                        </a:lnTo>
                        <a:cubicBezTo>
                          <a:pt x="34" y="16"/>
                          <a:pt x="37" y="21"/>
                          <a:pt x="37" y="26"/>
                        </a:cubicBezTo>
                        <a:cubicBezTo>
                          <a:pt x="37" y="32"/>
                          <a:pt x="34" y="37"/>
                          <a:pt x="29" y="37"/>
                        </a:cubicBezTo>
                        <a:cubicBezTo>
                          <a:pt x="23" y="37"/>
                          <a:pt x="18" y="32"/>
                          <a:pt x="18" y="26"/>
                        </a:cubicBezTo>
                        <a:cubicBezTo>
                          <a:pt x="18" y="21"/>
                          <a:pt x="23" y="16"/>
                          <a:pt x="29" y="16"/>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122" name="Google Shape;1857;p26">
                    <a:extLst>
                      <a:ext uri="{FF2B5EF4-FFF2-40B4-BE49-F238E27FC236}">
                        <a16:creationId xmlns:a16="http://schemas.microsoft.com/office/drawing/2014/main" id="{F734DE59-2CAE-F54A-D676-03749EA2213F}"/>
                      </a:ext>
                    </a:extLst>
                  </p:cNvPr>
                  <p:cNvSpPr/>
                  <p:nvPr/>
                </p:nvSpPr>
                <p:spPr>
                  <a:xfrm>
                    <a:off x="1384613" y="10252294"/>
                    <a:ext cx="34323" cy="37183"/>
                  </a:xfrm>
                  <a:custGeom>
                    <a:avLst/>
                    <a:gdLst/>
                    <a:ahLst/>
                    <a:cxnLst/>
                    <a:rect l="l" t="t" r="r" b="b"/>
                    <a:pathLst>
                      <a:path w="54" h="56" extrusionOk="0">
                        <a:moveTo>
                          <a:pt x="27" y="0"/>
                        </a:moveTo>
                        <a:lnTo>
                          <a:pt x="27" y="0"/>
                        </a:lnTo>
                        <a:cubicBezTo>
                          <a:pt x="11" y="0"/>
                          <a:pt x="0" y="13"/>
                          <a:pt x="0" y="29"/>
                        </a:cubicBezTo>
                        <a:cubicBezTo>
                          <a:pt x="0" y="42"/>
                          <a:pt x="11" y="55"/>
                          <a:pt x="27" y="55"/>
                        </a:cubicBezTo>
                        <a:cubicBezTo>
                          <a:pt x="43" y="55"/>
                          <a:pt x="53" y="42"/>
                          <a:pt x="53" y="29"/>
                        </a:cubicBezTo>
                        <a:cubicBezTo>
                          <a:pt x="53" y="13"/>
                          <a:pt x="43" y="0"/>
                          <a:pt x="27" y="0"/>
                        </a:cubicBezTo>
                        <a:close/>
                        <a:moveTo>
                          <a:pt x="27" y="37"/>
                        </a:moveTo>
                        <a:lnTo>
                          <a:pt x="27" y="37"/>
                        </a:lnTo>
                        <a:cubicBezTo>
                          <a:pt x="21" y="37"/>
                          <a:pt x="16" y="34"/>
                          <a:pt x="16" y="29"/>
                        </a:cubicBezTo>
                        <a:cubicBezTo>
                          <a:pt x="16" y="24"/>
                          <a:pt x="21" y="18"/>
                          <a:pt x="27" y="18"/>
                        </a:cubicBezTo>
                        <a:cubicBezTo>
                          <a:pt x="32" y="18"/>
                          <a:pt x="37" y="24"/>
                          <a:pt x="37" y="29"/>
                        </a:cubicBezTo>
                        <a:cubicBezTo>
                          <a:pt x="37" y="34"/>
                          <a:pt x="32" y="37"/>
                          <a:pt x="27" y="37"/>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grpSp>
          </p:grpSp>
        </p:grpSp>
        <p:grpSp>
          <p:nvGrpSpPr>
            <p:cNvPr id="134" name="Group 133">
              <a:extLst>
                <a:ext uri="{FF2B5EF4-FFF2-40B4-BE49-F238E27FC236}">
                  <a16:creationId xmlns:a16="http://schemas.microsoft.com/office/drawing/2014/main" id="{31048C90-EA08-DE08-BF96-72BA58D6D121}"/>
                </a:ext>
              </a:extLst>
            </p:cNvPr>
            <p:cNvGrpSpPr/>
            <p:nvPr/>
          </p:nvGrpSpPr>
          <p:grpSpPr>
            <a:xfrm>
              <a:off x="6720835" y="4034533"/>
              <a:ext cx="982084" cy="276101"/>
              <a:chOff x="4554882" y="883311"/>
              <a:chExt cx="982084" cy="276101"/>
            </a:xfrm>
          </p:grpSpPr>
          <p:grpSp>
            <p:nvGrpSpPr>
              <p:cNvPr id="135" name="Group 134">
                <a:extLst>
                  <a:ext uri="{FF2B5EF4-FFF2-40B4-BE49-F238E27FC236}">
                    <a16:creationId xmlns:a16="http://schemas.microsoft.com/office/drawing/2014/main" id="{44ED5CF5-275F-E51B-A2E6-80243B1F8468}"/>
                  </a:ext>
                </a:extLst>
              </p:cNvPr>
              <p:cNvGrpSpPr/>
              <p:nvPr/>
            </p:nvGrpSpPr>
            <p:grpSpPr>
              <a:xfrm>
                <a:off x="5262646" y="883311"/>
                <a:ext cx="274320" cy="274320"/>
                <a:chOff x="3151650" y="394424"/>
                <a:chExt cx="979874" cy="974444"/>
              </a:xfrm>
            </p:grpSpPr>
            <p:sp>
              <p:nvSpPr>
                <p:cNvPr id="153" name="Freeform 167">
                  <a:extLst>
                    <a:ext uri="{FF2B5EF4-FFF2-40B4-BE49-F238E27FC236}">
                      <a16:creationId xmlns:a16="http://schemas.microsoft.com/office/drawing/2014/main" id="{B8518907-2691-EA5E-0E55-FB699E00F0F1}"/>
                    </a:ext>
                  </a:extLst>
                </p:cNvPr>
                <p:cNvSpPr>
                  <a:spLocks noChangeArrowheads="1"/>
                </p:cNvSpPr>
                <p:nvPr/>
              </p:nvSpPr>
              <p:spPr bwMode="auto">
                <a:xfrm flipH="1">
                  <a:off x="3151650" y="394424"/>
                  <a:ext cx="979874" cy="974444"/>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54" name="Google Shape;6110;p89">
                  <a:extLst>
                    <a:ext uri="{FF2B5EF4-FFF2-40B4-BE49-F238E27FC236}">
                      <a16:creationId xmlns:a16="http://schemas.microsoft.com/office/drawing/2014/main" id="{60B262FC-7AA9-E617-7DED-F61B5AA9F0CF}"/>
                    </a:ext>
                  </a:extLst>
                </p:cNvPr>
                <p:cNvSpPr/>
                <p:nvPr/>
              </p:nvSpPr>
              <p:spPr>
                <a:xfrm>
                  <a:off x="3435847" y="675906"/>
                  <a:ext cx="411480" cy="411480"/>
                </a:xfrm>
                <a:custGeom>
                  <a:avLst/>
                  <a:gdLst/>
                  <a:ahLst/>
                  <a:cxnLst/>
                  <a:rect l="l" t="t" r="r" b="b"/>
                  <a:pathLst>
                    <a:path w="1206600" h="1206600" extrusionOk="0">
                      <a:moveTo>
                        <a:pt x="1187549" y="121930"/>
                      </a:moveTo>
                      <a:lnTo>
                        <a:pt x="1035136" y="121930"/>
                      </a:lnTo>
                      <a:lnTo>
                        <a:pt x="1035136" y="30482"/>
                      </a:lnTo>
                      <a:cubicBezTo>
                        <a:pt x="1035136" y="13971"/>
                        <a:pt x="1021165" y="0"/>
                        <a:pt x="1004654" y="0"/>
                      </a:cubicBezTo>
                      <a:cubicBezTo>
                        <a:pt x="988142" y="0"/>
                        <a:pt x="974171" y="13971"/>
                        <a:pt x="974171" y="30482"/>
                      </a:cubicBezTo>
                      <a:lnTo>
                        <a:pt x="974171" y="121930"/>
                      </a:lnTo>
                      <a:lnTo>
                        <a:pt x="274343" y="121930"/>
                      </a:lnTo>
                      <a:lnTo>
                        <a:pt x="274343" y="30482"/>
                      </a:lnTo>
                      <a:cubicBezTo>
                        <a:pt x="274343" y="13971"/>
                        <a:pt x="260372" y="0"/>
                        <a:pt x="243860" y="0"/>
                      </a:cubicBezTo>
                      <a:cubicBezTo>
                        <a:pt x="227349" y="0"/>
                        <a:pt x="213378" y="13971"/>
                        <a:pt x="213378" y="30482"/>
                      </a:cubicBezTo>
                      <a:lnTo>
                        <a:pt x="213378" y="121930"/>
                      </a:lnTo>
                      <a:lnTo>
                        <a:pt x="30483" y="121930"/>
                      </a:lnTo>
                      <a:cubicBezTo>
                        <a:pt x="13972" y="121930"/>
                        <a:pt x="0" y="135901"/>
                        <a:pt x="0" y="152413"/>
                      </a:cubicBezTo>
                      <a:lnTo>
                        <a:pt x="0" y="1187549"/>
                      </a:lnTo>
                      <a:cubicBezTo>
                        <a:pt x="0" y="1204061"/>
                        <a:pt x="13972" y="1218032"/>
                        <a:pt x="30483" y="1218032"/>
                      </a:cubicBezTo>
                      <a:lnTo>
                        <a:pt x="1187549" y="1218032"/>
                      </a:lnTo>
                      <a:cubicBezTo>
                        <a:pt x="1204060" y="1218032"/>
                        <a:pt x="1218032" y="1204061"/>
                        <a:pt x="1218032" y="1187549"/>
                      </a:cubicBezTo>
                      <a:lnTo>
                        <a:pt x="1218032" y="152413"/>
                      </a:lnTo>
                      <a:cubicBezTo>
                        <a:pt x="1218032" y="135901"/>
                        <a:pt x="1204060" y="121930"/>
                        <a:pt x="1187549" y="121930"/>
                      </a:cubicBezTo>
                      <a:close/>
                      <a:moveTo>
                        <a:pt x="1157067" y="182895"/>
                      </a:moveTo>
                      <a:lnTo>
                        <a:pt x="1157067" y="274343"/>
                      </a:lnTo>
                      <a:lnTo>
                        <a:pt x="60965" y="274343"/>
                      </a:lnTo>
                      <a:lnTo>
                        <a:pt x="60965" y="182895"/>
                      </a:lnTo>
                      <a:lnTo>
                        <a:pt x="1157067" y="182895"/>
                      </a:lnTo>
                      <a:close/>
                      <a:moveTo>
                        <a:pt x="60965" y="1157067"/>
                      </a:moveTo>
                      <a:lnTo>
                        <a:pt x="60965" y="335308"/>
                      </a:lnTo>
                      <a:lnTo>
                        <a:pt x="1157067" y="335308"/>
                      </a:lnTo>
                      <a:lnTo>
                        <a:pt x="1157067" y="1157067"/>
                      </a:lnTo>
                      <a:lnTo>
                        <a:pt x="60965" y="1157067"/>
                      </a:lnTo>
                      <a:close/>
                      <a:moveTo>
                        <a:pt x="896695" y="649024"/>
                      </a:moveTo>
                      <a:lnTo>
                        <a:pt x="716340" y="622352"/>
                      </a:lnTo>
                      <a:lnTo>
                        <a:pt x="636324" y="458508"/>
                      </a:lnTo>
                      <a:cubicBezTo>
                        <a:pt x="631243" y="448348"/>
                        <a:pt x="621082" y="441997"/>
                        <a:pt x="609651" y="441997"/>
                      </a:cubicBezTo>
                      <a:cubicBezTo>
                        <a:pt x="598220" y="441997"/>
                        <a:pt x="588059" y="448348"/>
                        <a:pt x="582979" y="458508"/>
                      </a:cubicBezTo>
                      <a:lnTo>
                        <a:pt x="502962" y="622352"/>
                      </a:lnTo>
                      <a:lnTo>
                        <a:pt x="322607" y="649024"/>
                      </a:lnTo>
                      <a:cubicBezTo>
                        <a:pt x="311176" y="650294"/>
                        <a:pt x="301015" y="659185"/>
                        <a:pt x="298475" y="669346"/>
                      </a:cubicBezTo>
                      <a:cubicBezTo>
                        <a:pt x="294665" y="680777"/>
                        <a:pt x="298475" y="692208"/>
                        <a:pt x="306096" y="701099"/>
                      </a:cubicBezTo>
                      <a:lnTo>
                        <a:pt x="436917" y="828109"/>
                      </a:lnTo>
                      <a:lnTo>
                        <a:pt x="406434" y="1007194"/>
                      </a:lnTo>
                      <a:cubicBezTo>
                        <a:pt x="403894" y="1018625"/>
                        <a:pt x="408974" y="1030056"/>
                        <a:pt x="419135" y="1036406"/>
                      </a:cubicBezTo>
                      <a:cubicBezTo>
                        <a:pt x="428026" y="1042757"/>
                        <a:pt x="440727" y="1044027"/>
                        <a:pt x="450888" y="1038947"/>
                      </a:cubicBezTo>
                      <a:lnTo>
                        <a:pt x="612191" y="953850"/>
                      </a:lnTo>
                      <a:lnTo>
                        <a:pt x="773495" y="1038947"/>
                      </a:lnTo>
                      <a:cubicBezTo>
                        <a:pt x="778575" y="1041487"/>
                        <a:pt x="782386" y="1042757"/>
                        <a:pt x="787466" y="1042757"/>
                      </a:cubicBezTo>
                      <a:cubicBezTo>
                        <a:pt x="793816" y="1042757"/>
                        <a:pt x="800167" y="1040217"/>
                        <a:pt x="805247" y="1036406"/>
                      </a:cubicBezTo>
                      <a:cubicBezTo>
                        <a:pt x="814138" y="1030056"/>
                        <a:pt x="819218" y="1018625"/>
                        <a:pt x="817948" y="1007194"/>
                      </a:cubicBezTo>
                      <a:lnTo>
                        <a:pt x="787466" y="828109"/>
                      </a:lnTo>
                      <a:lnTo>
                        <a:pt x="918286" y="701099"/>
                      </a:lnTo>
                      <a:cubicBezTo>
                        <a:pt x="927177" y="693478"/>
                        <a:pt x="929718" y="680777"/>
                        <a:pt x="925907" y="669346"/>
                      </a:cubicBezTo>
                      <a:cubicBezTo>
                        <a:pt x="918286" y="659185"/>
                        <a:pt x="908126" y="650294"/>
                        <a:pt x="896695" y="649024"/>
                      </a:cubicBezTo>
                      <a:close/>
                      <a:moveTo>
                        <a:pt x="729041" y="795086"/>
                      </a:moveTo>
                      <a:cubicBezTo>
                        <a:pt x="721420" y="802707"/>
                        <a:pt x="718880" y="811598"/>
                        <a:pt x="720150" y="821759"/>
                      </a:cubicBezTo>
                      <a:lnTo>
                        <a:pt x="743012" y="956390"/>
                      </a:lnTo>
                      <a:lnTo>
                        <a:pt x="622352" y="892885"/>
                      </a:lnTo>
                      <a:cubicBezTo>
                        <a:pt x="613461" y="887804"/>
                        <a:pt x="603300" y="887804"/>
                        <a:pt x="594409" y="892885"/>
                      </a:cubicBezTo>
                      <a:lnTo>
                        <a:pt x="473749" y="956390"/>
                      </a:lnTo>
                      <a:lnTo>
                        <a:pt x="496612" y="821759"/>
                      </a:lnTo>
                      <a:cubicBezTo>
                        <a:pt x="497882" y="811598"/>
                        <a:pt x="495341" y="801437"/>
                        <a:pt x="487721" y="795086"/>
                      </a:cubicBezTo>
                      <a:lnTo>
                        <a:pt x="389923" y="699828"/>
                      </a:lnTo>
                      <a:lnTo>
                        <a:pt x="524554" y="680777"/>
                      </a:lnTo>
                      <a:cubicBezTo>
                        <a:pt x="534715" y="679507"/>
                        <a:pt x="543605" y="673156"/>
                        <a:pt x="547416" y="664266"/>
                      </a:cubicBezTo>
                      <a:lnTo>
                        <a:pt x="608381" y="542335"/>
                      </a:lnTo>
                      <a:lnTo>
                        <a:pt x="668076" y="664266"/>
                      </a:lnTo>
                      <a:cubicBezTo>
                        <a:pt x="671886" y="673156"/>
                        <a:pt x="680777" y="679507"/>
                        <a:pt x="690938" y="680777"/>
                      </a:cubicBezTo>
                      <a:lnTo>
                        <a:pt x="825569" y="699828"/>
                      </a:lnTo>
                      <a:lnTo>
                        <a:pt x="729041" y="795086"/>
                      </a:lnTo>
                      <a:close/>
                    </a:path>
                  </a:pathLst>
                </a:custGeom>
                <a:solidFill>
                  <a:srgbClr val="FFFFFF"/>
                </a:solid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800" b="0" i="0" u="none" strike="noStrike" kern="0" cap="none" spc="0" normalizeH="0" baseline="0" noProof="0" dirty="0">
                    <a:ln>
                      <a:noFill/>
                    </a:ln>
                    <a:solidFill>
                      <a:srgbClr val="989998"/>
                    </a:solidFill>
                    <a:effectLst/>
                    <a:uLnTx/>
                    <a:uFillTx/>
                    <a:latin typeface="Dax Offc Pro" panose="020B0504030101020102" pitchFamily="34" charset="0"/>
                    <a:ea typeface="Calibri"/>
                    <a:cs typeface="Calibri"/>
                    <a:sym typeface="Calibri"/>
                  </a:endParaRPr>
                </a:p>
              </p:txBody>
            </p:sp>
          </p:grpSp>
          <p:grpSp>
            <p:nvGrpSpPr>
              <p:cNvPr id="136" name="Group 135">
                <a:extLst>
                  <a:ext uri="{FF2B5EF4-FFF2-40B4-BE49-F238E27FC236}">
                    <a16:creationId xmlns:a16="http://schemas.microsoft.com/office/drawing/2014/main" id="{9A6B43D0-CCF3-7BD0-1DDF-703947722A1D}"/>
                  </a:ext>
                </a:extLst>
              </p:cNvPr>
              <p:cNvGrpSpPr/>
              <p:nvPr/>
            </p:nvGrpSpPr>
            <p:grpSpPr>
              <a:xfrm>
                <a:off x="4908764" y="885092"/>
                <a:ext cx="274320" cy="274320"/>
                <a:chOff x="2017814" y="394424"/>
                <a:chExt cx="979874" cy="974444"/>
              </a:xfrm>
            </p:grpSpPr>
            <p:sp>
              <p:nvSpPr>
                <p:cNvPr id="144" name="Freeform 166">
                  <a:extLst>
                    <a:ext uri="{FF2B5EF4-FFF2-40B4-BE49-F238E27FC236}">
                      <a16:creationId xmlns:a16="http://schemas.microsoft.com/office/drawing/2014/main" id="{9AFB3EFF-5B65-BDB3-6F9D-861AB861A369}"/>
                    </a:ext>
                  </a:extLst>
                </p:cNvPr>
                <p:cNvSpPr>
                  <a:spLocks noChangeArrowheads="1"/>
                </p:cNvSpPr>
                <p:nvPr/>
              </p:nvSpPr>
              <p:spPr bwMode="auto">
                <a:xfrm flipH="1">
                  <a:off x="2017814" y="394424"/>
                  <a:ext cx="979874" cy="974444"/>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dirty="0">
                    <a:ln>
                      <a:noFill/>
                    </a:ln>
                    <a:solidFill>
                      <a:srgbClr val="989998"/>
                    </a:solidFill>
                    <a:effectLst/>
                    <a:uLnTx/>
                    <a:uFillTx/>
                    <a:latin typeface="Dax Offc Pro" panose="020B0504030101020102" pitchFamily="34" charset="0"/>
                    <a:ea typeface="+mn-ea"/>
                    <a:cs typeface="+mn-cs"/>
                  </a:endParaRPr>
                </a:p>
              </p:txBody>
            </p:sp>
            <p:grpSp>
              <p:nvGrpSpPr>
                <p:cNvPr id="145" name="Google Shape;6241;p55">
                  <a:extLst>
                    <a:ext uri="{FF2B5EF4-FFF2-40B4-BE49-F238E27FC236}">
                      <a16:creationId xmlns:a16="http://schemas.microsoft.com/office/drawing/2014/main" id="{D618CE22-6B3E-3ED0-372F-5695D53CBB90}"/>
                    </a:ext>
                  </a:extLst>
                </p:cNvPr>
                <p:cNvGrpSpPr>
                  <a:grpSpLocks noChangeAspect="1"/>
                </p:cNvGrpSpPr>
                <p:nvPr/>
              </p:nvGrpSpPr>
              <p:grpSpPr>
                <a:xfrm>
                  <a:off x="2362776" y="675906"/>
                  <a:ext cx="289950" cy="411480"/>
                  <a:chOff x="574167" y="2991963"/>
                  <a:chExt cx="194466" cy="275959"/>
                </a:xfrm>
                <a:solidFill>
                  <a:srgbClr val="FFFFFF"/>
                </a:solidFill>
              </p:grpSpPr>
              <p:sp>
                <p:nvSpPr>
                  <p:cNvPr id="146" name="Google Shape;6242;p55">
                    <a:extLst>
                      <a:ext uri="{FF2B5EF4-FFF2-40B4-BE49-F238E27FC236}">
                        <a16:creationId xmlns:a16="http://schemas.microsoft.com/office/drawing/2014/main" id="{46ED3F2B-435B-1E44-10A8-7ADF8DC819D6}"/>
                      </a:ext>
                    </a:extLst>
                  </p:cNvPr>
                  <p:cNvSpPr/>
                  <p:nvPr/>
                </p:nvSpPr>
                <p:spPr>
                  <a:xfrm>
                    <a:off x="574167" y="2991963"/>
                    <a:ext cx="194466" cy="275959"/>
                  </a:xfrm>
                  <a:custGeom>
                    <a:avLst/>
                    <a:gdLst/>
                    <a:ahLst/>
                    <a:cxnLst/>
                    <a:rect l="l" t="t" r="r" b="b"/>
                    <a:pathLst>
                      <a:path w="465" h="658" extrusionOk="0">
                        <a:moveTo>
                          <a:pt x="449" y="0"/>
                        </a:moveTo>
                        <a:lnTo>
                          <a:pt x="449" y="0"/>
                        </a:lnTo>
                        <a:cubicBezTo>
                          <a:pt x="8" y="0"/>
                          <a:pt x="8" y="0"/>
                          <a:pt x="8" y="0"/>
                        </a:cubicBezTo>
                        <a:cubicBezTo>
                          <a:pt x="0" y="0"/>
                          <a:pt x="0" y="0"/>
                          <a:pt x="0" y="15"/>
                        </a:cubicBezTo>
                        <a:cubicBezTo>
                          <a:pt x="0" y="642"/>
                          <a:pt x="0" y="642"/>
                          <a:pt x="0" y="642"/>
                        </a:cubicBezTo>
                        <a:cubicBezTo>
                          <a:pt x="0" y="650"/>
                          <a:pt x="0" y="657"/>
                          <a:pt x="8" y="657"/>
                        </a:cubicBezTo>
                        <a:cubicBezTo>
                          <a:pt x="449" y="657"/>
                          <a:pt x="449" y="657"/>
                          <a:pt x="449" y="657"/>
                        </a:cubicBezTo>
                        <a:cubicBezTo>
                          <a:pt x="456" y="657"/>
                          <a:pt x="464" y="650"/>
                          <a:pt x="464" y="642"/>
                        </a:cubicBezTo>
                        <a:cubicBezTo>
                          <a:pt x="464" y="15"/>
                          <a:pt x="464" y="15"/>
                          <a:pt x="464" y="15"/>
                        </a:cubicBezTo>
                        <a:cubicBezTo>
                          <a:pt x="464" y="0"/>
                          <a:pt x="456" y="0"/>
                          <a:pt x="449" y="0"/>
                        </a:cubicBezTo>
                        <a:close/>
                        <a:moveTo>
                          <a:pt x="441" y="627"/>
                        </a:moveTo>
                        <a:lnTo>
                          <a:pt x="441" y="627"/>
                        </a:lnTo>
                        <a:cubicBezTo>
                          <a:pt x="23" y="627"/>
                          <a:pt x="23" y="627"/>
                          <a:pt x="23" y="627"/>
                        </a:cubicBezTo>
                        <a:cubicBezTo>
                          <a:pt x="23" y="22"/>
                          <a:pt x="23" y="22"/>
                          <a:pt x="23" y="22"/>
                        </a:cubicBezTo>
                        <a:cubicBezTo>
                          <a:pt x="441" y="22"/>
                          <a:pt x="441" y="22"/>
                          <a:pt x="441" y="22"/>
                        </a:cubicBezTo>
                        <a:lnTo>
                          <a:pt x="441" y="627"/>
                        </a:ln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147" name="Google Shape;6243;p55">
                    <a:extLst>
                      <a:ext uri="{FF2B5EF4-FFF2-40B4-BE49-F238E27FC236}">
                        <a16:creationId xmlns:a16="http://schemas.microsoft.com/office/drawing/2014/main" id="{C73AD3D4-BC98-4600-1E20-6B2B67E95FF2}"/>
                      </a:ext>
                    </a:extLst>
                  </p:cNvPr>
                  <p:cNvSpPr/>
                  <p:nvPr/>
                </p:nvSpPr>
                <p:spPr>
                  <a:xfrm>
                    <a:off x="638990" y="3186430"/>
                    <a:ext cx="59266" cy="59266"/>
                  </a:xfrm>
                  <a:custGeom>
                    <a:avLst/>
                    <a:gdLst/>
                    <a:ahLst/>
                    <a:cxnLst/>
                    <a:rect l="l" t="t" r="r" b="b"/>
                    <a:pathLst>
                      <a:path w="143" h="143" extrusionOk="0">
                        <a:moveTo>
                          <a:pt x="75" y="0"/>
                        </a:moveTo>
                        <a:lnTo>
                          <a:pt x="75" y="0"/>
                        </a:lnTo>
                        <a:cubicBezTo>
                          <a:pt x="38" y="0"/>
                          <a:pt x="0" y="37"/>
                          <a:pt x="0" y="75"/>
                        </a:cubicBezTo>
                        <a:cubicBezTo>
                          <a:pt x="0" y="112"/>
                          <a:pt x="38" y="142"/>
                          <a:pt x="75" y="142"/>
                        </a:cubicBezTo>
                        <a:cubicBezTo>
                          <a:pt x="112" y="142"/>
                          <a:pt x="142" y="112"/>
                          <a:pt x="142" y="75"/>
                        </a:cubicBezTo>
                        <a:cubicBezTo>
                          <a:pt x="142" y="37"/>
                          <a:pt x="112" y="0"/>
                          <a:pt x="75" y="0"/>
                        </a:cubicBezTo>
                        <a:close/>
                        <a:moveTo>
                          <a:pt x="75" y="120"/>
                        </a:moveTo>
                        <a:lnTo>
                          <a:pt x="75" y="120"/>
                        </a:lnTo>
                        <a:cubicBezTo>
                          <a:pt x="52" y="120"/>
                          <a:pt x="30" y="97"/>
                          <a:pt x="30" y="75"/>
                        </a:cubicBezTo>
                        <a:cubicBezTo>
                          <a:pt x="30" y="53"/>
                          <a:pt x="52" y="30"/>
                          <a:pt x="75" y="30"/>
                        </a:cubicBezTo>
                        <a:cubicBezTo>
                          <a:pt x="97" y="30"/>
                          <a:pt x="120" y="53"/>
                          <a:pt x="120" y="75"/>
                        </a:cubicBezTo>
                        <a:cubicBezTo>
                          <a:pt x="120" y="97"/>
                          <a:pt x="97" y="120"/>
                          <a:pt x="75" y="120"/>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148" name="Google Shape;6244;p55">
                    <a:extLst>
                      <a:ext uri="{FF2B5EF4-FFF2-40B4-BE49-F238E27FC236}">
                        <a16:creationId xmlns:a16="http://schemas.microsoft.com/office/drawing/2014/main" id="{0125B697-56A3-F2F8-2241-BA3F944D4E7C}"/>
                      </a:ext>
                    </a:extLst>
                  </p:cNvPr>
                  <p:cNvSpPr/>
                  <p:nvPr/>
                </p:nvSpPr>
                <p:spPr>
                  <a:xfrm>
                    <a:off x="638990" y="3104940"/>
                    <a:ext cx="59266" cy="59266"/>
                  </a:xfrm>
                  <a:custGeom>
                    <a:avLst/>
                    <a:gdLst/>
                    <a:ahLst/>
                    <a:cxnLst/>
                    <a:rect l="l" t="t" r="r" b="b"/>
                    <a:pathLst>
                      <a:path w="143" h="143" extrusionOk="0">
                        <a:moveTo>
                          <a:pt x="75" y="0"/>
                        </a:moveTo>
                        <a:lnTo>
                          <a:pt x="75" y="0"/>
                        </a:lnTo>
                        <a:cubicBezTo>
                          <a:pt x="38" y="0"/>
                          <a:pt x="0" y="30"/>
                          <a:pt x="0" y="75"/>
                        </a:cubicBezTo>
                        <a:cubicBezTo>
                          <a:pt x="0" y="112"/>
                          <a:pt x="38" y="142"/>
                          <a:pt x="75" y="142"/>
                        </a:cubicBezTo>
                        <a:cubicBezTo>
                          <a:pt x="112" y="142"/>
                          <a:pt x="142" y="112"/>
                          <a:pt x="142" y="75"/>
                        </a:cubicBezTo>
                        <a:cubicBezTo>
                          <a:pt x="142" y="30"/>
                          <a:pt x="112" y="0"/>
                          <a:pt x="75" y="0"/>
                        </a:cubicBezTo>
                        <a:close/>
                        <a:moveTo>
                          <a:pt x="75" y="112"/>
                        </a:moveTo>
                        <a:lnTo>
                          <a:pt x="75" y="112"/>
                        </a:lnTo>
                        <a:cubicBezTo>
                          <a:pt x="52" y="112"/>
                          <a:pt x="30" y="97"/>
                          <a:pt x="30" y="75"/>
                        </a:cubicBezTo>
                        <a:cubicBezTo>
                          <a:pt x="30" y="52"/>
                          <a:pt x="52" y="30"/>
                          <a:pt x="75" y="30"/>
                        </a:cubicBezTo>
                        <a:cubicBezTo>
                          <a:pt x="97" y="30"/>
                          <a:pt x="120" y="52"/>
                          <a:pt x="120" y="75"/>
                        </a:cubicBezTo>
                        <a:cubicBezTo>
                          <a:pt x="120" y="97"/>
                          <a:pt x="97" y="112"/>
                          <a:pt x="75" y="112"/>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149" name="Google Shape;6245;p55">
                    <a:extLst>
                      <a:ext uri="{FF2B5EF4-FFF2-40B4-BE49-F238E27FC236}">
                        <a16:creationId xmlns:a16="http://schemas.microsoft.com/office/drawing/2014/main" id="{ADC57E53-79B0-2113-C208-E9736D6ED9DE}"/>
                      </a:ext>
                    </a:extLst>
                  </p:cNvPr>
                  <p:cNvSpPr/>
                  <p:nvPr/>
                </p:nvSpPr>
                <p:spPr>
                  <a:xfrm>
                    <a:off x="638990" y="3019745"/>
                    <a:ext cx="59266" cy="59266"/>
                  </a:xfrm>
                  <a:custGeom>
                    <a:avLst/>
                    <a:gdLst/>
                    <a:ahLst/>
                    <a:cxnLst/>
                    <a:rect l="l" t="t" r="r" b="b"/>
                    <a:pathLst>
                      <a:path w="143" h="143" extrusionOk="0">
                        <a:moveTo>
                          <a:pt x="75" y="0"/>
                        </a:moveTo>
                        <a:lnTo>
                          <a:pt x="75" y="0"/>
                        </a:lnTo>
                        <a:cubicBezTo>
                          <a:pt x="38" y="0"/>
                          <a:pt x="0" y="37"/>
                          <a:pt x="0" y="75"/>
                        </a:cubicBezTo>
                        <a:cubicBezTo>
                          <a:pt x="0" y="112"/>
                          <a:pt x="38" y="142"/>
                          <a:pt x="75" y="142"/>
                        </a:cubicBezTo>
                        <a:cubicBezTo>
                          <a:pt x="112" y="142"/>
                          <a:pt x="142" y="112"/>
                          <a:pt x="142" y="75"/>
                        </a:cubicBezTo>
                        <a:cubicBezTo>
                          <a:pt x="142" y="37"/>
                          <a:pt x="112" y="0"/>
                          <a:pt x="75" y="0"/>
                        </a:cubicBezTo>
                        <a:close/>
                        <a:moveTo>
                          <a:pt x="75" y="120"/>
                        </a:moveTo>
                        <a:lnTo>
                          <a:pt x="75" y="120"/>
                        </a:lnTo>
                        <a:cubicBezTo>
                          <a:pt x="52" y="120"/>
                          <a:pt x="30" y="97"/>
                          <a:pt x="30" y="75"/>
                        </a:cubicBezTo>
                        <a:cubicBezTo>
                          <a:pt x="30" y="52"/>
                          <a:pt x="52" y="30"/>
                          <a:pt x="75" y="30"/>
                        </a:cubicBezTo>
                        <a:cubicBezTo>
                          <a:pt x="97" y="30"/>
                          <a:pt x="120" y="52"/>
                          <a:pt x="120" y="75"/>
                        </a:cubicBezTo>
                        <a:cubicBezTo>
                          <a:pt x="120" y="97"/>
                          <a:pt x="97" y="120"/>
                          <a:pt x="75" y="120"/>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150" name="Google Shape;6246;p55">
                    <a:extLst>
                      <a:ext uri="{FF2B5EF4-FFF2-40B4-BE49-F238E27FC236}">
                        <a16:creationId xmlns:a16="http://schemas.microsoft.com/office/drawing/2014/main" id="{5FFA7F8E-376E-175E-1516-950EF035E366}"/>
                      </a:ext>
                    </a:extLst>
                  </p:cNvPr>
                  <p:cNvSpPr/>
                  <p:nvPr/>
                </p:nvSpPr>
                <p:spPr>
                  <a:xfrm>
                    <a:off x="624173" y="3003076"/>
                    <a:ext cx="94455" cy="53710"/>
                  </a:xfrm>
                  <a:custGeom>
                    <a:avLst/>
                    <a:gdLst/>
                    <a:ahLst/>
                    <a:cxnLst/>
                    <a:rect l="l" t="t" r="r" b="b"/>
                    <a:pathLst>
                      <a:path w="225" h="128" extrusionOk="0">
                        <a:moveTo>
                          <a:pt x="15" y="127"/>
                        </a:moveTo>
                        <a:lnTo>
                          <a:pt x="15" y="127"/>
                        </a:lnTo>
                        <a:cubicBezTo>
                          <a:pt x="22" y="127"/>
                          <a:pt x="22" y="127"/>
                          <a:pt x="22" y="119"/>
                        </a:cubicBezTo>
                        <a:cubicBezTo>
                          <a:pt x="22" y="67"/>
                          <a:pt x="67" y="29"/>
                          <a:pt x="112" y="29"/>
                        </a:cubicBezTo>
                        <a:cubicBezTo>
                          <a:pt x="157" y="29"/>
                          <a:pt x="194" y="67"/>
                          <a:pt x="194" y="119"/>
                        </a:cubicBezTo>
                        <a:cubicBezTo>
                          <a:pt x="194" y="127"/>
                          <a:pt x="202" y="127"/>
                          <a:pt x="209" y="127"/>
                        </a:cubicBezTo>
                        <a:cubicBezTo>
                          <a:pt x="217" y="127"/>
                          <a:pt x="224" y="127"/>
                          <a:pt x="224" y="119"/>
                        </a:cubicBezTo>
                        <a:cubicBezTo>
                          <a:pt x="224" y="52"/>
                          <a:pt x="172" y="0"/>
                          <a:pt x="112" y="0"/>
                        </a:cubicBezTo>
                        <a:cubicBezTo>
                          <a:pt x="52" y="0"/>
                          <a:pt x="0" y="52"/>
                          <a:pt x="0" y="119"/>
                        </a:cubicBezTo>
                        <a:cubicBezTo>
                          <a:pt x="0" y="127"/>
                          <a:pt x="7" y="127"/>
                          <a:pt x="15" y="127"/>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151" name="Google Shape;6247;p55">
                    <a:extLst>
                      <a:ext uri="{FF2B5EF4-FFF2-40B4-BE49-F238E27FC236}">
                        <a16:creationId xmlns:a16="http://schemas.microsoft.com/office/drawing/2014/main" id="{8CB17E95-360A-D91C-9EB6-AE30F3684939}"/>
                      </a:ext>
                    </a:extLst>
                  </p:cNvPr>
                  <p:cNvSpPr/>
                  <p:nvPr/>
                </p:nvSpPr>
                <p:spPr>
                  <a:xfrm>
                    <a:off x="624173" y="3084566"/>
                    <a:ext cx="94455" cy="57415"/>
                  </a:xfrm>
                  <a:custGeom>
                    <a:avLst/>
                    <a:gdLst/>
                    <a:ahLst/>
                    <a:cxnLst/>
                    <a:rect l="l" t="t" r="r" b="b"/>
                    <a:pathLst>
                      <a:path w="225" h="135" extrusionOk="0">
                        <a:moveTo>
                          <a:pt x="15" y="134"/>
                        </a:moveTo>
                        <a:lnTo>
                          <a:pt x="15" y="134"/>
                        </a:lnTo>
                        <a:cubicBezTo>
                          <a:pt x="22" y="134"/>
                          <a:pt x="22" y="127"/>
                          <a:pt x="22" y="120"/>
                        </a:cubicBezTo>
                        <a:cubicBezTo>
                          <a:pt x="22" y="67"/>
                          <a:pt x="67" y="30"/>
                          <a:pt x="112" y="30"/>
                        </a:cubicBezTo>
                        <a:cubicBezTo>
                          <a:pt x="157" y="30"/>
                          <a:pt x="194" y="67"/>
                          <a:pt x="194" y="120"/>
                        </a:cubicBezTo>
                        <a:cubicBezTo>
                          <a:pt x="194" y="127"/>
                          <a:pt x="202" y="134"/>
                          <a:pt x="209" y="134"/>
                        </a:cubicBezTo>
                        <a:cubicBezTo>
                          <a:pt x="217" y="134"/>
                          <a:pt x="224" y="127"/>
                          <a:pt x="224" y="120"/>
                        </a:cubicBezTo>
                        <a:cubicBezTo>
                          <a:pt x="224" y="52"/>
                          <a:pt x="172" y="0"/>
                          <a:pt x="112" y="0"/>
                        </a:cubicBezTo>
                        <a:cubicBezTo>
                          <a:pt x="52" y="0"/>
                          <a:pt x="0" y="52"/>
                          <a:pt x="0" y="120"/>
                        </a:cubicBezTo>
                        <a:cubicBezTo>
                          <a:pt x="0" y="127"/>
                          <a:pt x="7" y="134"/>
                          <a:pt x="15" y="134"/>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152" name="Google Shape;6248;p55">
                    <a:extLst>
                      <a:ext uri="{FF2B5EF4-FFF2-40B4-BE49-F238E27FC236}">
                        <a16:creationId xmlns:a16="http://schemas.microsoft.com/office/drawing/2014/main" id="{77DBA1E8-0693-DD77-E8FB-E67D0EDD7FD7}"/>
                      </a:ext>
                    </a:extLst>
                  </p:cNvPr>
                  <p:cNvSpPr/>
                  <p:nvPr/>
                </p:nvSpPr>
                <p:spPr>
                  <a:xfrm>
                    <a:off x="624173" y="3166057"/>
                    <a:ext cx="94455" cy="53710"/>
                  </a:xfrm>
                  <a:custGeom>
                    <a:avLst/>
                    <a:gdLst/>
                    <a:ahLst/>
                    <a:cxnLst/>
                    <a:rect l="l" t="t" r="r" b="b"/>
                    <a:pathLst>
                      <a:path w="225" h="128" extrusionOk="0">
                        <a:moveTo>
                          <a:pt x="15" y="127"/>
                        </a:moveTo>
                        <a:lnTo>
                          <a:pt x="15" y="127"/>
                        </a:lnTo>
                        <a:cubicBezTo>
                          <a:pt x="22" y="127"/>
                          <a:pt x="22" y="120"/>
                          <a:pt x="22" y="112"/>
                        </a:cubicBezTo>
                        <a:cubicBezTo>
                          <a:pt x="22" y="68"/>
                          <a:pt x="67" y="30"/>
                          <a:pt x="112" y="30"/>
                        </a:cubicBezTo>
                        <a:cubicBezTo>
                          <a:pt x="157" y="30"/>
                          <a:pt x="194" y="68"/>
                          <a:pt x="194" y="112"/>
                        </a:cubicBezTo>
                        <a:cubicBezTo>
                          <a:pt x="194" y="120"/>
                          <a:pt x="202" y="127"/>
                          <a:pt x="209" y="127"/>
                        </a:cubicBezTo>
                        <a:cubicBezTo>
                          <a:pt x="217" y="127"/>
                          <a:pt x="224" y="120"/>
                          <a:pt x="224" y="112"/>
                        </a:cubicBezTo>
                        <a:cubicBezTo>
                          <a:pt x="224" y="53"/>
                          <a:pt x="172" y="0"/>
                          <a:pt x="112" y="0"/>
                        </a:cubicBezTo>
                        <a:cubicBezTo>
                          <a:pt x="52" y="0"/>
                          <a:pt x="0" y="53"/>
                          <a:pt x="0" y="112"/>
                        </a:cubicBezTo>
                        <a:cubicBezTo>
                          <a:pt x="0" y="120"/>
                          <a:pt x="7" y="127"/>
                          <a:pt x="15" y="127"/>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grpSp>
          </p:grpSp>
          <p:grpSp>
            <p:nvGrpSpPr>
              <p:cNvPr id="137" name="Group 136">
                <a:extLst>
                  <a:ext uri="{FF2B5EF4-FFF2-40B4-BE49-F238E27FC236}">
                    <a16:creationId xmlns:a16="http://schemas.microsoft.com/office/drawing/2014/main" id="{4610659C-9FAE-1254-B482-A2FF343C2DF7}"/>
                  </a:ext>
                </a:extLst>
              </p:cNvPr>
              <p:cNvGrpSpPr/>
              <p:nvPr/>
            </p:nvGrpSpPr>
            <p:grpSpPr>
              <a:xfrm>
                <a:off x="4554882" y="883311"/>
                <a:ext cx="274320" cy="274320"/>
                <a:chOff x="905758" y="394424"/>
                <a:chExt cx="979874" cy="979874"/>
              </a:xfrm>
            </p:grpSpPr>
            <p:sp>
              <p:nvSpPr>
                <p:cNvPr id="138" name="Freeform 165">
                  <a:extLst>
                    <a:ext uri="{FF2B5EF4-FFF2-40B4-BE49-F238E27FC236}">
                      <a16:creationId xmlns:a16="http://schemas.microsoft.com/office/drawing/2014/main" id="{4BB7BEFB-3DB9-AAD4-3632-2FF5836CAD87}"/>
                    </a:ext>
                  </a:extLst>
                </p:cNvPr>
                <p:cNvSpPr>
                  <a:spLocks noChangeArrowheads="1"/>
                </p:cNvSpPr>
                <p:nvPr/>
              </p:nvSpPr>
              <p:spPr bwMode="auto">
                <a:xfrm flipH="1">
                  <a:off x="905758" y="394424"/>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grpSp>
              <p:nvGrpSpPr>
                <p:cNvPr id="139" name="Google Shape;1853;p26">
                  <a:extLst>
                    <a:ext uri="{FF2B5EF4-FFF2-40B4-BE49-F238E27FC236}">
                      <a16:creationId xmlns:a16="http://schemas.microsoft.com/office/drawing/2014/main" id="{C1AD5EDB-BA60-4EFC-2548-200F7768C69D}"/>
                    </a:ext>
                  </a:extLst>
                </p:cNvPr>
                <p:cNvGrpSpPr>
                  <a:grpSpLocks noChangeAspect="1"/>
                </p:cNvGrpSpPr>
                <p:nvPr/>
              </p:nvGrpSpPr>
              <p:grpSpPr>
                <a:xfrm>
                  <a:off x="1204803" y="678621"/>
                  <a:ext cx="381784" cy="411480"/>
                  <a:chOff x="1253041" y="10100699"/>
                  <a:chExt cx="257424" cy="277448"/>
                </a:xfrm>
                <a:solidFill>
                  <a:srgbClr val="FFFFFF"/>
                </a:solidFill>
              </p:grpSpPr>
              <p:sp>
                <p:nvSpPr>
                  <p:cNvPr id="140" name="Google Shape;1854;p26">
                    <a:extLst>
                      <a:ext uri="{FF2B5EF4-FFF2-40B4-BE49-F238E27FC236}">
                        <a16:creationId xmlns:a16="http://schemas.microsoft.com/office/drawing/2014/main" id="{687BB379-CFAB-1E59-4059-370396FDB5BE}"/>
                      </a:ext>
                    </a:extLst>
                  </p:cNvPr>
                  <p:cNvSpPr/>
                  <p:nvPr/>
                </p:nvSpPr>
                <p:spPr>
                  <a:xfrm>
                    <a:off x="1253041" y="10100699"/>
                    <a:ext cx="257424" cy="277448"/>
                  </a:xfrm>
                  <a:custGeom>
                    <a:avLst/>
                    <a:gdLst/>
                    <a:ahLst/>
                    <a:cxnLst/>
                    <a:rect l="l" t="t" r="r" b="b"/>
                    <a:pathLst>
                      <a:path w="398" h="427" extrusionOk="0">
                        <a:moveTo>
                          <a:pt x="386" y="219"/>
                        </a:moveTo>
                        <a:lnTo>
                          <a:pt x="386" y="219"/>
                        </a:lnTo>
                        <a:cubicBezTo>
                          <a:pt x="383" y="219"/>
                          <a:pt x="378" y="222"/>
                          <a:pt x="378" y="227"/>
                        </a:cubicBezTo>
                        <a:cubicBezTo>
                          <a:pt x="378" y="328"/>
                          <a:pt x="299" y="407"/>
                          <a:pt x="198" y="407"/>
                        </a:cubicBezTo>
                        <a:cubicBezTo>
                          <a:pt x="97" y="407"/>
                          <a:pt x="18" y="328"/>
                          <a:pt x="18" y="227"/>
                        </a:cubicBezTo>
                        <a:cubicBezTo>
                          <a:pt x="18" y="135"/>
                          <a:pt x="90" y="55"/>
                          <a:pt x="182" y="47"/>
                        </a:cubicBezTo>
                        <a:cubicBezTo>
                          <a:pt x="166" y="74"/>
                          <a:pt x="166" y="74"/>
                          <a:pt x="166" y="74"/>
                        </a:cubicBezTo>
                        <a:cubicBezTo>
                          <a:pt x="164" y="76"/>
                          <a:pt x="164" y="82"/>
                          <a:pt x="169" y="84"/>
                        </a:cubicBezTo>
                        <a:cubicBezTo>
                          <a:pt x="172" y="87"/>
                          <a:pt x="177" y="87"/>
                          <a:pt x="180" y="82"/>
                        </a:cubicBezTo>
                        <a:cubicBezTo>
                          <a:pt x="206" y="42"/>
                          <a:pt x="206" y="42"/>
                          <a:pt x="206" y="42"/>
                        </a:cubicBezTo>
                        <a:lnTo>
                          <a:pt x="206" y="42"/>
                        </a:lnTo>
                        <a:lnTo>
                          <a:pt x="206" y="39"/>
                        </a:lnTo>
                        <a:lnTo>
                          <a:pt x="206" y="39"/>
                        </a:lnTo>
                        <a:cubicBezTo>
                          <a:pt x="206" y="37"/>
                          <a:pt x="206" y="37"/>
                          <a:pt x="206" y="34"/>
                        </a:cubicBezTo>
                        <a:lnTo>
                          <a:pt x="206" y="34"/>
                        </a:lnTo>
                        <a:lnTo>
                          <a:pt x="206" y="34"/>
                        </a:lnTo>
                        <a:lnTo>
                          <a:pt x="203" y="31"/>
                        </a:lnTo>
                        <a:cubicBezTo>
                          <a:pt x="174" y="2"/>
                          <a:pt x="174" y="2"/>
                          <a:pt x="174" y="2"/>
                        </a:cubicBezTo>
                        <a:cubicBezTo>
                          <a:pt x="172" y="0"/>
                          <a:pt x="166" y="0"/>
                          <a:pt x="161" y="2"/>
                        </a:cubicBezTo>
                        <a:cubicBezTo>
                          <a:pt x="158" y="5"/>
                          <a:pt x="158" y="10"/>
                          <a:pt x="161" y="15"/>
                        </a:cubicBezTo>
                        <a:cubicBezTo>
                          <a:pt x="177" y="31"/>
                          <a:pt x="177" y="31"/>
                          <a:pt x="177" y="31"/>
                        </a:cubicBezTo>
                        <a:cubicBezTo>
                          <a:pt x="79" y="42"/>
                          <a:pt x="0" y="124"/>
                          <a:pt x="0" y="227"/>
                        </a:cubicBezTo>
                        <a:cubicBezTo>
                          <a:pt x="0" y="336"/>
                          <a:pt x="90" y="426"/>
                          <a:pt x="198" y="426"/>
                        </a:cubicBezTo>
                        <a:cubicBezTo>
                          <a:pt x="307" y="426"/>
                          <a:pt x="397" y="336"/>
                          <a:pt x="397" y="227"/>
                        </a:cubicBezTo>
                        <a:cubicBezTo>
                          <a:pt x="397" y="222"/>
                          <a:pt x="391" y="219"/>
                          <a:pt x="386" y="219"/>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141" name="Google Shape;1855;p26">
                    <a:extLst>
                      <a:ext uri="{FF2B5EF4-FFF2-40B4-BE49-F238E27FC236}">
                        <a16:creationId xmlns:a16="http://schemas.microsoft.com/office/drawing/2014/main" id="{2171F6A9-525A-438E-C86C-CAB93B2A9E3C}"/>
                      </a:ext>
                    </a:extLst>
                  </p:cNvPr>
                  <p:cNvSpPr/>
                  <p:nvPr/>
                </p:nvSpPr>
                <p:spPr>
                  <a:xfrm>
                    <a:off x="1341710" y="10212251"/>
                    <a:ext cx="77226" cy="74367"/>
                  </a:xfrm>
                  <a:custGeom>
                    <a:avLst/>
                    <a:gdLst/>
                    <a:ahLst/>
                    <a:cxnLst/>
                    <a:rect l="l" t="t" r="r" b="b"/>
                    <a:pathLst>
                      <a:path w="117" h="114" extrusionOk="0">
                        <a:moveTo>
                          <a:pt x="2" y="111"/>
                        </a:moveTo>
                        <a:lnTo>
                          <a:pt x="2" y="111"/>
                        </a:lnTo>
                        <a:cubicBezTo>
                          <a:pt x="5" y="113"/>
                          <a:pt x="8" y="113"/>
                          <a:pt x="10" y="113"/>
                        </a:cubicBezTo>
                        <a:cubicBezTo>
                          <a:pt x="10" y="113"/>
                          <a:pt x="13" y="113"/>
                          <a:pt x="15" y="111"/>
                        </a:cubicBezTo>
                        <a:cubicBezTo>
                          <a:pt x="111" y="15"/>
                          <a:pt x="111" y="15"/>
                          <a:pt x="111" y="15"/>
                        </a:cubicBezTo>
                        <a:cubicBezTo>
                          <a:pt x="116" y="10"/>
                          <a:pt x="116" y="5"/>
                          <a:pt x="111" y="2"/>
                        </a:cubicBezTo>
                        <a:cubicBezTo>
                          <a:pt x="108" y="0"/>
                          <a:pt x="103" y="0"/>
                          <a:pt x="100" y="2"/>
                        </a:cubicBezTo>
                        <a:cubicBezTo>
                          <a:pt x="2" y="97"/>
                          <a:pt x="2" y="97"/>
                          <a:pt x="2" y="97"/>
                        </a:cubicBezTo>
                        <a:cubicBezTo>
                          <a:pt x="0" y="103"/>
                          <a:pt x="0" y="108"/>
                          <a:pt x="2" y="111"/>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142" name="Google Shape;1856;p26">
                    <a:extLst>
                      <a:ext uri="{FF2B5EF4-FFF2-40B4-BE49-F238E27FC236}">
                        <a16:creationId xmlns:a16="http://schemas.microsoft.com/office/drawing/2014/main" id="{D4F513A2-E9FB-617D-D0D0-B1745B145A61}"/>
                      </a:ext>
                    </a:extLst>
                  </p:cNvPr>
                  <p:cNvSpPr/>
                  <p:nvPr/>
                </p:nvSpPr>
                <p:spPr>
                  <a:xfrm>
                    <a:off x="1341710" y="10206530"/>
                    <a:ext cx="37183" cy="37183"/>
                  </a:xfrm>
                  <a:custGeom>
                    <a:avLst/>
                    <a:gdLst/>
                    <a:ahLst/>
                    <a:cxnLst/>
                    <a:rect l="l" t="t" r="r" b="b"/>
                    <a:pathLst>
                      <a:path w="56" h="56" extrusionOk="0">
                        <a:moveTo>
                          <a:pt x="29" y="55"/>
                        </a:moveTo>
                        <a:lnTo>
                          <a:pt x="29" y="55"/>
                        </a:lnTo>
                        <a:cubicBezTo>
                          <a:pt x="42" y="55"/>
                          <a:pt x="55" y="42"/>
                          <a:pt x="55" y="26"/>
                        </a:cubicBezTo>
                        <a:cubicBezTo>
                          <a:pt x="55" y="13"/>
                          <a:pt x="42" y="0"/>
                          <a:pt x="29" y="0"/>
                        </a:cubicBezTo>
                        <a:cubicBezTo>
                          <a:pt x="13" y="0"/>
                          <a:pt x="0" y="13"/>
                          <a:pt x="0" y="26"/>
                        </a:cubicBezTo>
                        <a:cubicBezTo>
                          <a:pt x="0" y="42"/>
                          <a:pt x="13" y="55"/>
                          <a:pt x="29" y="55"/>
                        </a:cubicBezTo>
                        <a:close/>
                        <a:moveTo>
                          <a:pt x="29" y="16"/>
                        </a:moveTo>
                        <a:lnTo>
                          <a:pt x="29" y="16"/>
                        </a:lnTo>
                        <a:cubicBezTo>
                          <a:pt x="34" y="16"/>
                          <a:pt x="37" y="21"/>
                          <a:pt x="37" y="26"/>
                        </a:cubicBezTo>
                        <a:cubicBezTo>
                          <a:pt x="37" y="32"/>
                          <a:pt x="34" y="37"/>
                          <a:pt x="29" y="37"/>
                        </a:cubicBezTo>
                        <a:cubicBezTo>
                          <a:pt x="23" y="37"/>
                          <a:pt x="18" y="32"/>
                          <a:pt x="18" y="26"/>
                        </a:cubicBezTo>
                        <a:cubicBezTo>
                          <a:pt x="18" y="21"/>
                          <a:pt x="23" y="16"/>
                          <a:pt x="29" y="16"/>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143" name="Google Shape;1857;p26">
                    <a:extLst>
                      <a:ext uri="{FF2B5EF4-FFF2-40B4-BE49-F238E27FC236}">
                        <a16:creationId xmlns:a16="http://schemas.microsoft.com/office/drawing/2014/main" id="{8AC0F4FE-6218-771A-E9A3-E0466346F988}"/>
                      </a:ext>
                    </a:extLst>
                  </p:cNvPr>
                  <p:cNvSpPr/>
                  <p:nvPr/>
                </p:nvSpPr>
                <p:spPr>
                  <a:xfrm>
                    <a:off x="1384613" y="10252294"/>
                    <a:ext cx="34323" cy="37183"/>
                  </a:xfrm>
                  <a:custGeom>
                    <a:avLst/>
                    <a:gdLst/>
                    <a:ahLst/>
                    <a:cxnLst/>
                    <a:rect l="l" t="t" r="r" b="b"/>
                    <a:pathLst>
                      <a:path w="54" h="56" extrusionOk="0">
                        <a:moveTo>
                          <a:pt x="27" y="0"/>
                        </a:moveTo>
                        <a:lnTo>
                          <a:pt x="27" y="0"/>
                        </a:lnTo>
                        <a:cubicBezTo>
                          <a:pt x="11" y="0"/>
                          <a:pt x="0" y="13"/>
                          <a:pt x="0" y="29"/>
                        </a:cubicBezTo>
                        <a:cubicBezTo>
                          <a:pt x="0" y="42"/>
                          <a:pt x="11" y="55"/>
                          <a:pt x="27" y="55"/>
                        </a:cubicBezTo>
                        <a:cubicBezTo>
                          <a:pt x="43" y="55"/>
                          <a:pt x="53" y="42"/>
                          <a:pt x="53" y="29"/>
                        </a:cubicBezTo>
                        <a:cubicBezTo>
                          <a:pt x="53" y="13"/>
                          <a:pt x="43" y="0"/>
                          <a:pt x="27" y="0"/>
                        </a:cubicBezTo>
                        <a:close/>
                        <a:moveTo>
                          <a:pt x="27" y="37"/>
                        </a:moveTo>
                        <a:lnTo>
                          <a:pt x="27" y="37"/>
                        </a:lnTo>
                        <a:cubicBezTo>
                          <a:pt x="21" y="37"/>
                          <a:pt x="16" y="34"/>
                          <a:pt x="16" y="29"/>
                        </a:cubicBezTo>
                        <a:cubicBezTo>
                          <a:pt x="16" y="24"/>
                          <a:pt x="21" y="18"/>
                          <a:pt x="27" y="18"/>
                        </a:cubicBezTo>
                        <a:cubicBezTo>
                          <a:pt x="32" y="18"/>
                          <a:pt x="37" y="24"/>
                          <a:pt x="37" y="29"/>
                        </a:cubicBezTo>
                        <a:cubicBezTo>
                          <a:pt x="37" y="34"/>
                          <a:pt x="32" y="37"/>
                          <a:pt x="27" y="37"/>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grpSp>
          </p:grpSp>
        </p:grpSp>
        <p:grpSp>
          <p:nvGrpSpPr>
            <p:cNvPr id="155" name="Group 154">
              <a:extLst>
                <a:ext uri="{FF2B5EF4-FFF2-40B4-BE49-F238E27FC236}">
                  <a16:creationId xmlns:a16="http://schemas.microsoft.com/office/drawing/2014/main" id="{2A6FA776-237C-8D61-2B92-2FBDED1E895E}"/>
                </a:ext>
              </a:extLst>
            </p:cNvPr>
            <p:cNvGrpSpPr/>
            <p:nvPr/>
          </p:nvGrpSpPr>
          <p:grpSpPr>
            <a:xfrm>
              <a:off x="6720835" y="4571973"/>
              <a:ext cx="982084" cy="276101"/>
              <a:chOff x="4554882" y="883311"/>
              <a:chExt cx="982084" cy="276101"/>
            </a:xfrm>
          </p:grpSpPr>
          <p:grpSp>
            <p:nvGrpSpPr>
              <p:cNvPr id="156" name="Group 155">
                <a:extLst>
                  <a:ext uri="{FF2B5EF4-FFF2-40B4-BE49-F238E27FC236}">
                    <a16:creationId xmlns:a16="http://schemas.microsoft.com/office/drawing/2014/main" id="{A99AC34C-2FC7-95B3-7393-85A97E52ECB6}"/>
                  </a:ext>
                </a:extLst>
              </p:cNvPr>
              <p:cNvGrpSpPr/>
              <p:nvPr/>
            </p:nvGrpSpPr>
            <p:grpSpPr>
              <a:xfrm>
                <a:off x="5262646" y="883311"/>
                <a:ext cx="274320" cy="274320"/>
                <a:chOff x="3151650" y="394424"/>
                <a:chExt cx="979874" cy="974444"/>
              </a:xfrm>
            </p:grpSpPr>
            <p:sp>
              <p:nvSpPr>
                <p:cNvPr id="174" name="Freeform 167">
                  <a:extLst>
                    <a:ext uri="{FF2B5EF4-FFF2-40B4-BE49-F238E27FC236}">
                      <a16:creationId xmlns:a16="http://schemas.microsoft.com/office/drawing/2014/main" id="{AAFD2CD2-7641-C46C-1F83-BAC919D846C3}"/>
                    </a:ext>
                  </a:extLst>
                </p:cNvPr>
                <p:cNvSpPr>
                  <a:spLocks noChangeArrowheads="1"/>
                </p:cNvSpPr>
                <p:nvPr/>
              </p:nvSpPr>
              <p:spPr bwMode="auto">
                <a:xfrm flipH="1">
                  <a:off x="3151650" y="394424"/>
                  <a:ext cx="979874" cy="974444"/>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75" name="Google Shape;6110;p89">
                  <a:extLst>
                    <a:ext uri="{FF2B5EF4-FFF2-40B4-BE49-F238E27FC236}">
                      <a16:creationId xmlns:a16="http://schemas.microsoft.com/office/drawing/2014/main" id="{038C98CF-FF36-93F4-8CB2-C978CF40AF0C}"/>
                    </a:ext>
                  </a:extLst>
                </p:cNvPr>
                <p:cNvSpPr/>
                <p:nvPr/>
              </p:nvSpPr>
              <p:spPr>
                <a:xfrm>
                  <a:off x="3435847" y="675906"/>
                  <a:ext cx="411480" cy="411480"/>
                </a:xfrm>
                <a:custGeom>
                  <a:avLst/>
                  <a:gdLst/>
                  <a:ahLst/>
                  <a:cxnLst/>
                  <a:rect l="l" t="t" r="r" b="b"/>
                  <a:pathLst>
                    <a:path w="1206600" h="1206600" extrusionOk="0">
                      <a:moveTo>
                        <a:pt x="1187549" y="121930"/>
                      </a:moveTo>
                      <a:lnTo>
                        <a:pt x="1035136" y="121930"/>
                      </a:lnTo>
                      <a:lnTo>
                        <a:pt x="1035136" y="30482"/>
                      </a:lnTo>
                      <a:cubicBezTo>
                        <a:pt x="1035136" y="13971"/>
                        <a:pt x="1021165" y="0"/>
                        <a:pt x="1004654" y="0"/>
                      </a:cubicBezTo>
                      <a:cubicBezTo>
                        <a:pt x="988142" y="0"/>
                        <a:pt x="974171" y="13971"/>
                        <a:pt x="974171" y="30482"/>
                      </a:cubicBezTo>
                      <a:lnTo>
                        <a:pt x="974171" y="121930"/>
                      </a:lnTo>
                      <a:lnTo>
                        <a:pt x="274343" y="121930"/>
                      </a:lnTo>
                      <a:lnTo>
                        <a:pt x="274343" y="30482"/>
                      </a:lnTo>
                      <a:cubicBezTo>
                        <a:pt x="274343" y="13971"/>
                        <a:pt x="260372" y="0"/>
                        <a:pt x="243860" y="0"/>
                      </a:cubicBezTo>
                      <a:cubicBezTo>
                        <a:pt x="227349" y="0"/>
                        <a:pt x="213378" y="13971"/>
                        <a:pt x="213378" y="30482"/>
                      </a:cubicBezTo>
                      <a:lnTo>
                        <a:pt x="213378" y="121930"/>
                      </a:lnTo>
                      <a:lnTo>
                        <a:pt x="30483" y="121930"/>
                      </a:lnTo>
                      <a:cubicBezTo>
                        <a:pt x="13972" y="121930"/>
                        <a:pt x="0" y="135901"/>
                        <a:pt x="0" y="152413"/>
                      </a:cubicBezTo>
                      <a:lnTo>
                        <a:pt x="0" y="1187549"/>
                      </a:lnTo>
                      <a:cubicBezTo>
                        <a:pt x="0" y="1204061"/>
                        <a:pt x="13972" y="1218032"/>
                        <a:pt x="30483" y="1218032"/>
                      </a:cubicBezTo>
                      <a:lnTo>
                        <a:pt x="1187549" y="1218032"/>
                      </a:lnTo>
                      <a:cubicBezTo>
                        <a:pt x="1204060" y="1218032"/>
                        <a:pt x="1218032" y="1204061"/>
                        <a:pt x="1218032" y="1187549"/>
                      </a:cubicBezTo>
                      <a:lnTo>
                        <a:pt x="1218032" y="152413"/>
                      </a:lnTo>
                      <a:cubicBezTo>
                        <a:pt x="1218032" y="135901"/>
                        <a:pt x="1204060" y="121930"/>
                        <a:pt x="1187549" y="121930"/>
                      </a:cubicBezTo>
                      <a:close/>
                      <a:moveTo>
                        <a:pt x="1157067" y="182895"/>
                      </a:moveTo>
                      <a:lnTo>
                        <a:pt x="1157067" y="274343"/>
                      </a:lnTo>
                      <a:lnTo>
                        <a:pt x="60965" y="274343"/>
                      </a:lnTo>
                      <a:lnTo>
                        <a:pt x="60965" y="182895"/>
                      </a:lnTo>
                      <a:lnTo>
                        <a:pt x="1157067" y="182895"/>
                      </a:lnTo>
                      <a:close/>
                      <a:moveTo>
                        <a:pt x="60965" y="1157067"/>
                      </a:moveTo>
                      <a:lnTo>
                        <a:pt x="60965" y="335308"/>
                      </a:lnTo>
                      <a:lnTo>
                        <a:pt x="1157067" y="335308"/>
                      </a:lnTo>
                      <a:lnTo>
                        <a:pt x="1157067" y="1157067"/>
                      </a:lnTo>
                      <a:lnTo>
                        <a:pt x="60965" y="1157067"/>
                      </a:lnTo>
                      <a:close/>
                      <a:moveTo>
                        <a:pt x="896695" y="649024"/>
                      </a:moveTo>
                      <a:lnTo>
                        <a:pt x="716340" y="622352"/>
                      </a:lnTo>
                      <a:lnTo>
                        <a:pt x="636324" y="458508"/>
                      </a:lnTo>
                      <a:cubicBezTo>
                        <a:pt x="631243" y="448348"/>
                        <a:pt x="621082" y="441997"/>
                        <a:pt x="609651" y="441997"/>
                      </a:cubicBezTo>
                      <a:cubicBezTo>
                        <a:pt x="598220" y="441997"/>
                        <a:pt x="588059" y="448348"/>
                        <a:pt x="582979" y="458508"/>
                      </a:cubicBezTo>
                      <a:lnTo>
                        <a:pt x="502962" y="622352"/>
                      </a:lnTo>
                      <a:lnTo>
                        <a:pt x="322607" y="649024"/>
                      </a:lnTo>
                      <a:cubicBezTo>
                        <a:pt x="311176" y="650294"/>
                        <a:pt x="301015" y="659185"/>
                        <a:pt x="298475" y="669346"/>
                      </a:cubicBezTo>
                      <a:cubicBezTo>
                        <a:pt x="294665" y="680777"/>
                        <a:pt x="298475" y="692208"/>
                        <a:pt x="306096" y="701099"/>
                      </a:cubicBezTo>
                      <a:lnTo>
                        <a:pt x="436917" y="828109"/>
                      </a:lnTo>
                      <a:lnTo>
                        <a:pt x="406434" y="1007194"/>
                      </a:lnTo>
                      <a:cubicBezTo>
                        <a:pt x="403894" y="1018625"/>
                        <a:pt x="408974" y="1030056"/>
                        <a:pt x="419135" y="1036406"/>
                      </a:cubicBezTo>
                      <a:cubicBezTo>
                        <a:pt x="428026" y="1042757"/>
                        <a:pt x="440727" y="1044027"/>
                        <a:pt x="450888" y="1038947"/>
                      </a:cubicBezTo>
                      <a:lnTo>
                        <a:pt x="612191" y="953850"/>
                      </a:lnTo>
                      <a:lnTo>
                        <a:pt x="773495" y="1038947"/>
                      </a:lnTo>
                      <a:cubicBezTo>
                        <a:pt x="778575" y="1041487"/>
                        <a:pt x="782386" y="1042757"/>
                        <a:pt x="787466" y="1042757"/>
                      </a:cubicBezTo>
                      <a:cubicBezTo>
                        <a:pt x="793816" y="1042757"/>
                        <a:pt x="800167" y="1040217"/>
                        <a:pt x="805247" y="1036406"/>
                      </a:cubicBezTo>
                      <a:cubicBezTo>
                        <a:pt x="814138" y="1030056"/>
                        <a:pt x="819218" y="1018625"/>
                        <a:pt x="817948" y="1007194"/>
                      </a:cubicBezTo>
                      <a:lnTo>
                        <a:pt x="787466" y="828109"/>
                      </a:lnTo>
                      <a:lnTo>
                        <a:pt x="918286" y="701099"/>
                      </a:lnTo>
                      <a:cubicBezTo>
                        <a:pt x="927177" y="693478"/>
                        <a:pt x="929718" y="680777"/>
                        <a:pt x="925907" y="669346"/>
                      </a:cubicBezTo>
                      <a:cubicBezTo>
                        <a:pt x="918286" y="659185"/>
                        <a:pt x="908126" y="650294"/>
                        <a:pt x="896695" y="649024"/>
                      </a:cubicBezTo>
                      <a:close/>
                      <a:moveTo>
                        <a:pt x="729041" y="795086"/>
                      </a:moveTo>
                      <a:cubicBezTo>
                        <a:pt x="721420" y="802707"/>
                        <a:pt x="718880" y="811598"/>
                        <a:pt x="720150" y="821759"/>
                      </a:cubicBezTo>
                      <a:lnTo>
                        <a:pt x="743012" y="956390"/>
                      </a:lnTo>
                      <a:lnTo>
                        <a:pt x="622352" y="892885"/>
                      </a:lnTo>
                      <a:cubicBezTo>
                        <a:pt x="613461" y="887804"/>
                        <a:pt x="603300" y="887804"/>
                        <a:pt x="594409" y="892885"/>
                      </a:cubicBezTo>
                      <a:lnTo>
                        <a:pt x="473749" y="956390"/>
                      </a:lnTo>
                      <a:lnTo>
                        <a:pt x="496612" y="821759"/>
                      </a:lnTo>
                      <a:cubicBezTo>
                        <a:pt x="497882" y="811598"/>
                        <a:pt x="495341" y="801437"/>
                        <a:pt x="487721" y="795086"/>
                      </a:cubicBezTo>
                      <a:lnTo>
                        <a:pt x="389923" y="699828"/>
                      </a:lnTo>
                      <a:lnTo>
                        <a:pt x="524554" y="680777"/>
                      </a:lnTo>
                      <a:cubicBezTo>
                        <a:pt x="534715" y="679507"/>
                        <a:pt x="543605" y="673156"/>
                        <a:pt x="547416" y="664266"/>
                      </a:cubicBezTo>
                      <a:lnTo>
                        <a:pt x="608381" y="542335"/>
                      </a:lnTo>
                      <a:lnTo>
                        <a:pt x="668076" y="664266"/>
                      </a:lnTo>
                      <a:cubicBezTo>
                        <a:pt x="671886" y="673156"/>
                        <a:pt x="680777" y="679507"/>
                        <a:pt x="690938" y="680777"/>
                      </a:cubicBezTo>
                      <a:lnTo>
                        <a:pt x="825569" y="699828"/>
                      </a:lnTo>
                      <a:lnTo>
                        <a:pt x="729041" y="795086"/>
                      </a:lnTo>
                      <a:close/>
                    </a:path>
                  </a:pathLst>
                </a:custGeom>
                <a:solidFill>
                  <a:srgbClr val="FFFFFF"/>
                </a:solid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800" b="0" i="0" u="none" strike="noStrike" kern="0" cap="none" spc="0" normalizeH="0" baseline="0" noProof="0" dirty="0">
                    <a:ln>
                      <a:noFill/>
                    </a:ln>
                    <a:solidFill>
                      <a:srgbClr val="989998"/>
                    </a:solidFill>
                    <a:effectLst/>
                    <a:uLnTx/>
                    <a:uFillTx/>
                    <a:latin typeface="Dax Offc Pro" panose="020B0504030101020102" pitchFamily="34" charset="0"/>
                    <a:ea typeface="Calibri"/>
                    <a:cs typeface="Calibri"/>
                    <a:sym typeface="Calibri"/>
                  </a:endParaRPr>
                </a:p>
              </p:txBody>
            </p:sp>
          </p:grpSp>
          <p:grpSp>
            <p:nvGrpSpPr>
              <p:cNvPr id="157" name="Group 156">
                <a:extLst>
                  <a:ext uri="{FF2B5EF4-FFF2-40B4-BE49-F238E27FC236}">
                    <a16:creationId xmlns:a16="http://schemas.microsoft.com/office/drawing/2014/main" id="{620E013A-8B4F-84E3-F623-6DB10A6E41DA}"/>
                  </a:ext>
                </a:extLst>
              </p:cNvPr>
              <p:cNvGrpSpPr/>
              <p:nvPr/>
            </p:nvGrpSpPr>
            <p:grpSpPr>
              <a:xfrm>
                <a:off x="4908764" y="885092"/>
                <a:ext cx="274320" cy="274320"/>
                <a:chOff x="2017814" y="394424"/>
                <a:chExt cx="979874" cy="974444"/>
              </a:xfrm>
            </p:grpSpPr>
            <p:sp>
              <p:nvSpPr>
                <p:cNvPr id="165" name="Freeform 166">
                  <a:extLst>
                    <a:ext uri="{FF2B5EF4-FFF2-40B4-BE49-F238E27FC236}">
                      <a16:creationId xmlns:a16="http://schemas.microsoft.com/office/drawing/2014/main" id="{72E94AF8-69C9-8367-2C8F-059B0BE4BC41}"/>
                    </a:ext>
                  </a:extLst>
                </p:cNvPr>
                <p:cNvSpPr>
                  <a:spLocks noChangeArrowheads="1"/>
                </p:cNvSpPr>
                <p:nvPr/>
              </p:nvSpPr>
              <p:spPr bwMode="auto">
                <a:xfrm flipH="1">
                  <a:off x="2017814" y="394424"/>
                  <a:ext cx="979874" cy="974444"/>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dirty="0">
                    <a:ln>
                      <a:noFill/>
                    </a:ln>
                    <a:solidFill>
                      <a:srgbClr val="989998"/>
                    </a:solidFill>
                    <a:effectLst/>
                    <a:uLnTx/>
                    <a:uFillTx/>
                    <a:latin typeface="Dax Offc Pro" panose="020B0504030101020102" pitchFamily="34" charset="0"/>
                    <a:ea typeface="+mn-ea"/>
                    <a:cs typeface="+mn-cs"/>
                  </a:endParaRPr>
                </a:p>
              </p:txBody>
            </p:sp>
            <p:grpSp>
              <p:nvGrpSpPr>
                <p:cNvPr id="166" name="Google Shape;6241;p55">
                  <a:extLst>
                    <a:ext uri="{FF2B5EF4-FFF2-40B4-BE49-F238E27FC236}">
                      <a16:creationId xmlns:a16="http://schemas.microsoft.com/office/drawing/2014/main" id="{C17A94E8-E3C9-697D-463B-E957EFAE79BA}"/>
                    </a:ext>
                  </a:extLst>
                </p:cNvPr>
                <p:cNvGrpSpPr>
                  <a:grpSpLocks noChangeAspect="1"/>
                </p:cNvGrpSpPr>
                <p:nvPr/>
              </p:nvGrpSpPr>
              <p:grpSpPr>
                <a:xfrm>
                  <a:off x="2362776" y="675906"/>
                  <a:ext cx="289950" cy="411480"/>
                  <a:chOff x="574167" y="2991963"/>
                  <a:chExt cx="194466" cy="275959"/>
                </a:xfrm>
                <a:solidFill>
                  <a:srgbClr val="FFFFFF"/>
                </a:solidFill>
              </p:grpSpPr>
              <p:sp>
                <p:nvSpPr>
                  <p:cNvPr id="167" name="Google Shape;6242;p55">
                    <a:extLst>
                      <a:ext uri="{FF2B5EF4-FFF2-40B4-BE49-F238E27FC236}">
                        <a16:creationId xmlns:a16="http://schemas.microsoft.com/office/drawing/2014/main" id="{F3CE8873-D97F-7F48-9430-3E7DEC730573}"/>
                      </a:ext>
                    </a:extLst>
                  </p:cNvPr>
                  <p:cNvSpPr/>
                  <p:nvPr/>
                </p:nvSpPr>
                <p:spPr>
                  <a:xfrm>
                    <a:off x="574167" y="2991963"/>
                    <a:ext cx="194466" cy="275959"/>
                  </a:xfrm>
                  <a:custGeom>
                    <a:avLst/>
                    <a:gdLst/>
                    <a:ahLst/>
                    <a:cxnLst/>
                    <a:rect l="l" t="t" r="r" b="b"/>
                    <a:pathLst>
                      <a:path w="465" h="658" extrusionOk="0">
                        <a:moveTo>
                          <a:pt x="449" y="0"/>
                        </a:moveTo>
                        <a:lnTo>
                          <a:pt x="449" y="0"/>
                        </a:lnTo>
                        <a:cubicBezTo>
                          <a:pt x="8" y="0"/>
                          <a:pt x="8" y="0"/>
                          <a:pt x="8" y="0"/>
                        </a:cubicBezTo>
                        <a:cubicBezTo>
                          <a:pt x="0" y="0"/>
                          <a:pt x="0" y="0"/>
                          <a:pt x="0" y="15"/>
                        </a:cubicBezTo>
                        <a:cubicBezTo>
                          <a:pt x="0" y="642"/>
                          <a:pt x="0" y="642"/>
                          <a:pt x="0" y="642"/>
                        </a:cubicBezTo>
                        <a:cubicBezTo>
                          <a:pt x="0" y="650"/>
                          <a:pt x="0" y="657"/>
                          <a:pt x="8" y="657"/>
                        </a:cubicBezTo>
                        <a:cubicBezTo>
                          <a:pt x="449" y="657"/>
                          <a:pt x="449" y="657"/>
                          <a:pt x="449" y="657"/>
                        </a:cubicBezTo>
                        <a:cubicBezTo>
                          <a:pt x="456" y="657"/>
                          <a:pt x="464" y="650"/>
                          <a:pt x="464" y="642"/>
                        </a:cubicBezTo>
                        <a:cubicBezTo>
                          <a:pt x="464" y="15"/>
                          <a:pt x="464" y="15"/>
                          <a:pt x="464" y="15"/>
                        </a:cubicBezTo>
                        <a:cubicBezTo>
                          <a:pt x="464" y="0"/>
                          <a:pt x="456" y="0"/>
                          <a:pt x="449" y="0"/>
                        </a:cubicBezTo>
                        <a:close/>
                        <a:moveTo>
                          <a:pt x="441" y="627"/>
                        </a:moveTo>
                        <a:lnTo>
                          <a:pt x="441" y="627"/>
                        </a:lnTo>
                        <a:cubicBezTo>
                          <a:pt x="23" y="627"/>
                          <a:pt x="23" y="627"/>
                          <a:pt x="23" y="627"/>
                        </a:cubicBezTo>
                        <a:cubicBezTo>
                          <a:pt x="23" y="22"/>
                          <a:pt x="23" y="22"/>
                          <a:pt x="23" y="22"/>
                        </a:cubicBezTo>
                        <a:cubicBezTo>
                          <a:pt x="441" y="22"/>
                          <a:pt x="441" y="22"/>
                          <a:pt x="441" y="22"/>
                        </a:cubicBezTo>
                        <a:lnTo>
                          <a:pt x="441" y="627"/>
                        </a:ln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168" name="Google Shape;6243;p55">
                    <a:extLst>
                      <a:ext uri="{FF2B5EF4-FFF2-40B4-BE49-F238E27FC236}">
                        <a16:creationId xmlns:a16="http://schemas.microsoft.com/office/drawing/2014/main" id="{31FA563A-BF39-5DC2-F91C-526977ADC054}"/>
                      </a:ext>
                    </a:extLst>
                  </p:cNvPr>
                  <p:cNvSpPr/>
                  <p:nvPr/>
                </p:nvSpPr>
                <p:spPr>
                  <a:xfrm>
                    <a:off x="638990" y="3186430"/>
                    <a:ext cx="59266" cy="59266"/>
                  </a:xfrm>
                  <a:custGeom>
                    <a:avLst/>
                    <a:gdLst/>
                    <a:ahLst/>
                    <a:cxnLst/>
                    <a:rect l="l" t="t" r="r" b="b"/>
                    <a:pathLst>
                      <a:path w="143" h="143" extrusionOk="0">
                        <a:moveTo>
                          <a:pt x="75" y="0"/>
                        </a:moveTo>
                        <a:lnTo>
                          <a:pt x="75" y="0"/>
                        </a:lnTo>
                        <a:cubicBezTo>
                          <a:pt x="38" y="0"/>
                          <a:pt x="0" y="37"/>
                          <a:pt x="0" y="75"/>
                        </a:cubicBezTo>
                        <a:cubicBezTo>
                          <a:pt x="0" y="112"/>
                          <a:pt x="38" y="142"/>
                          <a:pt x="75" y="142"/>
                        </a:cubicBezTo>
                        <a:cubicBezTo>
                          <a:pt x="112" y="142"/>
                          <a:pt x="142" y="112"/>
                          <a:pt x="142" y="75"/>
                        </a:cubicBezTo>
                        <a:cubicBezTo>
                          <a:pt x="142" y="37"/>
                          <a:pt x="112" y="0"/>
                          <a:pt x="75" y="0"/>
                        </a:cubicBezTo>
                        <a:close/>
                        <a:moveTo>
                          <a:pt x="75" y="120"/>
                        </a:moveTo>
                        <a:lnTo>
                          <a:pt x="75" y="120"/>
                        </a:lnTo>
                        <a:cubicBezTo>
                          <a:pt x="52" y="120"/>
                          <a:pt x="30" y="97"/>
                          <a:pt x="30" y="75"/>
                        </a:cubicBezTo>
                        <a:cubicBezTo>
                          <a:pt x="30" y="53"/>
                          <a:pt x="52" y="30"/>
                          <a:pt x="75" y="30"/>
                        </a:cubicBezTo>
                        <a:cubicBezTo>
                          <a:pt x="97" y="30"/>
                          <a:pt x="120" y="53"/>
                          <a:pt x="120" y="75"/>
                        </a:cubicBezTo>
                        <a:cubicBezTo>
                          <a:pt x="120" y="97"/>
                          <a:pt x="97" y="120"/>
                          <a:pt x="75" y="120"/>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169" name="Google Shape;6244;p55">
                    <a:extLst>
                      <a:ext uri="{FF2B5EF4-FFF2-40B4-BE49-F238E27FC236}">
                        <a16:creationId xmlns:a16="http://schemas.microsoft.com/office/drawing/2014/main" id="{9941A377-299B-D4A9-4C9B-E8D2794B47CB}"/>
                      </a:ext>
                    </a:extLst>
                  </p:cNvPr>
                  <p:cNvSpPr/>
                  <p:nvPr/>
                </p:nvSpPr>
                <p:spPr>
                  <a:xfrm>
                    <a:off x="638990" y="3104940"/>
                    <a:ext cx="59266" cy="59266"/>
                  </a:xfrm>
                  <a:custGeom>
                    <a:avLst/>
                    <a:gdLst/>
                    <a:ahLst/>
                    <a:cxnLst/>
                    <a:rect l="l" t="t" r="r" b="b"/>
                    <a:pathLst>
                      <a:path w="143" h="143" extrusionOk="0">
                        <a:moveTo>
                          <a:pt x="75" y="0"/>
                        </a:moveTo>
                        <a:lnTo>
                          <a:pt x="75" y="0"/>
                        </a:lnTo>
                        <a:cubicBezTo>
                          <a:pt x="38" y="0"/>
                          <a:pt x="0" y="30"/>
                          <a:pt x="0" y="75"/>
                        </a:cubicBezTo>
                        <a:cubicBezTo>
                          <a:pt x="0" y="112"/>
                          <a:pt x="38" y="142"/>
                          <a:pt x="75" y="142"/>
                        </a:cubicBezTo>
                        <a:cubicBezTo>
                          <a:pt x="112" y="142"/>
                          <a:pt x="142" y="112"/>
                          <a:pt x="142" y="75"/>
                        </a:cubicBezTo>
                        <a:cubicBezTo>
                          <a:pt x="142" y="30"/>
                          <a:pt x="112" y="0"/>
                          <a:pt x="75" y="0"/>
                        </a:cubicBezTo>
                        <a:close/>
                        <a:moveTo>
                          <a:pt x="75" y="112"/>
                        </a:moveTo>
                        <a:lnTo>
                          <a:pt x="75" y="112"/>
                        </a:lnTo>
                        <a:cubicBezTo>
                          <a:pt x="52" y="112"/>
                          <a:pt x="30" y="97"/>
                          <a:pt x="30" y="75"/>
                        </a:cubicBezTo>
                        <a:cubicBezTo>
                          <a:pt x="30" y="52"/>
                          <a:pt x="52" y="30"/>
                          <a:pt x="75" y="30"/>
                        </a:cubicBezTo>
                        <a:cubicBezTo>
                          <a:pt x="97" y="30"/>
                          <a:pt x="120" y="52"/>
                          <a:pt x="120" y="75"/>
                        </a:cubicBezTo>
                        <a:cubicBezTo>
                          <a:pt x="120" y="97"/>
                          <a:pt x="97" y="112"/>
                          <a:pt x="75" y="112"/>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170" name="Google Shape;6245;p55">
                    <a:extLst>
                      <a:ext uri="{FF2B5EF4-FFF2-40B4-BE49-F238E27FC236}">
                        <a16:creationId xmlns:a16="http://schemas.microsoft.com/office/drawing/2014/main" id="{409C0402-4366-890A-5319-3F9FACDED77B}"/>
                      </a:ext>
                    </a:extLst>
                  </p:cNvPr>
                  <p:cNvSpPr/>
                  <p:nvPr/>
                </p:nvSpPr>
                <p:spPr>
                  <a:xfrm>
                    <a:off x="638990" y="3019745"/>
                    <a:ext cx="59266" cy="59266"/>
                  </a:xfrm>
                  <a:custGeom>
                    <a:avLst/>
                    <a:gdLst/>
                    <a:ahLst/>
                    <a:cxnLst/>
                    <a:rect l="l" t="t" r="r" b="b"/>
                    <a:pathLst>
                      <a:path w="143" h="143" extrusionOk="0">
                        <a:moveTo>
                          <a:pt x="75" y="0"/>
                        </a:moveTo>
                        <a:lnTo>
                          <a:pt x="75" y="0"/>
                        </a:lnTo>
                        <a:cubicBezTo>
                          <a:pt x="38" y="0"/>
                          <a:pt x="0" y="37"/>
                          <a:pt x="0" y="75"/>
                        </a:cubicBezTo>
                        <a:cubicBezTo>
                          <a:pt x="0" y="112"/>
                          <a:pt x="38" y="142"/>
                          <a:pt x="75" y="142"/>
                        </a:cubicBezTo>
                        <a:cubicBezTo>
                          <a:pt x="112" y="142"/>
                          <a:pt x="142" y="112"/>
                          <a:pt x="142" y="75"/>
                        </a:cubicBezTo>
                        <a:cubicBezTo>
                          <a:pt x="142" y="37"/>
                          <a:pt x="112" y="0"/>
                          <a:pt x="75" y="0"/>
                        </a:cubicBezTo>
                        <a:close/>
                        <a:moveTo>
                          <a:pt x="75" y="120"/>
                        </a:moveTo>
                        <a:lnTo>
                          <a:pt x="75" y="120"/>
                        </a:lnTo>
                        <a:cubicBezTo>
                          <a:pt x="52" y="120"/>
                          <a:pt x="30" y="97"/>
                          <a:pt x="30" y="75"/>
                        </a:cubicBezTo>
                        <a:cubicBezTo>
                          <a:pt x="30" y="52"/>
                          <a:pt x="52" y="30"/>
                          <a:pt x="75" y="30"/>
                        </a:cubicBezTo>
                        <a:cubicBezTo>
                          <a:pt x="97" y="30"/>
                          <a:pt x="120" y="52"/>
                          <a:pt x="120" y="75"/>
                        </a:cubicBezTo>
                        <a:cubicBezTo>
                          <a:pt x="120" y="97"/>
                          <a:pt x="97" y="120"/>
                          <a:pt x="75" y="120"/>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171" name="Google Shape;6246;p55">
                    <a:extLst>
                      <a:ext uri="{FF2B5EF4-FFF2-40B4-BE49-F238E27FC236}">
                        <a16:creationId xmlns:a16="http://schemas.microsoft.com/office/drawing/2014/main" id="{28AA8E89-E0B0-4567-BD50-3DDA14C57290}"/>
                      </a:ext>
                    </a:extLst>
                  </p:cNvPr>
                  <p:cNvSpPr/>
                  <p:nvPr/>
                </p:nvSpPr>
                <p:spPr>
                  <a:xfrm>
                    <a:off x="624173" y="3003076"/>
                    <a:ext cx="94455" cy="53710"/>
                  </a:xfrm>
                  <a:custGeom>
                    <a:avLst/>
                    <a:gdLst/>
                    <a:ahLst/>
                    <a:cxnLst/>
                    <a:rect l="l" t="t" r="r" b="b"/>
                    <a:pathLst>
                      <a:path w="225" h="128" extrusionOk="0">
                        <a:moveTo>
                          <a:pt x="15" y="127"/>
                        </a:moveTo>
                        <a:lnTo>
                          <a:pt x="15" y="127"/>
                        </a:lnTo>
                        <a:cubicBezTo>
                          <a:pt x="22" y="127"/>
                          <a:pt x="22" y="127"/>
                          <a:pt x="22" y="119"/>
                        </a:cubicBezTo>
                        <a:cubicBezTo>
                          <a:pt x="22" y="67"/>
                          <a:pt x="67" y="29"/>
                          <a:pt x="112" y="29"/>
                        </a:cubicBezTo>
                        <a:cubicBezTo>
                          <a:pt x="157" y="29"/>
                          <a:pt x="194" y="67"/>
                          <a:pt x="194" y="119"/>
                        </a:cubicBezTo>
                        <a:cubicBezTo>
                          <a:pt x="194" y="127"/>
                          <a:pt x="202" y="127"/>
                          <a:pt x="209" y="127"/>
                        </a:cubicBezTo>
                        <a:cubicBezTo>
                          <a:pt x="217" y="127"/>
                          <a:pt x="224" y="127"/>
                          <a:pt x="224" y="119"/>
                        </a:cubicBezTo>
                        <a:cubicBezTo>
                          <a:pt x="224" y="52"/>
                          <a:pt x="172" y="0"/>
                          <a:pt x="112" y="0"/>
                        </a:cubicBezTo>
                        <a:cubicBezTo>
                          <a:pt x="52" y="0"/>
                          <a:pt x="0" y="52"/>
                          <a:pt x="0" y="119"/>
                        </a:cubicBezTo>
                        <a:cubicBezTo>
                          <a:pt x="0" y="127"/>
                          <a:pt x="7" y="127"/>
                          <a:pt x="15" y="127"/>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172" name="Google Shape;6247;p55">
                    <a:extLst>
                      <a:ext uri="{FF2B5EF4-FFF2-40B4-BE49-F238E27FC236}">
                        <a16:creationId xmlns:a16="http://schemas.microsoft.com/office/drawing/2014/main" id="{B9BA8812-CCC5-0196-7F9E-72440BEE7D76}"/>
                      </a:ext>
                    </a:extLst>
                  </p:cNvPr>
                  <p:cNvSpPr/>
                  <p:nvPr/>
                </p:nvSpPr>
                <p:spPr>
                  <a:xfrm>
                    <a:off x="624173" y="3084566"/>
                    <a:ext cx="94455" cy="57415"/>
                  </a:xfrm>
                  <a:custGeom>
                    <a:avLst/>
                    <a:gdLst/>
                    <a:ahLst/>
                    <a:cxnLst/>
                    <a:rect l="l" t="t" r="r" b="b"/>
                    <a:pathLst>
                      <a:path w="225" h="135" extrusionOk="0">
                        <a:moveTo>
                          <a:pt x="15" y="134"/>
                        </a:moveTo>
                        <a:lnTo>
                          <a:pt x="15" y="134"/>
                        </a:lnTo>
                        <a:cubicBezTo>
                          <a:pt x="22" y="134"/>
                          <a:pt x="22" y="127"/>
                          <a:pt x="22" y="120"/>
                        </a:cubicBezTo>
                        <a:cubicBezTo>
                          <a:pt x="22" y="67"/>
                          <a:pt x="67" y="30"/>
                          <a:pt x="112" y="30"/>
                        </a:cubicBezTo>
                        <a:cubicBezTo>
                          <a:pt x="157" y="30"/>
                          <a:pt x="194" y="67"/>
                          <a:pt x="194" y="120"/>
                        </a:cubicBezTo>
                        <a:cubicBezTo>
                          <a:pt x="194" y="127"/>
                          <a:pt x="202" y="134"/>
                          <a:pt x="209" y="134"/>
                        </a:cubicBezTo>
                        <a:cubicBezTo>
                          <a:pt x="217" y="134"/>
                          <a:pt x="224" y="127"/>
                          <a:pt x="224" y="120"/>
                        </a:cubicBezTo>
                        <a:cubicBezTo>
                          <a:pt x="224" y="52"/>
                          <a:pt x="172" y="0"/>
                          <a:pt x="112" y="0"/>
                        </a:cubicBezTo>
                        <a:cubicBezTo>
                          <a:pt x="52" y="0"/>
                          <a:pt x="0" y="52"/>
                          <a:pt x="0" y="120"/>
                        </a:cubicBezTo>
                        <a:cubicBezTo>
                          <a:pt x="0" y="127"/>
                          <a:pt x="7" y="134"/>
                          <a:pt x="15" y="134"/>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173" name="Google Shape;6248;p55">
                    <a:extLst>
                      <a:ext uri="{FF2B5EF4-FFF2-40B4-BE49-F238E27FC236}">
                        <a16:creationId xmlns:a16="http://schemas.microsoft.com/office/drawing/2014/main" id="{88DB5BCF-CFFC-A3F6-62BF-3AA67FDA2613}"/>
                      </a:ext>
                    </a:extLst>
                  </p:cNvPr>
                  <p:cNvSpPr/>
                  <p:nvPr/>
                </p:nvSpPr>
                <p:spPr>
                  <a:xfrm>
                    <a:off x="624173" y="3166057"/>
                    <a:ext cx="94455" cy="53710"/>
                  </a:xfrm>
                  <a:custGeom>
                    <a:avLst/>
                    <a:gdLst/>
                    <a:ahLst/>
                    <a:cxnLst/>
                    <a:rect l="l" t="t" r="r" b="b"/>
                    <a:pathLst>
                      <a:path w="225" h="128" extrusionOk="0">
                        <a:moveTo>
                          <a:pt x="15" y="127"/>
                        </a:moveTo>
                        <a:lnTo>
                          <a:pt x="15" y="127"/>
                        </a:lnTo>
                        <a:cubicBezTo>
                          <a:pt x="22" y="127"/>
                          <a:pt x="22" y="120"/>
                          <a:pt x="22" y="112"/>
                        </a:cubicBezTo>
                        <a:cubicBezTo>
                          <a:pt x="22" y="68"/>
                          <a:pt x="67" y="30"/>
                          <a:pt x="112" y="30"/>
                        </a:cubicBezTo>
                        <a:cubicBezTo>
                          <a:pt x="157" y="30"/>
                          <a:pt x="194" y="68"/>
                          <a:pt x="194" y="112"/>
                        </a:cubicBezTo>
                        <a:cubicBezTo>
                          <a:pt x="194" y="120"/>
                          <a:pt x="202" y="127"/>
                          <a:pt x="209" y="127"/>
                        </a:cubicBezTo>
                        <a:cubicBezTo>
                          <a:pt x="217" y="127"/>
                          <a:pt x="224" y="120"/>
                          <a:pt x="224" y="112"/>
                        </a:cubicBezTo>
                        <a:cubicBezTo>
                          <a:pt x="224" y="53"/>
                          <a:pt x="172" y="0"/>
                          <a:pt x="112" y="0"/>
                        </a:cubicBezTo>
                        <a:cubicBezTo>
                          <a:pt x="52" y="0"/>
                          <a:pt x="0" y="53"/>
                          <a:pt x="0" y="112"/>
                        </a:cubicBezTo>
                        <a:cubicBezTo>
                          <a:pt x="0" y="120"/>
                          <a:pt x="7" y="127"/>
                          <a:pt x="15" y="127"/>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grpSp>
          </p:grpSp>
          <p:grpSp>
            <p:nvGrpSpPr>
              <p:cNvPr id="158" name="Group 157">
                <a:extLst>
                  <a:ext uri="{FF2B5EF4-FFF2-40B4-BE49-F238E27FC236}">
                    <a16:creationId xmlns:a16="http://schemas.microsoft.com/office/drawing/2014/main" id="{64F6686A-6764-9FAC-56F8-E8DE73773D66}"/>
                  </a:ext>
                </a:extLst>
              </p:cNvPr>
              <p:cNvGrpSpPr/>
              <p:nvPr/>
            </p:nvGrpSpPr>
            <p:grpSpPr>
              <a:xfrm>
                <a:off x="4554882" y="883311"/>
                <a:ext cx="274320" cy="274320"/>
                <a:chOff x="905758" y="394424"/>
                <a:chExt cx="979874" cy="979874"/>
              </a:xfrm>
            </p:grpSpPr>
            <p:sp>
              <p:nvSpPr>
                <p:cNvPr id="159" name="Freeform 165">
                  <a:extLst>
                    <a:ext uri="{FF2B5EF4-FFF2-40B4-BE49-F238E27FC236}">
                      <a16:creationId xmlns:a16="http://schemas.microsoft.com/office/drawing/2014/main" id="{00C07416-A18E-87F5-34EE-06BB25FB354B}"/>
                    </a:ext>
                  </a:extLst>
                </p:cNvPr>
                <p:cNvSpPr>
                  <a:spLocks noChangeArrowheads="1"/>
                </p:cNvSpPr>
                <p:nvPr/>
              </p:nvSpPr>
              <p:spPr bwMode="auto">
                <a:xfrm flipH="1">
                  <a:off x="905758" y="394424"/>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grpSp>
              <p:nvGrpSpPr>
                <p:cNvPr id="160" name="Google Shape;1853;p26">
                  <a:extLst>
                    <a:ext uri="{FF2B5EF4-FFF2-40B4-BE49-F238E27FC236}">
                      <a16:creationId xmlns:a16="http://schemas.microsoft.com/office/drawing/2014/main" id="{0DA2FA0D-955A-479D-D7E7-4D4CFBD5A3DF}"/>
                    </a:ext>
                  </a:extLst>
                </p:cNvPr>
                <p:cNvGrpSpPr>
                  <a:grpSpLocks noChangeAspect="1"/>
                </p:cNvGrpSpPr>
                <p:nvPr/>
              </p:nvGrpSpPr>
              <p:grpSpPr>
                <a:xfrm>
                  <a:off x="1204803" y="678621"/>
                  <a:ext cx="381784" cy="411480"/>
                  <a:chOff x="1253041" y="10100699"/>
                  <a:chExt cx="257424" cy="277448"/>
                </a:xfrm>
                <a:solidFill>
                  <a:srgbClr val="FFFFFF"/>
                </a:solidFill>
              </p:grpSpPr>
              <p:sp>
                <p:nvSpPr>
                  <p:cNvPr id="161" name="Google Shape;1854;p26">
                    <a:extLst>
                      <a:ext uri="{FF2B5EF4-FFF2-40B4-BE49-F238E27FC236}">
                        <a16:creationId xmlns:a16="http://schemas.microsoft.com/office/drawing/2014/main" id="{F0DBE637-36EC-98D0-CDD6-72A57E07A330}"/>
                      </a:ext>
                    </a:extLst>
                  </p:cNvPr>
                  <p:cNvSpPr/>
                  <p:nvPr/>
                </p:nvSpPr>
                <p:spPr>
                  <a:xfrm>
                    <a:off x="1253041" y="10100699"/>
                    <a:ext cx="257424" cy="277448"/>
                  </a:xfrm>
                  <a:custGeom>
                    <a:avLst/>
                    <a:gdLst/>
                    <a:ahLst/>
                    <a:cxnLst/>
                    <a:rect l="l" t="t" r="r" b="b"/>
                    <a:pathLst>
                      <a:path w="398" h="427" extrusionOk="0">
                        <a:moveTo>
                          <a:pt x="386" y="219"/>
                        </a:moveTo>
                        <a:lnTo>
                          <a:pt x="386" y="219"/>
                        </a:lnTo>
                        <a:cubicBezTo>
                          <a:pt x="383" y="219"/>
                          <a:pt x="378" y="222"/>
                          <a:pt x="378" y="227"/>
                        </a:cubicBezTo>
                        <a:cubicBezTo>
                          <a:pt x="378" y="328"/>
                          <a:pt x="299" y="407"/>
                          <a:pt x="198" y="407"/>
                        </a:cubicBezTo>
                        <a:cubicBezTo>
                          <a:pt x="97" y="407"/>
                          <a:pt x="18" y="328"/>
                          <a:pt x="18" y="227"/>
                        </a:cubicBezTo>
                        <a:cubicBezTo>
                          <a:pt x="18" y="135"/>
                          <a:pt x="90" y="55"/>
                          <a:pt x="182" y="47"/>
                        </a:cubicBezTo>
                        <a:cubicBezTo>
                          <a:pt x="166" y="74"/>
                          <a:pt x="166" y="74"/>
                          <a:pt x="166" y="74"/>
                        </a:cubicBezTo>
                        <a:cubicBezTo>
                          <a:pt x="164" y="76"/>
                          <a:pt x="164" y="82"/>
                          <a:pt x="169" y="84"/>
                        </a:cubicBezTo>
                        <a:cubicBezTo>
                          <a:pt x="172" y="87"/>
                          <a:pt x="177" y="87"/>
                          <a:pt x="180" y="82"/>
                        </a:cubicBezTo>
                        <a:cubicBezTo>
                          <a:pt x="206" y="42"/>
                          <a:pt x="206" y="42"/>
                          <a:pt x="206" y="42"/>
                        </a:cubicBezTo>
                        <a:lnTo>
                          <a:pt x="206" y="42"/>
                        </a:lnTo>
                        <a:lnTo>
                          <a:pt x="206" y="39"/>
                        </a:lnTo>
                        <a:lnTo>
                          <a:pt x="206" y="39"/>
                        </a:lnTo>
                        <a:cubicBezTo>
                          <a:pt x="206" y="37"/>
                          <a:pt x="206" y="37"/>
                          <a:pt x="206" y="34"/>
                        </a:cubicBezTo>
                        <a:lnTo>
                          <a:pt x="206" y="34"/>
                        </a:lnTo>
                        <a:lnTo>
                          <a:pt x="206" y="34"/>
                        </a:lnTo>
                        <a:lnTo>
                          <a:pt x="203" y="31"/>
                        </a:lnTo>
                        <a:cubicBezTo>
                          <a:pt x="174" y="2"/>
                          <a:pt x="174" y="2"/>
                          <a:pt x="174" y="2"/>
                        </a:cubicBezTo>
                        <a:cubicBezTo>
                          <a:pt x="172" y="0"/>
                          <a:pt x="166" y="0"/>
                          <a:pt x="161" y="2"/>
                        </a:cubicBezTo>
                        <a:cubicBezTo>
                          <a:pt x="158" y="5"/>
                          <a:pt x="158" y="10"/>
                          <a:pt x="161" y="15"/>
                        </a:cubicBezTo>
                        <a:cubicBezTo>
                          <a:pt x="177" y="31"/>
                          <a:pt x="177" y="31"/>
                          <a:pt x="177" y="31"/>
                        </a:cubicBezTo>
                        <a:cubicBezTo>
                          <a:pt x="79" y="42"/>
                          <a:pt x="0" y="124"/>
                          <a:pt x="0" y="227"/>
                        </a:cubicBezTo>
                        <a:cubicBezTo>
                          <a:pt x="0" y="336"/>
                          <a:pt x="90" y="426"/>
                          <a:pt x="198" y="426"/>
                        </a:cubicBezTo>
                        <a:cubicBezTo>
                          <a:pt x="307" y="426"/>
                          <a:pt x="397" y="336"/>
                          <a:pt x="397" y="227"/>
                        </a:cubicBezTo>
                        <a:cubicBezTo>
                          <a:pt x="397" y="222"/>
                          <a:pt x="391" y="219"/>
                          <a:pt x="386" y="219"/>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162" name="Google Shape;1855;p26">
                    <a:extLst>
                      <a:ext uri="{FF2B5EF4-FFF2-40B4-BE49-F238E27FC236}">
                        <a16:creationId xmlns:a16="http://schemas.microsoft.com/office/drawing/2014/main" id="{7C2AB5C6-D1DB-968A-648D-03B4B5648C56}"/>
                      </a:ext>
                    </a:extLst>
                  </p:cNvPr>
                  <p:cNvSpPr/>
                  <p:nvPr/>
                </p:nvSpPr>
                <p:spPr>
                  <a:xfrm>
                    <a:off x="1341710" y="10212251"/>
                    <a:ext cx="77226" cy="74367"/>
                  </a:xfrm>
                  <a:custGeom>
                    <a:avLst/>
                    <a:gdLst/>
                    <a:ahLst/>
                    <a:cxnLst/>
                    <a:rect l="l" t="t" r="r" b="b"/>
                    <a:pathLst>
                      <a:path w="117" h="114" extrusionOk="0">
                        <a:moveTo>
                          <a:pt x="2" y="111"/>
                        </a:moveTo>
                        <a:lnTo>
                          <a:pt x="2" y="111"/>
                        </a:lnTo>
                        <a:cubicBezTo>
                          <a:pt x="5" y="113"/>
                          <a:pt x="8" y="113"/>
                          <a:pt x="10" y="113"/>
                        </a:cubicBezTo>
                        <a:cubicBezTo>
                          <a:pt x="10" y="113"/>
                          <a:pt x="13" y="113"/>
                          <a:pt x="15" y="111"/>
                        </a:cubicBezTo>
                        <a:cubicBezTo>
                          <a:pt x="111" y="15"/>
                          <a:pt x="111" y="15"/>
                          <a:pt x="111" y="15"/>
                        </a:cubicBezTo>
                        <a:cubicBezTo>
                          <a:pt x="116" y="10"/>
                          <a:pt x="116" y="5"/>
                          <a:pt x="111" y="2"/>
                        </a:cubicBezTo>
                        <a:cubicBezTo>
                          <a:pt x="108" y="0"/>
                          <a:pt x="103" y="0"/>
                          <a:pt x="100" y="2"/>
                        </a:cubicBezTo>
                        <a:cubicBezTo>
                          <a:pt x="2" y="97"/>
                          <a:pt x="2" y="97"/>
                          <a:pt x="2" y="97"/>
                        </a:cubicBezTo>
                        <a:cubicBezTo>
                          <a:pt x="0" y="103"/>
                          <a:pt x="0" y="108"/>
                          <a:pt x="2" y="111"/>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163" name="Google Shape;1856;p26">
                    <a:extLst>
                      <a:ext uri="{FF2B5EF4-FFF2-40B4-BE49-F238E27FC236}">
                        <a16:creationId xmlns:a16="http://schemas.microsoft.com/office/drawing/2014/main" id="{77044E0D-F164-E4BB-32FB-956B71BB9CE3}"/>
                      </a:ext>
                    </a:extLst>
                  </p:cNvPr>
                  <p:cNvSpPr/>
                  <p:nvPr/>
                </p:nvSpPr>
                <p:spPr>
                  <a:xfrm>
                    <a:off x="1341710" y="10206530"/>
                    <a:ext cx="37183" cy="37183"/>
                  </a:xfrm>
                  <a:custGeom>
                    <a:avLst/>
                    <a:gdLst/>
                    <a:ahLst/>
                    <a:cxnLst/>
                    <a:rect l="l" t="t" r="r" b="b"/>
                    <a:pathLst>
                      <a:path w="56" h="56" extrusionOk="0">
                        <a:moveTo>
                          <a:pt x="29" y="55"/>
                        </a:moveTo>
                        <a:lnTo>
                          <a:pt x="29" y="55"/>
                        </a:lnTo>
                        <a:cubicBezTo>
                          <a:pt x="42" y="55"/>
                          <a:pt x="55" y="42"/>
                          <a:pt x="55" y="26"/>
                        </a:cubicBezTo>
                        <a:cubicBezTo>
                          <a:pt x="55" y="13"/>
                          <a:pt x="42" y="0"/>
                          <a:pt x="29" y="0"/>
                        </a:cubicBezTo>
                        <a:cubicBezTo>
                          <a:pt x="13" y="0"/>
                          <a:pt x="0" y="13"/>
                          <a:pt x="0" y="26"/>
                        </a:cubicBezTo>
                        <a:cubicBezTo>
                          <a:pt x="0" y="42"/>
                          <a:pt x="13" y="55"/>
                          <a:pt x="29" y="55"/>
                        </a:cubicBezTo>
                        <a:close/>
                        <a:moveTo>
                          <a:pt x="29" y="16"/>
                        </a:moveTo>
                        <a:lnTo>
                          <a:pt x="29" y="16"/>
                        </a:lnTo>
                        <a:cubicBezTo>
                          <a:pt x="34" y="16"/>
                          <a:pt x="37" y="21"/>
                          <a:pt x="37" y="26"/>
                        </a:cubicBezTo>
                        <a:cubicBezTo>
                          <a:pt x="37" y="32"/>
                          <a:pt x="34" y="37"/>
                          <a:pt x="29" y="37"/>
                        </a:cubicBezTo>
                        <a:cubicBezTo>
                          <a:pt x="23" y="37"/>
                          <a:pt x="18" y="32"/>
                          <a:pt x="18" y="26"/>
                        </a:cubicBezTo>
                        <a:cubicBezTo>
                          <a:pt x="18" y="21"/>
                          <a:pt x="23" y="16"/>
                          <a:pt x="29" y="16"/>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164" name="Google Shape;1857;p26">
                    <a:extLst>
                      <a:ext uri="{FF2B5EF4-FFF2-40B4-BE49-F238E27FC236}">
                        <a16:creationId xmlns:a16="http://schemas.microsoft.com/office/drawing/2014/main" id="{A5FD76E4-6BD7-D80C-7BDD-B45FE6CB9E0C}"/>
                      </a:ext>
                    </a:extLst>
                  </p:cNvPr>
                  <p:cNvSpPr/>
                  <p:nvPr/>
                </p:nvSpPr>
                <p:spPr>
                  <a:xfrm>
                    <a:off x="1384613" y="10252294"/>
                    <a:ext cx="34323" cy="37183"/>
                  </a:xfrm>
                  <a:custGeom>
                    <a:avLst/>
                    <a:gdLst/>
                    <a:ahLst/>
                    <a:cxnLst/>
                    <a:rect l="l" t="t" r="r" b="b"/>
                    <a:pathLst>
                      <a:path w="54" h="56" extrusionOk="0">
                        <a:moveTo>
                          <a:pt x="27" y="0"/>
                        </a:moveTo>
                        <a:lnTo>
                          <a:pt x="27" y="0"/>
                        </a:lnTo>
                        <a:cubicBezTo>
                          <a:pt x="11" y="0"/>
                          <a:pt x="0" y="13"/>
                          <a:pt x="0" y="29"/>
                        </a:cubicBezTo>
                        <a:cubicBezTo>
                          <a:pt x="0" y="42"/>
                          <a:pt x="11" y="55"/>
                          <a:pt x="27" y="55"/>
                        </a:cubicBezTo>
                        <a:cubicBezTo>
                          <a:pt x="43" y="55"/>
                          <a:pt x="53" y="42"/>
                          <a:pt x="53" y="29"/>
                        </a:cubicBezTo>
                        <a:cubicBezTo>
                          <a:pt x="53" y="13"/>
                          <a:pt x="43" y="0"/>
                          <a:pt x="27" y="0"/>
                        </a:cubicBezTo>
                        <a:close/>
                        <a:moveTo>
                          <a:pt x="27" y="37"/>
                        </a:moveTo>
                        <a:lnTo>
                          <a:pt x="27" y="37"/>
                        </a:lnTo>
                        <a:cubicBezTo>
                          <a:pt x="21" y="37"/>
                          <a:pt x="16" y="34"/>
                          <a:pt x="16" y="29"/>
                        </a:cubicBezTo>
                        <a:cubicBezTo>
                          <a:pt x="16" y="24"/>
                          <a:pt x="21" y="18"/>
                          <a:pt x="27" y="18"/>
                        </a:cubicBezTo>
                        <a:cubicBezTo>
                          <a:pt x="32" y="18"/>
                          <a:pt x="37" y="24"/>
                          <a:pt x="37" y="29"/>
                        </a:cubicBezTo>
                        <a:cubicBezTo>
                          <a:pt x="37" y="34"/>
                          <a:pt x="32" y="37"/>
                          <a:pt x="27" y="37"/>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grpSp>
          </p:grpSp>
        </p:grpSp>
        <p:grpSp>
          <p:nvGrpSpPr>
            <p:cNvPr id="176" name="Group 175">
              <a:extLst>
                <a:ext uri="{FF2B5EF4-FFF2-40B4-BE49-F238E27FC236}">
                  <a16:creationId xmlns:a16="http://schemas.microsoft.com/office/drawing/2014/main" id="{25FBB6D5-6BBE-0AB1-8370-7F648C249538}"/>
                </a:ext>
              </a:extLst>
            </p:cNvPr>
            <p:cNvGrpSpPr/>
            <p:nvPr/>
          </p:nvGrpSpPr>
          <p:grpSpPr>
            <a:xfrm>
              <a:off x="8005753" y="2437479"/>
              <a:ext cx="982084" cy="276101"/>
              <a:chOff x="4554882" y="883311"/>
              <a:chExt cx="982084" cy="276101"/>
            </a:xfrm>
          </p:grpSpPr>
          <p:grpSp>
            <p:nvGrpSpPr>
              <p:cNvPr id="177" name="Group 176">
                <a:extLst>
                  <a:ext uri="{FF2B5EF4-FFF2-40B4-BE49-F238E27FC236}">
                    <a16:creationId xmlns:a16="http://schemas.microsoft.com/office/drawing/2014/main" id="{F852E537-392C-8774-5366-1DBA89EF8744}"/>
                  </a:ext>
                </a:extLst>
              </p:cNvPr>
              <p:cNvGrpSpPr/>
              <p:nvPr/>
            </p:nvGrpSpPr>
            <p:grpSpPr>
              <a:xfrm>
                <a:off x="5262646" y="883311"/>
                <a:ext cx="274320" cy="274320"/>
                <a:chOff x="3151650" y="394424"/>
                <a:chExt cx="979874" cy="974444"/>
              </a:xfrm>
            </p:grpSpPr>
            <p:sp>
              <p:nvSpPr>
                <p:cNvPr id="195" name="Freeform 167">
                  <a:extLst>
                    <a:ext uri="{FF2B5EF4-FFF2-40B4-BE49-F238E27FC236}">
                      <a16:creationId xmlns:a16="http://schemas.microsoft.com/office/drawing/2014/main" id="{6CA52404-97D6-5744-537A-C9B534249A73}"/>
                    </a:ext>
                  </a:extLst>
                </p:cNvPr>
                <p:cNvSpPr>
                  <a:spLocks noChangeArrowheads="1"/>
                </p:cNvSpPr>
                <p:nvPr/>
              </p:nvSpPr>
              <p:spPr bwMode="auto">
                <a:xfrm flipH="1">
                  <a:off x="3151650" y="394424"/>
                  <a:ext cx="979874" cy="974444"/>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196" name="Google Shape;6110;p89">
                  <a:extLst>
                    <a:ext uri="{FF2B5EF4-FFF2-40B4-BE49-F238E27FC236}">
                      <a16:creationId xmlns:a16="http://schemas.microsoft.com/office/drawing/2014/main" id="{D4DF2C5A-1475-8F36-5AAC-753277EC4BFE}"/>
                    </a:ext>
                  </a:extLst>
                </p:cNvPr>
                <p:cNvSpPr/>
                <p:nvPr/>
              </p:nvSpPr>
              <p:spPr>
                <a:xfrm>
                  <a:off x="3435847" y="675906"/>
                  <a:ext cx="411480" cy="411480"/>
                </a:xfrm>
                <a:custGeom>
                  <a:avLst/>
                  <a:gdLst/>
                  <a:ahLst/>
                  <a:cxnLst/>
                  <a:rect l="l" t="t" r="r" b="b"/>
                  <a:pathLst>
                    <a:path w="1206600" h="1206600" extrusionOk="0">
                      <a:moveTo>
                        <a:pt x="1187549" y="121930"/>
                      </a:moveTo>
                      <a:lnTo>
                        <a:pt x="1035136" y="121930"/>
                      </a:lnTo>
                      <a:lnTo>
                        <a:pt x="1035136" y="30482"/>
                      </a:lnTo>
                      <a:cubicBezTo>
                        <a:pt x="1035136" y="13971"/>
                        <a:pt x="1021165" y="0"/>
                        <a:pt x="1004654" y="0"/>
                      </a:cubicBezTo>
                      <a:cubicBezTo>
                        <a:pt x="988142" y="0"/>
                        <a:pt x="974171" y="13971"/>
                        <a:pt x="974171" y="30482"/>
                      </a:cubicBezTo>
                      <a:lnTo>
                        <a:pt x="974171" y="121930"/>
                      </a:lnTo>
                      <a:lnTo>
                        <a:pt x="274343" y="121930"/>
                      </a:lnTo>
                      <a:lnTo>
                        <a:pt x="274343" y="30482"/>
                      </a:lnTo>
                      <a:cubicBezTo>
                        <a:pt x="274343" y="13971"/>
                        <a:pt x="260372" y="0"/>
                        <a:pt x="243860" y="0"/>
                      </a:cubicBezTo>
                      <a:cubicBezTo>
                        <a:pt x="227349" y="0"/>
                        <a:pt x="213378" y="13971"/>
                        <a:pt x="213378" y="30482"/>
                      </a:cubicBezTo>
                      <a:lnTo>
                        <a:pt x="213378" y="121930"/>
                      </a:lnTo>
                      <a:lnTo>
                        <a:pt x="30483" y="121930"/>
                      </a:lnTo>
                      <a:cubicBezTo>
                        <a:pt x="13972" y="121930"/>
                        <a:pt x="0" y="135901"/>
                        <a:pt x="0" y="152413"/>
                      </a:cubicBezTo>
                      <a:lnTo>
                        <a:pt x="0" y="1187549"/>
                      </a:lnTo>
                      <a:cubicBezTo>
                        <a:pt x="0" y="1204061"/>
                        <a:pt x="13972" y="1218032"/>
                        <a:pt x="30483" y="1218032"/>
                      </a:cubicBezTo>
                      <a:lnTo>
                        <a:pt x="1187549" y="1218032"/>
                      </a:lnTo>
                      <a:cubicBezTo>
                        <a:pt x="1204060" y="1218032"/>
                        <a:pt x="1218032" y="1204061"/>
                        <a:pt x="1218032" y="1187549"/>
                      </a:cubicBezTo>
                      <a:lnTo>
                        <a:pt x="1218032" y="152413"/>
                      </a:lnTo>
                      <a:cubicBezTo>
                        <a:pt x="1218032" y="135901"/>
                        <a:pt x="1204060" y="121930"/>
                        <a:pt x="1187549" y="121930"/>
                      </a:cubicBezTo>
                      <a:close/>
                      <a:moveTo>
                        <a:pt x="1157067" y="182895"/>
                      </a:moveTo>
                      <a:lnTo>
                        <a:pt x="1157067" y="274343"/>
                      </a:lnTo>
                      <a:lnTo>
                        <a:pt x="60965" y="274343"/>
                      </a:lnTo>
                      <a:lnTo>
                        <a:pt x="60965" y="182895"/>
                      </a:lnTo>
                      <a:lnTo>
                        <a:pt x="1157067" y="182895"/>
                      </a:lnTo>
                      <a:close/>
                      <a:moveTo>
                        <a:pt x="60965" y="1157067"/>
                      </a:moveTo>
                      <a:lnTo>
                        <a:pt x="60965" y="335308"/>
                      </a:lnTo>
                      <a:lnTo>
                        <a:pt x="1157067" y="335308"/>
                      </a:lnTo>
                      <a:lnTo>
                        <a:pt x="1157067" y="1157067"/>
                      </a:lnTo>
                      <a:lnTo>
                        <a:pt x="60965" y="1157067"/>
                      </a:lnTo>
                      <a:close/>
                      <a:moveTo>
                        <a:pt x="896695" y="649024"/>
                      </a:moveTo>
                      <a:lnTo>
                        <a:pt x="716340" y="622352"/>
                      </a:lnTo>
                      <a:lnTo>
                        <a:pt x="636324" y="458508"/>
                      </a:lnTo>
                      <a:cubicBezTo>
                        <a:pt x="631243" y="448348"/>
                        <a:pt x="621082" y="441997"/>
                        <a:pt x="609651" y="441997"/>
                      </a:cubicBezTo>
                      <a:cubicBezTo>
                        <a:pt x="598220" y="441997"/>
                        <a:pt x="588059" y="448348"/>
                        <a:pt x="582979" y="458508"/>
                      </a:cubicBezTo>
                      <a:lnTo>
                        <a:pt x="502962" y="622352"/>
                      </a:lnTo>
                      <a:lnTo>
                        <a:pt x="322607" y="649024"/>
                      </a:lnTo>
                      <a:cubicBezTo>
                        <a:pt x="311176" y="650294"/>
                        <a:pt x="301015" y="659185"/>
                        <a:pt x="298475" y="669346"/>
                      </a:cubicBezTo>
                      <a:cubicBezTo>
                        <a:pt x="294665" y="680777"/>
                        <a:pt x="298475" y="692208"/>
                        <a:pt x="306096" y="701099"/>
                      </a:cubicBezTo>
                      <a:lnTo>
                        <a:pt x="436917" y="828109"/>
                      </a:lnTo>
                      <a:lnTo>
                        <a:pt x="406434" y="1007194"/>
                      </a:lnTo>
                      <a:cubicBezTo>
                        <a:pt x="403894" y="1018625"/>
                        <a:pt x="408974" y="1030056"/>
                        <a:pt x="419135" y="1036406"/>
                      </a:cubicBezTo>
                      <a:cubicBezTo>
                        <a:pt x="428026" y="1042757"/>
                        <a:pt x="440727" y="1044027"/>
                        <a:pt x="450888" y="1038947"/>
                      </a:cubicBezTo>
                      <a:lnTo>
                        <a:pt x="612191" y="953850"/>
                      </a:lnTo>
                      <a:lnTo>
                        <a:pt x="773495" y="1038947"/>
                      </a:lnTo>
                      <a:cubicBezTo>
                        <a:pt x="778575" y="1041487"/>
                        <a:pt x="782386" y="1042757"/>
                        <a:pt x="787466" y="1042757"/>
                      </a:cubicBezTo>
                      <a:cubicBezTo>
                        <a:pt x="793816" y="1042757"/>
                        <a:pt x="800167" y="1040217"/>
                        <a:pt x="805247" y="1036406"/>
                      </a:cubicBezTo>
                      <a:cubicBezTo>
                        <a:pt x="814138" y="1030056"/>
                        <a:pt x="819218" y="1018625"/>
                        <a:pt x="817948" y="1007194"/>
                      </a:cubicBezTo>
                      <a:lnTo>
                        <a:pt x="787466" y="828109"/>
                      </a:lnTo>
                      <a:lnTo>
                        <a:pt x="918286" y="701099"/>
                      </a:lnTo>
                      <a:cubicBezTo>
                        <a:pt x="927177" y="693478"/>
                        <a:pt x="929718" y="680777"/>
                        <a:pt x="925907" y="669346"/>
                      </a:cubicBezTo>
                      <a:cubicBezTo>
                        <a:pt x="918286" y="659185"/>
                        <a:pt x="908126" y="650294"/>
                        <a:pt x="896695" y="649024"/>
                      </a:cubicBezTo>
                      <a:close/>
                      <a:moveTo>
                        <a:pt x="729041" y="795086"/>
                      </a:moveTo>
                      <a:cubicBezTo>
                        <a:pt x="721420" y="802707"/>
                        <a:pt x="718880" y="811598"/>
                        <a:pt x="720150" y="821759"/>
                      </a:cubicBezTo>
                      <a:lnTo>
                        <a:pt x="743012" y="956390"/>
                      </a:lnTo>
                      <a:lnTo>
                        <a:pt x="622352" y="892885"/>
                      </a:lnTo>
                      <a:cubicBezTo>
                        <a:pt x="613461" y="887804"/>
                        <a:pt x="603300" y="887804"/>
                        <a:pt x="594409" y="892885"/>
                      </a:cubicBezTo>
                      <a:lnTo>
                        <a:pt x="473749" y="956390"/>
                      </a:lnTo>
                      <a:lnTo>
                        <a:pt x="496612" y="821759"/>
                      </a:lnTo>
                      <a:cubicBezTo>
                        <a:pt x="497882" y="811598"/>
                        <a:pt x="495341" y="801437"/>
                        <a:pt x="487721" y="795086"/>
                      </a:cubicBezTo>
                      <a:lnTo>
                        <a:pt x="389923" y="699828"/>
                      </a:lnTo>
                      <a:lnTo>
                        <a:pt x="524554" y="680777"/>
                      </a:lnTo>
                      <a:cubicBezTo>
                        <a:pt x="534715" y="679507"/>
                        <a:pt x="543605" y="673156"/>
                        <a:pt x="547416" y="664266"/>
                      </a:cubicBezTo>
                      <a:lnTo>
                        <a:pt x="608381" y="542335"/>
                      </a:lnTo>
                      <a:lnTo>
                        <a:pt x="668076" y="664266"/>
                      </a:lnTo>
                      <a:cubicBezTo>
                        <a:pt x="671886" y="673156"/>
                        <a:pt x="680777" y="679507"/>
                        <a:pt x="690938" y="680777"/>
                      </a:cubicBezTo>
                      <a:lnTo>
                        <a:pt x="825569" y="699828"/>
                      </a:lnTo>
                      <a:lnTo>
                        <a:pt x="729041" y="795086"/>
                      </a:lnTo>
                      <a:close/>
                    </a:path>
                  </a:pathLst>
                </a:custGeom>
                <a:solidFill>
                  <a:srgbClr val="FFFFFF"/>
                </a:solid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800" b="0" i="0" u="none" strike="noStrike" kern="0" cap="none" spc="0" normalizeH="0" baseline="0" noProof="0" dirty="0">
                    <a:ln>
                      <a:noFill/>
                    </a:ln>
                    <a:solidFill>
                      <a:srgbClr val="989998"/>
                    </a:solidFill>
                    <a:effectLst/>
                    <a:uLnTx/>
                    <a:uFillTx/>
                    <a:latin typeface="Dax Offc Pro" panose="020B0504030101020102" pitchFamily="34" charset="0"/>
                    <a:ea typeface="Calibri"/>
                    <a:cs typeface="Calibri"/>
                    <a:sym typeface="Calibri"/>
                  </a:endParaRPr>
                </a:p>
              </p:txBody>
            </p:sp>
          </p:grpSp>
          <p:grpSp>
            <p:nvGrpSpPr>
              <p:cNvPr id="178" name="Group 177">
                <a:extLst>
                  <a:ext uri="{FF2B5EF4-FFF2-40B4-BE49-F238E27FC236}">
                    <a16:creationId xmlns:a16="http://schemas.microsoft.com/office/drawing/2014/main" id="{257CB47C-5823-B63A-2C79-48C3F643E8A9}"/>
                  </a:ext>
                </a:extLst>
              </p:cNvPr>
              <p:cNvGrpSpPr/>
              <p:nvPr/>
            </p:nvGrpSpPr>
            <p:grpSpPr>
              <a:xfrm>
                <a:off x="4908764" y="885092"/>
                <a:ext cx="274320" cy="274320"/>
                <a:chOff x="2017814" y="394424"/>
                <a:chExt cx="979874" cy="974444"/>
              </a:xfrm>
            </p:grpSpPr>
            <p:sp>
              <p:nvSpPr>
                <p:cNvPr id="186" name="Freeform 166">
                  <a:extLst>
                    <a:ext uri="{FF2B5EF4-FFF2-40B4-BE49-F238E27FC236}">
                      <a16:creationId xmlns:a16="http://schemas.microsoft.com/office/drawing/2014/main" id="{CFBFB5B2-E305-B194-0B97-2F86B1DE4087}"/>
                    </a:ext>
                  </a:extLst>
                </p:cNvPr>
                <p:cNvSpPr>
                  <a:spLocks noChangeArrowheads="1"/>
                </p:cNvSpPr>
                <p:nvPr/>
              </p:nvSpPr>
              <p:spPr bwMode="auto">
                <a:xfrm flipH="1">
                  <a:off x="2017814" y="394424"/>
                  <a:ext cx="979874" cy="974444"/>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dirty="0">
                    <a:ln>
                      <a:noFill/>
                    </a:ln>
                    <a:solidFill>
                      <a:srgbClr val="989998"/>
                    </a:solidFill>
                    <a:effectLst/>
                    <a:uLnTx/>
                    <a:uFillTx/>
                    <a:latin typeface="Dax Offc Pro" panose="020B0504030101020102" pitchFamily="34" charset="0"/>
                    <a:ea typeface="+mn-ea"/>
                    <a:cs typeface="+mn-cs"/>
                  </a:endParaRPr>
                </a:p>
              </p:txBody>
            </p:sp>
            <p:grpSp>
              <p:nvGrpSpPr>
                <p:cNvPr id="187" name="Google Shape;6241;p55">
                  <a:extLst>
                    <a:ext uri="{FF2B5EF4-FFF2-40B4-BE49-F238E27FC236}">
                      <a16:creationId xmlns:a16="http://schemas.microsoft.com/office/drawing/2014/main" id="{224F673F-4CAC-9D14-A8AA-89E0C5E891F5}"/>
                    </a:ext>
                  </a:extLst>
                </p:cNvPr>
                <p:cNvGrpSpPr>
                  <a:grpSpLocks noChangeAspect="1"/>
                </p:cNvGrpSpPr>
                <p:nvPr/>
              </p:nvGrpSpPr>
              <p:grpSpPr>
                <a:xfrm>
                  <a:off x="2362776" y="675906"/>
                  <a:ext cx="289950" cy="411480"/>
                  <a:chOff x="574167" y="2991963"/>
                  <a:chExt cx="194466" cy="275959"/>
                </a:xfrm>
                <a:solidFill>
                  <a:srgbClr val="FFFFFF"/>
                </a:solidFill>
              </p:grpSpPr>
              <p:sp>
                <p:nvSpPr>
                  <p:cNvPr id="188" name="Google Shape;6242;p55">
                    <a:extLst>
                      <a:ext uri="{FF2B5EF4-FFF2-40B4-BE49-F238E27FC236}">
                        <a16:creationId xmlns:a16="http://schemas.microsoft.com/office/drawing/2014/main" id="{D9697329-FE48-AC3C-7B75-FA5D22C95787}"/>
                      </a:ext>
                    </a:extLst>
                  </p:cNvPr>
                  <p:cNvSpPr/>
                  <p:nvPr/>
                </p:nvSpPr>
                <p:spPr>
                  <a:xfrm>
                    <a:off x="574167" y="2991963"/>
                    <a:ext cx="194466" cy="275959"/>
                  </a:xfrm>
                  <a:custGeom>
                    <a:avLst/>
                    <a:gdLst/>
                    <a:ahLst/>
                    <a:cxnLst/>
                    <a:rect l="l" t="t" r="r" b="b"/>
                    <a:pathLst>
                      <a:path w="465" h="658" extrusionOk="0">
                        <a:moveTo>
                          <a:pt x="449" y="0"/>
                        </a:moveTo>
                        <a:lnTo>
                          <a:pt x="449" y="0"/>
                        </a:lnTo>
                        <a:cubicBezTo>
                          <a:pt x="8" y="0"/>
                          <a:pt x="8" y="0"/>
                          <a:pt x="8" y="0"/>
                        </a:cubicBezTo>
                        <a:cubicBezTo>
                          <a:pt x="0" y="0"/>
                          <a:pt x="0" y="0"/>
                          <a:pt x="0" y="15"/>
                        </a:cubicBezTo>
                        <a:cubicBezTo>
                          <a:pt x="0" y="642"/>
                          <a:pt x="0" y="642"/>
                          <a:pt x="0" y="642"/>
                        </a:cubicBezTo>
                        <a:cubicBezTo>
                          <a:pt x="0" y="650"/>
                          <a:pt x="0" y="657"/>
                          <a:pt x="8" y="657"/>
                        </a:cubicBezTo>
                        <a:cubicBezTo>
                          <a:pt x="449" y="657"/>
                          <a:pt x="449" y="657"/>
                          <a:pt x="449" y="657"/>
                        </a:cubicBezTo>
                        <a:cubicBezTo>
                          <a:pt x="456" y="657"/>
                          <a:pt x="464" y="650"/>
                          <a:pt x="464" y="642"/>
                        </a:cubicBezTo>
                        <a:cubicBezTo>
                          <a:pt x="464" y="15"/>
                          <a:pt x="464" y="15"/>
                          <a:pt x="464" y="15"/>
                        </a:cubicBezTo>
                        <a:cubicBezTo>
                          <a:pt x="464" y="0"/>
                          <a:pt x="456" y="0"/>
                          <a:pt x="449" y="0"/>
                        </a:cubicBezTo>
                        <a:close/>
                        <a:moveTo>
                          <a:pt x="441" y="627"/>
                        </a:moveTo>
                        <a:lnTo>
                          <a:pt x="441" y="627"/>
                        </a:lnTo>
                        <a:cubicBezTo>
                          <a:pt x="23" y="627"/>
                          <a:pt x="23" y="627"/>
                          <a:pt x="23" y="627"/>
                        </a:cubicBezTo>
                        <a:cubicBezTo>
                          <a:pt x="23" y="22"/>
                          <a:pt x="23" y="22"/>
                          <a:pt x="23" y="22"/>
                        </a:cubicBezTo>
                        <a:cubicBezTo>
                          <a:pt x="441" y="22"/>
                          <a:pt x="441" y="22"/>
                          <a:pt x="441" y="22"/>
                        </a:cubicBezTo>
                        <a:lnTo>
                          <a:pt x="441" y="627"/>
                        </a:ln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189" name="Google Shape;6243;p55">
                    <a:extLst>
                      <a:ext uri="{FF2B5EF4-FFF2-40B4-BE49-F238E27FC236}">
                        <a16:creationId xmlns:a16="http://schemas.microsoft.com/office/drawing/2014/main" id="{42A95E5C-316C-951A-F109-E47EAD82C445}"/>
                      </a:ext>
                    </a:extLst>
                  </p:cNvPr>
                  <p:cNvSpPr/>
                  <p:nvPr/>
                </p:nvSpPr>
                <p:spPr>
                  <a:xfrm>
                    <a:off x="638990" y="3186430"/>
                    <a:ext cx="59266" cy="59266"/>
                  </a:xfrm>
                  <a:custGeom>
                    <a:avLst/>
                    <a:gdLst/>
                    <a:ahLst/>
                    <a:cxnLst/>
                    <a:rect l="l" t="t" r="r" b="b"/>
                    <a:pathLst>
                      <a:path w="143" h="143" extrusionOk="0">
                        <a:moveTo>
                          <a:pt x="75" y="0"/>
                        </a:moveTo>
                        <a:lnTo>
                          <a:pt x="75" y="0"/>
                        </a:lnTo>
                        <a:cubicBezTo>
                          <a:pt x="38" y="0"/>
                          <a:pt x="0" y="37"/>
                          <a:pt x="0" y="75"/>
                        </a:cubicBezTo>
                        <a:cubicBezTo>
                          <a:pt x="0" y="112"/>
                          <a:pt x="38" y="142"/>
                          <a:pt x="75" y="142"/>
                        </a:cubicBezTo>
                        <a:cubicBezTo>
                          <a:pt x="112" y="142"/>
                          <a:pt x="142" y="112"/>
                          <a:pt x="142" y="75"/>
                        </a:cubicBezTo>
                        <a:cubicBezTo>
                          <a:pt x="142" y="37"/>
                          <a:pt x="112" y="0"/>
                          <a:pt x="75" y="0"/>
                        </a:cubicBezTo>
                        <a:close/>
                        <a:moveTo>
                          <a:pt x="75" y="120"/>
                        </a:moveTo>
                        <a:lnTo>
                          <a:pt x="75" y="120"/>
                        </a:lnTo>
                        <a:cubicBezTo>
                          <a:pt x="52" y="120"/>
                          <a:pt x="30" y="97"/>
                          <a:pt x="30" y="75"/>
                        </a:cubicBezTo>
                        <a:cubicBezTo>
                          <a:pt x="30" y="53"/>
                          <a:pt x="52" y="30"/>
                          <a:pt x="75" y="30"/>
                        </a:cubicBezTo>
                        <a:cubicBezTo>
                          <a:pt x="97" y="30"/>
                          <a:pt x="120" y="53"/>
                          <a:pt x="120" y="75"/>
                        </a:cubicBezTo>
                        <a:cubicBezTo>
                          <a:pt x="120" y="97"/>
                          <a:pt x="97" y="120"/>
                          <a:pt x="75" y="120"/>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190" name="Google Shape;6244;p55">
                    <a:extLst>
                      <a:ext uri="{FF2B5EF4-FFF2-40B4-BE49-F238E27FC236}">
                        <a16:creationId xmlns:a16="http://schemas.microsoft.com/office/drawing/2014/main" id="{03DB5367-2B75-9B31-3FF4-6CBE4B22E933}"/>
                      </a:ext>
                    </a:extLst>
                  </p:cNvPr>
                  <p:cNvSpPr/>
                  <p:nvPr/>
                </p:nvSpPr>
                <p:spPr>
                  <a:xfrm>
                    <a:off x="638990" y="3104940"/>
                    <a:ext cx="59266" cy="59266"/>
                  </a:xfrm>
                  <a:custGeom>
                    <a:avLst/>
                    <a:gdLst/>
                    <a:ahLst/>
                    <a:cxnLst/>
                    <a:rect l="l" t="t" r="r" b="b"/>
                    <a:pathLst>
                      <a:path w="143" h="143" extrusionOk="0">
                        <a:moveTo>
                          <a:pt x="75" y="0"/>
                        </a:moveTo>
                        <a:lnTo>
                          <a:pt x="75" y="0"/>
                        </a:lnTo>
                        <a:cubicBezTo>
                          <a:pt x="38" y="0"/>
                          <a:pt x="0" y="30"/>
                          <a:pt x="0" y="75"/>
                        </a:cubicBezTo>
                        <a:cubicBezTo>
                          <a:pt x="0" y="112"/>
                          <a:pt x="38" y="142"/>
                          <a:pt x="75" y="142"/>
                        </a:cubicBezTo>
                        <a:cubicBezTo>
                          <a:pt x="112" y="142"/>
                          <a:pt x="142" y="112"/>
                          <a:pt x="142" y="75"/>
                        </a:cubicBezTo>
                        <a:cubicBezTo>
                          <a:pt x="142" y="30"/>
                          <a:pt x="112" y="0"/>
                          <a:pt x="75" y="0"/>
                        </a:cubicBezTo>
                        <a:close/>
                        <a:moveTo>
                          <a:pt x="75" y="112"/>
                        </a:moveTo>
                        <a:lnTo>
                          <a:pt x="75" y="112"/>
                        </a:lnTo>
                        <a:cubicBezTo>
                          <a:pt x="52" y="112"/>
                          <a:pt x="30" y="97"/>
                          <a:pt x="30" y="75"/>
                        </a:cubicBezTo>
                        <a:cubicBezTo>
                          <a:pt x="30" y="52"/>
                          <a:pt x="52" y="30"/>
                          <a:pt x="75" y="30"/>
                        </a:cubicBezTo>
                        <a:cubicBezTo>
                          <a:pt x="97" y="30"/>
                          <a:pt x="120" y="52"/>
                          <a:pt x="120" y="75"/>
                        </a:cubicBezTo>
                        <a:cubicBezTo>
                          <a:pt x="120" y="97"/>
                          <a:pt x="97" y="112"/>
                          <a:pt x="75" y="112"/>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191" name="Google Shape;6245;p55">
                    <a:extLst>
                      <a:ext uri="{FF2B5EF4-FFF2-40B4-BE49-F238E27FC236}">
                        <a16:creationId xmlns:a16="http://schemas.microsoft.com/office/drawing/2014/main" id="{1A7AE7B2-1525-E0C4-5A16-0FF054402CBE}"/>
                      </a:ext>
                    </a:extLst>
                  </p:cNvPr>
                  <p:cNvSpPr/>
                  <p:nvPr/>
                </p:nvSpPr>
                <p:spPr>
                  <a:xfrm>
                    <a:off x="638990" y="3019745"/>
                    <a:ext cx="59266" cy="59266"/>
                  </a:xfrm>
                  <a:custGeom>
                    <a:avLst/>
                    <a:gdLst/>
                    <a:ahLst/>
                    <a:cxnLst/>
                    <a:rect l="l" t="t" r="r" b="b"/>
                    <a:pathLst>
                      <a:path w="143" h="143" extrusionOk="0">
                        <a:moveTo>
                          <a:pt x="75" y="0"/>
                        </a:moveTo>
                        <a:lnTo>
                          <a:pt x="75" y="0"/>
                        </a:lnTo>
                        <a:cubicBezTo>
                          <a:pt x="38" y="0"/>
                          <a:pt x="0" y="37"/>
                          <a:pt x="0" y="75"/>
                        </a:cubicBezTo>
                        <a:cubicBezTo>
                          <a:pt x="0" y="112"/>
                          <a:pt x="38" y="142"/>
                          <a:pt x="75" y="142"/>
                        </a:cubicBezTo>
                        <a:cubicBezTo>
                          <a:pt x="112" y="142"/>
                          <a:pt x="142" y="112"/>
                          <a:pt x="142" y="75"/>
                        </a:cubicBezTo>
                        <a:cubicBezTo>
                          <a:pt x="142" y="37"/>
                          <a:pt x="112" y="0"/>
                          <a:pt x="75" y="0"/>
                        </a:cubicBezTo>
                        <a:close/>
                        <a:moveTo>
                          <a:pt x="75" y="120"/>
                        </a:moveTo>
                        <a:lnTo>
                          <a:pt x="75" y="120"/>
                        </a:lnTo>
                        <a:cubicBezTo>
                          <a:pt x="52" y="120"/>
                          <a:pt x="30" y="97"/>
                          <a:pt x="30" y="75"/>
                        </a:cubicBezTo>
                        <a:cubicBezTo>
                          <a:pt x="30" y="52"/>
                          <a:pt x="52" y="30"/>
                          <a:pt x="75" y="30"/>
                        </a:cubicBezTo>
                        <a:cubicBezTo>
                          <a:pt x="97" y="30"/>
                          <a:pt x="120" y="52"/>
                          <a:pt x="120" y="75"/>
                        </a:cubicBezTo>
                        <a:cubicBezTo>
                          <a:pt x="120" y="97"/>
                          <a:pt x="97" y="120"/>
                          <a:pt x="75" y="120"/>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192" name="Google Shape;6246;p55">
                    <a:extLst>
                      <a:ext uri="{FF2B5EF4-FFF2-40B4-BE49-F238E27FC236}">
                        <a16:creationId xmlns:a16="http://schemas.microsoft.com/office/drawing/2014/main" id="{476787C4-95EF-A5DA-FCD6-FA34E65EF2C1}"/>
                      </a:ext>
                    </a:extLst>
                  </p:cNvPr>
                  <p:cNvSpPr/>
                  <p:nvPr/>
                </p:nvSpPr>
                <p:spPr>
                  <a:xfrm>
                    <a:off x="624173" y="3003076"/>
                    <a:ext cx="94455" cy="53710"/>
                  </a:xfrm>
                  <a:custGeom>
                    <a:avLst/>
                    <a:gdLst/>
                    <a:ahLst/>
                    <a:cxnLst/>
                    <a:rect l="l" t="t" r="r" b="b"/>
                    <a:pathLst>
                      <a:path w="225" h="128" extrusionOk="0">
                        <a:moveTo>
                          <a:pt x="15" y="127"/>
                        </a:moveTo>
                        <a:lnTo>
                          <a:pt x="15" y="127"/>
                        </a:lnTo>
                        <a:cubicBezTo>
                          <a:pt x="22" y="127"/>
                          <a:pt x="22" y="127"/>
                          <a:pt x="22" y="119"/>
                        </a:cubicBezTo>
                        <a:cubicBezTo>
                          <a:pt x="22" y="67"/>
                          <a:pt x="67" y="29"/>
                          <a:pt x="112" y="29"/>
                        </a:cubicBezTo>
                        <a:cubicBezTo>
                          <a:pt x="157" y="29"/>
                          <a:pt x="194" y="67"/>
                          <a:pt x="194" y="119"/>
                        </a:cubicBezTo>
                        <a:cubicBezTo>
                          <a:pt x="194" y="127"/>
                          <a:pt x="202" y="127"/>
                          <a:pt x="209" y="127"/>
                        </a:cubicBezTo>
                        <a:cubicBezTo>
                          <a:pt x="217" y="127"/>
                          <a:pt x="224" y="127"/>
                          <a:pt x="224" y="119"/>
                        </a:cubicBezTo>
                        <a:cubicBezTo>
                          <a:pt x="224" y="52"/>
                          <a:pt x="172" y="0"/>
                          <a:pt x="112" y="0"/>
                        </a:cubicBezTo>
                        <a:cubicBezTo>
                          <a:pt x="52" y="0"/>
                          <a:pt x="0" y="52"/>
                          <a:pt x="0" y="119"/>
                        </a:cubicBezTo>
                        <a:cubicBezTo>
                          <a:pt x="0" y="127"/>
                          <a:pt x="7" y="127"/>
                          <a:pt x="15" y="127"/>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193" name="Google Shape;6247;p55">
                    <a:extLst>
                      <a:ext uri="{FF2B5EF4-FFF2-40B4-BE49-F238E27FC236}">
                        <a16:creationId xmlns:a16="http://schemas.microsoft.com/office/drawing/2014/main" id="{A00BA414-CAE4-E379-8356-674B4128694C}"/>
                      </a:ext>
                    </a:extLst>
                  </p:cNvPr>
                  <p:cNvSpPr/>
                  <p:nvPr/>
                </p:nvSpPr>
                <p:spPr>
                  <a:xfrm>
                    <a:off x="624173" y="3084566"/>
                    <a:ext cx="94455" cy="57415"/>
                  </a:xfrm>
                  <a:custGeom>
                    <a:avLst/>
                    <a:gdLst/>
                    <a:ahLst/>
                    <a:cxnLst/>
                    <a:rect l="l" t="t" r="r" b="b"/>
                    <a:pathLst>
                      <a:path w="225" h="135" extrusionOk="0">
                        <a:moveTo>
                          <a:pt x="15" y="134"/>
                        </a:moveTo>
                        <a:lnTo>
                          <a:pt x="15" y="134"/>
                        </a:lnTo>
                        <a:cubicBezTo>
                          <a:pt x="22" y="134"/>
                          <a:pt x="22" y="127"/>
                          <a:pt x="22" y="120"/>
                        </a:cubicBezTo>
                        <a:cubicBezTo>
                          <a:pt x="22" y="67"/>
                          <a:pt x="67" y="30"/>
                          <a:pt x="112" y="30"/>
                        </a:cubicBezTo>
                        <a:cubicBezTo>
                          <a:pt x="157" y="30"/>
                          <a:pt x="194" y="67"/>
                          <a:pt x="194" y="120"/>
                        </a:cubicBezTo>
                        <a:cubicBezTo>
                          <a:pt x="194" y="127"/>
                          <a:pt x="202" y="134"/>
                          <a:pt x="209" y="134"/>
                        </a:cubicBezTo>
                        <a:cubicBezTo>
                          <a:pt x="217" y="134"/>
                          <a:pt x="224" y="127"/>
                          <a:pt x="224" y="120"/>
                        </a:cubicBezTo>
                        <a:cubicBezTo>
                          <a:pt x="224" y="52"/>
                          <a:pt x="172" y="0"/>
                          <a:pt x="112" y="0"/>
                        </a:cubicBezTo>
                        <a:cubicBezTo>
                          <a:pt x="52" y="0"/>
                          <a:pt x="0" y="52"/>
                          <a:pt x="0" y="120"/>
                        </a:cubicBezTo>
                        <a:cubicBezTo>
                          <a:pt x="0" y="127"/>
                          <a:pt x="7" y="134"/>
                          <a:pt x="15" y="134"/>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194" name="Google Shape;6248;p55">
                    <a:extLst>
                      <a:ext uri="{FF2B5EF4-FFF2-40B4-BE49-F238E27FC236}">
                        <a16:creationId xmlns:a16="http://schemas.microsoft.com/office/drawing/2014/main" id="{3F15A650-9FF0-E6C8-E7CC-808DE000ABF3}"/>
                      </a:ext>
                    </a:extLst>
                  </p:cNvPr>
                  <p:cNvSpPr/>
                  <p:nvPr/>
                </p:nvSpPr>
                <p:spPr>
                  <a:xfrm>
                    <a:off x="624173" y="3166057"/>
                    <a:ext cx="94455" cy="53710"/>
                  </a:xfrm>
                  <a:custGeom>
                    <a:avLst/>
                    <a:gdLst/>
                    <a:ahLst/>
                    <a:cxnLst/>
                    <a:rect l="l" t="t" r="r" b="b"/>
                    <a:pathLst>
                      <a:path w="225" h="128" extrusionOk="0">
                        <a:moveTo>
                          <a:pt x="15" y="127"/>
                        </a:moveTo>
                        <a:lnTo>
                          <a:pt x="15" y="127"/>
                        </a:lnTo>
                        <a:cubicBezTo>
                          <a:pt x="22" y="127"/>
                          <a:pt x="22" y="120"/>
                          <a:pt x="22" y="112"/>
                        </a:cubicBezTo>
                        <a:cubicBezTo>
                          <a:pt x="22" y="68"/>
                          <a:pt x="67" y="30"/>
                          <a:pt x="112" y="30"/>
                        </a:cubicBezTo>
                        <a:cubicBezTo>
                          <a:pt x="157" y="30"/>
                          <a:pt x="194" y="68"/>
                          <a:pt x="194" y="112"/>
                        </a:cubicBezTo>
                        <a:cubicBezTo>
                          <a:pt x="194" y="120"/>
                          <a:pt x="202" y="127"/>
                          <a:pt x="209" y="127"/>
                        </a:cubicBezTo>
                        <a:cubicBezTo>
                          <a:pt x="217" y="127"/>
                          <a:pt x="224" y="120"/>
                          <a:pt x="224" y="112"/>
                        </a:cubicBezTo>
                        <a:cubicBezTo>
                          <a:pt x="224" y="53"/>
                          <a:pt x="172" y="0"/>
                          <a:pt x="112" y="0"/>
                        </a:cubicBezTo>
                        <a:cubicBezTo>
                          <a:pt x="52" y="0"/>
                          <a:pt x="0" y="53"/>
                          <a:pt x="0" y="112"/>
                        </a:cubicBezTo>
                        <a:cubicBezTo>
                          <a:pt x="0" y="120"/>
                          <a:pt x="7" y="127"/>
                          <a:pt x="15" y="127"/>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grpSp>
          </p:grpSp>
          <p:grpSp>
            <p:nvGrpSpPr>
              <p:cNvPr id="179" name="Group 178">
                <a:extLst>
                  <a:ext uri="{FF2B5EF4-FFF2-40B4-BE49-F238E27FC236}">
                    <a16:creationId xmlns:a16="http://schemas.microsoft.com/office/drawing/2014/main" id="{AC45F23A-3344-9561-6B71-C88FEE9EAC48}"/>
                  </a:ext>
                </a:extLst>
              </p:cNvPr>
              <p:cNvGrpSpPr/>
              <p:nvPr/>
            </p:nvGrpSpPr>
            <p:grpSpPr>
              <a:xfrm>
                <a:off x="4554882" y="883311"/>
                <a:ext cx="274320" cy="274320"/>
                <a:chOff x="905758" y="394424"/>
                <a:chExt cx="979874" cy="979874"/>
              </a:xfrm>
            </p:grpSpPr>
            <p:sp>
              <p:nvSpPr>
                <p:cNvPr id="180" name="Freeform 165">
                  <a:extLst>
                    <a:ext uri="{FF2B5EF4-FFF2-40B4-BE49-F238E27FC236}">
                      <a16:creationId xmlns:a16="http://schemas.microsoft.com/office/drawing/2014/main" id="{B2FA67C0-5305-2F38-8E67-E16A8F461CF2}"/>
                    </a:ext>
                  </a:extLst>
                </p:cNvPr>
                <p:cNvSpPr>
                  <a:spLocks noChangeArrowheads="1"/>
                </p:cNvSpPr>
                <p:nvPr/>
              </p:nvSpPr>
              <p:spPr bwMode="auto">
                <a:xfrm flipH="1">
                  <a:off x="905758" y="394424"/>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grpSp>
              <p:nvGrpSpPr>
                <p:cNvPr id="181" name="Google Shape;1853;p26">
                  <a:extLst>
                    <a:ext uri="{FF2B5EF4-FFF2-40B4-BE49-F238E27FC236}">
                      <a16:creationId xmlns:a16="http://schemas.microsoft.com/office/drawing/2014/main" id="{9477EABE-7AC2-ABEC-020D-D542F69A89D1}"/>
                    </a:ext>
                  </a:extLst>
                </p:cNvPr>
                <p:cNvGrpSpPr>
                  <a:grpSpLocks noChangeAspect="1"/>
                </p:cNvGrpSpPr>
                <p:nvPr/>
              </p:nvGrpSpPr>
              <p:grpSpPr>
                <a:xfrm>
                  <a:off x="1204803" y="678621"/>
                  <a:ext cx="381784" cy="411480"/>
                  <a:chOff x="1253041" y="10100699"/>
                  <a:chExt cx="257424" cy="277448"/>
                </a:xfrm>
                <a:solidFill>
                  <a:srgbClr val="FFFFFF"/>
                </a:solidFill>
              </p:grpSpPr>
              <p:sp>
                <p:nvSpPr>
                  <p:cNvPr id="182" name="Google Shape;1854;p26">
                    <a:extLst>
                      <a:ext uri="{FF2B5EF4-FFF2-40B4-BE49-F238E27FC236}">
                        <a16:creationId xmlns:a16="http://schemas.microsoft.com/office/drawing/2014/main" id="{2DBF78E5-C334-2AA2-00BD-9209E9EEDEB6}"/>
                      </a:ext>
                    </a:extLst>
                  </p:cNvPr>
                  <p:cNvSpPr/>
                  <p:nvPr/>
                </p:nvSpPr>
                <p:spPr>
                  <a:xfrm>
                    <a:off x="1253041" y="10100699"/>
                    <a:ext cx="257424" cy="277448"/>
                  </a:xfrm>
                  <a:custGeom>
                    <a:avLst/>
                    <a:gdLst/>
                    <a:ahLst/>
                    <a:cxnLst/>
                    <a:rect l="l" t="t" r="r" b="b"/>
                    <a:pathLst>
                      <a:path w="398" h="427" extrusionOk="0">
                        <a:moveTo>
                          <a:pt x="386" y="219"/>
                        </a:moveTo>
                        <a:lnTo>
                          <a:pt x="386" y="219"/>
                        </a:lnTo>
                        <a:cubicBezTo>
                          <a:pt x="383" y="219"/>
                          <a:pt x="378" y="222"/>
                          <a:pt x="378" y="227"/>
                        </a:cubicBezTo>
                        <a:cubicBezTo>
                          <a:pt x="378" y="328"/>
                          <a:pt x="299" y="407"/>
                          <a:pt x="198" y="407"/>
                        </a:cubicBezTo>
                        <a:cubicBezTo>
                          <a:pt x="97" y="407"/>
                          <a:pt x="18" y="328"/>
                          <a:pt x="18" y="227"/>
                        </a:cubicBezTo>
                        <a:cubicBezTo>
                          <a:pt x="18" y="135"/>
                          <a:pt x="90" y="55"/>
                          <a:pt x="182" y="47"/>
                        </a:cubicBezTo>
                        <a:cubicBezTo>
                          <a:pt x="166" y="74"/>
                          <a:pt x="166" y="74"/>
                          <a:pt x="166" y="74"/>
                        </a:cubicBezTo>
                        <a:cubicBezTo>
                          <a:pt x="164" y="76"/>
                          <a:pt x="164" y="82"/>
                          <a:pt x="169" y="84"/>
                        </a:cubicBezTo>
                        <a:cubicBezTo>
                          <a:pt x="172" y="87"/>
                          <a:pt x="177" y="87"/>
                          <a:pt x="180" y="82"/>
                        </a:cubicBezTo>
                        <a:cubicBezTo>
                          <a:pt x="206" y="42"/>
                          <a:pt x="206" y="42"/>
                          <a:pt x="206" y="42"/>
                        </a:cubicBezTo>
                        <a:lnTo>
                          <a:pt x="206" y="42"/>
                        </a:lnTo>
                        <a:lnTo>
                          <a:pt x="206" y="39"/>
                        </a:lnTo>
                        <a:lnTo>
                          <a:pt x="206" y="39"/>
                        </a:lnTo>
                        <a:cubicBezTo>
                          <a:pt x="206" y="37"/>
                          <a:pt x="206" y="37"/>
                          <a:pt x="206" y="34"/>
                        </a:cubicBezTo>
                        <a:lnTo>
                          <a:pt x="206" y="34"/>
                        </a:lnTo>
                        <a:lnTo>
                          <a:pt x="206" y="34"/>
                        </a:lnTo>
                        <a:lnTo>
                          <a:pt x="203" y="31"/>
                        </a:lnTo>
                        <a:cubicBezTo>
                          <a:pt x="174" y="2"/>
                          <a:pt x="174" y="2"/>
                          <a:pt x="174" y="2"/>
                        </a:cubicBezTo>
                        <a:cubicBezTo>
                          <a:pt x="172" y="0"/>
                          <a:pt x="166" y="0"/>
                          <a:pt x="161" y="2"/>
                        </a:cubicBezTo>
                        <a:cubicBezTo>
                          <a:pt x="158" y="5"/>
                          <a:pt x="158" y="10"/>
                          <a:pt x="161" y="15"/>
                        </a:cubicBezTo>
                        <a:cubicBezTo>
                          <a:pt x="177" y="31"/>
                          <a:pt x="177" y="31"/>
                          <a:pt x="177" y="31"/>
                        </a:cubicBezTo>
                        <a:cubicBezTo>
                          <a:pt x="79" y="42"/>
                          <a:pt x="0" y="124"/>
                          <a:pt x="0" y="227"/>
                        </a:cubicBezTo>
                        <a:cubicBezTo>
                          <a:pt x="0" y="336"/>
                          <a:pt x="90" y="426"/>
                          <a:pt x="198" y="426"/>
                        </a:cubicBezTo>
                        <a:cubicBezTo>
                          <a:pt x="307" y="426"/>
                          <a:pt x="397" y="336"/>
                          <a:pt x="397" y="227"/>
                        </a:cubicBezTo>
                        <a:cubicBezTo>
                          <a:pt x="397" y="222"/>
                          <a:pt x="391" y="219"/>
                          <a:pt x="386" y="219"/>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183" name="Google Shape;1855;p26">
                    <a:extLst>
                      <a:ext uri="{FF2B5EF4-FFF2-40B4-BE49-F238E27FC236}">
                        <a16:creationId xmlns:a16="http://schemas.microsoft.com/office/drawing/2014/main" id="{C86B2E42-0DCF-E1AB-F768-273EF808961A}"/>
                      </a:ext>
                    </a:extLst>
                  </p:cNvPr>
                  <p:cNvSpPr/>
                  <p:nvPr/>
                </p:nvSpPr>
                <p:spPr>
                  <a:xfrm>
                    <a:off x="1341710" y="10212251"/>
                    <a:ext cx="77226" cy="74367"/>
                  </a:xfrm>
                  <a:custGeom>
                    <a:avLst/>
                    <a:gdLst/>
                    <a:ahLst/>
                    <a:cxnLst/>
                    <a:rect l="l" t="t" r="r" b="b"/>
                    <a:pathLst>
                      <a:path w="117" h="114" extrusionOk="0">
                        <a:moveTo>
                          <a:pt x="2" y="111"/>
                        </a:moveTo>
                        <a:lnTo>
                          <a:pt x="2" y="111"/>
                        </a:lnTo>
                        <a:cubicBezTo>
                          <a:pt x="5" y="113"/>
                          <a:pt x="8" y="113"/>
                          <a:pt x="10" y="113"/>
                        </a:cubicBezTo>
                        <a:cubicBezTo>
                          <a:pt x="10" y="113"/>
                          <a:pt x="13" y="113"/>
                          <a:pt x="15" y="111"/>
                        </a:cubicBezTo>
                        <a:cubicBezTo>
                          <a:pt x="111" y="15"/>
                          <a:pt x="111" y="15"/>
                          <a:pt x="111" y="15"/>
                        </a:cubicBezTo>
                        <a:cubicBezTo>
                          <a:pt x="116" y="10"/>
                          <a:pt x="116" y="5"/>
                          <a:pt x="111" y="2"/>
                        </a:cubicBezTo>
                        <a:cubicBezTo>
                          <a:pt x="108" y="0"/>
                          <a:pt x="103" y="0"/>
                          <a:pt x="100" y="2"/>
                        </a:cubicBezTo>
                        <a:cubicBezTo>
                          <a:pt x="2" y="97"/>
                          <a:pt x="2" y="97"/>
                          <a:pt x="2" y="97"/>
                        </a:cubicBezTo>
                        <a:cubicBezTo>
                          <a:pt x="0" y="103"/>
                          <a:pt x="0" y="108"/>
                          <a:pt x="2" y="111"/>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184" name="Google Shape;1856;p26">
                    <a:extLst>
                      <a:ext uri="{FF2B5EF4-FFF2-40B4-BE49-F238E27FC236}">
                        <a16:creationId xmlns:a16="http://schemas.microsoft.com/office/drawing/2014/main" id="{82354F8F-FE5F-176D-081E-B1A1D0A54E05}"/>
                      </a:ext>
                    </a:extLst>
                  </p:cNvPr>
                  <p:cNvSpPr/>
                  <p:nvPr/>
                </p:nvSpPr>
                <p:spPr>
                  <a:xfrm>
                    <a:off x="1341710" y="10206530"/>
                    <a:ext cx="37183" cy="37183"/>
                  </a:xfrm>
                  <a:custGeom>
                    <a:avLst/>
                    <a:gdLst/>
                    <a:ahLst/>
                    <a:cxnLst/>
                    <a:rect l="l" t="t" r="r" b="b"/>
                    <a:pathLst>
                      <a:path w="56" h="56" extrusionOk="0">
                        <a:moveTo>
                          <a:pt x="29" y="55"/>
                        </a:moveTo>
                        <a:lnTo>
                          <a:pt x="29" y="55"/>
                        </a:lnTo>
                        <a:cubicBezTo>
                          <a:pt x="42" y="55"/>
                          <a:pt x="55" y="42"/>
                          <a:pt x="55" y="26"/>
                        </a:cubicBezTo>
                        <a:cubicBezTo>
                          <a:pt x="55" y="13"/>
                          <a:pt x="42" y="0"/>
                          <a:pt x="29" y="0"/>
                        </a:cubicBezTo>
                        <a:cubicBezTo>
                          <a:pt x="13" y="0"/>
                          <a:pt x="0" y="13"/>
                          <a:pt x="0" y="26"/>
                        </a:cubicBezTo>
                        <a:cubicBezTo>
                          <a:pt x="0" y="42"/>
                          <a:pt x="13" y="55"/>
                          <a:pt x="29" y="55"/>
                        </a:cubicBezTo>
                        <a:close/>
                        <a:moveTo>
                          <a:pt x="29" y="16"/>
                        </a:moveTo>
                        <a:lnTo>
                          <a:pt x="29" y="16"/>
                        </a:lnTo>
                        <a:cubicBezTo>
                          <a:pt x="34" y="16"/>
                          <a:pt x="37" y="21"/>
                          <a:pt x="37" y="26"/>
                        </a:cubicBezTo>
                        <a:cubicBezTo>
                          <a:pt x="37" y="32"/>
                          <a:pt x="34" y="37"/>
                          <a:pt x="29" y="37"/>
                        </a:cubicBezTo>
                        <a:cubicBezTo>
                          <a:pt x="23" y="37"/>
                          <a:pt x="18" y="32"/>
                          <a:pt x="18" y="26"/>
                        </a:cubicBezTo>
                        <a:cubicBezTo>
                          <a:pt x="18" y="21"/>
                          <a:pt x="23" y="16"/>
                          <a:pt x="29" y="16"/>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185" name="Google Shape;1857;p26">
                    <a:extLst>
                      <a:ext uri="{FF2B5EF4-FFF2-40B4-BE49-F238E27FC236}">
                        <a16:creationId xmlns:a16="http://schemas.microsoft.com/office/drawing/2014/main" id="{D34FA1D2-0244-0CAC-F322-ECC52F3E7073}"/>
                      </a:ext>
                    </a:extLst>
                  </p:cNvPr>
                  <p:cNvSpPr/>
                  <p:nvPr/>
                </p:nvSpPr>
                <p:spPr>
                  <a:xfrm>
                    <a:off x="1384613" y="10252294"/>
                    <a:ext cx="34323" cy="37183"/>
                  </a:xfrm>
                  <a:custGeom>
                    <a:avLst/>
                    <a:gdLst/>
                    <a:ahLst/>
                    <a:cxnLst/>
                    <a:rect l="l" t="t" r="r" b="b"/>
                    <a:pathLst>
                      <a:path w="54" h="56" extrusionOk="0">
                        <a:moveTo>
                          <a:pt x="27" y="0"/>
                        </a:moveTo>
                        <a:lnTo>
                          <a:pt x="27" y="0"/>
                        </a:lnTo>
                        <a:cubicBezTo>
                          <a:pt x="11" y="0"/>
                          <a:pt x="0" y="13"/>
                          <a:pt x="0" y="29"/>
                        </a:cubicBezTo>
                        <a:cubicBezTo>
                          <a:pt x="0" y="42"/>
                          <a:pt x="11" y="55"/>
                          <a:pt x="27" y="55"/>
                        </a:cubicBezTo>
                        <a:cubicBezTo>
                          <a:pt x="43" y="55"/>
                          <a:pt x="53" y="42"/>
                          <a:pt x="53" y="29"/>
                        </a:cubicBezTo>
                        <a:cubicBezTo>
                          <a:pt x="53" y="13"/>
                          <a:pt x="43" y="0"/>
                          <a:pt x="27" y="0"/>
                        </a:cubicBezTo>
                        <a:close/>
                        <a:moveTo>
                          <a:pt x="27" y="37"/>
                        </a:moveTo>
                        <a:lnTo>
                          <a:pt x="27" y="37"/>
                        </a:lnTo>
                        <a:cubicBezTo>
                          <a:pt x="21" y="37"/>
                          <a:pt x="16" y="34"/>
                          <a:pt x="16" y="29"/>
                        </a:cubicBezTo>
                        <a:cubicBezTo>
                          <a:pt x="16" y="24"/>
                          <a:pt x="21" y="18"/>
                          <a:pt x="27" y="18"/>
                        </a:cubicBezTo>
                        <a:cubicBezTo>
                          <a:pt x="32" y="18"/>
                          <a:pt x="37" y="24"/>
                          <a:pt x="37" y="29"/>
                        </a:cubicBezTo>
                        <a:cubicBezTo>
                          <a:pt x="37" y="34"/>
                          <a:pt x="32" y="37"/>
                          <a:pt x="27" y="37"/>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grpSp>
          </p:grpSp>
        </p:grpSp>
        <p:grpSp>
          <p:nvGrpSpPr>
            <p:cNvPr id="197" name="Group 196">
              <a:extLst>
                <a:ext uri="{FF2B5EF4-FFF2-40B4-BE49-F238E27FC236}">
                  <a16:creationId xmlns:a16="http://schemas.microsoft.com/office/drawing/2014/main" id="{42A8BD38-6B14-A996-C474-8F360B4287C5}"/>
                </a:ext>
              </a:extLst>
            </p:cNvPr>
            <p:cNvGrpSpPr/>
            <p:nvPr/>
          </p:nvGrpSpPr>
          <p:grpSpPr>
            <a:xfrm>
              <a:off x="9283877" y="2437479"/>
              <a:ext cx="982084" cy="276101"/>
              <a:chOff x="4554882" y="883311"/>
              <a:chExt cx="982084" cy="276101"/>
            </a:xfrm>
          </p:grpSpPr>
          <p:grpSp>
            <p:nvGrpSpPr>
              <p:cNvPr id="198" name="Group 197">
                <a:extLst>
                  <a:ext uri="{FF2B5EF4-FFF2-40B4-BE49-F238E27FC236}">
                    <a16:creationId xmlns:a16="http://schemas.microsoft.com/office/drawing/2014/main" id="{85442D12-FBAD-F9B3-EC1A-059381116249}"/>
                  </a:ext>
                </a:extLst>
              </p:cNvPr>
              <p:cNvGrpSpPr/>
              <p:nvPr/>
            </p:nvGrpSpPr>
            <p:grpSpPr>
              <a:xfrm>
                <a:off x="5262646" y="883311"/>
                <a:ext cx="274320" cy="274320"/>
                <a:chOff x="3151650" y="394424"/>
                <a:chExt cx="979874" cy="974444"/>
              </a:xfrm>
            </p:grpSpPr>
            <p:sp>
              <p:nvSpPr>
                <p:cNvPr id="216" name="Freeform 167">
                  <a:extLst>
                    <a:ext uri="{FF2B5EF4-FFF2-40B4-BE49-F238E27FC236}">
                      <a16:creationId xmlns:a16="http://schemas.microsoft.com/office/drawing/2014/main" id="{C9BF8B19-194F-C248-5926-2F4EEE72DB16}"/>
                    </a:ext>
                  </a:extLst>
                </p:cNvPr>
                <p:cNvSpPr>
                  <a:spLocks noChangeArrowheads="1"/>
                </p:cNvSpPr>
                <p:nvPr/>
              </p:nvSpPr>
              <p:spPr bwMode="auto">
                <a:xfrm flipH="1">
                  <a:off x="3151650" y="394424"/>
                  <a:ext cx="979874" cy="974444"/>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217" name="Google Shape;6110;p89">
                  <a:extLst>
                    <a:ext uri="{FF2B5EF4-FFF2-40B4-BE49-F238E27FC236}">
                      <a16:creationId xmlns:a16="http://schemas.microsoft.com/office/drawing/2014/main" id="{40E7A147-257F-F382-BCB6-C4BDF7EEF71B}"/>
                    </a:ext>
                  </a:extLst>
                </p:cNvPr>
                <p:cNvSpPr/>
                <p:nvPr/>
              </p:nvSpPr>
              <p:spPr>
                <a:xfrm>
                  <a:off x="3435847" y="675906"/>
                  <a:ext cx="411480" cy="411480"/>
                </a:xfrm>
                <a:custGeom>
                  <a:avLst/>
                  <a:gdLst/>
                  <a:ahLst/>
                  <a:cxnLst/>
                  <a:rect l="l" t="t" r="r" b="b"/>
                  <a:pathLst>
                    <a:path w="1206600" h="1206600" extrusionOk="0">
                      <a:moveTo>
                        <a:pt x="1187549" y="121930"/>
                      </a:moveTo>
                      <a:lnTo>
                        <a:pt x="1035136" y="121930"/>
                      </a:lnTo>
                      <a:lnTo>
                        <a:pt x="1035136" y="30482"/>
                      </a:lnTo>
                      <a:cubicBezTo>
                        <a:pt x="1035136" y="13971"/>
                        <a:pt x="1021165" y="0"/>
                        <a:pt x="1004654" y="0"/>
                      </a:cubicBezTo>
                      <a:cubicBezTo>
                        <a:pt x="988142" y="0"/>
                        <a:pt x="974171" y="13971"/>
                        <a:pt x="974171" y="30482"/>
                      </a:cubicBezTo>
                      <a:lnTo>
                        <a:pt x="974171" y="121930"/>
                      </a:lnTo>
                      <a:lnTo>
                        <a:pt x="274343" y="121930"/>
                      </a:lnTo>
                      <a:lnTo>
                        <a:pt x="274343" y="30482"/>
                      </a:lnTo>
                      <a:cubicBezTo>
                        <a:pt x="274343" y="13971"/>
                        <a:pt x="260372" y="0"/>
                        <a:pt x="243860" y="0"/>
                      </a:cubicBezTo>
                      <a:cubicBezTo>
                        <a:pt x="227349" y="0"/>
                        <a:pt x="213378" y="13971"/>
                        <a:pt x="213378" y="30482"/>
                      </a:cubicBezTo>
                      <a:lnTo>
                        <a:pt x="213378" y="121930"/>
                      </a:lnTo>
                      <a:lnTo>
                        <a:pt x="30483" y="121930"/>
                      </a:lnTo>
                      <a:cubicBezTo>
                        <a:pt x="13972" y="121930"/>
                        <a:pt x="0" y="135901"/>
                        <a:pt x="0" y="152413"/>
                      </a:cubicBezTo>
                      <a:lnTo>
                        <a:pt x="0" y="1187549"/>
                      </a:lnTo>
                      <a:cubicBezTo>
                        <a:pt x="0" y="1204061"/>
                        <a:pt x="13972" y="1218032"/>
                        <a:pt x="30483" y="1218032"/>
                      </a:cubicBezTo>
                      <a:lnTo>
                        <a:pt x="1187549" y="1218032"/>
                      </a:lnTo>
                      <a:cubicBezTo>
                        <a:pt x="1204060" y="1218032"/>
                        <a:pt x="1218032" y="1204061"/>
                        <a:pt x="1218032" y="1187549"/>
                      </a:cubicBezTo>
                      <a:lnTo>
                        <a:pt x="1218032" y="152413"/>
                      </a:lnTo>
                      <a:cubicBezTo>
                        <a:pt x="1218032" y="135901"/>
                        <a:pt x="1204060" y="121930"/>
                        <a:pt x="1187549" y="121930"/>
                      </a:cubicBezTo>
                      <a:close/>
                      <a:moveTo>
                        <a:pt x="1157067" y="182895"/>
                      </a:moveTo>
                      <a:lnTo>
                        <a:pt x="1157067" y="274343"/>
                      </a:lnTo>
                      <a:lnTo>
                        <a:pt x="60965" y="274343"/>
                      </a:lnTo>
                      <a:lnTo>
                        <a:pt x="60965" y="182895"/>
                      </a:lnTo>
                      <a:lnTo>
                        <a:pt x="1157067" y="182895"/>
                      </a:lnTo>
                      <a:close/>
                      <a:moveTo>
                        <a:pt x="60965" y="1157067"/>
                      </a:moveTo>
                      <a:lnTo>
                        <a:pt x="60965" y="335308"/>
                      </a:lnTo>
                      <a:lnTo>
                        <a:pt x="1157067" y="335308"/>
                      </a:lnTo>
                      <a:lnTo>
                        <a:pt x="1157067" y="1157067"/>
                      </a:lnTo>
                      <a:lnTo>
                        <a:pt x="60965" y="1157067"/>
                      </a:lnTo>
                      <a:close/>
                      <a:moveTo>
                        <a:pt x="896695" y="649024"/>
                      </a:moveTo>
                      <a:lnTo>
                        <a:pt x="716340" y="622352"/>
                      </a:lnTo>
                      <a:lnTo>
                        <a:pt x="636324" y="458508"/>
                      </a:lnTo>
                      <a:cubicBezTo>
                        <a:pt x="631243" y="448348"/>
                        <a:pt x="621082" y="441997"/>
                        <a:pt x="609651" y="441997"/>
                      </a:cubicBezTo>
                      <a:cubicBezTo>
                        <a:pt x="598220" y="441997"/>
                        <a:pt x="588059" y="448348"/>
                        <a:pt x="582979" y="458508"/>
                      </a:cubicBezTo>
                      <a:lnTo>
                        <a:pt x="502962" y="622352"/>
                      </a:lnTo>
                      <a:lnTo>
                        <a:pt x="322607" y="649024"/>
                      </a:lnTo>
                      <a:cubicBezTo>
                        <a:pt x="311176" y="650294"/>
                        <a:pt x="301015" y="659185"/>
                        <a:pt x="298475" y="669346"/>
                      </a:cubicBezTo>
                      <a:cubicBezTo>
                        <a:pt x="294665" y="680777"/>
                        <a:pt x="298475" y="692208"/>
                        <a:pt x="306096" y="701099"/>
                      </a:cubicBezTo>
                      <a:lnTo>
                        <a:pt x="436917" y="828109"/>
                      </a:lnTo>
                      <a:lnTo>
                        <a:pt x="406434" y="1007194"/>
                      </a:lnTo>
                      <a:cubicBezTo>
                        <a:pt x="403894" y="1018625"/>
                        <a:pt x="408974" y="1030056"/>
                        <a:pt x="419135" y="1036406"/>
                      </a:cubicBezTo>
                      <a:cubicBezTo>
                        <a:pt x="428026" y="1042757"/>
                        <a:pt x="440727" y="1044027"/>
                        <a:pt x="450888" y="1038947"/>
                      </a:cubicBezTo>
                      <a:lnTo>
                        <a:pt x="612191" y="953850"/>
                      </a:lnTo>
                      <a:lnTo>
                        <a:pt x="773495" y="1038947"/>
                      </a:lnTo>
                      <a:cubicBezTo>
                        <a:pt x="778575" y="1041487"/>
                        <a:pt x="782386" y="1042757"/>
                        <a:pt x="787466" y="1042757"/>
                      </a:cubicBezTo>
                      <a:cubicBezTo>
                        <a:pt x="793816" y="1042757"/>
                        <a:pt x="800167" y="1040217"/>
                        <a:pt x="805247" y="1036406"/>
                      </a:cubicBezTo>
                      <a:cubicBezTo>
                        <a:pt x="814138" y="1030056"/>
                        <a:pt x="819218" y="1018625"/>
                        <a:pt x="817948" y="1007194"/>
                      </a:cubicBezTo>
                      <a:lnTo>
                        <a:pt x="787466" y="828109"/>
                      </a:lnTo>
                      <a:lnTo>
                        <a:pt x="918286" y="701099"/>
                      </a:lnTo>
                      <a:cubicBezTo>
                        <a:pt x="927177" y="693478"/>
                        <a:pt x="929718" y="680777"/>
                        <a:pt x="925907" y="669346"/>
                      </a:cubicBezTo>
                      <a:cubicBezTo>
                        <a:pt x="918286" y="659185"/>
                        <a:pt x="908126" y="650294"/>
                        <a:pt x="896695" y="649024"/>
                      </a:cubicBezTo>
                      <a:close/>
                      <a:moveTo>
                        <a:pt x="729041" y="795086"/>
                      </a:moveTo>
                      <a:cubicBezTo>
                        <a:pt x="721420" y="802707"/>
                        <a:pt x="718880" y="811598"/>
                        <a:pt x="720150" y="821759"/>
                      </a:cubicBezTo>
                      <a:lnTo>
                        <a:pt x="743012" y="956390"/>
                      </a:lnTo>
                      <a:lnTo>
                        <a:pt x="622352" y="892885"/>
                      </a:lnTo>
                      <a:cubicBezTo>
                        <a:pt x="613461" y="887804"/>
                        <a:pt x="603300" y="887804"/>
                        <a:pt x="594409" y="892885"/>
                      </a:cubicBezTo>
                      <a:lnTo>
                        <a:pt x="473749" y="956390"/>
                      </a:lnTo>
                      <a:lnTo>
                        <a:pt x="496612" y="821759"/>
                      </a:lnTo>
                      <a:cubicBezTo>
                        <a:pt x="497882" y="811598"/>
                        <a:pt x="495341" y="801437"/>
                        <a:pt x="487721" y="795086"/>
                      </a:cubicBezTo>
                      <a:lnTo>
                        <a:pt x="389923" y="699828"/>
                      </a:lnTo>
                      <a:lnTo>
                        <a:pt x="524554" y="680777"/>
                      </a:lnTo>
                      <a:cubicBezTo>
                        <a:pt x="534715" y="679507"/>
                        <a:pt x="543605" y="673156"/>
                        <a:pt x="547416" y="664266"/>
                      </a:cubicBezTo>
                      <a:lnTo>
                        <a:pt x="608381" y="542335"/>
                      </a:lnTo>
                      <a:lnTo>
                        <a:pt x="668076" y="664266"/>
                      </a:lnTo>
                      <a:cubicBezTo>
                        <a:pt x="671886" y="673156"/>
                        <a:pt x="680777" y="679507"/>
                        <a:pt x="690938" y="680777"/>
                      </a:cubicBezTo>
                      <a:lnTo>
                        <a:pt x="825569" y="699828"/>
                      </a:lnTo>
                      <a:lnTo>
                        <a:pt x="729041" y="795086"/>
                      </a:lnTo>
                      <a:close/>
                    </a:path>
                  </a:pathLst>
                </a:custGeom>
                <a:solidFill>
                  <a:srgbClr val="FFFFFF"/>
                </a:solid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800" b="0" i="0" u="none" strike="noStrike" kern="0" cap="none" spc="0" normalizeH="0" baseline="0" noProof="0" dirty="0">
                    <a:ln>
                      <a:noFill/>
                    </a:ln>
                    <a:solidFill>
                      <a:srgbClr val="989998"/>
                    </a:solidFill>
                    <a:effectLst/>
                    <a:uLnTx/>
                    <a:uFillTx/>
                    <a:latin typeface="Dax Offc Pro" panose="020B0504030101020102" pitchFamily="34" charset="0"/>
                    <a:ea typeface="Calibri"/>
                    <a:cs typeface="Calibri"/>
                    <a:sym typeface="Calibri"/>
                  </a:endParaRPr>
                </a:p>
              </p:txBody>
            </p:sp>
          </p:grpSp>
          <p:grpSp>
            <p:nvGrpSpPr>
              <p:cNvPr id="199" name="Group 198">
                <a:extLst>
                  <a:ext uri="{FF2B5EF4-FFF2-40B4-BE49-F238E27FC236}">
                    <a16:creationId xmlns:a16="http://schemas.microsoft.com/office/drawing/2014/main" id="{54CD3C08-F48C-0BAD-EFEC-81E50ED67828}"/>
                  </a:ext>
                </a:extLst>
              </p:cNvPr>
              <p:cNvGrpSpPr/>
              <p:nvPr/>
            </p:nvGrpSpPr>
            <p:grpSpPr>
              <a:xfrm>
                <a:off x="4908764" y="885092"/>
                <a:ext cx="274320" cy="274320"/>
                <a:chOff x="2017814" y="394424"/>
                <a:chExt cx="979874" cy="974444"/>
              </a:xfrm>
            </p:grpSpPr>
            <p:sp>
              <p:nvSpPr>
                <p:cNvPr id="207" name="Freeform 166">
                  <a:extLst>
                    <a:ext uri="{FF2B5EF4-FFF2-40B4-BE49-F238E27FC236}">
                      <a16:creationId xmlns:a16="http://schemas.microsoft.com/office/drawing/2014/main" id="{600F0EFE-F80F-12B9-C5A9-72C5CBB172E3}"/>
                    </a:ext>
                  </a:extLst>
                </p:cNvPr>
                <p:cNvSpPr>
                  <a:spLocks noChangeArrowheads="1"/>
                </p:cNvSpPr>
                <p:nvPr/>
              </p:nvSpPr>
              <p:spPr bwMode="auto">
                <a:xfrm flipH="1">
                  <a:off x="2017814" y="394424"/>
                  <a:ext cx="979874" cy="974444"/>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dirty="0">
                    <a:ln>
                      <a:noFill/>
                    </a:ln>
                    <a:solidFill>
                      <a:srgbClr val="989998"/>
                    </a:solidFill>
                    <a:effectLst/>
                    <a:uLnTx/>
                    <a:uFillTx/>
                    <a:latin typeface="Dax Offc Pro" panose="020B0504030101020102" pitchFamily="34" charset="0"/>
                    <a:ea typeface="+mn-ea"/>
                    <a:cs typeface="+mn-cs"/>
                  </a:endParaRPr>
                </a:p>
              </p:txBody>
            </p:sp>
            <p:grpSp>
              <p:nvGrpSpPr>
                <p:cNvPr id="208" name="Google Shape;6241;p55">
                  <a:extLst>
                    <a:ext uri="{FF2B5EF4-FFF2-40B4-BE49-F238E27FC236}">
                      <a16:creationId xmlns:a16="http://schemas.microsoft.com/office/drawing/2014/main" id="{DDF37EFD-DE44-F265-D0D0-C062D3395D1D}"/>
                    </a:ext>
                  </a:extLst>
                </p:cNvPr>
                <p:cNvGrpSpPr>
                  <a:grpSpLocks noChangeAspect="1"/>
                </p:cNvGrpSpPr>
                <p:nvPr/>
              </p:nvGrpSpPr>
              <p:grpSpPr>
                <a:xfrm>
                  <a:off x="2362776" y="675906"/>
                  <a:ext cx="289950" cy="411480"/>
                  <a:chOff x="574167" y="2991963"/>
                  <a:chExt cx="194466" cy="275959"/>
                </a:xfrm>
                <a:solidFill>
                  <a:srgbClr val="FFFFFF"/>
                </a:solidFill>
              </p:grpSpPr>
              <p:sp>
                <p:nvSpPr>
                  <p:cNvPr id="209" name="Google Shape;6242;p55">
                    <a:extLst>
                      <a:ext uri="{FF2B5EF4-FFF2-40B4-BE49-F238E27FC236}">
                        <a16:creationId xmlns:a16="http://schemas.microsoft.com/office/drawing/2014/main" id="{FEA38973-452E-8001-E3A0-E45294125059}"/>
                      </a:ext>
                    </a:extLst>
                  </p:cNvPr>
                  <p:cNvSpPr/>
                  <p:nvPr/>
                </p:nvSpPr>
                <p:spPr>
                  <a:xfrm>
                    <a:off x="574167" y="2991963"/>
                    <a:ext cx="194466" cy="275959"/>
                  </a:xfrm>
                  <a:custGeom>
                    <a:avLst/>
                    <a:gdLst/>
                    <a:ahLst/>
                    <a:cxnLst/>
                    <a:rect l="l" t="t" r="r" b="b"/>
                    <a:pathLst>
                      <a:path w="465" h="658" extrusionOk="0">
                        <a:moveTo>
                          <a:pt x="449" y="0"/>
                        </a:moveTo>
                        <a:lnTo>
                          <a:pt x="449" y="0"/>
                        </a:lnTo>
                        <a:cubicBezTo>
                          <a:pt x="8" y="0"/>
                          <a:pt x="8" y="0"/>
                          <a:pt x="8" y="0"/>
                        </a:cubicBezTo>
                        <a:cubicBezTo>
                          <a:pt x="0" y="0"/>
                          <a:pt x="0" y="0"/>
                          <a:pt x="0" y="15"/>
                        </a:cubicBezTo>
                        <a:cubicBezTo>
                          <a:pt x="0" y="642"/>
                          <a:pt x="0" y="642"/>
                          <a:pt x="0" y="642"/>
                        </a:cubicBezTo>
                        <a:cubicBezTo>
                          <a:pt x="0" y="650"/>
                          <a:pt x="0" y="657"/>
                          <a:pt x="8" y="657"/>
                        </a:cubicBezTo>
                        <a:cubicBezTo>
                          <a:pt x="449" y="657"/>
                          <a:pt x="449" y="657"/>
                          <a:pt x="449" y="657"/>
                        </a:cubicBezTo>
                        <a:cubicBezTo>
                          <a:pt x="456" y="657"/>
                          <a:pt x="464" y="650"/>
                          <a:pt x="464" y="642"/>
                        </a:cubicBezTo>
                        <a:cubicBezTo>
                          <a:pt x="464" y="15"/>
                          <a:pt x="464" y="15"/>
                          <a:pt x="464" y="15"/>
                        </a:cubicBezTo>
                        <a:cubicBezTo>
                          <a:pt x="464" y="0"/>
                          <a:pt x="456" y="0"/>
                          <a:pt x="449" y="0"/>
                        </a:cubicBezTo>
                        <a:close/>
                        <a:moveTo>
                          <a:pt x="441" y="627"/>
                        </a:moveTo>
                        <a:lnTo>
                          <a:pt x="441" y="627"/>
                        </a:lnTo>
                        <a:cubicBezTo>
                          <a:pt x="23" y="627"/>
                          <a:pt x="23" y="627"/>
                          <a:pt x="23" y="627"/>
                        </a:cubicBezTo>
                        <a:cubicBezTo>
                          <a:pt x="23" y="22"/>
                          <a:pt x="23" y="22"/>
                          <a:pt x="23" y="22"/>
                        </a:cubicBezTo>
                        <a:cubicBezTo>
                          <a:pt x="441" y="22"/>
                          <a:pt x="441" y="22"/>
                          <a:pt x="441" y="22"/>
                        </a:cubicBezTo>
                        <a:lnTo>
                          <a:pt x="441" y="627"/>
                        </a:ln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210" name="Google Shape;6243;p55">
                    <a:extLst>
                      <a:ext uri="{FF2B5EF4-FFF2-40B4-BE49-F238E27FC236}">
                        <a16:creationId xmlns:a16="http://schemas.microsoft.com/office/drawing/2014/main" id="{B1BC2E34-D7DC-1439-8A11-8EE39172E135}"/>
                      </a:ext>
                    </a:extLst>
                  </p:cNvPr>
                  <p:cNvSpPr/>
                  <p:nvPr/>
                </p:nvSpPr>
                <p:spPr>
                  <a:xfrm>
                    <a:off x="638990" y="3186430"/>
                    <a:ext cx="59266" cy="59266"/>
                  </a:xfrm>
                  <a:custGeom>
                    <a:avLst/>
                    <a:gdLst/>
                    <a:ahLst/>
                    <a:cxnLst/>
                    <a:rect l="l" t="t" r="r" b="b"/>
                    <a:pathLst>
                      <a:path w="143" h="143" extrusionOk="0">
                        <a:moveTo>
                          <a:pt x="75" y="0"/>
                        </a:moveTo>
                        <a:lnTo>
                          <a:pt x="75" y="0"/>
                        </a:lnTo>
                        <a:cubicBezTo>
                          <a:pt x="38" y="0"/>
                          <a:pt x="0" y="37"/>
                          <a:pt x="0" y="75"/>
                        </a:cubicBezTo>
                        <a:cubicBezTo>
                          <a:pt x="0" y="112"/>
                          <a:pt x="38" y="142"/>
                          <a:pt x="75" y="142"/>
                        </a:cubicBezTo>
                        <a:cubicBezTo>
                          <a:pt x="112" y="142"/>
                          <a:pt x="142" y="112"/>
                          <a:pt x="142" y="75"/>
                        </a:cubicBezTo>
                        <a:cubicBezTo>
                          <a:pt x="142" y="37"/>
                          <a:pt x="112" y="0"/>
                          <a:pt x="75" y="0"/>
                        </a:cubicBezTo>
                        <a:close/>
                        <a:moveTo>
                          <a:pt x="75" y="120"/>
                        </a:moveTo>
                        <a:lnTo>
                          <a:pt x="75" y="120"/>
                        </a:lnTo>
                        <a:cubicBezTo>
                          <a:pt x="52" y="120"/>
                          <a:pt x="30" y="97"/>
                          <a:pt x="30" y="75"/>
                        </a:cubicBezTo>
                        <a:cubicBezTo>
                          <a:pt x="30" y="53"/>
                          <a:pt x="52" y="30"/>
                          <a:pt x="75" y="30"/>
                        </a:cubicBezTo>
                        <a:cubicBezTo>
                          <a:pt x="97" y="30"/>
                          <a:pt x="120" y="53"/>
                          <a:pt x="120" y="75"/>
                        </a:cubicBezTo>
                        <a:cubicBezTo>
                          <a:pt x="120" y="97"/>
                          <a:pt x="97" y="120"/>
                          <a:pt x="75" y="120"/>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211" name="Google Shape;6244;p55">
                    <a:extLst>
                      <a:ext uri="{FF2B5EF4-FFF2-40B4-BE49-F238E27FC236}">
                        <a16:creationId xmlns:a16="http://schemas.microsoft.com/office/drawing/2014/main" id="{1ADD9D73-572A-7E22-75A5-546619C2B161}"/>
                      </a:ext>
                    </a:extLst>
                  </p:cNvPr>
                  <p:cNvSpPr/>
                  <p:nvPr/>
                </p:nvSpPr>
                <p:spPr>
                  <a:xfrm>
                    <a:off x="638990" y="3104940"/>
                    <a:ext cx="59266" cy="59266"/>
                  </a:xfrm>
                  <a:custGeom>
                    <a:avLst/>
                    <a:gdLst/>
                    <a:ahLst/>
                    <a:cxnLst/>
                    <a:rect l="l" t="t" r="r" b="b"/>
                    <a:pathLst>
                      <a:path w="143" h="143" extrusionOk="0">
                        <a:moveTo>
                          <a:pt x="75" y="0"/>
                        </a:moveTo>
                        <a:lnTo>
                          <a:pt x="75" y="0"/>
                        </a:lnTo>
                        <a:cubicBezTo>
                          <a:pt x="38" y="0"/>
                          <a:pt x="0" y="30"/>
                          <a:pt x="0" y="75"/>
                        </a:cubicBezTo>
                        <a:cubicBezTo>
                          <a:pt x="0" y="112"/>
                          <a:pt x="38" y="142"/>
                          <a:pt x="75" y="142"/>
                        </a:cubicBezTo>
                        <a:cubicBezTo>
                          <a:pt x="112" y="142"/>
                          <a:pt x="142" y="112"/>
                          <a:pt x="142" y="75"/>
                        </a:cubicBezTo>
                        <a:cubicBezTo>
                          <a:pt x="142" y="30"/>
                          <a:pt x="112" y="0"/>
                          <a:pt x="75" y="0"/>
                        </a:cubicBezTo>
                        <a:close/>
                        <a:moveTo>
                          <a:pt x="75" y="112"/>
                        </a:moveTo>
                        <a:lnTo>
                          <a:pt x="75" y="112"/>
                        </a:lnTo>
                        <a:cubicBezTo>
                          <a:pt x="52" y="112"/>
                          <a:pt x="30" y="97"/>
                          <a:pt x="30" y="75"/>
                        </a:cubicBezTo>
                        <a:cubicBezTo>
                          <a:pt x="30" y="52"/>
                          <a:pt x="52" y="30"/>
                          <a:pt x="75" y="30"/>
                        </a:cubicBezTo>
                        <a:cubicBezTo>
                          <a:pt x="97" y="30"/>
                          <a:pt x="120" y="52"/>
                          <a:pt x="120" y="75"/>
                        </a:cubicBezTo>
                        <a:cubicBezTo>
                          <a:pt x="120" y="97"/>
                          <a:pt x="97" y="112"/>
                          <a:pt x="75" y="112"/>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212" name="Google Shape;6245;p55">
                    <a:extLst>
                      <a:ext uri="{FF2B5EF4-FFF2-40B4-BE49-F238E27FC236}">
                        <a16:creationId xmlns:a16="http://schemas.microsoft.com/office/drawing/2014/main" id="{2FC4B3BE-76A6-F225-8388-BA0746F7F5F4}"/>
                      </a:ext>
                    </a:extLst>
                  </p:cNvPr>
                  <p:cNvSpPr/>
                  <p:nvPr/>
                </p:nvSpPr>
                <p:spPr>
                  <a:xfrm>
                    <a:off x="638990" y="3019745"/>
                    <a:ext cx="59266" cy="59266"/>
                  </a:xfrm>
                  <a:custGeom>
                    <a:avLst/>
                    <a:gdLst/>
                    <a:ahLst/>
                    <a:cxnLst/>
                    <a:rect l="l" t="t" r="r" b="b"/>
                    <a:pathLst>
                      <a:path w="143" h="143" extrusionOk="0">
                        <a:moveTo>
                          <a:pt x="75" y="0"/>
                        </a:moveTo>
                        <a:lnTo>
                          <a:pt x="75" y="0"/>
                        </a:lnTo>
                        <a:cubicBezTo>
                          <a:pt x="38" y="0"/>
                          <a:pt x="0" y="37"/>
                          <a:pt x="0" y="75"/>
                        </a:cubicBezTo>
                        <a:cubicBezTo>
                          <a:pt x="0" y="112"/>
                          <a:pt x="38" y="142"/>
                          <a:pt x="75" y="142"/>
                        </a:cubicBezTo>
                        <a:cubicBezTo>
                          <a:pt x="112" y="142"/>
                          <a:pt x="142" y="112"/>
                          <a:pt x="142" y="75"/>
                        </a:cubicBezTo>
                        <a:cubicBezTo>
                          <a:pt x="142" y="37"/>
                          <a:pt x="112" y="0"/>
                          <a:pt x="75" y="0"/>
                        </a:cubicBezTo>
                        <a:close/>
                        <a:moveTo>
                          <a:pt x="75" y="120"/>
                        </a:moveTo>
                        <a:lnTo>
                          <a:pt x="75" y="120"/>
                        </a:lnTo>
                        <a:cubicBezTo>
                          <a:pt x="52" y="120"/>
                          <a:pt x="30" y="97"/>
                          <a:pt x="30" y="75"/>
                        </a:cubicBezTo>
                        <a:cubicBezTo>
                          <a:pt x="30" y="52"/>
                          <a:pt x="52" y="30"/>
                          <a:pt x="75" y="30"/>
                        </a:cubicBezTo>
                        <a:cubicBezTo>
                          <a:pt x="97" y="30"/>
                          <a:pt x="120" y="52"/>
                          <a:pt x="120" y="75"/>
                        </a:cubicBezTo>
                        <a:cubicBezTo>
                          <a:pt x="120" y="97"/>
                          <a:pt x="97" y="120"/>
                          <a:pt x="75" y="120"/>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213" name="Google Shape;6246;p55">
                    <a:extLst>
                      <a:ext uri="{FF2B5EF4-FFF2-40B4-BE49-F238E27FC236}">
                        <a16:creationId xmlns:a16="http://schemas.microsoft.com/office/drawing/2014/main" id="{E45CC277-8EB8-C942-4545-17C81551DB75}"/>
                      </a:ext>
                    </a:extLst>
                  </p:cNvPr>
                  <p:cNvSpPr/>
                  <p:nvPr/>
                </p:nvSpPr>
                <p:spPr>
                  <a:xfrm>
                    <a:off x="624173" y="3003076"/>
                    <a:ext cx="94455" cy="53710"/>
                  </a:xfrm>
                  <a:custGeom>
                    <a:avLst/>
                    <a:gdLst/>
                    <a:ahLst/>
                    <a:cxnLst/>
                    <a:rect l="l" t="t" r="r" b="b"/>
                    <a:pathLst>
                      <a:path w="225" h="128" extrusionOk="0">
                        <a:moveTo>
                          <a:pt x="15" y="127"/>
                        </a:moveTo>
                        <a:lnTo>
                          <a:pt x="15" y="127"/>
                        </a:lnTo>
                        <a:cubicBezTo>
                          <a:pt x="22" y="127"/>
                          <a:pt x="22" y="127"/>
                          <a:pt x="22" y="119"/>
                        </a:cubicBezTo>
                        <a:cubicBezTo>
                          <a:pt x="22" y="67"/>
                          <a:pt x="67" y="29"/>
                          <a:pt x="112" y="29"/>
                        </a:cubicBezTo>
                        <a:cubicBezTo>
                          <a:pt x="157" y="29"/>
                          <a:pt x="194" y="67"/>
                          <a:pt x="194" y="119"/>
                        </a:cubicBezTo>
                        <a:cubicBezTo>
                          <a:pt x="194" y="127"/>
                          <a:pt x="202" y="127"/>
                          <a:pt x="209" y="127"/>
                        </a:cubicBezTo>
                        <a:cubicBezTo>
                          <a:pt x="217" y="127"/>
                          <a:pt x="224" y="127"/>
                          <a:pt x="224" y="119"/>
                        </a:cubicBezTo>
                        <a:cubicBezTo>
                          <a:pt x="224" y="52"/>
                          <a:pt x="172" y="0"/>
                          <a:pt x="112" y="0"/>
                        </a:cubicBezTo>
                        <a:cubicBezTo>
                          <a:pt x="52" y="0"/>
                          <a:pt x="0" y="52"/>
                          <a:pt x="0" y="119"/>
                        </a:cubicBezTo>
                        <a:cubicBezTo>
                          <a:pt x="0" y="127"/>
                          <a:pt x="7" y="127"/>
                          <a:pt x="15" y="127"/>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214" name="Google Shape;6247;p55">
                    <a:extLst>
                      <a:ext uri="{FF2B5EF4-FFF2-40B4-BE49-F238E27FC236}">
                        <a16:creationId xmlns:a16="http://schemas.microsoft.com/office/drawing/2014/main" id="{D99CCB6F-60D3-3F8E-8CAC-0ED19FEEE9F7}"/>
                      </a:ext>
                    </a:extLst>
                  </p:cNvPr>
                  <p:cNvSpPr/>
                  <p:nvPr/>
                </p:nvSpPr>
                <p:spPr>
                  <a:xfrm>
                    <a:off x="624173" y="3084566"/>
                    <a:ext cx="94455" cy="57415"/>
                  </a:xfrm>
                  <a:custGeom>
                    <a:avLst/>
                    <a:gdLst/>
                    <a:ahLst/>
                    <a:cxnLst/>
                    <a:rect l="l" t="t" r="r" b="b"/>
                    <a:pathLst>
                      <a:path w="225" h="135" extrusionOk="0">
                        <a:moveTo>
                          <a:pt x="15" y="134"/>
                        </a:moveTo>
                        <a:lnTo>
                          <a:pt x="15" y="134"/>
                        </a:lnTo>
                        <a:cubicBezTo>
                          <a:pt x="22" y="134"/>
                          <a:pt x="22" y="127"/>
                          <a:pt x="22" y="120"/>
                        </a:cubicBezTo>
                        <a:cubicBezTo>
                          <a:pt x="22" y="67"/>
                          <a:pt x="67" y="30"/>
                          <a:pt x="112" y="30"/>
                        </a:cubicBezTo>
                        <a:cubicBezTo>
                          <a:pt x="157" y="30"/>
                          <a:pt x="194" y="67"/>
                          <a:pt x="194" y="120"/>
                        </a:cubicBezTo>
                        <a:cubicBezTo>
                          <a:pt x="194" y="127"/>
                          <a:pt x="202" y="134"/>
                          <a:pt x="209" y="134"/>
                        </a:cubicBezTo>
                        <a:cubicBezTo>
                          <a:pt x="217" y="134"/>
                          <a:pt x="224" y="127"/>
                          <a:pt x="224" y="120"/>
                        </a:cubicBezTo>
                        <a:cubicBezTo>
                          <a:pt x="224" y="52"/>
                          <a:pt x="172" y="0"/>
                          <a:pt x="112" y="0"/>
                        </a:cubicBezTo>
                        <a:cubicBezTo>
                          <a:pt x="52" y="0"/>
                          <a:pt x="0" y="52"/>
                          <a:pt x="0" y="120"/>
                        </a:cubicBezTo>
                        <a:cubicBezTo>
                          <a:pt x="0" y="127"/>
                          <a:pt x="7" y="134"/>
                          <a:pt x="15" y="134"/>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215" name="Google Shape;6248;p55">
                    <a:extLst>
                      <a:ext uri="{FF2B5EF4-FFF2-40B4-BE49-F238E27FC236}">
                        <a16:creationId xmlns:a16="http://schemas.microsoft.com/office/drawing/2014/main" id="{EA7F8CAC-A658-D2BE-9323-56E81CF1153D}"/>
                      </a:ext>
                    </a:extLst>
                  </p:cNvPr>
                  <p:cNvSpPr/>
                  <p:nvPr/>
                </p:nvSpPr>
                <p:spPr>
                  <a:xfrm>
                    <a:off x="624173" y="3166057"/>
                    <a:ext cx="94455" cy="53710"/>
                  </a:xfrm>
                  <a:custGeom>
                    <a:avLst/>
                    <a:gdLst/>
                    <a:ahLst/>
                    <a:cxnLst/>
                    <a:rect l="l" t="t" r="r" b="b"/>
                    <a:pathLst>
                      <a:path w="225" h="128" extrusionOk="0">
                        <a:moveTo>
                          <a:pt x="15" y="127"/>
                        </a:moveTo>
                        <a:lnTo>
                          <a:pt x="15" y="127"/>
                        </a:lnTo>
                        <a:cubicBezTo>
                          <a:pt x="22" y="127"/>
                          <a:pt x="22" y="120"/>
                          <a:pt x="22" y="112"/>
                        </a:cubicBezTo>
                        <a:cubicBezTo>
                          <a:pt x="22" y="68"/>
                          <a:pt x="67" y="30"/>
                          <a:pt x="112" y="30"/>
                        </a:cubicBezTo>
                        <a:cubicBezTo>
                          <a:pt x="157" y="30"/>
                          <a:pt x="194" y="68"/>
                          <a:pt x="194" y="112"/>
                        </a:cubicBezTo>
                        <a:cubicBezTo>
                          <a:pt x="194" y="120"/>
                          <a:pt x="202" y="127"/>
                          <a:pt x="209" y="127"/>
                        </a:cubicBezTo>
                        <a:cubicBezTo>
                          <a:pt x="217" y="127"/>
                          <a:pt x="224" y="120"/>
                          <a:pt x="224" y="112"/>
                        </a:cubicBezTo>
                        <a:cubicBezTo>
                          <a:pt x="224" y="53"/>
                          <a:pt x="172" y="0"/>
                          <a:pt x="112" y="0"/>
                        </a:cubicBezTo>
                        <a:cubicBezTo>
                          <a:pt x="52" y="0"/>
                          <a:pt x="0" y="53"/>
                          <a:pt x="0" y="112"/>
                        </a:cubicBezTo>
                        <a:cubicBezTo>
                          <a:pt x="0" y="120"/>
                          <a:pt x="7" y="127"/>
                          <a:pt x="15" y="127"/>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grpSp>
          </p:grpSp>
          <p:grpSp>
            <p:nvGrpSpPr>
              <p:cNvPr id="200" name="Group 199">
                <a:extLst>
                  <a:ext uri="{FF2B5EF4-FFF2-40B4-BE49-F238E27FC236}">
                    <a16:creationId xmlns:a16="http://schemas.microsoft.com/office/drawing/2014/main" id="{A8A48E48-2C76-E873-A272-26A10CEBCAED}"/>
                  </a:ext>
                </a:extLst>
              </p:cNvPr>
              <p:cNvGrpSpPr/>
              <p:nvPr/>
            </p:nvGrpSpPr>
            <p:grpSpPr>
              <a:xfrm>
                <a:off x="4554882" y="883311"/>
                <a:ext cx="274320" cy="274320"/>
                <a:chOff x="905758" y="394424"/>
                <a:chExt cx="979874" cy="979874"/>
              </a:xfrm>
            </p:grpSpPr>
            <p:sp>
              <p:nvSpPr>
                <p:cNvPr id="201" name="Freeform 165">
                  <a:extLst>
                    <a:ext uri="{FF2B5EF4-FFF2-40B4-BE49-F238E27FC236}">
                      <a16:creationId xmlns:a16="http://schemas.microsoft.com/office/drawing/2014/main" id="{45CE3418-7690-3A33-C971-82DA046ADAF9}"/>
                    </a:ext>
                  </a:extLst>
                </p:cNvPr>
                <p:cNvSpPr>
                  <a:spLocks noChangeArrowheads="1"/>
                </p:cNvSpPr>
                <p:nvPr/>
              </p:nvSpPr>
              <p:spPr bwMode="auto">
                <a:xfrm flipH="1">
                  <a:off x="905758" y="394424"/>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grpSp>
              <p:nvGrpSpPr>
                <p:cNvPr id="202" name="Google Shape;1853;p26">
                  <a:extLst>
                    <a:ext uri="{FF2B5EF4-FFF2-40B4-BE49-F238E27FC236}">
                      <a16:creationId xmlns:a16="http://schemas.microsoft.com/office/drawing/2014/main" id="{1518C46A-EA4B-EB96-882F-2BD9324BDF4A}"/>
                    </a:ext>
                  </a:extLst>
                </p:cNvPr>
                <p:cNvGrpSpPr>
                  <a:grpSpLocks noChangeAspect="1"/>
                </p:cNvGrpSpPr>
                <p:nvPr/>
              </p:nvGrpSpPr>
              <p:grpSpPr>
                <a:xfrm>
                  <a:off x="1204803" y="678621"/>
                  <a:ext cx="381784" cy="411480"/>
                  <a:chOff x="1253041" y="10100699"/>
                  <a:chExt cx="257424" cy="277448"/>
                </a:xfrm>
                <a:solidFill>
                  <a:srgbClr val="FFFFFF"/>
                </a:solidFill>
              </p:grpSpPr>
              <p:sp>
                <p:nvSpPr>
                  <p:cNvPr id="203" name="Google Shape;1854;p26">
                    <a:extLst>
                      <a:ext uri="{FF2B5EF4-FFF2-40B4-BE49-F238E27FC236}">
                        <a16:creationId xmlns:a16="http://schemas.microsoft.com/office/drawing/2014/main" id="{904A3294-DC92-58F6-571C-777235ED7B35}"/>
                      </a:ext>
                    </a:extLst>
                  </p:cNvPr>
                  <p:cNvSpPr/>
                  <p:nvPr/>
                </p:nvSpPr>
                <p:spPr>
                  <a:xfrm>
                    <a:off x="1253041" y="10100699"/>
                    <a:ext cx="257424" cy="277448"/>
                  </a:xfrm>
                  <a:custGeom>
                    <a:avLst/>
                    <a:gdLst/>
                    <a:ahLst/>
                    <a:cxnLst/>
                    <a:rect l="l" t="t" r="r" b="b"/>
                    <a:pathLst>
                      <a:path w="398" h="427" extrusionOk="0">
                        <a:moveTo>
                          <a:pt x="386" y="219"/>
                        </a:moveTo>
                        <a:lnTo>
                          <a:pt x="386" y="219"/>
                        </a:lnTo>
                        <a:cubicBezTo>
                          <a:pt x="383" y="219"/>
                          <a:pt x="378" y="222"/>
                          <a:pt x="378" y="227"/>
                        </a:cubicBezTo>
                        <a:cubicBezTo>
                          <a:pt x="378" y="328"/>
                          <a:pt x="299" y="407"/>
                          <a:pt x="198" y="407"/>
                        </a:cubicBezTo>
                        <a:cubicBezTo>
                          <a:pt x="97" y="407"/>
                          <a:pt x="18" y="328"/>
                          <a:pt x="18" y="227"/>
                        </a:cubicBezTo>
                        <a:cubicBezTo>
                          <a:pt x="18" y="135"/>
                          <a:pt x="90" y="55"/>
                          <a:pt x="182" y="47"/>
                        </a:cubicBezTo>
                        <a:cubicBezTo>
                          <a:pt x="166" y="74"/>
                          <a:pt x="166" y="74"/>
                          <a:pt x="166" y="74"/>
                        </a:cubicBezTo>
                        <a:cubicBezTo>
                          <a:pt x="164" y="76"/>
                          <a:pt x="164" y="82"/>
                          <a:pt x="169" y="84"/>
                        </a:cubicBezTo>
                        <a:cubicBezTo>
                          <a:pt x="172" y="87"/>
                          <a:pt x="177" y="87"/>
                          <a:pt x="180" y="82"/>
                        </a:cubicBezTo>
                        <a:cubicBezTo>
                          <a:pt x="206" y="42"/>
                          <a:pt x="206" y="42"/>
                          <a:pt x="206" y="42"/>
                        </a:cubicBezTo>
                        <a:lnTo>
                          <a:pt x="206" y="42"/>
                        </a:lnTo>
                        <a:lnTo>
                          <a:pt x="206" y="39"/>
                        </a:lnTo>
                        <a:lnTo>
                          <a:pt x="206" y="39"/>
                        </a:lnTo>
                        <a:cubicBezTo>
                          <a:pt x="206" y="37"/>
                          <a:pt x="206" y="37"/>
                          <a:pt x="206" y="34"/>
                        </a:cubicBezTo>
                        <a:lnTo>
                          <a:pt x="206" y="34"/>
                        </a:lnTo>
                        <a:lnTo>
                          <a:pt x="206" y="34"/>
                        </a:lnTo>
                        <a:lnTo>
                          <a:pt x="203" y="31"/>
                        </a:lnTo>
                        <a:cubicBezTo>
                          <a:pt x="174" y="2"/>
                          <a:pt x="174" y="2"/>
                          <a:pt x="174" y="2"/>
                        </a:cubicBezTo>
                        <a:cubicBezTo>
                          <a:pt x="172" y="0"/>
                          <a:pt x="166" y="0"/>
                          <a:pt x="161" y="2"/>
                        </a:cubicBezTo>
                        <a:cubicBezTo>
                          <a:pt x="158" y="5"/>
                          <a:pt x="158" y="10"/>
                          <a:pt x="161" y="15"/>
                        </a:cubicBezTo>
                        <a:cubicBezTo>
                          <a:pt x="177" y="31"/>
                          <a:pt x="177" y="31"/>
                          <a:pt x="177" y="31"/>
                        </a:cubicBezTo>
                        <a:cubicBezTo>
                          <a:pt x="79" y="42"/>
                          <a:pt x="0" y="124"/>
                          <a:pt x="0" y="227"/>
                        </a:cubicBezTo>
                        <a:cubicBezTo>
                          <a:pt x="0" y="336"/>
                          <a:pt x="90" y="426"/>
                          <a:pt x="198" y="426"/>
                        </a:cubicBezTo>
                        <a:cubicBezTo>
                          <a:pt x="307" y="426"/>
                          <a:pt x="397" y="336"/>
                          <a:pt x="397" y="227"/>
                        </a:cubicBezTo>
                        <a:cubicBezTo>
                          <a:pt x="397" y="222"/>
                          <a:pt x="391" y="219"/>
                          <a:pt x="386" y="219"/>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204" name="Google Shape;1855;p26">
                    <a:extLst>
                      <a:ext uri="{FF2B5EF4-FFF2-40B4-BE49-F238E27FC236}">
                        <a16:creationId xmlns:a16="http://schemas.microsoft.com/office/drawing/2014/main" id="{D50B3658-DB9E-097F-DFD2-90DB83BDC985}"/>
                      </a:ext>
                    </a:extLst>
                  </p:cNvPr>
                  <p:cNvSpPr/>
                  <p:nvPr/>
                </p:nvSpPr>
                <p:spPr>
                  <a:xfrm>
                    <a:off x="1341710" y="10212251"/>
                    <a:ext cx="77226" cy="74367"/>
                  </a:xfrm>
                  <a:custGeom>
                    <a:avLst/>
                    <a:gdLst/>
                    <a:ahLst/>
                    <a:cxnLst/>
                    <a:rect l="l" t="t" r="r" b="b"/>
                    <a:pathLst>
                      <a:path w="117" h="114" extrusionOk="0">
                        <a:moveTo>
                          <a:pt x="2" y="111"/>
                        </a:moveTo>
                        <a:lnTo>
                          <a:pt x="2" y="111"/>
                        </a:lnTo>
                        <a:cubicBezTo>
                          <a:pt x="5" y="113"/>
                          <a:pt x="8" y="113"/>
                          <a:pt x="10" y="113"/>
                        </a:cubicBezTo>
                        <a:cubicBezTo>
                          <a:pt x="10" y="113"/>
                          <a:pt x="13" y="113"/>
                          <a:pt x="15" y="111"/>
                        </a:cubicBezTo>
                        <a:cubicBezTo>
                          <a:pt x="111" y="15"/>
                          <a:pt x="111" y="15"/>
                          <a:pt x="111" y="15"/>
                        </a:cubicBezTo>
                        <a:cubicBezTo>
                          <a:pt x="116" y="10"/>
                          <a:pt x="116" y="5"/>
                          <a:pt x="111" y="2"/>
                        </a:cubicBezTo>
                        <a:cubicBezTo>
                          <a:pt x="108" y="0"/>
                          <a:pt x="103" y="0"/>
                          <a:pt x="100" y="2"/>
                        </a:cubicBezTo>
                        <a:cubicBezTo>
                          <a:pt x="2" y="97"/>
                          <a:pt x="2" y="97"/>
                          <a:pt x="2" y="97"/>
                        </a:cubicBezTo>
                        <a:cubicBezTo>
                          <a:pt x="0" y="103"/>
                          <a:pt x="0" y="108"/>
                          <a:pt x="2" y="111"/>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205" name="Google Shape;1856;p26">
                    <a:extLst>
                      <a:ext uri="{FF2B5EF4-FFF2-40B4-BE49-F238E27FC236}">
                        <a16:creationId xmlns:a16="http://schemas.microsoft.com/office/drawing/2014/main" id="{839D6734-58D5-389F-231C-A8713845BD38}"/>
                      </a:ext>
                    </a:extLst>
                  </p:cNvPr>
                  <p:cNvSpPr/>
                  <p:nvPr/>
                </p:nvSpPr>
                <p:spPr>
                  <a:xfrm>
                    <a:off x="1341710" y="10206530"/>
                    <a:ext cx="37183" cy="37183"/>
                  </a:xfrm>
                  <a:custGeom>
                    <a:avLst/>
                    <a:gdLst/>
                    <a:ahLst/>
                    <a:cxnLst/>
                    <a:rect l="l" t="t" r="r" b="b"/>
                    <a:pathLst>
                      <a:path w="56" h="56" extrusionOk="0">
                        <a:moveTo>
                          <a:pt x="29" y="55"/>
                        </a:moveTo>
                        <a:lnTo>
                          <a:pt x="29" y="55"/>
                        </a:lnTo>
                        <a:cubicBezTo>
                          <a:pt x="42" y="55"/>
                          <a:pt x="55" y="42"/>
                          <a:pt x="55" y="26"/>
                        </a:cubicBezTo>
                        <a:cubicBezTo>
                          <a:pt x="55" y="13"/>
                          <a:pt x="42" y="0"/>
                          <a:pt x="29" y="0"/>
                        </a:cubicBezTo>
                        <a:cubicBezTo>
                          <a:pt x="13" y="0"/>
                          <a:pt x="0" y="13"/>
                          <a:pt x="0" y="26"/>
                        </a:cubicBezTo>
                        <a:cubicBezTo>
                          <a:pt x="0" y="42"/>
                          <a:pt x="13" y="55"/>
                          <a:pt x="29" y="55"/>
                        </a:cubicBezTo>
                        <a:close/>
                        <a:moveTo>
                          <a:pt x="29" y="16"/>
                        </a:moveTo>
                        <a:lnTo>
                          <a:pt x="29" y="16"/>
                        </a:lnTo>
                        <a:cubicBezTo>
                          <a:pt x="34" y="16"/>
                          <a:pt x="37" y="21"/>
                          <a:pt x="37" y="26"/>
                        </a:cubicBezTo>
                        <a:cubicBezTo>
                          <a:pt x="37" y="32"/>
                          <a:pt x="34" y="37"/>
                          <a:pt x="29" y="37"/>
                        </a:cubicBezTo>
                        <a:cubicBezTo>
                          <a:pt x="23" y="37"/>
                          <a:pt x="18" y="32"/>
                          <a:pt x="18" y="26"/>
                        </a:cubicBezTo>
                        <a:cubicBezTo>
                          <a:pt x="18" y="21"/>
                          <a:pt x="23" y="16"/>
                          <a:pt x="29" y="16"/>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206" name="Google Shape;1857;p26">
                    <a:extLst>
                      <a:ext uri="{FF2B5EF4-FFF2-40B4-BE49-F238E27FC236}">
                        <a16:creationId xmlns:a16="http://schemas.microsoft.com/office/drawing/2014/main" id="{442FE7CD-CC0B-98BF-AD13-9D675BDB0057}"/>
                      </a:ext>
                    </a:extLst>
                  </p:cNvPr>
                  <p:cNvSpPr/>
                  <p:nvPr/>
                </p:nvSpPr>
                <p:spPr>
                  <a:xfrm>
                    <a:off x="1384613" y="10252294"/>
                    <a:ext cx="34323" cy="37183"/>
                  </a:xfrm>
                  <a:custGeom>
                    <a:avLst/>
                    <a:gdLst/>
                    <a:ahLst/>
                    <a:cxnLst/>
                    <a:rect l="l" t="t" r="r" b="b"/>
                    <a:pathLst>
                      <a:path w="54" h="56" extrusionOk="0">
                        <a:moveTo>
                          <a:pt x="27" y="0"/>
                        </a:moveTo>
                        <a:lnTo>
                          <a:pt x="27" y="0"/>
                        </a:lnTo>
                        <a:cubicBezTo>
                          <a:pt x="11" y="0"/>
                          <a:pt x="0" y="13"/>
                          <a:pt x="0" y="29"/>
                        </a:cubicBezTo>
                        <a:cubicBezTo>
                          <a:pt x="0" y="42"/>
                          <a:pt x="11" y="55"/>
                          <a:pt x="27" y="55"/>
                        </a:cubicBezTo>
                        <a:cubicBezTo>
                          <a:pt x="43" y="55"/>
                          <a:pt x="53" y="42"/>
                          <a:pt x="53" y="29"/>
                        </a:cubicBezTo>
                        <a:cubicBezTo>
                          <a:pt x="53" y="13"/>
                          <a:pt x="43" y="0"/>
                          <a:pt x="27" y="0"/>
                        </a:cubicBezTo>
                        <a:close/>
                        <a:moveTo>
                          <a:pt x="27" y="37"/>
                        </a:moveTo>
                        <a:lnTo>
                          <a:pt x="27" y="37"/>
                        </a:lnTo>
                        <a:cubicBezTo>
                          <a:pt x="21" y="37"/>
                          <a:pt x="16" y="34"/>
                          <a:pt x="16" y="29"/>
                        </a:cubicBezTo>
                        <a:cubicBezTo>
                          <a:pt x="16" y="24"/>
                          <a:pt x="21" y="18"/>
                          <a:pt x="27" y="18"/>
                        </a:cubicBezTo>
                        <a:cubicBezTo>
                          <a:pt x="32" y="18"/>
                          <a:pt x="37" y="24"/>
                          <a:pt x="37" y="29"/>
                        </a:cubicBezTo>
                        <a:cubicBezTo>
                          <a:pt x="37" y="34"/>
                          <a:pt x="32" y="37"/>
                          <a:pt x="27" y="37"/>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grpSp>
          </p:grpSp>
        </p:grpSp>
        <p:grpSp>
          <p:nvGrpSpPr>
            <p:cNvPr id="218" name="Group 217">
              <a:extLst>
                <a:ext uri="{FF2B5EF4-FFF2-40B4-BE49-F238E27FC236}">
                  <a16:creationId xmlns:a16="http://schemas.microsoft.com/office/drawing/2014/main" id="{4C682C83-1782-799C-84E4-904E6D1D62BF}"/>
                </a:ext>
              </a:extLst>
            </p:cNvPr>
            <p:cNvGrpSpPr/>
            <p:nvPr/>
          </p:nvGrpSpPr>
          <p:grpSpPr>
            <a:xfrm>
              <a:off x="9283877" y="2975576"/>
              <a:ext cx="982084" cy="276101"/>
              <a:chOff x="4554882" y="883311"/>
              <a:chExt cx="982084" cy="276101"/>
            </a:xfrm>
          </p:grpSpPr>
          <p:grpSp>
            <p:nvGrpSpPr>
              <p:cNvPr id="219" name="Group 218">
                <a:extLst>
                  <a:ext uri="{FF2B5EF4-FFF2-40B4-BE49-F238E27FC236}">
                    <a16:creationId xmlns:a16="http://schemas.microsoft.com/office/drawing/2014/main" id="{5959C61B-CDB8-BE4D-67BE-65B8D5C26805}"/>
                  </a:ext>
                </a:extLst>
              </p:cNvPr>
              <p:cNvGrpSpPr/>
              <p:nvPr/>
            </p:nvGrpSpPr>
            <p:grpSpPr>
              <a:xfrm>
                <a:off x="5262646" y="883311"/>
                <a:ext cx="274320" cy="274320"/>
                <a:chOff x="3151650" y="394424"/>
                <a:chExt cx="979874" cy="974444"/>
              </a:xfrm>
            </p:grpSpPr>
            <p:sp>
              <p:nvSpPr>
                <p:cNvPr id="237" name="Freeform 167">
                  <a:extLst>
                    <a:ext uri="{FF2B5EF4-FFF2-40B4-BE49-F238E27FC236}">
                      <a16:creationId xmlns:a16="http://schemas.microsoft.com/office/drawing/2014/main" id="{5126A7C6-3926-8E90-3373-CC3AD5705DB1}"/>
                    </a:ext>
                  </a:extLst>
                </p:cNvPr>
                <p:cNvSpPr>
                  <a:spLocks noChangeArrowheads="1"/>
                </p:cNvSpPr>
                <p:nvPr/>
              </p:nvSpPr>
              <p:spPr bwMode="auto">
                <a:xfrm flipH="1">
                  <a:off x="3151650" y="394424"/>
                  <a:ext cx="979874" cy="974444"/>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238" name="Google Shape;6110;p89">
                  <a:extLst>
                    <a:ext uri="{FF2B5EF4-FFF2-40B4-BE49-F238E27FC236}">
                      <a16:creationId xmlns:a16="http://schemas.microsoft.com/office/drawing/2014/main" id="{9D61CD67-D074-10C7-A24A-80B3BFF36DF5}"/>
                    </a:ext>
                  </a:extLst>
                </p:cNvPr>
                <p:cNvSpPr/>
                <p:nvPr/>
              </p:nvSpPr>
              <p:spPr>
                <a:xfrm>
                  <a:off x="3435847" y="675906"/>
                  <a:ext cx="411480" cy="411480"/>
                </a:xfrm>
                <a:custGeom>
                  <a:avLst/>
                  <a:gdLst/>
                  <a:ahLst/>
                  <a:cxnLst/>
                  <a:rect l="l" t="t" r="r" b="b"/>
                  <a:pathLst>
                    <a:path w="1206600" h="1206600" extrusionOk="0">
                      <a:moveTo>
                        <a:pt x="1187549" y="121930"/>
                      </a:moveTo>
                      <a:lnTo>
                        <a:pt x="1035136" y="121930"/>
                      </a:lnTo>
                      <a:lnTo>
                        <a:pt x="1035136" y="30482"/>
                      </a:lnTo>
                      <a:cubicBezTo>
                        <a:pt x="1035136" y="13971"/>
                        <a:pt x="1021165" y="0"/>
                        <a:pt x="1004654" y="0"/>
                      </a:cubicBezTo>
                      <a:cubicBezTo>
                        <a:pt x="988142" y="0"/>
                        <a:pt x="974171" y="13971"/>
                        <a:pt x="974171" y="30482"/>
                      </a:cubicBezTo>
                      <a:lnTo>
                        <a:pt x="974171" y="121930"/>
                      </a:lnTo>
                      <a:lnTo>
                        <a:pt x="274343" y="121930"/>
                      </a:lnTo>
                      <a:lnTo>
                        <a:pt x="274343" y="30482"/>
                      </a:lnTo>
                      <a:cubicBezTo>
                        <a:pt x="274343" y="13971"/>
                        <a:pt x="260372" y="0"/>
                        <a:pt x="243860" y="0"/>
                      </a:cubicBezTo>
                      <a:cubicBezTo>
                        <a:pt x="227349" y="0"/>
                        <a:pt x="213378" y="13971"/>
                        <a:pt x="213378" y="30482"/>
                      </a:cubicBezTo>
                      <a:lnTo>
                        <a:pt x="213378" y="121930"/>
                      </a:lnTo>
                      <a:lnTo>
                        <a:pt x="30483" y="121930"/>
                      </a:lnTo>
                      <a:cubicBezTo>
                        <a:pt x="13972" y="121930"/>
                        <a:pt x="0" y="135901"/>
                        <a:pt x="0" y="152413"/>
                      </a:cubicBezTo>
                      <a:lnTo>
                        <a:pt x="0" y="1187549"/>
                      </a:lnTo>
                      <a:cubicBezTo>
                        <a:pt x="0" y="1204061"/>
                        <a:pt x="13972" y="1218032"/>
                        <a:pt x="30483" y="1218032"/>
                      </a:cubicBezTo>
                      <a:lnTo>
                        <a:pt x="1187549" y="1218032"/>
                      </a:lnTo>
                      <a:cubicBezTo>
                        <a:pt x="1204060" y="1218032"/>
                        <a:pt x="1218032" y="1204061"/>
                        <a:pt x="1218032" y="1187549"/>
                      </a:cubicBezTo>
                      <a:lnTo>
                        <a:pt x="1218032" y="152413"/>
                      </a:lnTo>
                      <a:cubicBezTo>
                        <a:pt x="1218032" y="135901"/>
                        <a:pt x="1204060" y="121930"/>
                        <a:pt x="1187549" y="121930"/>
                      </a:cubicBezTo>
                      <a:close/>
                      <a:moveTo>
                        <a:pt x="1157067" y="182895"/>
                      </a:moveTo>
                      <a:lnTo>
                        <a:pt x="1157067" y="274343"/>
                      </a:lnTo>
                      <a:lnTo>
                        <a:pt x="60965" y="274343"/>
                      </a:lnTo>
                      <a:lnTo>
                        <a:pt x="60965" y="182895"/>
                      </a:lnTo>
                      <a:lnTo>
                        <a:pt x="1157067" y="182895"/>
                      </a:lnTo>
                      <a:close/>
                      <a:moveTo>
                        <a:pt x="60965" y="1157067"/>
                      </a:moveTo>
                      <a:lnTo>
                        <a:pt x="60965" y="335308"/>
                      </a:lnTo>
                      <a:lnTo>
                        <a:pt x="1157067" y="335308"/>
                      </a:lnTo>
                      <a:lnTo>
                        <a:pt x="1157067" y="1157067"/>
                      </a:lnTo>
                      <a:lnTo>
                        <a:pt x="60965" y="1157067"/>
                      </a:lnTo>
                      <a:close/>
                      <a:moveTo>
                        <a:pt x="896695" y="649024"/>
                      </a:moveTo>
                      <a:lnTo>
                        <a:pt x="716340" y="622352"/>
                      </a:lnTo>
                      <a:lnTo>
                        <a:pt x="636324" y="458508"/>
                      </a:lnTo>
                      <a:cubicBezTo>
                        <a:pt x="631243" y="448348"/>
                        <a:pt x="621082" y="441997"/>
                        <a:pt x="609651" y="441997"/>
                      </a:cubicBezTo>
                      <a:cubicBezTo>
                        <a:pt x="598220" y="441997"/>
                        <a:pt x="588059" y="448348"/>
                        <a:pt x="582979" y="458508"/>
                      </a:cubicBezTo>
                      <a:lnTo>
                        <a:pt x="502962" y="622352"/>
                      </a:lnTo>
                      <a:lnTo>
                        <a:pt x="322607" y="649024"/>
                      </a:lnTo>
                      <a:cubicBezTo>
                        <a:pt x="311176" y="650294"/>
                        <a:pt x="301015" y="659185"/>
                        <a:pt x="298475" y="669346"/>
                      </a:cubicBezTo>
                      <a:cubicBezTo>
                        <a:pt x="294665" y="680777"/>
                        <a:pt x="298475" y="692208"/>
                        <a:pt x="306096" y="701099"/>
                      </a:cubicBezTo>
                      <a:lnTo>
                        <a:pt x="436917" y="828109"/>
                      </a:lnTo>
                      <a:lnTo>
                        <a:pt x="406434" y="1007194"/>
                      </a:lnTo>
                      <a:cubicBezTo>
                        <a:pt x="403894" y="1018625"/>
                        <a:pt x="408974" y="1030056"/>
                        <a:pt x="419135" y="1036406"/>
                      </a:cubicBezTo>
                      <a:cubicBezTo>
                        <a:pt x="428026" y="1042757"/>
                        <a:pt x="440727" y="1044027"/>
                        <a:pt x="450888" y="1038947"/>
                      </a:cubicBezTo>
                      <a:lnTo>
                        <a:pt x="612191" y="953850"/>
                      </a:lnTo>
                      <a:lnTo>
                        <a:pt x="773495" y="1038947"/>
                      </a:lnTo>
                      <a:cubicBezTo>
                        <a:pt x="778575" y="1041487"/>
                        <a:pt x="782386" y="1042757"/>
                        <a:pt x="787466" y="1042757"/>
                      </a:cubicBezTo>
                      <a:cubicBezTo>
                        <a:pt x="793816" y="1042757"/>
                        <a:pt x="800167" y="1040217"/>
                        <a:pt x="805247" y="1036406"/>
                      </a:cubicBezTo>
                      <a:cubicBezTo>
                        <a:pt x="814138" y="1030056"/>
                        <a:pt x="819218" y="1018625"/>
                        <a:pt x="817948" y="1007194"/>
                      </a:cubicBezTo>
                      <a:lnTo>
                        <a:pt x="787466" y="828109"/>
                      </a:lnTo>
                      <a:lnTo>
                        <a:pt x="918286" y="701099"/>
                      </a:lnTo>
                      <a:cubicBezTo>
                        <a:pt x="927177" y="693478"/>
                        <a:pt x="929718" y="680777"/>
                        <a:pt x="925907" y="669346"/>
                      </a:cubicBezTo>
                      <a:cubicBezTo>
                        <a:pt x="918286" y="659185"/>
                        <a:pt x="908126" y="650294"/>
                        <a:pt x="896695" y="649024"/>
                      </a:cubicBezTo>
                      <a:close/>
                      <a:moveTo>
                        <a:pt x="729041" y="795086"/>
                      </a:moveTo>
                      <a:cubicBezTo>
                        <a:pt x="721420" y="802707"/>
                        <a:pt x="718880" y="811598"/>
                        <a:pt x="720150" y="821759"/>
                      </a:cubicBezTo>
                      <a:lnTo>
                        <a:pt x="743012" y="956390"/>
                      </a:lnTo>
                      <a:lnTo>
                        <a:pt x="622352" y="892885"/>
                      </a:lnTo>
                      <a:cubicBezTo>
                        <a:pt x="613461" y="887804"/>
                        <a:pt x="603300" y="887804"/>
                        <a:pt x="594409" y="892885"/>
                      </a:cubicBezTo>
                      <a:lnTo>
                        <a:pt x="473749" y="956390"/>
                      </a:lnTo>
                      <a:lnTo>
                        <a:pt x="496612" y="821759"/>
                      </a:lnTo>
                      <a:cubicBezTo>
                        <a:pt x="497882" y="811598"/>
                        <a:pt x="495341" y="801437"/>
                        <a:pt x="487721" y="795086"/>
                      </a:cubicBezTo>
                      <a:lnTo>
                        <a:pt x="389923" y="699828"/>
                      </a:lnTo>
                      <a:lnTo>
                        <a:pt x="524554" y="680777"/>
                      </a:lnTo>
                      <a:cubicBezTo>
                        <a:pt x="534715" y="679507"/>
                        <a:pt x="543605" y="673156"/>
                        <a:pt x="547416" y="664266"/>
                      </a:cubicBezTo>
                      <a:lnTo>
                        <a:pt x="608381" y="542335"/>
                      </a:lnTo>
                      <a:lnTo>
                        <a:pt x="668076" y="664266"/>
                      </a:lnTo>
                      <a:cubicBezTo>
                        <a:pt x="671886" y="673156"/>
                        <a:pt x="680777" y="679507"/>
                        <a:pt x="690938" y="680777"/>
                      </a:cubicBezTo>
                      <a:lnTo>
                        <a:pt x="825569" y="699828"/>
                      </a:lnTo>
                      <a:lnTo>
                        <a:pt x="729041" y="795086"/>
                      </a:lnTo>
                      <a:close/>
                    </a:path>
                  </a:pathLst>
                </a:custGeom>
                <a:solidFill>
                  <a:srgbClr val="FFFFFF"/>
                </a:solid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800" b="0" i="0" u="none" strike="noStrike" kern="0" cap="none" spc="0" normalizeH="0" baseline="0" noProof="0" dirty="0">
                    <a:ln>
                      <a:noFill/>
                    </a:ln>
                    <a:solidFill>
                      <a:srgbClr val="989998"/>
                    </a:solidFill>
                    <a:effectLst/>
                    <a:uLnTx/>
                    <a:uFillTx/>
                    <a:latin typeface="Dax Offc Pro" panose="020B0504030101020102" pitchFamily="34" charset="0"/>
                    <a:ea typeface="Calibri"/>
                    <a:cs typeface="Calibri"/>
                    <a:sym typeface="Calibri"/>
                  </a:endParaRPr>
                </a:p>
              </p:txBody>
            </p:sp>
          </p:grpSp>
          <p:grpSp>
            <p:nvGrpSpPr>
              <p:cNvPr id="220" name="Group 219">
                <a:extLst>
                  <a:ext uri="{FF2B5EF4-FFF2-40B4-BE49-F238E27FC236}">
                    <a16:creationId xmlns:a16="http://schemas.microsoft.com/office/drawing/2014/main" id="{C60492AA-3090-7C8F-4E99-29F12F33A2F4}"/>
                  </a:ext>
                </a:extLst>
              </p:cNvPr>
              <p:cNvGrpSpPr/>
              <p:nvPr/>
            </p:nvGrpSpPr>
            <p:grpSpPr>
              <a:xfrm>
                <a:off x="4908764" y="885092"/>
                <a:ext cx="274320" cy="274320"/>
                <a:chOff x="2017814" y="394424"/>
                <a:chExt cx="979874" cy="974444"/>
              </a:xfrm>
            </p:grpSpPr>
            <p:sp>
              <p:nvSpPr>
                <p:cNvPr id="228" name="Freeform 166">
                  <a:extLst>
                    <a:ext uri="{FF2B5EF4-FFF2-40B4-BE49-F238E27FC236}">
                      <a16:creationId xmlns:a16="http://schemas.microsoft.com/office/drawing/2014/main" id="{70CAD586-451D-E5BD-D44E-7F0DAA249E8F}"/>
                    </a:ext>
                  </a:extLst>
                </p:cNvPr>
                <p:cNvSpPr>
                  <a:spLocks noChangeArrowheads="1"/>
                </p:cNvSpPr>
                <p:nvPr/>
              </p:nvSpPr>
              <p:spPr bwMode="auto">
                <a:xfrm flipH="1">
                  <a:off x="2017814" y="394424"/>
                  <a:ext cx="979874" cy="974444"/>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dirty="0">
                    <a:ln>
                      <a:noFill/>
                    </a:ln>
                    <a:solidFill>
                      <a:srgbClr val="989998"/>
                    </a:solidFill>
                    <a:effectLst/>
                    <a:uLnTx/>
                    <a:uFillTx/>
                    <a:latin typeface="Dax Offc Pro" panose="020B0504030101020102" pitchFamily="34" charset="0"/>
                    <a:ea typeface="+mn-ea"/>
                    <a:cs typeface="+mn-cs"/>
                  </a:endParaRPr>
                </a:p>
              </p:txBody>
            </p:sp>
            <p:grpSp>
              <p:nvGrpSpPr>
                <p:cNvPr id="229" name="Google Shape;6241;p55">
                  <a:extLst>
                    <a:ext uri="{FF2B5EF4-FFF2-40B4-BE49-F238E27FC236}">
                      <a16:creationId xmlns:a16="http://schemas.microsoft.com/office/drawing/2014/main" id="{0F164144-47CC-2DF8-F321-1609CD71C37E}"/>
                    </a:ext>
                  </a:extLst>
                </p:cNvPr>
                <p:cNvGrpSpPr>
                  <a:grpSpLocks noChangeAspect="1"/>
                </p:cNvGrpSpPr>
                <p:nvPr/>
              </p:nvGrpSpPr>
              <p:grpSpPr>
                <a:xfrm>
                  <a:off x="2362776" y="675906"/>
                  <a:ext cx="289950" cy="411480"/>
                  <a:chOff x="574167" y="2991963"/>
                  <a:chExt cx="194466" cy="275959"/>
                </a:xfrm>
                <a:solidFill>
                  <a:srgbClr val="FFFFFF"/>
                </a:solidFill>
              </p:grpSpPr>
              <p:sp>
                <p:nvSpPr>
                  <p:cNvPr id="230" name="Google Shape;6242;p55">
                    <a:extLst>
                      <a:ext uri="{FF2B5EF4-FFF2-40B4-BE49-F238E27FC236}">
                        <a16:creationId xmlns:a16="http://schemas.microsoft.com/office/drawing/2014/main" id="{337957BC-DAA6-FE89-50C4-124C64EC19A7}"/>
                      </a:ext>
                    </a:extLst>
                  </p:cNvPr>
                  <p:cNvSpPr/>
                  <p:nvPr/>
                </p:nvSpPr>
                <p:spPr>
                  <a:xfrm>
                    <a:off x="574167" y="2991963"/>
                    <a:ext cx="194466" cy="275959"/>
                  </a:xfrm>
                  <a:custGeom>
                    <a:avLst/>
                    <a:gdLst/>
                    <a:ahLst/>
                    <a:cxnLst/>
                    <a:rect l="l" t="t" r="r" b="b"/>
                    <a:pathLst>
                      <a:path w="465" h="658" extrusionOk="0">
                        <a:moveTo>
                          <a:pt x="449" y="0"/>
                        </a:moveTo>
                        <a:lnTo>
                          <a:pt x="449" y="0"/>
                        </a:lnTo>
                        <a:cubicBezTo>
                          <a:pt x="8" y="0"/>
                          <a:pt x="8" y="0"/>
                          <a:pt x="8" y="0"/>
                        </a:cubicBezTo>
                        <a:cubicBezTo>
                          <a:pt x="0" y="0"/>
                          <a:pt x="0" y="0"/>
                          <a:pt x="0" y="15"/>
                        </a:cubicBezTo>
                        <a:cubicBezTo>
                          <a:pt x="0" y="642"/>
                          <a:pt x="0" y="642"/>
                          <a:pt x="0" y="642"/>
                        </a:cubicBezTo>
                        <a:cubicBezTo>
                          <a:pt x="0" y="650"/>
                          <a:pt x="0" y="657"/>
                          <a:pt x="8" y="657"/>
                        </a:cubicBezTo>
                        <a:cubicBezTo>
                          <a:pt x="449" y="657"/>
                          <a:pt x="449" y="657"/>
                          <a:pt x="449" y="657"/>
                        </a:cubicBezTo>
                        <a:cubicBezTo>
                          <a:pt x="456" y="657"/>
                          <a:pt x="464" y="650"/>
                          <a:pt x="464" y="642"/>
                        </a:cubicBezTo>
                        <a:cubicBezTo>
                          <a:pt x="464" y="15"/>
                          <a:pt x="464" y="15"/>
                          <a:pt x="464" y="15"/>
                        </a:cubicBezTo>
                        <a:cubicBezTo>
                          <a:pt x="464" y="0"/>
                          <a:pt x="456" y="0"/>
                          <a:pt x="449" y="0"/>
                        </a:cubicBezTo>
                        <a:close/>
                        <a:moveTo>
                          <a:pt x="441" y="627"/>
                        </a:moveTo>
                        <a:lnTo>
                          <a:pt x="441" y="627"/>
                        </a:lnTo>
                        <a:cubicBezTo>
                          <a:pt x="23" y="627"/>
                          <a:pt x="23" y="627"/>
                          <a:pt x="23" y="627"/>
                        </a:cubicBezTo>
                        <a:cubicBezTo>
                          <a:pt x="23" y="22"/>
                          <a:pt x="23" y="22"/>
                          <a:pt x="23" y="22"/>
                        </a:cubicBezTo>
                        <a:cubicBezTo>
                          <a:pt x="441" y="22"/>
                          <a:pt x="441" y="22"/>
                          <a:pt x="441" y="22"/>
                        </a:cubicBezTo>
                        <a:lnTo>
                          <a:pt x="441" y="627"/>
                        </a:ln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231" name="Google Shape;6243;p55">
                    <a:extLst>
                      <a:ext uri="{FF2B5EF4-FFF2-40B4-BE49-F238E27FC236}">
                        <a16:creationId xmlns:a16="http://schemas.microsoft.com/office/drawing/2014/main" id="{856F8284-DE89-7843-D80C-8BB6DAEDFC04}"/>
                      </a:ext>
                    </a:extLst>
                  </p:cNvPr>
                  <p:cNvSpPr/>
                  <p:nvPr/>
                </p:nvSpPr>
                <p:spPr>
                  <a:xfrm>
                    <a:off x="638990" y="3186430"/>
                    <a:ext cx="59266" cy="59266"/>
                  </a:xfrm>
                  <a:custGeom>
                    <a:avLst/>
                    <a:gdLst/>
                    <a:ahLst/>
                    <a:cxnLst/>
                    <a:rect l="l" t="t" r="r" b="b"/>
                    <a:pathLst>
                      <a:path w="143" h="143" extrusionOk="0">
                        <a:moveTo>
                          <a:pt x="75" y="0"/>
                        </a:moveTo>
                        <a:lnTo>
                          <a:pt x="75" y="0"/>
                        </a:lnTo>
                        <a:cubicBezTo>
                          <a:pt x="38" y="0"/>
                          <a:pt x="0" y="37"/>
                          <a:pt x="0" y="75"/>
                        </a:cubicBezTo>
                        <a:cubicBezTo>
                          <a:pt x="0" y="112"/>
                          <a:pt x="38" y="142"/>
                          <a:pt x="75" y="142"/>
                        </a:cubicBezTo>
                        <a:cubicBezTo>
                          <a:pt x="112" y="142"/>
                          <a:pt x="142" y="112"/>
                          <a:pt x="142" y="75"/>
                        </a:cubicBezTo>
                        <a:cubicBezTo>
                          <a:pt x="142" y="37"/>
                          <a:pt x="112" y="0"/>
                          <a:pt x="75" y="0"/>
                        </a:cubicBezTo>
                        <a:close/>
                        <a:moveTo>
                          <a:pt x="75" y="120"/>
                        </a:moveTo>
                        <a:lnTo>
                          <a:pt x="75" y="120"/>
                        </a:lnTo>
                        <a:cubicBezTo>
                          <a:pt x="52" y="120"/>
                          <a:pt x="30" y="97"/>
                          <a:pt x="30" y="75"/>
                        </a:cubicBezTo>
                        <a:cubicBezTo>
                          <a:pt x="30" y="53"/>
                          <a:pt x="52" y="30"/>
                          <a:pt x="75" y="30"/>
                        </a:cubicBezTo>
                        <a:cubicBezTo>
                          <a:pt x="97" y="30"/>
                          <a:pt x="120" y="53"/>
                          <a:pt x="120" y="75"/>
                        </a:cubicBezTo>
                        <a:cubicBezTo>
                          <a:pt x="120" y="97"/>
                          <a:pt x="97" y="120"/>
                          <a:pt x="75" y="120"/>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232" name="Google Shape;6244;p55">
                    <a:extLst>
                      <a:ext uri="{FF2B5EF4-FFF2-40B4-BE49-F238E27FC236}">
                        <a16:creationId xmlns:a16="http://schemas.microsoft.com/office/drawing/2014/main" id="{B2A219B2-1585-AD42-A07B-A08C1A2BEA94}"/>
                      </a:ext>
                    </a:extLst>
                  </p:cNvPr>
                  <p:cNvSpPr/>
                  <p:nvPr/>
                </p:nvSpPr>
                <p:spPr>
                  <a:xfrm>
                    <a:off x="638990" y="3104940"/>
                    <a:ext cx="59266" cy="59266"/>
                  </a:xfrm>
                  <a:custGeom>
                    <a:avLst/>
                    <a:gdLst/>
                    <a:ahLst/>
                    <a:cxnLst/>
                    <a:rect l="l" t="t" r="r" b="b"/>
                    <a:pathLst>
                      <a:path w="143" h="143" extrusionOk="0">
                        <a:moveTo>
                          <a:pt x="75" y="0"/>
                        </a:moveTo>
                        <a:lnTo>
                          <a:pt x="75" y="0"/>
                        </a:lnTo>
                        <a:cubicBezTo>
                          <a:pt x="38" y="0"/>
                          <a:pt x="0" y="30"/>
                          <a:pt x="0" y="75"/>
                        </a:cubicBezTo>
                        <a:cubicBezTo>
                          <a:pt x="0" y="112"/>
                          <a:pt x="38" y="142"/>
                          <a:pt x="75" y="142"/>
                        </a:cubicBezTo>
                        <a:cubicBezTo>
                          <a:pt x="112" y="142"/>
                          <a:pt x="142" y="112"/>
                          <a:pt x="142" y="75"/>
                        </a:cubicBezTo>
                        <a:cubicBezTo>
                          <a:pt x="142" y="30"/>
                          <a:pt x="112" y="0"/>
                          <a:pt x="75" y="0"/>
                        </a:cubicBezTo>
                        <a:close/>
                        <a:moveTo>
                          <a:pt x="75" y="112"/>
                        </a:moveTo>
                        <a:lnTo>
                          <a:pt x="75" y="112"/>
                        </a:lnTo>
                        <a:cubicBezTo>
                          <a:pt x="52" y="112"/>
                          <a:pt x="30" y="97"/>
                          <a:pt x="30" y="75"/>
                        </a:cubicBezTo>
                        <a:cubicBezTo>
                          <a:pt x="30" y="52"/>
                          <a:pt x="52" y="30"/>
                          <a:pt x="75" y="30"/>
                        </a:cubicBezTo>
                        <a:cubicBezTo>
                          <a:pt x="97" y="30"/>
                          <a:pt x="120" y="52"/>
                          <a:pt x="120" y="75"/>
                        </a:cubicBezTo>
                        <a:cubicBezTo>
                          <a:pt x="120" y="97"/>
                          <a:pt x="97" y="112"/>
                          <a:pt x="75" y="112"/>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233" name="Google Shape;6245;p55">
                    <a:extLst>
                      <a:ext uri="{FF2B5EF4-FFF2-40B4-BE49-F238E27FC236}">
                        <a16:creationId xmlns:a16="http://schemas.microsoft.com/office/drawing/2014/main" id="{DC880C5A-97D0-9C57-6555-8434775C402E}"/>
                      </a:ext>
                    </a:extLst>
                  </p:cNvPr>
                  <p:cNvSpPr/>
                  <p:nvPr/>
                </p:nvSpPr>
                <p:spPr>
                  <a:xfrm>
                    <a:off x="638990" y="3019745"/>
                    <a:ext cx="59266" cy="59266"/>
                  </a:xfrm>
                  <a:custGeom>
                    <a:avLst/>
                    <a:gdLst/>
                    <a:ahLst/>
                    <a:cxnLst/>
                    <a:rect l="l" t="t" r="r" b="b"/>
                    <a:pathLst>
                      <a:path w="143" h="143" extrusionOk="0">
                        <a:moveTo>
                          <a:pt x="75" y="0"/>
                        </a:moveTo>
                        <a:lnTo>
                          <a:pt x="75" y="0"/>
                        </a:lnTo>
                        <a:cubicBezTo>
                          <a:pt x="38" y="0"/>
                          <a:pt x="0" y="37"/>
                          <a:pt x="0" y="75"/>
                        </a:cubicBezTo>
                        <a:cubicBezTo>
                          <a:pt x="0" y="112"/>
                          <a:pt x="38" y="142"/>
                          <a:pt x="75" y="142"/>
                        </a:cubicBezTo>
                        <a:cubicBezTo>
                          <a:pt x="112" y="142"/>
                          <a:pt x="142" y="112"/>
                          <a:pt x="142" y="75"/>
                        </a:cubicBezTo>
                        <a:cubicBezTo>
                          <a:pt x="142" y="37"/>
                          <a:pt x="112" y="0"/>
                          <a:pt x="75" y="0"/>
                        </a:cubicBezTo>
                        <a:close/>
                        <a:moveTo>
                          <a:pt x="75" y="120"/>
                        </a:moveTo>
                        <a:lnTo>
                          <a:pt x="75" y="120"/>
                        </a:lnTo>
                        <a:cubicBezTo>
                          <a:pt x="52" y="120"/>
                          <a:pt x="30" y="97"/>
                          <a:pt x="30" y="75"/>
                        </a:cubicBezTo>
                        <a:cubicBezTo>
                          <a:pt x="30" y="52"/>
                          <a:pt x="52" y="30"/>
                          <a:pt x="75" y="30"/>
                        </a:cubicBezTo>
                        <a:cubicBezTo>
                          <a:pt x="97" y="30"/>
                          <a:pt x="120" y="52"/>
                          <a:pt x="120" y="75"/>
                        </a:cubicBezTo>
                        <a:cubicBezTo>
                          <a:pt x="120" y="97"/>
                          <a:pt x="97" y="120"/>
                          <a:pt x="75" y="120"/>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234" name="Google Shape;6246;p55">
                    <a:extLst>
                      <a:ext uri="{FF2B5EF4-FFF2-40B4-BE49-F238E27FC236}">
                        <a16:creationId xmlns:a16="http://schemas.microsoft.com/office/drawing/2014/main" id="{ACA4C08E-57BC-7DB2-B764-0D2035ED268C}"/>
                      </a:ext>
                    </a:extLst>
                  </p:cNvPr>
                  <p:cNvSpPr/>
                  <p:nvPr/>
                </p:nvSpPr>
                <p:spPr>
                  <a:xfrm>
                    <a:off x="624173" y="3003076"/>
                    <a:ext cx="94455" cy="53710"/>
                  </a:xfrm>
                  <a:custGeom>
                    <a:avLst/>
                    <a:gdLst/>
                    <a:ahLst/>
                    <a:cxnLst/>
                    <a:rect l="l" t="t" r="r" b="b"/>
                    <a:pathLst>
                      <a:path w="225" h="128" extrusionOk="0">
                        <a:moveTo>
                          <a:pt x="15" y="127"/>
                        </a:moveTo>
                        <a:lnTo>
                          <a:pt x="15" y="127"/>
                        </a:lnTo>
                        <a:cubicBezTo>
                          <a:pt x="22" y="127"/>
                          <a:pt x="22" y="127"/>
                          <a:pt x="22" y="119"/>
                        </a:cubicBezTo>
                        <a:cubicBezTo>
                          <a:pt x="22" y="67"/>
                          <a:pt x="67" y="29"/>
                          <a:pt x="112" y="29"/>
                        </a:cubicBezTo>
                        <a:cubicBezTo>
                          <a:pt x="157" y="29"/>
                          <a:pt x="194" y="67"/>
                          <a:pt x="194" y="119"/>
                        </a:cubicBezTo>
                        <a:cubicBezTo>
                          <a:pt x="194" y="127"/>
                          <a:pt x="202" y="127"/>
                          <a:pt x="209" y="127"/>
                        </a:cubicBezTo>
                        <a:cubicBezTo>
                          <a:pt x="217" y="127"/>
                          <a:pt x="224" y="127"/>
                          <a:pt x="224" y="119"/>
                        </a:cubicBezTo>
                        <a:cubicBezTo>
                          <a:pt x="224" y="52"/>
                          <a:pt x="172" y="0"/>
                          <a:pt x="112" y="0"/>
                        </a:cubicBezTo>
                        <a:cubicBezTo>
                          <a:pt x="52" y="0"/>
                          <a:pt x="0" y="52"/>
                          <a:pt x="0" y="119"/>
                        </a:cubicBezTo>
                        <a:cubicBezTo>
                          <a:pt x="0" y="127"/>
                          <a:pt x="7" y="127"/>
                          <a:pt x="15" y="127"/>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235" name="Google Shape;6247;p55">
                    <a:extLst>
                      <a:ext uri="{FF2B5EF4-FFF2-40B4-BE49-F238E27FC236}">
                        <a16:creationId xmlns:a16="http://schemas.microsoft.com/office/drawing/2014/main" id="{86320461-09FF-211E-B567-FC0813245624}"/>
                      </a:ext>
                    </a:extLst>
                  </p:cNvPr>
                  <p:cNvSpPr/>
                  <p:nvPr/>
                </p:nvSpPr>
                <p:spPr>
                  <a:xfrm>
                    <a:off x="624173" y="3084566"/>
                    <a:ext cx="94455" cy="57415"/>
                  </a:xfrm>
                  <a:custGeom>
                    <a:avLst/>
                    <a:gdLst/>
                    <a:ahLst/>
                    <a:cxnLst/>
                    <a:rect l="l" t="t" r="r" b="b"/>
                    <a:pathLst>
                      <a:path w="225" h="135" extrusionOk="0">
                        <a:moveTo>
                          <a:pt x="15" y="134"/>
                        </a:moveTo>
                        <a:lnTo>
                          <a:pt x="15" y="134"/>
                        </a:lnTo>
                        <a:cubicBezTo>
                          <a:pt x="22" y="134"/>
                          <a:pt x="22" y="127"/>
                          <a:pt x="22" y="120"/>
                        </a:cubicBezTo>
                        <a:cubicBezTo>
                          <a:pt x="22" y="67"/>
                          <a:pt x="67" y="30"/>
                          <a:pt x="112" y="30"/>
                        </a:cubicBezTo>
                        <a:cubicBezTo>
                          <a:pt x="157" y="30"/>
                          <a:pt x="194" y="67"/>
                          <a:pt x="194" y="120"/>
                        </a:cubicBezTo>
                        <a:cubicBezTo>
                          <a:pt x="194" y="127"/>
                          <a:pt x="202" y="134"/>
                          <a:pt x="209" y="134"/>
                        </a:cubicBezTo>
                        <a:cubicBezTo>
                          <a:pt x="217" y="134"/>
                          <a:pt x="224" y="127"/>
                          <a:pt x="224" y="120"/>
                        </a:cubicBezTo>
                        <a:cubicBezTo>
                          <a:pt x="224" y="52"/>
                          <a:pt x="172" y="0"/>
                          <a:pt x="112" y="0"/>
                        </a:cubicBezTo>
                        <a:cubicBezTo>
                          <a:pt x="52" y="0"/>
                          <a:pt x="0" y="52"/>
                          <a:pt x="0" y="120"/>
                        </a:cubicBezTo>
                        <a:cubicBezTo>
                          <a:pt x="0" y="127"/>
                          <a:pt x="7" y="134"/>
                          <a:pt x="15" y="134"/>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236" name="Google Shape;6248;p55">
                    <a:extLst>
                      <a:ext uri="{FF2B5EF4-FFF2-40B4-BE49-F238E27FC236}">
                        <a16:creationId xmlns:a16="http://schemas.microsoft.com/office/drawing/2014/main" id="{17A8B9A7-B04B-B390-D73F-9D2D4F065100}"/>
                      </a:ext>
                    </a:extLst>
                  </p:cNvPr>
                  <p:cNvSpPr/>
                  <p:nvPr/>
                </p:nvSpPr>
                <p:spPr>
                  <a:xfrm>
                    <a:off x="624173" y="3166057"/>
                    <a:ext cx="94455" cy="53710"/>
                  </a:xfrm>
                  <a:custGeom>
                    <a:avLst/>
                    <a:gdLst/>
                    <a:ahLst/>
                    <a:cxnLst/>
                    <a:rect l="l" t="t" r="r" b="b"/>
                    <a:pathLst>
                      <a:path w="225" h="128" extrusionOk="0">
                        <a:moveTo>
                          <a:pt x="15" y="127"/>
                        </a:moveTo>
                        <a:lnTo>
                          <a:pt x="15" y="127"/>
                        </a:lnTo>
                        <a:cubicBezTo>
                          <a:pt x="22" y="127"/>
                          <a:pt x="22" y="120"/>
                          <a:pt x="22" y="112"/>
                        </a:cubicBezTo>
                        <a:cubicBezTo>
                          <a:pt x="22" y="68"/>
                          <a:pt x="67" y="30"/>
                          <a:pt x="112" y="30"/>
                        </a:cubicBezTo>
                        <a:cubicBezTo>
                          <a:pt x="157" y="30"/>
                          <a:pt x="194" y="68"/>
                          <a:pt x="194" y="112"/>
                        </a:cubicBezTo>
                        <a:cubicBezTo>
                          <a:pt x="194" y="120"/>
                          <a:pt x="202" y="127"/>
                          <a:pt x="209" y="127"/>
                        </a:cubicBezTo>
                        <a:cubicBezTo>
                          <a:pt x="217" y="127"/>
                          <a:pt x="224" y="120"/>
                          <a:pt x="224" y="112"/>
                        </a:cubicBezTo>
                        <a:cubicBezTo>
                          <a:pt x="224" y="53"/>
                          <a:pt x="172" y="0"/>
                          <a:pt x="112" y="0"/>
                        </a:cubicBezTo>
                        <a:cubicBezTo>
                          <a:pt x="52" y="0"/>
                          <a:pt x="0" y="53"/>
                          <a:pt x="0" y="112"/>
                        </a:cubicBezTo>
                        <a:cubicBezTo>
                          <a:pt x="0" y="120"/>
                          <a:pt x="7" y="127"/>
                          <a:pt x="15" y="127"/>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grpSp>
          </p:grpSp>
          <p:grpSp>
            <p:nvGrpSpPr>
              <p:cNvPr id="221" name="Group 220">
                <a:extLst>
                  <a:ext uri="{FF2B5EF4-FFF2-40B4-BE49-F238E27FC236}">
                    <a16:creationId xmlns:a16="http://schemas.microsoft.com/office/drawing/2014/main" id="{935438A1-3E23-4393-254B-ABD6D04882C3}"/>
                  </a:ext>
                </a:extLst>
              </p:cNvPr>
              <p:cNvGrpSpPr/>
              <p:nvPr/>
            </p:nvGrpSpPr>
            <p:grpSpPr>
              <a:xfrm>
                <a:off x="4554882" y="883311"/>
                <a:ext cx="274320" cy="274320"/>
                <a:chOff x="905758" y="394424"/>
                <a:chExt cx="979874" cy="979874"/>
              </a:xfrm>
            </p:grpSpPr>
            <p:sp>
              <p:nvSpPr>
                <p:cNvPr id="222" name="Freeform 165">
                  <a:extLst>
                    <a:ext uri="{FF2B5EF4-FFF2-40B4-BE49-F238E27FC236}">
                      <a16:creationId xmlns:a16="http://schemas.microsoft.com/office/drawing/2014/main" id="{1CABE45F-8B3B-AA24-AE9E-590BC9E21A98}"/>
                    </a:ext>
                  </a:extLst>
                </p:cNvPr>
                <p:cNvSpPr>
                  <a:spLocks noChangeArrowheads="1"/>
                </p:cNvSpPr>
                <p:nvPr/>
              </p:nvSpPr>
              <p:spPr bwMode="auto">
                <a:xfrm flipH="1">
                  <a:off x="905758" y="394424"/>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grpSp>
              <p:nvGrpSpPr>
                <p:cNvPr id="223" name="Google Shape;1853;p26">
                  <a:extLst>
                    <a:ext uri="{FF2B5EF4-FFF2-40B4-BE49-F238E27FC236}">
                      <a16:creationId xmlns:a16="http://schemas.microsoft.com/office/drawing/2014/main" id="{AAF98CDD-A3DC-7E4D-8C02-7B86B4125CDF}"/>
                    </a:ext>
                  </a:extLst>
                </p:cNvPr>
                <p:cNvGrpSpPr>
                  <a:grpSpLocks noChangeAspect="1"/>
                </p:cNvGrpSpPr>
                <p:nvPr/>
              </p:nvGrpSpPr>
              <p:grpSpPr>
                <a:xfrm>
                  <a:off x="1204803" y="678621"/>
                  <a:ext cx="381784" cy="411480"/>
                  <a:chOff x="1253041" y="10100699"/>
                  <a:chExt cx="257424" cy="277448"/>
                </a:xfrm>
                <a:solidFill>
                  <a:srgbClr val="FFFFFF"/>
                </a:solidFill>
              </p:grpSpPr>
              <p:sp>
                <p:nvSpPr>
                  <p:cNvPr id="224" name="Google Shape;1854;p26">
                    <a:extLst>
                      <a:ext uri="{FF2B5EF4-FFF2-40B4-BE49-F238E27FC236}">
                        <a16:creationId xmlns:a16="http://schemas.microsoft.com/office/drawing/2014/main" id="{AC8C95D4-AE1E-768D-376F-279FC769848F}"/>
                      </a:ext>
                    </a:extLst>
                  </p:cNvPr>
                  <p:cNvSpPr/>
                  <p:nvPr/>
                </p:nvSpPr>
                <p:spPr>
                  <a:xfrm>
                    <a:off x="1253041" y="10100699"/>
                    <a:ext cx="257424" cy="277448"/>
                  </a:xfrm>
                  <a:custGeom>
                    <a:avLst/>
                    <a:gdLst/>
                    <a:ahLst/>
                    <a:cxnLst/>
                    <a:rect l="l" t="t" r="r" b="b"/>
                    <a:pathLst>
                      <a:path w="398" h="427" extrusionOk="0">
                        <a:moveTo>
                          <a:pt x="386" y="219"/>
                        </a:moveTo>
                        <a:lnTo>
                          <a:pt x="386" y="219"/>
                        </a:lnTo>
                        <a:cubicBezTo>
                          <a:pt x="383" y="219"/>
                          <a:pt x="378" y="222"/>
                          <a:pt x="378" y="227"/>
                        </a:cubicBezTo>
                        <a:cubicBezTo>
                          <a:pt x="378" y="328"/>
                          <a:pt x="299" y="407"/>
                          <a:pt x="198" y="407"/>
                        </a:cubicBezTo>
                        <a:cubicBezTo>
                          <a:pt x="97" y="407"/>
                          <a:pt x="18" y="328"/>
                          <a:pt x="18" y="227"/>
                        </a:cubicBezTo>
                        <a:cubicBezTo>
                          <a:pt x="18" y="135"/>
                          <a:pt x="90" y="55"/>
                          <a:pt x="182" y="47"/>
                        </a:cubicBezTo>
                        <a:cubicBezTo>
                          <a:pt x="166" y="74"/>
                          <a:pt x="166" y="74"/>
                          <a:pt x="166" y="74"/>
                        </a:cubicBezTo>
                        <a:cubicBezTo>
                          <a:pt x="164" y="76"/>
                          <a:pt x="164" y="82"/>
                          <a:pt x="169" y="84"/>
                        </a:cubicBezTo>
                        <a:cubicBezTo>
                          <a:pt x="172" y="87"/>
                          <a:pt x="177" y="87"/>
                          <a:pt x="180" y="82"/>
                        </a:cubicBezTo>
                        <a:cubicBezTo>
                          <a:pt x="206" y="42"/>
                          <a:pt x="206" y="42"/>
                          <a:pt x="206" y="42"/>
                        </a:cubicBezTo>
                        <a:lnTo>
                          <a:pt x="206" y="42"/>
                        </a:lnTo>
                        <a:lnTo>
                          <a:pt x="206" y="39"/>
                        </a:lnTo>
                        <a:lnTo>
                          <a:pt x="206" y="39"/>
                        </a:lnTo>
                        <a:cubicBezTo>
                          <a:pt x="206" y="37"/>
                          <a:pt x="206" y="37"/>
                          <a:pt x="206" y="34"/>
                        </a:cubicBezTo>
                        <a:lnTo>
                          <a:pt x="206" y="34"/>
                        </a:lnTo>
                        <a:lnTo>
                          <a:pt x="206" y="34"/>
                        </a:lnTo>
                        <a:lnTo>
                          <a:pt x="203" y="31"/>
                        </a:lnTo>
                        <a:cubicBezTo>
                          <a:pt x="174" y="2"/>
                          <a:pt x="174" y="2"/>
                          <a:pt x="174" y="2"/>
                        </a:cubicBezTo>
                        <a:cubicBezTo>
                          <a:pt x="172" y="0"/>
                          <a:pt x="166" y="0"/>
                          <a:pt x="161" y="2"/>
                        </a:cubicBezTo>
                        <a:cubicBezTo>
                          <a:pt x="158" y="5"/>
                          <a:pt x="158" y="10"/>
                          <a:pt x="161" y="15"/>
                        </a:cubicBezTo>
                        <a:cubicBezTo>
                          <a:pt x="177" y="31"/>
                          <a:pt x="177" y="31"/>
                          <a:pt x="177" y="31"/>
                        </a:cubicBezTo>
                        <a:cubicBezTo>
                          <a:pt x="79" y="42"/>
                          <a:pt x="0" y="124"/>
                          <a:pt x="0" y="227"/>
                        </a:cubicBezTo>
                        <a:cubicBezTo>
                          <a:pt x="0" y="336"/>
                          <a:pt x="90" y="426"/>
                          <a:pt x="198" y="426"/>
                        </a:cubicBezTo>
                        <a:cubicBezTo>
                          <a:pt x="307" y="426"/>
                          <a:pt x="397" y="336"/>
                          <a:pt x="397" y="227"/>
                        </a:cubicBezTo>
                        <a:cubicBezTo>
                          <a:pt x="397" y="222"/>
                          <a:pt x="391" y="219"/>
                          <a:pt x="386" y="219"/>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225" name="Google Shape;1855;p26">
                    <a:extLst>
                      <a:ext uri="{FF2B5EF4-FFF2-40B4-BE49-F238E27FC236}">
                        <a16:creationId xmlns:a16="http://schemas.microsoft.com/office/drawing/2014/main" id="{8804614C-9E6F-79A2-9500-13806F2D2EC7}"/>
                      </a:ext>
                    </a:extLst>
                  </p:cNvPr>
                  <p:cNvSpPr/>
                  <p:nvPr/>
                </p:nvSpPr>
                <p:spPr>
                  <a:xfrm>
                    <a:off x="1341710" y="10212251"/>
                    <a:ext cx="77226" cy="74367"/>
                  </a:xfrm>
                  <a:custGeom>
                    <a:avLst/>
                    <a:gdLst/>
                    <a:ahLst/>
                    <a:cxnLst/>
                    <a:rect l="l" t="t" r="r" b="b"/>
                    <a:pathLst>
                      <a:path w="117" h="114" extrusionOk="0">
                        <a:moveTo>
                          <a:pt x="2" y="111"/>
                        </a:moveTo>
                        <a:lnTo>
                          <a:pt x="2" y="111"/>
                        </a:lnTo>
                        <a:cubicBezTo>
                          <a:pt x="5" y="113"/>
                          <a:pt x="8" y="113"/>
                          <a:pt x="10" y="113"/>
                        </a:cubicBezTo>
                        <a:cubicBezTo>
                          <a:pt x="10" y="113"/>
                          <a:pt x="13" y="113"/>
                          <a:pt x="15" y="111"/>
                        </a:cubicBezTo>
                        <a:cubicBezTo>
                          <a:pt x="111" y="15"/>
                          <a:pt x="111" y="15"/>
                          <a:pt x="111" y="15"/>
                        </a:cubicBezTo>
                        <a:cubicBezTo>
                          <a:pt x="116" y="10"/>
                          <a:pt x="116" y="5"/>
                          <a:pt x="111" y="2"/>
                        </a:cubicBezTo>
                        <a:cubicBezTo>
                          <a:pt x="108" y="0"/>
                          <a:pt x="103" y="0"/>
                          <a:pt x="100" y="2"/>
                        </a:cubicBezTo>
                        <a:cubicBezTo>
                          <a:pt x="2" y="97"/>
                          <a:pt x="2" y="97"/>
                          <a:pt x="2" y="97"/>
                        </a:cubicBezTo>
                        <a:cubicBezTo>
                          <a:pt x="0" y="103"/>
                          <a:pt x="0" y="108"/>
                          <a:pt x="2" y="111"/>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226" name="Google Shape;1856;p26">
                    <a:extLst>
                      <a:ext uri="{FF2B5EF4-FFF2-40B4-BE49-F238E27FC236}">
                        <a16:creationId xmlns:a16="http://schemas.microsoft.com/office/drawing/2014/main" id="{42ED35CE-CA4A-45D8-F8D8-A46840EF46E5}"/>
                      </a:ext>
                    </a:extLst>
                  </p:cNvPr>
                  <p:cNvSpPr/>
                  <p:nvPr/>
                </p:nvSpPr>
                <p:spPr>
                  <a:xfrm>
                    <a:off x="1341710" y="10206530"/>
                    <a:ext cx="37183" cy="37183"/>
                  </a:xfrm>
                  <a:custGeom>
                    <a:avLst/>
                    <a:gdLst/>
                    <a:ahLst/>
                    <a:cxnLst/>
                    <a:rect l="l" t="t" r="r" b="b"/>
                    <a:pathLst>
                      <a:path w="56" h="56" extrusionOk="0">
                        <a:moveTo>
                          <a:pt x="29" y="55"/>
                        </a:moveTo>
                        <a:lnTo>
                          <a:pt x="29" y="55"/>
                        </a:lnTo>
                        <a:cubicBezTo>
                          <a:pt x="42" y="55"/>
                          <a:pt x="55" y="42"/>
                          <a:pt x="55" y="26"/>
                        </a:cubicBezTo>
                        <a:cubicBezTo>
                          <a:pt x="55" y="13"/>
                          <a:pt x="42" y="0"/>
                          <a:pt x="29" y="0"/>
                        </a:cubicBezTo>
                        <a:cubicBezTo>
                          <a:pt x="13" y="0"/>
                          <a:pt x="0" y="13"/>
                          <a:pt x="0" y="26"/>
                        </a:cubicBezTo>
                        <a:cubicBezTo>
                          <a:pt x="0" y="42"/>
                          <a:pt x="13" y="55"/>
                          <a:pt x="29" y="55"/>
                        </a:cubicBezTo>
                        <a:close/>
                        <a:moveTo>
                          <a:pt x="29" y="16"/>
                        </a:moveTo>
                        <a:lnTo>
                          <a:pt x="29" y="16"/>
                        </a:lnTo>
                        <a:cubicBezTo>
                          <a:pt x="34" y="16"/>
                          <a:pt x="37" y="21"/>
                          <a:pt x="37" y="26"/>
                        </a:cubicBezTo>
                        <a:cubicBezTo>
                          <a:pt x="37" y="32"/>
                          <a:pt x="34" y="37"/>
                          <a:pt x="29" y="37"/>
                        </a:cubicBezTo>
                        <a:cubicBezTo>
                          <a:pt x="23" y="37"/>
                          <a:pt x="18" y="32"/>
                          <a:pt x="18" y="26"/>
                        </a:cubicBezTo>
                        <a:cubicBezTo>
                          <a:pt x="18" y="21"/>
                          <a:pt x="23" y="16"/>
                          <a:pt x="29" y="16"/>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227" name="Google Shape;1857;p26">
                    <a:extLst>
                      <a:ext uri="{FF2B5EF4-FFF2-40B4-BE49-F238E27FC236}">
                        <a16:creationId xmlns:a16="http://schemas.microsoft.com/office/drawing/2014/main" id="{14C894BE-C473-02B2-E27E-B1B1E7F888E0}"/>
                      </a:ext>
                    </a:extLst>
                  </p:cNvPr>
                  <p:cNvSpPr/>
                  <p:nvPr/>
                </p:nvSpPr>
                <p:spPr>
                  <a:xfrm>
                    <a:off x="1384613" y="10252294"/>
                    <a:ext cx="34323" cy="37183"/>
                  </a:xfrm>
                  <a:custGeom>
                    <a:avLst/>
                    <a:gdLst/>
                    <a:ahLst/>
                    <a:cxnLst/>
                    <a:rect l="l" t="t" r="r" b="b"/>
                    <a:pathLst>
                      <a:path w="54" h="56" extrusionOk="0">
                        <a:moveTo>
                          <a:pt x="27" y="0"/>
                        </a:moveTo>
                        <a:lnTo>
                          <a:pt x="27" y="0"/>
                        </a:lnTo>
                        <a:cubicBezTo>
                          <a:pt x="11" y="0"/>
                          <a:pt x="0" y="13"/>
                          <a:pt x="0" y="29"/>
                        </a:cubicBezTo>
                        <a:cubicBezTo>
                          <a:pt x="0" y="42"/>
                          <a:pt x="11" y="55"/>
                          <a:pt x="27" y="55"/>
                        </a:cubicBezTo>
                        <a:cubicBezTo>
                          <a:pt x="43" y="55"/>
                          <a:pt x="53" y="42"/>
                          <a:pt x="53" y="29"/>
                        </a:cubicBezTo>
                        <a:cubicBezTo>
                          <a:pt x="53" y="13"/>
                          <a:pt x="43" y="0"/>
                          <a:pt x="27" y="0"/>
                        </a:cubicBezTo>
                        <a:close/>
                        <a:moveTo>
                          <a:pt x="27" y="37"/>
                        </a:moveTo>
                        <a:lnTo>
                          <a:pt x="27" y="37"/>
                        </a:lnTo>
                        <a:cubicBezTo>
                          <a:pt x="21" y="37"/>
                          <a:pt x="16" y="34"/>
                          <a:pt x="16" y="29"/>
                        </a:cubicBezTo>
                        <a:cubicBezTo>
                          <a:pt x="16" y="24"/>
                          <a:pt x="21" y="18"/>
                          <a:pt x="27" y="18"/>
                        </a:cubicBezTo>
                        <a:cubicBezTo>
                          <a:pt x="32" y="18"/>
                          <a:pt x="37" y="24"/>
                          <a:pt x="37" y="29"/>
                        </a:cubicBezTo>
                        <a:cubicBezTo>
                          <a:pt x="37" y="34"/>
                          <a:pt x="32" y="37"/>
                          <a:pt x="27" y="37"/>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grpSp>
          </p:grpSp>
        </p:grpSp>
        <p:grpSp>
          <p:nvGrpSpPr>
            <p:cNvPr id="239" name="Group 238">
              <a:extLst>
                <a:ext uri="{FF2B5EF4-FFF2-40B4-BE49-F238E27FC236}">
                  <a16:creationId xmlns:a16="http://schemas.microsoft.com/office/drawing/2014/main" id="{2C28870C-EA31-F3CD-FB32-52DA040D82D2}"/>
                </a:ext>
              </a:extLst>
            </p:cNvPr>
            <p:cNvGrpSpPr/>
            <p:nvPr/>
          </p:nvGrpSpPr>
          <p:grpSpPr>
            <a:xfrm>
              <a:off x="9283877" y="3508091"/>
              <a:ext cx="982084" cy="276101"/>
              <a:chOff x="4554882" y="883311"/>
              <a:chExt cx="982084" cy="276101"/>
            </a:xfrm>
          </p:grpSpPr>
          <p:grpSp>
            <p:nvGrpSpPr>
              <p:cNvPr id="240" name="Group 239">
                <a:extLst>
                  <a:ext uri="{FF2B5EF4-FFF2-40B4-BE49-F238E27FC236}">
                    <a16:creationId xmlns:a16="http://schemas.microsoft.com/office/drawing/2014/main" id="{9E18AFED-4DB8-E9D2-FCB2-628345F713EE}"/>
                  </a:ext>
                </a:extLst>
              </p:cNvPr>
              <p:cNvGrpSpPr/>
              <p:nvPr/>
            </p:nvGrpSpPr>
            <p:grpSpPr>
              <a:xfrm>
                <a:off x="5262646" y="883311"/>
                <a:ext cx="274320" cy="274320"/>
                <a:chOff x="3151650" y="394424"/>
                <a:chExt cx="979874" cy="974444"/>
              </a:xfrm>
            </p:grpSpPr>
            <p:sp>
              <p:nvSpPr>
                <p:cNvPr id="258" name="Freeform 167">
                  <a:extLst>
                    <a:ext uri="{FF2B5EF4-FFF2-40B4-BE49-F238E27FC236}">
                      <a16:creationId xmlns:a16="http://schemas.microsoft.com/office/drawing/2014/main" id="{085BC5B6-E6AD-A8EB-C6B4-8362EB207010}"/>
                    </a:ext>
                  </a:extLst>
                </p:cNvPr>
                <p:cNvSpPr>
                  <a:spLocks noChangeArrowheads="1"/>
                </p:cNvSpPr>
                <p:nvPr/>
              </p:nvSpPr>
              <p:spPr bwMode="auto">
                <a:xfrm flipH="1">
                  <a:off x="3151650" y="394424"/>
                  <a:ext cx="979874" cy="974444"/>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259" name="Google Shape;6110;p89">
                  <a:extLst>
                    <a:ext uri="{FF2B5EF4-FFF2-40B4-BE49-F238E27FC236}">
                      <a16:creationId xmlns:a16="http://schemas.microsoft.com/office/drawing/2014/main" id="{A1A82609-21E8-74C3-5460-9946061E97E4}"/>
                    </a:ext>
                  </a:extLst>
                </p:cNvPr>
                <p:cNvSpPr/>
                <p:nvPr/>
              </p:nvSpPr>
              <p:spPr>
                <a:xfrm>
                  <a:off x="3435847" y="675906"/>
                  <a:ext cx="411480" cy="411480"/>
                </a:xfrm>
                <a:custGeom>
                  <a:avLst/>
                  <a:gdLst/>
                  <a:ahLst/>
                  <a:cxnLst/>
                  <a:rect l="l" t="t" r="r" b="b"/>
                  <a:pathLst>
                    <a:path w="1206600" h="1206600" extrusionOk="0">
                      <a:moveTo>
                        <a:pt x="1187549" y="121930"/>
                      </a:moveTo>
                      <a:lnTo>
                        <a:pt x="1035136" y="121930"/>
                      </a:lnTo>
                      <a:lnTo>
                        <a:pt x="1035136" y="30482"/>
                      </a:lnTo>
                      <a:cubicBezTo>
                        <a:pt x="1035136" y="13971"/>
                        <a:pt x="1021165" y="0"/>
                        <a:pt x="1004654" y="0"/>
                      </a:cubicBezTo>
                      <a:cubicBezTo>
                        <a:pt x="988142" y="0"/>
                        <a:pt x="974171" y="13971"/>
                        <a:pt x="974171" y="30482"/>
                      </a:cubicBezTo>
                      <a:lnTo>
                        <a:pt x="974171" y="121930"/>
                      </a:lnTo>
                      <a:lnTo>
                        <a:pt x="274343" y="121930"/>
                      </a:lnTo>
                      <a:lnTo>
                        <a:pt x="274343" y="30482"/>
                      </a:lnTo>
                      <a:cubicBezTo>
                        <a:pt x="274343" y="13971"/>
                        <a:pt x="260372" y="0"/>
                        <a:pt x="243860" y="0"/>
                      </a:cubicBezTo>
                      <a:cubicBezTo>
                        <a:pt x="227349" y="0"/>
                        <a:pt x="213378" y="13971"/>
                        <a:pt x="213378" y="30482"/>
                      </a:cubicBezTo>
                      <a:lnTo>
                        <a:pt x="213378" y="121930"/>
                      </a:lnTo>
                      <a:lnTo>
                        <a:pt x="30483" y="121930"/>
                      </a:lnTo>
                      <a:cubicBezTo>
                        <a:pt x="13972" y="121930"/>
                        <a:pt x="0" y="135901"/>
                        <a:pt x="0" y="152413"/>
                      </a:cubicBezTo>
                      <a:lnTo>
                        <a:pt x="0" y="1187549"/>
                      </a:lnTo>
                      <a:cubicBezTo>
                        <a:pt x="0" y="1204061"/>
                        <a:pt x="13972" y="1218032"/>
                        <a:pt x="30483" y="1218032"/>
                      </a:cubicBezTo>
                      <a:lnTo>
                        <a:pt x="1187549" y="1218032"/>
                      </a:lnTo>
                      <a:cubicBezTo>
                        <a:pt x="1204060" y="1218032"/>
                        <a:pt x="1218032" y="1204061"/>
                        <a:pt x="1218032" y="1187549"/>
                      </a:cubicBezTo>
                      <a:lnTo>
                        <a:pt x="1218032" y="152413"/>
                      </a:lnTo>
                      <a:cubicBezTo>
                        <a:pt x="1218032" y="135901"/>
                        <a:pt x="1204060" y="121930"/>
                        <a:pt x="1187549" y="121930"/>
                      </a:cubicBezTo>
                      <a:close/>
                      <a:moveTo>
                        <a:pt x="1157067" y="182895"/>
                      </a:moveTo>
                      <a:lnTo>
                        <a:pt x="1157067" y="274343"/>
                      </a:lnTo>
                      <a:lnTo>
                        <a:pt x="60965" y="274343"/>
                      </a:lnTo>
                      <a:lnTo>
                        <a:pt x="60965" y="182895"/>
                      </a:lnTo>
                      <a:lnTo>
                        <a:pt x="1157067" y="182895"/>
                      </a:lnTo>
                      <a:close/>
                      <a:moveTo>
                        <a:pt x="60965" y="1157067"/>
                      </a:moveTo>
                      <a:lnTo>
                        <a:pt x="60965" y="335308"/>
                      </a:lnTo>
                      <a:lnTo>
                        <a:pt x="1157067" y="335308"/>
                      </a:lnTo>
                      <a:lnTo>
                        <a:pt x="1157067" y="1157067"/>
                      </a:lnTo>
                      <a:lnTo>
                        <a:pt x="60965" y="1157067"/>
                      </a:lnTo>
                      <a:close/>
                      <a:moveTo>
                        <a:pt x="896695" y="649024"/>
                      </a:moveTo>
                      <a:lnTo>
                        <a:pt x="716340" y="622352"/>
                      </a:lnTo>
                      <a:lnTo>
                        <a:pt x="636324" y="458508"/>
                      </a:lnTo>
                      <a:cubicBezTo>
                        <a:pt x="631243" y="448348"/>
                        <a:pt x="621082" y="441997"/>
                        <a:pt x="609651" y="441997"/>
                      </a:cubicBezTo>
                      <a:cubicBezTo>
                        <a:pt x="598220" y="441997"/>
                        <a:pt x="588059" y="448348"/>
                        <a:pt x="582979" y="458508"/>
                      </a:cubicBezTo>
                      <a:lnTo>
                        <a:pt x="502962" y="622352"/>
                      </a:lnTo>
                      <a:lnTo>
                        <a:pt x="322607" y="649024"/>
                      </a:lnTo>
                      <a:cubicBezTo>
                        <a:pt x="311176" y="650294"/>
                        <a:pt x="301015" y="659185"/>
                        <a:pt x="298475" y="669346"/>
                      </a:cubicBezTo>
                      <a:cubicBezTo>
                        <a:pt x="294665" y="680777"/>
                        <a:pt x="298475" y="692208"/>
                        <a:pt x="306096" y="701099"/>
                      </a:cubicBezTo>
                      <a:lnTo>
                        <a:pt x="436917" y="828109"/>
                      </a:lnTo>
                      <a:lnTo>
                        <a:pt x="406434" y="1007194"/>
                      </a:lnTo>
                      <a:cubicBezTo>
                        <a:pt x="403894" y="1018625"/>
                        <a:pt x="408974" y="1030056"/>
                        <a:pt x="419135" y="1036406"/>
                      </a:cubicBezTo>
                      <a:cubicBezTo>
                        <a:pt x="428026" y="1042757"/>
                        <a:pt x="440727" y="1044027"/>
                        <a:pt x="450888" y="1038947"/>
                      </a:cubicBezTo>
                      <a:lnTo>
                        <a:pt x="612191" y="953850"/>
                      </a:lnTo>
                      <a:lnTo>
                        <a:pt x="773495" y="1038947"/>
                      </a:lnTo>
                      <a:cubicBezTo>
                        <a:pt x="778575" y="1041487"/>
                        <a:pt x="782386" y="1042757"/>
                        <a:pt x="787466" y="1042757"/>
                      </a:cubicBezTo>
                      <a:cubicBezTo>
                        <a:pt x="793816" y="1042757"/>
                        <a:pt x="800167" y="1040217"/>
                        <a:pt x="805247" y="1036406"/>
                      </a:cubicBezTo>
                      <a:cubicBezTo>
                        <a:pt x="814138" y="1030056"/>
                        <a:pt x="819218" y="1018625"/>
                        <a:pt x="817948" y="1007194"/>
                      </a:cubicBezTo>
                      <a:lnTo>
                        <a:pt x="787466" y="828109"/>
                      </a:lnTo>
                      <a:lnTo>
                        <a:pt x="918286" y="701099"/>
                      </a:lnTo>
                      <a:cubicBezTo>
                        <a:pt x="927177" y="693478"/>
                        <a:pt x="929718" y="680777"/>
                        <a:pt x="925907" y="669346"/>
                      </a:cubicBezTo>
                      <a:cubicBezTo>
                        <a:pt x="918286" y="659185"/>
                        <a:pt x="908126" y="650294"/>
                        <a:pt x="896695" y="649024"/>
                      </a:cubicBezTo>
                      <a:close/>
                      <a:moveTo>
                        <a:pt x="729041" y="795086"/>
                      </a:moveTo>
                      <a:cubicBezTo>
                        <a:pt x="721420" y="802707"/>
                        <a:pt x="718880" y="811598"/>
                        <a:pt x="720150" y="821759"/>
                      </a:cubicBezTo>
                      <a:lnTo>
                        <a:pt x="743012" y="956390"/>
                      </a:lnTo>
                      <a:lnTo>
                        <a:pt x="622352" y="892885"/>
                      </a:lnTo>
                      <a:cubicBezTo>
                        <a:pt x="613461" y="887804"/>
                        <a:pt x="603300" y="887804"/>
                        <a:pt x="594409" y="892885"/>
                      </a:cubicBezTo>
                      <a:lnTo>
                        <a:pt x="473749" y="956390"/>
                      </a:lnTo>
                      <a:lnTo>
                        <a:pt x="496612" y="821759"/>
                      </a:lnTo>
                      <a:cubicBezTo>
                        <a:pt x="497882" y="811598"/>
                        <a:pt x="495341" y="801437"/>
                        <a:pt x="487721" y="795086"/>
                      </a:cubicBezTo>
                      <a:lnTo>
                        <a:pt x="389923" y="699828"/>
                      </a:lnTo>
                      <a:lnTo>
                        <a:pt x="524554" y="680777"/>
                      </a:lnTo>
                      <a:cubicBezTo>
                        <a:pt x="534715" y="679507"/>
                        <a:pt x="543605" y="673156"/>
                        <a:pt x="547416" y="664266"/>
                      </a:cubicBezTo>
                      <a:lnTo>
                        <a:pt x="608381" y="542335"/>
                      </a:lnTo>
                      <a:lnTo>
                        <a:pt x="668076" y="664266"/>
                      </a:lnTo>
                      <a:cubicBezTo>
                        <a:pt x="671886" y="673156"/>
                        <a:pt x="680777" y="679507"/>
                        <a:pt x="690938" y="680777"/>
                      </a:cubicBezTo>
                      <a:lnTo>
                        <a:pt x="825569" y="699828"/>
                      </a:lnTo>
                      <a:lnTo>
                        <a:pt x="729041" y="795086"/>
                      </a:lnTo>
                      <a:close/>
                    </a:path>
                  </a:pathLst>
                </a:custGeom>
                <a:solidFill>
                  <a:srgbClr val="FFFFFF"/>
                </a:solid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800" b="0" i="0" u="none" strike="noStrike" kern="0" cap="none" spc="0" normalizeH="0" baseline="0" noProof="0" dirty="0">
                    <a:ln>
                      <a:noFill/>
                    </a:ln>
                    <a:solidFill>
                      <a:srgbClr val="989998"/>
                    </a:solidFill>
                    <a:effectLst/>
                    <a:uLnTx/>
                    <a:uFillTx/>
                    <a:latin typeface="Dax Offc Pro" panose="020B0504030101020102" pitchFamily="34" charset="0"/>
                    <a:ea typeface="Calibri"/>
                    <a:cs typeface="Calibri"/>
                    <a:sym typeface="Calibri"/>
                  </a:endParaRPr>
                </a:p>
              </p:txBody>
            </p:sp>
          </p:grpSp>
          <p:grpSp>
            <p:nvGrpSpPr>
              <p:cNvPr id="241" name="Group 240">
                <a:extLst>
                  <a:ext uri="{FF2B5EF4-FFF2-40B4-BE49-F238E27FC236}">
                    <a16:creationId xmlns:a16="http://schemas.microsoft.com/office/drawing/2014/main" id="{CABF6512-64D1-E1AF-33CE-1AC06DF28693}"/>
                  </a:ext>
                </a:extLst>
              </p:cNvPr>
              <p:cNvGrpSpPr/>
              <p:nvPr/>
            </p:nvGrpSpPr>
            <p:grpSpPr>
              <a:xfrm>
                <a:off x="4908764" y="885092"/>
                <a:ext cx="274320" cy="274320"/>
                <a:chOff x="2017814" y="394424"/>
                <a:chExt cx="979874" cy="974444"/>
              </a:xfrm>
            </p:grpSpPr>
            <p:sp>
              <p:nvSpPr>
                <p:cNvPr id="249" name="Freeform 166">
                  <a:extLst>
                    <a:ext uri="{FF2B5EF4-FFF2-40B4-BE49-F238E27FC236}">
                      <a16:creationId xmlns:a16="http://schemas.microsoft.com/office/drawing/2014/main" id="{C9458FC7-A4CF-CCB2-11FA-D7A7F0A41356}"/>
                    </a:ext>
                  </a:extLst>
                </p:cNvPr>
                <p:cNvSpPr>
                  <a:spLocks noChangeArrowheads="1"/>
                </p:cNvSpPr>
                <p:nvPr/>
              </p:nvSpPr>
              <p:spPr bwMode="auto">
                <a:xfrm flipH="1">
                  <a:off x="2017814" y="394424"/>
                  <a:ext cx="979874" cy="974444"/>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dirty="0">
                    <a:ln>
                      <a:noFill/>
                    </a:ln>
                    <a:solidFill>
                      <a:srgbClr val="989998"/>
                    </a:solidFill>
                    <a:effectLst/>
                    <a:uLnTx/>
                    <a:uFillTx/>
                    <a:latin typeface="Dax Offc Pro" panose="020B0504030101020102" pitchFamily="34" charset="0"/>
                    <a:ea typeface="+mn-ea"/>
                    <a:cs typeface="+mn-cs"/>
                  </a:endParaRPr>
                </a:p>
              </p:txBody>
            </p:sp>
            <p:grpSp>
              <p:nvGrpSpPr>
                <p:cNvPr id="250" name="Google Shape;6241;p55">
                  <a:extLst>
                    <a:ext uri="{FF2B5EF4-FFF2-40B4-BE49-F238E27FC236}">
                      <a16:creationId xmlns:a16="http://schemas.microsoft.com/office/drawing/2014/main" id="{6A31B4BF-3754-E8F6-9C7B-B6267B501B06}"/>
                    </a:ext>
                  </a:extLst>
                </p:cNvPr>
                <p:cNvGrpSpPr>
                  <a:grpSpLocks noChangeAspect="1"/>
                </p:cNvGrpSpPr>
                <p:nvPr/>
              </p:nvGrpSpPr>
              <p:grpSpPr>
                <a:xfrm>
                  <a:off x="2362776" y="675906"/>
                  <a:ext cx="289950" cy="411480"/>
                  <a:chOff x="574167" y="2991963"/>
                  <a:chExt cx="194466" cy="275959"/>
                </a:xfrm>
                <a:solidFill>
                  <a:srgbClr val="FFFFFF"/>
                </a:solidFill>
              </p:grpSpPr>
              <p:sp>
                <p:nvSpPr>
                  <p:cNvPr id="251" name="Google Shape;6242;p55">
                    <a:extLst>
                      <a:ext uri="{FF2B5EF4-FFF2-40B4-BE49-F238E27FC236}">
                        <a16:creationId xmlns:a16="http://schemas.microsoft.com/office/drawing/2014/main" id="{17B23773-24D0-E4F2-FF90-423A807FEFBE}"/>
                      </a:ext>
                    </a:extLst>
                  </p:cNvPr>
                  <p:cNvSpPr/>
                  <p:nvPr/>
                </p:nvSpPr>
                <p:spPr>
                  <a:xfrm>
                    <a:off x="574167" y="2991963"/>
                    <a:ext cx="194466" cy="275959"/>
                  </a:xfrm>
                  <a:custGeom>
                    <a:avLst/>
                    <a:gdLst/>
                    <a:ahLst/>
                    <a:cxnLst/>
                    <a:rect l="l" t="t" r="r" b="b"/>
                    <a:pathLst>
                      <a:path w="465" h="658" extrusionOk="0">
                        <a:moveTo>
                          <a:pt x="449" y="0"/>
                        </a:moveTo>
                        <a:lnTo>
                          <a:pt x="449" y="0"/>
                        </a:lnTo>
                        <a:cubicBezTo>
                          <a:pt x="8" y="0"/>
                          <a:pt x="8" y="0"/>
                          <a:pt x="8" y="0"/>
                        </a:cubicBezTo>
                        <a:cubicBezTo>
                          <a:pt x="0" y="0"/>
                          <a:pt x="0" y="0"/>
                          <a:pt x="0" y="15"/>
                        </a:cubicBezTo>
                        <a:cubicBezTo>
                          <a:pt x="0" y="642"/>
                          <a:pt x="0" y="642"/>
                          <a:pt x="0" y="642"/>
                        </a:cubicBezTo>
                        <a:cubicBezTo>
                          <a:pt x="0" y="650"/>
                          <a:pt x="0" y="657"/>
                          <a:pt x="8" y="657"/>
                        </a:cubicBezTo>
                        <a:cubicBezTo>
                          <a:pt x="449" y="657"/>
                          <a:pt x="449" y="657"/>
                          <a:pt x="449" y="657"/>
                        </a:cubicBezTo>
                        <a:cubicBezTo>
                          <a:pt x="456" y="657"/>
                          <a:pt x="464" y="650"/>
                          <a:pt x="464" y="642"/>
                        </a:cubicBezTo>
                        <a:cubicBezTo>
                          <a:pt x="464" y="15"/>
                          <a:pt x="464" y="15"/>
                          <a:pt x="464" y="15"/>
                        </a:cubicBezTo>
                        <a:cubicBezTo>
                          <a:pt x="464" y="0"/>
                          <a:pt x="456" y="0"/>
                          <a:pt x="449" y="0"/>
                        </a:cubicBezTo>
                        <a:close/>
                        <a:moveTo>
                          <a:pt x="441" y="627"/>
                        </a:moveTo>
                        <a:lnTo>
                          <a:pt x="441" y="627"/>
                        </a:lnTo>
                        <a:cubicBezTo>
                          <a:pt x="23" y="627"/>
                          <a:pt x="23" y="627"/>
                          <a:pt x="23" y="627"/>
                        </a:cubicBezTo>
                        <a:cubicBezTo>
                          <a:pt x="23" y="22"/>
                          <a:pt x="23" y="22"/>
                          <a:pt x="23" y="22"/>
                        </a:cubicBezTo>
                        <a:cubicBezTo>
                          <a:pt x="441" y="22"/>
                          <a:pt x="441" y="22"/>
                          <a:pt x="441" y="22"/>
                        </a:cubicBezTo>
                        <a:lnTo>
                          <a:pt x="441" y="627"/>
                        </a:ln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252" name="Google Shape;6243;p55">
                    <a:extLst>
                      <a:ext uri="{FF2B5EF4-FFF2-40B4-BE49-F238E27FC236}">
                        <a16:creationId xmlns:a16="http://schemas.microsoft.com/office/drawing/2014/main" id="{8F7CB1BD-7C6F-4CE4-CC76-2E44F7EBD307}"/>
                      </a:ext>
                    </a:extLst>
                  </p:cNvPr>
                  <p:cNvSpPr/>
                  <p:nvPr/>
                </p:nvSpPr>
                <p:spPr>
                  <a:xfrm>
                    <a:off x="638990" y="3186430"/>
                    <a:ext cx="59266" cy="59266"/>
                  </a:xfrm>
                  <a:custGeom>
                    <a:avLst/>
                    <a:gdLst/>
                    <a:ahLst/>
                    <a:cxnLst/>
                    <a:rect l="l" t="t" r="r" b="b"/>
                    <a:pathLst>
                      <a:path w="143" h="143" extrusionOk="0">
                        <a:moveTo>
                          <a:pt x="75" y="0"/>
                        </a:moveTo>
                        <a:lnTo>
                          <a:pt x="75" y="0"/>
                        </a:lnTo>
                        <a:cubicBezTo>
                          <a:pt x="38" y="0"/>
                          <a:pt x="0" y="37"/>
                          <a:pt x="0" y="75"/>
                        </a:cubicBezTo>
                        <a:cubicBezTo>
                          <a:pt x="0" y="112"/>
                          <a:pt x="38" y="142"/>
                          <a:pt x="75" y="142"/>
                        </a:cubicBezTo>
                        <a:cubicBezTo>
                          <a:pt x="112" y="142"/>
                          <a:pt x="142" y="112"/>
                          <a:pt x="142" y="75"/>
                        </a:cubicBezTo>
                        <a:cubicBezTo>
                          <a:pt x="142" y="37"/>
                          <a:pt x="112" y="0"/>
                          <a:pt x="75" y="0"/>
                        </a:cubicBezTo>
                        <a:close/>
                        <a:moveTo>
                          <a:pt x="75" y="120"/>
                        </a:moveTo>
                        <a:lnTo>
                          <a:pt x="75" y="120"/>
                        </a:lnTo>
                        <a:cubicBezTo>
                          <a:pt x="52" y="120"/>
                          <a:pt x="30" y="97"/>
                          <a:pt x="30" y="75"/>
                        </a:cubicBezTo>
                        <a:cubicBezTo>
                          <a:pt x="30" y="53"/>
                          <a:pt x="52" y="30"/>
                          <a:pt x="75" y="30"/>
                        </a:cubicBezTo>
                        <a:cubicBezTo>
                          <a:pt x="97" y="30"/>
                          <a:pt x="120" y="53"/>
                          <a:pt x="120" y="75"/>
                        </a:cubicBezTo>
                        <a:cubicBezTo>
                          <a:pt x="120" y="97"/>
                          <a:pt x="97" y="120"/>
                          <a:pt x="75" y="120"/>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253" name="Google Shape;6244;p55">
                    <a:extLst>
                      <a:ext uri="{FF2B5EF4-FFF2-40B4-BE49-F238E27FC236}">
                        <a16:creationId xmlns:a16="http://schemas.microsoft.com/office/drawing/2014/main" id="{4FF76DD8-F936-98BA-9550-BBC02EBE7117}"/>
                      </a:ext>
                    </a:extLst>
                  </p:cNvPr>
                  <p:cNvSpPr/>
                  <p:nvPr/>
                </p:nvSpPr>
                <p:spPr>
                  <a:xfrm>
                    <a:off x="638990" y="3104940"/>
                    <a:ext cx="59266" cy="59266"/>
                  </a:xfrm>
                  <a:custGeom>
                    <a:avLst/>
                    <a:gdLst/>
                    <a:ahLst/>
                    <a:cxnLst/>
                    <a:rect l="l" t="t" r="r" b="b"/>
                    <a:pathLst>
                      <a:path w="143" h="143" extrusionOk="0">
                        <a:moveTo>
                          <a:pt x="75" y="0"/>
                        </a:moveTo>
                        <a:lnTo>
                          <a:pt x="75" y="0"/>
                        </a:lnTo>
                        <a:cubicBezTo>
                          <a:pt x="38" y="0"/>
                          <a:pt x="0" y="30"/>
                          <a:pt x="0" y="75"/>
                        </a:cubicBezTo>
                        <a:cubicBezTo>
                          <a:pt x="0" y="112"/>
                          <a:pt x="38" y="142"/>
                          <a:pt x="75" y="142"/>
                        </a:cubicBezTo>
                        <a:cubicBezTo>
                          <a:pt x="112" y="142"/>
                          <a:pt x="142" y="112"/>
                          <a:pt x="142" y="75"/>
                        </a:cubicBezTo>
                        <a:cubicBezTo>
                          <a:pt x="142" y="30"/>
                          <a:pt x="112" y="0"/>
                          <a:pt x="75" y="0"/>
                        </a:cubicBezTo>
                        <a:close/>
                        <a:moveTo>
                          <a:pt x="75" y="112"/>
                        </a:moveTo>
                        <a:lnTo>
                          <a:pt x="75" y="112"/>
                        </a:lnTo>
                        <a:cubicBezTo>
                          <a:pt x="52" y="112"/>
                          <a:pt x="30" y="97"/>
                          <a:pt x="30" y="75"/>
                        </a:cubicBezTo>
                        <a:cubicBezTo>
                          <a:pt x="30" y="52"/>
                          <a:pt x="52" y="30"/>
                          <a:pt x="75" y="30"/>
                        </a:cubicBezTo>
                        <a:cubicBezTo>
                          <a:pt x="97" y="30"/>
                          <a:pt x="120" y="52"/>
                          <a:pt x="120" y="75"/>
                        </a:cubicBezTo>
                        <a:cubicBezTo>
                          <a:pt x="120" y="97"/>
                          <a:pt x="97" y="112"/>
                          <a:pt x="75" y="112"/>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254" name="Google Shape;6245;p55">
                    <a:extLst>
                      <a:ext uri="{FF2B5EF4-FFF2-40B4-BE49-F238E27FC236}">
                        <a16:creationId xmlns:a16="http://schemas.microsoft.com/office/drawing/2014/main" id="{233225C3-0076-29AB-0EC1-18A3AA92DC9A}"/>
                      </a:ext>
                    </a:extLst>
                  </p:cNvPr>
                  <p:cNvSpPr/>
                  <p:nvPr/>
                </p:nvSpPr>
                <p:spPr>
                  <a:xfrm>
                    <a:off x="638990" y="3019745"/>
                    <a:ext cx="59266" cy="59266"/>
                  </a:xfrm>
                  <a:custGeom>
                    <a:avLst/>
                    <a:gdLst/>
                    <a:ahLst/>
                    <a:cxnLst/>
                    <a:rect l="l" t="t" r="r" b="b"/>
                    <a:pathLst>
                      <a:path w="143" h="143" extrusionOk="0">
                        <a:moveTo>
                          <a:pt x="75" y="0"/>
                        </a:moveTo>
                        <a:lnTo>
                          <a:pt x="75" y="0"/>
                        </a:lnTo>
                        <a:cubicBezTo>
                          <a:pt x="38" y="0"/>
                          <a:pt x="0" y="37"/>
                          <a:pt x="0" y="75"/>
                        </a:cubicBezTo>
                        <a:cubicBezTo>
                          <a:pt x="0" y="112"/>
                          <a:pt x="38" y="142"/>
                          <a:pt x="75" y="142"/>
                        </a:cubicBezTo>
                        <a:cubicBezTo>
                          <a:pt x="112" y="142"/>
                          <a:pt x="142" y="112"/>
                          <a:pt x="142" y="75"/>
                        </a:cubicBezTo>
                        <a:cubicBezTo>
                          <a:pt x="142" y="37"/>
                          <a:pt x="112" y="0"/>
                          <a:pt x="75" y="0"/>
                        </a:cubicBezTo>
                        <a:close/>
                        <a:moveTo>
                          <a:pt x="75" y="120"/>
                        </a:moveTo>
                        <a:lnTo>
                          <a:pt x="75" y="120"/>
                        </a:lnTo>
                        <a:cubicBezTo>
                          <a:pt x="52" y="120"/>
                          <a:pt x="30" y="97"/>
                          <a:pt x="30" y="75"/>
                        </a:cubicBezTo>
                        <a:cubicBezTo>
                          <a:pt x="30" y="52"/>
                          <a:pt x="52" y="30"/>
                          <a:pt x="75" y="30"/>
                        </a:cubicBezTo>
                        <a:cubicBezTo>
                          <a:pt x="97" y="30"/>
                          <a:pt x="120" y="52"/>
                          <a:pt x="120" y="75"/>
                        </a:cubicBezTo>
                        <a:cubicBezTo>
                          <a:pt x="120" y="97"/>
                          <a:pt x="97" y="120"/>
                          <a:pt x="75" y="120"/>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255" name="Google Shape;6246;p55">
                    <a:extLst>
                      <a:ext uri="{FF2B5EF4-FFF2-40B4-BE49-F238E27FC236}">
                        <a16:creationId xmlns:a16="http://schemas.microsoft.com/office/drawing/2014/main" id="{3CDC031E-2E36-77FE-115B-189A464C8AE1}"/>
                      </a:ext>
                    </a:extLst>
                  </p:cNvPr>
                  <p:cNvSpPr/>
                  <p:nvPr/>
                </p:nvSpPr>
                <p:spPr>
                  <a:xfrm>
                    <a:off x="624173" y="3003076"/>
                    <a:ext cx="94455" cy="53710"/>
                  </a:xfrm>
                  <a:custGeom>
                    <a:avLst/>
                    <a:gdLst/>
                    <a:ahLst/>
                    <a:cxnLst/>
                    <a:rect l="l" t="t" r="r" b="b"/>
                    <a:pathLst>
                      <a:path w="225" h="128" extrusionOk="0">
                        <a:moveTo>
                          <a:pt x="15" y="127"/>
                        </a:moveTo>
                        <a:lnTo>
                          <a:pt x="15" y="127"/>
                        </a:lnTo>
                        <a:cubicBezTo>
                          <a:pt x="22" y="127"/>
                          <a:pt x="22" y="127"/>
                          <a:pt x="22" y="119"/>
                        </a:cubicBezTo>
                        <a:cubicBezTo>
                          <a:pt x="22" y="67"/>
                          <a:pt x="67" y="29"/>
                          <a:pt x="112" y="29"/>
                        </a:cubicBezTo>
                        <a:cubicBezTo>
                          <a:pt x="157" y="29"/>
                          <a:pt x="194" y="67"/>
                          <a:pt x="194" y="119"/>
                        </a:cubicBezTo>
                        <a:cubicBezTo>
                          <a:pt x="194" y="127"/>
                          <a:pt x="202" y="127"/>
                          <a:pt x="209" y="127"/>
                        </a:cubicBezTo>
                        <a:cubicBezTo>
                          <a:pt x="217" y="127"/>
                          <a:pt x="224" y="127"/>
                          <a:pt x="224" y="119"/>
                        </a:cubicBezTo>
                        <a:cubicBezTo>
                          <a:pt x="224" y="52"/>
                          <a:pt x="172" y="0"/>
                          <a:pt x="112" y="0"/>
                        </a:cubicBezTo>
                        <a:cubicBezTo>
                          <a:pt x="52" y="0"/>
                          <a:pt x="0" y="52"/>
                          <a:pt x="0" y="119"/>
                        </a:cubicBezTo>
                        <a:cubicBezTo>
                          <a:pt x="0" y="127"/>
                          <a:pt x="7" y="127"/>
                          <a:pt x="15" y="127"/>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256" name="Google Shape;6247;p55">
                    <a:extLst>
                      <a:ext uri="{FF2B5EF4-FFF2-40B4-BE49-F238E27FC236}">
                        <a16:creationId xmlns:a16="http://schemas.microsoft.com/office/drawing/2014/main" id="{4EFC53AE-72C9-5287-CB82-D79B4E027335}"/>
                      </a:ext>
                    </a:extLst>
                  </p:cNvPr>
                  <p:cNvSpPr/>
                  <p:nvPr/>
                </p:nvSpPr>
                <p:spPr>
                  <a:xfrm>
                    <a:off x="624173" y="3084566"/>
                    <a:ext cx="94455" cy="57415"/>
                  </a:xfrm>
                  <a:custGeom>
                    <a:avLst/>
                    <a:gdLst/>
                    <a:ahLst/>
                    <a:cxnLst/>
                    <a:rect l="l" t="t" r="r" b="b"/>
                    <a:pathLst>
                      <a:path w="225" h="135" extrusionOk="0">
                        <a:moveTo>
                          <a:pt x="15" y="134"/>
                        </a:moveTo>
                        <a:lnTo>
                          <a:pt x="15" y="134"/>
                        </a:lnTo>
                        <a:cubicBezTo>
                          <a:pt x="22" y="134"/>
                          <a:pt x="22" y="127"/>
                          <a:pt x="22" y="120"/>
                        </a:cubicBezTo>
                        <a:cubicBezTo>
                          <a:pt x="22" y="67"/>
                          <a:pt x="67" y="30"/>
                          <a:pt x="112" y="30"/>
                        </a:cubicBezTo>
                        <a:cubicBezTo>
                          <a:pt x="157" y="30"/>
                          <a:pt x="194" y="67"/>
                          <a:pt x="194" y="120"/>
                        </a:cubicBezTo>
                        <a:cubicBezTo>
                          <a:pt x="194" y="127"/>
                          <a:pt x="202" y="134"/>
                          <a:pt x="209" y="134"/>
                        </a:cubicBezTo>
                        <a:cubicBezTo>
                          <a:pt x="217" y="134"/>
                          <a:pt x="224" y="127"/>
                          <a:pt x="224" y="120"/>
                        </a:cubicBezTo>
                        <a:cubicBezTo>
                          <a:pt x="224" y="52"/>
                          <a:pt x="172" y="0"/>
                          <a:pt x="112" y="0"/>
                        </a:cubicBezTo>
                        <a:cubicBezTo>
                          <a:pt x="52" y="0"/>
                          <a:pt x="0" y="52"/>
                          <a:pt x="0" y="120"/>
                        </a:cubicBezTo>
                        <a:cubicBezTo>
                          <a:pt x="0" y="127"/>
                          <a:pt x="7" y="134"/>
                          <a:pt x="15" y="134"/>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257" name="Google Shape;6248;p55">
                    <a:extLst>
                      <a:ext uri="{FF2B5EF4-FFF2-40B4-BE49-F238E27FC236}">
                        <a16:creationId xmlns:a16="http://schemas.microsoft.com/office/drawing/2014/main" id="{EA08BE7F-F912-85C2-1511-48F14BEF7AE4}"/>
                      </a:ext>
                    </a:extLst>
                  </p:cNvPr>
                  <p:cNvSpPr/>
                  <p:nvPr/>
                </p:nvSpPr>
                <p:spPr>
                  <a:xfrm>
                    <a:off x="624173" y="3166057"/>
                    <a:ext cx="94455" cy="53710"/>
                  </a:xfrm>
                  <a:custGeom>
                    <a:avLst/>
                    <a:gdLst/>
                    <a:ahLst/>
                    <a:cxnLst/>
                    <a:rect l="l" t="t" r="r" b="b"/>
                    <a:pathLst>
                      <a:path w="225" h="128" extrusionOk="0">
                        <a:moveTo>
                          <a:pt x="15" y="127"/>
                        </a:moveTo>
                        <a:lnTo>
                          <a:pt x="15" y="127"/>
                        </a:lnTo>
                        <a:cubicBezTo>
                          <a:pt x="22" y="127"/>
                          <a:pt x="22" y="120"/>
                          <a:pt x="22" y="112"/>
                        </a:cubicBezTo>
                        <a:cubicBezTo>
                          <a:pt x="22" y="68"/>
                          <a:pt x="67" y="30"/>
                          <a:pt x="112" y="30"/>
                        </a:cubicBezTo>
                        <a:cubicBezTo>
                          <a:pt x="157" y="30"/>
                          <a:pt x="194" y="68"/>
                          <a:pt x="194" y="112"/>
                        </a:cubicBezTo>
                        <a:cubicBezTo>
                          <a:pt x="194" y="120"/>
                          <a:pt x="202" y="127"/>
                          <a:pt x="209" y="127"/>
                        </a:cubicBezTo>
                        <a:cubicBezTo>
                          <a:pt x="217" y="127"/>
                          <a:pt x="224" y="120"/>
                          <a:pt x="224" y="112"/>
                        </a:cubicBezTo>
                        <a:cubicBezTo>
                          <a:pt x="224" y="53"/>
                          <a:pt x="172" y="0"/>
                          <a:pt x="112" y="0"/>
                        </a:cubicBezTo>
                        <a:cubicBezTo>
                          <a:pt x="52" y="0"/>
                          <a:pt x="0" y="53"/>
                          <a:pt x="0" y="112"/>
                        </a:cubicBezTo>
                        <a:cubicBezTo>
                          <a:pt x="0" y="120"/>
                          <a:pt x="7" y="127"/>
                          <a:pt x="15" y="127"/>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grpSp>
          </p:grpSp>
          <p:grpSp>
            <p:nvGrpSpPr>
              <p:cNvPr id="242" name="Group 241">
                <a:extLst>
                  <a:ext uri="{FF2B5EF4-FFF2-40B4-BE49-F238E27FC236}">
                    <a16:creationId xmlns:a16="http://schemas.microsoft.com/office/drawing/2014/main" id="{044B6E88-97C3-F8C9-DDA2-4ED014A0EB56}"/>
                  </a:ext>
                </a:extLst>
              </p:cNvPr>
              <p:cNvGrpSpPr/>
              <p:nvPr/>
            </p:nvGrpSpPr>
            <p:grpSpPr>
              <a:xfrm>
                <a:off x="4554882" y="883311"/>
                <a:ext cx="274320" cy="274320"/>
                <a:chOff x="905758" y="394424"/>
                <a:chExt cx="979874" cy="979874"/>
              </a:xfrm>
            </p:grpSpPr>
            <p:sp>
              <p:nvSpPr>
                <p:cNvPr id="243" name="Freeform 165">
                  <a:extLst>
                    <a:ext uri="{FF2B5EF4-FFF2-40B4-BE49-F238E27FC236}">
                      <a16:creationId xmlns:a16="http://schemas.microsoft.com/office/drawing/2014/main" id="{740C3262-8B86-0BC1-DA6C-D563D18B6C02}"/>
                    </a:ext>
                  </a:extLst>
                </p:cNvPr>
                <p:cNvSpPr>
                  <a:spLocks noChangeArrowheads="1"/>
                </p:cNvSpPr>
                <p:nvPr/>
              </p:nvSpPr>
              <p:spPr bwMode="auto">
                <a:xfrm flipH="1">
                  <a:off x="905758" y="394424"/>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grpSp>
              <p:nvGrpSpPr>
                <p:cNvPr id="244" name="Google Shape;1853;p26">
                  <a:extLst>
                    <a:ext uri="{FF2B5EF4-FFF2-40B4-BE49-F238E27FC236}">
                      <a16:creationId xmlns:a16="http://schemas.microsoft.com/office/drawing/2014/main" id="{B699BB02-043D-0B92-1A7D-726D239F67B0}"/>
                    </a:ext>
                  </a:extLst>
                </p:cNvPr>
                <p:cNvGrpSpPr>
                  <a:grpSpLocks noChangeAspect="1"/>
                </p:cNvGrpSpPr>
                <p:nvPr/>
              </p:nvGrpSpPr>
              <p:grpSpPr>
                <a:xfrm>
                  <a:off x="1204803" y="678621"/>
                  <a:ext cx="381784" cy="411480"/>
                  <a:chOff x="1253041" y="10100699"/>
                  <a:chExt cx="257424" cy="277448"/>
                </a:xfrm>
                <a:solidFill>
                  <a:srgbClr val="FFFFFF"/>
                </a:solidFill>
              </p:grpSpPr>
              <p:sp>
                <p:nvSpPr>
                  <p:cNvPr id="245" name="Google Shape;1854;p26">
                    <a:extLst>
                      <a:ext uri="{FF2B5EF4-FFF2-40B4-BE49-F238E27FC236}">
                        <a16:creationId xmlns:a16="http://schemas.microsoft.com/office/drawing/2014/main" id="{E9FD10F0-BDE0-761C-2824-1FF8971D3436}"/>
                      </a:ext>
                    </a:extLst>
                  </p:cNvPr>
                  <p:cNvSpPr/>
                  <p:nvPr/>
                </p:nvSpPr>
                <p:spPr>
                  <a:xfrm>
                    <a:off x="1253041" y="10100699"/>
                    <a:ext cx="257424" cy="277448"/>
                  </a:xfrm>
                  <a:custGeom>
                    <a:avLst/>
                    <a:gdLst/>
                    <a:ahLst/>
                    <a:cxnLst/>
                    <a:rect l="l" t="t" r="r" b="b"/>
                    <a:pathLst>
                      <a:path w="398" h="427" extrusionOk="0">
                        <a:moveTo>
                          <a:pt x="386" y="219"/>
                        </a:moveTo>
                        <a:lnTo>
                          <a:pt x="386" y="219"/>
                        </a:lnTo>
                        <a:cubicBezTo>
                          <a:pt x="383" y="219"/>
                          <a:pt x="378" y="222"/>
                          <a:pt x="378" y="227"/>
                        </a:cubicBezTo>
                        <a:cubicBezTo>
                          <a:pt x="378" y="328"/>
                          <a:pt x="299" y="407"/>
                          <a:pt x="198" y="407"/>
                        </a:cubicBezTo>
                        <a:cubicBezTo>
                          <a:pt x="97" y="407"/>
                          <a:pt x="18" y="328"/>
                          <a:pt x="18" y="227"/>
                        </a:cubicBezTo>
                        <a:cubicBezTo>
                          <a:pt x="18" y="135"/>
                          <a:pt x="90" y="55"/>
                          <a:pt x="182" y="47"/>
                        </a:cubicBezTo>
                        <a:cubicBezTo>
                          <a:pt x="166" y="74"/>
                          <a:pt x="166" y="74"/>
                          <a:pt x="166" y="74"/>
                        </a:cubicBezTo>
                        <a:cubicBezTo>
                          <a:pt x="164" y="76"/>
                          <a:pt x="164" y="82"/>
                          <a:pt x="169" y="84"/>
                        </a:cubicBezTo>
                        <a:cubicBezTo>
                          <a:pt x="172" y="87"/>
                          <a:pt x="177" y="87"/>
                          <a:pt x="180" y="82"/>
                        </a:cubicBezTo>
                        <a:cubicBezTo>
                          <a:pt x="206" y="42"/>
                          <a:pt x="206" y="42"/>
                          <a:pt x="206" y="42"/>
                        </a:cubicBezTo>
                        <a:lnTo>
                          <a:pt x="206" y="42"/>
                        </a:lnTo>
                        <a:lnTo>
                          <a:pt x="206" y="39"/>
                        </a:lnTo>
                        <a:lnTo>
                          <a:pt x="206" y="39"/>
                        </a:lnTo>
                        <a:cubicBezTo>
                          <a:pt x="206" y="37"/>
                          <a:pt x="206" y="37"/>
                          <a:pt x="206" y="34"/>
                        </a:cubicBezTo>
                        <a:lnTo>
                          <a:pt x="206" y="34"/>
                        </a:lnTo>
                        <a:lnTo>
                          <a:pt x="206" y="34"/>
                        </a:lnTo>
                        <a:lnTo>
                          <a:pt x="203" y="31"/>
                        </a:lnTo>
                        <a:cubicBezTo>
                          <a:pt x="174" y="2"/>
                          <a:pt x="174" y="2"/>
                          <a:pt x="174" y="2"/>
                        </a:cubicBezTo>
                        <a:cubicBezTo>
                          <a:pt x="172" y="0"/>
                          <a:pt x="166" y="0"/>
                          <a:pt x="161" y="2"/>
                        </a:cubicBezTo>
                        <a:cubicBezTo>
                          <a:pt x="158" y="5"/>
                          <a:pt x="158" y="10"/>
                          <a:pt x="161" y="15"/>
                        </a:cubicBezTo>
                        <a:cubicBezTo>
                          <a:pt x="177" y="31"/>
                          <a:pt x="177" y="31"/>
                          <a:pt x="177" y="31"/>
                        </a:cubicBezTo>
                        <a:cubicBezTo>
                          <a:pt x="79" y="42"/>
                          <a:pt x="0" y="124"/>
                          <a:pt x="0" y="227"/>
                        </a:cubicBezTo>
                        <a:cubicBezTo>
                          <a:pt x="0" y="336"/>
                          <a:pt x="90" y="426"/>
                          <a:pt x="198" y="426"/>
                        </a:cubicBezTo>
                        <a:cubicBezTo>
                          <a:pt x="307" y="426"/>
                          <a:pt x="397" y="336"/>
                          <a:pt x="397" y="227"/>
                        </a:cubicBezTo>
                        <a:cubicBezTo>
                          <a:pt x="397" y="222"/>
                          <a:pt x="391" y="219"/>
                          <a:pt x="386" y="219"/>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246" name="Google Shape;1855;p26">
                    <a:extLst>
                      <a:ext uri="{FF2B5EF4-FFF2-40B4-BE49-F238E27FC236}">
                        <a16:creationId xmlns:a16="http://schemas.microsoft.com/office/drawing/2014/main" id="{4BC9992E-FB81-1615-6FCD-32E966FA54F3}"/>
                      </a:ext>
                    </a:extLst>
                  </p:cNvPr>
                  <p:cNvSpPr/>
                  <p:nvPr/>
                </p:nvSpPr>
                <p:spPr>
                  <a:xfrm>
                    <a:off x="1341710" y="10212251"/>
                    <a:ext cx="77226" cy="74367"/>
                  </a:xfrm>
                  <a:custGeom>
                    <a:avLst/>
                    <a:gdLst/>
                    <a:ahLst/>
                    <a:cxnLst/>
                    <a:rect l="l" t="t" r="r" b="b"/>
                    <a:pathLst>
                      <a:path w="117" h="114" extrusionOk="0">
                        <a:moveTo>
                          <a:pt x="2" y="111"/>
                        </a:moveTo>
                        <a:lnTo>
                          <a:pt x="2" y="111"/>
                        </a:lnTo>
                        <a:cubicBezTo>
                          <a:pt x="5" y="113"/>
                          <a:pt x="8" y="113"/>
                          <a:pt x="10" y="113"/>
                        </a:cubicBezTo>
                        <a:cubicBezTo>
                          <a:pt x="10" y="113"/>
                          <a:pt x="13" y="113"/>
                          <a:pt x="15" y="111"/>
                        </a:cubicBezTo>
                        <a:cubicBezTo>
                          <a:pt x="111" y="15"/>
                          <a:pt x="111" y="15"/>
                          <a:pt x="111" y="15"/>
                        </a:cubicBezTo>
                        <a:cubicBezTo>
                          <a:pt x="116" y="10"/>
                          <a:pt x="116" y="5"/>
                          <a:pt x="111" y="2"/>
                        </a:cubicBezTo>
                        <a:cubicBezTo>
                          <a:pt x="108" y="0"/>
                          <a:pt x="103" y="0"/>
                          <a:pt x="100" y="2"/>
                        </a:cubicBezTo>
                        <a:cubicBezTo>
                          <a:pt x="2" y="97"/>
                          <a:pt x="2" y="97"/>
                          <a:pt x="2" y="97"/>
                        </a:cubicBezTo>
                        <a:cubicBezTo>
                          <a:pt x="0" y="103"/>
                          <a:pt x="0" y="108"/>
                          <a:pt x="2" y="111"/>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247" name="Google Shape;1856;p26">
                    <a:extLst>
                      <a:ext uri="{FF2B5EF4-FFF2-40B4-BE49-F238E27FC236}">
                        <a16:creationId xmlns:a16="http://schemas.microsoft.com/office/drawing/2014/main" id="{EA608539-7F04-1AEB-7B99-DB5228F37FB0}"/>
                      </a:ext>
                    </a:extLst>
                  </p:cNvPr>
                  <p:cNvSpPr/>
                  <p:nvPr/>
                </p:nvSpPr>
                <p:spPr>
                  <a:xfrm>
                    <a:off x="1341710" y="10206530"/>
                    <a:ext cx="37183" cy="37183"/>
                  </a:xfrm>
                  <a:custGeom>
                    <a:avLst/>
                    <a:gdLst/>
                    <a:ahLst/>
                    <a:cxnLst/>
                    <a:rect l="l" t="t" r="r" b="b"/>
                    <a:pathLst>
                      <a:path w="56" h="56" extrusionOk="0">
                        <a:moveTo>
                          <a:pt x="29" y="55"/>
                        </a:moveTo>
                        <a:lnTo>
                          <a:pt x="29" y="55"/>
                        </a:lnTo>
                        <a:cubicBezTo>
                          <a:pt x="42" y="55"/>
                          <a:pt x="55" y="42"/>
                          <a:pt x="55" y="26"/>
                        </a:cubicBezTo>
                        <a:cubicBezTo>
                          <a:pt x="55" y="13"/>
                          <a:pt x="42" y="0"/>
                          <a:pt x="29" y="0"/>
                        </a:cubicBezTo>
                        <a:cubicBezTo>
                          <a:pt x="13" y="0"/>
                          <a:pt x="0" y="13"/>
                          <a:pt x="0" y="26"/>
                        </a:cubicBezTo>
                        <a:cubicBezTo>
                          <a:pt x="0" y="42"/>
                          <a:pt x="13" y="55"/>
                          <a:pt x="29" y="55"/>
                        </a:cubicBezTo>
                        <a:close/>
                        <a:moveTo>
                          <a:pt x="29" y="16"/>
                        </a:moveTo>
                        <a:lnTo>
                          <a:pt x="29" y="16"/>
                        </a:lnTo>
                        <a:cubicBezTo>
                          <a:pt x="34" y="16"/>
                          <a:pt x="37" y="21"/>
                          <a:pt x="37" y="26"/>
                        </a:cubicBezTo>
                        <a:cubicBezTo>
                          <a:pt x="37" y="32"/>
                          <a:pt x="34" y="37"/>
                          <a:pt x="29" y="37"/>
                        </a:cubicBezTo>
                        <a:cubicBezTo>
                          <a:pt x="23" y="37"/>
                          <a:pt x="18" y="32"/>
                          <a:pt x="18" y="26"/>
                        </a:cubicBezTo>
                        <a:cubicBezTo>
                          <a:pt x="18" y="21"/>
                          <a:pt x="23" y="16"/>
                          <a:pt x="29" y="16"/>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248" name="Google Shape;1857;p26">
                    <a:extLst>
                      <a:ext uri="{FF2B5EF4-FFF2-40B4-BE49-F238E27FC236}">
                        <a16:creationId xmlns:a16="http://schemas.microsoft.com/office/drawing/2014/main" id="{8142D9A0-E297-E800-F9A1-CC056C4513F0}"/>
                      </a:ext>
                    </a:extLst>
                  </p:cNvPr>
                  <p:cNvSpPr/>
                  <p:nvPr/>
                </p:nvSpPr>
                <p:spPr>
                  <a:xfrm>
                    <a:off x="1384613" y="10252294"/>
                    <a:ext cx="34323" cy="37183"/>
                  </a:xfrm>
                  <a:custGeom>
                    <a:avLst/>
                    <a:gdLst/>
                    <a:ahLst/>
                    <a:cxnLst/>
                    <a:rect l="l" t="t" r="r" b="b"/>
                    <a:pathLst>
                      <a:path w="54" h="56" extrusionOk="0">
                        <a:moveTo>
                          <a:pt x="27" y="0"/>
                        </a:moveTo>
                        <a:lnTo>
                          <a:pt x="27" y="0"/>
                        </a:lnTo>
                        <a:cubicBezTo>
                          <a:pt x="11" y="0"/>
                          <a:pt x="0" y="13"/>
                          <a:pt x="0" y="29"/>
                        </a:cubicBezTo>
                        <a:cubicBezTo>
                          <a:pt x="0" y="42"/>
                          <a:pt x="11" y="55"/>
                          <a:pt x="27" y="55"/>
                        </a:cubicBezTo>
                        <a:cubicBezTo>
                          <a:pt x="43" y="55"/>
                          <a:pt x="53" y="42"/>
                          <a:pt x="53" y="29"/>
                        </a:cubicBezTo>
                        <a:cubicBezTo>
                          <a:pt x="53" y="13"/>
                          <a:pt x="43" y="0"/>
                          <a:pt x="27" y="0"/>
                        </a:cubicBezTo>
                        <a:close/>
                        <a:moveTo>
                          <a:pt x="27" y="37"/>
                        </a:moveTo>
                        <a:lnTo>
                          <a:pt x="27" y="37"/>
                        </a:lnTo>
                        <a:cubicBezTo>
                          <a:pt x="21" y="37"/>
                          <a:pt x="16" y="34"/>
                          <a:pt x="16" y="29"/>
                        </a:cubicBezTo>
                        <a:cubicBezTo>
                          <a:pt x="16" y="24"/>
                          <a:pt x="21" y="18"/>
                          <a:pt x="27" y="18"/>
                        </a:cubicBezTo>
                        <a:cubicBezTo>
                          <a:pt x="32" y="18"/>
                          <a:pt x="37" y="24"/>
                          <a:pt x="37" y="29"/>
                        </a:cubicBezTo>
                        <a:cubicBezTo>
                          <a:pt x="37" y="34"/>
                          <a:pt x="32" y="37"/>
                          <a:pt x="27" y="37"/>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grpSp>
          </p:grpSp>
        </p:grpSp>
        <p:grpSp>
          <p:nvGrpSpPr>
            <p:cNvPr id="260" name="Group 259">
              <a:extLst>
                <a:ext uri="{FF2B5EF4-FFF2-40B4-BE49-F238E27FC236}">
                  <a16:creationId xmlns:a16="http://schemas.microsoft.com/office/drawing/2014/main" id="{75A529A2-8147-89B1-F810-4C0836867DE0}"/>
                </a:ext>
              </a:extLst>
            </p:cNvPr>
            <p:cNvGrpSpPr/>
            <p:nvPr/>
          </p:nvGrpSpPr>
          <p:grpSpPr>
            <a:xfrm>
              <a:off x="9283877" y="4034533"/>
              <a:ext cx="982084" cy="276101"/>
              <a:chOff x="4554882" y="883311"/>
              <a:chExt cx="982084" cy="276101"/>
            </a:xfrm>
          </p:grpSpPr>
          <p:grpSp>
            <p:nvGrpSpPr>
              <p:cNvPr id="261" name="Group 260">
                <a:extLst>
                  <a:ext uri="{FF2B5EF4-FFF2-40B4-BE49-F238E27FC236}">
                    <a16:creationId xmlns:a16="http://schemas.microsoft.com/office/drawing/2014/main" id="{D0693382-4199-B80F-0015-4D109FDFF8A4}"/>
                  </a:ext>
                </a:extLst>
              </p:cNvPr>
              <p:cNvGrpSpPr/>
              <p:nvPr/>
            </p:nvGrpSpPr>
            <p:grpSpPr>
              <a:xfrm>
                <a:off x="5262646" y="883311"/>
                <a:ext cx="274320" cy="274320"/>
                <a:chOff x="3151650" y="394424"/>
                <a:chExt cx="979874" cy="974444"/>
              </a:xfrm>
            </p:grpSpPr>
            <p:sp>
              <p:nvSpPr>
                <p:cNvPr id="279" name="Freeform 167">
                  <a:extLst>
                    <a:ext uri="{FF2B5EF4-FFF2-40B4-BE49-F238E27FC236}">
                      <a16:creationId xmlns:a16="http://schemas.microsoft.com/office/drawing/2014/main" id="{E9DB17F7-ED0E-2A02-1FD3-A0C14AB3AED5}"/>
                    </a:ext>
                  </a:extLst>
                </p:cNvPr>
                <p:cNvSpPr>
                  <a:spLocks noChangeArrowheads="1"/>
                </p:cNvSpPr>
                <p:nvPr/>
              </p:nvSpPr>
              <p:spPr bwMode="auto">
                <a:xfrm flipH="1">
                  <a:off x="3151650" y="394424"/>
                  <a:ext cx="979874" cy="974444"/>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280" name="Google Shape;6110;p89">
                  <a:extLst>
                    <a:ext uri="{FF2B5EF4-FFF2-40B4-BE49-F238E27FC236}">
                      <a16:creationId xmlns:a16="http://schemas.microsoft.com/office/drawing/2014/main" id="{68B6FE3F-072A-568D-02D0-3BCF10270C07}"/>
                    </a:ext>
                  </a:extLst>
                </p:cNvPr>
                <p:cNvSpPr/>
                <p:nvPr/>
              </p:nvSpPr>
              <p:spPr>
                <a:xfrm>
                  <a:off x="3435847" y="675906"/>
                  <a:ext cx="411480" cy="411480"/>
                </a:xfrm>
                <a:custGeom>
                  <a:avLst/>
                  <a:gdLst/>
                  <a:ahLst/>
                  <a:cxnLst/>
                  <a:rect l="l" t="t" r="r" b="b"/>
                  <a:pathLst>
                    <a:path w="1206600" h="1206600" extrusionOk="0">
                      <a:moveTo>
                        <a:pt x="1187549" y="121930"/>
                      </a:moveTo>
                      <a:lnTo>
                        <a:pt x="1035136" y="121930"/>
                      </a:lnTo>
                      <a:lnTo>
                        <a:pt x="1035136" y="30482"/>
                      </a:lnTo>
                      <a:cubicBezTo>
                        <a:pt x="1035136" y="13971"/>
                        <a:pt x="1021165" y="0"/>
                        <a:pt x="1004654" y="0"/>
                      </a:cubicBezTo>
                      <a:cubicBezTo>
                        <a:pt x="988142" y="0"/>
                        <a:pt x="974171" y="13971"/>
                        <a:pt x="974171" y="30482"/>
                      </a:cubicBezTo>
                      <a:lnTo>
                        <a:pt x="974171" y="121930"/>
                      </a:lnTo>
                      <a:lnTo>
                        <a:pt x="274343" y="121930"/>
                      </a:lnTo>
                      <a:lnTo>
                        <a:pt x="274343" y="30482"/>
                      </a:lnTo>
                      <a:cubicBezTo>
                        <a:pt x="274343" y="13971"/>
                        <a:pt x="260372" y="0"/>
                        <a:pt x="243860" y="0"/>
                      </a:cubicBezTo>
                      <a:cubicBezTo>
                        <a:pt x="227349" y="0"/>
                        <a:pt x="213378" y="13971"/>
                        <a:pt x="213378" y="30482"/>
                      </a:cubicBezTo>
                      <a:lnTo>
                        <a:pt x="213378" y="121930"/>
                      </a:lnTo>
                      <a:lnTo>
                        <a:pt x="30483" y="121930"/>
                      </a:lnTo>
                      <a:cubicBezTo>
                        <a:pt x="13972" y="121930"/>
                        <a:pt x="0" y="135901"/>
                        <a:pt x="0" y="152413"/>
                      </a:cubicBezTo>
                      <a:lnTo>
                        <a:pt x="0" y="1187549"/>
                      </a:lnTo>
                      <a:cubicBezTo>
                        <a:pt x="0" y="1204061"/>
                        <a:pt x="13972" y="1218032"/>
                        <a:pt x="30483" y="1218032"/>
                      </a:cubicBezTo>
                      <a:lnTo>
                        <a:pt x="1187549" y="1218032"/>
                      </a:lnTo>
                      <a:cubicBezTo>
                        <a:pt x="1204060" y="1218032"/>
                        <a:pt x="1218032" y="1204061"/>
                        <a:pt x="1218032" y="1187549"/>
                      </a:cubicBezTo>
                      <a:lnTo>
                        <a:pt x="1218032" y="152413"/>
                      </a:lnTo>
                      <a:cubicBezTo>
                        <a:pt x="1218032" y="135901"/>
                        <a:pt x="1204060" y="121930"/>
                        <a:pt x="1187549" y="121930"/>
                      </a:cubicBezTo>
                      <a:close/>
                      <a:moveTo>
                        <a:pt x="1157067" y="182895"/>
                      </a:moveTo>
                      <a:lnTo>
                        <a:pt x="1157067" y="274343"/>
                      </a:lnTo>
                      <a:lnTo>
                        <a:pt x="60965" y="274343"/>
                      </a:lnTo>
                      <a:lnTo>
                        <a:pt x="60965" y="182895"/>
                      </a:lnTo>
                      <a:lnTo>
                        <a:pt x="1157067" y="182895"/>
                      </a:lnTo>
                      <a:close/>
                      <a:moveTo>
                        <a:pt x="60965" y="1157067"/>
                      </a:moveTo>
                      <a:lnTo>
                        <a:pt x="60965" y="335308"/>
                      </a:lnTo>
                      <a:lnTo>
                        <a:pt x="1157067" y="335308"/>
                      </a:lnTo>
                      <a:lnTo>
                        <a:pt x="1157067" y="1157067"/>
                      </a:lnTo>
                      <a:lnTo>
                        <a:pt x="60965" y="1157067"/>
                      </a:lnTo>
                      <a:close/>
                      <a:moveTo>
                        <a:pt x="896695" y="649024"/>
                      </a:moveTo>
                      <a:lnTo>
                        <a:pt x="716340" y="622352"/>
                      </a:lnTo>
                      <a:lnTo>
                        <a:pt x="636324" y="458508"/>
                      </a:lnTo>
                      <a:cubicBezTo>
                        <a:pt x="631243" y="448348"/>
                        <a:pt x="621082" y="441997"/>
                        <a:pt x="609651" y="441997"/>
                      </a:cubicBezTo>
                      <a:cubicBezTo>
                        <a:pt x="598220" y="441997"/>
                        <a:pt x="588059" y="448348"/>
                        <a:pt x="582979" y="458508"/>
                      </a:cubicBezTo>
                      <a:lnTo>
                        <a:pt x="502962" y="622352"/>
                      </a:lnTo>
                      <a:lnTo>
                        <a:pt x="322607" y="649024"/>
                      </a:lnTo>
                      <a:cubicBezTo>
                        <a:pt x="311176" y="650294"/>
                        <a:pt x="301015" y="659185"/>
                        <a:pt x="298475" y="669346"/>
                      </a:cubicBezTo>
                      <a:cubicBezTo>
                        <a:pt x="294665" y="680777"/>
                        <a:pt x="298475" y="692208"/>
                        <a:pt x="306096" y="701099"/>
                      </a:cubicBezTo>
                      <a:lnTo>
                        <a:pt x="436917" y="828109"/>
                      </a:lnTo>
                      <a:lnTo>
                        <a:pt x="406434" y="1007194"/>
                      </a:lnTo>
                      <a:cubicBezTo>
                        <a:pt x="403894" y="1018625"/>
                        <a:pt x="408974" y="1030056"/>
                        <a:pt x="419135" y="1036406"/>
                      </a:cubicBezTo>
                      <a:cubicBezTo>
                        <a:pt x="428026" y="1042757"/>
                        <a:pt x="440727" y="1044027"/>
                        <a:pt x="450888" y="1038947"/>
                      </a:cubicBezTo>
                      <a:lnTo>
                        <a:pt x="612191" y="953850"/>
                      </a:lnTo>
                      <a:lnTo>
                        <a:pt x="773495" y="1038947"/>
                      </a:lnTo>
                      <a:cubicBezTo>
                        <a:pt x="778575" y="1041487"/>
                        <a:pt x="782386" y="1042757"/>
                        <a:pt x="787466" y="1042757"/>
                      </a:cubicBezTo>
                      <a:cubicBezTo>
                        <a:pt x="793816" y="1042757"/>
                        <a:pt x="800167" y="1040217"/>
                        <a:pt x="805247" y="1036406"/>
                      </a:cubicBezTo>
                      <a:cubicBezTo>
                        <a:pt x="814138" y="1030056"/>
                        <a:pt x="819218" y="1018625"/>
                        <a:pt x="817948" y="1007194"/>
                      </a:cubicBezTo>
                      <a:lnTo>
                        <a:pt x="787466" y="828109"/>
                      </a:lnTo>
                      <a:lnTo>
                        <a:pt x="918286" y="701099"/>
                      </a:lnTo>
                      <a:cubicBezTo>
                        <a:pt x="927177" y="693478"/>
                        <a:pt x="929718" y="680777"/>
                        <a:pt x="925907" y="669346"/>
                      </a:cubicBezTo>
                      <a:cubicBezTo>
                        <a:pt x="918286" y="659185"/>
                        <a:pt x="908126" y="650294"/>
                        <a:pt x="896695" y="649024"/>
                      </a:cubicBezTo>
                      <a:close/>
                      <a:moveTo>
                        <a:pt x="729041" y="795086"/>
                      </a:moveTo>
                      <a:cubicBezTo>
                        <a:pt x="721420" y="802707"/>
                        <a:pt x="718880" y="811598"/>
                        <a:pt x="720150" y="821759"/>
                      </a:cubicBezTo>
                      <a:lnTo>
                        <a:pt x="743012" y="956390"/>
                      </a:lnTo>
                      <a:lnTo>
                        <a:pt x="622352" y="892885"/>
                      </a:lnTo>
                      <a:cubicBezTo>
                        <a:pt x="613461" y="887804"/>
                        <a:pt x="603300" y="887804"/>
                        <a:pt x="594409" y="892885"/>
                      </a:cubicBezTo>
                      <a:lnTo>
                        <a:pt x="473749" y="956390"/>
                      </a:lnTo>
                      <a:lnTo>
                        <a:pt x="496612" y="821759"/>
                      </a:lnTo>
                      <a:cubicBezTo>
                        <a:pt x="497882" y="811598"/>
                        <a:pt x="495341" y="801437"/>
                        <a:pt x="487721" y="795086"/>
                      </a:cubicBezTo>
                      <a:lnTo>
                        <a:pt x="389923" y="699828"/>
                      </a:lnTo>
                      <a:lnTo>
                        <a:pt x="524554" y="680777"/>
                      </a:lnTo>
                      <a:cubicBezTo>
                        <a:pt x="534715" y="679507"/>
                        <a:pt x="543605" y="673156"/>
                        <a:pt x="547416" y="664266"/>
                      </a:cubicBezTo>
                      <a:lnTo>
                        <a:pt x="608381" y="542335"/>
                      </a:lnTo>
                      <a:lnTo>
                        <a:pt x="668076" y="664266"/>
                      </a:lnTo>
                      <a:cubicBezTo>
                        <a:pt x="671886" y="673156"/>
                        <a:pt x="680777" y="679507"/>
                        <a:pt x="690938" y="680777"/>
                      </a:cubicBezTo>
                      <a:lnTo>
                        <a:pt x="825569" y="699828"/>
                      </a:lnTo>
                      <a:lnTo>
                        <a:pt x="729041" y="795086"/>
                      </a:lnTo>
                      <a:close/>
                    </a:path>
                  </a:pathLst>
                </a:custGeom>
                <a:solidFill>
                  <a:srgbClr val="FFFFFF"/>
                </a:solid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800" b="0" i="0" u="none" strike="noStrike" kern="0" cap="none" spc="0" normalizeH="0" baseline="0" noProof="0" dirty="0">
                    <a:ln>
                      <a:noFill/>
                    </a:ln>
                    <a:solidFill>
                      <a:srgbClr val="989998"/>
                    </a:solidFill>
                    <a:effectLst/>
                    <a:uLnTx/>
                    <a:uFillTx/>
                    <a:latin typeface="Dax Offc Pro" panose="020B0504030101020102" pitchFamily="34" charset="0"/>
                    <a:ea typeface="Calibri"/>
                    <a:cs typeface="Calibri"/>
                    <a:sym typeface="Calibri"/>
                  </a:endParaRPr>
                </a:p>
              </p:txBody>
            </p:sp>
          </p:grpSp>
          <p:grpSp>
            <p:nvGrpSpPr>
              <p:cNvPr id="262" name="Group 261">
                <a:extLst>
                  <a:ext uri="{FF2B5EF4-FFF2-40B4-BE49-F238E27FC236}">
                    <a16:creationId xmlns:a16="http://schemas.microsoft.com/office/drawing/2014/main" id="{AC06CA68-29CD-1ACB-7785-94D7B1468ED1}"/>
                  </a:ext>
                </a:extLst>
              </p:cNvPr>
              <p:cNvGrpSpPr/>
              <p:nvPr/>
            </p:nvGrpSpPr>
            <p:grpSpPr>
              <a:xfrm>
                <a:off x="4908764" y="885092"/>
                <a:ext cx="274320" cy="274320"/>
                <a:chOff x="2017814" y="394424"/>
                <a:chExt cx="979874" cy="974444"/>
              </a:xfrm>
            </p:grpSpPr>
            <p:sp>
              <p:nvSpPr>
                <p:cNvPr id="270" name="Freeform 166">
                  <a:extLst>
                    <a:ext uri="{FF2B5EF4-FFF2-40B4-BE49-F238E27FC236}">
                      <a16:creationId xmlns:a16="http://schemas.microsoft.com/office/drawing/2014/main" id="{B8E1206D-6688-1FF5-BD49-28F5E2A3E1F2}"/>
                    </a:ext>
                  </a:extLst>
                </p:cNvPr>
                <p:cNvSpPr>
                  <a:spLocks noChangeArrowheads="1"/>
                </p:cNvSpPr>
                <p:nvPr/>
              </p:nvSpPr>
              <p:spPr bwMode="auto">
                <a:xfrm flipH="1">
                  <a:off x="2017814" y="394424"/>
                  <a:ext cx="979874" cy="974444"/>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dirty="0">
                    <a:ln>
                      <a:noFill/>
                    </a:ln>
                    <a:solidFill>
                      <a:srgbClr val="989998"/>
                    </a:solidFill>
                    <a:effectLst/>
                    <a:uLnTx/>
                    <a:uFillTx/>
                    <a:latin typeface="Dax Offc Pro" panose="020B0504030101020102" pitchFamily="34" charset="0"/>
                    <a:ea typeface="+mn-ea"/>
                    <a:cs typeface="+mn-cs"/>
                  </a:endParaRPr>
                </a:p>
              </p:txBody>
            </p:sp>
            <p:grpSp>
              <p:nvGrpSpPr>
                <p:cNvPr id="271" name="Google Shape;6241;p55">
                  <a:extLst>
                    <a:ext uri="{FF2B5EF4-FFF2-40B4-BE49-F238E27FC236}">
                      <a16:creationId xmlns:a16="http://schemas.microsoft.com/office/drawing/2014/main" id="{080A24E1-3D73-3915-4155-6376B0B4CE79}"/>
                    </a:ext>
                  </a:extLst>
                </p:cNvPr>
                <p:cNvGrpSpPr>
                  <a:grpSpLocks noChangeAspect="1"/>
                </p:cNvGrpSpPr>
                <p:nvPr/>
              </p:nvGrpSpPr>
              <p:grpSpPr>
                <a:xfrm>
                  <a:off x="2362776" y="675906"/>
                  <a:ext cx="289950" cy="411480"/>
                  <a:chOff x="574167" y="2991963"/>
                  <a:chExt cx="194466" cy="275959"/>
                </a:xfrm>
                <a:solidFill>
                  <a:srgbClr val="FFFFFF"/>
                </a:solidFill>
              </p:grpSpPr>
              <p:sp>
                <p:nvSpPr>
                  <p:cNvPr id="272" name="Google Shape;6242;p55">
                    <a:extLst>
                      <a:ext uri="{FF2B5EF4-FFF2-40B4-BE49-F238E27FC236}">
                        <a16:creationId xmlns:a16="http://schemas.microsoft.com/office/drawing/2014/main" id="{4CB6F6C1-8A9F-05DD-9BAC-A90863BF8D22}"/>
                      </a:ext>
                    </a:extLst>
                  </p:cNvPr>
                  <p:cNvSpPr/>
                  <p:nvPr/>
                </p:nvSpPr>
                <p:spPr>
                  <a:xfrm>
                    <a:off x="574167" y="2991963"/>
                    <a:ext cx="194466" cy="275959"/>
                  </a:xfrm>
                  <a:custGeom>
                    <a:avLst/>
                    <a:gdLst/>
                    <a:ahLst/>
                    <a:cxnLst/>
                    <a:rect l="l" t="t" r="r" b="b"/>
                    <a:pathLst>
                      <a:path w="465" h="658" extrusionOk="0">
                        <a:moveTo>
                          <a:pt x="449" y="0"/>
                        </a:moveTo>
                        <a:lnTo>
                          <a:pt x="449" y="0"/>
                        </a:lnTo>
                        <a:cubicBezTo>
                          <a:pt x="8" y="0"/>
                          <a:pt x="8" y="0"/>
                          <a:pt x="8" y="0"/>
                        </a:cubicBezTo>
                        <a:cubicBezTo>
                          <a:pt x="0" y="0"/>
                          <a:pt x="0" y="0"/>
                          <a:pt x="0" y="15"/>
                        </a:cubicBezTo>
                        <a:cubicBezTo>
                          <a:pt x="0" y="642"/>
                          <a:pt x="0" y="642"/>
                          <a:pt x="0" y="642"/>
                        </a:cubicBezTo>
                        <a:cubicBezTo>
                          <a:pt x="0" y="650"/>
                          <a:pt x="0" y="657"/>
                          <a:pt x="8" y="657"/>
                        </a:cubicBezTo>
                        <a:cubicBezTo>
                          <a:pt x="449" y="657"/>
                          <a:pt x="449" y="657"/>
                          <a:pt x="449" y="657"/>
                        </a:cubicBezTo>
                        <a:cubicBezTo>
                          <a:pt x="456" y="657"/>
                          <a:pt x="464" y="650"/>
                          <a:pt x="464" y="642"/>
                        </a:cubicBezTo>
                        <a:cubicBezTo>
                          <a:pt x="464" y="15"/>
                          <a:pt x="464" y="15"/>
                          <a:pt x="464" y="15"/>
                        </a:cubicBezTo>
                        <a:cubicBezTo>
                          <a:pt x="464" y="0"/>
                          <a:pt x="456" y="0"/>
                          <a:pt x="449" y="0"/>
                        </a:cubicBezTo>
                        <a:close/>
                        <a:moveTo>
                          <a:pt x="441" y="627"/>
                        </a:moveTo>
                        <a:lnTo>
                          <a:pt x="441" y="627"/>
                        </a:lnTo>
                        <a:cubicBezTo>
                          <a:pt x="23" y="627"/>
                          <a:pt x="23" y="627"/>
                          <a:pt x="23" y="627"/>
                        </a:cubicBezTo>
                        <a:cubicBezTo>
                          <a:pt x="23" y="22"/>
                          <a:pt x="23" y="22"/>
                          <a:pt x="23" y="22"/>
                        </a:cubicBezTo>
                        <a:cubicBezTo>
                          <a:pt x="441" y="22"/>
                          <a:pt x="441" y="22"/>
                          <a:pt x="441" y="22"/>
                        </a:cubicBezTo>
                        <a:lnTo>
                          <a:pt x="441" y="627"/>
                        </a:ln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273" name="Google Shape;6243;p55">
                    <a:extLst>
                      <a:ext uri="{FF2B5EF4-FFF2-40B4-BE49-F238E27FC236}">
                        <a16:creationId xmlns:a16="http://schemas.microsoft.com/office/drawing/2014/main" id="{D2E029B2-D996-1E1F-1482-D7FD1E34B957}"/>
                      </a:ext>
                    </a:extLst>
                  </p:cNvPr>
                  <p:cNvSpPr/>
                  <p:nvPr/>
                </p:nvSpPr>
                <p:spPr>
                  <a:xfrm>
                    <a:off x="638990" y="3186430"/>
                    <a:ext cx="59266" cy="59266"/>
                  </a:xfrm>
                  <a:custGeom>
                    <a:avLst/>
                    <a:gdLst/>
                    <a:ahLst/>
                    <a:cxnLst/>
                    <a:rect l="l" t="t" r="r" b="b"/>
                    <a:pathLst>
                      <a:path w="143" h="143" extrusionOk="0">
                        <a:moveTo>
                          <a:pt x="75" y="0"/>
                        </a:moveTo>
                        <a:lnTo>
                          <a:pt x="75" y="0"/>
                        </a:lnTo>
                        <a:cubicBezTo>
                          <a:pt x="38" y="0"/>
                          <a:pt x="0" y="37"/>
                          <a:pt x="0" y="75"/>
                        </a:cubicBezTo>
                        <a:cubicBezTo>
                          <a:pt x="0" y="112"/>
                          <a:pt x="38" y="142"/>
                          <a:pt x="75" y="142"/>
                        </a:cubicBezTo>
                        <a:cubicBezTo>
                          <a:pt x="112" y="142"/>
                          <a:pt x="142" y="112"/>
                          <a:pt x="142" y="75"/>
                        </a:cubicBezTo>
                        <a:cubicBezTo>
                          <a:pt x="142" y="37"/>
                          <a:pt x="112" y="0"/>
                          <a:pt x="75" y="0"/>
                        </a:cubicBezTo>
                        <a:close/>
                        <a:moveTo>
                          <a:pt x="75" y="120"/>
                        </a:moveTo>
                        <a:lnTo>
                          <a:pt x="75" y="120"/>
                        </a:lnTo>
                        <a:cubicBezTo>
                          <a:pt x="52" y="120"/>
                          <a:pt x="30" y="97"/>
                          <a:pt x="30" y="75"/>
                        </a:cubicBezTo>
                        <a:cubicBezTo>
                          <a:pt x="30" y="53"/>
                          <a:pt x="52" y="30"/>
                          <a:pt x="75" y="30"/>
                        </a:cubicBezTo>
                        <a:cubicBezTo>
                          <a:pt x="97" y="30"/>
                          <a:pt x="120" y="53"/>
                          <a:pt x="120" y="75"/>
                        </a:cubicBezTo>
                        <a:cubicBezTo>
                          <a:pt x="120" y="97"/>
                          <a:pt x="97" y="120"/>
                          <a:pt x="75" y="120"/>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274" name="Google Shape;6244;p55">
                    <a:extLst>
                      <a:ext uri="{FF2B5EF4-FFF2-40B4-BE49-F238E27FC236}">
                        <a16:creationId xmlns:a16="http://schemas.microsoft.com/office/drawing/2014/main" id="{997ED785-55A9-74BD-B8DF-9C7447147095}"/>
                      </a:ext>
                    </a:extLst>
                  </p:cNvPr>
                  <p:cNvSpPr/>
                  <p:nvPr/>
                </p:nvSpPr>
                <p:spPr>
                  <a:xfrm>
                    <a:off x="638990" y="3104940"/>
                    <a:ext cx="59266" cy="59266"/>
                  </a:xfrm>
                  <a:custGeom>
                    <a:avLst/>
                    <a:gdLst/>
                    <a:ahLst/>
                    <a:cxnLst/>
                    <a:rect l="l" t="t" r="r" b="b"/>
                    <a:pathLst>
                      <a:path w="143" h="143" extrusionOk="0">
                        <a:moveTo>
                          <a:pt x="75" y="0"/>
                        </a:moveTo>
                        <a:lnTo>
                          <a:pt x="75" y="0"/>
                        </a:lnTo>
                        <a:cubicBezTo>
                          <a:pt x="38" y="0"/>
                          <a:pt x="0" y="30"/>
                          <a:pt x="0" y="75"/>
                        </a:cubicBezTo>
                        <a:cubicBezTo>
                          <a:pt x="0" y="112"/>
                          <a:pt x="38" y="142"/>
                          <a:pt x="75" y="142"/>
                        </a:cubicBezTo>
                        <a:cubicBezTo>
                          <a:pt x="112" y="142"/>
                          <a:pt x="142" y="112"/>
                          <a:pt x="142" y="75"/>
                        </a:cubicBezTo>
                        <a:cubicBezTo>
                          <a:pt x="142" y="30"/>
                          <a:pt x="112" y="0"/>
                          <a:pt x="75" y="0"/>
                        </a:cubicBezTo>
                        <a:close/>
                        <a:moveTo>
                          <a:pt x="75" y="112"/>
                        </a:moveTo>
                        <a:lnTo>
                          <a:pt x="75" y="112"/>
                        </a:lnTo>
                        <a:cubicBezTo>
                          <a:pt x="52" y="112"/>
                          <a:pt x="30" y="97"/>
                          <a:pt x="30" y="75"/>
                        </a:cubicBezTo>
                        <a:cubicBezTo>
                          <a:pt x="30" y="52"/>
                          <a:pt x="52" y="30"/>
                          <a:pt x="75" y="30"/>
                        </a:cubicBezTo>
                        <a:cubicBezTo>
                          <a:pt x="97" y="30"/>
                          <a:pt x="120" y="52"/>
                          <a:pt x="120" y="75"/>
                        </a:cubicBezTo>
                        <a:cubicBezTo>
                          <a:pt x="120" y="97"/>
                          <a:pt x="97" y="112"/>
                          <a:pt x="75" y="112"/>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275" name="Google Shape;6245;p55">
                    <a:extLst>
                      <a:ext uri="{FF2B5EF4-FFF2-40B4-BE49-F238E27FC236}">
                        <a16:creationId xmlns:a16="http://schemas.microsoft.com/office/drawing/2014/main" id="{B54294BA-287D-A6F6-89A4-3D8C0D99A3AE}"/>
                      </a:ext>
                    </a:extLst>
                  </p:cNvPr>
                  <p:cNvSpPr/>
                  <p:nvPr/>
                </p:nvSpPr>
                <p:spPr>
                  <a:xfrm>
                    <a:off x="638990" y="3019745"/>
                    <a:ext cx="59266" cy="59266"/>
                  </a:xfrm>
                  <a:custGeom>
                    <a:avLst/>
                    <a:gdLst/>
                    <a:ahLst/>
                    <a:cxnLst/>
                    <a:rect l="l" t="t" r="r" b="b"/>
                    <a:pathLst>
                      <a:path w="143" h="143" extrusionOk="0">
                        <a:moveTo>
                          <a:pt x="75" y="0"/>
                        </a:moveTo>
                        <a:lnTo>
                          <a:pt x="75" y="0"/>
                        </a:lnTo>
                        <a:cubicBezTo>
                          <a:pt x="38" y="0"/>
                          <a:pt x="0" y="37"/>
                          <a:pt x="0" y="75"/>
                        </a:cubicBezTo>
                        <a:cubicBezTo>
                          <a:pt x="0" y="112"/>
                          <a:pt x="38" y="142"/>
                          <a:pt x="75" y="142"/>
                        </a:cubicBezTo>
                        <a:cubicBezTo>
                          <a:pt x="112" y="142"/>
                          <a:pt x="142" y="112"/>
                          <a:pt x="142" y="75"/>
                        </a:cubicBezTo>
                        <a:cubicBezTo>
                          <a:pt x="142" y="37"/>
                          <a:pt x="112" y="0"/>
                          <a:pt x="75" y="0"/>
                        </a:cubicBezTo>
                        <a:close/>
                        <a:moveTo>
                          <a:pt x="75" y="120"/>
                        </a:moveTo>
                        <a:lnTo>
                          <a:pt x="75" y="120"/>
                        </a:lnTo>
                        <a:cubicBezTo>
                          <a:pt x="52" y="120"/>
                          <a:pt x="30" y="97"/>
                          <a:pt x="30" y="75"/>
                        </a:cubicBezTo>
                        <a:cubicBezTo>
                          <a:pt x="30" y="52"/>
                          <a:pt x="52" y="30"/>
                          <a:pt x="75" y="30"/>
                        </a:cubicBezTo>
                        <a:cubicBezTo>
                          <a:pt x="97" y="30"/>
                          <a:pt x="120" y="52"/>
                          <a:pt x="120" y="75"/>
                        </a:cubicBezTo>
                        <a:cubicBezTo>
                          <a:pt x="120" y="97"/>
                          <a:pt x="97" y="120"/>
                          <a:pt x="75" y="120"/>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276" name="Google Shape;6246;p55">
                    <a:extLst>
                      <a:ext uri="{FF2B5EF4-FFF2-40B4-BE49-F238E27FC236}">
                        <a16:creationId xmlns:a16="http://schemas.microsoft.com/office/drawing/2014/main" id="{9A725190-2E3B-9599-04EB-FA93B351C305}"/>
                      </a:ext>
                    </a:extLst>
                  </p:cNvPr>
                  <p:cNvSpPr/>
                  <p:nvPr/>
                </p:nvSpPr>
                <p:spPr>
                  <a:xfrm>
                    <a:off x="624173" y="3003076"/>
                    <a:ext cx="94455" cy="53710"/>
                  </a:xfrm>
                  <a:custGeom>
                    <a:avLst/>
                    <a:gdLst/>
                    <a:ahLst/>
                    <a:cxnLst/>
                    <a:rect l="l" t="t" r="r" b="b"/>
                    <a:pathLst>
                      <a:path w="225" h="128" extrusionOk="0">
                        <a:moveTo>
                          <a:pt x="15" y="127"/>
                        </a:moveTo>
                        <a:lnTo>
                          <a:pt x="15" y="127"/>
                        </a:lnTo>
                        <a:cubicBezTo>
                          <a:pt x="22" y="127"/>
                          <a:pt x="22" y="127"/>
                          <a:pt x="22" y="119"/>
                        </a:cubicBezTo>
                        <a:cubicBezTo>
                          <a:pt x="22" y="67"/>
                          <a:pt x="67" y="29"/>
                          <a:pt x="112" y="29"/>
                        </a:cubicBezTo>
                        <a:cubicBezTo>
                          <a:pt x="157" y="29"/>
                          <a:pt x="194" y="67"/>
                          <a:pt x="194" y="119"/>
                        </a:cubicBezTo>
                        <a:cubicBezTo>
                          <a:pt x="194" y="127"/>
                          <a:pt x="202" y="127"/>
                          <a:pt x="209" y="127"/>
                        </a:cubicBezTo>
                        <a:cubicBezTo>
                          <a:pt x="217" y="127"/>
                          <a:pt x="224" y="127"/>
                          <a:pt x="224" y="119"/>
                        </a:cubicBezTo>
                        <a:cubicBezTo>
                          <a:pt x="224" y="52"/>
                          <a:pt x="172" y="0"/>
                          <a:pt x="112" y="0"/>
                        </a:cubicBezTo>
                        <a:cubicBezTo>
                          <a:pt x="52" y="0"/>
                          <a:pt x="0" y="52"/>
                          <a:pt x="0" y="119"/>
                        </a:cubicBezTo>
                        <a:cubicBezTo>
                          <a:pt x="0" y="127"/>
                          <a:pt x="7" y="127"/>
                          <a:pt x="15" y="127"/>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277" name="Google Shape;6247;p55">
                    <a:extLst>
                      <a:ext uri="{FF2B5EF4-FFF2-40B4-BE49-F238E27FC236}">
                        <a16:creationId xmlns:a16="http://schemas.microsoft.com/office/drawing/2014/main" id="{D8AF0E9A-7FF9-20A3-5D7F-38BDBA8032E2}"/>
                      </a:ext>
                    </a:extLst>
                  </p:cNvPr>
                  <p:cNvSpPr/>
                  <p:nvPr/>
                </p:nvSpPr>
                <p:spPr>
                  <a:xfrm>
                    <a:off x="624173" y="3084566"/>
                    <a:ext cx="94455" cy="57415"/>
                  </a:xfrm>
                  <a:custGeom>
                    <a:avLst/>
                    <a:gdLst/>
                    <a:ahLst/>
                    <a:cxnLst/>
                    <a:rect l="l" t="t" r="r" b="b"/>
                    <a:pathLst>
                      <a:path w="225" h="135" extrusionOk="0">
                        <a:moveTo>
                          <a:pt x="15" y="134"/>
                        </a:moveTo>
                        <a:lnTo>
                          <a:pt x="15" y="134"/>
                        </a:lnTo>
                        <a:cubicBezTo>
                          <a:pt x="22" y="134"/>
                          <a:pt x="22" y="127"/>
                          <a:pt x="22" y="120"/>
                        </a:cubicBezTo>
                        <a:cubicBezTo>
                          <a:pt x="22" y="67"/>
                          <a:pt x="67" y="30"/>
                          <a:pt x="112" y="30"/>
                        </a:cubicBezTo>
                        <a:cubicBezTo>
                          <a:pt x="157" y="30"/>
                          <a:pt x="194" y="67"/>
                          <a:pt x="194" y="120"/>
                        </a:cubicBezTo>
                        <a:cubicBezTo>
                          <a:pt x="194" y="127"/>
                          <a:pt x="202" y="134"/>
                          <a:pt x="209" y="134"/>
                        </a:cubicBezTo>
                        <a:cubicBezTo>
                          <a:pt x="217" y="134"/>
                          <a:pt x="224" y="127"/>
                          <a:pt x="224" y="120"/>
                        </a:cubicBezTo>
                        <a:cubicBezTo>
                          <a:pt x="224" y="52"/>
                          <a:pt x="172" y="0"/>
                          <a:pt x="112" y="0"/>
                        </a:cubicBezTo>
                        <a:cubicBezTo>
                          <a:pt x="52" y="0"/>
                          <a:pt x="0" y="52"/>
                          <a:pt x="0" y="120"/>
                        </a:cubicBezTo>
                        <a:cubicBezTo>
                          <a:pt x="0" y="127"/>
                          <a:pt x="7" y="134"/>
                          <a:pt x="15" y="134"/>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278" name="Google Shape;6248;p55">
                    <a:extLst>
                      <a:ext uri="{FF2B5EF4-FFF2-40B4-BE49-F238E27FC236}">
                        <a16:creationId xmlns:a16="http://schemas.microsoft.com/office/drawing/2014/main" id="{E4D4E79C-A9C4-118F-ED33-0758947E6BFA}"/>
                      </a:ext>
                    </a:extLst>
                  </p:cNvPr>
                  <p:cNvSpPr/>
                  <p:nvPr/>
                </p:nvSpPr>
                <p:spPr>
                  <a:xfrm>
                    <a:off x="624173" y="3166057"/>
                    <a:ext cx="94455" cy="53710"/>
                  </a:xfrm>
                  <a:custGeom>
                    <a:avLst/>
                    <a:gdLst/>
                    <a:ahLst/>
                    <a:cxnLst/>
                    <a:rect l="l" t="t" r="r" b="b"/>
                    <a:pathLst>
                      <a:path w="225" h="128" extrusionOk="0">
                        <a:moveTo>
                          <a:pt x="15" y="127"/>
                        </a:moveTo>
                        <a:lnTo>
                          <a:pt x="15" y="127"/>
                        </a:lnTo>
                        <a:cubicBezTo>
                          <a:pt x="22" y="127"/>
                          <a:pt x="22" y="120"/>
                          <a:pt x="22" y="112"/>
                        </a:cubicBezTo>
                        <a:cubicBezTo>
                          <a:pt x="22" y="68"/>
                          <a:pt x="67" y="30"/>
                          <a:pt x="112" y="30"/>
                        </a:cubicBezTo>
                        <a:cubicBezTo>
                          <a:pt x="157" y="30"/>
                          <a:pt x="194" y="68"/>
                          <a:pt x="194" y="112"/>
                        </a:cubicBezTo>
                        <a:cubicBezTo>
                          <a:pt x="194" y="120"/>
                          <a:pt x="202" y="127"/>
                          <a:pt x="209" y="127"/>
                        </a:cubicBezTo>
                        <a:cubicBezTo>
                          <a:pt x="217" y="127"/>
                          <a:pt x="224" y="120"/>
                          <a:pt x="224" y="112"/>
                        </a:cubicBezTo>
                        <a:cubicBezTo>
                          <a:pt x="224" y="53"/>
                          <a:pt x="172" y="0"/>
                          <a:pt x="112" y="0"/>
                        </a:cubicBezTo>
                        <a:cubicBezTo>
                          <a:pt x="52" y="0"/>
                          <a:pt x="0" y="53"/>
                          <a:pt x="0" y="112"/>
                        </a:cubicBezTo>
                        <a:cubicBezTo>
                          <a:pt x="0" y="120"/>
                          <a:pt x="7" y="127"/>
                          <a:pt x="15" y="127"/>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grpSp>
          </p:grpSp>
          <p:grpSp>
            <p:nvGrpSpPr>
              <p:cNvPr id="263" name="Group 262">
                <a:extLst>
                  <a:ext uri="{FF2B5EF4-FFF2-40B4-BE49-F238E27FC236}">
                    <a16:creationId xmlns:a16="http://schemas.microsoft.com/office/drawing/2014/main" id="{BC6A5AFF-834C-1B7F-3DE0-40451D947AD2}"/>
                  </a:ext>
                </a:extLst>
              </p:cNvPr>
              <p:cNvGrpSpPr/>
              <p:nvPr/>
            </p:nvGrpSpPr>
            <p:grpSpPr>
              <a:xfrm>
                <a:off x="4554882" y="883311"/>
                <a:ext cx="274320" cy="274320"/>
                <a:chOff x="905758" y="394424"/>
                <a:chExt cx="979874" cy="979874"/>
              </a:xfrm>
            </p:grpSpPr>
            <p:sp>
              <p:nvSpPr>
                <p:cNvPr id="264" name="Freeform 165">
                  <a:extLst>
                    <a:ext uri="{FF2B5EF4-FFF2-40B4-BE49-F238E27FC236}">
                      <a16:creationId xmlns:a16="http://schemas.microsoft.com/office/drawing/2014/main" id="{6DF3C806-7F65-E82D-37DF-7214259F7376}"/>
                    </a:ext>
                  </a:extLst>
                </p:cNvPr>
                <p:cNvSpPr>
                  <a:spLocks noChangeArrowheads="1"/>
                </p:cNvSpPr>
                <p:nvPr/>
              </p:nvSpPr>
              <p:spPr bwMode="auto">
                <a:xfrm flipH="1">
                  <a:off x="905758" y="394424"/>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grpSp>
              <p:nvGrpSpPr>
                <p:cNvPr id="265" name="Google Shape;1853;p26">
                  <a:extLst>
                    <a:ext uri="{FF2B5EF4-FFF2-40B4-BE49-F238E27FC236}">
                      <a16:creationId xmlns:a16="http://schemas.microsoft.com/office/drawing/2014/main" id="{456EE84F-6201-2110-E981-84006DC26E73}"/>
                    </a:ext>
                  </a:extLst>
                </p:cNvPr>
                <p:cNvGrpSpPr>
                  <a:grpSpLocks noChangeAspect="1"/>
                </p:cNvGrpSpPr>
                <p:nvPr/>
              </p:nvGrpSpPr>
              <p:grpSpPr>
                <a:xfrm>
                  <a:off x="1204803" y="678621"/>
                  <a:ext cx="381784" cy="411480"/>
                  <a:chOff x="1253041" y="10100699"/>
                  <a:chExt cx="257424" cy="277448"/>
                </a:xfrm>
                <a:solidFill>
                  <a:srgbClr val="FFFFFF"/>
                </a:solidFill>
              </p:grpSpPr>
              <p:sp>
                <p:nvSpPr>
                  <p:cNvPr id="266" name="Google Shape;1854;p26">
                    <a:extLst>
                      <a:ext uri="{FF2B5EF4-FFF2-40B4-BE49-F238E27FC236}">
                        <a16:creationId xmlns:a16="http://schemas.microsoft.com/office/drawing/2014/main" id="{7F2AF4B3-0C90-50B0-E8DC-93B84A89647F}"/>
                      </a:ext>
                    </a:extLst>
                  </p:cNvPr>
                  <p:cNvSpPr/>
                  <p:nvPr/>
                </p:nvSpPr>
                <p:spPr>
                  <a:xfrm>
                    <a:off x="1253041" y="10100699"/>
                    <a:ext cx="257424" cy="277448"/>
                  </a:xfrm>
                  <a:custGeom>
                    <a:avLst/>
                    <a:gdLst/>
                    <a:ahLst/>
                    <a:cxnLst/>
                    <a:rect l="l" t="t" r="r" b="b"/>
                    <a:pathLst>
                      <a:path w="398" h="427" extrusionOk="0">
                        <a:moveTo>
                          <a:pt x="386" y="219"/>
                        </a:moveTo>
                        <a:lnTo>
                          <a:pt x="386" y="219"/>
                        </a:lnTo>
                        <a:cubicBezTo>
                          <a:pt x="383" y="219"/>
                          <a:pt x="378" y="222"/>
                          <a:pt x="378" y="227"/>
                        </a:cubicBezTo>
                        <a:cubicBezTo>
                          <a:pt x="378" y="328"/>
                          <a:pt x="299" y="407"/>
                          <a:pt x="198" y="407"/>
                        </a:cubicBezTo>
                        <a:cubicBezTo>
                          <a:pt x="97" y="407"/>
                          <a:pt x="18" y="328"/>
                          <a:pt x="18" y="227"/>
                        </a:cubicBezTo>
                        <a:cubicBezTo>
                          <a:pt x="18" y="135"/>
                          <a:pt x="90" y="55"/>
                          <a:pt x="182" y="47"/>
                        </a:cubicBezTo>
                        <a:cubicBezTo>
                          <a:pt x="166" y="74"/>
                          <a:pt x="166" y="74"/>
                          <a:pt x="166" y="74"/>
                        </a:cubicBezTo>
                        <a:cubicBezTo>
                          <a:pt x="164" y="76"/>
                          <a:pt x="164" y="82"/>
                          <a:pt x="169" y="84"/>
                        </a:cubicBezTo>
                        <a:cubicBezTo>
                          <a:pt x="172" y="87"/>
                          <a:pt x="177" y="87"/>
                          <a:pt x="180" y="82"/>
                        </a:cubicBezTo>
                        <a:cubicBezTo>
                          <a:pt x="206" y="42"/>
                          <a:pt x="206" y="42"/>
                          <a:pt x="206" y="42"/>
                        </a:cubicBezTo>
                        <a:lnTo>
                          <a:pt x="206" y="42"/>
                        </a:lnTo>
                        <a:lnTo>
                          <a:pt x="206" y="39"/>
                        </a:lnTo>
                        <a:lnTo>
                          <a:pt x="206" y="39"/>
                        </a:lnTo>
                        <a:cubicBezTo>
                          <a:pt x="206" y="37"/>
                          <a:pt x="206" y="37"/>
                          <a:pt x="206" y="34"/>
                        </a:cubicBezTo>
                        <a:lnTo>
                          <a:pt x="206" y="34"/>
                        </a:lnTo>
                        <a:lnTo>
                          <a:pt x="206" y="34"/>
                        </a:lnTo>
                        <a:lnTo>
                          <a:pt x="203" y="31"/>
                        </a:lnTo>
                        <a:cubicBezTo>
                          <a:pt x="174" y="2"/>
                          <a:pt x="174" y="2"/>
                          <a:pt x="174" y="2"/>
                        </a:cubicBezTo>
                        <a:cubicBezTo>
                          <a:pt x="172" y="0"/>
                          <a:pt x="166" y="0"/>
                          <a:pt x="161" y="2"/>
                        </a:cubicBezTo>
                        <a:cubicBezTo>
                          <a:pt x="158" y="5"/>
                          <a:pt x="158" y="10"/>
                          <a:pt x="161" y="15"/>
                        </a:cubicBezTo>
                        <a:cubicBezTo>
                          <a:pt x="177" y="31"/>
                          <a:pt x="177" y="31"/>
                          <a:pt x="177" y="31"/>
                        </a:cubicBezTo>
                        <a:cubicBezTo>
                          <a:pt x="79" y="42"/>
                          <a:pt x="0" y="124"/>
                          <a:pt x="0" y="227"/>
                        </a:cubicBezTo>
                        <a:cubicBezTo>
                          <a:pt x="0" y="336"/>
                          <a:pt x="90" y="426"/>
                          <a:pt x="198" y="426"/>
                        </a:cubicBezTo>
                        <a:cubicBezTo>
                          <a:pt x="307" y="426"/>
                          <a:pt x="397" y="336"/>
                          <a:pt x="397" y="227"/>
                        </a:cubicBezTo>
                        <a:cubicBezTo>
                          <a:pt x="397" y="222"/>
                          <a:pt x="391" y="219"/>
                          <a:pt x="386" y="219"/>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267" name="Google Shape;1855;p26">
                    <a:extLst>
                      <a:ext uri="{FF2B5EF4-FFF2-40B4-BE49-F238E27FC236}">
                        <a16:creationId xmlns:a16="http://schemas.microsoft.com/office/drawing/2014/main" id="{270B737D-5074-8C0E-A1A6-1571FCCA5803}"/>
                      </a:ext>
                    </a:extLst>
                  </p:cNvPr>
                  <p:cNvSpPr/>
                  <p:nvPr/>
                </p:nvSpPr>
                <p:spPr>
                  <a:xfrm>
                    <a:off x="1341710" y="10212251"/>
                    <a:ext cx="77226" cy="74367"/>
                  </a:xfrm>
                  <a:custGeom>
                    <a:avLst/>
                    <a:gdLst/>
                    <a:ahLst/>
                    <a:cxnLst/>
                    <a:rect l="l" t="t" r="r" b="b"/>
                    <a:pathLst>
                      <a:path w="117" h="114" extrusionOk="0">
                        <a:moveTo>
                          <a:pt x="2" y="111"/>
                        </a:moveTo>
                        <a:lnTo>
                          <a:pt x="2" y="111"/>
                        </a:lnTo>
                        <a:cubicBezTo>
                          <a:pt x="5" y="113"/>
                          <a:pt x="8" y="113"/>
                          <a:pt x="10" y="113"/>
                        </a:cubicBezTo>
                        <a:cubicBezTo>
                          <a:pt x="10" y="113"/>
                          <a:pt x="13" y="113"/>
                          <a:pt x="15" y="111"/>
                        </a:cubicBezTo>
                        <a:cubicBezTo>
                          <a:pt x="111" y="15"/>
                          <a:pt x="111" y="15"/>
                          <a:pt x="111" y="15"/>
                        </a:cubicBezTo>
                        <a:cubicBezTo>
                          <a:pt x="116" y="10"/>
                          <a:pt x="116" y="5"/>
                          <a:pt x="111" y="2"/>
                        </a:cubicBezTo>
                        <a:cubicBezTo>
                          <a:pt x="108" y="0"/>
                          <a:pt x="103" y="0"/>
                          <a:pt x="100" y="2"/>
                        </a:cubicBezTo>
                        <a:cubicBezTo>
                          <a:pt x="2" y="97"/>
                          <a:pt x="2" y="97"/>
                          <a:pt x="2" y="97"/>
                        </a:cubicBezTo>
                        <a:cubicBezTo>
                          <a:pt x="0" y="103"/>
                          <a:pt x="0" y="108"/>
                          <a:pt x="2" y="111"/>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268" name="Google Shape;1856;p26">
                    <a:extLst>
                      <a:ext uri="{FF2B5EF4-FFF2-40B4-BE49-F238E27FC236}">
                        <a16:creationId xmlns:a16="http://schemas.microsoft.com/office/drawing/2014/main" id="{5F81EEF9-A175-0D76-672E-E39B57C23225}"/>
                      </a:ext>
                    </a:extLst>
                  </p:cNvPr>
                  <p:cNvSpPr/>
                  <p:nvPr/>
                </p:nvSpPr>
                <p:spPr>
                  <a:xfrm>
                    <a:off x="1341710" y="10206530"/>
                    <a:ext cx="37183" cy="37183"/>
                  </a:xfrm>
                  <a:custGeom>
                    <a:avLst/>
                    <a:gdLst/>
                    <a:ahLst/>
                    <a:cxnLst/>
                    <a:rect l="l" t="t" r="r" b="b"/>
                    <a:pathLst>
                      <a:path w="56" h="56" extrusionOk="0">
                        <a:moveTo>
                          <a:pt x="29" y="55"/>
                        </a:moveTo>
                        <a:lnTo>
                          <a:pt x="29" y="55"/>
                        </a:lnTo>
                        <a:cubicBezTo>
                          <a:pt x="42" y="55"/>
                          <a:pt x="55" y="42"/>
                          <a:pt x="55" y="26"/>
                        </a:cubicBezTo>
                        <a:cubicBezTo>
                          <a:pt x="55" y="13"/>
                          <a:pt x="42" y="0"/>
                          <a:pt x="29" y="0"/>
                        </a:cubicBezTo>
                        <a:cubicBezTo>
                          <a:pt x="13" y="0"/>
                          <a:pt x="0" y="13"/>
                          <a:pt x="0" y="26"/>
                        </a:cubicBezTo>
                        <a:cubicBezTo>
                          <a:pt x="0" y="42"/>
                          <a:pt x="13" y="55"/>
                          <a:pt x="29" y="55"/>
                        </a:cubicBezTo>
                        <a:close/>
                        <a:moveTo>
                          <a:pt x="29" y="16"/>
                        </a:moveTo>
                        <a:lnTo>
                          <a:pt x="29" y="16"/>
                        </a:lnTo>
                        <a:cubicBezTo>
                          <a:pt x="34" y="16"/>
                          <a:pt x="37" y="21"/>
                          <a:pt x="37" y="26"/>
                        </a:cubicBezTo>
                        <a:cubicBezTo>
                          <a:pt x="37" y="32"/>
                          <a:pt x="34" y="37"/>
                          <a:pt x="29" y="37"/>
                        </a:cubicBezTo>
                        <a:cubicBezTo>
                          <a:pt x="23" y="37"/>
                          <a:pt x="18" y="32"/>
                          <a:pt x="18" y="26"/>
                        </a:cubicBezTo>
                        <a:cubicBezTo>
                          <a:pt x="18" y="21"/>
                          <a:pt x="23" y="16"/>
                          <a:pt x="29" y="16"/>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269" name="Google Shape;1857;p26">
                    <a:extLst>
                      <a:ext uri="{FF2B5EF4-FFF2-40B4-BE49-F238E27FC236}">
                        <a16:creationId xmlns:a16="http://schemas.microsoft.com/office/drawing/2014/main" id="{5FB66E48-C9DA-7A80-C1D7-3766F5497238}"/>
                      </a:ext>
                    </a:extLst>
                  </p:cNvPr>
                  <p:cNvSpPr/>
                  <p:nvPr/>
                </p:nvSpPr>
                <p:spPr>
                  <a:xfrm>
                    <a:off x="1384613" y="10252294"/>
                    <a:ext cx="34323" cy="37183"/>
                  </a:xfrm>
                  <a:custGeom>
                    <a:avLst/>
                    <a:gdLst/>
                    <a:ahLst/>
                    <a:cxnLst/>
                    <a:rect l="l" t="t" r="r" b="b"/>
                    <a:pathLst>
                      <a:path w="54" h="56" extrusionOk="0">
                        <a:moveTo>
                          <a:pt x="27" y="0"/>
                        </a:moveTo>
                        <a:lnTo>
                          <a:pt x="27" y="0"/>
                        </a:lnTo>
                        <a:cubicBezTo>
                          <a:pt x="11" y="0"/>
                          <a:pt x="0" y="13"/>
                          <a:pt x="0" y="29"/>
                        </a:cubicBezTo>
                        <a:cubicBezTo>
                          <a:pt x="0" y="42"/>
                          <a:pt x="11" y="55"/>
                          <a:pt x="27" y="55"/>
                        </a:cubicBezTo>
                        <a:cubicBezTo>
                          <a:pt x="43" y="55"/>
                          <a:pt x="53" y="42"/>
                          <a:pt x="53" y="29"/>
                        </a:cubicBezTo>
                        <a:cubicBezTo>
                          <a:pt x="53" y="13"/>
                          <a:pt x="43" y="0"/>
                          <a:pt x="27" y="0"/>
                        </a:cubicBezTo>
                        <a:close/>
                        <a:moveTo>
                          <a:pt x="27" y="37"/>
                        </a:moveTo>
                        <a:lnTo>
                          <a:pt x="27" y="37"/>
                        </a:lnTo>
                        <a:cubicBezTo>
                          <a:pt x="21" y="37"/>
                          <a:pt x="16" y="34"/>
                          <a:pt x="16" y="29"/>
                        </a:cubicBezTo>
                        <a:cubicBezTo>
                          <a:pt x="16" y="24"/>
                          <a:pt x="21" y="18"/>
                          <a:pt x="27" y="18"/>
                        </a:cubicBezTo>
                        <a:cubicBezTo>
                          <a:pt x="32" y="18"/>
                          <a:pt x="37" y="24"/>
                          <a:pt x="37" y="29"/>
                        </a:cubicBezTo>
                        <a:cubicBezTo>
                          <a:pt x="37" y="34"/>
                          <a:pt x="32" y="37"/>
                          <a:pt x="27" y="37"/>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grpSp>
          </p:grpSp>
        </p:grpSp>
        <p:grpSp>
          <p:nvGrpSpPr>
            <p:cNvPr id="281" name="Group 280">
              <a:extLst>
                <a:ext uri="{FF2B5EF4-FFF2-40B4-BE49-F238E27FC236}">
                  <a16:creationId xmlns:a16="http://schemas.microsoft.com/office/drawing/2014/main" id="{62EE46B0-9ED3-3378-D521-6EEE26DC8ECE}"/>
                </a:ext>
              </a:extLst>
            </p:cNvPr>
            <p:cNvGrpSpPr/>
            <p:nvPr/>
          </p:nvGrpSpPr>
          <p:grpSpPr>
            <a:xfrm>
              <a:off x="9283877" y="4571973"/>
              <a:ext cx="982084" cy="276101"/>
              <a:chOff x="4554882" y="883311"/>
              <a:chExt cx="982084" cy="276101"/>
            </a:xfrm>
          </p:grpSpPr>
          <p:grpSp>
            <p:nvGrpSpPr>
              <p:cNvPr id="282" name="Group 281">
                <a:extLst>
                  <a:ext uri="{FF2B5EF4-FFF2-40B4-BE49-F238E27FC236}">
                    <a16:creationId xmlns:a16="http://schemas.microsoft.com/office/drawing/2014/main" id="{CADFC485-C79D-77F0-F9A5-629AF0B19A3C}"/>
                  </a:ext>
                </a:extLst>
              </p:cNvPr>
              <p:cNvGrpSpPr/>
              <p:nvPr/>
            </p:nvGrpSpPr>
            <p:grpSpPr>
              <a:xfrm>
                <a:off x="5262646" y="883311"/>
                <a:ext cx="274320" cy="274320"/>
                <a:chOff x="3151650" y="394424"/>
                <a:chExt cx="979874" cy="974444"/>
              </a:xfrm>
            </p:grpSpPr>
            <p:sp>
              <p:nvSpPr>
                <p:cNvPr id="300" name="Freeform 167">
                  <a:extLst>
                    <a:ext uri="{FF2B5EF4-FFF2-40B4-BE49-F238E27FC236}">
                      <a16:creationId xmlns:a16="http://schemas.microsoft.com/office/drawing/2014/main" id="{F8EE164D-0599-8601-FF64-C472E5BCCDCE}"/>
                    </a:ext>
                  </a:extLst>
                </p:cNvPr>
                <p:cNvSpPr>
                  <a:spLocks noChangeArrowheads="1"/>
                </p:cNvSpPr>
                <p:nvPr/>
              </p:nvSpPr>
              <p:spPr bwMode="auto">
                <a:xfrm flipH="1">
                  <a:off x="3151650" y="394424"/>
                  <a:ext cx="979874" cy="974444"/>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301" name="Google Shape;6110;p89">
                  <a:extLst>
                    <a:ext uri="{FF2B5EF4-FFF2-40B4-BE49-F238E27FC236}">
                      <a16:creationId xmlns:a16="http://schemas.microsoft.com/office/drawing/2014/main" id="{D9923B40-0F1A-84E2-C9CE-1D2107A23B0A}"/>
                    </a:ext>
                  </a:extLst>
                </p:cNvPr>
                <p:cNvSpPr/>
                <p:nvPr/>
              </p:nvSpPr>
              <p:spPr>
                <a:xfrm>
                  <a:off x="3435847" y="675906"/>
                  <a:ext cx="411480" cy="411480"/>
                </a:xfrm>
                <a:custGeom>
                  <a:avLst/>
                  <a:gdLst/>
                  <a:ahLst/>
                  <a:cxnLst/>
                  <a:rect l="l" t="t" r="r" b="b"/>
                  <a:pathLst>
                    <a:path w="1206600" h="1206600" extrusionOk="0">
                      <a:moveTo>
                        <a:pt x="1187549" y="121930"/>
                      </a:moveTo>
                      <a:lnTo>
                        <a:pt x="1035136" y="121930"/>
                      </a:lnTo>
                      <a:lnTo>
                        <a:pt x="1035136" y="30482"/>
                      </a:lnTo>
                      <a:cubicBezTo>
                        <a:pt x="1035136" y="13971"/>
                        <a:pt x="1021165" y="0"/>
                        <a:pt x="1004654" y="0"/>
                      </a:cubicBezTo>
                      <a:cubicBezTo>
                        <a:pt x="988142" y="0"/>
                        <a:pt x="974171" y="13971"/>
                        <a:pt x="974171" y="30482"/>
                      </a:cubicBezTo>
                      <a:lnTo>
                        <a:pt x="974171" y="121930"/>
                      </a:lnTo>
                      <a:lnTo>
                        <a:pt x="274343" y="121930"/>
                      </a:lnTo>
                      <a:lnTo>
                        <a:pt x="274343" y="30482"/>
                      </a:lnTo>
                      <a:cubicBezTo>
                        <a:pt x="274343" y="13971"/>
                        <a:pt x="260372" y="0"/>
                        <a:pt x="243860" y="0"/>
                      </a:cubicBezTo>
                      <a:cubicBezTo>
                        <a:pt x="227349" y="0"/>
                        <a:pt x="213378" y="13971"/>
                        <a:pt x="213378" y="30482"/>
                      </a:cubicBezTo>
                      <a:lnTo>
                        <a:pt x="213378" y="121930"/>
                      </a:lnTo>
                      <a:lnTo>
                        <a:pt x="30483" y="121930"/>
                      </a:lnTo>
                      <a:cubicBezTo>
                        <a:pt x="13972" y="121930"/>
                        <a:pt x="0" y="135901"/>
                        <a:pt x="0" y="152413"/>
                      </a:cubicBezTo>
                      <a:lnTo>
                        <a:pt x="0" y="1187549"/>
                      </a:lnTo>
                      <a:cubicBezTo>
                        <a:pt x="0" y="1204061"/>
                        <a:pt x="13972" y="1218032"/>
                        <a:pt x="30483" y="1218032"/>
                      </a:cubicBezTo>
                      <a:lnTo>
                        <a:pt x="1187549" y="1218032"/>
                      </a:lnTo>
                      <a:cubicBezTo>
                        <a:pt x="1204060" y="1218032"/>
                        <a:pt x="1218032" y="1204061"/>
                        <a:pt x="1218032" y="1187549"/>
                      </a:cubicBezTo>
                      <a:lnTo>
                        <a:pt x="1218032" y="152413"/>
                      </a:lnTo>
                      <a:cubicBezTo>
                        <a:pt x="1218032" y="135901"/>
                        <a:pt x="1204060" y="121930"/>
                        <a:pt x="1187549" y="121930"/>
                      </a:cubicBezTo>
                      <a:close/>
                      <a:moveTo>
                        <a:pt x="1157067" y="182895"/>
                      </a:moveTo>
                      <a:lnTo>
                        <a:pt x="1157067" y="274343"/>
                      </a:lnTo>
                      <a:lnTo>
                        <a:pt x="60965" y="274343"/>
                      </a:lnTo>
                      <a:lnTo>
                        <a:pt x="60965" y="182895"/>
                      </a:lnTo>
                      <a:lnTo>
                        <a:pt x="1157067" y="182895"/>
                      </a:lnTo>
                      <a:close/>
                      <a:moveTo>
                        <a:pt x="60965" y="1157067"/>
                      </a:moveTo>
                      <a:lnTo>
                        <a:pt x="60965" y="335308"/>
                      </a:lnTo>
                      <a:lnTo>
                        <a:pt x="1157067" y="335308"/>
                      </a:lnTo>
                      <a:lnTo>
                        <a:pt x="1157067" y="1157067"/>
                      </a:lnTo>
                      <a:lnTo>
                        <a:pt x="60965" y="1157067"/>
                      </a:lnTo>
                      <a:close/>
                      <a:moveTo>
                        <a:pt x="896695" y="649024"/>
                      </a:moveTo>
                      <a:lnTo>
                        <a:pt x="716340" y="622352"/>
                      </a:lnTo>
                      <a:lnTo>
                        <a:pt x="636324" y="458508"/>
                      </a:lnTo>
                      <a:cubicBezTo>
                        <a:pt x="631243" y="448348"/>
                        <a:pt x="621082" y="441997"/>
                        <a:pt x="609651" y="441997"/>
                      </a:cubicBezTo>
                      <a:cubicBezTo>
                        <a:pt x="598220" y="441997"/>
                        <a:pt x="588059" y="448348"/>
                        <a:pt x="582979" y="458508"/>
                      </a:cubicBezTo>
                      <a:lnTo>
                        <a:pt x="502962" y="622352"/>
                      </a:lnTo>
                      <a:lnTo>
                        <a:pt x="322607" y="649024"/>
                      </a:lnTo>
                      <a:cubicBezTo>
                        <a:pt x="311176" y="650294"/>
                        <a:pt x="301015" y="659185"/>
                        <a:pt x="298475" y="669346"/>
                      </a:cubicBezTo>
                      <a:cubicBezTo>
                        <a:pt x="294665" y="680777"/>
                        <a:pt x="298475" y="692208"/>
                        <a:pt x="306096" y="701099"/>
                      </a:cubicBezTo>
                      <a:lnTo>
                        <a:pt x="436917" y="828109"/>
                      </a:lnTo>
                      <a:lnTo>
                        <a:pt x="406434" y="1007194"/>
                      </a:lnTo>
                      <a:cubicBezTo>
                        <a:pt x="403894" y="1018625"/>
                        <a:pt x="408974" y="1030056"/>
                        <a:pt x="419135" y="1036406"/>
                      </a:cubicBezTo>
                      <a:cubicBezTo>
                        <a:pt x="428026" y="1042757"/>
                        <a:pt x="440727" y="1044027"/>
                        <a:pt x="450888" y="1038947"/>
                      </a:cubicBezTo>
                      <a:lnTo>
                        <a:pt x="612191" y="953850"/>
                      </a:lnTo>
                      <a:lnTo>
                        <a:pt x="773495" y="1038947"/>
                      </a:lnTo>
                      <a:cubicBezTo>
                        <a:pt x="778575" y="1041487"/>
                        <a:pt x="782386" y="1042757"/>
                        <a:pt x="787466" y="1042757"/>
                      </a:cubicBezTo>
                      <a:cubicBezTo>
                        <a:pt x="793816" y="1042757"/>
                        <a:pt x="800167" y="1040217"/>
                        <a:pt x="805247" y="1036406"/>
                      </a:cubicBezTo>
                      <a:cubicBezTo>
                        <a:pt x="814138" y="1030056"/>
                        <a:pt x="819218" y="1018625"/>
                        <a:pt x="817948" y="1007194"/>
                      </a:cubicBezTo>
                      <a:lnTo>
                        <a:pt x="787466" y="828109"/>
                      </a:lnTo>
                      <a:lnTo>
                        <a:pt x="918286" y="701099"/>
                      </a:lnTo>
                      <a:cubicBezTo>
                        <a:pt x="927177" y="693478"/>
                        <a:pt x="929718" y="680777"/>
                        <a:pt x="925907" y="669346"/>
                      </a:cubicBezTo>
                      <a:cubicBezTo>
                        <a:pt x="918286" y="659185"/>
                        <a:pt x="908126" y="650294"/>
                        <a:pt x="896695" y="649024"/>
                      </a:cubicBezTo>
                      <a:close/>
                      <a:moveTo>
                        <a:pt x="729041" y="795086"/>
                      </a:moveTo>
                      <a:cubicBezTo>
                        <a:pt x="721420" y="802707"/>
                        <a:pt x="718880" y="811598"/>
                        <a:pt x="720150" y="821759"/>
                      </a:cubicBezTo>
                      <a:lnTo>
                        <a:pt x="743012" y="956390"/>
                      </a:lnTo>
                      <a:lnTo>
                        <a:pt x="622352" y="892885"/>
                      </a:lnTo>
                      <a:cubicBezTo>
                        <a:pt x="613461" y="887804"/>
                        <a:pt x="603300" y="887804"/>
                        <a:pt x="594409" y="892885"/>
                      </a:cubicBezTo>
                      <a:lnTo>
                        <a:pt x="473749" y="956390"/>
                      </a:lnTo>
                      <a:lnTo>
                        <a:pt x="496612" y="821759"/>
                      </a:lnTo>
                      <a:cubicBezTo>
                        <a:pt x="497882" y="811598"/>
                        <a:pt x="495341" y="801437"/>
                        <a:pt x="487721" y="795086"/>
                      </a:cubicBezTo>
                      <a:lnTo>
                        <a:pt x="389923" y="699828"/>
                      </a:lnTo>
                      <a:lnTo>
                        <a:pt x="524554" y="680777"/>
                      </a:lnTo>
                      <a:cubicBezTo>
                        <a:pt x="534715" y="679507"/>
                        <a:pt x="543605" y="673156"/>
                        <a:pt x="547416" y="664266"/>
                      </a:cubicBezTo>
                      <a:lnTo>
                        <a:pt x="608381" y="542335"/>
                      </a:lnTo>
                      <a:lnTo>
                        <a:pt x="668076" y="664266"/>
                      </a:lnTo>
                      <a:cubicBezTo>
                        <a:pt x="671886" y="673156"/>
                        <a:pt x="680777" y="679507"/>
                        <a:pt x="690938" y="680777"/>
                      </a:cubicBezTo>
                      <a:lnTo>
                        <a:pt x="825569" y="699828"/>
                      </a:lnTo>
                      <a:lnTo>
                        <a:pt x="729041" y="795086"/>
                      </a:lnTo>
                      <a:close/>
                    </a:path>
                  </a:pathLst>
                </a:custGeom>
                <a:solidFill>
                  <a:srgbClr val="FFFFFF"/>
                </a:solid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800" b="0" i="0" u="none" strike="noStrike" kern="0" cap="none" spc="0" normalizeH="0" baseline="0" noProof="0" dirty="0">
                    <a:ln>
                      <a:noFill/>
                    </a:ln>
                    <a:solidFill>
                      <a:srgbClr val="989998"/>
                    </a:solidFill>
                    <a:effectLst/>
                    <a:uLnTx/>
                    <a:uFillTx/>
                    <a:latin typeface="Dax Offc Pro" panose="020B0504030101020102" pitchFamily="34" charset="0"/>
                    <a:ea typeface="Calibri"/>
                    <a:cs typeface="Calibri"/>
                    <a:sym typeface="Calibri"/>
                  </a:endParaRPr>
                </a:p>
              </p:txBody>
            </p:sp>
          </p:grpSp>
          <p:grpSp>
            <p:nvGrpSpPr>
              <p:cNvPr id="283" name="Group 282">
                <a:extLst>
                  <a:ext uri="{FF2B5EF4-FFF2-40B4-BE49-F238E27FC236}">
                    <a16:creationId xmlns:a16="http://schemas.microsoft.com/office/drawing/2014/main" id="{D901D4CF-6FBB-2F23-4D3E-2CB269D5A1FE}"/>
                  </a:ext>
                </a:extLst>
              </p:cNvPr>
              <p:cNvGrpSpPr/>
              <p:nvPr/>
            </p:nvGrpSpPr>
            <p:grpSpPr>
              <a:xfrm>
                <a:off x="4908764" y="885092"/>
                <a:ext cx="274320" cy="274320"/>
                <a:chOff x="2017814" y="394424"/>
                <a:chExt cx="979874" cy="974444"/>
              </a:xfrm>
            </p:grpSpPr>
            <p:sp>
              <p:nvSpPr>
                <p:cNvPr id="291" name="Freeform 166">
                  <a:extLst>
                    <a:ext uri="{FF2B5EF4-FFF2-40B4-BE49-F238E27FC236}">
                      <a16:creationId xmlns:a16="http://schemas.microsoft.com/office/drawing/2014/main" id="{8675C5B0-8732-2A65-99A5-3CEEDE14E720}"/>
                    </a:ext>
                  </a:extLst>
                </p:cNvPr>
                <p:cNvSpPr>
                  <a:spLocks noChangeArrowheads="1"/>
                </p:cNvSpPr>
                <p:nvPr/>
              </p:nvSpPr>
              <p:spPr bwMode="auto">
                <a:xfrm flipH="1">
                  <a:off x="2017814" y="394424"/>
                  <a:ext cx="979874" cy="974444"/>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dirty="0">
                    <a:ln>
                      <a:noFill/>
                    </a:ln>
                    <a:solidFill>
                      <a:srgbClr val="989998"/>
                    </a:solidFill>
                    <a:effectLst/>
                    <a:uLnTx/>
                    <a:uFillTx/>
                    <a:latin typeface="Dax Offc Pro" panose="020B0504030101020102" pitchFamily="34" charset="0"/>
                    <a:ea typeface="+mn-ea"/>
                    <a:cs typeface="+mn-cs"/>
                  </a:endParaRPr>
                </a:p>
              </p:txBody>
            </p:sp>
            <p:grpSp>
              <p:nvGrpSpPr>
                <p:cNvPr id="292" name="Google Shape;6241;p55">
                  <a:extLst>
                    <a:ext uri="{FF2B5EF4-FFF2-40B4-BE49-F238E27FC236}">
                      <a16:creationId xmlns:a16="http://schemas.microsoft.com/office/drawing/2014/main" id="{CBD68048-2CD8-8DC0-E980-25E59A411033}"/>
                    </a:ext>
                  </a:extLst>
                </p:cNvPr>
                <p:cNvGrpSpPr>
                  <a:grpSpLocks noChangeAspect="1"/>
                </p:cNvGrpSpPr>
                <p:nvPr/>
              </p:nvGrpSpPr>
              <p:grpSpPr>
                <a:xfrm>
                  <a:off x="2362776" y="675906"/>
                  <a:ext cx="289950" cy="411480"/>
                  <a:chOff x="574167" y="2991963"/>
                  <a:chExt cx="194466" cy="275959"/>
                </a:xfrm>
                <a:solidFill>
                  <a:srgbClr val="FFFFFF"/>
                </a:solidFill>
              </p:grpSpPr>
              <p:sp>
                <p:nvSpPr>
                  <p:cNvPr id="293" name="Google Shape;6242;p55">
                    <a:extLst>
                      <a:ext uri="{FF2B5EF4-FFF2-40B4-BE49-F238E27FC236}">
                        <a16:creationId xmlns:a16="http://schemas.microsoft.com/office/drawing/2014/main" id="{4540373D-847B-DA4A-F88A-EAECAE51FCB0}"/>
                      </a:ext>
                    </a:extLst>
                  </p:cNvPr>
                  <p:cNvSpPr/>
                  <p:nvPr/>
                </p:nvSpPr>
                <p:spPr>
                  <a:xfrm>
                    <a:off x="574167" y="2991963"/>
                    <a:ext cx="194466" cy="275959"/>
                  </a:xfrm>
                  <a:custGeom>
                    <a:avLst/>
                    <a:gdLst/>
                    <a:ahLst/>
                    <a:cxnLst/>
                    <a:rect l="l" t="t" r="r" b="b"/>
                    <a:pathLst>
                      <a:path w="465" h="658" extrusionOk="0">
                        <a:moveTo>
                          <a:pt x="449" y="0"/>
                        </a:moveTo>
                        <a:lnTo>
                          <a:pt x="449" y="0"/>
                        </a:lnTo>
                        <a:cubicBezTo>
                          <a:pt x="8" y="0"/>
                          <a:pt x="8" y="0"/>
                          <a:pt x="8" y="0"/>
                        </a:cubicBezTo>
                        <a:cubicBezTo>
                          <a:pt x="0" y="0"/>
                          <a:pt x="0" y="0"/>
                          <a:pt x="0" y="15"/>
                        </a:cubicBezTo>
                        <a:cubicBezTo>
                          <a:pt x="0" y="642"/>
                          <a:pt x="0" y="642"/>
                          <a:pt x="0" y="642"/>
                        </a:cubicBezTo>
                        <a:cubicBezTo>
                          <a:pt x="0" y="650"/>
                          <a:pt x="0" y="657"/>
                          <a:pt x="8" y="657"/>
                        </a:cubicBezTo>
                        <a:cubicBezTo>
                          <a:pt x="449" y="657"/>
                          <a:pt x="449" y="657"/>
                          <a:pt x="449" y="657"/>
                        </a:cubicBezTo>
                        <a:cubicBezTo>
                          <a:pt x="456" y="657"/>
                          <a:pt x="464" y="650"/>
                          <a:pt x="464" y="642"/>
                        </a:cubicBezTo>
                        <a:cubicBezTo>
                          <a:pt x="464" y="15"/>
                          <a:pt x="464" y="15"/>
                          <a:pt x="464" y="15"/>
                        </a:cubicBezTo>
                        <a:cubicBezTo>
                          <a:pt x="464" y="0"/>
                          <a:pt x="456" y="0"/>
                          <a:pt x="449" y="0"/>
                        </a:cubicBezTo>
                        <a:close/>
                        <a:moveTo>
                          <a:pt x="441" y="627"/>
                        </a:moveTo>
                        <a:lnTo>
                          <a:pt x="441" y="627"/>
                        </a:lnTo>
                        <a:cubicBezTo>
                          <a:pt x="23" y="627"/>
                          <a:pt x="23" y="627"/>
                          <a:pt x="23" y="627"/>
                        </a:cubicBezTo>
                        <a:cubicBezTo>
                          <a:pt x="23" y="22"/>
                          <a:pt x="23" y="22"/>
                          <a:pt x="23" y="22"/>
                        </a:cubicBezTo>
                        <a:cubicBezTo>
                          <a:pt x="441" y="22"/>
                          <a:pt x="441" y="22"/>
                          <a:pt x="441" y="22"/>
                        </a:cubicBezTo>
                        <a:lnTo>
                          <a:pt x="441" y="627"/>
                        </a:ln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294" name="Google Shape;6243;p55">
                    <a:extLst>
                      <a:ext uri="{FF2B5EF4-FFF2-40B4-BE49-F238E27FC236}">
                        <a16:creationId xmlns:a16="http://schemas.microsoft.com/office/drawing/2014/main" id="{FCCEC3BC-2E19-9592-B3F2-23D459B8A5FE}"/>
                      </a:ext>
                    </a:extLst>
                  </p:cNvPr>
                  <p:cNvSpPr/>
                  <p:nvPr/>
                </p:nvSpPr>
                <p:spPr>
                  <a:xfrm>
                    <a:off x="638990" y="3186430"/>
                    <a:ext cx="59266" cy="59266"/>
                  </a:xfrm>
                  <a:custGeom>
                    <a:avLst/>
                    <a:gdLst/>
                    <a:ahLst/>
                    <a:cxnLst/>
                    <a:rect l="l" t="t" r="r" b="b"/>
                    <a:pathLst>
                      <a:path w="143" h="143" extrusionOk="0">
                        <a:moveTo>
                          <a:pt x="75" y="0"/>
                        </a:moveTo>
                        <a:lnTo>
                          <a:pt x="75" y="0"/>
                        </a:lnTo>
                        <a:cubicBezTo>
                          <a:pt x="38" y="0"/>
                          <a:pt x="0" y="37"/>
                          <a:pt x="0" y="75"/>
                        </a:cubicBezTo>
                        <a:cubicBezTo>
                          <a:pt x="0" y="112"/>
                          <a:pt x="38" y="142"/>
                          <a:pt x="75" y="142"/>
                        </a:cubicBezTo>
                        <a:cubicBezTo>
                          <a:pt x="112" y="142"/>
                          <a:pt x="142" y="112"/>
                          <a:pt x="142" y="75"/>
                        </a:cubicBezTo>
                        <a:cubicBezTo>
                          <a:pt x="142" y="37"/>
                          <a:pt x="112" y="0"/>
                          <a:pt x="75" y="0"/>
                        </a:cubicBezTo>
                        <a:close/>
                        <a:moveTo>
                          <a:pt x="75" y="120"/>
                        </a:moveTo>
                        <a:lnTo>
                          <a:pt x="75" y="120"/>
                        </a:lnTo>
                        <a:cubicBezTo>
                          <a:pt x="52" y="120"/>
                          <a:pt x="30" y="97"/>
                          <a:pt x="30" y="75"/>
                        </a:cubicBezTo>
                        <a:cubicBezTo>
                          <a:pt x="30" y="53"/>
                          <a:pt x="52" y="30"/>
                          <a:pt x="75" y="30"/>
                        </a:cubicBezTo>
                        <a:cubicBezTo>
                          <a:pt x="97" y="30"/>
                          <a:pt x="120" y="53"/>
                          <a:pt x="120" y="75"/>
                        </a:cubicBezTo>
                        <a:cubicBezTo>
                          <a:pt x="120" y="97"/>
                          <a:pt x="97" y="120"/>
                          <a:pt x="75" y="120"/>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295" name="Google Shape;6244;p55">
                    <a:extLst>
                      <a:ext uri="{FF2B5EF4-FFF2-40B4-BE49-F238E27FC236}">
                        <a16:creationId xmlns:a16="http://schemas.microsoft.com/office/drawing/2014/main" id="{36A286A0-0C4F-7DE1-CA13-2B7668127BB9}"/>
                      </a:ext>
                    </a:extLst>
                  </p:cNvPr>
                  <p:cNvSpPr/>
                  <p:nvPr/>
                </p:nvSpPr>
                <p:spPr>
                  <a:xfrm>
                    <a:off x="638990" y="3104940"/>
                    <a:ext cx="59266" cy="59266"/>
                  </a:xfrm>
                  <a:custGeom>
                    <a:avLst/>
                    <a:gdLst/>
                    <a:ahLst/>
                    <a:cxnLst/>
                    <a:rect l="l" t="t" r="r" b="b"/>
                    <a:pathLst>
                      <a:path w="143" h="143" extrusionOk="0">
                        <a:moveTo>
                          <a:pt x="75" y="0"/>
                        </a:moveTo>
                        <a:lnTo>
                          <a:pt x="75" y="0"/>
                        </a:lnTo>
                        <a:cubicBezTo>
                          <a:pt x="38" y="0"/>
                          <a:pt x="0" y="30"/>
                          <a:pt x="0" y="75"/>
                        </a:cubicBezTo>
                        <a:cubicBezTo>
                          <a:pt x="0" y="112"/>
                          <a:pt x="38" y="142"/>
                          <a:pt x="75" y="142"/>
                        </a:cubicBezTo>
                        <a:cubicBezTo>
                          <a:pt x="112" y="142"/>
                          <a:pt x="142" y="112"/>
                          <a:pt x="142" y="75"/>
                        </a:cubicBezTo>
                        <a:cubicBezTo>
                          <a:pt x="142" y="30"/>
                          <a:pt x="112" y="0"/>
                          <a:pt x="75" y="0"/>
                        </a:cubicBezTo>
                        <a:close/>
                        <a:moveTo>
                          <a:pt x="75" y="112"/>
                        </a:moveTo>
                        <a:lnTo>
                          <a:pt x="75" y="112"/>
                        </a:lnTo>
                        <a:cubicBezTo>
                          <a:pt x="52" y="112"/>
                          <a:pt x="30" y="97"/>
                          <a:pt x="30" y="75"/>
                        </a:cubicBezTo>
                        <a:cubicBezTo>
                          <a:pt x="30" y="52"/>
                          <a:pt x="52" y="30"/>
                          <a:pt x="75" y="30"/>
                        </a:cubicBezTo>
                        <a:cubicBezTo>
                          <a:pt x="97" y="30"/>
                          <a:pt x="120" y="52"/>
                          <a:pt x="120" y="75"/>
                        </a:cubicBezTo>
                        <a:cubicBezTo>
                          <a:pt x="120" y="97"/>
                          <a:pt x="97" y="112"/>
                          <a:pt x="75" y="112"/>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296" name="Google Shape;6245;p55">
                    <a:extLst>
                      <a:ext uri="{FF2B5EF4-FFF2-40B4-BE49-F238E27FC236}">
                        <a16:creationId xmlns:a16="http://schemas.microsoft.com/office/drawing/2014/main" id="{4BADF2F8-47C9-B086-11FD-9934DB3337A0}"/>
                      </a:ext>
                    </a:extLst>
                  </p:cNvPr>
                  <p:cNvSpPr/>
                  <p:nvPr/>
                </p:nvSpPr>
                <p:spPr>
                  <a:xfrm>
                    <a:off x="638990" y="3019745"/>
                    <a:ext cx="59266" cy="59266"/>
                  </a:xfrm>
                  <a:custGeom>
                    <a:avLst/>
                    <a:gdLst/>
                    <a:ahLst/>
                    <a:cxnLst/>
                    <a:rect l="l" t="t" r="r" b="b"/>
                    <a:pathLst>
                      <a:path w="143" h="143" extrusionOk="0">
                        <a:moveTo>
                          <a:pt x="75" y="0"/>
                        </a:moveTo>
                        <a:lnTo>
                          <a:pt x="75" y="0"/>
                        </a:lnTo>
                        <a:cubicBezTo>
                          <a:pt x="38" y="0"/>
                          <a:pt x="0" y="37"/>
                          <a:pt x="0" y="75"/>
                        </a:cubicBezTo>
                        <a:cubicBezTo>
                          <a:pt x="0" y="112"/>
                          <a:pt x="38" y="142"/>
                          <a:pt x="75" y="142"/>
                        </a:cubicBezTo>
                        <a:cubicBezTo>
                          <a:pt x="112" y="142"/>
                          <a:pt x="142" y="112"/>
                          <a:pt x="142" y="75"/>
                        </a:cubicBezTo>
                        <a:cubicBezTo>
                          <a:pt x="142" y="37"/>
                          <a:pt x="112" y="0"/>
                          <a:pt x="75" y="0"/>
                        </a:cubicBezTo>
                        <a:close/>
                        <a:moveTo>
                          <a:pt x="75" y="120"/>
                        </a:moveTo>
                        <a:lnTo>
                          <a:pt x="75" y="120"/>
                        </a:lnTo>
                        <a:cubicBezTo>
                          <a:pt x="52" y="120"/>
                          <a:pt x="30" y="97"/>
                          <a:pt x="30" y="75"/>
                        </a:cubicBezTo>
                        <a:cubicBezTo>
                          <a:pt x="30" y="52"/>
                          <a:pt x="52" y="30"/>
                          <a:pt x="75" y="30"/>
                        </a:cubicBezTo>
                        <a:cubicBezTo>
                          <a:pt x="97" y="30"/>
                          <a:pt x="120" y="52"/>
                          <a:pt x="120" y="75"/>
                        </a:cubicBezTo>
                        <a:cubicBezTo>
                          <a:pt x="120" y="97"/>
                          <a:pt x="97" y="120"/>
                          <a:pt x="75" y="120"/>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297" name="Google Shape;6246;p55">
                    <a:extLst>
                      <a:ext uri="{FF2B5EF4-FFF2-40B4-BE49-F238E27FC236}">
                        <a16:creationId xmlns:a16="http://schemas.microsoft.com/office/drawing/2014/main" id="{02A2D26C-8B3A-3488-B4F0-3C210F53BC2F}"/>
                      </a:ext>
                    </a:extLst>
                  </p:cNvPr>
                  <p:cNvSpPr/>
                  <p:nvPr/>
                </p:nvSpPr>
                <p:spPr>
                  <a:xfrm>
                    <a:off x="624173" y="3003076"/>
                    <a:ext cx="94455" cy="53710"/>
                  </a:xfrm>
                  <a:custGeom>
                    <a:avLst/>
                    <a:gdLst/>
                    <a:ahLst/>
                    <a:cxnLst/>
                    <a:rect l="l" t="t" r="r" b="b"/>
                    <a:pathLst>
                      <a:path w="225" h="128" extrusionOk="0">
                        <a:moveTo>
                          <a:pt x="15" y="127"/>
                        </a:moveTo>
                        <a:lnTo>
                          <a:pt x="15" y="127"/>
                        </a:lnTo>
                        <a:cubicBezTo>
                          <a:pt x="22" y="127"/>
                          <a:pt x="22" y="127"/>
                          <a:pt x="22" y="119"/>
                        </a:cubicBezTo>
                        <a:cubicBezTo>
                          <a:pt x="22" y="67"/>
                          <a:pt x="67" y="29"/>
                          <a:pt x="112" y="29"/>
                        </a:cubicBezTo>
                        <a:cubicBezTo>
                          <a:pt x="157" y="29"/>
                          <a:pt x="194" y="67"/>
                          <a:pt x="194" y="119"/>
                        </a:cubicBezTo>
                        <a:cubicBezTo>
                          <a:pt x="194" y="127"/>
                          <a:pt x="202" y="127"/>
                          <a:pt x="209" y="127"/>
                        </a:cubicBezTo>
                        <a:cubicBezTo>
                          <a:pt x="217" y="127"/>
                          <a:pt x="224" y="127"/>
                          <a:pt x="224" y="119"/>
                        </a:cubicBezTo>
                        <a:cubicBezTo>
                          <a:pt x="224" y="52"/>
                          <a:pt x="172" y="0"/>
                          <a:pt x="112" y="0"/>
                        </a:cubicBezTo>
                        <a:cubicBezTo>
                          <a:pt x="52" y="0"/>
                          <a:pt x="0" y="52"/>
                          <a:pt x="0" y="119"/>
                        </a:cubicBezTo>
                        <a:cubicBezTo>
                          <a:pt x="0" y="127"/>
                          <a:pt x="7" y="127"/>
                          <a:pt x="15" y="127"/>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298" name="Google Shape;6247;p55">
                    <a:extLst>
                      <a:ext uri="{FF2B5EF4-FFF2-40B4-BE49-F238E27FC236}">
                        <a16:creationId xmlns:a16="http://schemas.microsoft.com/office/drawing/2014/main" id="{7B7B5CE6-7DDE-3CC7-EA9B-110CF14949E7}"/>
                      </a:ext>
                    </a:extLst>
                  </p:cNvPr>
                  <p:cNvSpPr/>
                  <p:nvPr/>
                </p:nvSpPr>
                <p:spPr>
                  <a:xfrm>
                    <a:off x="624173" y="3084566"/>
                    <a:ext cx="94455" cy="57415"/>
                  </a:xfrm>
                  <a:custGeom>
                    <a:avLst/>
                    <a:gdLst/>
                    <a:ahLst/>
                    <a:cxnLst/>
                    <a:rect l="l" t="t" r="r" b="b"/>
                    <a:pathLst>
                      <a:path w="225" h="135" extrusionOk="0">
                        <a:moveTo>
                          <a:pt x="15" y="134"/>
                        </a:moveTo>
                        <a:lnTo>
                          <a:pt x="15" y="134"/>
                        </a:lnTo>
                        <a:cubicBezTo>
                          <a:pt x="22" y="134"/>
                          <a:pt x="22" y="127"/>
                          <a:pt x="22" y="120"/>
                        </a:cubicBezTo>
                        <a:cubicBezTo>
                          <a:pt x="22" y="67"/>
                          <a:pt x="67" y="30"/>
                          <a:pt x="112" y="30"/>
                        </a:cubicBezTo>
                        <a:cubicBezTo>
                          <a:pt x="157" y="30"/>
                          <a:pt x="194" y="67"/>
                          <a:pt x="194" y="120"/>
                        </a:cubicBezTo>
                        <a:cubicBezTo>
                          <a:pt x="194" y="127"/>
                          <a:pt x="202" y="134"/>
                          <a:pt x="209" y="134"/>
                        </a:cubicBezTo>
                        <a:cubicBezTo>
                          <a:pt x="217" y="134"/>
                          <a:pt x="224" y="127"/>
                          <a:pt x="224" y="120"/>
                        </a:cubicBezTo>
                        <a:cubicBezTo>
                          <a:pt x="224" y="52"/>
                          <a:pt x="172" y="0"/>
                          <a:pt x="112" y="0"/>
                        </a:cubicBezTo>
                        <a:cubicBezTo>
                          <a:pt x="52" y="0"/>
                          <a:pt x="0" y="52"/>
                          <a:pt x="0" y="120"/>
                        </a:cubicBezTo>
                        <a:cubicBezTo>
                          <a:pt x="0" y="127"/>
                          <a:pt x="7" y="134"/>
                          <a:pt x="15" y="134"/>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299" name="Google Shape;6248;p55">
                    <a:extLst>
                      <a:ext uri="{FF2B5EF4-FFF2-40B4-BE49-F238E27FC236}">
                        <a16:creationId xmlns:a16="http://schemas.microsoft.com/office/drawing/2014/main" id="{A3A5BB7A-7780-52FE-83C1-338516D41B1A}"/>
                      </a:ext>
                    </a:extLst>
                  </p:cNvPr>
                  <p:cNvSpPr/>
                  <p:nvPr/>
                </p:nvSpPr>
                <p:spPr>
                  <a:xfrm>
                    <a:off x="624173" y="3166057"/>
                    <a:ext cx="94455" cy="53710"/>
                  </a:xfrm>
                  <a:custGeom>
                    <a:avLst/>
                    <a:gdLst/>
                    <a:ahLst/>
                    <a:cxnLst/>
                    <a:rect l="l" t="t" r="r" b="b"/>
                    <a:pathLst>
                      <a:path w="225" h="128" extrusionOk="0">
                        <a:moveTo>
                          <a:pt x="15" y="127"/>
                        </a:moveTo>
                        <a:lnTo>
                          <a:pt x="15" y="127"/>
                        </a:lnTo>
                        <a:cubicBezTo>
                          <a:pt x="22" y="127"/>
                          <a:pt x="22" y="120"/>
                          <a:pt x="22" y="112"/>
                        </a:cubicBezTo>
                        <a:cubicBezTo>
                          <a:pt x="22" y="68"/>
                          <a:pt x="67" y="30"/>
                          <a:pt x="112" y="30"/>
                        </a:cubicBezTo>
                        <a:cubicBezTo>
                          <a:pt x="157" y="30"/>
                          <a:pt x="194" y="68"/>
                          <a:pt x="194" y="112"/>
                        </a:cubicBezTo>
                        <a:cubicBezTo>
                          <a:pt x="194" y="120"/>
                          <a:pt x="202" y="127"/>
                          <a:pt x="209" y="127"/>
                        </a:cubicBezTo>
                        <a:cubicBezTo>
                          <a:pt x="217" y="127"/>
                          <a:pt x="224" y="120"/>
                          <a:pt x="224" y="112"/>
                        </a:cubicBezTo>
                        <a:cubicBezTo>
                          <a:pt x="224" y="53"/>
                          <a:pt x="172" y="0"/>
                          <a:pt x="112" y="0"/>
                        </a:cubicBezTo>
                        <a:cubicBezTo>
                          <a:pt x="52" y="0"/>
                          <a:pt x="0" y="53"/>
                          <a:pt x="0" y="112"/>
                        </a:cubicBezTo>
                        <a:cubicBezTo>
                          <a:pt x="0" y="120"/>
                          <a:pt x="7" y="127"/>
                          <a:pt x="15" y="127"/>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grpSp>
          </p:grpSp>
          <p:grpSp>
            <p:nvGrpSpPr>
              <p:cNvPr id="284" name="Group 283">
                <a:extLst>
                  <a:ext uri="{FF2B5EF4-FFF2-40B4-BE49-F238E27FC236}">
                    <a16:creationId xmlns:a16="http://schemas.microsoft.com/office/drawing/2014/main" id="{006E128B-302D-D248-5854-7472B6B8EC72}"/>
                  </a:ext>
                </a:extLst>
              </p:cNvPr>
              <p:cNvGrpSpPr/>
              <p:nvPr/>
            </p:nvGrpSpPr>
            <p:grpSpPr>
              <a:xfrm>
                <a:off x="4554882" y="883311"/>
                <a:ext cx="274320" cy="274320"/>
                <a:chOff x="905758" y="394424"/>
                <a:chExt cx="979874" cy="979874"/>
              </a:xfrm>
            </p:grpSpPr>
            <p:sp>
              <p:nvSpPr>
                <p:cNvPr id="285" name="Freeform 165">
                  <a:extLst>
                    <a:ext uri="{FF2B5EF4-FFF2-40B4-BE49-F238E27FC236}">
                      <a16:creationId xmlns:a16="http://schemas.microsoft.com/office/drawing/2014/main" id="{B6715DF6-DE00-3B3D-AE87-6D49872DB2AC}"/>
                    </a:ext>
                  </a:extLst>
                </p:cNvPr>
                <p:cNvSpPr>
                  <a:spLocks noChangeArrowheads="1"/>
                </p:cNvSpPr>
                <p:nvPr/>
              </p:nvSpPr>
              <p:spPr bwMode="auto">
                <a:xfrm flipH="1">
                  <a:off x="905758" y="394424"/>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grpSp>
              <p:nvGrpSpPr>
                <p:cNvPr id="286" name="Google Shape;1853;p26">
                  <a:extLst>
                    <a:ext uri="{FF2B5EF4-FFF2-40B4-BE49-F238E27FC236}">
                      <a16:creationId xmlns:a16="http://schemas.microsoft.com/office/drawing/2014/main" id="{3DA78A01-2782-8E3E-5D3C-452EC761CC31}"/>
                    </a:ext>
                  </a:extLst>
                </p:cNvPr>
                <p:cNvGrpSpPr>
                  <a:grpSpLocks noChangeAspect="1"/>
                </p:cNvGrpSpPr>
                <p:nvPr/>
              </p:nvGrpSpPr>
              <p:grpSpPr>
                <a:xfrm>
                  <a:off x="1204803" y="678621"/>
                  <a:ext cx="381784" cy="411480"/>
                  <a:chOff x="1253041" y="10100699"/>
                  <a:chExt cx="257424" cy="277448"/>
                </a:xfrm>
                <a:solidFill>
                  <a:srgbClr val="FFFFFF"/>
                </a:solidFill>
              </p:grpSpPr>
              <p:sp>
                <p:nvSpPr>
                  <p:cNvPr id="287" name="Google Shape;1854;p26">
                    <a:extLst>
                      <a:ext uri="{FF2B5EF4-FFF2-40B4-BE49-F238E27FC236}">
                        <a16:creationId xmlns:a16="http://schemas.microsoft.com/office/drawing/2014/main" id="{A2AB57DE-796B-332C-FDE5-FAB14C05285B}"/>
                      </a:ext>
                    </a:extLst>
                  </p:cNvPr>
                  <p:cNvSpPr/>
                  <p:nvPr/>
                </p:nvSpPr>
                <p:spPr>
                  <a:xfrm>
                    <a:off x="1253041" y="10100699"/>
                    <a:ext cx="257424" cy="277448"/>
                  </a:xfrm>
                  <a:custGeom>
                    <a:avLst/>
                    <a:gdLst/>
                    <a:ahLst/>
                    <a:cxnLst/>
                    <a:rect l="l" t="t" r="r" b="b"/>
                    <a:pathLst>
                      <a:path w="398" h="427" extrusionOk="0">
                        <a:moveTo>
                          <a:pt x="386" y="219"/>
                        </a:moveTo>
                        <a:lnTo>
                          <a:pt x="386" y="219"/>
                        </a:lnTo>
                        <a:cubicBezTo>
                          <a:pt x="383" y="219"/>
                          <a:pt x="378" y="222"/>
                          <a:pt x="378" y="227"/>
                        </a:cubicBezTo>
                        <a:cubicBezTo>
                          <a:pt x="378" y="328"/>
                          <a:pt x="299" y="407"/>
                          <a:pt x="198" y="407"/>
                        </a:cubicBezTo>
                        <a:cubicBezTo>
                          <a:pt x="97" y="407"/>
                          <a:pt x="18" y="328"/>
                          <a:pt x="18" y="227"/>
                        </a:cubicBezTo>
                        <a:cubicBezTo>
                          <a:pt x="18" y="135"/>
                          <a:pt x="90" y="55"/>
                          <a:pt x="182" y="47"/>
                        </a:cubicBezTo>
                        <a:cubicBezTo>
                          <a:pt x="166" y="74"/>
                          <a:pt x="166" y="74"/>
                          <a:pt x="166" y="74"/>
                        </a:cubicBezTo>
                        <a:cubicBezTo>
                          <a:pt x="164" y="76"/>
                          <a:pt x="164" y="82"/>
                          <a:pt x="169" y="84"/>
                        </a:cubicBezTo>
                        <a:cubicBezTo>
                          <a:pt x="172" y="87"/>
                          <a:pt x="177" y="87"/>
                          <a:pt x="180" y="82"/>
                        </a:cubicBezTo>
                        <a:cubicBezTo>
                          <a:pt x="206" y="42"/>
                          <a:pt x="206" y="42"/>
                          <a:pt x="206" y="42"/>
                        </a:cubicBezTo>
                        <a:lnTo>
                          <a:pt x="206" y="42"/>
                        </a:lnTo>
                        <a:lnTo>
                          <a:pt x="206" y="39"/>
                        </a:lnTo>
                        <a:lnTo>
                          <a:pt x="206" y="39"/>
                        </a:lnTo>
                        <a:cubicBezTo>
                          <a:pt x="206" y="37"/>
                          <a:pt x="206" y="37"/>
                          <a:pt x="206" y="34"/>
                        </a:cubicBezTo>
                        <a:lnTo>
                          <a:pt x="206" y="34"/>
                        </a:lnTo>
                        <a:lnTo>
                          <a:pt x="206" y="34"/>
                        </a:lnTo>
                        <a:lnTo>
                          <a:pt x="203" y="31"/>
                        </a:lnTo>
                        <a:cubicBezTo>
                          <a:pt x="174" y="2"/>
                          <a:pt x="174" y="2"/>
                          <a:pt x="174" y="2"/>
                        </a:cubicBezTo>
                        <a:cubicBezTo>
                          <a:pt x="172" y="0"/>
                          <a:pt x="166" y="0"/>
                          <a:pt x="161" y="2"/>
                        </a:cubicBezTo>
                        <a:cubicBezTo>
                          <a:pt x="158" y="5"/>
                          <a:pt x="158" y="10"/>
                          <a:pt x="161" y="15"/>
                        </a:cubicBezTo>
                        <a:cubicBezTo>
                          <a:pt x="177" y="31"/>
                          <a:pt x="177" y="31"/>
                          <a:pt x="177" y="31"/>
                        </a:cubicBezTo>
                        <a:cubicBezTo>
                          <a:pt x="79" y="42"/>
                          <a:pt x="0" y="124"/>
                          <a:pt x="0" y="227"/>
                        </a:cubicBezTo>
                        <a:cubicBezTo>
                          <a:pt x="0" y="336"/>
                          <a:pt x="90" y="426"/>
                          <a:pt x="198" y="426"/>
                        </a:cubicBezTo>
                        <a:cubicBezTo>
                          <a:pt x="307" y="426"/>
                          <a:pt x="397" y="336"/>
                          <a:pt x="397" y="227"/>
                        </a:cubicBezTo>
                        <a:cubicBezTo>
                          <a:pt x="397" y="222"/>
                          <a:pt x="391" y="219"/>
                          <a:pt x="386" y="219"/>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288" name="Google Shape;1855;p26">
                    <a:extLst>
                      <a:ext uri="{FF2B5EF4-FFF2-40B4-BE49-F238E27FC236}">
                        <a16:creationId xmlns:a16="http://schemas.microsoft.com/office/drawing/2014/main" id="{B24C2544-91F0-83B3-70C2-8B235BEC8A85}"/>
                      </a:ext>
                    </a:extLst>
                  </p:cNvPr>
                  <p:cNvSpPr/>
                  <p:nvPr/>
                </p:nvSpPr>
                <p:spPr>
                  <a:xfrm>
                    <a:off x="1341710" y="10212251"/>
                    <a:ext cx="77226" cy="74367"/>
                  </a:xfrm>
                  <a:custGeom>
                    <a:avLst/>
                    <a:gdLst/>
                    <a:ahLst/>
                    <a:cxnLst/>
                    <a:rect l="l" t="t" r="r" b="b"/>
                    <a:pathLst>
                      <a:path w="117" h="114" extrusionOk="0">
                        <a:moveTo>
                          <a:pt x="2" y="111"/>
                        </a:moveTo>
                        <a:lnTo>
                          <a:pt x="2" y="111"/>
                        </a:lnTo>
                        <a:cubicBezTo>
                          <a:pt x="5" y="113"/>
                          <a:pt x="8" y="113"/>
                          <a:pt x="10" y="113"/>
                        </a:cubicBezTo>
                        <a:cubicBezTo>
                          <a:pt x="10" y="113"/>
                          <a:pt x="13" y="113"/>
                          <a:pt x="15" y="111"/>
                        </a:cubicBezTo>
                        <a:cubicBezTo>
                          <a:pt x="111" y="15"/>
                          <a:pt x="111" y="15"/>
                          <a:pt x="111" y="15"/>
                        </a:cubicBezTo>
                        <a:cubicBezTo>
                          <a:pt x="116" y="10"/>
                          <a:pt x="116" y="5"/>
                          <a:pt x="111" y="2"/>
                        </a:cubicBezTo>
                        <a:cubicBezTo>
                          <a:pt x="108" y="0"/>
                          <a:pt x="103" y="0"/>
                          <a:pt x="100" y="2"/>
                        </a:cubicBezTo>
                        <a:cubicBezTo>
                          <a:pt x="2" y="97"/>
                          <a:pt x="2" y="97"/>
                          <a:pt x="2" y="97"/>
                        </a:cubicBezTo>
                        <a:cubicBezTo>
                          <a:pt x="0" y="103"/>
                          <a:pt x="0" y="108"/>
                          <a:pt x="2" y="111"/>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289" name="Google Shape;1856;p26">
                    <a:extLst>
                      <a:ext uri="{FF2B5EF4-FFF2-40B4-BE49-F238E27FC236}">
                        <a16:creationId xmlns:a16="http://schemas.microsoft.com/office/drawing/2014/main" id="{9E24A331-6B16-946B-C8BE-9B51A984B9BD}"/>
                      </a:ext>
                    </a:extLst>
                  </p:cNvPr>
                  <p:cNvSpPr/>
                  <p:nvPr/>
                </p:nvSpPr>
                <p:spPr>
                  <a:xfrm>
                    <a:off x="1341710" y="10206530"/>
                    <a:ext cx="37183" cy="37183"/>
                  </a:xfrm>
                  <a:custGeom>
                    <a:avLst/>
                    <a:gdLst/>
                    <a:ahLst/>
                    <a:cxnLst/>
                    <a:rect l="l" t="t" r="r" b="b"/>
                    <a:pathLst>
                      <a:path w="56" h="56" extrusionOk="0">
                        <a:moveTo>
                          <a:pt x="29" y="55"/>
                        </a:moveTo>
                        <a:lnTo>
                          <a:pt x="29" y="55"/>
                        </a:lnTo>
                        <a:cubicBezTo>
                          <a:pt x="42" y="55"/>
                          <a:pt x="55" y="42"/>
                          <a:pt x="55" y="26"/>
                        </a:cubicBezTo>
                        <a:cubicBezTo>
                          <a:pt x="55" y="13"/>
                          <a:pt x="42" y="0"/>
                          <a:pt x="29" y="0"/>
                        </a:cubicBezTo>
                        <a:cubicBezTo>
                          <a:pt x="13" y="0"/>
                          <a:pt x="0" y="13"/>
                          <a:pt x="0" y="26"/>
                        </a:cubicBezTo>
                        <a:cubicBezTo>
                          <a:pt x="0" y="42"/>
                          <a:pt x="13" y="55"/>
                          <a:pt x="29" y="55"/>
                        </a:cubicBezTo>
                        <a:close/>
                        <a:moveTo>
                          <a:pt x="29" y="16"/>
                        </a:moveTo>
                        <a:lnTo>
                          <a:pt x="29" y="16"/>
                        </a:lnTo>
                        <a:cubicBezTo>
                          <a:pt x="34" y="16"/>
                          <a:pt x="37" y="21"/>
                          <a:pt x="37" y="26"/>
                        </a:cubicBezTo>
                        <a:cubicBezTo>
                          <a:pt x="37" y="32"/>
                          <a:pt x="34" y="37"/>
                          <a:pt x="29" y="37"/>
                        </a:cubicBezTo>
                        <a:cubicBezTo>
                          <a:pt x="23" y="37"/>
                          <a:pt x="18" y="32"/>
                          <a:pt x="18" y="26"/>
                        </a:cubicBezTo>
                        <a:cubicBezTo>
                          <a:pt x="18" y="21"/>
                          <a:pt x="23" y="16"/>
                          <a:pt x="29" y="16"/>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290" name="Google Shape;1857;p26">
                    <a:extLst>
                      <a:ext uri="{FF2B5EF4-FFF2-40B4-BE49-F238E27FC236}">
                        <a16:creationId xmlns:a16="http://schemas.microsoft.com/office/drawing/2014/main" id="{881CE3CE-1D11-AEE6-359B-0FB7C98CAA71}"/>
                      </a:ext>
                    </a:extLst>
                  </p:cNvPr>
                  <p:cNvSpPr/>
                  <p:nvPr/>
                </p:nvSpPr>
                <p:spPr>
                  <a:xfrm>
                    <a:off x="1384613" y="10252294"/>
                    <a:ext cx="34323" cy="37183"/>
                  </a:xfrm>
                  <a:custGeom>
                    <a:avLst/>
                    <a:gdLst/>
                    <a:ahLst/>
                    <a:cxnLst/>
                    <a:rect l="l" t="t" r="r" b="b"/>
                    <a:pathLst>
                      <a:path w="54" h="56" extrusionOk="0">
                        <a:moveTo>
                          <a:pt x="27" y="0"/>
                        </a:moveTo>
                        <a:lnTo>
                          <a:pt x="27" y="0"/>
                        </a:lnTo>
                        <a:cubicBezTo>
                          <a:pt x="11" y="0"/>
                          <a:pt x="0" y="13"/>
                          <a:pt x="0" y="29"/>
                        </a:cubicBezTo>
                        <a:cubicBezTo>
                          <a:pt x="0" y="42"/>
                          <a:pt x="11" y="55"/>
                          <a:pt x="27" y="55"/>
                        </a:cubicBezTo>
                        <a:cubicBezTo>
                          <a:pt x="43" y="55"/>
                          <a:pt x="53" y="42"/>
                          <a:pt x="53" y="29"/>
                        </a:cubicBezTo>
                        <a:cubicBezTo>
                          <a:pt x="53" y="13"/>
                          <a:pt x="43" y="0"/>
                          <a:pt x="27" y="0"/>
                        </a:cubicBezTo>
                        <a:close/>
                        <a:moveTo>
                          <a:pt x="27" y="37"/>
                        </a:moveTo>
                        <a:lnTo>
                          <a:pt x="27" y="37"/>
                        </a:lnTo>
                        <a:cubicBezTo>
                          <a:pt x="21" y="37"/>
                          <a:pt x="16" y="34"/>
                          <a:pt x="16" y="29"/>
                        </a:cubicBezTo>
                        <a:cubicBezTo>
                          <a:pt x="16" y="24"/>
                          <a:pt x="21" y="18"/>
                          <a:pt x="27" y="18"/>
                        </a:cubicBezTo>
                        <a:cubicBezTo>
                          <a:pt x="32" y="18"/>
                          <a:pt x="37" y="24"/>
                          <a:pt x="37" y="29"/>
                        </a:cubicBezTo>
                        <a:cubicBezTo>
                          <a:pt x="37" y="34"/>
                          <a:pt x="32" y="37"/>
                          <a:pt x="27" y="37"/>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grpSp>
          </p:grpSp>
        </p:grpSp>
        <p:grpSp>
          <p:nvGrpSpPr>
            <p:cNvPr id="302" name="Group 301">
              <a:extLst>
                <a:ext uri="{FF2B5EF4-FFF2-40B4-BE49-F238E27FC236}">
                  <a16:creationId xmlns:a16="http://schemas.microsoft.com/office/drawing/2014/main" id="{2B21EE70-E3CB-1852-BB09-0F6460E092C0}"/>
                </a:ext>
              </a:extLst>
            </p:cNvPr>
            <p:cNvGrpSpPr/>
            <p:nvPr/>
          </p:nvGrpSpPr>
          <p:grpSpPr>
            <a:xfrm>
              <a:off x="8005753" y="2975576"/>
              <a:ext cx="982084" cy="276101"/>
              <a:chOff x="4554882" y="883311"/>
              <a:chExt cx="982084" cy="276101"/>
            </a:xfrm>
          </p:grpSpPr>
          <p:grpSp>
            <p:nvGrpSpPr>
              <p:cNvPr id="303" name="Group 302">
                <a:extLst>
                  <a:ext uri="{FF2B5EF4-FFF2-40B4-BE49-F238E27FC236}">
                    <a16:creationId xmlns:a16="http://schemas.microsoft.com/office/drawing/2014/main" id="{575FC529-C483-9937-71E3-8479B420D94F}"/>
                  </a:ext>
                </a:extLst>
              </p:cNvPr>
              <p:cNvGrpSpPr/>
              <p:nvPr/>
            </p:nvGrpSpPr>
            <p:grpSpPr>
              <a:xfrm>
                <a:off x="5262646" y="883311"/>
                <a:ext cx="274320" cy="274320"/>
                <a:chOff x="3151650" y="394424"/>
                <a:chExt cx="979874" cy="974444"/>
              </a:xfrm>
            </p:grpSpPr>
            <p:sp>
              <p:nvSpPr>
                <p:cNvPr id="321" name="Freeform 167">
                  <a:extLst>
                    <a:ext uri="{FF2B5EF4-FFF2-40B4-BE49-F238E27FC236}">
                      <a16:creationId xmlns:a16="http://schemas.microsoft.com/office/drawing/2014/main" id="{52B2BDCE-DF60-904D-6F29-313C4837035D}"/>
                    </a:ext>
                  </a:extLst>
                </p:cNvPr>
                <p:cNvSpPr>
                  <a:spLocks noChangeArrowheads="1"/>
                </p:cNvSpPr>
                <p:nvPr/>
              </p:nvSpPr>
              <p:spPr bwMode="auto">
                <a:xfrm flipH="1">
                  <a:off x="3151650" y="394424"/>
                  <a:ext cx="979874" cy="974444"/>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322" name="Google Shape;6110;p89">
                  <a:extLst>
                    <a:ext uri="{FF2B5EF4-FFF2-40B4-BE49-F238E27FC236}">
                      <a16:creationId xmlns:a16="http://schemas.microsoft.com/office/drawing/2014/main" id="{004112D7-2324-DEE4-4CC5-259D639B558D}"/>
                    </a:ext>
                  </a:extLst>
                </p:cNvPr>
                <p:cNvSpPr/>
                <p:nvPr/>
              </p:nvSpPr>
              <p:spPr>
                <a:xfrm>
                  <a:off x="3435847" y="675906"/>
                  <a:ext cx="411480" cy="411480"/>
                </a:xfrm>
                <a:custGeom>
                  <a:avLst/>
                  <a:gdLst/>
                  <a:ahLst/>
                  <a:cxnLst/>
                  <a:rect l="l" t="t" r="r" b="b"/>
                  <a:pathLst>
                    <a:path w="1206600" h="1206600" extrusionOk="0">
                      <a:moveTo>
                        <a:pt x="1187549" y="121930"/>
                      </a:moveTo>
                      <a:lnTo>
                        <a:pt x="1035136" y="121930"/>
                      </a:lnTo>
                      <a:lnTo>
                        <a:pt x="1035136" y="30482"/>
                      </a:lnTo>
                      <a:cubicBezTo>
                        <a:pt x="1035136" y="13971"/>
                        <a:pt x="1021165" y="0"/>
                        <a:pt x="1004654" y="0"/>
                      </a:cubicBezTo>
                      <a:cubicBezTo>
                        <a:pt x="988142" y="0"/>
                        <a:pt x="974171" y="13971"/>
                        <a:pt x="974171" y="30482"/>
                      </a:cubicBezTo>
                      <a:lnTo>
                        <a:pt x="974171" y="121930"/>
                      </a:lnTo>
                      <a:lnTo>
                        <a:pt x="274343" y="121930"/>
                      </a:lnTo>
                      <a:lnTo>
                        <a:pt x="274343" y="30482"/>
                      </a:lnTo>
                      <a:cubicBezTo>
                        <a:pt x="274343" y="13971"/>
                        <a:pt x="260372" y="0"/>
                        <a:pt x="243860" y="0"/>
                      </a:cubicBezTo>
                      <a:cubicBezTo>
                        <a:pt x="227349" y="0"/>
                        <a:pt x="213378" y="13971"/>
                        <a:pt x="213378" y="30482"/>
                      </a:cubicBezTo>
                      <a:lnTo>
                        <a:pt x="213378" y="121930"/>
                      </a:lnTo>
                      <a:lnTo>
                        <a:pt x="30483" y="121930"/>
                      </a:lnTo>
                      <a:cubicBezTo>
                        <a:pt x="13972" y="121930"/>
                        <a:pt x="0" y="135901"/>
                        <a:pt x="0" y="152413"/>
                      </a:cubicBezTo>
                      <a:lnTo>
                        <a:pt x="0" y="1187549"/>
                      </a:lnTo>
                      <a:cubicBezTo>
                        <a:pt x="0" y="1204061"/>
                        <a:pt x="13972" y="1218032"/>
                        <a:pt x="30483" y="1218032"/>
                      </a:cubicBezTo>
                      <a:lnTo>
                        <a:pt x="1187549" y="1218032"/>
                      </a:lnTo>
                      <a:cubicBezTo>
                        <a:pt x="1204060" y="1218032"/>
                        <a:pt x="1218032" y="1204061"/>
                        <a:pt x="1218032" y="1187549"/>
                      </a:cubicBezTo>
                      <a:lnTo>
                        <a:pt x="1218032" y="152413"/>
                      </a:lnTo>
                      <a:cubicBezTo>
                        <a:pt x="1218032" y="135901"/>
                        <a:pt x="1204060" y="121930"/>
                        <a:pt x="1187549" y="121930"/>
                      </a:cubicBezTo>
                      <a:close/>
                      <a:moveTo>
                        <a:pt x="1157067" y="182895"/>
                      </a:moveTo>
                      <a:lnTo>
                        <a:pt x="1157067" y="274343"/>
                      </a:lnTo>
                      <a:lnTo>
                        <a:pt x="60965" y="274343"/>
                      </a:lnTo>
                      <a:lnTo>
                        <a:pt x="60965" y="182895"/>
                      </a:lnTo>
                      <a:lnTo>
                        <a:pt x="1157067" y="182895"/>
                      </a:lnTo>
                      <a:close/>
                      <a:moveTo>
                        <a:pt x="60965" y="1157067"/>
                      </a:moveTo>
                      <a:lnTo>
                        <a:pt x="60965" y="335308"/>
                      </a:lnTo>
                      <a:lnTo>
                        <a:pt x="1157067" y="335308"/>
                      </a:lnTo>
                      <a:lnTo>
                        <a:pt x="1157067" y="1157067"/>
                      </a:lnTo>
                      <a:lnTo>
                        <a:pt x="60965" y="1157067"/>
                      </a:lnTo>
                      <a:close/>
                      <a:moveTo>
                        <a:pt x="896695" y="649024"/>
                      </a:moveTo>
                      <a:lnTo>
                        <a:pt x="716340" y="622352"/>
                      </a:lnTo>
                      <a:lnTo>
                        <a:pt x="636324" y="458508"/>
                      </a:lnTo>
                      <a:cubicBezTo>
                        <a:pt x="631243" y="448348"/>
                        <a:pt x="621082" y="441997"/>
                        <a:pt x="609651" y="441997"/>
                      </a:cubicBezTo>
                      <a:cubicBezTo>
                        <a:pt x="598220" y="441997"/>
                        <a:pt x="588059" y="448348"/>
                        <a:pt x="582979" y="458508"/>
                      </a:cubicBezTo>
                      <a:lnTo>
                        <a:pt x="502962" y="622352"/>
                      </a:lnTo>
                      <a:lnTo>
                        <a:pt x="322607" y="649024"/>
                      </a:lnTo>
                      <a:cubicBezTo>
                        <a:pt x="311176" y="650294"/>
                        <a:pt x="301015" y="659185"/>
                        <a:pt x="298475" y="669346"/>
                      </a:cubicBezTo>
                      <a:cubicBezTo>
                        <a:pt x="294665" y="680777"/>
                        <a:pt x="298475" y="692208"/>
                        <a:pt x="306096" y="701099"/>
                      </a:cubicBezTo>
                      <a:lnTo>
                        <a:pt x="436917" y="828109"/>
                      </a:lnTo>
                      <a:lnTo>
                        <a:pt x="406434" y="1007194"/>
                      </a:lnTo>
                      <a:cubicBezTo>
                        <a:pt x="403894" y="1018625"/>
                        <a:pt x="408974" y="1030056"/>
                        <a:pt x="419135" y="1036406"/>
                      </a:cubicBezTo>
                      <a:cubicBezTo>
                        <a:pt x="428026" y="1042757"/>
                        <a:pt x="440727" y="1044027"/>
                        <a:pt x="450888" y="1038947"/>
                      </a:cubicBezTo>
                      <a:lnTo>
                        <a:pt x="612191" y="953850"/>
                      </a:lnTo>
                      <a:lnTo>
                        <a:pt x="773495" y="1038947"/>
                      </a:lnTo>
                      <a:cubicBezTo>
                        <a:pt x="778575" y="1041487"/>
                        <a:pt x="782386" y="1042757"/>
                        <a:pt x="787466" y="1042757"/>
                      </a:cubicBezTo>
                      <a:cubicBezTo>
                        <a:pt x="793816" y="1042757"/>
                        <a:pt x="800167" y="1040217"/>
                        <a:pt x="805247" y="1036406"/>
                      </a:cubicBezTo>
                      <a:cubicBezTo>
                        <a:pt x="814138" y="1030056"/>
                        <a:pt x="819218" y="1018625"/>
                        <a:pt x="817948" y="1007194"/>
                      </a:cubicBezTo>
                      <a:lnTo>
                        <a:pt x="787466" y="828109"/>
                      </a:lnTo>
                      <a:lnTo>
                        <a:pt x="918286" y="701099"/>
                      </a:lnTo>
                      <a:cubicBezTo>
                        <a:pt x="927177" y="693478"/>
                        <a:pt x="929718" y="680777"/>
                        <a:pt x="925907" y="669346"/>
                      </a:cubicBezTo>
                      <a:cubicBezTo>
                        <a:pt x="918286" y="659185"/>
                        <a:pt x="908126" y="650294"/>
                        <a:pt x="896695" y="649024"/>
                      </a:cubicBezTo>
                      <a:close/>
                      <a:moveTo>
                        <a:pt x="729041" y="795086"/>
                      </a:moveTo>
                      <a:cubicBezTo>
                        <a:pt x="721420" y="802707"/>
                        <a:pt x="718880" y="811598"/>
                        <a:pt x="720150" y="821759"/>
                      </a:cubicBezTo>
                      <a:lnTo>
                        <a:pt x="743012" y="956390"/>
                      </a:lnTo>
                      <a:lnTo>
                        <a:pt x="622352" y="892885"/>
                      </a:lnTo>
                      <a:cubicBezTo>
                        <a:pt x="613461" y="887804"/>
                        <a:pt x="603300" y="887804"/>
                        <a:pt x="594409" y="892885"/>
                      </a:cubicBezTo>
                      <a:lnTo>
                        <a:pt x="473749" y="956390"/>
                      </a:lnTo>
                      <a:lnTo>
                        <a:pt x="496612" y="821759"/>
                      </a:lnTo>
                      <a:cubicBezTo>
                        <a:pt x="497882" y="811598"/>
                        <a:pt x="495341" y="801437"/>
                        <a:pt x="487721" y="795086"/>
                      </a:cubicBezTo>
                      <a:lnTo>
                        <a:pt x="389923" y="699828"/>
                      </a:lnTo>
                      <a:lnTo>
                        <a:pt x="524554" y="680777"/>
                      </a:lnTo>
                      <a:cubicBezTo>
                        <a:pt x="534715" y="679507"/>
                        <a:pt x="543605" y="673156"/>
                        <a:pt x="547416" y="664266"/>
                      </a:cubicBezTo>
                      <a:lnTo>
                        <a:pt x="608381" y="542335"/>
                      </a:lnTo>
                      <a:lnTo>
                        <a:pt x="668076" y="664266"/>
                      </a:lnTo>
                      <a:cubicBezTo>
                        <a:pt x="671886" y="673156"/>
                        <a:pt x="680777" y="679507"/>
                        <a:pt x="690938" y="680777"/>
                      </a:cubicBezTo>
                      <a:lnTo>
                        <a:pt x="825569" y="699828"/>
                      </a:lnTo>
                      <a:lnTo>
                        <a:pt x="729041" y="795086"/>
                      </a:lnTo>
                      <a:close/>
                    </a:path>
                  </a:pathLst>
                </a:custGeom>
                <a:solidFill>
                  <a:srgbClr val="FFFFFF"/>
                </a:solid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800" b="0" i="0" u="none" strike="noStrike" kern="0" cap="none" spc="0" normalizeH="0" baseline="0" noProof="0" dirty="0">
                    <a:ln>
                      <a:noFill/>
                    </a:ln>
                    <a:solidFill>
                      <a:srgbClr val="989998"/>
                    </a:solidFill>
                    <a:effectLst/>
                    <a:uLnTx/>
                    <a:uFillTx/>
                    <a:latin typeface="Dax Offc Pro" panose="020B0504030101020102" pitchFamily="34" charset="0"/>
                    <a:ea typeface="Calibri"/>
                    <a:cs typeface="Calibri"/>
                    <a:sym typeface="Calibri"/>
                  </a:endParaRPr>
                </a:p>
              </p:txBody>
            </p:sp>
          </p:grpSp>
          <p:grpSp>
            <p:nvGrpSpPr>
              <p:cNvPr id="304" name="Group 303">
                <a:extLst>
                  <a:ext uri="{FF2B5EF4-FFF2-40B4-BE49-F238E27FC236}">
                    <a16:creationId xmlns:a16="http://schemas.microsoft.com/office/drawing/2014/main" id="{10237A5E-51B4-B475-F853-538B9475B71D}"/>
                  </a:ext>
                </a:extLst>
              </p:cNvPr>
              <p:cNvGrpSpPr/>
              <p:nvPr/>
            </p:nvGrpSpPr>
            <p:grpSpPr>
              <a:xfrm>
                <a:off x="4908764" y="885092"/>
                <a:ext cx="274320" cy="274320"/>
                <a:chOff x="2017814" y="394424"/>
                <a:chExt cx="979874" cy="974444"/>
              </a:xfrm>
            </p:grpSpPr>
            <p:sp>
              <p:nvSpPr>
                <p:cNvPr id="312" name="Freeform 166">
                  <a:extLst>
                    <a:ext uri="{FF2B5EF4-FFF2-40B4-BE49-F238E27FC236}">
                      <a16:creationId xmlns:a16="http://schemas.microsoft.com/office/drawing/2014/main" id="{124C6D93-C43A-61F8-80C5-B0214CA39D5B}"/>
                    </a:ext>
                  </a:extLst>
                </p:cNvPr>
                <p:cNvSpPr>
                  <a:spLocks noChangeArrowheads="1"/>
                </p:cNvSpPr>
                <p:nvPr/>
              </p:nvSpPr>
              <p:spPr bwMode="auto">
                <a:xfrm flipH="1">
                  <a:off x="2017814" y="394424"/>
                  <a:ext cx="979874" cy="974444"/>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dirty="0">
                    <a:ln>
                      <a:noFill/>
                    </a:ln>
                    <a:solidFill>
                      <a:srgbClr val="989998"/>
                    </a:solidFill>
                    <a:effectLst/>
                    <a:uLnTx/>
                    <a:uFillTx/>
                    <a:latin typeface="Dax Offc Pro" panose="020B0504030101020102" pitchFamily="34" charset="0"/>
                    <a:ea typeface="+mn-ea"/>
                    <a:cs typeface="+mn-cs"/>
                  </a:endParaRPr>
                </a:p>
              </p:txBody>
            </p:sp>
            <p:grpSp>
              <p:nvGrpSpPr>
                <p:cNvPr id="313" name="Google Shape;6241;p55">
                  <a:extLst>
                    <a:ext uri="{FF2B5EF4-FFF2-40B4-BE49-F238E27FC236}">
                      <a16:creationId xmlns:a16="http://schemas.microsoft.com/office/drawing/2014/main" id="{C73EBB40-15CB-A439-1D87-15EFD42990F5}"/>
                    </a:ext>
                  </a:extLst>
                </p:cNvPr>
                <p:cNvGrpSpPr>
                  <a:grpSpLocks noChangeAspect="1"/>
                </p:cNvGrpSpPr>
                <p:nvPr/>
              </p:nvGrpSpPr>
              <p:grpSpPr>
                <a:xfrm>
                  <a:off x="2362776" y="675906"/>
                  <a:ext cx="289950" cy="411480"/>
                  <a:chOff x="574167" y="2991963"/>
                  <a:chExt cx="194466" cy="275959"/>
                </a:xfrm>
                <a:solidFill>
                  <a:srgbClr val="FFFFFF"/>
                </a:solidFill>
              </p:grpSpPr>
              <p:sp>
                <p:nvSpPr>
                  <p:cNvPr id="314" name="Google Shape;6242;p55">
                    <a:extLst>
                      <a:ext uri="{FF2B5EF4-FFF2-40B4-BE49-F238E27FC236}">
                        <a16:creationId xmlns:a16="http://schemas.microsoft.com/office/drawing/2014/main" id="{8B55F82B-365A-933D-A870-723CCE4705BC}"/>
                      </a:ext>
                    </a:extLst>
                  </p:cNvPr>
                  <p:cNvSpPr/>
                  <p:nvPr/>
                </p:nvSpPr>
                <p:spPr>
                  <a:xfrm>
                    <a:off x="574167" y="2991963"/>
                    <a:ext cx="194466" cy="275959"/>
                  </a:xfrm>
                  <a:custGeom>
                    <a:avLst/>
                    <a:gdLst/>
                    <a:ahLst/>
                    <a:cxnLst/>
                    <a:rect l="l" t="t" r="r" b="b"/>
                    <a:pathLst>
                      <a:path w="465" h="658" extrusionOk="0">
                        <a:moveTo>
                          <a:pt x="449" y="0"/>
                        </a:moveTo>
                        <a:lnTo>
                          <a:pt x="449" y="0"/>
                        </a:lnTo>
                        <a:cubicBezTo>
                          <a:pt x="8" y="0"/>
                          <a:pt x="8" y="0"/>
                          <a:pt x="8" y="0"/>
                        </a:cubicBezTo>
                        <a:cubicBezTo>
                          <a:pt x="0" y="0"/>
                          <a:pt x="0" y="0"/>
                          <a:pt x="0" y="15"/>
                        </a:cubicBezTo>
                        <a:cubicBezTo>
                          <a:pt x="0" y="642"/>
                          <a:pt x="0" y="642"/>
                          <a:pt x="0" y="642"/>
                        </a:cubicBezTo>
                        <a:cubicBezTo>
                          <a:pt x="0" y="650"/>
                          <a:pt x="0" y="657"/>
                          <a:pt x="8" y="657"/>
                        </a:cubicBezTo>
                        <a:cubicBezTo>
                          <a:pt x="449" y="657"/>
                          <a:pt x="449" y="657"/>
                          <a:pt x="449" y="657"/>
                        </a:cubicBezTo>
                        <a:cubicBezTo>
                          <a:pt x="456" y="657"/>
                          <a:pt x="464" y="650"/>
                          <a:pt x="464" y="642"/>
                        </a:cubicBezTo>
                        <a:cubicBezTo>
                          <a:pt x="464" y="15"/>
                          <a:pt x="464" y="15"/>
                          <a:pt x="464" y="15"/>
                        </a:cubicBezTo>
                        <a:cubicBezTo>
                          <a:pt x="464" y="0"/>
                          <a:pt x="456" y="0"/>
                          <a:pt x="449" y="0"/>
                        </a:cubicBezTo>
                        <a:close/>
                        <a:moveTo>
                          <a:pt x="441" y="627"/>
                        </a:moveTo>
                        <a:lnTo>
                          <a:pt x="441" y="627"/>
                        </a:lnTo>
                        <a:cubicBezTo>
                          <a:pt x="23" y="627"/>
                          <a:pt x="23" y="627"/>
                          <a:pt x="23" y="627"/>
                        </a:cubicBezTo>
                        <a:cubicBezTo>
                          <a:pt x="23" y="22"/>
                          <a:pt x="23" y="22"/>
                          <a:pt x="23" y="22"/>
                        </a:cubicBezTo>
                        <a:cubicBezTo>
                          <a:pt x="441" y="22"/>
                          <a:pt x="441" y="22"/>
                          <a:pt x="441" y="22"/>
                        </a:cubicBezTo>
                        <a:lnTo>
                          <a:pt x="441" y="627"/>
                        </a:ln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315" name="Google Shape;6243;p55">
                    <a:extLst>
                      <a:ext uri="{FF2B5EF4-FFF2-40B4-BE49-F238E27FC236}">
                        <a16:creationId xmlns:a16="http://schemas.microsoft.com/office/drawing/2014/main" id="{2F797065-371A-E225-3A7F-FAE0166CD24D}"/>
                      </a:ext>
                    </a:extLst>
                  </p:cNvPr>
                  <p:cNvSpPr/>
                  <p:nvPr/>
                </p:nvSpPr>
                <p:spPr>
                  <a:xfrm>
                    <a:off x="638990" y="3186430"/>
                    <a:ext cx="59266" cy="59266"/>
                  </a:xfrm>
                  <a:custGeom>
                    <a:avLst/>
                    <a:gdLst/>
                    <a:ahLst/>
                    <a:cxnLst/>
                    <a:rect l="l" t="t" r="r" b="b"/>
                    <a:pathLst>
                      <a:path w="143" h="143" extrusionOk="0">
                        <a:moveTo>
                          <a:pt x="75" y="0"/>
                        </a:moveTo>
                        <a:lnTo>
                          <a:pt x="75" y="0"/>
                        </a:lnTo>
                        <a:cubicBezTo>
                          <a:pt x="38" y="0"/>
                          <a:pt x="0" y="37"/>
                          <a:pt x="0" y="75"/>
                        </a:cubicBezTo>
                        <a:cubicBezTo>
                          <a:pt x="0" y="112"/>
                          <a:pt x="38" y="142"/>
                          <a:pt x="75" y="142"/>
                        </a:cubicBezTo>
                        <a:cubicBezTo>
                          <a:pt x="112" y="142"/>
                          <a:pt x="142" y="112"/>
                          <a:pt x="142" y="75"/>
                        </a:cubicBezTo>
                        <a:cubicBezTo>
                          <a:pt x="142" y="37"/>
                          <a:pt x="112" y="0"/>
                          <a:pt x="75" y="0"/>
                        </a:cubicBezTo>
                        <a:close/>
                        <a:moveTo>
                          <a:pt x="75" y="120"/>
                        </a:moveTo>
                        <a:lnTo>
                          <a:pt x="75" y="120"/>
                        </a:lnTo>
                        <a:cubicBezTo>
                          <a:pt x="52" y="120"/>
                          <a:pt x="30" y="97"/>
                          <a:pt x="30" y="75"/>
                        </a:cubicBezTo>
                        <a:cubicBezTo>
                          <a:pt x="30" y="53"/>
                          <a:pt x="52" y="30"/>
                          <a:pt x="75" y="30"/>
                        </a:cubicBezTo>
                        <a:cubicBezTo>
                          <a:pt x="97" y="30"/>
                          <a:pt x="120" y="53"/>
                          <a:pt x="120" y="75"/>
                        </a:cubicBezTo>
                        <a:cubicBezTo>
                          <a:pt x="120" y="97"/>
                          <a:pt x="97" y="120"/>
                          <a:pt x="75" y="120"/>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316" name="Google Shape;6244;p55">
                    <a:extLst>
                      <a:ext uri="{FF2B5EF4-FFF2-40B4-BE49-F238E27FC236}">
                        <a16:creationId xmlns:a16="http://schemas.microsoft.com/office/drawing/2014/main" id="{DA759551-8E2C-0229-F230-E355EE4FD95A}"/>
                      </a:ext>
                    </a:extLst>
                  </p:cNvPr>
                  <p:cNvSpPr/>
                  <p:nvPr/>
                </p:nvSpPr>
                <p:spPr>
                  <a:xfrm>
                    <a:off x="638990" y="3104940"/>
                    <a:ext cx="59266" cy="59266"/>
                  </a:xfrm>
                  <a:custGeom>
                    <a:avLst/>
                    <a:gdLst/>
                    <a:ahLst/>
                    <a:cxnLst/>
                    <a:rect l="l" t="t" r="r" b="b"/>
                    <a:pathLst>
                      <a:path w="143" h="143" extrusionOk="0">
                        <a:moveTo>
                          <a:pt x="75" y="0"/>
                        </a:moveTo>
                        <a:lnTo>
                          <a:pt x="75" y="0"/>
                        </a:lnTo>
                        <a:cubicBezTo>
                          <a:pt x="38" y="0"/>
                          <a:pt x="0" y="30"/>
                          <a:pt x="0" y="75"/>
                        </a:cubicBezTo>
                        <a:cubicBezTo>
                          <a:pt x="0" y="112"/>
                          <a:pt x="38" y="142"/>
                          <a:pt x="75" y="142"/>
                        </a:cubicBezTo>
                        <a:cubicBezTo>
                          <a:pt x="112" y="142"/>
                          <a:pt x="142" y="112"/>
                          <a:pt x="142" y="75"/>
                        </a:cubicBezTo>
                        <a:cubicBezTo>
                          <a:pt x="142" y="30"/>
                          <a:pt x="112" y="0"/>
                          <a:pt x="75" y="0"/>
                        </a:cubicBezTo>
                        <a:close/>
                        <a:moveTo>
                          <a:pt x="75" y="112"/>
                        </a:moveTo>
                        <a:lnTo>
                          <a:pt x="75" y="112"/>
                        </a:lnTo>
                        <a:cubicBezTo>
                          <a:pt x="52" y="112"/>
                          <a:pt x="30" y="97"/>
                          <a:pt x="30" y="75"/>
                        </a:cubicBezTo>
                        <a:cubicBezTo>
                          <a:pt x="30" y="52"/>
                          <a:pt x="52" y="30"/>
                          <a:pt x="75" y="30"/>
                        </a:cubicBezTo>
                        <a:cubicBezTo>
                          <a:pt x="97" y="30"/>
                          <a:pt x="120" y="52"/>
                          <a:pt x="120" y="75"/>
                        </a:cubicBezTo>
                        <a:cubicBezTo>
                          <a:pt x="120" y="97"/>
                          <a:pt x="97" y="112"/>
                          <a:pt x="75" y="112"/>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317" name="Google Shape;6245;p55">
                    <a:extLst>
                      <a:ext uri="{FF2B5EF4-FFF2-40B4-BE49-F238E27FC236}">
                        <a16:creationId xmlns:a16="http://schemas.microsoft.com/office/drawing/2014/main" id="{4D1EC6A8-FC97-7E86-307B-3A176867CBA1}"/>
                      </a:ext>
                    </a:extLst>
                  </p:cNvPr>
                  <p:cNvSpPr/>
                  <p:nvPr/>
                </p:nvSpPr>
                <p:spPr>
                  <a:xfrm>
                    <a:off x="638990" y="3019745"/>
                    <a:ext cx="59266" cy="59266"/>
                  </a:xfrm>
                  <a:custGeom>
                    <a:avLst/>
                    <a:gdLst/>
                    <a:ahLst/>
                    <a:cxnLst/>
                    <a:rect l="l" t="t" r="r" b="b"/>
                    <a:pathLst>
                      <a:path w="143" h="143" extrusionOk="0">
                        <a:moveTo>
                          <a:pt x="75" y="0"/>
                        </a:moveTo>
                        <a:lnTo>
                          <a:pt x="75" y="0"/>
                        </a:lnTo>
                        <a:cubicBezTo>
                          <a:pt x="38" y="0"/>
                          <a:pt x="0" y="37"/>
                          <a:pt x="0" y="75"/>
                        </a:cubicBezTo>
                        <a:cubicBezTo>
                          <a:pt x="0" y="112"/>
                          <a:pt x="38" y="142"/>
                          <a:pt x="75" y="142"/>
                        </a:cubicBezTo>
                        <a:cubicBezTo>
                          <a:pt x="112" y="142"/>
                          <a:pt x="142" y="112"/>
                          <a:pt x="142" y="75"/>
                        </a:cubicBezTo>
                        <a:cubicBezTo>
                          <a:pt x="142" y="37"/>
                          <a:pt x="112" y="0"/>
                          <a:pt x="75" y="0"/>
                        </a:cubicBezTo>
                        <a:close/>
                        <a:moveTo>
                          <a:pt x="75" y="120"/>
                        </a:moveTo>
                        <a:lnTo>
                          <a:pt x="75" y="120"/>
                        </a:lnTo>
                        <a:cubicBezTo>
                          <a:pt x="52" y="120"/>
                          <a:pt x="30" y="97"/>
                          <a:pt x="30" y="75"/>
                        </a:cubicBezTo>
                        <a:cubicBezTo>
                          <a:pt x="30" y="52"/>
                          <a:pt x="52" y="30"/>
                          <a:pt x="75" y="30"/>
                        </a:cubicBezTo>
                        <a:cubicBezTo>
                          <a:pt x="97" y="30"/>
                          <a:pt x="120" y="52"/>
                          <a:pt x="120" y="75"/>
                        </a:cubicBezTo>
                        <a:cubicBezTo>
                          <a:pt x="120" y="97"/>
                          <a:pt x="97" y="120"/>
                          <a:pt x="75" y="120"/>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318" name="Google Shape;6246;p55">
                    <a:extLst>
                      <a:ext uri="{FF2B5EF4-FFF2-40B4-BE49-F238E27FC236}">
                        <a16:creationId xmlns:a16="http://schemas.microsoft.com/office/drawing/2014/main" id="{29B86BF7-5217-8018-A071-B83F554AE5DB}"/>
                      </a:ext>
                    </a:extLst>
                  </p:cNvPr>
                  <p:cNvSpPr/>
                  <p:nvPr/>
                </p:nvSpPr>
                <p:spPr>
                  <a:xfrm>
                    <a:off x="624173" y="3003076"/>
                    <a:ext cx="94455" cy="53710"/>
                  </a:xfrm>
                  <a:custGeom>
                    <a:avLst/>
                    <a:gdLst/>
                    <a:ahLst/>
                    <a:cxnLst/>
                    <a:rect l="l" t="t" r="r" b="b"/>
                    <a:pathLst>
                      <a:path w="225" h="128" extrusionOk="0">
                        <a:moveTo>
                          <a:pt x="15" y="127"/>
                        </a:moveTo>
                        <a:lnTo>
                          <a:pt x="15" y="127"/>
                        </a:lnTo>
                        <a:cubicBezTo>
                          <a:pt x="22" y="127"/>
                          <a:pt x="22" y="127"/>
                          <a:pt x="22" y="119"/>
                        </a:cubicBezTo>
                        <a:cubicBezTo>
                          <a:pt x="22" y="67"/>
                          <a:pt x="67" y="29"/>
                          <a:pt x="112" y="29"/>
                        </a:cubicBezTo>
                        <a:cubicBezTo>
                          <a:pt x="157" y="29"/>
                          <a:pt x="194" y="67"/>
                          <a:pt x="194" y="119"/>
                        </a:cubicBezTo>
                        <a:cubicBezTo>
                          <a:pt x="194" y="127"/>
                          <a:pt x="202" y="127"/>
                          <a:pt x="209" y="127"/>
                        </a:cubicBezTo>
                        <a:cubicBezTo>
                          <a:pt x="217" y="127"/>
                          <a:pt x="224" y="127"/>
                          <a:pt x="224" y="119"/>
                        </a:cubicBezTo>
                        <a:cubicBezTo>
                          <a:pt x="224" y="52"/>
                          <a:pt x="172" y="0"/>
                          <a:pt x="112" y="0"/>
                        </a:cubicBezTo>
                        <a:cubicBezTo>
                          <a:pt x="52" y="0"/>
                          <a:pt x="0" y="52"/>
                          <a:pt x="0" y="119"/>
                        </a:cubicBezTo>
                        <a:cubicBezTo>
                          <a:pt x="0" y="127"/>
                          <a:pt x="7" y="127"/>
                          <a:pt x="15" y="127"/>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319" name="Google Shape;6247;p55">
                    <a:extLst>
                      <a:ext uri="{FF2B5EF4-FFF2-40B4-BE49-F238E27FC236}">
                        <a16:creationId xmlns:a16="http://schemas.microsoft.com/office/drawing/2014/main" id="{5E3F4875-98B2-D21A-26A6-4681C7CCFA0C}"/>
                      </a:ext>
                    </a:extLst>
                  </p:cNvPr>
                  <p:cNvSpPr/>
                  <p:nvPr/>
                </p:nvSpPr>
                <p:spPr>
                  <a:xfrm>
                    <a:off x="624173" y="3084566"/>
                    <a:ext cx="94455" cy="57415"/>
                  </a:xfrm>
                  <a:custGeom>
                    <a:avLst/>
                    <a:gdLst/>
                    <a:ahLst/>
                    <a:cxnLst/>
                    <a:rect l="l" t="t" r="r" b="b"/>
                    <a:pathLst>
                      <a:path w="225" h="135" extrusionOk="0">
                        <a:moveTo>
                          <a:pt x="15" y="134"/>
                        </a:moveTo>
                        <a:lnTo>
                          <a:pt x="15" y="134"/>
                        </a:lnTo>
                        <a:cubicBezTo>
                          <a:pt x="22" y="134"/>
                          <a:pt x="22" y="127"/>
                          <a:pt x="22" y="120"/>
                        </a:cubicBezTo>
                        <a:cubicBezTo>
                          <a:pt x="22" y="67"/>
                          <a:pt x="67" y="30"/>
                          <a:pt x="112" y="30"/>
                        </a:cubicBezTo>
                        <a:cubicBezTo>
                          <a:pt x="157" y="30"/>
                          <a:pt x="194" y="67"/>
                          <a:pt x="194" y="120"/>
                        </a:cubicBezTo>
                        <a:cubicBezTo>
                          <a:pt x="194" y="127"/>
                          <a:pt x="202" y="134"/>
                          <a:pt x="209" y="134"/>
                        </a:cubicBezTo>
                        <a:cubicBezTo>
                          <a:pt x="217" y="134"/>
                          <a:pt x="224" y="127"/>
                          <a:pt x="224" y="120"/>
                        </a:cubicBezTo>
                        <a:cubicBezTo>
                          <a:pt x="224" y="52"/>
                          <a:pt x="172" y="0"/>
                          <a:pt x="112" y="0"/>
                        </a:cubicBezTo>
                        <a:cubicBezTo>
                          <a:pt x="52" y="0"/>
                          <a:pt x="0" y="52"/>
                          <a:pt x="0" y="120"/>
                        </a:cubicBezTo>
                        <a:cubicBezTo>
                          <a:pt x="0" y="127"/>
                          <a:pt x="7" y="134"/>
                          <a:pt x="15" y="134"/>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320" name="Google Shape;6248;p55">
                    <a:extLst>
                      <a:ext uri="{FF2B5EF4-FFF2-40B4-BE49-F238E27FC236}">
                        <a16:creationId xmlns:a16="http://schemas.microsoft.com/office/drawing/2014/main" id="{B65313F0-C0BB-50FF-E49A-7CD4715BDCB4}"/>
                      </a:ext>
                    </a:extLst>
                  </p:cNvPr>
                  <p:cNvSpPr/>
                  <p:nvPr/>
                </p:nvSpPr>
                <p:spPr>
                  <a:xfrm>
                    <a:off x="624173" y="3166057"/>
                    <a:ext cx="94455" cy="53710"/>
                  </a:xfrm>
                  <a:custGeom>
                    <a:avLst/>
                    <a:gdLst/>
                    <a:ahLst/>
                    <a:cxnLst/>
                    <a:rect l="l" t="t" r="r" b="b"/>
                    <a:pathLst>
                      <a:path w="225" h="128" extrusionOk="0">
                        <a:moveTo>
                          <a:pt x="15" y="127"/>
                        </a:moveTo>
                        <a:lnTo>
                          <a:pt x="15" y="127"/>
                        </a:lnTo>
                        <a:cubicBezTo>
                          <a:pt x="22" y="127"/>
                          <a:pt x="22" y="120"/>
                          <a:pt x="22" y="112"/>
                        </a:cubicBezTo>
                        <a:cubicBezTo>
                          <a:pt x="22" y="68"/>
                          <a:pt x="67" y="30"/>
                          <a:pt x="112" y="30"/>
                        </a:cubicBezTo>
                        <a:cubicBezTo>
                          <a:pt x="157" y="30"/>
                          <a:pt x="194" y="68"/>
                          <a:pt x="194" y="112"/>
                        </a:cubicBezTo>
                        <a:cubicBezTo>
                          <a:pt x="194" y="120"/>
                          <a:pt x="202" y="127"/>
                          <a:pt x="209" y="127"/>
                        </a:cubicBezTo>
                        <a:cubicBezTo>
                          <a:pt x="217" y="127"/>
                          <a:pt x="224" y="120"/>
                          <a:pt x="224" y="112"/>
                        </a:cubicBezTo>
                        <a:cubicBezTo>
                          <a:pt x="224" y="53"/>
                          <a:pt x="172" y="0"/>
                          <a:pt x="112" y="0"/>
                        </a:cubicBezTo>
                        <a:cubicBezTo>
                          <a:pt x="52" y="0"/>
                          <a:pt x="0" y="53"/>
                          <a:pt x="0" y="112"/>
                        </a:cubicBezTo>
                        <a:cubicBezTo>
                          <a:pt x="0" y="120"/>
                          <a:pt x="7" y="127"/>
                          <a:pt x="15" y="127"/>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grpSp>
          </p:grpSp>
          <p:grpSp>
            <p:nvGrpSpPr>
              <p:cNvPr id="305" name="Group 304">
                <a:extLst>
                  <a:ext uri="{FF2B5EF4-FFF2-40B4-BE49-F238E27FC236}">
                    <a16:creationId xmlns:a16="http://schemas.microsoft.com/office/drawing/2014/main" id="{6A6B82C4-4FC2-98B2-55D9-900BF8EF6B36}"/>
                  </a:ext>
                </a:extLst>
              </p:cNvPr>
              <p:cNvGrpSpPr/>
              <p:nvPr/>
            </p:nvGrpSpPr>
            <p:grpSpPr>
              <a:xfrm>
                <a:off x="4554882" y="883311"/>
                <a:ext cx="274320" cy="274320"/>
                <a:chOff x="905758" y="394424"/>
                <a:chExt cx="979874" cy="979874"/>
              </a:xfrm>
            </p:grpSpPr>
            <p:sp>
              <p:nvSpPr>
                <p:cNvPr id="306" name="Freeform 165">
                  <a:extLst>
                    <a:ext uri="{FF2B5EF4-FFF2-40B4-BE49-F238E27FC236}">
                      <a16:creationId xmlns:a16="http://schemas.microsoft.com/office/drawing/2014/main" id="{89BBD71B-9C64-4210-7DFA-4CE915BD197D}"/>
                    </a:ext>
                  </a:extLst>
                </p:cNvPr>
                <p:cNvSpPr>
                  <a:spLocks noChangeArrowheads="1"/>
                </p:cNvSpPr>
                <p:nvPr/>
              </p:nvSpPr>
              <p:spPr bwMode="auto">
                <a:xfrm flipH="1">
                  <a:off x="905758" y="394424"/>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grpSp>
              <p:nvGrpSpPr>
                <p:cNvPr id="307" name="Google Shape;1853;p26">
                  <a:extLst>
                    <a:ext uri="{FF2B5EF4-FFF2-40B4-BE49-F238E27FC236}">
                      <a16:creationId xmlns:a16="http://schemas.microsoft.com/office/drawing/2014/main" id="{D169CFEC-F098-3A3E-B2A5-B4CEF5FA1E47}"/>
                    </a:ext>
                  </a:extLst>
                </p:cNvPr>
                <p:cNvGrpSpPr>
                  <a:grpSpLocks noChangeAspect="1"/>
                </p:cNvGrpSpPr>
                <p:nvPr/>
              </p:nvGrpSpPr>
              <p:grpSpPr>
                <a:xfrm>
                  <a:off x="1204803" y="678621"/>
                  <a:ext cx="381784" cy="411480"/>
                  <a:chOff x="1253041" y="10100699"/>
                  <a:chExt cx="257424" cy="277448"/>
                </a:xfrm>
                <a:solidFill>
                  <a:srgbClr val="FFFFFF"/>
                </a:solidFill>
              </p:grpSpPr>
              <p:sp>
                <p:nvSpPr>
                  <p:cNvPr id="308" name="Google Shape;1854;p26">
                    <a:extLst>
                      <a:ext uri="{FF2B5EF4-FFF2-40B4-BE49-F238E27FC236}">
                        <a16:creationId xmlns:a16="http://schemas.microsoft.com/office/drawing/2014/main" id="{D4B9439F-8BE5-219A-1F85-308B4ED8086A}"/>
                      </a:ext>
                    </a:extLst>
                  </p:cNvPr>
                  <p:cNvSpPr/>
                  <p:nvPr/>
                </p:nvSpPr>
                <p:spPr>
                  <a:xfrm>
                    <a:off x="1253041" y="10100699"/>
                    <a:ext cx="257424" cy="277448"/>
                  </a:xfrm>
                  <a:custGeom>
                    <a:avLst/>
                    <a:gdLst/>
                    <a:ahLst/>
                    <a:cxnLst/>
                    <a:rect l="l" t="t" r="r" b="b"/>
                    <a:pathLst>
                      <a:path w="398" h="427" extrusionOk="0">
                        <a:moveTo>
                          <a:pt x="386" y="219"/>
                        </a:moveTo>
                        <a:lnTo>
                          <a:pt x="386" y="219"/>
                        </a:lnTo>
                        <a:cubicBezTo>
                          <a:pt x="383" y="219"/>
                          <a:pt x="378" y="222"/>
                          <a:pt x="378" y="227"/>
                        </a:cubicBezTo>
                        <a:cubicBezTo>
                          <a:pt x="378" y="328"/>
                          <a:pt x="299" y="407"/>
                          <a:pt x="198" y="407"/>
                        </a:cubicBezTo>
                        <a:cubicBezTo>
                          <a:pt x="97" y="407"/>
                          <a:pt x="18" y="328"/>
                          <a:pt x="18" y="227"/>
                        </a:cubicBezTo>
                        <a:cubicBezTo>
                          <a:pt x="18" y="135"/>
                          <a:pt x="90" y="55"/>
                          <a:pt x="182" y="47"/>
                        </a:cubicBezTo>
                        <a:cubicBezTo>
                          <a:pt x="166" y="74"/>
                          <a:pt x="166" y="74"/>
                          <a:pt x="166" y="74"/>
                        </a:cubicBezTo>
                        <a:cubicBezTo>
                          <a:pt x="164" y="76"/>
                          <a:pt x="164" y="82"/>
                          <a:pt x="169" y="84"/>
                        </a:cubicBezTo>
                        <a:cubicBezTo>
                          <a:pt x="172" y="87"/>
                          <a:pt x="177" y="87"/>
                          <a:pt x="180" y="82"/>
                        </a:cubicBezTo>
                        <a:cubicBezTo>
                          <a:pt x="206" y="42"/>
                          <a:pt x="206" y="42"/>
                          <a:pt x="206" y="42"/>
                        </a:cubicBezTo>
                        <a:lnTo>
                          <a:pt x="206" y="42"/>
                        </a:lnTo>
                        <a:lnTo>
                          <a:pt x="206" y="39"/>
                        </a:lnTo>
                        <a:lnTo>
                          <a:pt x="206" y="39"/>
                        </a:lnTo>
                        <a:cubicBezTo>
                          <a:pt x="206" y="37"/>
                          <a:pt x="206" y="37"/>
                          <a:pt x="206" y="34"/>
                        </a:cubicBezTo>
                        <a:lnTo>
                          <a:pt x="206" y="34"/>
                        </a:lnTo>
                        <a:lnTo>
                          <a:pt x="206" y="34"/>
                        </a:lnTo>
                        <a:lnTo>
                          <a:pt x="203" y="31"/>
                        </a:lnTo>
                        <a:cubicBezTo>
                          <a:pt x="174" y="2"/>
                          <a:pt x="174" y="2"/>
                          <a:pt x="174" y="2"/>
                        </a:cubicBezTo>
                        <a:cubicBezTo>
                          <a:pt x="172" y="0"/>
                          <a:pt x="166" y="0"/>
                          <a:pt x="161" y="2"/>
                        </a:cubicBezTo>
                        <a:cubicBezTo>
                          <a:pt x="158" y="5"/>
                          <a:pt x="158" y="10"/>
                          <a:pt x="161" y="15"/>
                        </a:cubicBezTo>
                        <a:cubicBezTo>
                          <a:pt x="177" y="31"/>
                          <a:pt x="177" y="31"/>
                          <a:pt x="177" y="31"/>
                        </a:cubicBezTo>
                        <a:cubicBezTo>
                          <a:pt x="79" y="42"/>
                          <a:pt x="0" y="124"/>
                          <a:pt x="0" y="227"/>
                        </a:cubicBezTo>
                        <a:cubicBezTo>
                          <a:pt x="0" y="336"/>
                          <a:pt x="90" y="426"/>
                          <a:pt x="198" y="426"/>
                        </a:cubicBezTo>
                        <a:cubicBezTo>
                          <a:pt x="307" y="426"/>
                          <a:pt x="397" y="336"/>
                          <a:pt x="397" y="227"/>
                        </a:cubicBezTo>
                        <a:cubicBezTo>
                          <a:pt x="397" y="222"/>
                          <a:pt x="391" y="219"/>
                          <a:pt x="386" y="219"/>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309" name="Google Shape;1855;p26">
                    <a:extLst>
                      <a:ext uri="{FF2B5EF4-FFF2-40B4-BE49-F238E27FC236}">
                        <a16:creationId xmlns:a16="http://schemas.microsoft.com/office/drawing/2014/main" id="{16200CE4-E3C3-78AE-0DAC-A8CC3C8B2EEE}"/>
                      </a:ext>
                    </a:extLst>
                  </p:cNvPr>
                  <p:cNvSpPr/>
                  <p:nvPr/>
                </p:nvSpPr>
                <p:spPr>
                  <a:xfrm>
                    <a:off x="1341710" y="10212251"/>
                    <a:ext cx="77226" cy="74367"/>
                  </a:xfrm>
                  <a:custGeom>
                    <a:avLst/>
                    <a:gdLst/>
                    <a:ahLst/>
                    <a:cxnLst/>
                    <a:rect l="l" t="t" r="r" b="b"/>
                    <a:pathLst>
                      <a:path w="117" h="114" extrusionOk="0">
                        <a:moveTo>
                          <a:pt x="2" y="111"/>
                        </a:moveTo>
                        <a:lnTo>
                          <a:pt x="2" y="111"/>
                        </a:lnTo>
                        <a:cubicBezTo>
                          <a:pt x="5" y="113"/>
                          <a:pt x="8" y="113"/>
                          <a:pt x="10" y="113"/>
                        </a:cubicBezTo>
                        <a:cubicBezTo>
                          <a:pt x="10" y="113"/>
                          <a:pt x="13" y="113"/>
                          <a:pt x="15" y="111"/>
                        </a:cubicBezTo>
                        <a:cubicBezTo>
                          <a:pt x="111" y="15"/>
                          <a:pt x="111" y="15"/>
                          <a:pt x="111" y="15"/>
                        </a:cubicBezTo>
                        <a:cubicBezTo>
                          <a:pt x="116" y="10"/>
                          <a:pt x="116" y="5"/>
                          <a:pt x="111" y="2"/>
                        </a:cubicBezTo>
                        <a:cubicBezTo>
                          <a:pt x="108" y="0"/>
                          <a:pt x="103" y="0"/>
                          <a:pt x="100" y="2"/>
                        </a:cubicBezTo>
                        <a:cubicBezTo>
                          <a:pt x="2" y="97"/>
                          <a:pt x="2" y="97"/>
                          <a:pt x="2" y="97"/>
                        </a:cubicBezTo>
                        <a:cubicBezTo>
                          <a:pt x="0" y="103"/>
                          <a:pt x="0" y="108"/>
                          <a:pt x="2" y="111"/>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310" name="Google Shape;1856;p26">
                    <a:extLst>
                      <a:ext uri="{FF2B5EF4-FFF2-40B4-BE49-F238E27FC236}">
                        <a16:creationId xmlns:a16="http://schemas.microsoft.com/office/drawing/2014/main" id="{8B53AC5A-604A-EC42-5858-E0A9DD5CEF5E}"/>
                      </a:ext>
                    </a:extLst>
                  </p:cNvPr>
                  <p:cNvSpPr/>
                  <p:nvPr/>
                </p:nvSpPr>
                <p:spPr>
                  <a:xfrm>
                    <a:off x="1341710" y="10206530"/>
                    <a:ext cx="37183" cy="37183"/>
                  </a:xfrm>
                  <a:custGeom>
                    <a:avLst/>
                    <a:gdLst/>
                    <a:ahLst/>
                    <a:cxnLst/>
                    <a:rect l="l" t="t" r="r" b="b"/>
                    <a:pathLst>
                      <a:path w="56" h="56" extrusionOk="0">
                        <a:moveTo>
                          <a:pt x="29" y="55"/>
                        </a:moveTo>
                        <a:lnTo>
                          <a:pt x="29" y="55"/>
                        </a:lnTo>
                        <a:cubicBezTo>
                          <a:pt x="42" y="55"/>
                          <a:pt x="55" y="42"/>
                          <a:pt x="55" y="26"/>
                        </a:cubicBezTo>
                        <a:cubicBezTo>
                          <a:pt x="55" y="13"/>
                          <a:pt x="42" y="0"/>
                          <a:pt x="29" y="0"/>
                        </a:cubicBezTo>
                        <a:cubicBezTo>
                          <a:pt x="13" y="0"/>
                          <a:pt x="0" y="13"/>
                          <a:pt x="0" y="26"/>
                        </a:cubicBezTo>
                        <a:cubicBezTo>
                          <a:pt x="0" y="42"/>
                          <a:pt x="13" y="55"/>
                          <a:pt x="29" y="55"/>
                        </a:cubicBezTo>
                        <a:close/>
                        <a:moveTo>
                          <a:pt x="29" y="16"/>
                        </a:moveTo>
                        <a:lnTo>
                          <a:pt x="29" y="16"/>
                        </a:lnTo>
                        <a:cubicBezTo>
                          <a:pt x="34" y="16"/>
                          <a:pt x="37" y="21"/>
                          <a:pt x="37" y="26"/>
                        </a:cubicBezTo>
                        <a:cubicBezTo>
                          <a:pt x="37" y="32"/>
                          <a:pt x="34" y="37"/>
                          <a:pt x="29" y="37"/>
                        </a:cubicBezTo>
                        <a:cubicBezTo>
                          <a:pt x="23" y="37"/>
                          <a:pt x="18" y="32"/>
                          <a:pt x="18" y="26"/>
                        </a:cubicBezTo>
                        <a:cubicBezTo>
                          <a:pt x="18" y="21"/>
                          <a:pt x="23" y="16"/>
                          <a:pt x="29" y="16"/>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311" name="Google Shape;1857;p26">
                    <a:extLst>
                      <a:ext uri="{FF2B5EF4-FFF2-40B4-BE49-F238E27FC236}">
                        <a16:creationId xmlns:a16="http://schemas.microsoft.com/office/drawing/2014/main" id="{8AEA94D2-21B5-3738-8FE2-0A78D5864D93}"/>
                      </a:ext>
                    </a:extLst>
                  </p:cNvPr>
                  <p:cNvSpPr/>
                  <p:nvPr/>
                </p:nvSpPr>
                <p:spPr>
                  <a:xfrm>
                    <a:off x="1384613" y="10252294"/>
                    <a:ext cx="34323" cy="37183"/>
                  </a:xfrm>
                  <a:custGeom>
                    <a:avLst/>
                    <a:gdLst/>
                    <a:ahLst/>
                    <a:cxnLst/>
                    <a:rect l="l" t="t" r="r" b="b"/>
                    <a:pathLst>
                      <a:path w="54" h="56" extrusionOk="0">
                        <a:moveTo>
                          <a:pt x="27" y="0"/>
                        </a:moveTo>
                        <a:lnTo>
                          <a:pt x="27" y="0"/>
                        </a:lnTo>
                        <a:cubicBezTo>
                          <a:pt x="11" y="0"/>
                          <a:pt x="0" y="13"/>
                          <a:pt x="0" y="29"/>
                        </a:cubicBezTo>
                        <a:cubicBezTo>
                          <a:pt x="0" y="42"/>
                          <a:pt x="11" y="55"/>
                          <a:pt x="27" y="55"/>
                        </a:cubicBezTo>
                        <a:cubicBezTo>
                          <a:pt x="43" y="55"/>
                          <a:pt x="53" y="42"/>
                          <a:pt x="53" y="29"/>
                        </a:cubicBezTo>
                        <a:cubicBezTo>
                          <a:pt x="53" y="13"/>
                          <a:pt x="43" y="0"/>
                          <a:pt x="27" y="0"/>
                        </a:cubicBezTo>
                        <a:close/>
                        <a:moveTo>
                          <a:pt x="27" y="37"/>
                        </a:moveTo>
                        <a:lnTo>
                          <a:pt x="27" y="37"/>
                        </a:lnTo>
                        <a:cubicBezTo>
                          <a:pt x="21" y="37"/>
                          <a:pt x="16" y="34"/>
                          <a:pt x="16" y="29"/>
                        </a:cubicBezTo>
                        <a:cubicBezTo>
                          <a:pt x="16" y="24"/>
                          <a:pt x="21" y="18"/>
                          <a:pt x="27" y="18"/>
                        </a:cubicBezTo>
                        <a:cubicBezTo>
                          <a:pt x="32" y="18"/>
                          <a:pt x="37" y="24"/>
                          <a:pt x="37" y="29"/>
                        </a:cubicBezTo>
                        <a:cubicBezTo>
                          <a:pt x="37" y="34"/>
                          <a:pt x="32" y="37"/>
                          <a:pt x="27" y="37"/>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grpSp>
          </p:grpSp>
        </p:grpSp>
        <p:grpSp>
          <p:nvGrpSpPr>
            <p:cNvPr id="323" name="Group 322">
              <a:extLst>
                <a:ext uri="{FF2B5EF4-FFF2-40B4-BE49-F238E27FC236}">
                  <a16:creationId xmlns:a16="http://schemas.microsoft.com/office/drawing/2014/main" id="{955B512A-00D1-DF31-C432-6CD019050A7D}"/>
                </a:ext>
              </a:extLst>
            </p:cNvPr>
            <p:cNvGrpSpPr/>
            <p:nvPr/>
          </p:nvGrpSpPr>
          <p:grpSpPr>
            <a:xfrm>
              <a:off x="8005753" y="3508091"/>
              <a:ext cx="982084" cy="276101"/>
              <a:chOff x="4554882" y="883311"/>
              <a:chExt cx="982084" cy="276101"/>
            </a:xfrm>
          </p:grpSpPr>
          <p:grpSp>
            <p:nvGrpSpPr>
              <p:cNvPr id="324" name="Group 323">
                <a:extLst>
                  <a:ext uri="{FF2B5EF4-FFF2-40B4-BE49-F238E27FC236}">
                    <a16:creationId xmlns:a16="http://schemas.microsoft.com/office/drawing/2014/main" id="{B8DDF32D-ABDE-D366-8AAC-EB3C05C6D76E}"/>
                  </a:ext>
                </a:extLst>
              </p:cNvPr>
              <p:cNvGrpSpPr/>
              <p:nvPr/>
            </p:nvGrpSpPr>
            <p:grpSpPr>
              <a:xfrm>
                <a:off x="5262646" y="883311"/>
                <a:ext cx="274320" cy="274320"/>
                <a:chOff x="3151650" y="394424"/>
                <a:chExt cx="979874" cy="974444"/>
              </a:xfrm>
            </p:grpSpPr>
            <p:sp>
              <p:nvSpPr>
                <p:cNvPr id="342" name="Freeform 167">
                  <a:extLst>
                    <a:ext uri="{FF2B5EF4-FFF2-40B4-BE49-F238E27FC236}">
                      <a16:creationId xmlns:a16="http://schemas.microsoft.com/office/drawing/2014/main" id="{11DE66CE-05E0-84FF-5F97-83BC6DD4FE46}"/>
                    </a:ext>
                  </a:extLst>
                </p:cNvPr>
                <p:cNvSpPr>
                  <a:spLocks noChangeArrowheads="1"/>
                </p:cNvSpPr>
                <p:nvPr/>
              </p:nvSpPr>
              <p:spPr bwMode="auto">
                <a:xfrm flipH="1">
                  <a:off x="3151650" y="394424"/>
                  <a:ext cx="979874" cy="974444"/>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343" name="Google Shape;6110;p89">
                  <a:extLst>
                    <a:ext uri="{FF2B5EF4-FFF2-40B4-BE49-F238E27FC236}">
                      <a16:creationId xmlns:a16="http://schemas.microsoft.com/office/drawing/2014/main" id="{5902075D-DE94-EA39-4DC2-078F8ED596AE}"/>
                    </a:ext>
                  </a:extLst>
                </p:cNvPr>
                <p:cNvSpPr/>
                <p:nvPr/>
              </p:nvSpPr>
              <p:spPr>
                <a:xfrm>
                  <a:off x="3435847" y="675906"/>
                  <a:ext cx="411480" cy="411480"/>
                </a:xfrm>
                <a:custGeom>
                  <a:avLst/>
                  <a:gdLst/>
                  <a:ahLst/>
                  <a:cxnLst/>
                  <a:rect l="l" t="t" r="r" b="b"/>
                  <a:pathLst>
                    <a:path w="1206600" h="1206600" extrusionOk="0">
                      <a:moveTo>
                        <a:pt x="1187549" y="121930"/>
                      </a:moveTo>
                      <a:lnTo>
                        <a:pt x="1035136" y="121930"/>
                      </a:lnTo>
                      <a:lnTo>
                        <a:pt x="1035136" y="30482"/>
                      </a:lnTo>
                      <a:cubicBezTo>
                        <a:pt x="1035136" y="13971"/>
                        <a:pt x="1021165" y="0"/>
                        <a:pt x="1004654" y="0"/>
                      </a:cubicBezTo>
                      <a:cubicBezTo>
                        <a:pt x="988142" y="0"/>
                        <a:pt x="974171" y="13971"/>
                        <a:pt x="974171" y="30482"/>
                      </a:cubicBezTo>
                      <a:lnTo>
                        <a:pt x="974171" y="121930"/>
                      </a:lnTo>
                      <a:lnTo>
                        <a:pt x="274343" y="121930"/>
                      </a:lnTo>
                      <a:lnTo>
                        <a:pt x="274343" y="30482"/>
                      </a:lnTo>
                      <a:cubicBezTo>
                        <a:pt x="274343" y="13971"/>
                        <a:pt x="260372" y="0"/>
                        <a:pt x="243860" y="0"/>
                      </a:cubicBezTo>
                      <a:cubicBezTo>
                        <a:pt x="227349" y="0"/>
                        <a:pt x="213378" y="13971"/>
                        <a:pt x="213378" y="30482"/>
                      </a:cubicBezTo>
                      <a:lnTo>
                        <a:pt x="213378" y="121930"/>
                      </a:lnTo>
                      <a:lnTo>
                        <a:pt x="30483" y="121930"/>
                      </a:lnTo>
                      <a:cubicBezTo>
                        <a:pt x="13972" y="121930"/>
                        <a:pt x="0" y="135901"/>
                        <a:pt x="0" y="152413"/>
                      </a:cubicBezTo>
                      <a:lnTo>
                        <a:pt x="0" y="1187549"/>
                      </a:lnTo>
                      <a:cubicBezTo>
                        <a:pt x="0" y="1204061"/>
                        <a:pt x="13972" y="1218032"/>
                        <a:pt x="30483" y="1218032"/>
                      </a:cubicBezTo>
                      <a:lnTo>
                        <a:pt x="1187549" y="1218032"/>
                      </a:lnTo>
                      <a:cubicBezTo>
                        <a:pt x="1204060" y="1218032"/>
                        <a:pt x="1218032" y="1204061"/>
                        <a:pt x="1218032" y="1187549"/>
                      </a:cubicBezTo>
                      <a:lnTo>
                        <a:pt x="1218032" y="152413"/>
                      </a:lnTo>
                      <a:cubicBezTo>
                        <a:pt x="1218032" y="135901"/>
                        <a:pt x="1204060" y="121930"/>
                        <a:pt x="1187549" y="121930"/>
                      </a:cubicBezTo>
                      <a:close/>
                      <a:moveTo>
                        <a:pt x="1157067" y="182895"/>
                      </a:moveTo>
                      <a:lnTo>
                        <a:pt x="1157067" y="274343"/>
                      </a:lnTo>
                      <a:lnTo>
                        <a:pt x="60965" y="274343"/>
                      </a:lnTo>
                      <a:lnTo>
                        <a:pt x="60965" y="182895"/>
                      </a:lnTo>
                      <a:lnTo>
                        <a:pt x="1157067" y="182895"/>
                      </a:lnTo>
                      <a:close/>
                      <a:moveTo>
                        <a:pt x="60965" y="1157067"/>
                      </a:moveTo>
                      <a:lnTo>
                        <a:pt x="60965" y="335308"/>
                      </a:lnTo>
                      <a:lnTo>
                        <a:pt x="1157067" y="335308"/>
                      </a:lnTo>
                      <a:lnTo>
                        <a:pt x="1157067" y="1157067"/>
                      </a:lnTo>
                      <a:lnTo>
                        <a:pt x="60965" y="1157067"/>
                      </a:lnTo>
                      <a:close/>
                      <a:moveTo>
                        <a:pt x="896695" y="649024"/>
                      </a:moveTo>
                      <a:lnTo>
                        <a:pt x="716340" y="622352"/>
                      </a:lnTo>
                      <a:lnTo>
                        <a:pt x="636324" y="458508"/>
                      </a:lnTo>
                      <a:cubicBezTo>
                        <a:pt x="631243" y="448348"/>
                        <a:pt x="621082" y="441997"/>
                        <a:pt x="609651" y="441997"/>
                      </a:cubicBezTo>
                      <a:cubicBezTo>
                        <a:pt x="598220" y="441997"/>
                        <a:pt x="588059" y="448348"/>
                        <a:pt x="582979" y="458508"/>
                      </a:cubicBezTo>
                      <a:lnTo>
                        <a:pt x="502962" y="622352"/>
                      </a:lnTo>
                      <a:lnTo>
                        <a:pt x="322607" y="649024"/>
                      </a:lnTo>
                      <a:cubicBezTo>
                        <a:pt x="311176" y="650294"/>
                        <a:pt x="301015" y="659185"/>
                        <a:pt x="298475" y="669346"/>
                      </a:cubicBezTo>
                      <a:cubicBezTo>
                        <a:pt x="294665" y="680777"/>
                        <a:pt x="298475" y="692208"/>
                        <a:pt x="306096" y="701099"/>
                      </a:cubicBezTo>
                      <a:lnTo>
                        <a:pt x="436917" y="828109"/>
                      </a:lnTo>
                      <a:lnTo>
                        <a:pt x="406434" y="1007194"/>
                      </a:lnTo>
                      <a:cubicBezTo>
                        <a:pt x="403894" y="1018625"/>
                        <a:pt x="408974" y="1030056"/>
                        <a:pt x="419135" y="1036406"/>
                      </a:cubicBezTo>
                      <a:cubicBezTo>
                        <a:pt x="428026" y="1042757"/>
                        <a:pt x="440727" y="1044027"/>
                        <a:pt x="450888" y="1038947"/>
                      </a:cubicBezTo>
                      <a:lnTo>
                        <a:pt x="612191" y="953850"/>
                      </a:lnTo>
                      <a:lnTo>
                        <a:pt x="773495" y="1038947"/>
                      </a:lnTo>
                      <a:cubicBezTo>
                        <a:pt x="778575" y="1041487"/>
                        <a:pt x="782386" y="1042757"/>
                        <a:pt x="787466" y="1042757"/>
                      </a:cubicBezTo>
                      <a:cubicBezTo>
                        <a:pt x="793816" y="1042757"/>
                        <a:pt x="800167" y="1040217"/>
                        <a:pt x="805247" y="1036406"/>
                      </a:cubicBezTo>
                      <a:cubicBezTo>
                        <a:pt x="814138" y="1030056"/>
                        <a:pt x="819218" y="1018625"/>
                        <a:pt x="817948" y="1007194"/>
                      </a:cubicBezTo>
                      <a:lnTo>
                        <a:pt x="787466" y="828109"/>
                      </a:lnTo>
                      <a:lnTo>
                        <a:pt x="918286" y="701099"/>
                      </a:lnTo>
                      <a:cubicBezTo>
                        <a:pt x="927177" y="693478"/>
                        <a:pt x="929718" y="680777"/>
                        <a:pt x="925907" y="669346"/>
                      </a:cubicBezTo>
                      <a:cubicBezTo>
                        <a:pt x="918286" y="659185"/>
                        <a:pt x="908126" y="650294"/>
                        <a:pt x="896695" y="649024"/>
                      </a:cubicBezTo>
                      <a:close/>
                      <a:moveTo>
                        <a:pt x="729041" y="795086"/>
                      </a:moveTo>
                      <a:cubicBezTo>
                        <a:pt x="721420" y="802707"/>
                        <a:pt x="718880" y="811598"/>
                        <a:pt x="720150" y="821759"/>
                      </a:cubicBezTo>
                      <a:lnTo>
                        <a:pt x="743012" y="956390"/>
                      </a:lnTo>
                      <a:lnTo>
                        <a:pt x="622352" y="892885"/>
                      </a:lnTo>
                      <a:cubicBezTo>
                        <a:pt x="613461" y="887804"/>
                        <a:pt x="603300" y="887804"/>
                        <a:pt x="594409" y="892885"/>
                      </a:cubicBezTo>
                      <a:lnTo>
                        <a:pt x="473749" y="956390"/>
                      </a:lnTo>
                      <a:lnTo>
                        <a:pt x="496612" y="821759"/>
                      </a:lnTo>
                      <a:cubicBezTo>
                        <a:pt x="497882" y="811598"/>
                        <a:pt x="495341" y="801437"/>
                        <a:pt x="487721" y="795086"/>
                      </a:cubicBezTo>
                      <a:lnTo>
                        <a:pt x="389923" y="699828"/>
                      </a:lnTo>
                      <a:lnTo>
                        <a:pt x="524554" y="680777"/>
                      </a:lnTo>
                      <a:cubicBezTo>
                        <a:pt x="534715" y="679507"/>
                        <a:pt x="543605" y="673156"/>
                        <a:pt x="547416" y="664266"/>
                      </a:cubicBezTo>
                      <a:lnTo>
                        <a:pt x="608381" y="542335"/>
                      </a:lnTo>
                      <a:lnTo>
                        <a:pt x="668076" y="664266"/>
                      </a:lnTo>
                      <a:cubicBezTo>
                        <a:pt x="671886" y="673156"/>
                        <a:pt x="680777" y="679507"/>
                        <a:pt x="690938" y="680777"/>
                      </a:cubicBezTo>
                      <a:lnTo>
                        <a:pt x="825569" y="699828"/>
                      </a:lnTo>
                      <a:lnTo>
                        <a:pt x="729041" y="795086"/>
                      </a:lnTo>
                      <a:close/>
                    </a:path>
                  </a:pathLst>
                </a:custGeom>
                <a:solidFill>
                  <a:srgbClr val="FFFFFF"/>
                </a:solid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800" b="0" i="0" u="none" strike="noStrike" kern="0" cap="none" spc="0" normalizeH="0" baseline="0" noProof="0" dirty="0">
                    <a:ln>
                      <a:noFill/>
                    </a:ln>
                    <a:solidFill>
                      <a:srgbClr val="989998"/>
                    </a:solidFill>
                    <a:effectLst/>
                    <a:uLnTx/>
                    <a:uFillTx/>
                    <a:latin typeface="Dax Offc Pro" panose="020B0504030101020102" pitchFamily="34" charset="0"/>
                    <a:ea typeface="Calibri"/>
                    <a:cs typeface="Calibri"/>
                    <a:sym typeface="Calibri"/>
                  </a:endParaRPr>
                </a:p>
              </p:txBody>
            </p:sp>
          </p:grpSp>
          <p:grpSp>
            <p:nvGrpSpPr>
              <p:cNvPr id="325" name="Group 324">
                <a:extLst>
                  <a:ext uri="{FF2B5EF4-FFF2-40B4-BE49-F238E27FC236}">
                    <a16:creationId xmlns:a16="http://schemas.microsoft.com/office/drawing/2014/main" id="{E96B3754-B383-E8A7-54AD-81BCF0C61BE9}"/>
                  </a:ext>
                </a:extLst>
              </p:cNvPr>
              <p:cNvGrpSpPr/>
              <p:nvPr/>
            </p:nvGrpSpPr>
            <p:grpSpPr>
              <a:xfrm>
                <a:off x="4908764" y="885092"/>
                <a:ext cx="274320" cy="274320"/>
                <a:chOff x="2017814" y="394424"/>
                <a:chExt cx="979874" cy="974444"/>
              </a:xfrm>
            </p:grpSpPr>
            <p:sp>
              <p:nvSpPr>
                <p:cNvPr id="333" name="Freeform 166">
                  <a:extLst>
                    <a:ext uri="{FF2B5EF4-FFF2-40B4-BE49-F238E27FC236}">
                      <a16:creationId xmlns:a16="http://schemas.microsoft.com/office/drawing/2014/main" id="{25C33138-E6CE-F74A-F095-EA944F7072EB}"/>
                    </a:ext>
                  </a:extLst>
                </p:cNvPr>
                <p:cNvSpPr>
                  <a:spLocks noChangeArrowheads="1"/>
                </p:cNvSpPr>
                <p:nvPr/>
              </p:nvSpPr>
              <p:spPr bwMode="auto">
                <a:xfrm flipH="1">
                  <a:off x="2017814" y="394424"/>
                  <a:ext cx="979874" cy="974444"/>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dirty="0">
                    <a:ln>
                      <a:noFill/>
                    </a:ln>
                    <a:solidFill>
                      <a:srgbClr val="989998"/>
                    </a:solidFill>
                    <a:effectLst/>
                    <a:uLnTx/>
                    <a:uFillTx/>
                    <a:latin typeface="Dax Offc Pro" panose="020B0504030101020102" pitchFamily="34" charset="0"/>
                    <a:ea typeface="+mn-ea"/>
                    <a:cs typeface="+mn-cs"/>
                  </a:endParaRPr>
                </a:p>
              </p:txBody>
            </p:sp>
            <p:grpSp>
              <p:nvGrpSpPr>
                <p:cNvPr id="334" name="Google Shape;6241;p55">
                  <a:extLst>
                    <a:ext uri="{FF2B5EF4-FFF2-40B4-BE49-F238E27FC236}">
                      <a16:creationId xmlns:a16="http://schemas.microsoft.com/office/drawing/2014/main" id="{C357C1EF-CE3E-3F83-7E6D-A0FB332E4FAC}"/>
                    </a:ext>
                  </a:extLst>
                </p:cNvPr>
                <p:cNvGrpSpPr>
                  <a:grpSpLocks noChangeAspect="1"/>
                </p:cNvGrpSpPr>
                <p:nvPr/>
              </p:nvGrpSpPr>
              <p:grpSpPr>
                <a:xfrm>
                  <a:off x="2362776" y="675906"/>
                  <a:ext cx="289950" cy="411480"/>
                  <a:chOff x="574167" y="2991963"/>
                  <a:chExt cx="194466" cy="275959"/>
                </a:xfrm>
                <a:solidFill>
                  <a:srgbClr val="FFFFFF"/>
                </a:solidFill>
              </p:grpSpPr>
              <p:sp>
                <p:nvSpPr>
                  <p:cNvPr id="335" name="Google Shape;6242;p55">
                    <a:extLst>
                      <a:ext uri="{FF2B5EF4-FFF2-40B4-BE49-F238E27FC236}">
                        <a16:creationId xmlns:a16="http://schemas.microsoft.com/office/drawing/2014/main" id="{FA9E3DF0-A98C-EEC2-C03D-38084EEB7D7E}"/>
                      </a:ext>
                    </a:extLst>
                  </p:cNvPr>
                  <p:cNvSpPr/>
                  <p:nvPr/>
                </p:nvSpPr>
                <p:spPr>
                  <a:xfrm>
                    <a:off x="574167" y="2991963"/>
                    <a:ext cx="194466" cy="275959"/>
                  </a:xfrm>
                  <a:custGeom>
                    <a:avLst/>
                    <a:gdLst/>
                    <a:ahLst/>
                    <a:cxnLst/>
                    <a:rect l="l" t="t" r="r" b="b"/>
                    <a:pathLst>
                      <a:path w="465" h="658" extrusionOk="0">
                        <a:moveTo>
                          <a:pt x="449" y="0"/>
                        </a:moveTo>
                        <a:lnTo>
                          <a:pt x="449" y="0"/>
                        </a:lnTo>
                        <a:cubicBezTo>
                          <a:pt x="8" y="0"/>
                          <a:pt x="8" y="0"/>
                          <a:pt x="8" y="0"/>
                        </a:cubicBezTo>
                        <a:cubicBezTo>
                          <a:pt x="0" y="0"/>
                          <a:pt x="0" y="0"/>
                          <a:pt x="0" y="15"/>
                        </a:cubicBezTo>
                        <a:cubicBezTo>
                          <a:pt x="0" y="642"/>
                          <a:pt x="0" y="642"/>
                          <a:pt x="0" y="642"/>
                        </a:cubicBezTo>
                        <a:cubicBezTo>
                          <a:pt x="0" y="650"/>
                          <a:pt x="0" y="657"/>
                          <a:pt x="8" y="657"/>
                        </a:cubicBezTo>
                        <a:cubicBezTo>
                          <a:pt x="449" y="657"/>
                          <a:pt x="449" y="657"/>
                          <a:pt x="449" y="657"/>
                        </a:cubicBezTo>
                        <a:cubicBezTo>
                          <a:pt x="456" y="657"/>
                          <a:pt x="464" y="650"/>
                          <a:pt x="464" y="642"/>
                        </a:cubicBezTo>
                        <a:cubicBezTo>
                          <a:pt x="464" y="15"/>
                          <a:pt x="464" y="15"/>
                          <a:pt x="464" y="15"/>
                        </a:cubicBezTo>
                        <a:cubicBezTo>
                          <a:pt x="464" y="0"/>
                          <a:pt x="456" y="0"/>
                          <a:pt x="449" y="0"/>
                        </a:cubicBezTo>
                        <a:close/>
                        <a:moveTo>
                          <a:pt x="441" y="627"/>
                        </a:moveTo>
                        <a:lnTo>
                          <a:pt x="441" y="627"/>
                        </a:lnTo>
                        <a:cubicBezTo>
                          <a:pt x="23" y="627"/>
                          <a:pt x="23" y="627"/>
                          <a:pt x="23" y="627"/>
                        </a:cubicBezTo>
                        <a:cubicBezTo>
                          <a:pt x="23" y="22"/>
                          <a:pt x="23" y="22"/>
                          <a:pt x="23" y="22"/>
                        </a:cubicBezTo>
                        <a:cubicBezTo>
                          <a:pt x="441" y="22"/>
                          <a:pt x="441" y="22"/>
                          <a:pt x="441" y="22"/>
                        </a:cubicBezTo>
                        <a:lnTo>
                          <a:pt x="441" y="627"/>
                        </a:ln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336" name="Google Shape;6243;p55">
                    <a:extLst>
                      <a:ext uri="{FF2B5EF4-FFF2-40B4-BE49-F238E27FC236}">
                        <a16:creationId xmlns:a16="http://schemas.microsoft.com/office/drawing/2014/main" id="{4339DEFF-5806-7E5B-4A29-19DB8699EC89}"/>
                      </a:ext>
                    </a:extLst>
                  </p:cNvPr>
                  <p:cNvSpPr/>
                  <p:nvPr/>
                </p:nvSpPr>
                <p:spPr>
                  <a:xfrm>
                    <a:off x="638990" y="3186430"/>
                    <a:ext cx="59266" cy="59266"/>
                  </a:xfrm>
                  <a:custGeom>
                    <a:avLst/>
                    <a:gdLst/>
                    <a:ahLst/>
                    <a:cxnLst/>
                    <a:rect l="l" t="t" r="r" b="b"/>
                    <a:pathLst>
                      <a:path w="143" h="143" extrusionOk="0">
                        <a:moveTo>
                          <a:pt x="75" y="0"/>
                        </a:moveTo>
                        <a:lnTo>
                          <a:pt x="75" y="0"/>
                        </a:lnTo>
                        <a:cubicBezTo>
                          <a:pt x="38" y="0"/>
                          <a:pt x="0" y="37"/>
                          <a:pt x="0" y="75"/>
                        </a:cubicBezTo>
                        <a:cubicBezTo>
                          <a:pt x="0" y="112"/>
                          <a:pt x="38" y="142"/>
                          <a:pt x="75" y="142"/>
                        </a:cubicBezTo>
                        <a:cubicBezTo>
                          <a:pt x="112" y="142"/>
                          <a:pt x="142" y="112"/>
                          <a:pt x="142" y="75"/>
                        </a:cubicBezTo>
                        <a:cubicBezTo>
                          <a:pt x="142" y="37"/>
                          <a:pt x="112" y="0"/>
                          <a:pt x="75" y="0"/>
                        </a:cubicBezTo>
                        <a:close/>
                        <a:moveTo>
                          <a:pt x="75" y="120"/>
                        </a:moveTo>
                        <a:lnTo>
                          <a:pt x="75" y="120"/>
                        </a:lnTo>
                        <a:cubicBezTo>
                          <a:pt x="52" y="120"/>
                          <a:pt x="30" y="97"/>
                          <a:pt x="30" y="75"/>
                        </a:cubicBezTo>
                        <a:cubicBezTo>
                          <a:pt x="30" y="53"/>
                          <a:pt x="52" y="30"/>
                          <a:pt x="75" y="30"/>
                        </a:cubicBezTo>
                        <a:cubicBezTo>
                          <a:pt x="97" y="30"/>
                          <a:pt x="120" y="53"/>
                          <a:pt x="120" y="75"/>
                        </a:cubicBezTo>
                        <a:cubicBezTo>
                          <a:pt x="120" y="97"/>
                          <a:pt x="97" y="120"/>
                          <a:pt x="75" y="120"/>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337" name="Google Shape;6244;p55">
                    <a:extLst>
                      <a:ext uri="{FF2B5EF4-FFF2-40B4-BE49-F238E27FC236}">
                        <a16:creationId xmlns:a16="http://schemas.microsoft.com/office/drawing/2014/main" id="{6C5B842B-E32E-5C9A-BB71-FD81CC6FB9BB}"/>
                      </a:ext>
                    </a:extLst>
                  </p:cNvPr>
                  <p:cNvSpPr/>
                  <p:nvPr/>
                </p:nvSpPr>
                <p:spPr>
                  <a:xfrm>
                    <a:off x="638990" y="3104940"/>
                    <a:ext cx="59266" cy="59266"/>
                  </a:xfrm>
                  <a:custGeom>
                    <a:avLst/>
                    <a:gdLst/>
                    <a:ahLst/>
                    <a:cxnLst/>
                    <a:rect l="l" t="t" r="r" b="b"/>
                    <a:pathLst>
                      <a:path w="143" h="143" extrusionOk="0">
                        <a:moveTo>
                          <a:pt x="75" y="0"/>
                        </a:moveTo>
                        <a:lnTo>
                          <a:pt x="75" y="0"/>
                        </a:lnTo>
                        <a:cubicBezTo>
                          <a:pt x="38" y="0"/>
                          <a:pt x="0" y="30"/>
                          <a:pt x="0" y="75"/>
                        </a:cubicBezTo>
                        <a:cubicBezTo>
                          <a:pt x="0" y="112"/>
                          <a:pt x="38" y="142"/>
                          <a:pt x="75" y="142"/>
                        </a:cubicBezTo>
                        <a:cubicBezTo>
                          <a:pt x="112" y="142"/>
                          <a:pt x="142" y="112"/>
                          <a:pt x="142" y="75"/>
                        </a:cubicBezTo>
                        <a:cubicBezTo>
                          <a:pt x="142" y="30"/>
                          <a:pt x="112" y="0"/>
                          <a:pt x="75" y="0"/>
                        </a:cubicBezTo>
                        <a:close/>
                        <a:moveTo>
                          <a:pt x="75" y="112"/>
                        </a:moveTo>
                        <a:lnTo>
                          <a:pt x="75" y="112"/>
                        </a:lnTo>
                        <a:cubicBezTo>
                          <a:pt x="52" y="112"/>
                          <a:pt x="30" y="97"/>
                          <a:pt x="30" y="75"/>
                        </a:cubicBezTo>
                        <a:cubicBezTo>
                          <a:pt x="30" y="52"/>
                          <a:pt x="52" y="30"/>
                          <a:pt x="75" y="30"/>
                        </a:cubicBezTo>
                        <a:cubicBezTo>
                          <a:pt x="97" y="30"/>
                          <a:pt x="120" y="52"/>
                          <a:pt x="120" y="75"/>
                        </a:cubicBezTo>
                        <a:cubicBezTo>
                          <a:pt x="120" y="97"/>
                          <a:pt x="97" y="112"/>
                          <a:pt x="75" y="112"/>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338" name="Google Shape;6245;p55">
                    <a:extLst>
                      <a:ext uri="{FF2B5EF4-FFF2-40B4-BE49-F238E27FC236}">
                        <a16:creationId xmlns:a16="http://schemas.microsoft.com/office/drawing/2014/main" id="{F2FFC171-6BF4-28FD-D656-135914C04448}"/>
                      </a:ext>
                    </a:extLst>
                  </p:cNvPr>
                  <p:cNvSpPr/>
                  <p:nvPr/>
                </p:nvSpPr>
                <p:spPr>
                  <a:xfrm>
                    <a:off x="638990" y="3019745"/>
                    <a:ext cx="59266" cy="59266"/>
                  </a:xfrm>
                  <a:custGeom>
                    <a:avLst/>
                    <a:gdLst/>
                    <a:ahLst/>
                    <a:cxnLst/>
                    <a:rect l="l" t="t" r="r" b="b"/>
                    <a:pathLst>
                      <a:path w="143" h="143" extrusionOk="0">
                        <a:moveTo>
                          <a:pt x="75" y="0"/>
                        </a:moveTo>
                        <a:lnTo>
                          <a:pt x="75" y="0"/>
                        </a:lnTo>
                        <a:cubicBezTo>
                          <a:pt x="38" y="0"/>
                          <a:pt x="0" y="37"/>
                          <a:pt x="0" y="75"/>
                        </a:cubicBezTo>
                        <a:cubicBezTo>
                          <a:pt x="0" y="112"/>
                          <a:pt x="38" y="142"/>
                          <a:pt x="75" y="142"/>
                        </a:cubicBezTo>
                        <a:cubicBezTo>
                          <a:pt x="112" y="142"/>
                          <a:pt x="142" y="112"/>
                          <a:pt x="142" y="75"/>
                        </a:cubicBezTo>
                        <a:cubicBezTo>
                          <a:pt x="142" y="37"/>
                          <a:pt x="112" y="0"/>
                          <a:pt x="75" y="0"/>
                        </a:cubicBezTo>
                        <a:close/>
                        <a:moveTo>
                          <a:pt x="75" y="120"/>
                        </a:moveTo>
                        <a:lnTo>
                          <a:pt x="75" y="120"/>
                        </a:lnTo>
                        <a:cubicBezTo>
                          <a:pt x="52" y="120"/>
                          <a:pt x="30" y="97"/>
                          <a:pt x="30" y="75"/>
                        </a:cubicBezTo>
                        <a:cubicBezTo>
                          <a:pt x="30" y="52"/>
                          <a:pt x="52" y="30"/>
                          <a:pt x="75" y="30"/>
                        </a:cubicBezTo>
                        <a:cubicBezTo>
                          <a:pt x="97" y="30"/>
                          <a:pt x="120" y="52"/>
                          <a:pt x="120" y="75"/>
                        </a:cubicBezTo>
                        <a:cubicBezTo>
                          <a:pt x="120" y="97"/>
                          <a:pt x="97" y="120"/>
                          <a:pt x="75" y="120"/>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339" name="Google Shape;6246;p55">
                    <a:extLst>
                      <a:ext uri="{FF2B5EF4-FFF2-40B4-BE49-F238E27FC236}">
                        <a16:creationId xmlns:a16="http://schemas.microsoft.com/office/drawing/2014/main" id="{D7305D7D-E6D5-2648-089B-F1D3BDBA309A}"/>
                      </a:ext>
                    </a:extLst>
                  </p:cNvPr>
                  <p:cNvSpPr/>
                  <p:nvPr/>
                </p:nvSpPr>
                <p:spPr>
                  <a:xfrm>
                    <a:off x="624173" y="3003076"/>
                    <a:ext cx="94455" cy="53710"/>
                  </a:xfrm>
                  <a:custGeom>
                    <a:avLst/>
                    <a:gdLst/>
                    <a:ahLst/>
                    <a:cxnLst/>
                    <a:rect l="l" t="t" r="r" b="b"/>
                    <a:pathLst>
                      <a:path w="225" h="128" extrusionOk="0">
                        <a:moveTo>
                          <a:pt x="15" y="127"/>
                        </a:moveTo>
                        <a:lnTo>
                          <a:pt x="15" y="127"/>
                        </a:lnTo>
                        <a:cubicBezTo>
                          <a:pt x="22" y="127"/>
                          <a:pt x="22" y="127"/>
                          <a:pt x="22" y="119"/>
                        </a:cubicBezTo>
                        <a:cubicBezTo>
                          <a:pt x="22" y="67"/>
                          <a:pt x="67" y="29"/>
                          <a:pt x="112" y="29"/>
                        </a:cubicBezTo>
                        <a:cubicBezTo>
                          <a:pt x="157" y="29"/>
                          <a:pt x="194" y="67"/>
                          <a:pt x="194" y="119"/>
                        </a:cubicBezTo>
                        <a:cubicBezTo>
                          <a:pt x="194" y="127"/>
                          <a:pt x="202" y="127"/>
                          <a:pt x="209" y="127"/>
                        </a:cubicBezTo>
                        <a:cubicBezTo>
                          <a:pt x="217" y="127"/>
                          <a:pt x="224" y="127"/>
                          <a:pt x="224" y="119"/>
                        </a:cubicBezTo>
                        <a:cubicBezTo>
                          <a:pt x="224" y="52"/>
                          <a:pt x="172" y="0"/>
                          <a:pt x="112" y="0"/>
                        </a:cubicBezTo>
                        <a:cubicBezTo>
                          <a:pt x="52" y="0"/>
                          <a:pt x="0" y="52"/>
                          <a:pt x="0" y="119"/>
                        </a:cubicBezTo>
                        <a:cubicBezTo>
                          <a:pt x="0" y="127"/>
                          <a:pt x="7" y="127"/>
                          <a:pt x="15" y="127"/>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340" name="Google Shape;6247;p55">
                    <a:extLst>
                      <a:ext uri="{FF2B5EF4-FFF2-40B4-BE49-F238E27FC236}">
                        <a16:creationId xmlns:a16="http://schemas.microsoft.com/office/drawing/2014/main" id="{B14E83F1-0119-9171-AA1C-90BF521F7F91}"/>
                      </a:ext>
                    </a:extLst>
                  </p:cNvPr>
                  <p:cNvSpPr/>
                  <p:nvPr/>
                </p:nvSpPr>
                <p:spPr>
                  <a:xfrm>
                    <a:off x="624173" y="3084566"/>
                    <a:ext cx="94455" cy="57415"/>
                  </a:xfrm>
                  <a:custGeom>
                    <a:avLst/>
                    <a:gdLst/>
                    <a:ahLst/>
                    <a:cxnLst/>
                    <a:rect l="l" t="t" r="r" b="b"/>
                    <a:pathLst>
                      <a:path w="225" h="135" extrusionOk="0">
                        <a:moveTo>
                          <a:pt x="15" y="134"/>
                        </a:moveTo>
                        <a:lnTo>
                          <a:pt x="15" y="134"/>
                        </a:lnTo>
                        <a:cubicBezTo>
                          <a:pt x="22" y="134"/>
                          <a:pt x="22" y="127"/>
                          <a:pt x="22" y="120"/>
                        </a:cubicBezTo>
                        <a:cubicBezTo>
                          <a:pt x="22" y="67"/>
                          <a:pt x="67" y="30"/>
                          <a:pt x="112" y="30"/>
                        </a:cubicBezTo>
                        <a:cubicBezTo>
                          <a:pt x="157" y="30"/>
                          <a:pt x="194" y="67"/>
                          <a:pt x="194" y="120"/>
                        </a:cubicBezTo>
                        <a:cubicBezTo>
                          <a:pt x="194" y="127"/>
                          <a:pt x="202" y="134"/>
                          <a:pt x="209" y="134"/>
                        </a:cubicBezTo>
                        <a:cubicBezTo>
                          <a:pt x="217" y="134"/>
                          <a:pt x="224" y="127"/>
                          <a:pt x="224" y="120"/>
                        </a:cubicBezTo>
                        <a:cubicBezTo>
                          <a:pt x="224" y="52"/>
                          <a:pt x="172" y="0"/>
                          <a:pt x="112" y="0"/>
                        </a:cubicBezTo>
                        <a:cubicBezTo>
                          <a:pt x="52" y="0"/>
                          <a:pt x="0" y="52"/>
                          <a:pt x="0" y="120"/>
                        </a:cubicBezTo>
                        <a:cubicBezTo>
                          <a:pt x="0" y="127"/>
                          <a:pt x="7" y="134"/>
                          <a:pt x="15" y="134"/>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341" name="Google Shape;6248;p55">
                    <a:extLst>
                      <a:ext uri="{FF2B5EF4-FFF2-40B4-BE49-F238E27FC236}">
                        <a16:creationId xmlns:a16="http://schemas.microsoft.com/office/drawing/2014/main" id="{A6A637FC-E57F-D116-389E-BF55ABAB647A}"/>
                      </a:ext>
                    </a:extLst>
                  </p:cNvPr>
                  <p:cNvSpPr/>
                  <p:nvPr/>
                </p:nvSpPr>
                <p:spPr>
                  <a:xfrm>
                    <a:off x="624173" y="3166057"/>
                    <a:ext cx="94455" cy="53710"/>
                  </a:xfrm>
                  <a:custGeom>
                    <a:avLst/>
                    <a:gdLst/>
                    <a:ahLst/>
                    <a:cxnLst/>
                    <a:rect l="l" t="t" r="r" b="b"/>
                    <a:pathLst>
                      <a:path w="225" h="128" extrusionOk="0">
                        <a:moveTo>
                          <a:pt x="15" y="127"/>
                        </a:moveTo>
                        <a:lnTo>
                          <a:pt x="15" y="127"/>
                        </a:lnTo>
                        <a:cubicBezTo>
                          <a:pt x="22" y="127"/>
                          <a:pt x="22" y="120"/>
                          <a:pt x="22" y="112"/>
                        </a:cubicBezTo>
                        <a:cubicBezTo>
                          <a:pt x="22" y="68"/>
                          <a:pt x="67" y="30"/>
                          <a:pt x="112" y="30"/>
                        </a:cubicBezTo>
                        <a:cubicBezTo>
                          <a:pt x="157" y="30"/>
                          <a:pt x="194" y="68"/>
                          <a:pt x="194" y="112"/>
                        </a:cubicBezTo>
                        <a:cubicBezTo>
                          <a:pt x="194" y="120"/>
                          <a:pt x="202" y="127"/>
                          <a:pt x="209" y="127"/>
                        </a:cubicBezTo>
                        <a:cubicBezTo>
                          <a:pt x="217" y="127"/>
                          <a:pt x="224" y="120"/>
                          <a:pt x="224" y="112"/>
                        </a:cubicBezTo>
                        <a:cubicBezTo>
                          <a:pt x="224" y="53"/>
                          <a:pt x="172" y="0"/>
                          <a:pt x="112" y="0"/>
                        </a:cubicBezTo>
                        <a:cubicBezTo>
                          <a:pt x="52" y="0"/>
                          <a:pt x="0" y="53"/>
                          <a:pt x="0" y="112"/>
                        </a:cubicBezTo>
                        <a:cubicBezTo>
                          <a:pt x="0" y="120"/>
                          <a:pt x="7" y="127"/>
                          <a:pt x="15" y="127"/>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grpSp>
          </p:grpSp>
          <p:grpSp>
            <p:nvGrpSpPr>
              <p:cNvPr id="326" name="Group 325">
                <a:extLst>
                  <a:ext uri="{FF2B5EF4-FFF2-40B4-BE49-F238E27FC236}">
                    <a16:creationId xmlns:a16="http://schemas.microsoft.com/office/drawing/2014/main" id="{76C50ADF-2385-83E4-5F06-52E4A225682D}"/>
                  </a:ext>
                </a:extLst>
              </p:cNvPr>
              <p:cNvGrpSpPr/>
              <p:nvPr/>
            </p:nvGrpSpPr>
            <p:grpSpPr>
              <a:xfrm>
                <a:off x="4554882" y="883311"/>
                <a:ext cx="274320" cy="274320"/>
                <a:chOff x="905758" y="394424"/>
                <a:chExt cx="979874" cy="979874"/>
              </a:xfrm>
            </p:grpSpPr>
            <p:sp>
              <p:nvSpPr>
                <p:cNvPr id="327" name="Freeform 165">
                  <a:extLst>
                    <a:ext uri="{FF2B5EF4-FFF2-40B4-BE49-F238E27FC236}">
                      <a16:creationId xmlns:a16="http://schemas.microsoft.com/office/drawing/2014/main" id="{C6E2FC4F-A2EA-A9DC-F1EC-F3DB56FF8ACD}"/>
                    </a:ext>
                  </a:extLst>
                </p:cNvPr>
                <p:cNvSpPr>
                  <a:spLocks noChangeArrowheads="1"/>
                </p:cNvSpPr>
                <p:nvPr/>
              </p:nvSpPr>
              <p:spPr bwMode="auto">
                <a:xfrm flipH="1">
                  <a:off x="905758" y="394424"/>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grpSp>
              <p:nvGrpSpPr>
                <p:cNvPr id="328" name="Google Shape;1853;p26">
                  <a:extLst>
                    <a:ext uri="{FF2B5EF4-FFF2-40B4-BE49-F238E27FC236}">
                      <a16:creationId xmlns:a16="http://schemas.microsoft.com/office/drawing/2014/main" id="{5AB4ADE7-530C-67B0-5F25-03FD2D3C12D8}"/>
                    </a:ext>
                  </a:extLst>
                </p:cNvPr>
                <p:cNvGrpSpPr>
                  <a:grpSpLocks noChangeAspect="1"/>
                </p:cNvGrpSpPr>
                <p:nvPr/>
              </p:nvGrpSpPr>
              <p:grpSpPr>
                <a:xfrm>
                  <a:off x="1204803" y="678621"/>
                  <a:ext cx="381784" cy="411480"/>
                  <a:chOff x="1253041" y="10100699"/>
                  <a:chExt cx="257424" cy="277448"/>
                </a:xfrm>
                <a:solidFill>
                  <a:srgbClr val="FFFFFF"/>
                </a:solidFill>
              </p:grpSpPr>
              <p:sp>
                <p:nvSpPr>
                  <p:cNvPr id="329" name="Google Shape;1854;p26">
                    <a:extLst>
                      <a:ext uri="{FF2B5EF4-FFF2-40B4-BE49-F238E27FC236}">
                        <a16:creationId xmlns:a16="http://schemas.microsoft.com/office/drawing/2014/main" id="{5DB93D33-8CDF-0012-BEB1-97F06974B45F}"/>
                      </a:ext>
                    </a:extLst>
                  </p:cNvPr>
                  <p:cNvSpPr/>
                  <p:nvPr/>
                </p:nvSpPr>
                <p:spPr>
                  <a:xfrm>
                    <a:off x="1253041" y="10100699"/>
                    <a:ext cx="257424" cy="277448"/>
                  </a:xfrm>
                  <a:custGeom>
                    <a:avLst/>
                    <a:gdLst/>
                    <a:ahLst/>
                    <a:cxnLst/>
                    <a:rect l="l" t="t" r="r" b="b"/>
                    <a:pathLst>
                      <a:path w="398" h="427" extrusionOk="0">
                        <a:moveTo>
                          <a:pt x="386" y="219"/>
                        </a:moveTo>
                        <a:lnTo>
                          <a:pt x="386" y="219"/>
                        </a:lnTo>
                        <a:cubicBezTo>
                          <a:pt x="383" y="219"/>
                          <a:pt x="378" y="222"/>
                          <a:pt x="378" y="227"/>
                        </a:cubicBezTo>
                        <a:cubicBezTo>
                          <a:pt x="378" y="328"/>
                          <a:pt x="299" y="407"/>
                          <a:pt x="198" y="407"/>
                        </a:cubicBezTo>
                        <a:cubicBezTo>
                          <a:pt x="97" y="407"/>
                          <a:pt x="18" y="328"/>
                          <a:pt x="18" y="227"/>
                        </a:cubicBezTo>
                        <a:cubicBezTo>
                          <a:pt x="18" y="135"/>
                          <a:pt x="90" y="55"/>
                          <a:pt x="182" y="47"/>
                        </a:cubicBezTo>
                        <a:cubicBezTo>
                          <a:pt x="166" y="74"/>
                          <a:pt x="166" y="74"/>
                          <a:pt x="166" y="74"/>
                        </a:cubicBezTo>
                        <a:cubicBezTo>
                          <a:pt x="164" y="76"/>
                          <a:pt x="164" y="82"/>
                          <a:pt x="169" y="84"/>
                        </a:cubicBezTo>
                        <a:cubicBezTo>
                          <a:pt x="172" y="87"/>
                          <a:pt x="177" y="87"/>
                          <a:pt x="180" y="82"/>
                        </a:cubicBezTo>
                        <a:cubicBezTo>
                          <a:pt x="206" y="42"/>
                          <a:pt x="206" y="42"/>
                          <a:pt x="206" y="42"/>
                        </a:cubicBezTo>
                        <a:lnTo>
                          <a:pt x="206" y="42"/>
                        </a:lnTo>
                        <a:lnTo>
                          <a:pt x="206" y="39"/>
                        </a:lnTo>
                        <a:lnTo>
                          <a:pt x="206" y="39"/>
                        </a:lnTo>
                        <a:cubicBezTo>
                          <a:pt x="206" y="37"/>
                          <a:pt x="206" y="37"/>
                          <a:pt x="206" y="34"/>
                        </a:cubicBezTo>
                        <a:lnTo>
                          <a:pt x="206" y="34"/>
                        </a:lnTo>
                        <a:lnTo>
                          <a:pt x="206" y="34"/>
                        </a:lnTo>
                        <a:lnTo>
                          <a:pt x="203" y="31"/>
                        </a:lnTo>
                        <a:cubicBezTo>
                          <a:pt x="174" y="2"/>
                          <a:pt x="174" y="2"/>
                          <a:pt x="174" y="2"/>
                        </a:cubicBezTo>
                        <a:cubicBezTo>
                          <a:pt x="172" y="0"/>
                          <a:pt x="166" y="0"/>
                          <a:pt x="161" y="2"/>
                        </a:cubicBezTo>
                        <a:cubicBezTo>
                          <a:pt x="158" y="5"/>
                          <a:pt x="158" y="10"/>
                          <a:pt x="161" y="15"/>
                        </a:cubicBezTo>
                        <a:cubicBezTo>
                          <a:pt x="177" y="31"/>
                          <a:pt x="177" y="31"/>
                          <a:pt x="177" y="31"/>
                        </a:cubicBezTo>
                        <a:cubicBezTo>
                          <a:pt x="79" y="42"/>
                          <a:pt x="0" y="124"/>
                          <a:pt x="0" y="227"/>
                        </a:cubicBezTo>
                        <a:cubicBezTo>
                          <a:pt x="0" y="336"/>
                          <a:pt x="90" y="426"/>
                          <a:pt x="198" y="426"/>
                        </a:cubicBezTo>
                        <a:cubicBezTo>
                          <a:pt x="307" y="426"/>
                          <a:pt x="397" y="336"/>
                          <a:pt x="397" y="227"/>
                        </a:cubicBezTo>
                        <a:cubicBezTo>
                          <a:pt x="397" y="222"/>
                          <a:pt x="391" y="219"/>
                          <a:pt x="386" y="219"/>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330" name="Google Shape;1855;p26">
                    <a:extLst>
                      <a:ext uri="{FF2B5EF4-FFF2-40B4-BE49-F238E27FC236}">
                        <a16:creationId xmlns:a16="http://schemas.microsoft.com/office/drawing/2014/main" id="{4B6985AE-043B-BF65-7F4E-00E525BE3CC4}"/>
                      </a:ext>
                    </a:extLst>
                  </p:cNvPr>
                  <p:cNvSpPr/>
                  <p:nvPr/>
                </p:nvSpPr>
                <p:spPr>
                  <a:xfrm>
                    <a:off x="1341710" y="10212251"/>
                    <a:ext cx="77226" cy="74367"/>
                  </a:xfrm>
                  <a:custGeom>
                    <a:avLst/>
                    <a:gdLst/>
                    <a:ahLst/>
                    <a:cxnLst/>
                    <a:rect l="l" t="t" r="r" b="b"/>
                    <a:pathLst>
                      <a:path w="117" h="114" extrusionOk="0">
                        <a:moveTo>
                          <a:pt x="2" y="111"/>
                        </a:moveTo>
                        <a:lnTo>
                          <a:pt x="2" y="111"/>
                        </a:lnTo>
                        <a:cubicBezTo>
                          <a:pt x="5" y="113"/>
                          <a:pt x="8" y="113"/>
                          <a:pt x="10" y="113"/>
                        </a:cubicBezTo>
                        <a:cubicBezTo>
                          <a:pt x="10" y="113"/>
                          <a:pt x="13" y="113"/>
                          <a:pt x="15" y="111"/>
                        </a:cubicBezTo>
                        <a:cubicBezTo>
                          <a:pt x="111" y="15"/>
                          <a:pt x="111" y="15"/>
                          <a:pt x="111" y="15"/>
                        </a:cubicBezTo>
                        <a:cubicBezTo>
                          <a:pt x="116" y="10"/>
                          <a:pt x="116" y="5"/>
                          <a:pt x="111" y="2"/>
                        </a:cubicBezTo>
                        <a:cubicBezTo>
                          <a:pt x="108" y="0"/>
                          <a:pt x="103" y="0"/>
                          <a:pt x="100" y="2"/>
                        </a:cubicBezTo>
                        <a:cubicBezTo>
                          <a:pt x="2" y="97"/>
                          <a:pt x="2" y="97"/>
                          <a:pt x="2" y="97"/>
                        </a:cubicBezTo>
                        <a:cubicBezTo>
                          <a:pt x="0" y="103"/>
                          <a:pt x="0" y="108"/>
                          <a:pt x="2" y="111"/>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331" name="Google Shape;1856;p26">
                    <a:extLst>
                      <a:ext uri="{FF2B5EF4-FFF2-40B4-BE49-F238E27FC236}">
                        <a16:creationId xmlns:a16="http://schemas.microsoft.com/office/drawing/2014/main" id="{CB22A240-7B47-08EE-0F16-71FE9C0FBC16}"/>
                      </a:ext>
                    </a:extLst>
                  </p:cNvPr>
                  <p:cNvSpPr/>
                  <p:nvPr/>
                </p:nvSpPr>
                <p:spPr>
                  <a:xfrm>
                    <a:off x="1341710" y="10206530"/>
                    <a:ext cx="37183" cy="37183"/>
                  </a:xfrm>
                  <a:custGeom>
                    <a:avLst/>
                    <a:gdLst/>
                    <a:ahLst/>
                    <a:cxnLst/>
                    <a:rect l="l" t="t" r="r" b="b"/>
                    <a:pathLst>
                      <a:path w="56" h="56" extrusionOk="0">
                        <a:moveTo>
                          <a:pt x="29" y="55"/>
                        </a:moveTo>
                        <a:lnTo>
                          <a:pt x="29" y="55"/>
                        </a:lnTo>
                        <a:cubicBezTo>
                          <a:pt x="42" y="55"/>
                          <a:pt x="55" y="42"/>
                          <a:pt x="55" y="26"/>
                        </a:cubicBezTo>
                        <a:cubicBezTo>
                          <a:pt x="55" y="13"/>
                          <a:pt x="42" y="0"/>
                          <a:pt x="29" y="0"/>
                        </a:cubicBezTo>
                        <a:cubicBezTo>
                          <a:pt x="13" y="0"/>
                          <a:pt x="0" y="13"/>
                          <a:pt x="0" y="26"/>
                        </a:cubicBezTo>
                        <a:cubicBezTo>
                          <a:pt x="0" y="42"/>
                          <a:pt x="13" y="55"/>
                          <a:pt x="29" y="55"/>
                        </a:cubicBezTo>
                        <a:close/>
                        <a:moveTo>
                          <a:pt x="29" y="16"/>
                        </a:moveTo>
                        <a:lnTo>
                          <a:pt x="29" y="16"/>
                        </a:lnTo>
                        <a:cubicBezTo>
                          <a:pt x="34" y="16"/>
                          <a:pt x="37" y="21"/>
                          <a:pt x="37" y="26"/>
                        </a:cubicBezTo>
                        <a:cubicBezTo>
                          <a:pt x="37" y="32"/>
                          <a:pt x="34" y="37"/>
                          <a:pt x="29" y="37"/>
                        </a:cubicBezTo>
                        <a:cubicBezTo>
                          <a:pt x="23" y="37"/>
                          <a:pt x="18" y="32"/>
                          <a:pt x="18" y="26"/>
                        </a:cubicBezTo>
                        <a:cubicBezTo>
                          <a:pt x="18" y="21"/>
                          <a:pt x="23" y="16"/>
                          <a:pt x="29" y="16"/>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332" name="Google Shape;1857;p26">
                    <a:extLst>
                      <a:ext uri="{FF2B5EF4-FFF2-40B4-BE49-F238E27FC236}">
                        <a16:creationId xmlns:a16="http://schemas.microsoft.com/office/drawing/2014/main" id="{1F0ED095-EB58-A782-8F4C-7413B60294BD}"/>
                      </a:ext>
                    </a:extLst>
                  </p:cNvPr>
                  <p:cNvSpPr/>
                  <p:nvPr/>
                </p:nvSpPr>
                <p:spPr>
                  <a:xfrm>
                    <a:off x="1384613" y="10252294"/>
                    <a:ext cx="34323" cy="37183"/>
                  </a:xfrm>
                  <a:custGeom>
                    <a:avLst/>
                    <a:gdLst/>
                    <a:ahLst/>
                    <a:cxnLst/>
                    <a:rect l="l" t="t" r="r" b="b"/>
                    <a:pathLst>
                      <a:path w="54" h="56" extrusionOk="0">
                        <a:moveTo>
                          <a:pt x="27" y="0"/>
                        </a:moveTo>
                        <a:lnTo>
                          <a:pt x="27" y="0"/>
                        </a:lnTo>
                        <a:cubicBezTo>
                          <a:pt x="11" y="0"/>
                          <a:pt x="0" y="13"/>
                          <a:pt x="0" y="29"/>
                        </a:cubicBezTo>
                        <a:cubicBezTo>
                          <a:pt x="0" y="42"/>
                          <a:pt x="11" y="55"/>
                          <a:pt x="27" y="55"/>
                        </a:cubicBezTo>
                        <a:cubicBezTo>
                          <a:pt x="43" y="55"/>
                          <a:pt x="53" y="42"/>
                          <a:pt x="53" y="29"/>
                        </a:cubicBezTo>
                        <a:cubicBezTo>
                          <a:pt x="53" y="13"/>
                          <a:pt x="43" y="0"/>
                          <a:pt x="27" y="0"/>
                        </a:cubicBezTo>
                        <a:close/>
                        <a:moveTo>
                          <a:pt x="27" y="37"/>
                        </a:moveTo>
                        <a:lnTo>
                          <a:pt x="27" y="37"/>
                        </a:lnTo>
                        <a:cubicBezTo>
                          <a:pt x="21" y="37"/>
                          <a:pt x="16" y="34"/>
                          <a:pt x="16" y="29"/>
                        </a:cubicBezTo>
                        <a:cubicBezTo>
                          <a:pt x="16" y="24"/>
                          <a:pt x="21" y="18"/>
                          <a:pt x="27" y="18"/>
                        </a:cubicBezTo>
                        <a:cubicBezTo>
                          <a:pt x="32" y="18"/>
                          <a:pt x="37" y="24"/>
                          <a:pt x="37" y="29"/>
                        </a:cubicBezTo>
                        <a:cubicBezTo>
                          <a:pt x="37" y="34"/>
                          <a:pt x="32" y="37"/>
                          <a:pt x="27" y="37"/>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grpSp>
          </p:grpSp>
        </p:grpSp>
        <p:grpSp>
          <p:nvGrpSpPr>
            <p:cNvPr id="344" name="Group 343">
              <a:extLst>
                <a:ext uri="{FF2B5EF4-FFF2-40B4-BE49-F238E27FC236}">
                  <a16:creationId xmlns:a16="http://schemas.microsoft.com/office/drawing/2014/main" id="{62B1ADD8-B3B9-E0C0-DBB7-F7AAF31BCFCD}"/>
                </a:ext>
              </a:extLst>
            </p:cNvPr>
            <p:cNvGrpSpPr/>
            <p:nvPr/>
          </p:nvGrpSpPr>
          <p:grpSpPr>
            <a:xfrm>
              <a:off x="8005753" y="4034533"/>
              <a:ext cx="982084" cy="276101"/>
              <a:chOff x="4554882" y="883311"/>
              <a:chExt cx="982084" cy="276101"/>
            </a:xfrm>
          </p:grpSpPr>
          <p:grpSp>
            <p:nvGrpSpPr>
              <p:cNvPr id="345" name="Group 344">
                <a:extLst>
                  <a:ext uri="{FF2B5EF4-FFF2-40B4-BE49-F238E27FC236}">
                    <a16:creationId xmlns:a16="http://schemas.microsoft.com/office/drawing/2014/main" id="{6DD4BDC1-BEC7-1590-675F-CE5CD98EF8E1}"/>
                  </a:ext>
                </a:extLst>
              </p:cNvPr>
              <p:cNvGrpSpPr/>
              <p:nvPr/>
            </p:nvGrpSpPr>
            <p:grpSpPr>
              <a:xfrm>
                <a:off x="5262646" y="883311"/>
                <a:ext cx="274320" cy="274320"/>
                <a:chOff x="3151650" y="394424"/>
                <a:chExt cx="979874" cy="974444"/>
              </a:xfrm>
            </p:grpSpPr>
            <p:sp>
              <p:nvSpPr>
                <p:cNvPr id="363" name="Freeform 167">
                  <a:extLst>
                    <a:ext uri="{FF2B5EF4-FFF2-40B4-BE49-F238E27FC236}">
                      <a16:creationId xmlns:a16="http://schemas.microsoft.com/office/drawing/2014/main" id="{E0178B2A-0B18-2F4E-0A21-04587C522F6A}"/>
                    </a:ext>
                  </a:extLst>
                </p:cNvPr>
                <p:cNvSpPr>
                  <a:spLocks noChangeArrowheads="1"/>
                </p:cNvSpPr>
                <p:nvPr/>
              </p:nvSpPr>
              <p:spPr bwMode="auto">
                <a:xfrm flipH="1">
                  <a:off x="3151650" y="394424"/>
                  <a:ext cx="979874" cy="974444"/>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364" name="Google Shape;6110;p89">
                  <a:extLst>
                    <a:ext uri="{FF2B5EF4-FFF2-40B4-BE49-F238E27FC236}">
                      <a16:creationId xmlns:a16="http://schemas.microsoft.com/office/drawing/2014/main" id="{4748772A-A051-923D-8DD7-71ECFAB04E2A}"/>
                    </a:ext>
                  </a:extLst>
                </p:cNvPr>
                <p:cNvSpPr/>
                <p:nvPr/>
              </p:nvSpPr>
              <p:spPr>
                <a:xfrm>
                  <a:off x="3435847" y="675906"/>
                  <a:ext cx="411480" cy="411480"/>
                </a:xfrm>
                <a:custGeom>
                  <a:avLst/>
                  <a:gdLst/>
                  <a:ahLst/>
                  <a:cxnLst/>
                  <a:rect l="l" t="t" r="r" b="b"/>
                  <a:pathLst>
                    <a:path w="1206600" h="1206600" extrusionOk="0">
                      <a:moveTo>
                        <a:pt x="1187549" y="121930"/>
                      </a:moveTo>
                      <a:lnTo>
                        <a:pt x="1035136" y="121930"/>
                      </a:lnTo>
                      <a:lnTo>
                        <a:pt x="1035136" y="30482"/>
                      </a:lnTo>
                      <a:cubicBezTo>
                        <a:pt x="1035136" y="13971"/>
                        <a:pt x="1021165" y="0"/>
                        <a:pt x="1004654" y="0"/>
                      </a:cubicBezTo>
                      <a:cubicBezTo>
                        <a:pt x="988142" y="0"/>
                        <a:pt x="974171" y="13971"/>
                        <a:pt x="974171" y="30482"/>
                      </a:cubicBezTo>
                      <a:lnTo>
                        <a:pt x="974171" y="121930"/>
                      </a:lnTo>
                      <a:lnTo>
                        <a:pt x="274343" y="121930"/>
                      </a:lnTo>
                      <a:lnTo>
                        <a:pt x="274343" y="30482"/>
                      </a:lnTo>
                      <a:cubicBezTo>
                        <a:pt x="274343" y="13971"/>
                        <a:pt x="260372" y="0"/>
                        <a:pt x="243860" y="0"/>
                      </a:cubicBezTo>
                      <a:cubicBezTo>
                        <a:pt x="227349" y="0"/>
                        <a:pt x="213378" y="13971"/>
                        <a:pt x="213378" y="30482"/>
                      </a:cubicBezTo>
                      <a:lnTo>
                        <a:pt x="213378" y="121930"/>
                      </a:lnTo>
                      <a:lnTo>
                        <a:pt x="30483" y="121930"/>
                      </a:lnTo>
                      <a:cubicBezTo>
                        <a:pt x="13972" y="121930"/>
                        <a:pt x="0" y="135901"/>
                        <a:pt x="0" y="152413"/>
                      </a:cubicBezTo>
                      <a:lnTo>
                        <a:pt x="0" y="1187549"/>
                      </a:lnTo>
                      <a:cubicBezTo>
                        <a:pt x="0" y="1204061"/>
                        <a:pt x="13972" y="1218032"/>
                        <a:pt x="30483" y="1218032"/>
                      </a:cubicBezTo>
                      <a:lnTo>
                        <a:pt x="1187549" y="1218032"/>
                      </a:lnTo>
                      <a:cubicBezTo>
                        <a:pt x="1204060" y="1218032"/>
                        <a:pt x="1218032" y="1204061"/>
                        <a:pt x="1218032" y="1187549"/>
                      </a:cubicBezTo>
                      <a:lnTo>
                        <a:pt x="1218032" y="152413"/>
                      </a:lnTo>
                      <a:cubicBezTo>
                        <a:pt x="1218032" y="135901"/>
                        <a:pt x="1204060" y="121930"/>
                        <a:pt x="1187549" y="121930"/>
                      </a:cubicBezTo>
                      <a:close/>
                      <a:moveTo>
                        <a:pt x="1157067" y="182895"/>
                      </a:moveTo>
                      <a:lnTo>
                        <a:pt x="1157067" y="274343"/>
                      </a:lnTo>
                      <a:lnTo>
                        <a:pt x="60965" y="274343"/>
                      </a:lnTo>
                      <a:lnTo>
                        <a:pt x="60965" y="182895"/>
                      </a:lnTo>
                      <a:lnTo>
                        <a:pt x="1157067" y="182895"/>
                      </a:lnTo>
                      <a:close/>
                      <a:moveTo>
                        <a:pt x="60965" y="1157067"/>
                      </a:moveTo>
                      <a:lnTo>
                        <a:pt x="60965" y="335308"/>
                      </a:lnTo>
                      <a:lnTo>
                        <a:pt x="1157067" y="335308"/>
                      </a:lnTo>
                      <a:lnTo>
                        <a:pt x="1157067" y="1157067"/>
                      </a:lnTo>
                      <a:lnTo>
                        <a:pt x="60965" y="1157067"/>
                      </a:lnTo>
                      <a:close/>
                      <a:moveTo>
                        <a:pt x="896695" y="649024"/>
                      </a:moveTo>
                      <a:lnTo>
                        <a:pt x="716340" y="622352"/>
                      </a:lnTo>
                      <a:lnTo>
                        <a:pt x="636324" y="458508"/>
                      </a:lnTo>
                      <a:cubicBezTo>
                        <a:pt x="631243" y="448348"/>
                        <a:pt x="621082" y="441997"/>
                        <a:pt x="609651" y="441997"/>
                      </a:cubicBezTo>
                      <a:cubicBezTo>
                        <a:pt x="598220" y="441997"/>
                        <a:pt x="588059" y="448348"/>
                        <a:pt x="582979" y="458508"/>
                      </a:cubicBezTo>
                      <a:lnTo>
                        <a:pt x="502962" y="622352"/>
                      </a:lnTo>
                      <a:lnTo>
                        <a:pt x="322607" y="649024"/>
                      </a:lnTo>
                      <a:cubicBezTo>
                        <a:pt x="311176" y="650294"/>
                        <a:pt x="301015" y="659185"/>
                        <a:pt x="298475" y="669346"/>
                      </a:cubicBezTo>
                      <a:cubicBezTo>
                        <a:pt x="294665" y="680777"/>
                        <a:pt x="298475" y="692208"/>
                        <a:pt x="306096" y="701099"/>
                      </a:cubicBezTo>
                      <a:lnTo>
                        <a:pt x="436917" y="828109"/>
                      </a:lnTo>
                      <a:lnTo>
                        <a:pt x="406434" y="1007194"/>
                      </a:lnTo>
                      <a:cubicBezTo>
                        <a:pt x="403894" y="1018625"/>
                        <a:pt x="408974" y="1030056"/>
                        <a:pt x="419135" y="1036406"/>
                      </a:cubicBezTo>
                      <a:cubicBezTo>
                        <a:pt x="428026" y="1042757"/>
                        <a:pt x="440727" y="1044027"/>
                        <a:pt x="450888" y="1038947"/>
                      </a:cubicBezTo>
                      <a:lnTo>
                        <a:pt x="612191" y="953850"/>
                      </a:lnTo>
                      <a:lnTo>
                        <a:pt x="773495" y="1038947"/>
                      </a:lnTo>
                      <a:cubicBezTo>
                        <a:pt x="778575" y="1041487"/>
                        <a:pt x="782386" y="1042757"/>
                        <a:pt x="787466" y="1042757"/>
                      </a:cubicBezTo>
                      <a:cubicBezTo>
                        <a:pt x="793816" y="1042757"/>
                        <a:pt x="800167" y="1040217"/>
                        <a:pt x="805247" y="1036406"/>
                      </a:cubicBezTo>
                      <a:cubicBezTo>
                        <a:pt x="814138" y="1030056"/>
                        <a:pt x="819218" y="1018625"/>
                        <a:pt x="817948" y="1007194"/>
                      </a:cubicBezTo>
                      <a:lnTo>
                        <a:pt x="787466" y="828109"/>
                      </a:lnTo>
                      <a:lnTo>
                        <a:pt x="918286" y="701099"/>
                      </a:lnTo>
                      <a:cubicBezTo>
                        <a:pt x="927177" y="693478"/>
                        <a:pt x="929718" y="680777"/>
                        <a:pt x="925907" y="669346"/>
                      </a:cubicBezTo>
                      <a:cubicBezTo>
                        <a:pt x="918286" y="659185"/>
                        <a:pt x="908126" y="650294"/>
                        <a:pt x="896695" y="649024"/>
                      </a:cubicBezTo>
                      <a:close/>
                      <a:moveTo>
                        <a:pt x="729041" y="795086"/>
                      </a:moveTo>
                      <a:cubicBezTo>
                        <a:pt x="721420" y="802707"/>
                        <a:pt x="718880" y="811598"/>
                        <a:pt x="720150" y="821759"/>
                      </a:cubicBezTo>
                      <a:lnTo>
                        <a:pt x="743012" y="956390"/>
                      </a:lnTo>
                      <a:lnTo>
                        <a:pt x="622352" y="892885"/>
                      </a:lnTo>
                      <a:cubicBezTo>
                        <a:pt x="613461" y="887804"/>
                        <a:pt x="603300" y="887804"/>
                        <a:pt x="594409" y="892885"/>
                      </a:cubicBezTo>
                      <a:lnTo>
                        <a:pt x="473749" y="956390"/>
                      </a:lnTo>
                      <a:lnTo>
                        <a:pt x="496612" y="821759"/>
                      </a:lnTo>
                      <a:cubicBezTo>
                        <a:pt x="497882" y="811598"/>
                        <a:pt x="495341" y="801437"/>
                        <a:pt x="487721" y="795086"/>
                      </a:cubicBezTo>
                      <a:lnTo>
                        <a:pt x="389923" y="699828"/>
                      </a:lnTo>
                      <a:lnTo>
                        <a:pt x="524554" y="680777"/>
                      </a:lnTo>
                      <a:cubicBezTo>
                        <a:pt x="534715" y="679507"/>
                        <a:pt x="543605" y="673156"/>
                        <a:pt x="547416" y="664266"/>
                      </a:cubicBezTo>
                      <a:lnTo>
                        <a:pt x="608381" y="542335"/>
                      </a:lnTo>
                      <a:lnTo>
                        <a:pt x="668076" y="664266"/>
                      </a:lnTo>
                      <a:cubicBezTo>
                        <a:pt x="671886" y="673156"/>
                        <a:pt x="680777" y="679507"/>
                        <a:pt x="690938" y="680777"/>
                      </a:cubicBezTo>
                      <a:lnTo>
                        <a:pt x="825569" y="699828"/>
                      </a:lnTo>
                      <a:lnTo>
                        <a:pt x="729041" y="795086"/>
                      </a:lnTo>
                      <a:close/>
                    </a:path>
                  </a:pathLst>
                </a:custGeom>
                <a:solidFill>
                  <a:srgbClr val="FFFFFF"/>
                </a:solid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800" b="0" i="0" u="none" strike="noStrike" kern="0" cap="none" spc="0" normalizeH="0" baseline="0" noProof="0" dirty="0">
                    <a:ln>
                      <a:noFill/>
                    </a:ln>
                    <a:solidFill>
                      <a:srgbClr val="989998"/>
                    </a:solidFill>
                    <a:effectLst/>
                    <a:uLnTx/>
                    <a:uFillTx/>
                    <a:latin typeface="Dax Offc Pro" panose="020B0504030101020102" pitchFamily="34" charset="0"/>
                    <a:ea typeface="Calibri"/>
                    <a:cs typeface="Calibri"/>
                    <a:sym typeface="Calibri"/>
                  </a:endParaRPr>
                </a:p>
              </p:txBody>
            </p:sp>
          </p:grpSp>
          <p:grpSp>
            <p:nvGrpSpPr>
              <p:cNvPr id="346" name="Group 345">
                <a:extLst>
                  <a:ext uri="{FF2B5EF4-FFF2-40B4-BE49-F238E27FC236}">
                    <a16:creationId xmlns:a16="http://schemas.microsoft.com/office/drawing/2014/main" id="{672528FB-D1E3-2DB0-B7D0-3DBC70DA2D4F}"/>
                  </a:ext>
                </a:extLst>
              </p:cNvPr>
              <p:cNvGrpSpPr/>
              <p:nvPr/>
            </p:nvGrpSpPr>
            <p:grpSpPr>
              <a:xfrm>
                <a:off x="4908764" y="885092"/>
                <a:ext cx="274320" cy="274320"/>
                <a:chOff x="2017814" y="394424"/>
                <a:chExt cx="979874" cy="974444"/>
              </a:xfrm>
            </p:grpSpPr>
            <p:sp>
              <p:nvSpPr>
                <p:cNvPr id="354" name="Freeform 166">
                  <a:extLst>
                    <a:ext uri="{FF2B5EF4-FFF2-40B4-BE49-F238E27FC236}">
                      <a16:creationId xmlns:a16="http://schemas.microsoft.com/office/drawing/2014/main" id="{04FFD42C-C3F0-78E1-4FDE-918A2006937D}"/>
                    </a:ext>
                  </a:extLst>
                </p:cNvPr>
                <p:cNvSpPr>
                  <a:spLocks noChangeArrowheads="1"/>
                </p:cNvSpPr>
                <p:nvPr/>
              </p:nvSpPr>
              <p:spPr bwMode="auto">
                <a:xfrm flipH="1">
                  <a:off x="2017814" y="394424"/>
                  <a:ext cx="979874" cy="974444"/>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dirty="0">
                    <a:ln>
                      <a:noFill/>
                    </a:ln>
                    <a:solidFill>
                      <a:srgbClr val="989998"/>
                    </a:solidFill>
                    <a:effectLst/>
                    <a:uLnTx/>
                    <a:uFillTx/>
                    <a:latin typeface="Dax Offc Pro" panose="020B0504030101020102" pitchFamily="34" charset="0"/>
                    <a:ea typeface="+mn-ea"/>
                    <a:cs typeface="+mn-cs"/>
                  </a:endParaRPr>
                </a:p>
              </p:txBody>
            </p:sp>
            <p:grpSp>
              <p:nvGrpSpPr>
                <p:cNvPr id="355" name="Google Shape;6241;p55">
                  <a:extLst>
                    <a:ext uri="{FF2B5EF4-FFF2-40B4-BE49-F238E27FC236}">
                      <a16:creationId xmlns:a16="http://schemas.microsoft.com/office/drawing/2014/main" id="{375E9DA6-6DB9-18CB-4775-425ABEB193AA}"/>
                    </a:ext>
                  </a:extLst>
                </p:cNvPr>
                <p:cNvGrpSpPr>
                  <a:grpSpLocks noChangeAspect="1"/>
                </p:cNvGrpSpPr>
                <p:nvPr/>
              </p:nvGrpSpPr>
              <p:grpSpPr>
                <a:xfrm>
                  <a:off x="2362776" y="675906"/>
                  <a:ext cx="289950" cy="411480"/>
                  <a:chOff x="574167" y="2991963"/>
                  <a:chExt cx="194466" cy="275959"/>
                </a:xfrm>
                <a:solidFill>
                  <a:srgbClr val="FFFFFF"/>
                </a:solidFill>
              </p:grpSpPr>
              <p:sp>
                <p:nvSpPr>
                  <p:cNvPr id="356" name="Google Shape;6242;p55">
                    <a:extLst>
                      <a:ext uri="{FF2B5EF4-FFF2-40B4-BE49-F238E27FC236}">
                        <a16:creationId xmlns:a16="http://schemas.microsoft.com/office/drawing/2014/main" id="{E409E34A-FC8F-9538-4992-C393D46CBDC9}"/>
                      </a:ext>
                    </a:extLst>
                  </p:cNvPr>
                  <p:cNvSpPr/>
                  <p:nvPr/>
                </p:nvSpPr>
                <p:spPr>
                  <a:xfrm>
                    <a:off x="574167" y="2991963"/>
                    <a:ext cx="194466" cy="275959"/>
                  </a:xfrm>
                  <a:custGeom>
                    <a:avLst/>
                    <a:gdLst/>
                    <a:ahLst/>
                    <a:cxnLst/>
                    <a:rect l="l" t="t" r="r" b="b"/>
                    <a:pathLst>
                      <a:path w="465" h="658" extrusionOk="0">
                        <a:moveTo>
                          <a:pt x="449" y="0"/>
                        </a:moveTo>
                        <a:lnTo>
                          <a:pt x="449" y="0"/>
                        </a:lnTo>
                        <a:cubicBezTo>
                          <a:pt x="8" y="0"/>
                          <a:pt x="8" y="0"/>
                          <a:pt x="8" y="0"/>
                        </a:cubicBezTo>
                        <a:cubicBezTo>
                          <a:pt x="0" y="0"/>
                          <a:pt x="0" y="0"/>
                          <a:pt x="0" y="15"/>
                        </a:cubicBezTo>
                        <a:cubicBezTo>
                          <a:pt x="0" y="642"/>
                          <a:pt x="0" y="642"/>
                          <a:pt x="0" y="642"/>
                        </a:cubicBezTo>
                        <a:cubicBezTo>
                          <a:pt x="0" y="650"/>
                          <a:pt x="0" y="657"/>
                          <a:pt x="8" y="657"/>
                        </a:cubicBezTo>
                        <a:cubicBezTo>
                          <a:pt x="449" y="657"/>
                          <a:pt x="449" y="657"/>
                          <a:pt x="449" y="657"/>
                        </a:cubicBezTo>
                        <a:cubicBezTo>
                          <a:pt x="456" y="657"/>
                          <a:pt x="464" y="650"/>
                          <a:pt x="464" y="642"/>
                        </a:cubicBezTo>
                        <a:cubicBezTo>
                          <a:pt x="464" y="15"/>
                          <a:pt x="464" y="15"/>
                          <a:pt x="464" y="15"/>
                        </a:cubicBezTo>
                        <a:cubicBezTo>
                          <a:pt x="464" y="0"/>
                          <a:pt x="456" y="0"/>
                          <a:pt x="449" y="0"/>
                        </a:cubicBezTo>
                        <a:close/>
                        <a:moveTo>
                          <a:pt x="441" y="627"/>
                        </a:moveTo>
                        <a:lnTo>
                          <a:pt x="441" y="627"/>
                        </a:lnTo>
                        <a:cubicBezTo>
                          <a:pt x="23" y="627"/>
                          <a:pt x="23" y="627"/>
                          <a:pt x="23" y="627"/>
                        </a:cubicBezTo>
                        <a:cubicBezTo>
                          <a:pt x="23" y="22"/>
                          <a:pt x="23" y="22"/>
                          <a:pt x="23" y="22"/>
                        </a:cubicBezTo>
                        <a:cubicBezTo>
                          <a:pt x="441" y="22"/>
                          <a:pt x="441" y="22"/>
                          <a:pt x="441" y="22"/>
                        </a:cubicBezTo>
                        <a:lnTo>
                          <a:pt x="441" y="627"/>
                        </a:ln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357" name="Google Shape;6243;p55">
                    <a:extLst>
                      <a:ext uri="{FF2B5EF4-FFF2-40B4-BE49-F238E27FC236}">
                        <a16:creationId xmlns:a16="http://schemas.microsoft.com/office/drawing/2014/main" id="{A4175F2C-B06C-AED7-BCCC-24398431ACD8}"/>
                      </a:ext>
                    </a:extLst>
                  </p:cNvPr>
                  <p:cNvSpPr/>
                  <p:nvPr/>
                </p:nvSpPr>
                <p:spPr>
                  <a:xfrm>
                    <a:off x="638990" y="3186430"/>
                    <a:ext cx="59266" cy="59266"/>
                  </a:xfrm>
                  <a:custGeom>
                    <a:avLst/>
                    <a:gdLst/>
                    <a:ahLst/>
                    <a:cxnLst/>
                    <a:rect l="l" t="t" r="r" b="b"/>
                    <a:pathLst>
                      <a:path w="143" h="143" extrusionOk="0">
                        <a:moveTo>
                          <a:pt x="75" y="0"/>
                        </a:moveTo>
                        <a:lnTo>
                          <a:pt x="75" y="0"/>
                        </a:lnTo>
                        <a:cubicBezTo>
                          <a:pt x="38" y="0"/>
                          <a:pt x="0" y="37"/>
                          <a:pt x="0" y="75"/>
                        </a:cubicBezTo>
                        <a:cubicBezTo>
                          <a:pt x="0" y="112"/>
                          <a:pt x="38" y="142"/>
                          <a:pt x="75" y="142"/>
                        </a:cubicBezTo>
                        <a:cubicBezTo>
                          <a:pt x="112" y="142"/>
                          <a:pt x="142" y="112"/>
                          <a:pt x="142" y="75"/>
                        </a:cubicBezTo>
                        <a:cubicBezTo>
                          <a:pt x="142" y="37"/>
                          <a:pt x="112" y="0"/>
                          <a:pt x="75" y="0"/>
                        </a:cubicBezTo>
                        <a:close/>
                        <a:moveTo>
                          <a:pt x="75" y="120"/>
                        </a:moveTo>
                        <a:lnTo>
                          <a:pt x="75" y="120"/>
                        </a:lnTo>
                        <a:cubicBezTo>
                          <a:pt x="52" y="120"/>
                          <a:pt x="30" y="97"/>
                          <a:pt x="30" y="75"/>
                        </a:cubicBezTo>
                        <a:cubicBezTo>
                          <a:pt x="30" y="53"/>
                          <a:pt x="52" y="30"/>
                          <a:pt x="75" y="30"/>
                        </a:cubicBezTo>
                        <a:cubicBezTo>
                          <a:pt x="97" y="30"/>
                          <a:pt x="120" y="53"/>
                          <a:pt x="120" y="75"/>
                        </a:cubicBezTo>
                        <a:cubicBezTo>
                          <a:pt x="120" y="97"/>
                          <a:pt x="97" y="120"/>
                          <a:pt x="75" y="120"/>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358" name="Google Shape;6244;p55">
                    <a:extLst>
                      <a:ext uri="{FF2B5EF4-FFF2-40B4-BE49-F238E27FC236}">
                        <a16:creationId xmlns:a16="http://schemas.microsoft.com/office/drawing/2014/main" id="{D90366AA-7B4B-B9F2-6572-206147066CE8}"/>
                      </a:ext>
                    </a:extLst>
                  </p:cNvPr>
                  <p:cNvSpPr/>
                  <p:nvPr/>
                </p:nvSpPr>
                <p:spPr>
                  <a:xfrm>
                    <a:off x="638990" y="3104940"/>
                    <a:ext cx="59266" cy="59266"/>
                  </a:xfrm>
                  <a:custGeom>
                    <a:avLst/>
                    <a:gdLst/>
                    <a:ahLst/>
                    <a:cxnLst/>
                    <a:rect l="l" t="t" r="r" b="b"/>
                    <a:pathLst>
                      <a:path w="143" h="143" extrusionOk="0">
                        <a:moveTo>
                          <a:pt x="75" y="0"/>
                        </a:moveTo>
                        <a:lnTo>
                          <a:pt x="75" y="0"/>
                        </a:lnTo>
                        <a:cubicBezTo>
                          <a:pt x="38" y="0"/>
                          <a:pt x="0" y="30"/>
                          <a:pt x="0" y="75"/>
                        </a:cubicBezTo>
                        <a:cubicBezTo>
                          <a:pt x="0" y="112"/>
                          <a:pt x="38" y="142"/>
                          <a:pt x="75" y="142"/>
                        </a:cubicBezTo>
                        <a:cubicBezTo>
                          <a:pt x="112" y="142"/>
                          <a:pt x="142" y="112"/>
                          <a:pt x="142" y="75"/>
                        </a:cubicBezTo>
                        <a:cubicBezTo>
                          <a:pt x="142" y="30"/>
                          <a:pt x="112" y="0"/>
                          <a:pt x="75" y="0"/>
                        </a:cubicBezTo>
                        <a:close/>
                        <a:moveTo>
                          <a:pt x="75" y="112"/>
                        </a:moveTo>
                        <a:lnTo>
                          <a:pt x="75" y="112"/>
                        </a:lnTo>
                        <a:cubicBezTo>
                          <a:pt x="52" y="112"/>
                          <a:pt x="30" y="97"/>
                          <a:pt x="30" y="75"/>
                        </a:cubicBezTo>
                        <a:cubicBezTo>
                          <a:pt x="30" y="52"/>
                          <a:pt x="52" y="30"/>
                          <a:pt x="75" y="30"/>
                        </a:cubicBezTo>
                        <a:cubicBezTo>
                          <a:pt x="97" y="30"/>
                          <a:pt x="120" y="52"/>
                          <a:pt x="120" y="75"/>
                        </a:cubicBezTo>
                        <a:cubicBezTo>
                          <a:pt x="120" y="97"/>
                          <a:pt x="97" y="112"/>
                          <a:pt x="75" y="112"/>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359" name="Google Shape;6245;p55">
                    <a:extLst>
                      <a:ext uri="{FF2B5EF4-FFF2-40B4-BE49-F238E27FC236}">
                        <a16:creationId xmlns:a16="http://schemas.microsoft.com/office/drawing/2014/main" id="{53B6D51A-90FF-84D2-41B1-B4E59CDF88A9}"/>
                      </a:ext>
                    </a:extLst>
                  </p:cNvPr>
                  <p:cNvSpPr/>
                  <p:nvPr/>
                </p:nvSpPr>
                <p:spPr>
                  <a:xfrm>
                    <a:off x="638990" y="3019745"/>
                    <a:ext cx="59266" cy="59266"/>
                  </a:xfrm>
                  <a:custGeom>
                    <a:avLst/>
                    <a:gdLst/>
                    <a:ahLst/>
                    <a:cxnLst/>
                    <a:rect l="l" t="t" r="r" b="b"/>
                    <a:pathLst>
                      <a:path w="143" h="143" extrusionOk="0">
                        <a:moveTo>
                          <a:pt x="75" y="0"/>
                        </a:moveTo>
                        <a:lnTo>
                          <a:pt x="75" y="0"/>
                        </a:lnTo>
                        <a:cubicBezTo>
                          <a:pt x="38" y="0"/>
                          <a:pt x="0" y="37"/>
                          <a:pt x="0" y="75"/>
                        </a:cubicBezTo>
                        <a:cubicBezTo>
                          <a:pt x="0" y="112"/>
                          <a:pt x="38" y="142"/>
                          <a:pt x="75" y="142"/>
                        </a:cubicBezTo>
                        <a:cubicBezTo>
                          <a:pt x="112" y="142"/>
                          <a:pt x="142" y="112"/>
                          <a:pt x="142" y="75"/>
                        </a:cubicBezTo>
                        <a:cubicBezTo>
                          <a:pt x="142" y="37"/>
                          <a:pt x="112" y="0"/>
                          <a:pt x="75" y="0"/>
                        </a:cubicBezTo>
                        <a:close/>
                        <a:moveTo>
                          <a:pt x="75" y="120"/>
                        </a:moveTo>
                        <a:lnTo>
                          <a:pt x="75" y="120"/>
                        </a:lnTo>
                        <a:cubicBezTo>
                          <a:pt x="52" y="120"/>
                          <a:pt x="30" y="97"/>
                          <a:pt x="30" y="75"/>
                        </a:cubicBezTo>
                        <a:cubicBezTo>
                          <a:pt x="30" y="52"/>
                          <a:pt x="52" y="30"/>
                          <a:pt x="75" y="30"/>
                        </a:cubicBezTo>
                        <a:cubicBezTo>
                          <a:pt x="97" y="30"/>
                          <a:pt x="120" y="52"/>
                          <a:pt x="120" y="75"/>
                        </a:cubicBezTo>
                        <a:cubicBezTo>
                          <a:pt x="120" y="97"/>
                          <a:pt x="97" y="120"/>
                          <a:pt x="75" y="120"/>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360" name="Google Shape;6246;p55">
                    <a:extLst>
                      <a:ext uri="{FF2B5EF4-FFF2-40B4-BE49-F238E27FC236}">
                        <a16:creationId xmlns:a16="http://schemas.microsoft.com/office/drawing/2014/main" id="{8C704553-D8A5-899C-E99C-A72E0ECA94A7}"/>
                      </a:ext>
                    </a:extLst>
                  </p:cNvPr>
                  <p:cNvSpPr/>
                  <p:nvPr/>
                </p:nvSpPr>
                <p:spPr>
                  <a:xfrm>
                    <a:off x="624173" y="3003076"/>
                    <a:ext cx="94455" cy="53710"/>
                  </a:xfrm>
                  <a:custGeom>
                    <a:avLst/>
                    <a:gdLst/>
                    <a:ahLst/>
                    <a:cxnLst/>
                    <a:rect l="l" t="t" r="r" b="b"/>
                    <a:pathLst>
                      <a:path w="225" h="128" extrusionOk="0">
                        <a:moveTo>
                          <a:pt x="15" y="127"/>
                        </a:moveTo>
                        <a:lnTo>
                          <a:pt x="15" y="127"/>
                        </a:lnTo>
                        <a:cubicBezTo>
                          <a:pt x="22" y="127"/>
                          <a:pt x="22" y="127"/>
                          <a:pt x="22" y="119"/>
                        </a:cubicBezTo>
                        <a:cubicBezTo>
                          <a:pt x="22" y="67"/>
                          <a:pt x="67" y="29"/>
                          <a:pt x="112" y="29"/>
                        </a:cubicBezTo>
                        <a:cubicBezTo>
                          <a:pt x="157" y="29"/>
                          <a:pt x="194" y="67"/>
                          <a:pt x="194" y="119"/>
                        </a:cubicBezTo>
                        <a:cubicBezTo>
                          <a:pt x="194" y="127"/>
                          <a:pt x="202" y="127"/>
                          <a:pt x="209" y="127"/>
                        </a:cubicBezTo>
                        <a:cubicBezTo>
                          <a:pt x="217" y="127"/>
                          <a:pt x="224" y="127"/>
                          <a:pt x="224" y="119"/>
                        </a:cubicBezTo>
                        <a:cubicBezTo>
                          <a:pt x="224" y="52"/>
                          <a:pt x="172" y="0"/>
                          <a:pt x="112" y="0"/>
                        </a:cubicBezTo>
                        <a:cubicBezTo>
                          <a:pt x="52" y="0"/>
                          <a:pt x="0" y="52"/>
                          <a:pt x="0" y="119"/>
                        </a:cubicBezTo>
                        <a:cubicBezTo>
                          <a:pt x="0" y="127"/>
                          <a:pt x="7" y="127"/>
                          <a:pt x="15" y="127"/>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361" name="Google Shape;6247;p55">
                    <a:extLst>
                      <a:ext uri="{FF2B5EF4-FFF2-40B4-BE49-F238E27FC236}">
                        <a16:creationId xmlns:a16="http://schemas.microsoft.com/office/drawing/2014/main" id="{880AC6A5-B47B-A509-ABE6-BCC9AF7D8DCE}"/>
                      </a:ext>
                    </a:extLst>
                  </p:cNvPr>
                  <p:cNvSpPr/>
                  <p:nvPr/>
                </p:nvSpPr>
                <p:spPr>
                  <a:xfrm>
                    <a:off x="624173" y="3084566"/>
                    <a:ext cx="94455" cy="57415"/>
                  </a:xfrm>
                  <a:custGeom>
                    <a:avLst/>
                    <a:gdLst/>
                    <a:ahLst/>
                    <a:cxnLst/>
                    <a:rect l="l" t="t" r="r" b="b"/>
                    <a:pathLst>
                      <a:path w="225" h="135" extrusionOk="0">
                        <a:moveTo>
                          <a:pt x="15" y="134"/>
                        </a:moveTo>
                        <a:lnTo>
                          <a:pt x="15" y="134"/>
                        </a:lnTo>
                        <a:cubicBezTo>
                          <a:pt x="22" y="134"/>
                          <a:pt x="22" y="127"/>
                          <a:pt x="22" y="120"/>
                        </a:cubicBezTo>
                        <a:cubicBezTo>
                          <a:pt x="22" y="67"/>
                          <a:pt x="67" y="30"/>
                          <a:pt x="112" y="30"/>
                        </a:cubicBezTo>
                        <a:cubicBezTo>
                          <a:pt x="157" y="30"/>
                          <a:pt x="194" y="67"/>
                          <a:pt x="194" y="120"/>
                        </a:cubicBezTo>
                        <a:cubicBezTo>
                          <a:pt x="194" y="127"/>
                          <a:pt x="202" y="134"/>
                          <a:pt x="209" y="134"/>
                        </a:cubicBezTo>
                        <a:cubicBezTo>
                          <a:pt x="217" y="134"/>
                          <a:pt x="224" y="127"/>
                          <a:pt x="224" y="120"/>
                        </a:cubicBezTo>
                        <a:cubicBezTo>
                          <a:pt x="224" y="52"/>
                          <a:pt x="172" y="0"/>
                          <a:pt x="112" y="0"/>
                        </a:cubicBezTo>
                        <a:cubicBezTo>
                          <a:pt x="52" y="0"/>
                          <a:pt x="0" y="52"/>
                          <a:pt x="0" y="120"/>
                        </a:cubicBezTo>
                        <a:cubicBezTo>
                          <a:pt x="0" y="127"/>
                          <a:pt x="7" y="134"/>
                          <a:pt x="15" y="134"/>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362" name="Google Shape;6248;p55">
                    <a:extLst>
                      <a:ext uri="{FF2B5EF4-FFF2-40B4-BE49-F238E27FC236}">
                        <a16:creationId xmlns:a16="http://schemas.microsoft.com/office/drawing/2014/main" id="{D619A065-CEB7-CB8C-69CE-26062EF0A499}"/>
                      </a:ext>
                    </a:extLst>
                  </p:cNvPr>
                  <p:cNvSpPr/>
                  <p:nvPr/>
                </p:nvSpPr>
                <p:spPr>
                  <a:xfrm>
                    <a:off x="624173" y="3166057"/>
                    <a:ext cx="94455" cy="53710"/>
                  </a:xfrm>
                  <a:custGeom>
                    <a:avLst/>
                    <a:gdLst/>
                    <a:ahLst/>
                    <a:cxnLst/>
                    <a:rect l="l" t="t" r="r" b="b"/>
                    <a:pathLst>
                      <a:path w="225" h="128" extrusionOk="0">
                        <a:moveTo>
                          <a:pt x="15" y="127"/>
                        </a:moveTo>
                        <a:lnTo>
                          <a:pt x="15" y="127"/>
                        </a:lnTo>
                        <a:cubicBezTo>
                          <a:pt x="22" y="127"/>
                          <a:pt x="22" y="120"/>
                          <a:pt x="22" y="112"/>
                        </a:cubicBezTo>
                        <a:cubicBezTo>
                          <a:pt x="22" y="68"/>
                          <a:pt x="67" y="30"/>
                          <a:pt x="112" y="30"/>
                        </a:cubicBezTo>
                        <a:cubicBezTo>
                          <a:pt x="157" y="30"/>
                          <a:pt x="194" y="68"/>
                          <a:pt x="194" y="112"/>
                        </a:cubicBezTo>
                        <a:cubicBezTo>
                          <a:pt x="194" y="120"/>
                          <a:pt x="202" y="127"/>
                          <a:pt x="209" y="127"/>
                        </a:cubicBezTo>
                        <a:cubicBezTo>
                          <a:pt x="217" y="127"/>
                          <a:pt x="224" y="120"/>
                          <a:pt x="224" y="112"/>
                        </a:cubicBezTo>
                        <a:cubicBezTo>
                          <a:pt x="224" y="53"/>
                          <a:pt x="172" y="0"/>
                          <a:pt x="112" y="0"/>
                        </a:cubicBezTo>
                        <a:cubicBezTo>
                          <a:pt x="52" y="0"/>
                          <a:pt x="0" y="53"/>
                          <a:pt x="0" y="112"/>
                        </a:cubicBezTo>
                        <a:cubicBezTo>
                          <a:pt x="0" y="120"/>
                          <a:pt x="7" y="127"/>
                          <a:pt x="15" y="127"/>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grpSp>
          </p:grpSp>
          <p:grpSp>
            <p:nvGrpSpPr>
              <p:cNvPr id="347" name="Group 346">
                <a:extLst>
                  <a:ext uri="{FF2B5EF4-FFF2-40B4-BE49-F238E27FC236}">
                    <a16:creationId xmlns:a16="http://schemas.microsoft.com/office/drawing/2014/main" id="{196F98A3-0717-AFFF-7841-9AA2A1B4F9B0}"/>
                  </a:ext>
                </a:extLst>
              </p:cNvPr>
              <p:cNvGrpSpPr/>
              <p:nvPr/>
            </p:nvGrpSpPr>
            <p:grpSpPr>
              <a:xfrm>
                <a:off x="4554882" y="883311"/>
                <a:ext cx="274320" cy="274320"/>
                <a:chOff x="905758" y="394424"/>
                <a:chExt cx="979874" cy="979874"/>
              </a:xfrm>
            </p:grpSpPr>
            <p:sp>
              <p:nvSpPr>
                <p:cNvPr id="348" name="Freeform 165">
                  <a:extLst>
                    <a:ext uri="{FF2B5EF4-FFF2-40B4-BE49-F238E27FC236}">
                      <a16:creationId xmlns:a16="http://schemas.microsoft.com/office/drawing/2014/main" id="{85B222EC-7DA1-3DBB-2278-940736DC2F86}"/>
                    </a:ext>
                  </a:extLst>
                </p:cNvPr>
                <p:cNvSpPr>
                  <a:spLocks noChangeArrowheads="1"/>
                </p:cNvSpPr>
                <p:nvPr/>
              </p:nvSpPr>
              <p:spPr bwMode="auto">
                <a:xfrm flipH="1">
                  <a:off x="905758" y="394424"/>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grpSp>
              <p:nvGrpSpPr>
                <p:cNvPr id="349" name="Google Shape;1853;p26">
                  <a:extLst>
                    <a:ext uri="{FF2B5EF4-FFF2-40B4-BE49-F238E27FC236}">
                      <a16:creationId xmlns:a16="http://schemas.microsoft.com/office/drawing/2014/main" id="{34321764-6BD5-B24F-281F-EA62C59530E9}"/>
                    </a:ext>
                  </a:extLst>
                </p:cNvPr>
                <p:cNvGrpSpPr>
                  <a:grpSpLocks noChangeAspect="1"/>
                </p:cNvGrpSpPr>
                <p:nvPr/>
              </p:nvGrpSpPr>
              <p:grpSpPr>
                <a:xfrm>
                  <a:off x="1204803" y="678621"/>
                  <a:ext cx="381784" cy="411480"/>
                  <a:chOff x="1253041" y="10100699"/>
                  <a:chExt cx="257424" cy="277448"/>
                </a:xfrm>
                <a:solidFill>
                  <a:srgbClr val="FFFFFF"/>
                </a:solidFill>
              </p:grpSpPr>
              <p:sp>
                <p:nvSpPr>
                  <p:cNvPr id="350" name="Google Shape;1854;p26">
                    <a:extLst>
                      <a:ext uri="{FF2B5EF4-FFF2-40B4-BE49-F238E27FC236}">
                        <a16:creationId xmlns:a16="http://schemas.microsoft.com/office/drawing/2014/main" id="{E9DB1987-7B62-94EF-5567-14134D078F62}"/>
                      </a:ext>
                    </a:extLst>
                  </p:cNvPr>
                  <p:cNvSpPr/>
                  <p:nvPr/>
                </p:nvSpPr>
                <p:spPr>
                  <a:xfrm>
                    <a:off x="1253041" y="10100699"/>
                    <a:ext cx="257424" cy="277448"/>
                  </a:xfrm>
                  <a:custGeom>
                    <a:avLst/>
                    <a:gdLst/>
                    <a:ahLst/>
                    <a:cxnLst/>
                    <a:rect l="l" t="t" r="r" b="b"/>
                    <a:pathLst>
                      <a:path w="398" h="427" extrusionOk="0">
                        <a:moveTo>
                          <a:pt x="386" y="219"/>
                        </a:moveTo>
                        <a:lnTo>
                          <a:pt x="386" y="219"/>
                        </a:lnTo>
                        <a:cubicBezTo>
                          <a:pt x="383" y="219"/>
                          <a:pt x="378" y="222"/>
                          <a:pt x="378" y="227"/>
                        </a:cubicBezTo>
                        <a:cubicBezTo>
                          <a:pt x="378" y="328"/>
                          <a:pt x="299" y="407"/>
                          <a:pt x="198" y="407"/>
                        </a:cubicBezTo>
                        <a:cubicBezTo>
                          <a:pt x="97" y="407"/>
                          <a:pt x="18" y="328"/>
                          <a:pt x="18" y="227"/>
                        </a:cubicBezTo>
                        <a:cubicBezTo>
                          <a:pt x="18" y="135"/>
                          <a:pt x="90" y="55"/>
                          <a:pt x="182" y="47"/>
                        </a:cubicBezTo>
                        <a:cubicBezTo>
                          <a:pt x="166" y="74"/>
                          <a:pt x="166" y="74"/>
                          <a:pt x="166" y="74"/>
                        </a:cubicBezTo>
                        <a:cubicBezTo>
                          <a:pt x="164" y="76"/>
                          <a:pt x="164" y="82"/>
                          <a:pt x="169" y="84"/>
                        </a:cubicBezTo>
                        <a:cubicBezTo>
                          <a:pt x="172" y="87"/>
                          <a:pt x="177" y="87"/>
                          <a:pt x="180" y="82"/>
                        </a:cubicBezTo>
                        <a:cubicBezTo>
                          <a:pt x="206" y="42"/>
                          <a:pt x="206" y="42"/>
                          <a:pt x="206" y="42"/>
                        </a:cubicBezTo>
                        <a:lnTo>
                          <a:pt x="206" y="42"/>
                        </a:lnTo>
                        <a:lnTo>
                          <a:pt x="206" y="39"/>
                        </a:lnTo>
                        <a:lnTo>
                          <a:pt x="206" y="39"/>
                        </a:lnTo>
                        <a:cubicBezTo>
                          <a:pt x="206" y="37"/>
                          <a:pt x="206" y="37"/>
                          <a:pt x="206" y="34"/>
                        </a:cubicBezTo>
                        <a:lnTo>
                          <a:pt x="206" y="34"/>
                        </a:lnTo>
                        <a:lnTo>
                          <a:pt x="206" y="34"/>
                        </a:lnTo>
                        <a:lnTo>
                          <a:pt x="203" y="31"/>
                        </a:lnTo>
                        <a:cubicBezTo>
                          <a:pt x="174" y="2"/>
                          <a:pt x="174" y="2"/>
                          <a:pt x="174" y="2"/>
                        </a:cubicBezTo>
                        <a:cubicBezTo>
                          <a:pt x="172" y="0"/>
                          <a:pt x="166" y="0"/>
                          <a:pt x="161" y="2"/>
                        </a:cubicBezTo>
                        <a:cubicBezTo>
                          <a:pt x="158" y="5"/>
                          <a:pt x="158" y="10"/>
                          <a:pt x="161" y="15"/>
                        </a:cubicBezTo>
                        <a:cubicBezTo>
                          <a:pt x="177" y="31"/>
                          <a:pt x="177" y="31"/>
                          <a:pt x="177" y="31"/>
                        </a:cubicBezTo>
                        <a:cubicBezTo>
                          <a:pt x="79" y="42"/>
                          <a:pt x="0" y="124"/>
                          <a:pt x="0" y="227"/>
                        </a:cubicBezTo>
                        <a:cubicBezTo>
                          <a:pt x="0" y="336"/>
                          <a:pt x="90" y="426"/>
                          <a:pt x="198" y="426"/>
                        </a:cubicBezTo>
                        <a:cubicBezTo>
                          <a:pt x="307" y="426"/>
                          <a:pt x="397" y="336"/>
                          <a:pt x="397" y="227"/>
                        </a:cubicBezTo>
                        <a:cubicBezTo>
                          <a:pt x="397" y="222"/>
                          <a:pt x="391" y="219"/>
                          <a:pt x="386" y="219"/>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351" name="Google Shape;1855;p26">
                    <a:extLst>
                      <a:ext uri="{FF2B5EF4-FFF2-40B4-BE49-F238E27FC236}">
                        <a16:creationId xmlns:a16="http://schemas.microsoft.com/office/drawing/2014/main" id="{C127F2B6-9F55-3A5E-8600-0BCF694C62EE}"/>
                      </a:ext>
                    </a:extLst>
                  </p:cNvPr>
                  <p:cNvSpPr/>
                  <p:nvPr/>
                </p:nvSpPr>
                <p:spPr>
                  <a:xfrm>
                    <a:off x="1341710" y="10212251"/>
                    <a:ext cx="77226" cy="74367"/>
                  </a:xfrm>
                  <a:custGeom>
                    <a:avLst/>
                    <a:gdLst/>
                    <a:ahLst/>
                    <a:cxnLst/>
                    <a:rect l="l" t="t" r="r" b="b"/>
                    <a:pathLst>
                      <a:path w="117" h="114" extrusionOk="0">
                        <a:moveTo>
                          <a:pt x="2" y="111"/>
                        </a:moveTo>
                        <a:lnTo>
                          <a:pt x="2" y="111"/>
                        </a:lnTo>
                        <a:cubicBezTo>
                          <a:pt x="5" y="113"/>
                          <a:pt x="8" y="113"/>
                          <a:pt x="10" y="113"/>
                        </a:cubicBezTo>
                        <a:cubicBezTo>
                          <a:pt x="10" y="113"/>
                          <a:pt x="13" y="113"/>
                          <a:pt x="15" y="111"/>
                        </a:cubicBezTo>
                        <a:cubicBezTo>
                          <a:pt x="111" y="15"/>
                          <a:pt x="111" y="15"/>
                          <a:pt x="111" y="15"/>
                        </a:cubicBezTo>
                        <a:cubicBezTo>
                          <a:pt x="116" y="10"/>
                          <a:pt x="116" y="5"/>
                          <a:pt x="111" y="2"/>
                        </a:cubicBezTo>
                        <a:cubicBezTo>
                          <a:pt x="108" y="0"/>
                          <a:pt x="103" y="0"/>
                          <a:pt x="100" y="2"/>
                        </a:cubicBezTo>
                        <a:cubicBezTo>
                          <a:pt x="2" y="97"/>
                          <a:pt x="2" y="97"/>
                          <a:pt x="2" y="97"/>
                        </a:cubicBezTo>
                        <a:cubicBezTo>
                          <a:pt x="0" y="103"/>
                          <a:pt x="0" y="108"/>
                          <a:pt x="2" y="111"/>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352" name="Google Shape;1856;p26">
                    <a:extLst>
                      <a:ext uri="{FF2B5EF4-FFF2-40B4-BE49-F238E27FC236}">
                        <a16:creationId xmlns:a16="http://schemas.microsoft.com/office/drawing/2014/main" id="{62EBB245-E40B-61A6-4FCF-B5D44D1E00C1}"/>
                      </a:ext>
                    </a:extLst>
                  </p:cNvPr>
                  <p:cNvSpPr/>
                  <p:nvPr/>
                </p:nvSpPr>
                <p:spPr>
                  <a:xfrm>
                    <a:off x="1341710" y="10206530"/>
                    <a:ext cx="37183" cy="37183"/>
                  </a:xfrm>
                  <a:custGeom>
                    <a:avLst/>
                    <a:gdLst/>
                    <a:ahLst/>
                    <a:cxnLst/>
                    <a:rect l="l" t="t" r="r" b="b"/>
                    <a:pathLst>
                      <a:path w="56" h="56" extrusionOk="0">
                        <a:moveTo>
                          <a:pt x="29" y="55"/>
                        </a:moveTo>
                        <a:lnTo>
                          <a:pt x="29" y="55"/>
                        </a:lnTo>
                        <a:cubicBezTo>
                          <a:pt x="42" y="55"/>
                          <a:pt x="55" y="42"/>
                          <a:pt x="55" y="26"/>
                        </a:cubicBezTo>
                        <a:cubicBezTo>
                          <a:pt x="55" y="13"/>
                          <a:pt x="42" y="0"/>
                          <a:pt x="29" y="0"/>
                        </a:cubicBezTo>
                        <a:cubicBezTo>
                          <a:pt x="13" y="0"/>
                          <a:pt x="0" y="13"/>
                          <a:pt x="0" y="26"/>
                        </a:cubicBezTo>
                        <a:cubicBezTo>
                          <a:pt x="0" y="42"/>
                          <a:pt x="13" y="55"/>
                          <a:pt x="29" y="55"/>
                        </a:cubicBezTo>
                        <a:close/>
                        <a:moveTo>
                          <a:pt x="29" y="16"/>
                        </a:moveTo>
                        <a:lnTo>
                          <a:pt x="29" y="16"/>
                        </a:lnTo>
                        <a:cubicBezTo>
                          <a:pt x="34" y="16"/>
                          <a:pt x="37" y="21"/>
                          <a:pt x="37" y="26"/>
                        </a:cubicBezTo>
                        <a:cubicBezTo>
                          <a:pt x="37" y="32"/>
                          <a:pt x="34" y="37"/>
                          <a:pt x="29" y="37"/>
                        </a:cubicBezTo>
                        <a:cubicBezTo>
                          <a:pt x="23" y="37"/>
                          <a:pt x="18" y="32"/>
                          <a:pt x="18" y="26"/>
                        </a:cubicBezTo>
                        <a:cubicBezTo>
                          <a:pt x="18" y="21"/>
                          <a:pt x="23" y="16"/>
                          <a:pt x="29" y="16"/>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353" name="Google Shape;1857;p26">
                    <a:extLst>
                      <a:ext uri="{FF2B5EF4-FFF2-40B4-BE49-F238E27FC236}">
                        <a16:creationId xmlns:a16="http://schemas.microsoft.com/office/drawing/2014/main" id="{2A2B445D-B0D7-9AC1-3478-7252B41CC423}"/>
                      </a:ext>
                    </a:extLst>
                  </p:cNvPr>
                  <p:cNvSpPr/>
                  <p:nvPr/>
                </p:nvSpPr>
                <p:spPr>
                  <a:xfrm>
                    <a:off x="1384613" y="10252294"/>
                    <a:ext cx="34323" cy="37183"/>
                  </a:xfrm>
                  <a:custGeom>
                    <a:avLst/>
                    <a:gdLst/>
                    <a:ahLst/>
                    <a:cxnLst/>
                    <a:rect l="l" t="t" r="r" b="b"/>
                    <a:pathLst>
                      <a:path w="54" h="56" extrusionOk="0">
                        <a:moveTo>
                          <a:pt x="27" y="0"/>
                        </a:moveTo>
                        <a:lnTo>
                          <a:pt x="27" y="0"/>
                        </a:lnTo>
                        <a:cubicBezTo>
                          <a:pt x="11" y="0"/>
                          <a:pt x="0" y="13"/>
                          <a:pt x="0" y="29"/>
                        </a:cubicBezTo>
                        <a:cubicBezTo>
                          <a:pt x="0" y="42"/>
                          <a:pt x="11" y="55"/>
                          <a:pt x="27" y="55"/>
                        </a:cubicBezTo>
                        <a:cubicBezTo>
                          <a:pt x="43" y="55"/>
                          <a:pt x="53" y="42"/>
                          <a:pt x="53" y="29"/>
                        </a:cubicBezTo>
                        <a:cubicBezTo>
                          <a:pt x="53" y="13"/>
                          <a:pt x="43" y="0"/>
                          <a:pt x="27" y="0"/>
                        </a:cubicBezTo>
                        <a:close/>
                        <a:moveTo>
                          <a:pt x="27" y="37"/>
                        </a:moveTo>
                        <a:lnTo>
                          <a:pt x="27" y="37"/>
                        </a:lnTo>
                        <a:cubicBezTo>
                          <a:pt x="21" y="37"/>
                          <a:pt x="16" y="34"/>
                          <a:pt x="16" y="29"/>
                        </a:cubicBezTo>
                        <a:cubicBezTo>
                          <a:pt x="16" y="24"/>
                          <a:pt x="21" y="18"/>
                          <a:pt x="27" y="18"/>
                        </a:cubicBezTo>
                        <a:cubicBezTo>
                          <a:pt x="32" y="18"/>
                          <a:pt x="37" y="24"/>
                          <a:pt x="37" y="29"/>
                        </a:cubicBezTo>
                        <a:cubicBezTo>
                          <a:pt x="37" y="34"/>
                          <a:pt x="32" y="37"/>
                          <a:pt x="27" y="37"/>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grpSp>
          </p:grpSp>
        </p:grpSp>
        <p:grpSp>
          <p:nvGrpSpPr>
            <p:cNvPr id="365" name="Group 364">
              <a:extLst>
                <a:ext uri="{FF2B5EF4-FFF2-40B4-BE49-F238E27FC236}">
                  <a16:creationId xmlns:a16="http://schemas.microsoft.com/office/drawing/2014/main" id="{EDE3EAB5-3430-1A48-718A-B56F10E9C401}"/>
                </a:ext>
              </a:extLst>
            </p:cNvPr>
            <p:cNvGrpSpPr/>
            <p:nvPr/>
          </p:nvGrpSpPr>
          <p:grpSpPr>
            <a:xfrm>
              <a:off x="8005753" y="4571973"/>
              <a:ext cx="982084" cy="276101"/>
              <a:chOff x="4554882" y="883311"/>
              <a:chExt cx="982084" cy="276101"/>
            </a:xfrm>
          </p:grpSpPr>
          <p:grpSp>
            <p:nvGrpSpPr>
              <p:cNvPr id="366" name="Group 365">
                <a:extLst>
                  <a:ext uri="{FF2B5EF4-FFF2-40B4-BE49-F238E27FC236}">
                    <a16:creationId xmlns:a16="http://schemas.microsoft.com/office/drawing/2014/main" id="{44F5361D-69D4-1F83-7501-24E18125A8BE}"/>
                  </a:ext>
                </a:extLst>
              </p:cNvPr>
              <p:cNvGrpSpPr/>
              <p:nvPr/>
            </p:nvGrpSpPr>
            <p:grpSpPr>
              <a:xfrm>
                <a:off x="5262646" y="883311"/>
                <a:ext cx="274320" cy="274320"/>
                <a:chOff x="3151650" y="394424"/>
                <a:chExt cx="979874" cy="974444"/>
              </a:xfrm>
            </p:grpSpPr>
            <p:sp>
              <p:nvSpPr>
                <p:cNvPr id="384" name="Freeform 167">
                  <a:extLst>
                    <a:ext uri="{FF2B5EF4-FFF2-40B4-BE49-F238E27FC236}">
                      <a16:creationId xmlns:a16="http://schemas.microsoft.com/office/drawing/2014/main" id="{062054A5-A22C-3BA5-ED4C-0A875A73340C}"/>
                    </a:ext>
                  </a:extLst>
                </p:cNvPr>
                <p:cNvSpPr>
                  <a:spLocks noChangeArrowheads="1"/>
                </p:cNvSpPr>
                <p:nvPr/>
              </p:nvSpPr>
              <p:spPr bwMode="auto">
                <a:xfrm flipH="1">
                  <a:off x="3151650" y="394424"/>
                  <a:ext cx="979874" cy="974444"/>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385" name="Google Shape;6110;p89">
                  <a:extLst>
                    <a:ext uri="{FF2B5EF4-FFF2-40B4-BE49-F238E27FC236}">
                      <a16:creationId xmlns:a16="http://schemas.microsoft.com/office/drawing/2014/main" id="{FBAC3744-3DFC-BDAD-3C71-2CBA39382969}"/>
                    </a:ext>
                  </a:extLst>
                </p:cNvPr>
                <p:cNvSpPr/>
                <p:nvPr/>
              </p:nvSpPr>
              <p:spPr>
                <a:xfrm>
                  <a:off x="3435847" y="675906"/>
                  <a:ext cx="411480" cy="411480"/>
                </a:xfrm>
                <a:custGeom>
                  <a:avLst/>
                  <a:gdLst/>
                  <a:ahLst/>
                  <a:cxnLst/>
                  <a:rect l="l" t="t" r="r" b="b"/>
                  <a:pathLst>
                    <a:path w="1206600" h="1206600" extrusionOk="0">
                      <a:moveTo>
                        <a:pt x="1187549" y="121930"/>
                      </a:moveTo>
                      <a:lnTo>
                        <a:pt x="1035136" y="121930"/>
                      </a:lnTo>
                      <a:lnTo>
                        <a:pt x="1035136" y="30482"/>
                      </a:lnTo>
                      <a:cubicBezTo>
                        <a:pt x="1035136" y="13971"/>
                        <a:pt x="1021165" y="0"/>
                        <a:pt x="1004654" y="0"/>
                      </a:cubicBezTo>
                      <a:cubicBezTo>
                        <a:pt x="988142" y="0"/>
                        <a:pt x="974171" y="13971"/>
                        <a:pt x="974171" y="30482"/>
                      </a:cubicBezTo>
                      <a:lnTo>
                        <a:pt x="974171" y="121930"/>
                      </a:lnTo>
                      <a:lnTo>
                        <a:pt x="274343" y="121930"/>
                      </a:lnTo>
                      <a:lnTo>
                        <a:pt x="274343" y="30482"/>
                      </a:lnTo>
                      <a:cubicBezTo>
                        <a:pt x="274343" y="13971"/>
                        <a:pt x="260372" y="0"/>
                        <a:pt x="243860" y="0"/>
                      </a:cubicBezTo>
                      <a:cubicBezTo>
                        <a:pt x="227349" y="0"/>
                        <a:pt x="213378" y="13971"/>
                        <a:pt x="213378" y="30482"/>
                      </a:cubicBezTo>
                      <a:lnTo>
                        <a:pt x="213378" y="121930"/>
                      </a:lnTo>
                      <a:lnTo>
                        <a:pt x="30483" y="121930"/>
                      </a:lnTo>
                      <a:cubicBezTo>
                        <a:pt x="13972" y="121930"/>
                        <a:pt x="0" y="135901"/>
                        <a:pt x="0" y="152413"/>
                      </a:cubicBezTo>
                      <a:lnTo>
                        <a:pt x="0" y="1187549"/>
                      </a:lnTo>
                      <a:cubicBezTo>
                        <a:pt x="0" y="1204061"/>
                        <a:pt x="13972" y="1218032"/>
                        <a:pt x="30483" y="1218032"/>
                      </a:cubicBezTo>
                      <a:lnTo>
                        <a:pt x="1187549" y="1218032"/>
                      </a:lnTo>
                      <a:cubicBezTo>
                        <a:pt x="1204060" y="1218032"/>
                        <a:pt x="1218032" y="1204061"/>
                        <a:pt x="1218032" y="1187549"/>
                      </a:cubicBezTo>
                      <a:lnTo>
                        <a:pt x="1218032" y="152413"/>
                      </a:lnTo>
                      <a:cubicBezTo>
                        <a:pt x="1218032" y="135901"/>
                        <a:pt x="1204060" y="121930"/>
                        <a:pt x="1187549" y="121930"/>
                      </a:cubicBezTo>
                      <a:close/>
                      <a:moveTo>
                        <a:pt x="1157067" y="182895"/>
                      </a:moveTo>
                      <a:lnTo>
                        <a:pt x="1157067" y="274343"/>
                      </a:lnTo>
                      <a:lnTo>
                        <a:pt x="60965" y="274343"/>
                      </a:lnTo>
                      <a:lnTo>
                        <a:pt x="60965" y="182895"/>
                      </a:lnTo>
                      <a:lnTo>
                        <a:pt x="1157067" y="182895"/>
                      </a:lnTo>
                      <a:close/>
                      <a:moveTo>
                        <a:pt x="60965" y="1157067"/>
                      </a:moveTo>
                      <a:lnTo>
                        <a:pt x="60965" y="335308"/>
                      </a:lnTo>
                      <a:lnTo>
                        <a:pt x="1157067" y="335308"/>
                      </a:lnTo>
                      <a:lnTo>
                        <a:pt x="1157067" y="1157067"/>
                      </a:lnTo>
                      <a:lnTo>
                        <a:pt x="60965" y="1157067"/>
                      </a:lnTo>
                      <a:close/>
                      <a:moveTo>
                        <a:pt x="896695" y="649024"/>
                      </a:moveTo>
                      <a:lnTo>
                        <a:pt x="716340" y="622352"/>
                      </a:lnTo>
                      <a:lnTo>
                        <a:pt x="636324" y="458508"/>
                      </a:lnTo>
                      <a:cubicBezTo>
                        <a:pt x="631243" y="448348"/>
                        <a:pt x="621082" y="441997"/>
                        <a:pt x="609651" y="441997"/>
                      </a:cubicBezTo>
                      <a:cubicBezTo>
                        <a:pt x="598220" y="441997"/>
                        <a:pt x="588059" y="448348"/>
                        <a:pt x="582979" y="458508"/>
                      </a:cubicBezTo>
                      <a:lnTo>
                        <a:pt x="502962" y="622352"/>
                      </a:lnTo>
                      <a:lnTo>
                        <a:pt x="322607" y="649024"/>
                      </a:lnTo>
                      <a:cubicBezTo>
                        <a:pt x="311176" y="650294"/>
                        <a:pt x="301015" y="659185"/>
                        <a:pt x="298475" y="669346"/>
                      </a:cubicBezTo>
                      <a:cubicBezTo>
                        <a:pt x="294665" y="680777"/>
                        <a:pt x="298475" y="692208"/>
                        <a:pt x="306096" y="701099"/>
                      </a:cubicBezTo>
                      <a:lnTo>
                        <a:pt x="436917" y="828109"/>
                      </a:lnTo>
                      <a:lnTo>
                        <a:pt x="406434" y="1007194"/>
                      </a:lnTo>
                      <a:cubicBezTo>
                        <a:pt x="403894" y="1018625"/>
                        <a:pt x="408974" y="1030056"/>
                        <a:pt x="419135" y="1036406"/>
                      </a:cubicBezTo>
                      <a:cubicBezTo>
                        <a:pt x="428026" y="1042757"/>
                        <a:pt x="440727" y="1044027"/>
                        <a:pt x="450888" y="1038947"/>
                      </a:cubicBezTo>
                      <a:lnTo>
                        <a:pt x="612191" y="953850"/>
                      </a:lnTo>
                      <a:lnTo>
                        <a:pt x="773495" y="1038947"/>
                      </a:lnTo>
                      <a:cubicBezTo>
                        <a:pt x="778575" y="1041487"/>
                        <a:pt x="782386" y="1042757"/>
                        <a:pt x="787466" y="1042757"/>
                      </a:cubicBezTo>
                      <a:cubicBezTo>
                        <a:pt x="793816" y="1042757"/>
                        <a:pt x="800167" y="1040217"/>
                        <a:pt x="805247" y="1036406"/>
                      </a:cubicBezTo>
                      <a:cubicBezTo>
                        <a:pt x="814138" y="1030056"/>
                        <a:pt x="819218" y="1018625"/>
                        <a:pt x="817948" y="1007194"/>
                      </a:cubicBezTo>
                      <a:lnTo>
                        <a:pt x="787466" y="828109"/>
                      </a:lnTo>
                      <a:lnTo>
                        <a:pt x="918286" y="701099"/>
                      </a:lnTo>
                      <a:cubicBezTo>
                        <a:pt x="927177" y="693478"/>
                        <a:pt x="929718" y="680777"/>
                        <a:pt x="925907" y="669346"/>
                      </a:cubicBezTo>
                      <a:cubicBezTo>
                        <a:pt x="918286" y="659185"/>
                        <a:pt x="908126" y="650294"/>
                        <a:pt x="896695" y="649024"/>
                      </a:cubicBezTo>
                      <a:close/>
                      <a:moveTo>
                        <a:pt x="729041" y="795086"/>
                      </a:moveTo>
                      <a:cubicBezTo>
                        <a:pt x="721420" y="802707"/>
                        <a:pt x="718880" y="811598"/>
                        <a:pt x="720150" y="821759"/>
                      </a:cubicBezTo>
                      <a:lnTo>
                        <a:pt x="743012" y="956390"/>
                      </a:lnTo>
                      <a:lnTo>
                        <a:pt x="622352" y="892885"/>
                      </a:lnTo>
                      <a:cubicBezTo>
                        <a:pt x="613461" y="887804"/>
                        <a:pt x="603300" y="887804"/>
                        <a:pt x="594409" y="892885"/>
                      </a:cubicBezTo>
                      <a:lnTo>
                        <a:pt x="473749" y="956390"/>
                      </a:lnTo>
                      <a:lnTo>
                        <a:pt x="496612" y="821759"/>
                      </a:lnTo>
                      <a:cubicBezTo>
                        <a:pt x="497882" y="811598"/>
                        <a:pt x="495341" y="801437"/>
                        <a:pt x="487721" y="795086"/>
                      </a:cubicBezTo>
                      <a:lnTo>
                        <a:pt x="389923" y="699828"/>
                      </a:lnTo>
                      <a:lnTo>
                        <a:pt x="524554" y="680777"/>
                      </a:lnTo>
                      <a:cubicBezTo>
                        <a:pt x="534715" y="679507"/>
                        <a:pt x="543605" y="673156"/>
                        <a:pt x="547416" y="664266"/>
                      </a:cubicBezTo>
                      <a:lnTo>
                        <a:pt x="608381" y="542335"/>
                      </a:lnTo>
                      <a:lnTo>
                        <a:pt x="668076" y="664266"/>
                      </a:lnTo>
                      <a:cubicBezTo>
                        <a:pt x="671886" y="673156"/>
                        <a:pt x="680777" y="679507"/>
                        <a:pt x="690938" y="680777"/>
                      </a:cubicBezTo>
                      <a:lnTo>
                        <a:pt x="825569" y="699828"/>
                      </a:lnTo>
                      <a:lnTo>
                        <a:pt x="729041" y="795086"/>
                      </a:lnTo>
                      <a:close/>
                    </a:path>
                  </a:pathLst>
                </a:custGeom>
                <a:solidFill>
                  <a:srgbClr val="FFFFFF"/>
                </a:solid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800" b="0" i="0" u="none" strike="noStrike" kern="0" cap="none" spc="0" normalizeH="0" baseline="0" noProof="0" dirty="0">
                    <a:ln>
                      <a:noFill/>
                    </a:ln>
                    <a:solidFill>
                      <a:srgbClr val="989998"/>
                    </a:solidFill>
                    <a:effectLst/>
                    <a:uLnTx/>
                    <a:uFillTx/>
                    <a:latin typeface="Dax Offc Pro" panose="020B0504030101020102" pitchFamily="34" charset="0"/>
                    <a:ea typeface="Calibri"/>
                    <a:cs typeface="Calibri"/>
                    <a:sym typeface="Calibri"/>
                  </a:endParaRPr>
                </a:p>
              </p:txBody>
            </p:sp>
          </p:grpSp>
          <p:grpSp>
            <p:nvGrpSpPr>
              <p:cNvPr id="367" name="Group 366">
                <a:extLst>
                  <a:ext uri="{FF2B5EF4-FFF2-40B4-BE49-F238E27FC236}">
                    <a16:creationId xmlns:a16="http://schemas.microsoft.com/office/drawing/2014/main" id="{E3A65448-E5E8-7288-DCB7-C7E3958E7068}"/>
                  </a:ext>
                </a:extLst>
              </p:cNvPr>
              <p:cNvGrpSpPr/>
              <p:nvPr/>
            </p:nvGrpSpPr>
            <p:grpSpPr>
              <a:xfrm>
                <a:off x="4908764" y="885092"/>
                <a:ext cx="274320" cy="274320"/>
                <a:chOff x="2017814" y="394424"/>
                <a:chExt cx="979874" cy="974444"/>
              </a:xfrm>
            </p:grpSpPr>
            <p:sp>
              <p:nvSpPr>
                <p:cNvPr id="375" name="Freeform 166">
                  <a:extLst>
                    <a:ext uri="{FF2B5EF4-FFF2-40B4-BE49-F238E27FC236}">
                      <a16:creationId xmlns:a16="http://schemas.microsoft.com/office/drawing/2014/main" id="{B513232B-FE9C-01BB-8296-F98EED106ADC}"/>
                    </a:ext>
                  </a:extLst>
                </p:cNvPr>
                <p:cNvSpPr>
                  <a:spLocks noChangeArrowheads="1"/>
                </p:cNvSpPr>
                <p:nvPr/>
              </p:nvSpPr>
              <p:spPr bwMode="auto">
                <a:xfrm flipH="1">
                  <a:off x="2017814" y="394424"/>
                  <a:ext cx="979874" cy="974444"/>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dirty="0">
                    <a:ln>
                      <a:noFill/>
                    </a:ln>
                    <a:solidFill>
                      <a:srgbClr val="989998"/>
                    </a:solidFill>
                    <a:effectLst/>
                    <a:uLnTx/>
                    <a:uFillTx/>
                    <a:latin typeface="Dax Offc Pro" panose="020B0504030101020102" pitchFamily="34" charset="0"/>
                    <a:ea typeface="+mn-ea"/>
                    <a:cs typeface="+mn-cs"/>
                  </a:endParaRPr>
                </a:p>
              </p:txBody>
            </p:sp>
            <p:grpSp>
              <p:nvGrpSpPr>
                <p:cNvPr id="376" name="Google Shape;6241;p55">
                  <a:extLst>
                    <a:ext uri="{FF2B5EF4-FFF2-40B4-BE49-F238E27FC236}">
                      <a16:creationId xmlns:a16="http://schemas.microsoft.com/office/drawing/2014/main" id="{E65601D2-8E26-FFA7-D935-09A50927F976}"/>
                    </a:ext>
                  </a:extLst>
                </p:cNvPr>
                <p:cNvGrpSpPr>
                  <a:grpSpLocks noChangeAspect="1"/>
                </p:cNvGrpSpPr>
                <p:nvPr/>
              </p:nvGrpSpPr>
              <p:grpSpPr>
                <a:xfrm>
                  <a:off x="2362776" y="675906"/>
                  <a:ext cx="289950" cy="411480"/>
                  <a:chOff x="574167" y="2991963"/>
                  <a:chExt cx="194466" cy="275959"/>
                </a:xfrm>
                <a:solidFill>
                  <a:srgbClr val="FFFFFF"/>
                </a:solidFill>
              </p:grpSpPr>
              <p:sp>
                <p:nvSpPr>
                  <p:cNvPr id="377" name="Google Shape;6242;p55">
                    <a:extLst>
                      <a:ext uri="{FF2B5EF4-FFF2-40B4-BE49-F238E27FC236}">
                        <a16:creationId xmlns:a16="http://schemas.microsoft.com/office/drawing/2014/main" id="{7F01C4EB-3741-80B1-F541-49515087F7C9}"/>
                      </a:ext>
                    </a:extLst>
                  </p:cNvPr>
                  <p:cNvSpPr/>
                  <p:nvPr/>
                </p:nvSpPr>
                <p:spPr>
                  <a:xfrm>
                    <a:off x="574167" y="2991963"/>
                    <a:ext cx="194466" cy="275959"/>
                  </a:xfrm>
                  <a:custGeom>
                    <a:avLst/>
                    <a:gdLst/>
                    <a:ahLst/>
                    <a:cxnLst/>
                    <a:rect l="l" t="t" r="r" b="b"/>
                    <a:pathLst>
                      <a:path w="465" h="658" extrusionOk="0">
                        <a:moveTo>
                          <a:pt x="449" y="0"/>
                        </a:moveTo>
                        <a:lnTo>
                          <a:pt x="449" y="0"/>
                        </a:lnTo>
                        <a:cubicBezTo>
                          <a:pt x="8" y="0"/>
                          <a:pt x="8" y="0"/>
                          <a:pt x="8" y="0"/>
                        </a:cubicBezTo>
                        <a:cubicBezTo>
                          <a:pt x="0" y="0"/>
                          <a:pt x="0" y="0"/>
                          <a:pt x="0" y="15"/>
                        </a:cubicBezTo>
                        <a:cubicBezTo>
                          <a:pt x="0" y="642"/>
                          <a:pt x="0" y="642"/>
                          <a:pt x="0" y="642"/>
                        </a:cubicBezTo>
                        <a:cubicBezTo>
                          <a:pt x="0" y="650"/>
                          <a:pt x="0" y="657"/>
                          <a:pt x="8" y="657"/>
                        </a:cubicBezTo>
                        <a:cubicBezTo>
                          <a:pt x="449" y="657"/>
                          <a:pt x="449" y="657"/>
                          <a:pt x="449" y="657"/>
                        </a:cubicBezTo>
                        <a:cubicBezTo>
                          <a:pt x="456" y="657"/>
                          <a:pt x="464" y="650"/>
                          <a:pt x="464" y="642"/>
                        </a:cubicBezTo>
                        <a:cubicBezTo>
                          <a:pt x="464" y="15"/>
                          <a:pt x="464" y="15"/>
                          <a:pt x="464" y="15"/>
                        </a:cubicBezTo>
                        <a:cubicBezTo>
                          <a:pt x="464" y="0"/>
                          <a:pt x="456" y="0"/>
                          <a:pt x="449" y="0"/>
                        </a:cubicBezTo>
                        <a:close/>
                        <a:moveTo>
                          <a:pt x="441" y="627"/>
                        </a:moveTo>
                        <a:lnTo>
                          <a:pt x="441" y="627"/>
                        </a:lnTo>
                        <a:cubicBezTo>
                          <a:pt x="23" y="627"/>
                          <a:pt x="23" y="627"/>
                          <a:pt x="23" y="627"/>
                        </a:cubicBezTo>
                        <a:cubicBezTo>
                          <a:pt x="23" y="22"/>
                          <a:pt x="23" y="22"/>
                          <a:pt x="23" y="22"/>
                        </a:cubicBezTo>
                        <a:cubicBezTo>
                          <a:pt x="441" y="22"/>
                          <a:pt x="441" y="22"/>
                          <a:pt x="441" y="22"/>
                        </a:cubicBezTo>
                        <a:lnTo>
                          <a:pt x="441" y="627"/>
                        </a:ln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378" name="Google Shape;6243;p55">
                    <a:extLst>
                      <a:ext uri="{FF2B5EF4-FFF2-40B4-BE49-F238E27FC236}">
                        <a16:creationId xmlns:a16="http://schemas.microsoft.com/office/drawing/2014/main" id="{807DBC61-901E-8E07-403F-0359F5FEE39B}"/>
                      </a:ext>
                    </a:extLst>
                  </p:cNvPr>
                  <p:cNvSpPr/>
                  <p:nvPr/>
                </p:nvSpPr>
                <p:spPr>
                  <a:xfrm>
                    <a:off x="638990" y="3186430"/>
                    <a:ext cx="59266" cy="59266"/>
                  </a:xfrm>
                  <a:custGeom>
                    <a:avLst/>
                    <a:gdLst/>
                    <a:ahLst/>
                    <a:cxnLst/>
                    <a:rect l="l" t="t" r="r" b="b"/>
                    <a:pathLst>
                      <a:path w="143" h="143" extrusionOk="0">
                        <a:moveTo>
                          <a:pt x="75" y="0"/>
                        </a:moveTo>
                        <a:lnTo>
                          <a:pt x="75" y="0"/>
                        </a:lnTo>
                        <a:cubicBezTo>
                          <a:pt x="38" y="0"/>
                          <a:pt x="0" y="37"/>
                          <a:pt x="0" y="75"/>
                        </a:cubicBezTo>
                        <a:cubicBezTo>
                          <a:pt x="0" y="112"/>
                          <a:pt x="38" y="142"/>
                          <a:pt x="75" y="142"/>
                        </a:cubicBezTo>
                        <a:cubicBezTo>
                          <a:pt x="112" y="142"/>
                          <a:pt x="142" y="112"/>
                          <a:pt x="142" y="75"/>
                        </a:cubicBezTo>
                        <a:cubicBezTo>
                          <a:pt x="142" y="37"/>
                          <a:pt x="112" y="0"/>
                          <a:pt x="75" y="0"/>
                        </a:cubicBezTo>
                        <a:close/>
                        <a:moveTo>
                          <a:pt x="75" y="120"/>
                        </a:moveTo>
                        <a:lnTo>
                          <a:pt x="75" y="120"/>
                        </a:lnTo>
                        <a:cubicBezTo>
                          <a:pt x="52" y="120"/>
                          <a:pt x="30" y="97"/>
                          <a:pt x="30" y="75"/>
                        </a:cubicBezTo>
                        <a:cubicBezTo>
                          <a:pt x="30" y="53"/>
                          <a:pt x="52" y="30"/>
                          <a:pt x="75" y="30"/>
                        </a:cubicBezTo>
                        <a:cubicBezTo>
                          <a:pt x="97" y="30"/>
                          <a:pt x="120" y="53"/>
                          <a:pt x="120" y="75"/>
                        </a:cubicBezTo>
                        <a:cubicBezTo>
                          <a:pt x="120" y="97"/>
                          <a:pt x="97" y="120"/>
                          <a:pt x="75" y="120"/>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379" name="Google Shape;6244;p55">
                    <a:extLst>
                      <a:ext uri="{FF2B5EF4-FFF2-40B4-BE49-F238E27FC236}">
                        <a16:creationId xmlns:a16="http://schemas.microsoft.com/office/drawing/2014/main" id="{F902CCDB-610F-0833-DDE4-03D290543F43}"/>
                      </a:ext>
                    </a:extLst>
                  </p:cNvPr>
                  <p:cNvSpPr/>
                  <p:nvPr/>
                </p:nvSpPr>
                <p:spPr>
                  <a:xfrm>
                    <a:off x="638990" y="3104940"/>
                    <a:ext cx="59266" cy="59266"/>
                  </a:xfrm>
                  <a:custGeom>
                    <a:avLst/>
                    <a:gdLst/>
                    <a:ahLst/>
                    <a:cxnLst/>
                    <a:rect l="l" t="t" r="r" b="b"/>
                    <a:pathLst>
                      <a:path w="143" h="143" extrusionOk="0">
                        <a:moveTo>
                          <a:pt x="75" y="0"/>
                        </a:moveTo>
                        <a:lnTo>
                          <a:pt x="75" y="0"/>
                        </a:lnTo>
                        <a:cubicBezTo>
                          <a:pt x="38" y="0"/>
                          <a:pt x="0" y="30"/>
                          <a:pt x="0" y="75"/>
                        </a:cubicBezTo>
                        <a:cubicBezTo>
                          <a:pt x="0" y="112"/>
                          <a:pt x="38" y="142"/>
                          <a:pt x="75" y="142"/>
                        </a:cubicBezTo>
                        <a:cubicBezTo>
                          <a:pt x="112" y="142"/>
                          <a:pt x="142" y="112"/>
                          <a:pt x="142" y="75"/>
                        </a:cubicBezTo>
                        <a:cubicBezTo>
                          <a:pt x="142" y="30"/>
                          <a:pt x="112" y="0"/>
                          <a:pt x="75" y="0"/>
                        </a:cubicBezTo>
                        <a:close/>
                        <a:moveTo>
                          <a:pt x="75" y="112"/>
                        </a:moveTo>
                        <a:lnTo>
                          <a:pt x="75" y="112"/>
                        </a:lnTo>
                        <a:cubicBezTo>
                          <a:pt x="52" y="112"/>
                          <a:pt x="30" y="97"/>
                          <a:pt x="30" y="75"/>
                        </a:cubicBezTo>
                        <a:cubicBezTo>
                          <a:pt x="30" y="52"/>
                          <a:pt x="52" y="30"/>
                          <a:pt x="75" y="30"/>
                        </a:cubicBezTo>
                        <a:cubicBezTo>
                          <a:pt x="97" y="30"/>
                          <a:pt x="120" y="52"/>
                          <a:pt x="120" y="75"/>
                        </a:cubicBezTo>
                        <a:cubicBezTo>
                          <a:pt x="120" y="97"/>
                          <a:pt x="97" y="112"/>
                          <a:pt x="75" y="112"/>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380" name="Google Shape;6245;p55">
                    <a:extLst>
                      <a:ext uri="{FF2B5EF4-FFF2-40B4-BE49-F238E27FC236}">
                        <a16:creationId xmlns:a16="http://schemas.microsoft.com/office/drawing/2014/main" id="{2C300412-0865-41D6-7089-556E157D6345}"/>
                      </a:ext>
                    </a:extLst>
                  </p:cNvPr>
                  <p:cNvSpPr/>
                  <p:nvPr/>
                </p:nvSpPr>
                <p:spPr>
                  <a:xfrm>
                    <a:off x="638990" y="3019745"/>
                    <a:ext cx="59266" cy="59266"/>
                  </a:xfrm>
                  <a:custGeom>
                    <a:avLst/>
                    <a:gdLst/>
                    <a:ahLst/>
                    <a:cxnLst/>
                    <a:rect l="l" t="t" r="r" b="b"/>
                    <a:pathLst>
                      <a:path w="143" h="143" extrusionOk="0">
                        <a:moveTo>
                          <a:pt x="75" y="0"/>
                        </a:moveTo>
                        <a:lnTo>
                          <a:pt x="75" y="0"/>
                        </a:lnTo>
                        <a:cubicBezTo>
                          <a:pt x="38" y="0"/>
                          <a:pt x="0" y="37"/>
                          <a:pt x="0" y="75"/>
                        </a:cubicBezTo>
                        <a:cubicBezTo>
                          <a:pt x="0" y="112"/>
                          <a:pt x="38" y="142"/>
                          <a:pt x="75" y="142"/>
                        </a:cubicBezTo>
                        <a:cubicBezTo>
                          <a:pt x="112" y="142"/>
                          <a:pt x="142" y="112"/>
                          <a:pt x="142" y="75"/>
                        </a:cubicBezTo>
                        <a:cubicBezTo>
                          <a:pt x="142" y="37"/>
                          <a:pt x="112" y="0"/>
                          <a:pt x="75" y="0"/>
                        </a:cubicBezTo>
                        <a:close/>
                        <a:moveTo>
                          <a:pt x="75" y="120"/>
                        </a:moveTo>
                        <a:lnTo>
                          <a:pt x="75" y="120"/>
                        </a:lnTo>
                        <a:cubicBezTo>
                          <a:pt x="52" y="120"/>
                          <a:pt x="30" y="97"/>
                          <a:pt x="30" y="75"/>
                        </a:cubicBezTo>
                        <a:cubicBezTo>
                          <a:pt x="30" y="52"/>
                          <a:pt x="52" y="30"/>
                          <a:pt x="75" y="30"/>
                        </a:cubicBezTo>
                        <a:cubicBezTo>
                          <a:pt x="97" y="30"/>
                          <a:pt x="120" y="52"/>
                          <a:pt x="120" y="75"/>
                        </a:cubicBezTo>
                        <a:cubicBezTo>
                          <a:pt x="120" y="97"/>
                          <a:pt x="97" y="120"/>
                          <a:pt x="75" y="120"/>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381" name="Google Shape;6246;p55">
                    <a:extLst>
                      <a:ext uri="{FF2B5EF4-FFF2-40B4-BE49-F238E27FC236}">
                        <a16:creationId xmlns:a16="http://schemas.microsoft.com/office/drawing/2014/main" id="{C5204703-91F5-A4B4-EC2B-13D8EB6A4822}"/>
                      </a:ext>
                    </a:extLst>
                  </p:cNvPr>
                  <p:cNvSpPr/>
                  <p:nvPr/>
                </p:nvSpPr>
                <p:spPr>
                  <a:xfrm>
                    <a:off x="624173" y="3003076"/>
                    <a:ext cx="94455" cy="53710"/>
                  </a:xfrm>
                  <a:custGeom>
                    <a:avLst/>
                    <a:gdLst/>
                    <a:ahLst/>
                    <a:cxnLst/>
                    <a:rect l="l" t="t" r="r" b="b"/>
                    <a:pathLst>
                      <a:path w="225" h="128" extrusionOk="0">
                        <a:moveTo>
                          <a:pt x="15" y="127"/>
                        </a:moveTo>
                        <a:lnTo>
                          <a:pt x="15" y="127"/>
                        </a:lnTo>
                        <a:cubicBezTo>
                          <a:pt x="22" y="127"/>
                          <a:pt x="22" y="127"/>
                          <a:pt x="22" y="119"/>
                        </a:cubicBezTo>
                        <a:cubicBezTo>
                          <a:pt x="22" y="67"/>
                          <a:pt x="67" y="29"/>
                          <a:pt x="112" y="29"/>
                        </a:cubicBezTo>
                        <a:cubicBezTo>
                          <a:pt x="157" y="29"/>
                          <a:pt x="194" y="67"/>
                          <a:pt x="194" y="119"/>
                        </a:cubicBezTo>
                        <a:cubicBezTo>
                          <a:pt x="194" y="127"/>
                          <a:pt x="202" y="127"/>
                          <a:pt x="209" y="127"/>
                        </a:cubicBezTo>
                        <a:cubicBezTo>
                          <a:pt x="217" y="127"/>
                          <a:pt x="224" y="127"/>
                          <a:pt x="224" y="119"/>
                        </a:cubicBezTo>
                        <a:cubicBezTo>
                          <a:pt x="224" y="52"/>
                          <a:pt x="172" y="0"/>
                          <a:pt x="112" y="0"/>
                        </a:cubicBezTo>
                        <a:cubicBezTo>
                          <a:pt x="52" y="0"/>
                          <a:pt x="0" y="52"/>
                          <a:pt x="0" y="119"/>
                        </a:cubicBezTo>
                        <a:cubicBezTo>
                          <a:pt x="0" y="127"/>
                          <a:pt x="7" y="127"/>
                          <a:pt x="15" y="127"/>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382" name="Google Shape;6247;p55">
                    <a:extLst>
                      <a:ext uri="{FF2B5EF4-FFF2-40B4-BE49-F238E27FC236}">
                        <a16:creationId xmlns:a16="http://schemas.microsoft.com/office/drawing/2014/main" id="{1C4A6492-D641-98B7-550A-97F1E221DBEE}"/>
                      </a:ext>
                    </a:extLst>
                  </p:cNvPr>
                  <p:cNvSpPr/>
                  <p:nvPr/>
                </p:nvSpPr>
                <p:spPr>
                  <a:xfrm>
                    <a:off x="624173" y="3084566"/>
                    <a:ext cx="94455" cy="57415"/>
                  </a:xfrm>
                  <a:custGeom>
                    <a:avLst/>
                    <a:gdLst/>
                    <a:ahLst/>
                    <a:cxnLst/>
                    <a:rect l="l" t="t" r="r" b="b"/>
                    <a:pathLst>
                      <a:path w="225" h="135" extrusionOk="0">
                        <a:moveTo>
                          <a:pt x="15" y="134"/>
                        </a:moveTo>
                        <a:lnTo>
                          <a:pt x="15" y="134"/>
                        </a:lnTo>
                        <a:cubicBezTo>
                          <a:pt x="22" y="134"/>
                          <a:pt x="22" y="127"/>
                          <a:pt x="22" y="120"/>
                        </a:cubicBezTo>
                        <a:cubicBezTo>
                          <a:pt x="22" y="67"/>
                          <a:pt x="67" y="30"/>
                          <a:pt x="112" y="30"/>
                        </a:cubicBezTo>
                        <a:cubicBezTo>
                          <a:pt x="157" y="30"/>
                          <a:pt x="194" y="67"/>
                          <a:pt x="194" y="120"/>
                        </a:cubicBezTo>
                        <a:cubicBezTo>
                          <a:pt x="194" y="127"/>
                          <a:pt x="202" y="134"/>
                          <a:pt x="209" y="134"/>
                        </a:cubicBezTo>
                        <a:cubicBezTo>
                          <a:pt x="217" y="134"/>
                          <a:pt x="224" y="127"/>
                          <a:pt x="224" y="120"/>
                        </a:cubicBezTo>
                        <a:cubicBezTo>
                          <a:pt x="224" y="52"/>
                          <a:pt x="172" y="0"/>
                          <a:pt x="112" y="0"/>
                        </a:cubicBezTo>
                        <a:cubicBezTo>
                          <a:pt x="52" y="0"/>
                          <a:pt x="0" y="52"/>
                          <a:pt x="0" y="120"/>
                        </a:cubicBezTo>
                        <a:cubicBezTo>
                          <a:pt x="0" y="127"/>
                          <a:pt x="7" y="134"/>
                          <a:pt x="15" y="134"/>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383" name="Google Shape;6248;p55">
                    <a:extLst>
                      <a:ext uri="{FF2B5EF4-FFF2-40B4-BE49-F238E27FC236}">
                        <a16:creationId xmlns:a16="http://schemas.microsoft.com/office/drawing/2014/main" id="{D540D3BD-A64C-72D5-791A-E96C4AA975D9}"/>
                      </a:ext>
                    </a:extLst>
                  </p:cNvPr>
                  <p:cNvSpPr/>
                  <p:nvPr/>
                </p:nvSpPr>
                <p:spPr>
                  <a:xfrm>
                    <a:off x="624173" y="3166057"/>
                    <a:ext cx="94455" cy="53710"/>
                  </a:xfrm>
                  <a:custGeom>
                    <a:avLst/>
                    <a:gdLst/>
                    <a:ahLst/>
                    <a:cxnLst/>
                    <a:rect l="l" t="t" r="r" b="b"/>
                    <a:pathLst>
                      <a:path w="225" h="128" extrusionOk="0">
                        <a:moveTo>
                          <a:pt x="15" y="127"/>
                        </a:moveTo>
                        <a:lnTo>
                          <a:pt x="15" y="127"/>
                        </a:lnTo>
                        <a:cubicBezTo>
                          <a:pt x="22" y="127"/>
                          <a:pt x="22" y="120"/>
                          <a:pt x="22" y="112"/>
                        </a:cubicBezTo>
                        <a:cubicBezTo>
                          <a:pt x="22" y="68"/>
                          <a:pt x="67" y="30"/>
                          <a:pt x="112" y="30"/>
                        </a:cubicBezTo>
                        <a:cubicBezTo>
                          <a:pt x="157" y="30"/>
                          <a:pt x="194" y="68"/>
                          <a:pt x="194" y="112"/>
                        </a:cubicBezTo>
                        <a:cubicBezTo>
                          <a:pt x="194" y="120"/>
                          <a:pt x="202" y="127"/>
                          <a:pt x="209" y="127"/>
                        </a:cubicBezTo>
                        <a:cubicBezTo>
                          <a:pt x="217" y="127"/>
                          <a:pt x="224" y="120"/>
                          <a:pt x="224" y="112"/>
                        </a:cubicBezTo>
                        <a:cubicBezTo>
                          <a:pt x="224" y="53"/>
                          <a:pt x="172" y="0"/>
                          <a:pt x="112" y="0"/>
                        </a:cubicBezTo>
                        <a:cubicBezTo>
                          <a:pt x="52" y="0"/>
                          <a:pt x="0" y="53"/>
                          <a:pt x="0" y="112"/>
                        </a:cubicBezTo>
                        <a:cubicBezTo>
                          <a:pt x="0" y="120"/>
                          <a:pt x="7" y="127"/>
                          <a:pt x="15" y="127"/>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grpSp>
          </p:grpSp>
          <p:grpSp>
            <p:nvGrpSpPr>
              <p:cNvPr id="368" name="Group 367">
                <a:extLst>
                  <a:ext uri="{FF2B5EF4-FFF2-40B4-BE49-F238E27FC236}">
                    <a16:creationId xmlns:a16="http://schemas.microsoft.com/office/drawing/2014/main" id="{476407F9-F483-9FA2-39A4-80C5578B5AEF}"/>
                  </a:ext>
                </a:extLst>
              </p:cNvPr>
              <p:cNvGrpSpPr/>
              <p:nvPr/>
            </p:nvGrpSpPr>
            <p:grpSpPr>
              <a:xfrm>
                <a:off x="4554882" y="883311"/>
                <a:ext cx="274320" cy="274320"/>
                <a:chOff x="905758" y="394424"/>
                <a:chExt cx="979874" cy="979874"/>
              </a:xfrm>
            </p:grpSpPr>
            <p:sp>
              <p:nvSpPr>
                <p:cNvPr id="369" name="Freeform 165">
                  <a:extLst>
                    <a:ext uri="{FF2B5EF4-FFF2-40B4-BE49-F238E27FC236}">
                      <a16:creationId xmlns:a16="http://schemas.microsoft.com/office/drawing/2014/main" id="{18196AA7-AEF8-F8B8-36E4-365B233D1326}"/>
                    </a:ext>
                  </a:extLst>
                </p:cNvPr>
                <p:cNvSpPr>
                  <a:spLocks noChangeArrowheads="1"/>
                </p:cNvSpPr>
                <p:nvPr/>
              </p:nvSpPr>
              <p:spPr bwMode="auto">
                <a:xfrm flipH="1">
                  <a:off x="905758" y="394424"/>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grpSp>
              <p:nvGrpSpPr>
                <p:cNvPr id="370" name="Google Shape;1853;p26">
                  <a:extLst>
                    <a:ext uri="{FF2B5EF4-FFF2-40B4-BE49-F238E27FC236}">
                      <a16:creationId xmlns:a16="http://schemas.microsoft.com/office/drawing/2014/main" id="{086B0A4D-1001-6814-23E6-86C947E7F1E2}"/>
                    </a:ext>
                  </a:extLst>
                </p:cNvPr>
                <p:cNvGrpSpPr>
                  <a:grpSpLocks noChangeAspect="1"/>
                </p:cNvGrpSpPr>
                <p:nvPr/>
              </p:nvGrpSpPr>
              <p:grpSpPr>
                <a:xfrm>
                  <a:off x="1204803" y="678621"/>
                  <a:ext cx="381784" cy="411480"/>
                  <a:chOff x="1253041" y="10100699"/>
                  <a:chExt cx="257424" cy="277448"/>
                </a:xfrm>
                <a:solidFill>
                  <a:srgbClr val="FFFFFF"/>
                </a:solidFill>
              </p:grpSpPr>
              <p:sp>
                <p:nvSpPr>
                  <p:cNvPr id="371" name="Google Shape;1854;p26">
                    <a:extLst>
                      <a:ext uri="{FF2B5EF4-FFF2-40B4-BE49-F238E27FC236}">
                        <a16:creationId xmlns:a16="http://schemas.microsoft.com/office/drawing/2014/main" id="{930BBEF2-9450-209B-7BB8-0E0ADE76F6B3}"/>
                      </a:ext>
                    </a:extLst>
                  </p:cNvPr>
                  <p:cNvSpPr/>
                  <p:nvPr/>
                </p:nvSpPr>
                <p:spPr>
                  <a:xfrm>
                    <a:off x="1253041" y="10100699"/>
                    <a:ext cx="257424" cy="277448"/>
                  </a:xfrm>
                  <a:custGeom>
                    <a:avLst/>
                    <a:gdLst/>
                    <a:ahLst/>
                    <a:cxnLst/>
                    <a:rect l="l" t="t" r="r" b="b"/>
                    <a:pathLst>
                      <a:path w="398" h="427" extrusionOk="0">
                        <a:moveTo>
                          <a:pt x="386" y="219"/>
                        </a:moveTo>
                        <a:lnTo>
                          <a:pt x="386" y="219"/>
                        </a:lnTo>
                        <a:cubicBezTo>
                          <a:pt x="383" y="219"/>
                          <a:pt x="378" y="222"/>
                          <a:pt x="378" y="227"/>
                        </a:cubicBezTo>
                        <a:cubicBezTo>
                          <a:pt x="378" y="328"/>
                          <a:pt x="299" y="407"/>
                          <a:pt x="198" y="407"/>
                        </a:cubicBezTo>
                        <a:cubicBezTo>
                          <a:pt x="97" y="407"/>
                          <a:pt x="18" y="328"/>
                          <a:pt x="18" y="227"/>
                        </a:cubicBezTo>
                        <a:cubicBezTo>
                          <a:pt x="18" y="135"/>
                          <a:pt x="90" y="55"/>
                          <a:pt x="182" y="47"/>
                        </a:cubicBezTo>
                        <a:cubicBezTo>
                          <a:pt x="166" y="74"/>
                          <a:pt x="166" y="74"/>
                          <a:pt x="166" y="74"/>
                        </a:cubicBezTo>
                        <a:cubicBezTo>
                          <a:pt x="164" y="76"/>
                          <a:pt x="164" y="82"/>
                          <a:pt x="169" y="84"/>
                        </a:cubicBezTo>
                        <a:cubicBezTo>
                          <a:pt x="172" y="87"/>
                          <a:pt x="177" y="87"/>
                          <a:pt x="180" y="82"/>
                        </a:cubicBezTo>
                        <a:cubicBezTo>
                          <a:pt x="206" y="42"/>
                          <a:pt x="206" y="42"/>
                          <a:pt x="206" y="42"/>
                        </a:cubicBezTo>
                        <a:lnTo>
                          <a:pt x="206" y="42"/>
                        </a:lnTo>
                        <a:lnTo>
                          <a:pt x="206" y="39"/>
                        </a:lnTo>
                        <a:lnTo>
                          <a:pt x="206" y="39"/>
                        </a:lnTo>
                        <a:cubicBezTo>
                          <a:pt x="206" y="37"/>
                          <a:pt x="206" y="37"/>
                          <a:pt x="206" y="34"/>
                        </a:cubicBezTo>
                        <a:lnTo>
                          <a:pt x="206" y="34"/>
                        </a:lnTo>
                        <a:lnTo>
                          <a:pt x="206" y="34"/>
                        </a:lnTo>
                        <a:lnTo>
                          <a:pt x="203" y="31"/>
                        </a:lnTo>
                        <a:cubicBezTo>
                          <a:pt x="174" y="2"/>
                          <a:pt x="174" y="2"/>
                          <a:pt x="174" y="2"/>
                        </a:cubicBezTo>
                        <a:cubicBezTo>
                          <a:pt x="172" y="0"/>
                          <a:pt x="166" y="0"/>
                          <a:pt x="161" y="2"/>
                        </a:cubicBezTo>
                        <a:cubicBezTo>
                          <a:pt x="158" y="5"/>
                          <a:pt x="158" y="10"/>
                          <a:pt x="161" y="15"/>
                        </a:cubicBezTo>
                        <a:cubicBezTo>
                          <a:pt x="177" y="31"/>
                          <a:pt x="177" y="31"/>
                          <a:pt x="177" y="31"/>
                        </a:cubicBezTo>
                        <a:cubicBezTo>
                          <a:pt x="79" y="42"/>
                          <a:pt x="0" y="124"/>
                          <a:pt x="0" y="227"/>
                        </a:cubicBezTo>
                        <a:cubicBezTo>
                          <a:pt x="0" y="336"/>
                          <a:pt x="90" y="426"/>
                          <a:pt x="198" y="426"/>
                        </a:cubicBezTo>
                        <a:cubicBezTo>
                          <a:pt x="307" y="426"/>
                          <a:pt x="397" y="336"/>
                          <a:pt x="397" y="227"/>
                        </a:cubicBezTo>
                        <a:cubicBezTo>
                          <a:pt x="397" y="222"/>
                          <a:pt x="391" y="219"/>
                          <a:pt x="386" y="219"/>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372" name="Google Shape;1855;p26">
                    <a:extLst>
                      <a:ext uri="{FF2B5EF4-FFF2-40B4-BE49-F238E27FC236}">
                        <a16:creationId xmlns:a16="http://schemas.microsoft.com/office/drawing/2014/main" id="{F7E9BB5F-D609-34D4-3A01-314B5F82F464}"/>
                      </a:ext>
                    </a:extLst>
                  </p:cNvPr>
                  <p:cNvSpPr/>
                  <p:nvPr/>
                </p:nvSpPr>
                <p:spPr>
                  <a:xfrm>
                    <a:off x="1341710" y="10212251"/>
                    <a:ext cx="77226" cy="74367"/>
                  </a:xfrm>
                  <a:custGeom>
                    <a:avLst/>
                    <a:gdLst/>
                    <a:ahLst/>
                    <a:cxnLst/>
                    <a:rect l="l" t="t" r="r" b="b"/>
                    <a:pathLst>
                      <a:path w="117" h="114" extrusionOk="0">
                        <a:moveTo>
                          <a:pt x="2" y="111"/>
                        </a:moveTo>
                        <a:lnTo>
                          <a:pt x="2" y="111"/>
                        </a:lnTo>
                        <a:cubicBezTo>
                          <a:pt x="5" y="113"/>
                          <a:pt x="8" y="113"/>
                          <a:pt x="10" y="113"/>
                        </a:cubicBezTo>
                        <a:cubicBezTo>
                          <a:pt x="10" y="113"/>
                          <a:pt x="13" y="113"/>
                          <a:pt x="15" y="111"/>
                        </a:cubicBezTo>
                        <a:cubicBezTo>
                          <a:pt x="111" y="15"/>
                          <a:pt x="111" y="15"/>
                          <a:pt x="111" y="15"/>
                        </a:cubicBezTo>
                        <a:cubicBezTo>
                          <a:pt x="116" y="10"/>
                          <a:pt x="116" y="5"/>
                          <a:pt x="111" y="2"/>
                        </a:cubicBezTo>
                        <a:cubicBezTo>
                          <a:pt x="108" y="0"/>
                          <a:pt x="103" y="0"/>
                          <a:pt x="100" y="2"/>
                        </a:cubicBezTo>
                        <a:cubicBezTo>
                          <a:pt x="2" y="97"/>
                          <a:pt x="2" y="97"/>
                          <a:pt x="2" y="97"/>
                        </a:cubicBezTo>
                        <a:cubicBezTo>
                          <a:pt x="0" y="103"/>
                          <a:pt x="0" y="108"/>
                          <a:pt x="2" y="111"/>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373" name="Google Shape;1856;p26">
                    <a:extLst>
                      <a:ext uri="{FF2B5EF4-FFF2-40B4-BE49-F238E27FC236}">
                        <a16:creationId xmlns:a16="http://schemas.microsoft.com/office/drawing/2014/main" id="{CDDF5352-5CB6-E8C2-1FA6-56330C752C03}"/>
                      </a:ext>
                    </a:extLst>
                  </p:cNvPr>
                  <p:cNvSpPr/>
                  <p:nvPr/>
                </p:nvSpPr>
                <p:spPr>
                  <a:xfrm>
                    <a:off x="1341710" y="10206530"/>
                    <a:ext cx="37183" cy="37183"/>
                  </a:xfrm>
                  <a:custGeom>
                    <a:avLst/>
                    <a:gdLst/>
                    <a:ahLst/>
                    <a:cxnLst/>
                    <a:rect l="l" t="t" r="r" b="b"/>
                    <a:pathLst>
                      <a:path w="56" h="56" extrusionOk="0">
                        <a:moveTo>
                          <a:pt x="29" y="55"/>
                        </a:moveTo>
                        <a:lnTo>
                          <a:pt x="29" y="55"/>
                        </a:lnTo>
                        <a:cubicBezTo>
                          <a:pt x="42" y="55"/>
                          <a:pt x="55" y="42"/>
                          <a:pt x="55" y="26"/>
                        </a:cubicBezTo>
                        <a:cubicBezTo>
                          <a:pt x="55" y="13"/>
                          <a:pt x="42" y="0"/>
                          <a:pt x="29" y="0"/>
                        </a:cubicBezTo>
                        <a:cubicBezTo>
                          <a:pt x="13" y="0"/>
                          <a:pt x="0" y="13"/>
                          <a:pt x="0" y="26"/>
                        </a:cubicBezTo>
                        <a:cubicBezTo>
                          <a:pt x="0" y="42"/>
                          <a:pt x="13" y="55"/>
                          <a:pt x="29" y="55"/>
                        </a:cubicBezTo>
                        <a:close/>
                        <a:moveTo>
                          <a:pt x="29" y="16"/>
                        </a:moveTo>
                        <a:lnTo>
                          <a:pt x="29" y="16"/>
                        </a:lnTo>
                        <a:cubicBezTo>
                          <a:pt x="34" y="16"/>
                          <a:pt x="37" y="21"/>
                          <a:pt x="37" y="26"/>
                        </a:cubicBezTo>
                        <a:cubicBezTo>
                          <a:pt x="37" y="32"/>
                          <a:pt x="34" y="37"/>
                          <a:pt x="29" y="37"/>
                        </a:cubicBezTo>
                        <a:cubicBezTo>
                          <a:pt x="23" y="37"/>
                          <a:pt x="18" y="32"/>
                          <a:pt x="18" y="26"/>
                        </a:cubicBezTo>
                        <a:cubicBezTo>
                          <a:pt x="18" y="21"/>
                          <a:pt x="23" y="16"/>
                          <a:pt x="29" y="16"/>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374" name="Google Shape;1857;p26">
                    <a:extLst>
                      <a:ext uri="{FF2B5EF4-FFF2-40B4-BE49-F238E27FC236}">
                        <a16:creationId xmlns:a16="http://schemas.microsoft.com/office/drawing/2014/main" id="{F6F737B5-12CE-0C91-66A7-0C52E8C4FEB6}"/>
                      </a:ext>
                    </a:extLst>
                  </p:cNvPr>
                  <p:cNvSpPr/>
                  <p:nvPr/>
                </p:nvSpPr>
                <p:spPr>
                  <a:xfrm>
                    <a:off x="1384613" y="10252294"/>
                    <a:ext cx="34323" cy="37183"/>
                  </a:xfrm>
                  <a:custGeom>
                    <a:avLst/>
                    <a:gdLst/>
                    <a:ahLst/>
                    <a:cxnLst/>
                    <a:rect l="l" t="t" r="r" b="b"/>
                    <a:pathLst>
                      <a:path w="54" h="56" extrusionOk="0">
                        <a:moveTo>
                          <a:pt x="27" y="0"/>
                        </a:moveTo>
                        <a:lnTo>
                          <a:pt x="27" y="0"/>
                        </a:lnTo>
                        <a:cubicBezTo>
                          <a:pt x="11" y="0"/>
                          <a:pt x="0" y="13"/>
                          <a:pt x="0" y="29"/>
                        </a:cubicBezTo>
                        <a:cubicBezTo>
                          <a:pt x="0" y="42"/>
                          <a:pt x="11" y="55"/>
                          <a:pt x="27" y="55"/>
                        </a:cubicBezTo>
                        <a:cubicBezTo>
                          <a:pt x="43" y="55"/>
                          <a:pt x="53" y="42"/>
                          <a:pt x="53" y="29"/>
                        </a:cubicBezTo>
                        <a:cubicBezTo>
                          <a:pt x="53" y="13"/>
                          <a:pt x="43" y="0"/>
                          <a:pt x="27" y="0"/>
                        </a:cubicBezTo>
                        <a:close/>
                        <a:moveTo>
                          <a:pt x="27" y="37"/>
                        </a:moveTo>
                        <a:lnTo>
                          <a:pt x="27" y="37"/>
                        </a:lnTo>
                        <a:cubicBezTo>
                          <a:pt x="21" y="37"/>
                          <a:pt x="16" y="34"/>
                          <a:pt x="16" y="29"/>
                        </a:cubicBezTo>
                        <a:cubicBezTo>
                          <a:pt x="16" y="24"/>
                          <a:pt x="21" y="18"/>
                          <a:pt x="27" y="18"/>
                        </a:cubicBezTo>
                        <a:cubicBezTo>
                          <a:pt x="32" y="18"/>
                          <a:pt x="37" y="24"/>
                          <a:pt x="37" y="29"/>
                        </a:cubicBezTo>
                        <a:cubicBezTo>
                          <a:pt x="37" y="34"/>
                          <a:pt x="32" y="37"/>
                          <a:pt x="27" y="37"/>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grpSp>
          </p:grpSp>
        </p:grpSp>
        <p:grpSp>
          <p:nvGrpSpPr>
            <p:cNvPr id="386" name="Group 385">
              <a:extLst>
                <a:ext uri="{FF2B5EF4-FFF2-40B4-BE49-F238E27FC236}">
                  <a16:creationId xmlns:a16="http://schemas.microsoft.com/office/drawing/2014/main" id="{12DEC800-9D04-CB0F-8390-0A7CC1559150}"/>
                </a:ext>
              </a:extLst>
            </p:cNvPr>
            <p:cNvGrpSpPr/>
            <p:nvPr/>
          </p:nvGrpSpPr>
          <p:grpSpPr>
            <a:xfrm>
              <a:off x="10550945" y="2437479"/>
              <a:ext cx="982084" cy="276101"/>
              <a:chOff x="4554882" y="883311"/>
              <a:chExt cx="982084" cy="276101"/>
            </a:xfrm>
          </p:grpSpPr>
          <p:grpSp>
            <p:nvGrpSpPr>
              <p:cNvPr id="387" name="Group 386">
                <a:extLst>
                  <a:ext uri="{FF2B5EF4-FFF2-40B4-BE49-F238E27FC236}">
                    <a16:creationId xmlns:a16="http://schemas.microsoft.com/office/drawing/2014/main" id="{DB803F3B-A714-FC89-92F9-150AAA794F40}"/>
                  </a:ext>
                </a:extLst>
              </p:cNvPr>
              <p:cNvGrpSpPr/>
              <p:nvPr/>
            </p:nvGrpSpPr>
            <p:grpSpPr>
              <a:xfrm>
                <a:off x="5262646" y="883311"/>
                <a:ext cx="274320" cy="274320"/>
                <a:chOff x="3151650" y="394424"/>
                <a:chExt cx="979874" cy="974444"/>
              </a:xfrm>
            </p:grpSpPr>
            <p:sp>
              <p:nvSpPr>
                <p:cNvPr id="405" name="Freeform 167">
                  <a:extLst>
                    <a:ext uri="{FF2B5EF4-FFF2-40B4-BE49-F238E27FC236}">
                      <a16:creationId xmlns:a16="http://schemas.microsoft.com/office/drawing/2014/main" id="{EA1FD85A-D68D-0C3B-7424-DEF2606DC146}"/>
                    </a:ext>
                  </a:extLst>
                </p:cNvPr>
                <p:cNvSpPr>
                  <a:spLocks noChangeArrowheads="1"/>
                </p:cNvSpPr>
                <p:nvPr/>
              </p:nvSpPr>
              <p:spPr bwMode="auto">
                <a:xfrm flipH="1">
                  <a:off x="3151650" y="394424"/>
                  <a:ext cx="979874" cy="974444"/>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406" name="Google Shape;6110;p89">
                  <a:extLst>
                    <a:ext uri="{FF2B5EF4-FFF2-40B4-BE49-F238E27FC236}">
                      <a16:creationId xmlns:a16="http://schemas.microsoft.com/office/drawing/2014/main" id="{627B1AAE-60D0-C32F-BAEC-6CDC166C206C}"/>
                    </a:ext>
                  </a:extLst>
                </p:cNvPr>
                <p:cNvSpPr/>
                <p:nvPr/>
              </p:nvSpPr>
              <p:spPr>
                <a:xfrm>
                  <a:off x="3435847" y="675906"/>
                  <a:ext cx="411480" cy="411480"/>
                </a:xfrm>
                <a:custGeom>
                  <a:avLst/>
                  <a:gdLst/>
                  <a:ahLst/>
                  <a:cxnLst/>
                  <a:rect l="l" t="t" r="r" b="b"/>
                  <a:pathLst>
                    <a:path w="1206600" h="1206600" extrusionOk="0">
                      <a:moveTo>
                        <a:pt x="1187549" y="121930"/>
                      </a:moveTo>
                      <a:lnTo>
                        <a:pt x="1035136" y="121930"/>
                      </a:lnTo>
                      <a:lnTo>
                        <a:pt x="1035136" y="30482"/>
                      </a:lnTo>
                      <a:cubicBezTo>
                        <a:pt x="1035136" y="13971"/>
                        <a:pt x="1021165" y="0"/>
                        <a:pt x="1004654" y="0"/>
                      </a:cubicBezTo>
                      <a:cubicBezTo>
                        <a:pt x="988142" y="0"/>
                        <a:pt x="974171" y="13971"/>
                        <a:pt x="974171" y="30482"/>
                      </a:cubicBezTo>
                      <a:lnTo>
                        <a:pt x="974171" y="121930"/>
                      </a:lnTo>
                      <a:lnTo>
                        <a:pt x="274343" y="121930"/>
                      </a:lnTo>
                      <a:lnTo>
                        <a:pt x="274343" y="30482"/>
                      </a:lnTo>
                      <a:cubicBezTo>
                        <a:pt x="274343" y="13971"/>
                        <a:pt x="260372" y="0"/>
                        <a:pt x="243860" y="0"/>
                      </a:cubicBezTo>
                      <a:cubicBezTo>
                        <a:pt x="227349" y="0"/>
                        <a:pt x="213378" y="13971"/>
                        <a:pt x="213378" y="30482"/>
                      </a:cubicBezTo>
                      <a:lnTo>
                        <a:pt x="213378" y="121930"/>
                      </a:lnTo>
                      <a:lnTo>
                        <a:pt x="30483" y="121930"/>
                      </a:lnTo>
                      <a:cubicBezTo>
                        <a:pt x="13972" y="121930"/>
                        <a:pt x="0" y="135901"/>
                        <a:pt x="0" y="152413"/>
                      </a:cubicBezTo>
                      <a:lnTo>
                        <a:pt x="0" y="1187549"/>
                      </a:lnTo>
                      <a:cubicBezTo>
                        <a:pt x="0" y="1204061"/>
                        <a:pt x="13972" y="1218032"/>
                        <a:pt x="30483" y="1218032"/>
                      </a:cubicBezTo>
                      <a:lnTo>
                        <a:pt x="1187549" y="1218032"/>
                      </a:lnTo>
                      <a:cubicBezTo>
                        <a:pt x="1204060" y="1218032"/>
                        <a:pt x="1218032" y="1204061"/>
                        <a:pt x="1218032" y="1187549"/>
                      </a:cubicBezTo>
                      <a:lnTo>
                        <a:pt x="1218032" y="152413"/>
                      </a:lnTo>
                      <a:cubicBezTo>
                        <a:pt x="1218032" y="135901"/>
                        <a:pt x="1204060" y="121930"/>
                        <a:pt x="1187549" y="121930"/>
                      </a:cubicBezTo>
                      <a:close/>
                      <a:moveTo>
                        <a:pt x="1157067" y="182895"/>
                      </a:moveTo>
                      <a:lnTo>
                        <a:pt x="1157067" y="274343"/>
                      </a:lnTo>
                      <a:lnTo>
                        <a:pt x="60965" y="274343"/>
                      </a:lnTo>
                      <a:lnTo>
                        <a:pt x="60965" y="182895"/>
                      </a:lnTo>
                      <a:lnTo>
                        <a:pt x="1157067" y="182895"/>
                      </a:lnTo>
                      <a:close/>
                      <a:moveTo>
                        <a:pt x="60965" y="1157067"/>
                      </a:moveTo>
                      <a:lnTo>
                        <a:pt x="60965" y="335308"/>
                      </a:lnTo>
                      <a:lnTo>
                        <a:pt x="1157067" y="335308"/>
                      </a:lnTo>
                      <a:lnTo>
                        <a:pt x="1157067" y="1157067"/>
                      </a:lnTo>
                      <a:lnTo>
                        <a:pt x="60965" y="1157067"/>
                      </a:lnTo>
                      <a:close/>
                      <a:moveTo>
                        <a:pt x="896695" y="649024"/>
                      </a:moveTo>
                      <a:lnTo>
                        <a:pt x="716340" y="622352"/>
                      </a:lnTo>
                      <a:lnTo>
                        <a:pt x="636324" y="458508"/>
                      </a:lnTo>
                      <a:cubicBezTo>
                        <a:pt x="631243" y="448348"/>
                        <a:pt x="621082" y="441997"/>
                        <a:pt x="609651" y="441997"/>
                      </a:cubicBezTo>
                      <a:cubicBezTo>
                        <a:pt x="598220" y="441997"/>
                        <a:pt x="588059" y="448348"/>
                        <a:pt x="582979" y="458508"/>
                      </a:cubicBezTo>
                      <a:lnTo>
                        <a:pt x="502962" y="622352"/>
                      </a:lnTo>
                      <a:lnTo>
                        <a:pt x="322607" y="649024"/>
                      </a:lnTo>
                      <a:cubicBezTo>
                        <a:pt x="311176" y="650294"/>
                        <a:pt x="301015" y="659185"/>
                        <a:pt x="298475" y="669346"/>
                      </a:cubicBezTo>
                      <a:cubicBezTo>
                        <a:pt x="294665" y="680777"/>
                        <a:pt x="298475" y="692208"/>
                        <a:pt x="306096" y="701099"/>
                      </a:cubicBezTo>
                      <a:lnTo>
                        <a:pt x="436917" y="828109"/>
                      </a:lnTo>
                      <a:lnTo>
                        <a:pt x="406434" y="1007194"/>
                      </a:lnTo>
                      <a:cubicBezTo>
                        <a:pt x="403894" y="1018625"/>
                        <a:pt x="408974" y="1030056"/>
                        <a:pt x="419135" y="1036406"/>
                      </a:cubicBezTo>
                      <a:cubicBezTo>
                        <a:pt x="428026" y="1042757"/>
                        <a:pt x="440727" y="1044027"/>
                        <a:pt x="450888" y="1038947"/>
                      </a:cubicBezTo>
                      <a:lnTo>
                        <a:pt x="612191" y="953850"/>
                      </a:lnTo>
                      <a:lnTo>
                        <a:pt x="773495" y="1038947"/>
                      </a:lnTo>
                      <a:cubicBezTo>
                        <a:pt x="778575" y="1041487"/>
                        <a:pt x="782386" y="1042757"/>
                        <a:pt x="787466" y="1042757"/>
                      </a:cubicBezTo>
                      <a:cubicBezTo>
                        <a:pt x="793816" y="1042757"/>
                        <a:pt x="800167" y="1040217"/>
                        <a:pt x="805247" y="1036406"/>
                      </a:cubicBezTo>
                      <a:cubicBezTo>
                        <a:pt x="814138" y="1030056"/>
                        <a:pt x="819218" y="1018625"/>
                        <a:pt x="817948" y="1007194"/>
                      </a:cubicBezTo>
                      <a:lnTo>
                        <a:pt x="787466" y="828109"/>
                      </a:lnTo>
                      <a:lnTo>
                        <a:pt x="918286" y="701099"/>
                      </a:lnTo>
                      <a:cubicBezTo>
                        <a:pt x="927177" y="693478"/>
                        <a:pt x="929718" y="680777"/>
                        <a:pt x="925907" y="669346"/>
                      </a:cubicBezTo>
                      <a:cubicBezTo>
                        <a:pt x="918286" y="659185"/>
                        <a:pt x="908126" y="650294"/>
                        <a:pt x="896695" y="649024"/>
                      </a:cubicBezTo>
                      <a:close/>
                      <a:moveTo>
                        <a:pt x="729041" y="795086"/>
                      </a:moveTo>
                      <a:cubicBezTo>
                        <a:pt x="721420" y="802707"/>
                        <a:pt x="718880" y="811598"/>
                        <a:pt x="720150" y="821759"/>
                      </a:cubicBezTo>
                      <a:lnTo>
                        <a:pt x="743012" y="956390"/>
                      </a:lnTo>
                      <a:lnTo>
                        <a:pt x="622352" y="892885"/>
                      </a:lnTo>
                      <a:cubicBezTo>
                        <a:pt x="613461" y="887804"/>
                        <a:pt x="603300" y="887804"/>
                        <a:pt x="594409" y="892885"/>
                      </a:cubicBezTo>
                      <a:lnTo>
                        <a:pt x="473749" y="956390"/>
                      </a:lnTo>
                      <a:lnTo>
                        <a:pt x="496612" y="821759"/>
                      </a:lnTo>
                      <a:cubicBezTo>
                        <a:pt x="497882" y="811598"/>
                        <a:pt x="495341" y="801437"/>
                        <a:pt x="487721" y="795086"/>
                      </a:cubicBezTo>
                      <a:lnTo>
                        <a:pt x="389923" y="699828"/>
                      </a:lnTo>
                      <a:lnTo>
                        <a:pt x="524554" y="680777"/>
                      </a:lnTo>
                      <a:cubicBezTo>
                        <a:pt x="534715" y="679507"/>
                        <a:pt x="543605" y="673156"/>
                        <a:pt x="547416" y="664266"/>
                      </a:cubicBezTo>
                      <a:lnTo>
                        <a:pt x="608381" y="542335"/>
                      </a:lnTo>
                      <a:lnTo>
                        <a:pt x="668076" y="664266"/>
                      </a:lnTo>
                      <a:cubicBezTo>
                        <a:pt x="671886" y="673156"/>
                        <a:pt x="680777" y="679507"/>
                        <a:pt x="690938" y="680777"/>
                      </a:cubicBezTo>
                      <a:lnTo>
                        <a:pt x="825569" y="699828"/>
                      </a:lnTo>
                      <a:lnTo>
                        <a:pt x="729041" y="795086"/>
                      </a:lnTo>
                      <a:close/>
                    </a:path>
                  </a:pathLst>
                </a:custGeom>
                <a:solidFill>
                  <a:srgbClr val="FFFFFF"/>
                </a:solid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800" b="0" i="0" u="none" strike="noStrike" kern="0" cap="none" spc="0" normalizeH="0" baseline="0" noProof="0" dirty="0">
                    <a:ln>
                      <a:noFill/>
                    </a:ln>
                    <a:solidFill>
                      <a:srgbClr val="989998"/>
                    </a:solidFill>
                    <a:effectLst/>
                    <a:uLnTx/>
                    <a:uFillTx/>
                    <a:latin typeface="Dax Offc Pro" panose="020B0504030101020102" pitchFamily="34" charset="0"/>
                    <a:ea typeface="Calibri"/>
                    <a:cs typeface="Calibri"/>
                    <a:sym typeface="Calibri"/>
                  </a:endParaRPr>
                </a:p>
              </p:txBody>
            </p:sp>
          </p:grpSp>
          <p:grpSp>
            <p:nvGrpSpPr>
              <p:cNvPr id="388" name="Group 387">
                <a:extLst>
                  <a:ext uri="{FF2B5EF4-FFF2-40B4-BE49-F238E27FC236}">
                    <a16:creationId xmlns:a16="http://schemas.microsoft.com/office/drawing/2014/main" id="{D43B192F-CADA-43B4-6103-17D674E94737}"/>
                  </a:ext>
                </a:extLst>
              </p:cNvPr>
              <p:cNvGrpSpPr/>
              <p:nvPr/>
            </p:nvGrpSpPr>
            <p:grpSpPr>
              <a:xfrm>
                <a:off x="4908764" y="885092"/>
                <a:ext cx="274320" cy="274320"/>
                <a:chOff x="2017814" y="394424"/>
                <a:chExt cx="979874" cy="974444"/>
              </a:xfrm>
            </p:grpSpPr>
            <p:sp>
              <p:nvSpPr>
                <p:cNvPr id="396" name="Freeform 166">
                  <a:extLst>
                    <a:ext uri="{FF2B5EF4-FFF2-40B4-BE49-F238E27FC236}">
                      <a16:creationId xmlns:a16="http://schemas.microsoft.com/office/drawing/2014/main" id="{E070E9C6-706B-C9C0-E300-A089AE40C302}"/>
                    </a:ext>
                  </a:extLst>
                </p:cNvPr>
                <p:cNvSpPr>
                  <a:spLocks noChangeArrowheads="1"/>
                </p:cNvSpPr>
                <p:nvPr/>
              </p:nvSpPr>
              <p:spPr bwMode="auto">
                <a:xfrm flipH="1">
                  <a:off x="2017814" y="394424"/>
                  <a:ext cx="979874" cy="974444"/>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dirty="0">
                    <a:ln>
                      <a:noFill/>
                    </a:ln>
                    <a:solidFill>
                      <a:srgbClr val="989998"/>
                    </a:solidFill>
                    <a:effectLst/>
                    <a:uLnTx/>
                    <a:uFillTx/>
                    <a:latin typeface="Dax Offc Pro" panose="020B0504030101020102" pitchFamily="34" charset="0"/>
                    <a:ea typeface="+mn-ea"/>
                    <a:cs typeface="+mn-cs"/>
                  </a:endParaRPr>
                </a:p>
              </p:txBody>
            </p:sp>
            <p:grpSp>
              <p:nvGrpSpPr>
                <p:cNvPr id="397" name="Google Shape;6241;p55">
                  <a:extLst>
                    <a:ext uri="{FF2B5EF4-FFF2-40B4-BE49-F238E27FC236}">
                      <a16:creationId xmlns:a16="http://schemas.microsoft.com/office/drawing/2014/main" id="{88C0C3E9-AC8A-BEFE-E406-9FE1669C7CEA}"/>
                    </a:ext>
                  </a:extLst>
                </p:cNvPr>
                <p:cNvGrpSpPr>
                  <a:grpSpLocks noChangeAspect="1"/>
                </p:cNvGrpSpPr>
                <p:nvPr/>
              </p:nvGrpSpPr>
              <p:grpSpPr>
                <a:xfrm>
                  <a:off x="2362776" y="675906"/>
                  <a:ext cx="289950" cy="411480"/>
                  <a:chOff x="574167" y="2991963"/>
                  <a:chExt cx="194466" cy="275959"/>
                </a:xfrm>
                <a:solidFill>
                  <a:srgbClr val="FFFFFF"/>
                </a:solidFill>
              </p:grpSpPr>
              <p:sp>
                <p:nvSpPr>
                  <p:cNvPr id="398" name="Google Shape;6242;p55">
                    <a:extLst>
                      <a:ext uri="{FF2B5EF4-FFF2-40B4-BE49-F238E27FC236}">
                        <a16:creationId xmlns:a16="http://schemas.microsoft.com/office/drawing/2014/main" id="{E52F9DB3-BEB5-C6A7-9160-C3CB6DB4CF4B}"/>
                      </a:ext>
                    </a:extLst>
                  </p:cNvPr>
                  <p:cNvSpPr/>
                  <p:nvPr/>
                </p:nvSpPr>
                <p:spPr>
                  <a:xfrm>
                    <a:off x="574167" y="2991963"/>
                    <a:ext cx="194466" cy="275959"/>
                  </a:xfrm>
                  <a:custGeom>
                    <a:avLst/>
                    <a:gdLst/>
                    <a:ahLst/>
                    <a:cxnLst/>
                    <a:rect l="l" t="t" r="r" b="b"/>
                    <a:pathLst>
                      <a:path w="465" h="658" extrusionOk="0">
                        <a:moveTo>
                          <a:pt x="449" y="0"/>
                        </a:moveTo>
                        <a:lnTo>
                          <a:pt x="449" y="0"/>
                        </a:lnTo>
                        <a:cubicBezTo>
                          <a:pt x="8" y="0"/>
                          <a:pt x="8" y="0"/>
                          <a:pt x="8" y="0"/>
                        </a:cubicBezTo>
                        <a:cubicBezTo>
                          <a:pt x="0" y="0"/>
                          <a:pt x="0" y="0"/>
                          <a:pt x="0" y="15"/>
                        </a:cubicBezTo>
                        <a:cubicBezTo>
                          <a:pt x="0" y="642"/>
                          <a:pt x="0" y="642"/>
                          <a:pt x="0" y="642"/>
                        </a:cubicBezTo>
                        <a:cubicBezTo>
                          <a:pt x="0" y="650"/>
                          <a:pt x="0" y="657"/>
                          <a:pt x="8" y="657"/>
                        </a:cubicBezTo>
                        <a:cubicBezTo>
                          <a:pt x="449" y="657"/>
                          <a:pt x="449" y="657"/>
                          <a:pt x="449" y="657"/>
                        </a:cubicBezTo>
                        <a:cubicBezTo>
                          <a:pt x="456" y="657"/>
                          <a:pt x="464" y="650"/>
                          <a:pt x="464" y="642"/>
                        </a:cubicBezTo>
                        <a:cubicBezTo>
                          <a:pt x="464" y="15"/>
                          <a:pt x="464" y="15"/>
                          <a:pt x="464" y="15"/>
                        </a:cubicBezTo>
                        <a:cubicBezTo>
                          <a:pt x="464" y="0"/>
                          <a:pt x="456" y="0"/>
                          <a:pt x="449" y="0"/>
                        </a:cubicBezTo>
                        <a:close/>
                        <a:moveTo>
                          <a:pt x="441" y="627"/>
                        </a:moveTo>
                        <a:lnTo>
                          <a:pt x="441" y="627"/>
                        </a:lnTo>
                        <a:cubicBezTo>
                          <a:pt x="23" y="627"/>
                          <a:pt x="23" y="627"/>
                          <a:pt x="23" y="627"/>
                        </a:cubicBezTo>
                        <a:cubicBezTo>
                          <a:pt x="23" y="22"/>
                          <a:pt x="23" y="22"/>
                          <a:pt x="23" y="22"/>
                        </a:cubicBezTo>
                        <a:cubicBezTo>
                          <a:pt x="441" y="22"/>
                          <a:pt x="441" y="22"/>
                          <a:pt x="441" y="22"/>
                        </a:cubicBezTo>
                        <a:lnTo>
                          <a:pt x="441" y="627"/>
                        </a:ln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399" name="Google Shape;6243;p55">
                    <a:extLst>
                      <a:ext uri="{FF2B5EF4-FFF2-40B4-BE49-F238E27FC236}">
                        <a16:creationId xmlns:a16="http://schemas.microsoft.com/office/drawing/2014/main" id="{41A7C289-5597-BA2D-C3C0-D0594CE2BE60}"/>
                      </a:ext>
                    </a:extLst>
                  </p:cNvPr>
                  <p:cNvSpPr/>
                  <p:nvPr/>
                </p:nvSpPr>
                <p:spPr>
                  <a:xfrm>
                    <a:off x="638990" y="3186430"/>
                    <a:ext cx="59266" cy="59266"/>
                  </a:xfrm>
                  <a:custGeom>
                    <a:avLst/>
                    <a:gdLst/>
                    <a:ahLst/>
                    <a:cxnLst/>
                    <a:rect l="l" t="t" r="r" b="b"/>
                    <a:pathLst>
                      <a:path w="143" h="143" extrusionOk="0">
                        <a:moveTo>
                          <a:pt x="75" y="0"/>
                        </a:moveTo>
                        <a:lnTo>
                          <a:pt x="75" y="0"/>
                        </a:lnTo>
                        <a:cubicBezTo>
                          <a:pt x="38" y="0"/>
                          <a:pt x="0" y="37"/>
                          <a:pt x="0" y="75"/>
                        </a:cubicBezTo>
                        <a:cubicBezTo>
                          <a:pt x="0" y="112"/>
                          <a:pt x="38" y="142"/>
                          <a:pt x="75" y="142"/>
                        </a:cubicBezTo>
                        <a:cubicBezTo>
                          <a:pt x="112" y="142"/>
                          <a:pt x="142" y="112"/>
                          <a:pt x="142" y="75"/>
                        </a:cubicBezTo>
                        <a:cubicBezTo>
                          <a:pt x="142" y="37"/>
                          <a:pt x="112" y="0"/>
                          <a:pt x="75" y="0"/>
                        </a:cubicBezTo>
                        <a:close/>
                        <a:moveTo>
                          <a:pt x="75" y="120"/>
                        </a:moveTo>
                        <a:lnTo>
                          <a:pt x="75" y="120"/>
                        </a:lnTo>
                        <a:cubicBezTo>
                          <a:pt x="52" y="120"/>
                          <a:pt x="30" y="97"/>
                          <a:pt x="30" y="75"/>
                        </a:cubicBezTo>
                        <a:cubicBezTo>
                          <a:pt x="30" y="53"/>
                          <a:pt x="52" y="30"/>
                          <a:pt x="75" y="30"/>
                        </a:cubicBezTo>
                        <a:cubicBezTo>
                          <a:pt x="97" y="30"/>
                          <a:pt x="120" y="53"/>
                          <a:pt x="120" y="75"/>
                        </a:cubicBezTo>
                        <a:cubicBezTo>
                          <a:pt x="120" y="97"/>
                          <a:pt x="97" y="120"/>
                          <a:pt x="75" y="120"/>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400" name="Google Shape;6244;p55">
                    <a:extLst>
                      <a:ext uri="{FF2B5EF4-FFF2-40B4-BE49-F238E27FC236}">
                        <a16:creationId xmlns:a16="http://schemas.microsoft.com/office/drawing/2014/main" id="{45C7F4BF-07B4-20A1-76AD-A7A3CCB50DF3}"/>
                      </a:ext>
                    </a:extLst>
                  </p:cNvPr>
                  <p:cNvSpPr/>
                  <p:nvPr/>
                </p:nvSpPr>
                <p:spPr>
                  <a:xfrm>
                    <a:off x="638990" y="3104940"/>
                    <a:ext cx="59266" cy="59266"/>
                  </a:xfrm>
                  <a:custGeom>
                    <a:avLst/>
                    <a:gdLst/>
                    <a:ahLst/>
                    <a:cxnLst/>
                    <a:rect l="l" t="t" r="r" b="b"/>
                    <a:pathLst>
                      <a:path w="143" h="143" extrusionOk="0">
                        <a:moveTo>
                          <a:pt x="75" y="0"/>
                        </a:moveTo>
                        <a:lnTo>
                          <a:pt x="75" y="0"/>
                        </a:lnTo>
                        <a:cubicBezTo>
                          <a:pt x="38" y="0"/>
                          <a:pt x="0" y="30"/>
                          <a:pt x="0" y="75"/>
                        </a:cubicBezTo>
                        <a:cubicBezTo>
                          <a:pt x="0" y="112"/>
                          <a:pt x="38" y="142"/>
                          <a:pt x="75" y="142"/>
                        </a:cubicBezTo>
                        <a:cubicBezTo>
                          <a:pt x="112" y="142"/>
                          <a:pt x="142" y="112"/>
                          <a:pt x="142" y="75"/>
                        </a:cubicBezTo>
                        <a:cubicBezTo>
                          <a:pt x="142" y="30"/>
                          <a:pt x="112" y="0"/>
                          <a:pt x="75" y="0"/>
                        </a:cubicBezTo>
                        <a:close/>
                        <a:moveTo>
                          <a:pt x="75" y="112"/>
                        </a:moveTo>
                        <a:lnTo>
                          <a:pt x="75" y="112"/>
                        </a:lnTo>
                        <a:cubicBezTo>
                          <a:pt x="52" y="112"/>
                          <a:pt x="30" y="97"/>
                          <a:pt x="30" y="75"/>
                        </a:cubicBezTo>
                        <a:cubicBezTo>
                          <a:pt x="30" y="52"/>
                          <a:pt x="52" y="30"/>
                          <a:pt x="75" y="30"/>
                        </a:cubicBezTo>
                        <a:cubicBezTo>
                          <a:pt x="97" y="30"/>
                          <a:pt x="120" y="52"/>
                          <a:pt x="120" y="75"/>
                        </a:cubicBezTo>
                        <a:cubicBezTo>
                          <a:pt x="120" y="97"/>
                          <a:pt x="97" y="112"/>
                          <a:pt x="75" y="112"/>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401" name="Google Shape;6245;p55">
                    <a:extLst>
                      <a:ext uri="{FF2B5EF4-FFF2-40B4-BE49-F238E27FC236}">
                        <a16:creationId xmlns:a16="http://schemas.microsoft.com/office/drawing/2014/main" id="{FD350FE7-9F5D-DD0C-9695-26A019A01840}"/>
                      </a:ext>
                    </a:extLst>
                  </p:cNvPr>
                  <p:cNvSpPr/>
                  <p:nvPr/>
                </p:nvSpPr>
                <p:spPr>
                  <a:xfrm>
                    <a:off x="638990" y="3019745"/>
                    <a:ext cx="59266" cy="59266"/>
                  </a:xfrm>
                  <a:custGeom>
                    <a:avLst/>
                    <a:gdLst/>
                    <a:ahLst/>
                    <a:cxnLst/>
                    <a:rect l="l" t="t" r="r" b="b"/>
                    <a:pathLst>
                      <a:path w="143" h="143" extrusionOk="0">
                        <a:moveTo>
                          <a:pt x="75" y="0"/>
                        </a:moveTo>
                        <a:lnTo>
                          <a:pt x="75" y="0"/>
                        </a:lnTo>
                        <a:cubicBezTo>
                          <a:pt x="38" y="0"/>
                          <a:pt x="0" y="37"/>
                          <a:pt x="0" y="75"/>
                        </a:cubicBezTo>
                        <a:cubicBezTo>
                          <a:pt x="0" y="112"/>
                          <a:pt x="38" y="142"/>
                          <a:pt x="75" y="142"/>
                        </a:cubicBezTo>
                        <a:cubicBezTo>
                          <a:pt x="112" y="142"/>
                          <a:pt x="142" y="112"/>
                          <a:pt x="142" y="75"/>
                        </a:cubicBezTo>
                        <a:cubicBezTo>
                          <a:pt x="142" y="37"/>
                          <a:pt x="112" y="0"/>
                          <a:pt x="75" y="0"/>
                        </a:cubicBezTo>
                        <a:close/>
                        <a:moveTo>
                          <a:pt x="75" y="120"/>
                        </a:moveTo>
                        <a:lnTo>
                          <a:pt x="75" y="120"/>
                        </a:lnTo>
                        <a:cubicBezTo>
                          <a:pt x="52" y="120"/>
                          <a:pt x="30" y="97"/>
                          <a:pt x="30" y="75"/>
                        </a:cubicBezTo>
                        <a:cubicBezTo>
                          <a:pt x="30" y="52"/>
                          <a:pt x="52" y="30"/>
                          <a:pt x="75" y="30"/>
                        </a:cubicBezTo>
                        <a:cubicBezTo>
                          <a:pt x="97" y="30"/>
                          <a:pt x="120" y="52"/>
                          <a:pt x="120" y="75"/>
                        </a:cubicBezTo>
                        <a:cubicBezTo>
                          <a:pt x="120" y="97"/>
                          <a:pt x="97" y="120"/>
                          <a:pt x="75" y="120"/>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402" name="Google Shape;6246;p55">
                    <a:extLst>
                      <a:ext uri="{FF2B5EF4-FFF2-40B4-BE49-F238E27FC236}">
                        <a16:creationId xmlns:a16="http://schemas.microsoft.com/office/drawing/2014/main" id="{6FA00B88-0BDB-D3E2-73BA-6C3B86302FCB}"/>
                      </a:ext>
                    </a:extLst>
                  </p:cNvPr>
                  <p:cNvSpPr/>
                  <p:nvPr/>
                </p:nvSpPr>
                <p:spPr>
                  <a:xfrm>
                    <a:off x="624173" y="3003076"/>
                    <a:ext cx="94455" cy="53710"/>
                  </a:xfrm>
                  <a:custGeom>
                    <a:avLst/>
                    <a:gdLst/>
                    <a:ahLst/>
                    <a:cxnLst/>
                    <a:rect l="l" t="t" r="r" b="b"/>
                    <a:pathLst>
                      <a:path w="225" h="128" extrusionOk="0">
                        <a:moveTo>
                          <a:pt x="15" y="127"/>
                        </a:moveTo>
                        <a:lnTo>
                          <a:pt x="15" y="127"/>
                        </a:lnTo>
                        <a:cubicBezTo>
                          <a:pt x="22" y="127"/>
                          <a:pt x="22" y="127"/>
                          <a:pt x="22" y="119"/>
                        </a:cubicBezTo>
                        <a:cubicBezTo>
                          <a:pt x="22" y="67"/>
                          <a:pt x="67" y="29"/>
                          <a:pt x="112" y="29"/>
                        </a:cubicBezTo>
                        <a:cubicBezTo>
                          <a:pt x="157" y="29"/>
                          <a:pt x="194" y="67"/>
                          <a:pt x="194" y="119"/>
                        </a:cubicBezTo>
                        <a:cubicBezTo>
                          <a:pt x="194" y="127"/>
                          <a:pt x="202" y="127"/>
                          <a:pt x="209" y="127"/>
                        </a:cubicBezTo>
                        <a:cubicBezTo>
                          <a:pt x="217" y="127"/>
                          <a:pt x="224" y="127"/>
                          <a:pt x="224" y="119"/>
                        </a:cubicBezTo>
                        <a:cubicBezTo>
                          <a:pt x="224" y="52"/>
                          <a:pt x="172" y="0"/>
                          <a:pt x="112" y="0"/>
                        </a:cubicBezTo>
                        <a:cubicBezTo>
                          <a:pt x="52" y="0"/>
                          <a:pt x="0" y="52"/>
                          <a:pt x="0" y="119"/>
                        </a:cubicBezTo>
                        <a:cubicBezTo>
                          <a:pt x="0" y="127"/>
                          <a:pt x="7" y="127"/>
                          <a:pt x="15" y="127"/>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403" name="Google Shape;6247;p55">
                    <a:extLst>
                      <a:ext uri="{FF2B5EF4-FFF2-40B4-BE49-F238E27FC236}">
                        <a16:creationId xmlns:a16="http://schemas.microsoft.com/office/drawing/2014/main" id="{3C6A3EDB-CFC6-4631-C025-4C045F5ED91D}"/>
                      </a:ext>
                    </a:extLst>
                  </p:cNvPr>
                  <p:cNvSpPr/>
                  <p:nvPr/>
                </p:nvSpPr>
                <p:spPr>
                  <a:xfrm>
                    <a:off x="624173" y="3084566"/>
                    <a:ext cx="94455" cy="57415"/>
                  </a:xfrm>
                  <a:custGeom>
                    <a:avLst/>
                    <a:gdLst/>
                    <a:ahLst/>
                    <a:cxnLst/>
                    <a:rect l="l" t="t" r="r" b="b"/>
                    <a:pathLst>
                      <a:path w="225" h="135" extrusionOk="0">
                        <a:moveTo>
                          <a:pt x="15" y="134"/>
                        </a:moveTo>
                        <a:lnTo>
                          <a:pt x="15" y="134"/>
                        </a:lnTo>
                        <a:cubicBezTo>
                          <a:pt x="22" y="134"/>
                          <a:pt x="22" y="127"/>
                          <a:pt x="22" y="120"/>
                        </a:cubicBezTo>
                        <a:cubicBezTo>
                          <a:pt x="22" y="67"/>
                          <a:pt x="67" y="30"/>
                          <a:pt x="112" y="30"/>
                        </a:cubicBezTo>
                        <a:cubicBezTo>
                          <a:pt x="157" y="30"/>
                          <a:pt x="194" y="67"/>
                          <a:pt x="194" y="120"/>
                        </a:cubicBezTo>
                        <a:cubicBezTo>
                          <a:pt x="194" y="127"/>
                          <a:pt x="202" y="134"/>
                          <a:pt x="209" y="134"/>
                        </a:cubicBezTo>
                        <a:cubicBezTo>
                          <a:pt x="217" y="134"/>
                          <a:pt x="224" y="127"/>
                          <a:pt x="224" y="120"/>
                        </a:cubicBezTo>
                        <a:cubicBezTo>
                          <a:pt x="224" y="52"/>
                          <a:pt x="172" y="0"/>
                          <a:pt x="112" y="0"/>
                        </a:cubicBezTo>
                        <a:cubicBezTo>
                          <a:pt x="52" y="0"/>
                          <a:pt x="0" y="52"/>
                          <a:pt x="0" y="120"/>
                        </a:cubicBezTo>
                        <a:cubicBezTo>
                          <a:pt x="0" y="127"/>
                          <a:pt x="7" y="134"/>
                          <a:pt x="15" y="134"/>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404" name="Google Shape;6248;p55">
                    <a:extLst>
                      <a:ext uri="{FF2B5EF4-FFF2-40B4-BE49-F238E27FC236}">
                        <a16:creationId xmlns:a16="http://schemas.microsoft.com/office/drawing/2014/main" id="{B1A245E1-5C36-3A2E-D00C-13EC373A1C53}"/>
                      </a:ext>
                    </a:extLst>
                  </p:cNvPr>
                  <p:cNvSpPr/>
                  <p:nvPr/>
                </p:nvSpPr>
                <p:spPr>
                  <a:xfrm>
                    <a:off x="624173" y="3166057"/>
                    <a:ext cx="94455" cy="53710"/>
                  </a:xfrm>
                  <a:custGeom>
                    <a:avLst/>
                    <a:gdLst/>
                    <a:ahLst/>
                    <a:cxnLst/>
                    <a:rect l="l" t="t" r="r" b="b"/>
                    <a:pathLst>
                      <a:path w="225" h="128" extrusionOk="0">
                        <a:moveTo>
                          <a:pt x="15" y="127"/>
                        </a:moveTo>
                        <a:lnTo>
                          <a:pt x="15" y="127"/>
                        </a:lnTo>
                        <a:cubicBezTo>
                          <a:pt x="22" y="127"/>
                          <a:pt x="22" y="120"/>
                          <a:pt x="22" y="112"/>
                        </a:cubicBezTo>
                        <a:cubicBezTo>
                          <a:pt x="22" y="68"/>
                          <a:pt x="67" y="30"/>
                          <a:pt x="112" y="30"/>
                        </a:cubicBezTo>
                        <a:cubicBezTo>
                          <a:pt x="157" y="30"/>
                          <a:pt x="194" y="68"/>
                          <a:pt x="194" y="112"/>
                        </a:cubicBezTo>
                        <a:cubicBezTo>
                          <a:pt x="194" y="120"/>
                          <a:pt x="202" y="127"/>
                          <a:pt x="209" y="127"/>
                        </a:cubicBezTo>
                        <a:cubicBezTo>
                          <a:pt x="217" y="127"/>
                          <a:pt x="224" y="120"/>
                          <a:pt x="224" y="112"/>
                        </a:cubicBezTo>
                        <a:cubicBezTo>
                          <a:pt x="224" y="53"/>
                          <a:pt x="172" y="0"/>
                          <a:pt x="112" y="0"/>
                        </a:cubicBezTo>
                        <a:cubicBezTo>
                          <a:pt x="52" y="0"/>
                          <a:pt x="0" y="53"/>
                          <a:pt x="0" y="112"/>
                        </a:cubicBezTo>
                        <a:cubicBezTo>
                          <a:pt x="0" y="120"/>
                          <a:pt x="7" y="127"/>
                          <a:pt x="15" y="127"/>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grpSp>
          </p:grpSp>
          <p:grpSp>
            <p:nvGrpSpPr>
              <p:cNvPr id="389" name="Group 388">
                <a:extLst>
                  <a:ext uri="{FF2B5EF4-FFF2-40B4-BE49-F238E27FC236}">
                    <a16:creationId xmlns:a16="http://schemas.microsoft.com/office/drawing/2014/main" id="{51694CF1-8BD6-718B-D389-D1A0433D38B2}"/>
                  </a:ext>
                </a:extLst>
              </p:cNvPr>
              <p:cNvGrpSpPr/>
              <p:nvPr/>
            </p:nvGrpSpPr>
            <p:grpSpPr>
              <a:xfrm>
                <a:off x="4554882" y="883311"/>
                <a:ext cx="274320" cy="274320"/>
                <a:chOff x="905758" y="394424"/>
                <a:chExt cx="979874" cy="979874"/>
              </a:xfrm>
            </p:grpSpPr>
            <p:sp>
              <p:nvSpPr>
                <p:cNvPr id="390" name="Freeform 165">
                  <a:extLst>
                    <a:ext uri="{FF2B5EF4-FFF2-40B4-BE49-F238E27FC236}">
                      <a16:creationId xmlns:a16="http://schemas.microsoft.com/office/drawing/2014/main" id="{5B8BA162-30B0-862E-5BFC-B0E3836F1655}"/>
                    </a:ext>
                  </a:extLst>
                </p:cNvPr>
                <p:cNvSpPr>
                  <a:spLocks noChangeArrowheads="1"/>
                </p:cNvSpPr>
                <p:nvPr/>
              </p:nvSpPr>
              <p:spPr bwMode="auto">
                <a:xfrm flipH="1">
                  <a:off x="905758" y="394424"/>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grpSp>
              <p:nvGrpSpPr>
                <p:cNvPr id="391" name="Google Shape;1853;p26">
                  <a:extLst>
                    <a:ext uri="{FF2B5EF4-FFF2-40B4-BE49-F238E27FC236}">
                      <a16:creationId xmlns:a16="http://schemas.microsoft.com/office/drawing/2014/main" id="{4C0CD3D0-5A7C-0388-7E7D-FCE499E34947}"/>
                    </a:ext>
                  </a:extLst>
                </p:cNvPr>
                <p:cNvGrpSpPr>
                  <a:grpSpLocks noChangeAspect="1"/>
                </p:cNvGrpSpPr>
                <p:nvPr/>
              </p:nvGrpSpPr>
              <p:grpSpPr>
                <a:xfrm>
                  <a:off x="1204803" y="678621"/>
                  <a:ext cx="381784" cy="411480"/>
                  <a:chOff x="1253041" y="10100699"/>
                  <a:chExt cx="257424" cy="277448"/>
                </a:xfrm>
                <a:solidFill>
                  <a:srgbClr val="FFFFFF"/>
                </a:solidFill>
              </p:grpSpPr>
              <p:sp>
                <p:nvSpPr>
                  <p:cNvPr id="392" name="Google Shape;1854;p26">
                    <a:extLst>
                      <a:ext uri="{FF2B5EF4-FFF2-40B4-BE49-F238E27FC236}">
                        <a16:creationId xmlns:a16="http://schemas.microsoft.com/office/drawing/2014/main" id="{B5A9A585-8396-2BF8-56ED-2BED8CC313DA}"/>
                      </a:ext>
                    </a:extLst>
                  </p:cNvPr>
                  <p:cNvSpPr/>
                  <p:nvPr/>
                </p:nvSpPr>
                <p:spPr>
                  <a:xfrm>
                    <a:off x="1253041" y="10100699"/>
                    <a:ext cx="257424" cy="277448"/>
                  </a:xfrm>
                  <a:custGeom>
                    <a:avLst/>
                    <a:gdLst/>
                    <a:ahLst/>
                    <a:cxnLst/>
                    <a:rect l="l" t="t" r="r" b="b"/>
                    <a:pathLst>
                      <a:path w="398" h="427" extrusionOk="0">
                        <a:moveTo>
                          <a:pt x="386" y="219"/>
                        </a:moveTo>
                        <a:lnTo>
                          <a:pt x="386" y="219"/>
                        </a:lnTo>
                        <a:cubicBezTo>
                          <a:pt x="383" y="219"/>
                          <a:pt x="378" y="222"/>
                          <a:pt x="378" y="227"/>
                        </a:cubicBezTo>
                        <a:cubicBezTo>
                          <a:pt x="378" y="328"/>
                          <a:pt x="299" y="407"/>
                          <a:pt x="198" y="407"/>
                        </a:cubicBezTo>
                        <a:cubicBezTo>
                          <a:pt x="97" y="407"/>
                          <a:pt x="18" y="328"/>
                          <a:pt x="18" y="227"/>
                        </a:cubicBezTo>
                        <a:cubicBezTo>
                          <a:pt x="18" y="135"/>
                          <a:pt x="90" y="55"/>
                          <a:pt x="182" y="47"/>
                        </a:cubicBezTo>
                        <a:cubicBezTo>
                          <a:pt x="166" y="74"/>
                          <a:pt x="166" y="74"/>
                          <a:pt x="166" y="74"/>
                        </a:cubicBezTo>
                        <a:cubicBezTo>
                          <a:pt x="164" y="76"/>
                          <a:pt x="164" y="82"/>
                          <a:pt x="169" y="84"/>
                        </a:cubicBezTo>
                        <a:cubicBezTo>
                          <a:pt x="172" y="87"/>
                          <a:pt x="177" y="87"/>
                          <a:pt x="180" y="82"/>
                        </a:cubicBezTo>
                        <a:cubicBezTo>
                          <a:pt x="206" y="42"/>
                          <a:pt x="206" y="42"/>
                          <a:pt x="206" y="42"/>
                        </a:cubicBezTo>
                        <a:lnTo>
                          <a:pt x="206" y="42"/>
                        </a:lnTo>
                        <a:lnTo>
                          <a:pt x="206" y="39"/>
                        </a:lnTo>
                        <a:lnTo>
                          <a:pt x="206" y="39"/>
                        </a:lnTo>
                        <a:cubicBezTo>
                          <a:pt x="206" y="37"/>
                          <a:pt x="206" y="37"/>
                          <a:pt x="206" y="34"/>
                        </a:cubicBezTo>
                        <a:lnTo>
                          <a:pt x="206" y="34"/>
                        </a:lnTo>
                        <a:lnTo>
                          <a:pt x="206" y="34"/>
                        </a:lnTo>
                        <a:lnTo>
                          <a:pt x="203" y="31"/>
                        </a:lnTo>
                        <a:cubicBezTo>
                          <a:pt x="174" y="2"/>
                          <a:pt x="174" y="2"/>
                          <a:pt x="174" y="2"/>
                        </a:cubicBezTo>
                        <a:cubicBezTo>
                          <a:pt x="172" y="0"/>
                          <a:pt x="166" y="0"/>
                          <a:pt x="161" y="2"/>
                        </a:cubicBezTo>
                        <a:cubicBezTo>
                          <a:pt x="158" y="5"/>
                          <a:pt x="158" y="10"/>
                          <a:pt x="161" y="15"/>
                        </a:cubicBezTo>
                        <a:cubicBezTo>
                          <a:pt x="177" y="31"/>
                          <a:pt x="177" y="31"/>
                          <a:pt x="177" y="31"/>
                        </a:cubicBezTo>
                        <a:cubicBezTo>
                          <a:pt x="79" y="42"/>
                          <a:pt x="0" y="124"/>
                          <a:pt x="0" y="227"/>
                        </a:cubicBezTo>
                        <a:cubicBezTo>
                          <a:pt x="0" y="336"/>
                          <a:pt x="90" y="426"/>
                          <a:pt x="198" y="426"/>
                        </a:cubicBezTo>
                        <a:cubicBezTo>
                          <a:pt x="307" y="426"/>
                          <a:pt x="397" y="336"/>
                          <a:pt x="397" y="227"/>
                        </a:cubicBezTo>
                        <a:cubicBezTo>
                          <a:pt x="397" y="222"/>
                          <a:pt x="391" y="219"/>
                          <a:pt x="386" y="219"/>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393" name="Google Shape;1855;p26">
                    <a:extLst>
                      <a:ext uri="{FF2B5EF4-FFF2-40B4-BE49-F238E27FC236}">
                        <a16:creationId xmlns:a16="http://schemas.microsoft.com/office/drawing/2014/main" id="{522878EE-CF91-DF19-163E-9A975CC7981B}"/>
                      </a:ext>
                    </a:extLst>
                  </p:cNvPr>
                  <p:cNvSpPr/>
                  <p:nvPr/>
                </p:nvSpPr>
                <p:spPr>
                  <a:xfrm>
                    <a:off x="1341710" y="10212251"/>
                    <a:ext cx="77226" cy="74367"/>
                  </a:xfrm>
                  <a:custGeom>
                    <a:avLst/>
                    <a:gdLst/>
                    <a:ahLst/>
                    <a:cxnLst/>
                    <a:rect l="l" t="t" r="r" b="b"/>
                    <a:pathLst>
                      <a:path w="117" h="114" extrusionOk="0">
                        <a:moveTo>
                          <a:pt x="2" y="111"/>
                        </a:moveTo>
                        <a:lnTo>
                          <a:pt x="2" y="111"/>
                        </a:lnTo>
                        <a:cubicBezTo>
                          <a:pt x="5" y="113"/>
                          <a:pt x="8" y="113"/>
                          <a:pt x="10" y="113"/>
                        </a:cubicBezTo>
                        <a:cubicBezTo>
                          <a:pt x="10" y="113"/>
                          <a:pt x="13" y="113"/>
                          <a:pt x="15" y="111"/>
                        </a:cubicBezTo>
                        <a:cubicBezTo>
                          <a:pt x="111" y="15"/>
                          <a:pt x="111" y="15"/>
                          <a:pt x="111" y="15"/>
                        </a:cubicBezTo>
                        <a:cubicBezTo>
                          <a:pt x="116" y="10"/>
                          <a:pt x="116" y="5"/>
                          <a:pt x="111" y="2"/>
                        </a:cubicBezTo>
                        <a:cubicBezTo>
                          <a:pt x="108" y="0"/>
                          <a:pt x="103" y="0"/>
                          <a:pt x="100" y="2"/>
                        </a:cubicBezTo>
                        <a:cubicBezTo>
                          <a:pt x="2" y="97"/>
                          <a:pt x="2" y="97"/>
                          <a:pt x="2" y="97"/>
                        </a:cubicBezTo>
                        <a:cubicBezTo>
                          <a:pt x="0" y="103"/>
                          <a:pt x="0" y="108"/>
                          <a:pt x="2" y="111"/>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394" name="Google Shape;1856;p26">
                    <a:extLst>
                      <a:ext uri="{FF2B5EF4-FFF2-40B4-BE49-F238E27FC236}">
                        <a16:creationId xmlns:a16="http://schemas.microsoft.com/office/drawing/2014/main" id="{2B136CE9-A994-9D64-A392-6567C7D44BF1}"/>
                      </a:ext>
                    </a:extLst>
                  </p:cNvPr>
                  <p:cNvSpPr/>
                  <p:nvPr/>
                </p:nvSpPr>
                <p:spPr>
                  <a:xfrm>
                    <a:off x="1341710" y="10206530"/>
                    <a:ext cx="37183" cy="37183"/>
                  </a:xfrm>
                  <a:custGeom>
                    <a:avLst/>
                    <a:gdLst/>
                    <a:ahLst/>
                    <a:cxnLst/>
                    <a:rect l="l" t="t" r="r" b="b"/>
                    <a:pathLst>
                      <a:path w="56" h="56" extrusionOk="0">
                        <a:moveTo>
                          <a:pt x="29" y="55"/>
                        </a:moveTo>
                        <a:lnTo>
                          <a:pt x="29" y="55"/>
                        </a:lnTo>
                        <a:cubicBezTo>
                          <a:pt x="42" y="55"/>
                          <a:pt x="55" y="42"/>
                          <a:pt x="55" y="26"/>
                        </a:cubicBezTo>
                        <a:cubicBezTo>
                          <a:pt x="55" y="13"/>
                          <a:pt x="42" y="0"/>
                          <a:pt x="29" y="0"/>
                        </a:cubicBezTo>
                        <a:cubicBezTo>
                          <a:pt x="13" y="0"/>
                          <a:pt x="0" y="13"/>
                          <a:pt x="0" y="26"/>
                        </a:cubicBezTo>
                        <a:cubicBezTo>
                          <a:pt x="0" y="42"/>
                          <a:pt x="13" y="55"/>
                          <a:pt x="29" y="55"/>
                        </a:cubicBezTo>
                        <a:close/>
                        <a:moveTo>
                          <a:pt x="29" y="16"/>
                        </a:moveTo>
                        <a:lnTo>
                          <a:pt x="29" y="16"/>
                        </a:lnTo>
                        <a:cubicBezTo>
                          <a:pt x="34" y="16"/>
                          <a:pt x="37" y="21"/>
                          <a:pt x="37" y="26"/>
                        </a:cubicBezTo>
                        <a:cubicBezTo>
                          <a:pt x="37" y="32"/>
                          <a:pt x="34" y="37"/>
                          <a:pt x="29" y="37"/>
                        </a:cubicBezTo>
                        <a:cubicBezTo>
                          <a:pt x="23" y="37"/>
                          <a:pt x="18" y="32"/>
                          <a:pt x="18" y="26"/>
                        </a:cubicBezTo>
                        <a:cubicBezTo>
                          <a:pt x="18" y="21"/>
                          <a:pt x="23" y="16"/>
                          <a:pt x="29" y="16"/>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395" name="Google Shape;1857;p26">
                    <a:extLst>
                      <a:ext uri="{FF2B5EF4-FFF2-40B4-BE49-F238E27FC236}">
                        <a16:creationId xmlns:a16="http://schemas.microsoft.com/office/drawing/2014/main" id="{9D7E2892-FAA2-5B24-46B1-637B2678C154}"/>
                      </a:ext>
                    </a:extLst>
                  </p:cNvPr>
                  <p:cNvSpPr/>
                  <p:nvPr/>
                </p:nvSpPr>
                <p:spPr>
                  <a:xfrm>
                    <a:off x="1384613" y="10252294"/>
                    <a:ext cx="34323" cy="37183"/>
                  </a:xfrm>
                  <a:custGeom>
                    <a:avLst/>
                    <a:gdLst/>
                    <a:ahLst/>
                    <a:cxnLst/>
                    <a:rect l="l" t="t" r="r" b="b"/>
                    <a:pathLst>
                      <a:path w="54" h="56" extrusionOk="0">
                        <a:moveTo>
                          <a:pt x="27" y="0"/>
                        </a:moveTo>
                        <a:lnTo>
                          <a:pt x="27" y="0"/>
                        </a:lnTo>
                        <a:cubicBezTo>
                          <a:pt x="11" y="0"/>
                          <a:pt x="0" y="13"/>
                          <a:pt x="0" y="29"/>
                        </a:cubicBezTo>
                        <a:cubicBezTo>
                          <a:pt x="0" y="42"/>
                          <a:pt x="11" y="55"/>
                          <a:pt x="27" y="55"/>
                        </a:cubicBezTo>
                        <a:cubicBezTo>
                          <a:pt x="43" y="55"/>
                          <a:pt x="53" y="42"/>
                          <a:pt x="53" y="29"/>
                        </a:cubicBezTo>
                        <a:cubicBezTo>
                          <a:pt x="53" y="13"/>
                          <a:pt x="43" y="0"/>
                          <a:pt x="27" y="0"/>
                        </a:cubicBezTo>
                        <a:close/>
                        <a:moveTo>
                          <a:pt x="27" y="37"/>
                        </a:moveTo>
                        <a:lnTo>
                          <a:pt x="27" y="37"/>
                        </a:lnTo>
                        <a:cubicBezTo>
                          <a:pt x="21" y="37"/>
                          <a:pt x="16" y="34"/>
                          <a:pt x="16" y="29"/>
                        </a:cubicBezTo>
                        <a:cubicBezTo>
                          <a:pt x="16" y="24"/>
                          <a:pt x="21" y="18"/>
                          <a:pt x="27" y="18"/>
                        </a:cubicBezTo>
                        <a:cubicBezTo>
                          <a:pt x="32" y="18"/>
                          <a:pt x="37" y="24"/>
                          <a:pt x="37" y="29"/>
                        </a:cubicBezTo>
                        <a:cubicBezTo>
                          <a:pt x="37" y="34"/>
                          <a:pt x="32" y="37"/>
                          <a:pt x="27" y="37"/>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grpSp>
          </p:grpSp>
        </p:grpSp>
        <p:grpSp>
          <p:nvGrpSpPr>
            <p:cNvPr id="407" name="Group 406">
              <a:extLst>
                <a:ext uri="{FF2B5EF4-FFF2-40B4-BE49-F238E27FC236}">
                  <a16:creationId xmlns:a16="http://schemas.microsoft.com/office/drawing/2014/main" id="{CB3590F0-EA7B-4E33-4F2C-E06FC5CEB63A}"/>
                </a:ext>
              </a:extLst>
            </p:cNvPr>
            <p:cNvGrpSpPr/>
            <p:nvPr/>
          </p:nvGrpSpPr>
          <p:grpSpPr>
            <a:xfrm>
              <a:off x="10550945" y="2975576"/>
              <a:ext cx="982084" cy="276101"/>
              <a:chOff x="4554882" y="883311"/>
              <a:chExt cx="982084" cy="276101"/>
            </a:xfrm>
          </p:grpSpPr>
          <p:grpSp>
            <p:nvGrpSpPr>
              <p:cNvPr id="408" name="Group 407">
                <a:extLst>
                  <a:ext uri="{FF2B5EF4-FFF2-40B4-BE49-F238E27FC236}">
                    <a16:creationId xmlns:a16="http://schemas.microsoft.com/office/drawing/2014/main" id="{2F705338-67FE-D1DE-AEA3-3D2F2290AE65}"/>
                  </a:ext>
                </a:extLst>
              </p:cNvPr>
              <p:cNvGrpSpPr/>
              <p:nvPr/>
            </p:nvGrpSpPr>
            <p:grpSpPr>
              <a:xfrm>
                <a:off x="5262646" y="883311"/>
                <a:ext cx="274320" cy="274320"/>
                <a:chOff x="3151650" y="394424"/>
                <a:chExt cx="979874" cy="974444"/>
              </a:xfrm>
            </p:grpSpPr>
            <p:sp>
              <p:nvSpPr>
                <p:cNvPr id="426" name="Freeform 167">
                  <a:extLst>
                    <a:ext uri="{FF2B5EF4-FFF2-40B4-BE49-F238E27FC236}">
                      <a16:creationId xmlns:a16="http://schemas.microsoft.com/office/drawing/2014/main" id="{C5D80F0B-0FAE-D8CB-62D0-84E321A78A71}"/>
                    </a:ext>
                  </a:extLst>
                </p:cNvPr>
                <p:cNvSpPr>
                  <a:spLocks noChangeArrowheads="1"/>
                </p:cNvSpPr>
                <p:nvPr/>
              </p:nvSpPr>
              <p:spPr bwMode="auto">
                <a:xfrm flipH="1">
                  <a:off x="3151650" y="394424"/>
                  <a:ext cx="979874" cy="974444"/>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427" name="Google Shape;6110;p89">
                  <a:extLst>
                    <a:ext uri="{FF2B5EF4-FFF2-40B4-BE49-F238E27FC236}">
                      <a16:creationId xmlns:a16="http://schemas.microsoft.com/office/drawing/2014/main" id="{C102B5F9-5FE3-3D4D-0DBD-BBAA40AA0EE6}"/>
                    </a:ext>
                  </a:extLst>
                </p:cNvPr>
                <p:cNvSpPr/>
                <p:nvPr/>
              </p:nvSpPr>
              <p:spPr>
                <a:xfrm>
                  <a:off x="3435847" y="675906"/>
                  <a:ext cx="411480" cy="411480"/>
                </a:xfrm>
                <a:custGeom>
                  <a:avLst/>
                  <a:gdLst/>
                  <a:ahLst/>
                  <a:cxnLst/>
                  <a:rect l="l" t="t" r="r" b="b"/>
                  <a:pathLst>
                    <a:path w="1206600" h="1206600" extrusionOk="0">
                      <a:moveTo>
                        <a:pt x="1187549" y="121930"/>
                      </a:moveTo>
                      <a:lnTo>
                        <a:pt x="1035136" y="121930"/>
                      </a:lnTo>
                      <a:lnTo>
                        <a:pt x="1035136" y="30482"/>
                      </a:lnTo>
                      <a:cubicBezTo>
                        <a:pt x="1035136" y="13971"/>
                        <a:pt x="1021165" y="0"/>
                        <a:pt x="1004654" y="0"/>
                      </a:cubicBezTo>
                      <a:cubicBezTo>
                        <a:pt x="988142" y="0"/>
                        <a:pt x="974171" y="13971"/>
                        <a:pt x="974171" y="30482"/>
                      </a:cubicBezTo>
                      <a:lnTo>
                        <a:pt x="974171" y="121930"/>
                      </a:lnTo>
                      <a:lnTo>
                        <a:pt x="274343" y="121930"/>
                      </a:lnTo>
                      <a:lnTo>
                        <a:pt x="274343" y="30482"/>
                      </a:lnTo>
                      <a:cubicBezTo>
                        <a:pt x="274343" y="13971"/>
                        <a:pt x="260372" y="0"/>
                        <a:pt x="243860" y="0"/>
                      </a:cubicBezTo>
                      <a:cubicBezTo>
                        <a:pt x="227349" y="0"/>
                        <a:pt x="213378" y="13971"/>
                        <a:pt x="213378" y="30482"/>
                      </a:cubicBezTo>
                      <a:lnTo>
                        <a:pt x="213378" y="121930"/>
                      </a:lnTo>
                      <a:lnTo>
                        <a:pt x="30483" y="121930"/>
                      </a:lnTo>
                      <a:cubicBezTo>
                        <a:pt x="13972" y="121930"/>
                        <a:pt x="0" y="135901"/>
                        <a:pt x="0" y="152413"/>
                      </a:cubicBezTo>
                      <a:lnTo>
                        <a:pt x="0" y="1187549"/>
                      </a:lnTo>
                      <a:cubicBezTo>
                        <a:pt x="0" y="1204061"/>
                        <a:pt x="13972" y="1218032"/>
                        <a:pt x="30483" y="1218032"/>
                      </a:cubicBezTo>
                      <a:lnTo>
                        <a:pt x="1187549" y="1218032"/>
                      </a:lnTo>
                      <a:cubicBezTo>
                        <a:pt x="1204060" y="1218032"/>
                        <a:pt x="1218032" y="1204061"/>
                        <a:pt x="1218032" y="1187549"/>
                      </a:cubicBezTo>
                      <a:lnTo>
                        <a:pt x="1218032" y="152413"/>
                      </a:lnTo>
                      <a:cubicBezTo>
                        <a:pt x="1218032" y="135901"/>
                        <a:pt x="1204060" y="121930"/>
                        <a:pt x="1187549" y="121930"/>
                      </a:cubicBezTo>
                      <a:close/>
                      <a:moveTo>
                        <a:pt x="1157067" y="182895"/>
                      </a:moveTo>
                      <a:lnTo>
                        <a:pt x="1157067" y="274343"/>
                      </a:lnTo>
                      <a:lnTo>
                        <a:pt x="60965" y="274343"/>
                      </a:lnTo>
                      <a:lnTo>
                        <a:pt x="60965" y="182895"/>
                      </a:lnTo>
                      <a:lnTo>
                        <a:pt x="1157067" y="182895"/>
                      </a:lnTo>
                      <a:close/>
                      <a:moveTo>
                        <a:pt x="60965" y="1157067"/>
                      </a:moveTo>
                      <a:lnTo>
                        <a:pt x="60965" y="335308"/>
                      </a:lnTo>
                      <a:lnTo>
                        <a:pt x="1157067" y="335308"/>
                      </a:lnTo>
                      <a:lnTo>
                        <a:pt x="1157067" y="1157067"/>
                      </a:lnTo>
                      <a:lnTo>
                        <a:pt x="60965" y="1157067"/>
                      </a:lnTo>
                      <a:close/>
                      <a:moveTo>
                        <a:pt x="896695" y="649024"/>
                      </a:moveTo>
                      <a:lnTo>
                        <a:pt x="716340" y="622352"/>
                      </a:lnTo>
                      <a:lnTo>
                        <a:pt x="636324" y="458508"/>
                      </a:lnTo>
                      <a:cubicBezTo>
                        <a:pt x="631243" y="448348"/>
                        <a:pt x="621082" y="441997"/>
                        <a:pt x="609651" y="441997"/>
                      </a:cubicBezTo>
                      <a:cubicBezTo>
                        <a:pt x="598220" y="441997"/>
                        <a:pt x="588059" y="448348"/>
                        <a:pt x="582979" y="458508"/>
                      </a:cubicBezTo>
                      <a:lnTo>
                        <a:pt x="502962" y="622352"/>
                      </a:lnTo>
                      <a:lnTo>
                        <a:pt x="322607" y="649024"/>
                      </a:lnTo>
                      <a:cubicBezTo>
                        <a:pt x="311176" y="650294"/>
                        <a:pt x="301015" y="659185"/>
                        <a:pt x="298475" y="669346"/>
                      </a:cubicBezTo>
                      <a:cubicBezTo>
                        <a:pt x="294665" y="680777"/>
                        <a:pt x="298475" y="692208"/>
                        <a:pt x="306096" y="701099"/>
                      </a:cubicBezTo>
                      <a:lnTo>
                        <a:pt x="436917" y="828109"/>
                      </a:lnTo>
                      <a:lnTo>
                        <a:pt x="406434" y="1007194"/>
                      </a:lnTo>
                      <a:cubicBezTo>
                        <a:pt x="403894" y="1018625"/>
                        <a:pt x="408974" y="1030056"/>
                        <a:pt x="419135" y="1036406"/>
                      </a:cubicBezTo>
                      <a:cubicBezTo>
                        <a:pt x="428026" y="1042757"/>
                        <a:pt x="440727" y="1044027"/>
                        <a:pt x="450888" y="1038947"/>
                      </a:cubicBezTo>
                      <a:lnTo>
                        <a:pt x="612191" y="953850"/>
                      </a:lnTo>
                      <a:lnTo>
                        <a:pt x="773495" y="1038947"/>
                      </a:lnTo>
                      <a:cubicBezTo>
                        <a:pt x="778575" y="1041487"/>
                        <a:pt x="782386" y="1042757"/>
                        <a:pt x="787466" y="1042757"/>
                      </a:cubicBezTo>
                      <a:cubicBezTo>
                        <a:pt x="793816" y="1042757"/>
                        <a:pt x="800167" y="1040217"/>
                        <a:pt x="805247" y="1036406"/>
                      </a:cubicBezTo>
                      <a:cubicBezTo>
                        <a:pt x="814138" y="1030056"/>
                        <a:pt x="819218" y="1018625"/>
                        <a:pt x="817948" y="1007194"/>
                      </a:cubicBezTo>
                      <a:lnTo>
                        <a:pt x="787466" y="828109"/>
                      </a:lnTo>
                      <a:lnTo>
                        <a:pt x="918286" y="701099"/>
                      </a:lnTo>
                      <a:cubicBezTo>
                        <a:pt x="927177" y="693478"/>
                        <a:pt x="929718" y="680777"/>
                        <a:pt x="925907" y="669346"/>
                      </a:cubicBezTo>
                      <a:cubicBezTo>
                        <a:pt x="918286" y="659185"/>
                        <a:pt x="908126" y="650294"/>
                        <a:pt x="896695" y="649024"/>
                      </a:cubicBezTo>
                      <a:close/>
                      <a:moveTo>
                        <a:pt x="729041" y="795086"/>
                      </a:moveTo>
                      <a:cubicBezTo>
                        <a:pt x="721420" y="802707"/>
                        <a:pt x="718880" y="811598"/>
                        <a:pt x="720150" y="821759"/>
                      </a:cubicBezTo>
                      <a:lnTo>
                        <a:pt x="743012" y="956390"/>
                      </a:lnTo>
                      <a:lnTo>
                        <a:pt x="622352" y="892885"/>
                      </a:lnTo>
                      <a:cubicBezTo>
                        <a:pt x="613461" y="887804"/>
                        <a:pt x="603300" y="887804"/>
                        <a:pt x="594409" y="892885"/>
                      </a:cubicBezTo>
                      <a:lnTo>
                        <a:pt x="473749" y="956390"/>
                      </a:lnTo>
                      <a:lnTo>
                        <a:pt x="496612" y="821759"/>
                      </a:lnTo>
                      <a:cubicBezTo>
                        <a:pt x="497882" y="811598"/>
                        <a:pt x="495341" y="801437"/>
                        <a:pt x="487721" y="795086"/>
                      </a:cubicBezTo>
                      <a:lnTo>
                        <a:pt x="389923" y="699828"/>
                      </a:lnTo>
                      <a:lnTo>
                        <a:pt x="524554" y="680777"/>
                      </a:lnTo>
                      <a:cubicBezTo>
                        <a:pt x="534715" y="679507"/>
                        <a:pt x="543605" y="673156"/>
                        <a:pt x="547416" y="664266"/>
                      </a:cubicBezTo>
                      <a:lnTo>
                        <a:pt x="608381" y="542335"/>
                      </a:lnTo>
                      <a:lnTo>
                        <a:pt x="668076" y="664266"/>
                      </a:lnTo>
                      <a:cubicBezTo>
                        <a:pt x="671886" y="673156"/>
                        <a:pt x="680777" y="679507"/>
                        <a:pt x="690938" y="680777"/>
                      </a:cubicBezTo>
                      <a:lnTo>
                        <a:pt x="825569" y="699828"/>
                      </a:lnTo>
                      <a:lnTo>
                        <a:pt x="729041" y="795086"/>
                      </a:lnTo>
                      <a:close/>
                    </a:path>
                  </a:pathLst>
                </a:custGeom>
                <a:solidFill>
                  <a:srgbClr val="FFFFFF"/>
                </a:solid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800" b="0" i="0" u="none" strike="noStrike" kern="0" cap="none" spc="0" normalizeH="0" baseline="0" noProof="0" dirty="0">
                    <a:ln>
                      <a:noFill/>
                    </a:ln>
                    <a:solidFill>
                      <a:srgbClr val="989998"/>
                    </a:solidFill>
                    <a:effectLst/>
                    <a:uLnTx/>
                    <a:uFillTx/>
                    <a:latin typeface="Dax Offc Pro" panose="020B0504030101020102" pitchFamily="34" charset="0"/>
                    <a:ea typeface="Calibri"/>
                    <a:cs typeface="Calibri"/>
                    <a:sym typeface="Calibri"/>
                  </a:endParaRPr>
                </a:p>
              </p:txBody>
            </p:sp>
          </p:grpSp>
          <p:grpSp>
            <p:nvGrpSpPr>
              <p:cNvPr id="409" name="Group 408">
                <a:extLst>
                  <a:ext uri="{FF2B5EF4-FFF2-40B4-BE49-F238E27FC236}">
                    <a16:creationId xmlns:a16="http://schemas.microsoft.com/office/drawing/2014/main" id="{987BDEF8-A22C-63FD-E6CC-8B9AD9E245F0}"/>
                  </a:ext>
                </a:extLst>
              </p:cNvPr>
              <p:cNvGrpSpPr/>
              <p:nvPr/>
            </p:nvGrpSpPr>
            <p:grpSpPr>
              <a:xfrm>
                <a:off x="4908764" y="885092"/>
                <a:ext cx="274320" cy="274320"/>
                <a:chOff x="2017814" y="394424"/>
                <a:chExt cx="979874" cy="974444"/>
              </a:xfrm>
            </p:grpSpPr>
            <p:sp>
              <p:nvSpPr>
                <p:cNvPr id="417" name="Freeform 166">
                  <a:extLst>
                    <a:ext uri="{FF2B5EF4-FFF2-40B4-BE49-F238E27FC236}">
                      <a16:creationId xmlns:a16="http://schemas.microsoft.com/office/drawing/2014/main" id="{3007386B-D041-3F82-C6AD-A0EB1D6DFB86}"/>
                    </a:ext>
                  </a:extLst>
                </p:cNvPr>
                <p:cNvSpPr>
                  <a:spLocks noChangeArrowheads="1"/>
                </p:cNvSpPr>
                <p:nvPr/>
              </p:nvSpPr>
              <p:spPr bwMode="auto">
                <a:xfrm flipH="1">
                  <a:off x="2017814" y="394424"/>
                  <a:ext cx="979874" cy="974444"/>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dirty="0">
                    <a:ln>
                      <a:noFill/>
                    </a:ln>
                    <a:solidFill>
                      <a:srgbClr val="989998"/>
                    </a:solidFill>
                    <a:effectLst/>
                    <a:uLnTx/>
                    <a:uFillTx/>
                    <a:latin typeface="Dax Offc Pro" panose="020B0504030101020102" pitchFamily="34" charset="0"/>
                    <a:ea typeface="+mn-ea"/>
                    <a:cs typeface="+mn-cs"/>
                  </a:endParaRPr>
                </a:p>
              </p:txBody>
            </p:sp>
            <p:grpSp>
              <p:nvGrpSpPr>
                <p:cNvPr id="418" name="Google Shape;6241;p55">
                  <a:extLst>
                    <a:ext uri="{FF2B5EF4-FFF2-40B4-BE49-F238E27FC236}">
                      <a16:creationId xmlns:a16="http://schemas.microsoft.com/office/drawing/2014/main" id="{32532B3C-8909-185C-D3E4-F887E468B070}"/>
                    </a:ext>
                  </a:extLst>
                </p:cNvPr>
                <p:cNvGrpSpPr>
                  <a:grpSpLocks noChangeAspect="1"/>
                </p:cNvGrpSpPr>
                <p:nvPr/>
              </p:nvGrpSpPr>
              <p:grpSpPr>
                <a:xfrm>
                  <a:off x="2362776" y="675906"/>
                  <a:ext cx="289950" cy="411480"/>
                  <a:chOff x="574167" y="2991963"/>
                  <a:chExt cx="194466" cy="275959"/>
                </a:xfrm>
                <a:solidFill>
                  <a:srgbClr val="FFFFFF"/>
                </a:solidFill>
              </p:grpSpPr>
              <p:sp>
                <p:nvSpPr>
                  <p:cNvPr id="419" name="Google Shape;6242;p55">
                    <a:extLst>
                      <a:ext uri="{FF2B5EF4-FFF2-40B4-BE49-F238E27FC236}">
                        <a16:creationId xmlns:a16="http://schemas.microsoft.com/office/drawing/2014/main" id="{52F69C95-6922-C7AB-9CAC-B4A0D2B9C8D4}"/>
                      </a:ext>
                    </a:extLst>
                  </p:cNvPr>
                  <p:cNvSpPr/>
                  <p:nvPr/>
                </p:nvSpPr>
                <p:spPr>
                  <a:xfrm>
                    <a:off x="574167" y="2991963"/>
                    <a:ext cx="194466" cy="275959"/>
                  </a:xfrm>
                  <a:custGeom>
                    <a:avLst/>
                    <a:gdLst/>
                    <a:ahLst/>
                    <a:cxnLst/>
                    <a:rect l="l" t="t" r="r" b="b"/>
                    <a:pathLst>
                      <a:path w="465" h="658" extrusionOk="0">
                        <a:moveTo>
                          <a:pt x="449" y="0"/>
                        </a:moveTo>
                        <a:lnTo>
                          <a:pt x="449" y="0"/>
                        </a:lnTo>
                        <a:cubicBezTo>
                          <a:pt x="8" y="0"/>
                          <a:pt x="8" y="0"/>
                          <a:pt x="8" y="0"/>
                        </a:cubicBezTo>
                        <a:cubicBezTo>
                          <a:pt x="0" y="0"/>
                          <a:pt x="0" y="0"/>
                          <a:pt x="0" y="15"/>
                        </a:cubicBezTo>
                        <a:cubicBezTo>
                          <a:pt x="0" y="642"/>
                          <a:pt x="0" y="642"/>
                          <a:pt x="0" y="642"/>
                        </a:cubicBezTo>
                        <a:cubicBezTo>
                          <a:pt x="0" y="650"/>
                          <a:pt x="0" y="657"/>
                          <a:pt x="8" y="657"/>
                        </a:cubicBezTo>
                        <a:cubicBezTo>
                          <a:pt x="449" y="657"/>
                          <a:pt x="449" y="657"/>
                          <a:pt x="449" y="657"/>
                        </a:cubicBezTo>
                        <a:cubicBezTo>
                          <a:pt x="456" y="657"/>
                          <a:pt x="464" y="650"/>
                          <a:pt x="464" y="642"/>
                        </a:cubicBezTo>
                        <a:cubicBezTo>
                          <a:pt x="464" y="15"/>
                          <a:pt x="464" y="15"/>
                          <a:pt x="464" y="15"/>
                        </a:cubicBezTo>
                        <a:cubicBezTo>
                          <a:pt x="464" y="0"/>
                          <a:pt x="456" y="0"/>
                          <a:pt x="449" y="0"/>
                        </a:cubicBezTo>
                        <a:close/>
                        <a:moveTo>
                          <a:pt x="441" y="627"/>
                        </a:moveTo>
                        <a:lnTo>
                          <a:pt x="441" y="627"/>
                        </a:lnTo>
                        <a:cubicBezTo>
                          <a:pt x="23" y="627"/>
                          <a:pt x="23" y="627"/>
                          <a:pt x="23" y="627"/>
                        </a:cubicBezTo>
                        <a:cubicBezTo>
                          <a:pt x="23" y="22"/>
                          <a:pt x="23" y="22"/>
                          <a:pt x="23" y="22"/>
                        </a:cubicBezTo>
                        <a:cubicBezTo>
                          <a:pt x="441" y="22"/>
                          <a:pt x="441" y="22"/>
                          <a:pt x="441" y="22"/>
                        </a:cubicBezTo>
                        <a:lnTo>
                          <a:pt x="441" y="627"/>
                        </a:ln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420" name="Google Shape;6243;p55">
                    <a:extLst>
                      <a:ext uri="{FF2B5EF4-FFF2-40B4-BE49-F238E27FC236}">
                        <a16:creationId xmlns:a16="http://schemas.microsoft.com/office/drawing/2014/main" id="{B6C31698-6BF8-E570-66EC-8838FBDB39F9}"/>
                      </a:ext>
                    </a:extLst>
                  </p:cNvPr>
                  <p:cNvSpPr/>
                  <p:nvPr/>
                </p:nvSpPr>
                <p:spPr>
                  <a:xfrm>
                    <a:off x="638990" y="3186430"/>
                    <a:ext cx="59266" cy="59266"/>
                  </a:xfrm>
                  <a:custGeom>
                    <a:avLst/>
                    <a:gdLst/>
                    <a:ahLst/>
                    <a:cxnLst/>
                    <a:rect l="l" t="t" r="r" b="b"/>
                    <a:pathLst>
                      <a:path w="143" h="143" extrusionOk="0">
                        <a:moveTo>
                          <a:pt x="75" y="0"/>
                        </a:moveTo>
                        <a:lnTo>
                          <a:pt x="75" y="0"/>
                        </a:lnTo>
                        <a:cubicBezTo>
                          <a:pt x="38" y="0"/>
                          <a:pt x="0" y="37"/>
                          <a:pt x="0" y="75"/>
                        </a:cubicBezTo>
                        <a:cubicBezTo>
                          <a:pt x="0" y="112"/>
                          <a:pt x="38" y="142"/>
                          <a:pt x="75" y="142"/>
                        </a:cubicBezTo>
                        <a:cubicBezTo>
                          <a:pt x="112" y="142"/>
                          <a:pt x="142" y="112"/>
                          <a:pt x="142" y="75"/>
                        </a:cubicBezTo>
                        <a:cubicBezTo>
                          <a:pt x="142" y="37"/>
                          <a:pt x="112" y="0"/>
                          <a:pt x="75" y="0"/>
                        </a:cubicBezTo>
                        <a:close/>
                        <a:moveTo>
                          <a:pt x="75" y="120"/>
                        </a:moveTo>
                        <a:lnTo>
                          <a:pt x="75" y="120"/>
                        </a:lnTo>
                        <a:cubicBezTo>
                          <a:pt x="52" y="120"/>
                          <a:pt x="30" y="97"/>
                          <a:pt x="30" y="75"/>
                        </a:cubicBezTo>
                        <a:cubicBezTo>
                          <a:pt x="30" y="53"/>
                          <a:pt x="52" y="30"/>
                          <a:pt x="75" y="30"/>
                        </a:cubicBezTo>
                        <a:cubicBezTo>
                          <a:pt x="97" y="30"/>
                          <a:pt x="120" y="53"/>
                          <a:pt x="120" y="75"/>
                        </a:cubicBezTo>
                        <a:cubicBezTo>
                          <a:pt x="120" y="97"/>
                          <a:pt x="97" y="120"/>
                          <a:pt x="75" y="120"/>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421" name="Google Shape;6244;p55">
                    <a:extLst>
                      <a:ext uri="{FF2B5EF4-FFF2-40B4-BE49-F238E27FC236}">
                        <a16:creationId xmlns:a16="http://schemas.microsoft.com/office/drawing/2014/main" id="{DF3A5B0B-0FBB-8CA1-F683-AC111E6CC0D9}"/>
                      </a:ext>
                    </a:extLst>
                  </p:cNvPr>
                  <p:cNvSpPr/>
                  <p:nvPr/>
                </p:nvSpPr>
                <p:spPr>
                  <a:xfrm>
                    <a:off x="638990" y="3104940"/>
                    <a:ext cx="59266" cy="59266"/>
                  </a:xfrm>
                  <a:custGeom>
                    <a:avLst/>
                    <a:gdLst/>
                    <a:ahLst/>
                    <a:cxnLst/>
                    <a:rect l="l" t="t" r="r" b="b"/>
                    <a:pathLst>
                      <a:path w="143" h="143" extrusionOk="0">
                        <a:moveTo>
                          <a:pt x="75" y="0"/>
                        </a:moveTo>
                        <a:lnTo>
                          <a:pt x="75" y="0"/>
                        </a:lnTo>
                        <a:cubicBezTo>
                          <a:pt x="38" y="0"/>
                          <a:pt x="0" y="30"/>
                          <a:pt x="0" y="75"/>
                        </a:cubicBezTo>
                        <a:cubicBezTo>
                          <a:pt x="0" y="112"/>
                          <a:pt x="38" y="142"/>
                          <a:pt x="75" y="142"/>
                        </a:cubicBezTo>
                        <a:cubicBezTo>
                          <a:pt x="112" y="142"/>
                          <a:pt x="142" y="112"/>
                          <a:pt x="142" y="75"/>
                        </a:cubicBezTo>
                        <a:cubicBezTo>
                          <a:pt x="142" y="30"/>
                          <a:pt x="112" y="0"/>
                          <a:pt x="75" y="0"/>
                        </a:cubicBezTo>
                        <a:close/>
                        <a:moveTo>
                          <a:pt x="75" y="112"/>
                        </a:moveTo>
                        <a:lnTo>
                          <a:pt x="75" y="112"/>
                        </a:lnTo>
                        <a:cubicBezTo>
                          <a:pt x="52" y="112"/>
                          <a:pt x="30" y="97"/>
                          <a:pt x="30" y="75"/>
                        </a:cubicBezTo>
                        <a:cubicBezTo>
                          <a:pt x="30" y="52"/>
                          <a:pt x="52" y="30"/>
                          <a:pt x="75" y="30"/>
                        </a:cubicBezTo>
                        <a:cubicBezTo>
                          <a:pt x="97" y="30"/>
                          <a:pt x="120" y="52"/>
                          <a:pt x="120" y="75"/>
                        </a:cubicBezTo>
                        <a:cubicBezTo>
                          <a:pt x="120" y="97"/>
                          <a:pt x="97" y="112"/>
                          <a:pt x="75" y="112"/>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422" name="Google Shape;6245;p55">
                    <a:extLst>
                      <a:ext uri="{FF2B5EF4-FFF2-40B4-BE49-F238E27FC236}">
                        <a16:creationId xmlns:a16="http://schemas.microsoft.com/office/drawing/2014/main" id="{A08460C3-5AC3-60CC-FC1C-7D230F508BC8}"/>
                      </a:ext>
                    </a:extLst>
                  </p:cNvPr>
                  <p:cNvSpPr/>
                  <p:nvPr/>
                </p:nvSpPr>
                <p:spPr>
                  <a:xfrm>
                    <a:off x="638990" y="3019745"/>
                    <a:ext cx="59266" cy="59266"/>
                  </a:xfrm>
                  <a:custGeom>
                    <a:avLst/>
                    <a:gdLst/>
                    <a:ahLst/>
                    <a:cxnLst/>
                    <a:rect l="l" t="t" r="r" b="b"/>
                    <a:pathLst>
                      <a:path w="143" h="143" extrusionOk="0">
                        <a:moveTo>
                          <a:pt x="75" y="0"/>
                        </a:moveTo>
                        <a:lnTo>
                          <a:pt x="75" y="0"/>
                        </a:lnTo>
                        <a:cubicBezTo>
                          <a:pt x="38" y="0"/>
                          <a:pt x="0" y="37"/>
                          <a:pt x="0" y="75"/>
                        </a:cubicBezTo>
                        <a:cubicBezTo>
                          <a:pt x="0" y="112"/>
                          <a:pt x="38" y="142"/>
                          <a:pt x="75" y="142"/>
                        </a:cubicBezTo>
                        <a:cubicBezTo>
                          <a:pt x="112" y="142"/>
                          <a:pt x="142" y="112"/>
                          <a:pt x="142" y="75"/>
                        </a:cubicBezTo>
                        <a:cubicBezTo>
                          <a:pt x="142" y="37"/>
                          <a:pt x="112" y="0"/>
                          <a:pt x="75" y="0"/>
                        </a:cubicBezTo>
                        <a:close/>
                        <a:moveTo>
                          <a:pt x="75" y="120"/>
                        </a:moveTo>
                        <a:lnTo>
                          <a:pt x="75" y="120"/>
                        </a:lnTo>
                        <a:cubicBezTo>
                          <a:pt x="52" y="120"/>
                          <a:pt x="30" y="97"/>
                          <a:pt x="30" y="75"/>
                        </a:cubicBezTo>
                        <a:cubicBezTo>
                          <a:pt x="30" y="52"/>
                          <a:pt x="52" y="30"/>
                          <a:pt x="75" y="30"/>
                        </a:cubicBezTo>
                        <a:cubicBezTo>
                          <a:pt x="97" y="30"/>
                          <a:pt x="120" y="52"/>
                          <a:pt x="120" y="75"/>
                        </a:cubicBezTo>
                        <a:cubicBezTo>
                          <a:pt x="120" y="97"/>
                          <a:pt x="97" y="120"/>
                          <a:pt x="75" y="120"/>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423" name="Google Shape;6246;p55">
                    <a:extLst>
                      <a:ext uri="{FF2B5EF4-FFF2-40B4-BE49-F238E27FC236}">
                        <a16:creationId xmlns:a16="http://schemas.microsoft.com/office/drawing/2014/main" id="{B2A5541D-760D-E2F7-FEC2-AEA000430D22}"/>
                      </a:ext>
                    </a:extLst>
                  </p:cNvPr>
                  <p:cNvSpPr/>
                  <p:nvPr/>
                </p:nvSpPr>
                <p:spPr>
                  <a:xfrm>
                    <a:off x="624173" y="3003076"/>
                    <a:ext cx="94455" cy="53710"/>
                  </a:xfrm>
                  <a:custGeom>
                    <a:avLst/>
                    <a:gdLst/>
                    <a:ahLst/>
                    <a:cxnLst/>
                    <a:rect l="l" t="t" r="r" b="b"/>
                    <a:pathLst>
                      <a:path w="225" h="128" extrusionOk="0">
                        <a:moveTo>
                          <a:pt x="15" y="127"/>
                        </a:moveTo>
                        <a:lnTo>
                          <a:pt x="15" y="127"/>
                        </a:lnTo>
                        <a:cubicBezTo>
                          <a:pt x="22" y="127"/>
                          <a:pt x="22" y="127"/>
                          <a:pt x="22" y="119"/>
                        </a:cubicBezTo>
                        <a:cubicBezTo>
                          <a:pt x="22" y="67"/>
                          <a:pt x="67" y="29"/>
                          <a:pt x="112" y="29"/>
                        </a:cubicBezTo>
                        <a:cubicBezTo>
                          <a:pt x="157" y="29"/>
                          <a:pt x="194" y="67"/>
                          <a:pt x="194" y="119"/>
                        </a:cubicBezTo>
                        <a:cubicBezTo>
                          <a:pt x="194" y="127"/>
                          <a:pt x="202" y="127"/>
                          <a:pt x="209" y="127"/>
                        </a:cubicBezTo>
                        <a:cubicBezTo>
                          <a:pt x="217" y="127"/>
                          <a:pt x="224" y="127"/>
                          <a:pt x="224" y="119"/>
                        </a:cubicBezTo>
                        <a:cubicBezTo>
                          <a:pt x="224" y="52"/>
                          <a:pt x="172" y="0"/>
                          <a:pt x="112" y="0"/>
                        </a:cubicBezTo>
                        <a:cubicBezTo>
                          <a:pt x="52" y="0"/>
                          <a:pt x="0" y="52"/>
                          <a:pt x="0" y="119"/>
                        </a:cubicBezTo>
                        <a:cubicBezTo>
                          <a:pt x="0" y="127"/>
                          <a:pt x="7" y="127"/>
                          <a:pt x="15" y="127"/>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424" name="Google Shape;6247;p55">
                    <a:extLst>
                      <a:ext uri="{FF2B5EF4-FFF2-40B4-BE49-F238E27FC236}">
                        <a16:creationId xmlns:a16="http://schemas.microsoft.com/office/drawing/2014/main" id="{EA32B340-5557-30C4-A223-C822E7C0DE59}"/>
                      </a:ext>
                    </a:extLst>
                  </p:cNvPr>
                  <p:cNvSpPr/>
                  <p:nvPr/>
                </p:nvSpPr>
                <p:spPr>
                  <a:xfrm>
                    <a:off x="624173" y="3084566"/>
                    <a:ext cx="94455" cy="57415"/>
                  </a:xfrm>
                  <a:custGeom>
                    <a:avLst/>
                    <a:gdLst/>
                    <a:ahLst/>
                    <a:cxnLst/>
                    <a:rect l="l" t="t" r="r" b="b"/>
                    <a:pathLst>
                      <a:path w="225" h="135" extrusionOk="0">
                        <a:moveTo>
                          <a:pt x="15" y="134"/>
                        </a:moveTo>
                        <a:lnTo>
                          <a:pt x="15" y="134"/>
                        </a:lnTo>
                        <a:cubicBezTo>
                          <a:pt x="22" y="134"/>
                          <a:pt x="22" y="127"/>
                          <a:pt x="22" y="120"/>
                        </a:cubicBezTo>
                        <a:cubicBezTo>
                          <a:pt x="22" y="67"/>
                          <a:pt x="67" y="30"/>
                          <a:pt x="112" y="30"/>
                        </a:cubicBezTo>
                        <a:cubicBezTo>
                          <a:pt x="157" y="30"/>
                          <a:pt x="194" y="67"/>
                          <a:pt x="194" y="120"/>
                        </a:cubicBezTo>
                        <a:cubicBezTo>
                          <a:pt x="194" y="127"/>
                          <a:pt x="202" y="134"/>
                          <a:pt x="209" y="134"/>
                        </a:cubicBezTo>
                        <a:cubicBezTo>
                          <a:pt x="217" y="134"/>
                          <a:pt x="224" y="127"/>
                          <a:pt x="224" y="120"/>
                        </a:cubicBezTo>
                        <a:cubicBezTo>
                          <a:pt x="224" y="52"/>
                          <a:pt x="172" y="0"/>
                          <a:pt x="112" y="0"/>
                        </a:cubicBezTo>
                        <a:cubicBezTo>
                          <a:pt x="52" y="0"/>
                          <a:pt x="0" y="52"/>
                          <a:pt x="0" y="120"/>
                        </a:cubicBezTo>
                        <a:cubicBezTo>
                          <a:pt x="0" y="127"/>
                          <a:pt x="7" y="134"/>
                          <a:pt x="15" y="134"/>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425" name="Google Shape;6248;p55">
                    <a:extLst>
                      <a:ext uri="{FF2B5EF4-FFF2-40B4-BE49-F238E27FC236}">
                        <a16:creationId xmlns:a16="http://schemas.microsoft.com/office/drawing/2014/main" id="{09970C29-B5CD-4548-AB64-4CD50677C2BC}"/>
                      </a:ext>
                    </a:extLst>
                  </p:cNvPr>
                  <p:cNvSpPr/>
                  <p:nvPr/>
                </p:nvSpPr>
                <p:spPr>
                  <a:xfrm>
                    <a:off x="624173" y="3166057"/>
                    <a:ext cx="94455" cy="53710"/>
                  </a:xfrm>
                  <a:custGeom>
                    <a:avLst/>
                    <a:gdLst/>
                    <a:ahLst/>
                    <a:cxnLst/>
                    <a:rect l="l" t="t" r="r" b="b"/>
                    <a:pathLst>
                      <a:path w="225" h="128" extrusionOk="0">
                        <a:moveTo>
                          <a:pt x="15" y="127"/>
                        </a:moveTo>
                        <a:lnTo>
                          <a:pt x="15" y="127"/>
                        </a:lnTo>
                        <a:cubicBezTo>
                          <a:pt x="22" y="127"/>
                          <a:pt x="22" y="120"/>
                          <a:pt x="22" y="112"/>
                        </a:cubicBezTo>
                        <a:cubicBezTo>
                          <a:pt x="22" y="68"/>
                          <a:pt x="67" y="30"/>
                          <a:pt x="112" y="30"/>
                        </a:cubicBezTo>
                        <a:cubicBezTo>
                          <a:pt x="157" y="30"/>
                          <a:pt x="194" y="68"/>
                          <a:pt x="194" y="112"/>
                        </a:cubicBezTo>
                        <a:cubicBezTo>
                          <a:pt x="194" y="120"/>
                          <a:pt x="202" y="127"/>
                          <a:pt x="209" y="127"/>
                        </a:cubicBezTo>
                        <a:cubicBezTo>
                          <a:pt x="217" y="127"/>
                          <a:pt x="224" y="120"/>
                          <a:pt x="224" y="112"/>
                        </a:cubicBezTo>
                        <a:cubicBezTo>
                          <a:pt x="224" y="53"/>
                          <a:pt x="172" y="0"/>
                          <a:pt x="112" y="0"/>
                        </a:cubicBezTo>
                        <a:cubicBezTo>
                          <a:pt x="52" y="0"/>
                          <a:pt x="0" y="53"/>
                          <a:pt x="0" y="112"/>
                        </a:cubicBezTo>
                        <a:cubicBezTo>
                          <a:pt x="0" y="120"/>
                          <a:pt x="7" y="127"/>
                          <a:pt x="15" y="127"/>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grpSp>
          </p:grpSp>
          <p:grpSp>
            <p:nvGrpSpPr>
              <p:cNvPr id="410" name="Group 409">
                <a:extLst>
                  <a:ext uri="{FF2B5EF4-FFF2-40B4-BE49-F238E27FC236}">
                    <a16:creationId xmlns:a16="http://schemas.microsoft.com/office/drawing/2014/main" id="{2C267814-F945-382B-D6D7-F7BCA9303E81}"/>
                  </a:ext>
                </a:extLst>
              </p:cNvPr>
              <p:cNvGrpSpPr/>
              <p:nvPr/>
            </p:nvGrpSpPr>
            <p:grpSpPr>
              <a:xfrm>
                <a:off x="4554882" y="883311"/>
                <a:ext cx="274320" cy="274320"/>
                <a:chOff x="905758" y="394424"/>
                <a:chExt cx="979874" cy="979874"/>
              </a:xfrm>
            </p:grpSpPr>
            <p:sp>
              <p:nvSpPr>
                <p:cNvPr id="411" name="Freeform 165">
                  <a:extLst>
                    <a:ext uri="{FF2B5EF4-FFF2-40B4-BE49-F238E27FC236}">
                      <a16:creationId xmlns:a16="http://schemas.microsoft.com/office/drawing/2014/main" id="{DABA8835-9F0B-7C10-6029-17CBE8C5BF8C}"/>
                    </a:ext>
                  </a:extLst>
                </p:cNvPr>
                <p:cNvSpPr>
                  <a:spLocks noChangeArrowheads="1"/>
                </p:cNvSpPr>
                <p:nvPr/>
              </p:nvSpPr>
              <p:spPr bwMode="auto">
                <a:xfrm flipH="1">
                  <a:off x="905758" y="394424"/>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grpSp>
              <p:nvGrpSpPr>
                <p:cNvPr id="412" name="Google Shape;1853;p26">
                  <a:extLst>
                    <a:ext uri="{FF2B5EF4-FFF2-40B4-BE49-F238E27FC236}">
                      <a16:creationId xmlns:a16="http://schemas.microsoft.com/office/drawing/2014/main" id="{308CCB61-627A-7C45-AB1A-5978557A7F2B}"/>
                    </a:ext>
                  </a:extLst>
                </p:cNvPr>
                <p:cNvGrpSpPr>
                  <a:grpSpLocks noChangeAspect="1"/>
                </p:cNvGrpSpPr>
                <p:nvPr/>
              </p:nvGrpSpPr>
              <p:grpSpPr>
                <a:xfrm>
                  <a:off x="1204803" y="678621"/>
                  <a:ext cx="381784" cy="411480"/>
                  <a:chOff x="1253041" y="10100699"/>
                  <a:chExt cx="257424" cy="277448"/>
                </a:xfrm>
                <a:solidFill>
                  <a:srgbClr val="FFFFFF"/>
                </a:solidFill>
              </p:grpSpPr>
              <p:sp>
                <p:nvSpPr>
                  <p:cNvPr id="413" name="Google Shape;1854;p26">
                    <a:extLst>
                      <a:ext uri="{FF2B5EF4-FFF2-40B4-BE49-F238E27FC236}">
                        <a16:creationId xmlns:a16="http://schemas.microsoft.com/office/drawing/2014/main" id="{5DD9748F-9E19-42C2-55CF-3DD9079DC19E}"/>
                      </a:ext>
                    </a:extLst>
                  </p:cNvPr>
                  <p:cNvSpPr/>
                  <p:nvPr/>
                </p:nvSpPr>
                <p:spPr>
                  <a:xfrm>
                    <a:off x="1253041" y="10100699"/>
                    <a:ext cx="257424" cy="277448"/>
                  </a:xfrm>
                  <a:custGeom>
                    <a:avLst/>
                    <a:gdLst/>
                    <a:ahLst/>
                    <a:cxnLst/>
                    <a:rect l="l" t="t" r="r" b="b"/>
                    <a:pathLst>
                      <a:path w="398" h="427" extrusionOk="0">
                        <a:moveTo>
                          <a:pt x="386" y="219"/>
                        </a:moveTo>
                        <a:lnTo>
                          <a:pt x="386" y="219"/>
                        </a:lnTo>
                        <a:cubicBezTo>
                          <a:pt x="383" y="219"/>
                          <a:pt x="378" y="222"/>
                          <a:pt x="378" y="227"/>
                        </a:cubicBezTo>
                        <a:cubicBezTo>
                          <a:pt x="378" y="328"/>
                          <a:pt x="299" y="407"/>
                          <a:pt x="198" y="407"/>
                        </a:cubicBezTo>
                        <a:cubicBezTo>
                          <a:pt x="97" y="407"/>
                          <a:pt x="18" y="328"/>
                          <a:pt x="18" y="227"/>
                        </a:cubicBezTo>
                        <a:cubicBezTo>
                          <a:pt x="18" y="135"/>
                          <a:pt x="90" y="55"/>
                          <a:pt x="182" y="47"/>
                        </a:cubicBezTo>
                        <a:cubicBezTo>
                          <a:pt x="166" y="74"/>
                          <a:pt x="166" y="74"/>
                          <a:pt x="166" y="74"/>
                        </a:cubicBezTo>
                        <a:cubicBezTo>
                          <a:pt x="164" y="76"/>
                          <a:pt x="164" y="82"/>
                          <a:pt x="169" y="84"/>
                        </a:cubicBezTo>
                        <a:cubicBezTo>
                          <a:pt x="172" y="87"/>
                          <a:pt x="177" y="87"/>
                          <a:pt x="180" y="82"/>
                        </a:cubicBezTo>
                        <a:cubicBezTo>
                          <a:pt x="206" y="42"/>
                          <a:pt x="206" y="42"/>
                          <a:pt x="206" y="42"/>
                        </a:cubicBezTo>
                        <a:lnTo>
                          <a:pt x="206" y="42"/>
                        </a:lnTo>
                        <a:lnTo>
                          <a:pt x="206" y="39"/>
                        </a:lnTo>
                        <a:lnTo>
                          <a:pt x="206" y="39"/>
                        </a:lnTo>
                        <a:cubicBezTo>
                          <a:pt x="206" y="37"/>
                          <a:pt x="206" y="37"/>
                          <a:pt x="206" y="34"/>
                        </a:cubicBezTo>
                        <a:lnTo>
                          <a:pt x="206" y="34"/>
                        </a:lnTo>
                        <a:lnTo>
                          <a:pt x="206" y="34"/>
                        </a:lnTo>
                        <a:lnTo>
                          <a:pt x="203" y="31"/>
                        </a:lnTo>
                        <a:cubicBezTo>
                          <a:pt x="174" y="2"/>
                          <a:pt x="174" y="2"/>
                          <a:pt x="174" y="2"/>
                        </a:cubicBezTo>
                        <a:cubicBezTo>
                          <a:pt x="172" y="0"/>
                          <a:pt x="166" y="0"/>
                          <a:pt x="161" y="2"/>
                        </a:cubicBezTo>
                        <a:cubicBezTo>
                          <a:pt x="158" y="5"/>
                          <a:pt x="158" y="10"/>
                          <a:pt x="161" y="15"/>
                        </a:cubicBezTo>
                        <a:cubicBezTo>
                          <a:pt x="177" y="31"/>
                          <a:pt x="177" y="31"/>
                          <a:pt x="177" y="31"/>
                        </a:cubicBezTo>
                        <a:cubicBezTo>
                          <a:pt x="79" y="42"/>
                          <a:pt x="0" y="124"/>
                          <a:pt x="0" y="227"/>
                        </a:cubicBezTo>
                        <a:cubicBezTo>
                          <a:pt x="0" y="336"/>
                          <a:pt x="90" y="426"/>
                          <a:pt x="198" y="426"/>
                        </a:cubicBezTo>
                        <a:cubicBezTo>
                          <a:pt x="307" y="426"/>
                          <a:pt x="397" y="336"/>
                          <a:pt x="397" y="227"/>
                        </a:cubicBezTo>
                        <a:cubicBezTo>
                          <a:pt x="397" y="222"/>
                          <a:pt x="391" y="219"/>
                          <a:pt x="386" y="219"/>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414" name="Google Shape;1855;p26">
                    <a:extLst>
                      <a:ext uri="{FF2B5EF4-FFF2-40B4-BE49-F238E27FC236}">
                        <a16:creationId xmlns:a16="http://schemas.microsoft.com/office/drawing/2014/main" id="{A5E4188C-8F4A-AF2E-73E3-D16ABE739CB6}"/>
                      </a:ext>
                    </a:extLst>
                  </p:cNvPr>
                  <p:cNvSpPr/>
                  <p:nvPr/>
                </p:nvSpPr>
                <p:spPr>
                  <a:xfrm>
                    <a:off x="1341710" y="10212251"/>
                    <a:ext cx="77226" cy="74367"/>
                  </a:xfrm>
                  <a:custGeom>
                    <a:avLst/>
                    <a:gdLst/>
                    <a:ahLst/>
                    <a:cxnLst/>
                    <a:rect l="l" t="t" r="r" b="b"/>
                    <a:pathLst>
                      <a:path w="117" h="114" extrusionOk="0">
                        <a:moveTo>
                          <a:pt x="2" y="111"/>
                        </a:moveTo>
                        <a:lnTo>
                          <a:pt x="2" y="111"/>
                        </a:lnTo>
                        <a:cubicBezTo>
                          <a:pt x="5" y="113"/>
                          <a:pt x="8" y="113"/>
                          <a:pt x="10" y="113"/>
                        </a:cubicBezTo>
                        <a:cubicBezTo>
                          <a:pt x="10" y="113"/>
                          <a:pt x="13" y="113"/>
                          <a:pt x="15" y="111"/>
                        </a:cubicBezTo>
                        <a:cubicBezTo>
                          <a:pt x="111" y="15"/>
                          <a:pt x="111" y="15"/>
                          <a:pt x="111" y="15"/>
                        </a:cubicBezTo>
                        <a:cubicBezTo>
                          <a:pt x="116" y="10"/>
                          <a:pt x="116" y="5"/>
                          <a:pt x="111" y="2"/>
                        </a:cubicBezTo>
                        <a:cubicBezTo>
                          <a:pt x="108" y="0"/>
                          <a:pt x="103" y="0"/>
                          <a:pt x="100" y="2"/>
                        </a:cubicBezTo>
                        <a:cubicBezTo>
                          <a:pt x="2" y="97"/>
                          <a:pt x="2" y="97"/>
                          <a:pt x="2" y="97"/>
                        </a:cubicBezTo>
                        <a:cubicBezTo>
                          <a:pt x="0" y="103"/>
                          <a:pt x="0" y="108"/>
                          <a:pt x="2" y="111"/>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415" name="Google Shape;1856;p26">
                    <a:extLst>
                      <a:ext uri="{FF2B5EF4-FFF2-40B4-BE49-F238E27FC236}">
                        <a16:creationId xmlns:a16="http://schemas.microsoft.com/office/drawing/2014/main" id="{52FCF0B5-87E9-91C6-72F5-830DB21CF176}"/>
                      </a:ext>
                    </a:extLst>
                  </p:cNvPr>
                  <p:cNvSpPr/>
                  <p:nvPr/>
                </p:nvSpPr>
                <p:spPr>
                  <a:xfrm>
                    <a:off x="1341710" y="10206530"/>
                    <a:ext cx="37183" cy="37183"/>
                  </a:xfrm>
                  <a:custGeom>
                    <a:avLst/>
                    <a:gdLst/>
                    <a:ahLst/>
                    <a:cxnLst/>
                    <a:rect l="l" t="t" r="r" b="b"/>
                    <a:pathLst>
                      <a:path w="56" h="56" extrusionOk="0">
                        <a:moveTo>
                          <a:pt x="29" y="55"/>
                        </a:moveTo>
                        <a:lnTo>
                          <a:pt x="29" y="55"/>
                        </a:lnTo>
                        <a:cubicBezTo>
                          <a:pt x="42" y="55"/>
                          <a:pt x="55" y="42"/>
                          <a:pt x="55" y="26"/>
                        </a:cubicBezTo>
                        <a:cubicBezTo>
                          <a:pt x="55" y="13"/>
                          <a:pt x="42" y="0"/>
                          <a:pt x="29" y="0"/>
                        </a:cubicBezTo>
                        <a:cubicBezTo>
                          <a:pt x="13" y="0"/>
                          <a:pt x="0" y="13"/>
                          <a:pt x="0" y="26"/>
                        </a:cubicBezTo>
                        <a:cubicBezTo>
                          <a:pt x="0" y="42"/>
                          <a:pt x="13" y="55"/>
                          <a:pt x="29" y="55"/>
                        </a:cubicBezTo>
                        <a:close/>
                        <a:moveTo>
                          <a:pt x="29" y="16"/>
                        </a:moveTo>
                        <a:lnTo>
                          <a:pt x="29" y="16"/>
                        </a:lnTo>
                        <a:cubicBezTo>
                          <a:pt x="34" y="16"/>
                          <a:pt x="37" y="21"/>
                          <a:pt x="37" y="26"/>
                        </a:cubicBezTo>
                        <a:cubicBezTo>
                          <a:pt x="37" y="32"/>
                          <a:pt x="34" y="37"/>
                          <a:pt x="29" y="37"/>
                        </a:cubicBezTo>
                        <a:cubicBezTo>
                          <a:pt x="23" y="37"/>
                          <a:pt x="18" y="32"/>
                          <a:pt x="18" y="26"/>
                        </a:cubicBezTo>
                        <a:cubicBezTo>
                          <a:pt x="18" y="21"/>
                          <a:pt x="23" y="16"/>
                          <a:pt x="29" y="16"/>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416" name="Google Shape;1857;p26">
                    <a:extLst>
                      <a:ext uri="{FF2B5EF4-FFF2-40B4-BE49-F238E27FC236}">
                        <a16:creationId xmlns:a16="http://schemas.microsoft.com/office/drawing/2014/main" id="{31A9B189-9D3C-99E7-A226-2418782E8622}"/>
                      </a:ext>
                    </a:extLst>
                  </p:cNvPr>
                  <p:cNvSpPr/>
                  <p:nvPr/>
                </p:nvSpPr>
                <p:spPr>
                  <a:xfrm>
                    <a:off x="1384613" y="10252294"/>
                    <a:ext cx="34323" cy="37183"/>
                  </a:xfrm>
                  <a:custGeom>
                    <a:avLst/>
                    <a:gdLst/>
                    <a:ahLst/>
                    <a:cxnLst/>
                    <a:rect l="l" t="t" r="r" b="b"/>
                    <a:pathLst>
                      <a:path w="54" h="56" extrusionOk="0">
                        <a:moveTo>
                          <a:pt x="27" y="0"/>
                        </a:moveTo>
                        <a:lnTo>
                          <a:pt x="27" y="0"/>
                        </a:lnTo>
                        <a:cubicBezTo>
                          <a:pt x="11" y="0"/>
                          <a:pt x="0" y="13"/>
                          <a:pt x="0" y="29"/>
                        </a:cubicBezTo>
                        <a:cubicBezTo>
                          <a:pt x="0" y="42"/>
                          <a:pt x="11" y="55"/>
                          <a:pt x="27" y="55"/>
                        </a:cubicBezTo>
                        <a:cubicBezTo>
                          <a:pt x="43" y="55"/>
                          <a:pt x="53" y="42"/>
                          <a:pt x="53" y="29"/>
                        </a:cubicBezTo>
                        <a:cubicBezTo>
                          <a:pt x="53" y="13"/>
                          <a:pt x="43" y="0"/>
                          <a:pt x="27" y="0"/>
                        </a:cubicBezTo>
                        <a:close/>
                        <a:moveTo>
                          <a:pt x="27" y="37"/>
                        </a:moveTo>
                        <a:lnTo>
                          <a:pt x="27" y="37"/>
                        </a:lnTo>
                        <a:cubicBezTo>
                          <a:pt x="21" y="37"/>
                          <a:pt x="16" y="34"/>
                          <a:pt x="16" y="29"/>
                        </a:cubicBezTo>
                        <a:cubicBezTo>
                          <a:pt x="16" y="24"/>
                          <a:pt x="21" y="18"/>
                          <a:pt x="27" y="18"/>
                        </a:cubicBezTo>
                        <a:cubicBezTo>
                          <a:pt x="32" y="18"/>
                          <a:pt x="37" y="24"/>
                          <a:pt x="37" y="29"/>
                        </a:cubicBezTo>
                        <a:cubicBezTo>
                          <a:pt x="37" y="34"/>
                          <a:pt x="32" y="37"/>
                          <a:pt x="27" y="37"/>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grpSp>
          </p:grpSp>
        </p:grpSp>
        <p:grpSp>
          <p:nvGrpSpPr>
            <p:cNvPr id="428" name="Group 427">
              <a:extLst>
                <a:ext uri="{FF2B5EF4-FFF2-40B4-BE49-F238E27FC236}">
                  <a16:creationId xmlns:a16="http://schemas.microsoft.com/office/drawing/2014/main" id="{F5351D57-7C12-7461-2095-BC19AF36A000}"/>
                </a:ext>
              </a:extLst>
            </p:cNvPr>
            <p:cNvGrpSpPr/>
            <p:nvPr/>
          </p:nvGrpSpPr>
          <p:grpSpPr>
            <a:xfrm>
              <a:off x="10550945" y="3508091"/>
              <a:ext cx="982084" cy="276101"/>
              <a:chOff x="4554882" y="883311"/>
              <a:chExt cx="982084" cy="276101"/>
            </a:xfrm>
          </p:grpSpPr>
          <p:grpSp>
            <p:nvGrpSpPr>
              <p:cNvPr id="429" name="Group 428">
                <a:extLst>
                  <a:ext uri="{FF2B5EF4-FFF2-40B4-BE49-F238E27FC236}">
                    <a16:creationId xmlns:a16="http://schemas.microsoft.com/office/drawing/2014/main" id="{AEBDD1DB-911B-BD1A-1893-3CDECEEFF859}"/>
                  </a:ext>
                </a:extLst>
              </p:cNvPr>
              <p:cNvGrpSpPr/>
              <p:nvPr/>
            </p:nvGrpSpPr>
            <p:grpSpPr>
              <a:xfrm>
                <a:off x="5262646" y="883311"/>
                <a:ext cx="274320" cy="274320"/>
                <a:chOff x="3151650" y="394424"/>
                <a:chExt cx="979874" cy="974444"/>
              </a:xfrm>
            </p:grpSpPr>
            <p:sp>
              <p:nvSpPr>
                <p:cNvPr id="447" name="Freeform 167">
                  <a:extLst>
                    <a:ext uri="{FF2B5EF4-FFF2-40B4-BE49-F238E27FC236}">
                      <a16:creationId xmlns:a16="http://schemas.microsoft.com/office/drawing/2014/main" id="{5E34EAD8-B05E-6F95-ACE0-CA165DC47BDB}"/>
                    </a:ext>
                  </a:extLst>
                </p:cNvPr>
                <p:cNvSpPr>
                  <a:spLocks noChangeArrowheads="1"/>
                </p:cNvSpPr>
                <p:nvPr/>
              </p:nvSpPr>
              <p:spPr bwMode="auto">
                <a:xfrm flipH="1">
                  <a:off x="3151650" y="394424"/>
                  <a:ext cx="979874" cy="974444"/>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448" name="Google Shape;6110;p89">
                  <a:extLst>
                    <a:ext uri="{FF2B5EF4-FFF2-40B4-BE49-F238E27FC236}">
                      <a16:creationId xmlns:a16="http://schemas.microsoft.com/office/drawing/2014/main" id="{935C38D1-DB3F-F0C6-185B-422286D384B9}"/>
                    </a:ext>
                  </a:extLst>
                </p:cNvPr>
                <p:cNvSpPr/>
                <p:nvPr/>
              </p:nvSpPr>
              <p:spPr>
                <a:xfrm>
                  <a:off x="3435847" y="675906"/>
                  <a:ext cx="411480" cy="411480"/>
                </a:xfrm>
                <a:custGeom>
                  <a:avLst/>
                  <a:gdLst/>
                  <a:ahLst/>
                  <a:cxnLst/>
                  <a:rect l="l" t="t" r="r" b="b"/>
                  <a:pathLst>
                    <a:path w="1206600" h="1206600" extrusionOk="0">
                      <a:moveTo>
                        <a:pt x="1187549" y="121930"/>
                      </a:moveTo>
                      <a:lnTo>
                        <a:pt x="1035136" y="121930"/>
                      </a:lnTo>
                      <a:lnTo>
                        <a:pt x="1035136" y="30482"/>
                      </a:lnTo>
                      <a:cubicBezTo>
                        <a:pt x="1035136" y="13971"/>
                        <a:pt x="1021165" y="0"/>
                        <a:pt x="1004654" y="0"/>
                      </a:cubicBezTo>
                      <a:cubicBezTo>
                        <a:pt x="988142" y="0"/>
                        <a:pt x="974171" y="13971"/>
                        <a:pt x="974171" y="30482"/>
                      </a:cubicBezTo>
                      <a:lnTo>
                        <a:pt x="974171" y="121930"/>
                      </a:lnTo>
                      <a:lnTo>
                        <a:pt x="274343" y="121930"/>
                      </a:lnTo>
                      <a:lnTo>
                        <a:pt x="274343" y="30482"/>
                      </a:lnTo>
                      <a:cubicBezTo>
                        <a:pt x="274343" y="13971"/>
                        <a:pt x="260372" y="0"/>
                        <a:pt x="243860" y="0"/>
                      </a:cubicBezTo>
                      <a:cubicBezTo>
                        <a:pt x="227349" y="0"/>
                        <a:pt x="213378" y="13971"/>
                        <a:pt x="213378" y="30482"/>
                      </a:cubicBezTo>
                      <a:lnTo>
                        <a:pt x="213378" y="121930"/>
                      </a:lnTo>
                      <a:lnTo>
                        <a:pt x="30483" y="121930"/>
                      </a:lnTo>
                      <a:cubicBezTo>
                        <a:pt x="13972" y="121930"/>
                        <a:pt x="0" y="135901"/>
                        <a:pt x="0" y="152413"/>
                      </a:cubicBezTo>
                      <a:lnTo>
                        <a:pt x="0" y="1187549"/>
                      </a:lnTo>
                      <a:cubicBezTo>
                        <a:pt x="0" y="1204061"/>
                        <a:pt x="13972" y="1218032"/>
                        <a:pt x="30483" y="1218032"/>
                      </a:cubicBezTo>
                      <a:lnTo>
                        <a:pt x="1187549" y="1218032"/>
                      </a:lnTo>
                      <a:cubicBezTo>
                        <a:pt x="1204060" y="1218032"/>
                        <a:pt x="1218032" y="1204061"/>
                        <a:pt x="1218032" y="1187549"/>
                      </a:cubicBezTo>
                      <a:lnTo>
                        <a:pt x="1218032" y="152413"/>
                      </a:lnTo>
                      <a:cubicBezTo>
                        <a:pt x="1218032" y="135901"/>
                        <a:pt x="1204060" y="121930"/>
                        <a:pt x="1187549" y="121930"/>
                      </a:cubicBezTo>
                      <a:close/>
                      <a:moveTo>
                        <a:pt x="1157067" y="182895"/>
                      </a:moveTo>
                      <a:lnTo>
                        <a:pt x="1157067" y="274343"/>
                      </a:lnTo>
                      <a:lnTo>
                        <a:pt x="60965" y="274343"/>
                      </a:lnTo>
                      <a:lnTo>
                        <a:pt x="60965" y="182895"/>
                      </a:lnTo>
                      <a:lnTo>
                        <a:pt x="1157067" y="182895"/>
                      </a:lnTo>
                      <a:close/>
                      <a:moveTo>
                        <a:pt x="60965" y="1157067"/>
                      </a:moveTo>
                      <a:lnTo>
                        <a:pt x="60965" y="335308"/>
                      </a:lnTo>
                      <a:lnTo>
                        <a:pt x="1157067" y="335308"/>
                      </a:lnTo>
                      <a:lnTo>
                        <a:pt x="1157067" y="1157067"/>
                      </a:lnTo>
                      <a:lnTo>
                        <a:pt x="60965" y="1157067"/>
                      </a:lnTo>
                      <a:close/>
                      <a:moveTo>
                        <a:pt x="896695" y="649024"/>
                      </a:moveTo>
                      <a:lnTo>
                        <a:pt x="716340" y="622352"/>
                      </a:lnTo>
                      <a:lnTo>
                        <a:pt x="636324" y="458508"/>
                      </a:lnTo>
                      <a:cubicBezTo>
                        <a:pt x="631243" y="448348"/>
                        <a:pt x="621082" y="441997"/>
                        <a:pt x="609651" y="441997"/>
                      </a:cubicBezTo>
                      <a:cubicBezTo>
                        <a:pt x="598220" y="441997"/>
                        <a:pt x="588059" y="448348"/>
                        <a:pt x="582979" y="458508"/>
                      </a:cubicBezTo>
                      <a:lnTo>
                        <a:pt x="502962" y="622352"/>
                      </a:lnTo>
                      <a:lnTo>
                        <a:pt x="322607" y="649024"/>
                      </a:lnTo>
                      <a:cubicBezTo>
                        <a:pt x="311176" y="650294"/>
                        <a:pt x="301015" y="659185"/>
                        <a:pt x="298475" y="669346"/>
                      </a:cubicBezTo>
                      <a:cubicBezTo>
                        <a:pt x="294665" y="680777"/>
                        <a:pt x="298475" y="692208"/>
                        <a:pt x="306096" y="701099"/>
                      </a:cubicBezTo>
                      <a:lnTo>
                        <a:pt x="436917" y="828109"/>
                      </a:lnTo>
                      <a:lnTo>
                        <a:pt x="406434" y="1007194"/>
                      </a:lnTo>
                      <a:cubicBezTo>
                        <a:pt x="403894" y="1018625"/>
                        <a:pt x="408974" y="1030056"/>
                        <a:pt x="419135" y="1036406"/>
                      </a:cubicBezTo>
                      <a:cubicBezTo>
                        <a:pt x="428026" y="1042757"/>
                        <a:pt x="440727" y="1044027"/>
                        <a:pt x="450888" y="1038947"/>
                      </a:cubicBezTo>
                      <a:lnTo>
                        <a:pt x="612191" y="953850"/>
                      </a:lnTo>
                      <a:lnTo>
                        <a:pt x="773495" y="1038947"/>
                      </a:lnTo>
                      <a:cubicBezTo>
                        <a:pt x="778575" y="1041487"/>
                        <a:pt x="782386" y="1042757"/>
                        <a:pt x="787466" y="1042757"/>
                      </a:cubicBezTo>
                      <a:cubicBezTo>
                        <a:pt x="793816" y="1042757"/>
                        <a:pt x="800167" y="1040217"/>
                        <a:pt x="805247" y="1036406"/>
                      </a:cubicBezTo>
                      <a:cubicBezTo>
                        <a:pt x="814138" y="1030056"/>
                        <a:pt x="819218" y="1018625"/>
                        <a:pt x="817948" y="1007194"/>
                      </a:cubicBezTo>
                      <a:lnTo>
                        <a:pt x="787466" y="828109"/>
                      </a:lnTo>
                      <a:lnTo>
                        <a:pt x="918286" y="701099"/>
                      </a:lnTo>
                      <a:cubicBezTo>
                        <a:pt x="927177" y="693478"/>
                        <a:pt x="929718" y="680777"/>
                        <a:pt x="925907" y="669346"/>
                      </a:cubicBezTo>
                      <a:cubicBezTo>
                        <a:pt x="918286" y="659185"/>
                        <a:pt x="908126" y="650294"/>
                        <a:pt x="896695" y="649024"/>
                      </a:cubicBezTo>
                      <a:close/>
                      <a:moveTo>
                        <a:pt x="729041" y="795086"/>
                      </a:moveTo>
                      <a:cubicBezTo>
                        <a:pt x="721420" y="802707"/>
                        <a:pt x="718880" y="811598"/>
                        <a:pt x="720150" y="821759"/>
                      </a:cubicBezTo>
                      <a:lnTo>
                        <a:pt x="743012" y="956390"/>
                      </a:lnTo>
                      <a:lnTo>
                        <a:pt x="622352" y="892885"/>
                      </a:lnTo>
                      <a:cubicBezTo>
                        <a:pt x="613461" y="887804"/>
                        <a:pt x="603300" y="887804"/>
                        <a:pt x="594409" y="892885"/>
                      </a:cubicBezTo>
                      <a:lnTo>
                        <a:pt x="473749" y="956390"/>
                      </a:lnTo>
                      <a:lnTo>
                        <a:pt x="496612" y="821759"/>
                      </a:lnTo>
                      <a:cubicBezTo>
                        <a:pt x="497882" y="811598"/>
                        <a:pt x="495341" y="801437"/>
                        <a:pt x="487721" y="795086"/>
                      </a:cubicBezTo>
                      <a:lnTo>
                        <a:pt x="389923" y="699828"/>
                      </a:lnTo>
                      <a:lnTo>
                        <a:pt x="524554" y="680777"/>
                      </a:lnTo>
                      <a:cubicBezTo>
                        <a:pt x="534715" y="679507"/>
                        <a:pt x="543605" y="673156"/>
                        <a:pt x="547416" y="664266"/>
                      </a:cubicBezTo>
                      <a:lnTo>
                        <a:pt x="608381" y="542335"/>
                      </a:lnTo>
                      <a:lnTo>
                        <a:pt x="668076" y="664266"/>
                      </a:lnTo>
                      <a:cubicBezTo>
                        <a:pt x="671886" y="673156"/>
                        <a:pt x="680777" y="679507"/>
                        <a:pt x="690938" y="680777"/>
                      </a:cubicBezTo>
                      <a:lnTo>
                        <a:pt x="825569" y="699828"/>
                      </a:lnTo>
                      <a:lnTo>
                        <a:pt x="729041" y="795086"/>
                      </a:lnTo>
                      <a:close/>
                    </a:path>
                  </a:pathLst>
                </a:custGeom>
                <a:solidFill>
                  <a:srgbClr val="FFFFFF"/>
                </a:solid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800" b="0" i="0" u="none" strike="noStrike" kern="0" cap="none" spc="0" normalizeH="0" baseline="0" noProof="0" dirty="0">
                    <a:ln>
                      <a:noFill/>
                    </a:ln>
                    <a:solidFill>
                      <a:srgbClr val="989998"/>
                    </a:solidFill>
                    <a:effectLst/>
                    <a:uLnTx/>
                    <a:uFillTx/>
                    <a:latin typeface="Dax Offc Pro" panose="020B0504030101020102" pitchFamily="34" charset="0"/>
                    <a:ea typeface="Calibri"/>
                    <a:cs typeface="Calibri"/>
                    <a:sym typeface="Calibri"/>
                  </a:endParaRPr>
                </a:p>
              </p:txBody>
            </p:sp>
          </p:grpSp>
          <p:grpSp>
            <p:nvGrpSpPr>
              <p:cNvPr id="430" name="Group 429">
                <a:extLst>
                  <a:ext uri="{FF2B5EF4-FFF2-40B4-BE49-F238E27FC236}">
                    <a16:creationId xmlns:a16="http://schemas.microsoft.com/office/drawing/2014/main" id="{0558AF30-C3B5-9C81-D33B-AC7B9B7F4251}"/>
                  </a:ext>
                </a:extLst>
              </p:cNvPr>
              <p:cNvGrpSpPr/>
              <p:nvPr/>
            </p:nvGrpSpPr>
            <p:grpSpPr>
              <a:xfrm>
                <a:off x="4908764" y="885092"/>
                <a:ext cx="274320" cy="274320"/>
                <a:chOff x="2017814" y="394424"/>
                <a:chExt cx="979874" cy="974444"/>
              </a:xfrm>
            </p:grpSpPr>
            <p:sp>
              <p:nvSpPr>
                <p:cNvPr id="438" name="Freeform 166">
                  <a:extLst>
                    <a:ext uri="{FF2B5EF4-FFF2-40B4-BE49-F238E27FC236}">
                      <a16:creationId xmlns:a16="http://schemas.microsoft.com/office/drawing/2014/main" id="{20C99137-E8C7-038A-B60E-FFBCD62C77BA}"/>
                    </a:ext>
                  </a:extLst>
                </p:cNvPr>
                <p:cNvSpPr>
                  <a:spLocks noChangeArrowheads="1"/>
                </p:cNvSpPr>
                <p:nvPr/>
              </p:nvSpPr>
              <p:spPr bwMode="auto">
                <a:xfrm flipH="1">
                  <a:off x="2017814" y="394424"/>
                  <a:ext cx="979874" cy="974444"/>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dirty="0">
                    <a:ln>
                      <a:noFill/>
                    </a:ln>
                    <a:solidFill>
                      <a:srgbClr val="989998"/>
                    </a:solidFill>
                    <a:effectLst/>
                    <a:uLnTx/>
                    <a:uFillTx/>
                    <a:latin typeface="Dax Offc Pro" panose="020B0504030101020102" pitchFamily="34" charset="0"/>
                    <a:ea typeface="+mn-ea"/>
                    <a:cs typeface="+mn-cs"/>
                  </a:endParaRPr>
                </a:p>
              </p:txBody>
            </p:sp>
            <p:grpSp>
              <p:nvGrpSpPr>
                <p:cNvPr id="439" name="Google Shape;6241;p55">
                  <a:extLst>
                    <a:ext uri="{FF2B5EF4-FFF2-40B4-BE49-F238E27FC236}">
                      <a16:creationId xmlns:a16="http://schemas.microsoft.com/office/drawing/2014/main" id="{0EB60D46-AA00-0EC0-6F9C-610312A4EBC6}"/>
                    </a:ext>
                  </a:extLst>
                </p:cNvPr>
                <p:cNvGrpSpPr>
                  <a:grpSpLocks noChangeAspect="1"/>
                </p:cNvGrpSpPr>
                <p:nvPr/>
              </p:nvGrpSpPr>
              <p:grpSpPr>
                <a:xfrm>
                  <a:off x="2362776" y="675906"/>
                  <a:ext cx="289950" cy="411480"/>
                  <a:chOff x="574167" y="2991963"/>
                  <a:chExt cx="194466" cy="275959"/>
                </a:xfrm>
                <a:solidFill>
                  <a:srgbClr val="FFFFFF"/>
                </a:solidFill>
              </p:grpSpPr>
              <p:sp>
                <p:nvSpPr>
                  <p:cNvPr id="440" name="Google Shape;6242;p55">
                    <a:extLst>
                      <a:ext uri="{FF2B5EF4-FFF2-40B4-BE49-F238E27FC236}">
                        <a16:creationId xmlns:a16="http://schemas.microsoft.com/office/drawing/2014/main" id="{B22A6B74-A18C-7C72-555B-9BE615AD821A}"/>
                      </a:ext>
                    </a:extLst>
                  </p:cNvPr>
                  <p:cNvSpPr/>
                  <p:nvPr/>
                </p:nvSpPr>
                <p:spPr>
                  <a:xfrm>
                    <a:off x="574167" y="2991963"/>
                    <a:ext cx="194466" cy="275959"/>
                  </a:xfrm>
                  <a:custGeom>
                    <a:avLst/>
                    <a:gdLst/>
                    <a:ahLst/>
                    <a:cxnLst/>
                    <a:rect l="l" t="t" r="r" b="b"/>
                    <a:pathLst>
                      <a:path w="465" h="658" extrusionOk="0">
                        <a:moveTo>
                          <a:pt x="449" y="0"/>
                        </a:moveTo>
                        <a:lnTo>
                          <a:pt x="449" y="0"/>
                        </a:lnTo>
                        <a:cubicBezTo>
                          <a:pt x="8" y="0"/>
                          <a:pt x="8" y="0"/>
                          <a:pt x="8" y="0"/>
                        </a:cubicBezTo>
                        <a:cubicBezTo>
                          <a:pt x="0" y="0"/>
                          <a:pt x="0" y="0"/>
                          <a:pt x="0" y="15"/>
                        </a:cubicBezTo>
                        <a:cubicBezTo>
                          <a:pt x="0" y="642"/>
                          <a:pt x="0" y="642"/>
                          <a:pt x="0" y="642"/>
                        </a:cubicBezTo>
                        <a:cubicBezTo>
                          <a:pt x="0" y="650"/>
                          <a:pt x="0" y="657"/>
                          <a:pt x="8" y="657"/>
                        </a:cubicBezTo>
                        <a:cubicBezTo>
                          <a:pt x="449" y="657"/>
                          <a:pt x="449" y="657"/>
                          <a:pt x="449" y="657"/>
                        </a:cubicBezTo>
                        <a:cubicBezTo>
                          <a:pt x="456" y="657"/>
                          <a:pt x="464" y="650"/>
                          <a:pt x="464" y="642"/>
                        </a:cubicBezTo>
                        <a:cubicBezTo>
                          <a:pt x="464" y="15"/>
                          <a:pt x="464" y="15"/>
                          <a:pt x="464" y="15"/>
                        </a:cubicBezTo>
                        <a:cubicBezTo>
                          <a:pt x="464" y="0"/>
                          <a:pt x="456" y="0"/>
                          <a:pt x="449" y="0"/>
                        </a:cubicBezTo>
                        <a:close/>
                        <a:moveTo>
                          <a:pt x="441" y="627"/>
                        </a:moveTo>
                        <a:lnTo>
                          <a:pt x="441" y="627"/>
                        </a:lnTo>
                        <a:cubicBezTo>
                          <a:pt x="23" y="627"/>
                          <a:pt x="23" y="627"/>
                          <a:pt x="23" y="627"/>
                        </a:cubicBezTo>
                        <a:cubicBezTo>
                          <a:pt x="23" y="22"/>
                          <a:pt x="23" y="22"/>
                          <a:pt x="23" y="22"/>
                        </a:cubicBezTo>
                        <a:cubicBezTo>
                          <a:pt x="441" y="22"/>
                          <a:pt x="441" y="22"/>
                          <a:pt x="441" y="22"/>
                        </a:cubicBezTo>
                        <a:lnTo>
                          <a:pt x="441" y="627"/>
                        </a:ln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441" name="Google Shape;6243;p55">
                    <a:extLst>
                      <a:ext uri="{FF2B5EF4-FFF2-40B4-BE49-F238E27FC236}">
                        <a16:creationId xmlns:a16="http://schemas.microsoft.com/office/drawing/2014/main" id="{9C38D4B7-3D98-FADB-BA1F-3304BC27B530}"/>
                      </a:ext>
                    </a:extLst>
                  </p:cNvPr>
                  <p:cNvSpPr/>
                  <p:nvPr/>
                </p:nvSpPr>
                <p:spPr>
                  <a:xfrm>
                    <a:off x="638990" y="3186430"/>
                    <a:ext cx="59266" cy="59266"/>
                  </a:xfrm>
                  <a:custGeom>
                    <a:avLst/>
                    <a:gdLst/>
                    <a:ahLst/>
                    <a:cxnLst/>
                    <a:rect l="l" t="t" r="r" b="b"/>
                    <a:pathLst>
                      <a:path w="143" h="143" extrusionOk="0">
                        <a:moveTo>
                          <a:pt x="75" y="0"/>
                        </a:moveTo>
                        <a:lnTo>
                          <a:pt x="75" y="0"/>
                        </a:lnTo>
                        <a:cubicBezTo>
                          <a:pt x="38" y="0"/>
                          <a:pt x="0" y="37"/>
                          <a:pt x="0" y="75"/>
                        </a:cubicBezTo>
                        <a:cubicBezTo>
                          <a:pt x="0" y="112"/>
                          <a:pt x="38" y="142"/>
                          <a:pt x="75" y="142"/>
                        </a:cubicBezTo>
                        <a:cubicBezTo>
                          <a:pt x="112" y="142"/>
                          <a:pt x="142" y="112"/>
                          <a:pt x="142" y="75"/>
                        </a:cubicBezTo>
                        <a:cubicBezTo>
                          <a:pt x="142" y="37"/>
                          <a:pt x="112" y="0"/>
                          <a:pt x="75" y="0"/>
                        </a:cubicBezTo>
                        <a:close/>
                        <a:moveTo>
                          <a:pt x="75" y="120"/>
                        </a:moveTo>
                        <a:lnTo>
                          <a:pt x="75" y="120"/>
                        </a:lnTo>
                        <a:cubicBezTo>
                          <a:pt x="52" y="120"/>
                          <a:pt x="30" y="97"/>
                          <a:pt x="30" y="75"/>
                        </a:cubicBezTo>
                        <a:cubicBezTo>
                          <a:pt x="30" y="53"/>
                          <a:pt x="52" y="30"/>
                          <a:pt x="75" y="30"/>
                        </a:cubicBezTo>
                        <a:cubicBezTo>
                          <a:pt x="97" y="30"/>
                          <a:pt x="120" y="53"/>
                          <a:pt x="120" y="75"/>
                        </a:cubicBezTo>
                        <a:cubicBezTo>
                          <a:pt x="120" y="97"/>
                          <a:pt x="97" y="120"/>
                          <a:pt x="75" y="120"/>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442" name="Google Shape;6244;p55">
                    <a:extLst>
                      <a:ext uri="{FF2B5EF4-FFF2-40B4-BE49-F238E27FC236}">
                        <a16:creationId xmlns:a16="http://schemas.microsoft.com/office/drawing/2014/main" id="{A253DD51-FE17-A512-591A-4C12D91ECA25}"/>
                      </a:ext>
                    </a:extLst>
                  </p:cNvPr>
                  <p:cNvSpPr/>
                  <p:nvPr/>
                </p:nvSpPr>
                <p:spPr>
                  <a:xfrm>
                    <a:off x="638990" y="3104940"/>
                    <a:ext cx="59266" cy="59266"/>
                  </a:xfrm>
                  <a:custGeom>
                    <a:avLst/>
                    <a:gdLst/>
                    <a:ahLst/>
                    <a:cxnLst/>
                    <a:rect l="l" t="t" r="r" b="b"/>
                    <a:pathLst>
                      <a:path w="143" h="143" extrusionOk="0">
                        <a:moveTo>
                          <a:pt x="75" y="0"/>
                        </a:moveTo>
                        <a:lnTo>
                          <a:pt x="75" y="0"/>
                        </a:lnTo>
                        <a:cubicBezTo>
                          <a:pt x="38" y="0"/>
                          <a:pt x="0" y="30"/>
                          <a:pt x="0" y="75"/>
                        </a:cubicBezTo>
                        <a:cubicBezTo>
                          <a:pt x="0" y="112"/>
                          <a:pt x="38" y="142"/>
                          <a:pt x="75" y="142"/>
                        </a:cubicBezTo>
                        <a:cubicBezTo>
                          <a:pt x="112" y="142"/>
                          <a:pt x="142" y="112"/>
                          <a:pt x="142" y="75"/>
                        </a:cubicBezTo>
                        <a:cubicBezTo>
                          <a:pt x="142" y="30"/>
                          <a:pt x="112" y="0"/>
                          <a:pt x="75" y="0"/>
                        </a:cubicBezTo>
                        <a:close/>
                        <a:moveTo>
                          <a:pt x="75" y="112"/>
                        </a:moveTo>
                        <a:lnTo>
                          <a:pt x="75" y="112"/>
                        </a:lnTo>
                        <a:cubicBezTo>
                          <a:pt x="52" y="112"/>
                          <a:pt x="30" y="97"/>
                          <a:pt x="30" y="75"/>
                        </a:cubicBezTo>
                        <a:cubicBezTo>
                          <a:pt x="30" y="52"/>
                          <a:pt x="52" y="30"/>
                          <a:pt x="75" y="30"/>
                        </a:cubicBezTo>
                        <a:cubicBezTo>
                          <a:pt x="97" y="30"/>
                          <a:pt x="120" y="52"/>
                          <a:pt x="120" y="75"/>
                        </a:cubicBezTo>
                        <a:cubicBezTo>
                          <a:pt x="120" y="97"/>
                          <a:pt x="97" y="112"/>
                          <a:pt x="75" y="112"/>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443" name="Google Shape;6245;p55">
                    <a:extLst>
                      <a:ext uri="{FF2B5EF4-FFF2-40B4-BE49-F238E27FC236}">
                        <a16:creationId xmlns:a16="http://schemas.microsoft.com/office/drawing/2014/main" id="{DECF7E9F-40A0-CA69-882B-AD140118BB93}"/>
                      </a:ext>
                    </a:extLst>
                  </p:cNvPr>
                  <p:cNvSpPr/>
                  <p:nvPr/>
                </p:nvSpPr>
                <p:spPr>
                  <a:xfrm>
                    <a:off x="638990" y="3019745"/>
                    <a:ext cx="59266" cy="59266"/>
                  </a:xfrm>
                  <a:custGeom>
                    <a:avLst/>
                    <a:gdLst/>
                    <a:ahLst/>
                    <a:cxnLst/>
                    <a:rect l="l" t="t" r="r" b="b"/>
                    <a:pathLst>
                      <a:path w="143" h="143" extrusionOk="0">
                        <a:moveTo>
                          <a:pt x="75" y="0"/>
                        </a:moveTo>
                        <a:lnTo>
                          <a:pt x="75" y="0"/>
                        </a:lnTo>
                        <a:cubicBezTo>
                          <a:pt x="38" y="0"/>
                          <a:pt x="0" y="37"/>
                          <a:pt x="0" y="75"/>
                        </a:cubicBezTo>
                        <a:cubicBezTo>
                          <a:pt x="0" y="112"/>
                          <a:pt x="38" y="142"/>
                          <a:pt x="75" y="142"/>
                        </a:cubicBezTo>
                        <a:cubicBezTo>
                          <a:pt x="112" y="142"/>
                          <a:pt x="142" y="112"/>
                          <a:pt x="142" y="75"/>
                        </a:cubicBezTo>
                        <a:cubicBezTo>
                          <a:pt x="142" y="37"/>
                          <a:pt x="112" y="0"/>
                          <a:pt x="75" y="0"/>
                        </a:cubicBezTo>
                        <a:close/>
                        <a:moveTo>
                          <a:pt x="75" y="120"/>
                        </a:moveTo>
                        <a:lnTo>
                          <a:pt x="75" y="120"/>
                        </a:lnTo>
                        <a:cubicBezTo>
                          <a:pt x="52" y="120"/>
                          <a:pt x="30" y="97"/>
                          <a:pt x="30" y="75"/>
                        </a:cubicBezTo>
                        <a:cubicBezTo>
                          <a:pt x="30" y="52"/>
                          <a:pt x="52" y="30"/>
                          <a:pt x="75" y="30"/>
                        </a:cubicBezTo>
                        <a:cubicBezTo>
                          <a:pt x="97" y="30"/>
                          <a:pt x="120" y="52"/>
                          <a:pt x="120" y="75"/>
                        </a:cubicBezTo>
                        <a:cubicBezTo>
                          <a:pt x="120" y="97"/>
                          <a:pt x="97" y="120"/>
                          <a:pt x="75" y="120"/>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444" name="Google Shape;6246;p55">
                    <a:extLst>
                      <a:ext uri="{FF2B5EF4-FFF2-40B4-BE49-F238E27FC236}">
                        <a16:creationId xmlns:a16="http://schemas.microsoft.com/office/drawing/2014/main" id="{41760E9D-1E44-207C-3B55-9F483FF6DC95}"/>
                      </a:ext>
                    </a:extLst>
                  </p:cNvPr>
                  <p:cNvSpPr/>
                  <p:nvPr/>
                </p:nvSpPr>
                <p:spPr>
                  <a:xfrm>
                    <a:off x="624173" y="3003076"/>
                    <a:ext cx="94455" cy="53710"/>
                  </a:xfrm>
                  <a:custGeom>
                    <a:avLst/>
                    <a:gdLst/>
                    <a:ahLst/>
                    <a:cxnLst/>
                    <a:rect l="l" t="t" r="r" b="b"/>
                    <a:pathLst>
                      <a:path w="225" h="128" extrusionOk="0">
                        <a:moveTo>
                          <a:pt x="15" y="127"/>
                        </a:moveTo>
                        <a:lnTo>
                          <a:pt x="15" y="127"/>
                        </a:lnTo>
                        <a:cubicBezTo>
                          <a:pt x="22" y="127"/>
                          <a:pt x="22" y="127"/>
                          <a:pt x="22" y="119"/>
                        </a:cubicBezTo>
                        <a:cubicBezTo>
                          <a:pt x="22" y="67"/>
                          <a:pt x="67" y="29"/>
                          <a:pt x="112" y="29"/>
                        </a:cubicBezTo>
                        <a:cubicBezTo>
                          <a:pt x="157" y="29"/>
                          <a:pt x="194" y="67"/>
                          <a:pt x="194" y="119"/>
                        </a:cubicBezTo>
                        <a:cubicBezTo>
                          <a:pt x="194" y="127"/>
                          <a:pt x="202" y="127"/>
                          <a:pt x="209" y="127"/>
                        </a:cubicBezTo>
                        <a:cubicBezTo>
                          <a:pt x="217" y="127"/>
                          <a:pt x="224" y="127"/>
                          <a:pt x="224" y="119"/>
                        </a:cubicBezTo>
                        <a:cubicBezTo>
                          <a:pt x="224" y="52"/>
                          <a:pt x="172" y="0"/>
                          <a:pt x="112" y="0"/>
                        </a:cubicBezTo>
                        <a:cubicBezTo>
                          <a:pt x="52" y="0"/>
                          <a:pt x="0" y="52"/>
                          <a:pt x="0" y="119"/>
                        </a:cubicBezTo>
                        <a:cubicBezTo>
                          <a:pt x="0" y="127"/>
                          <a:pt x="7" y="127"/>
                          <a:pt x="15" y="127"/>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445" name="Google Shape;6247;p55">
                    <a:extLst>
                      <a:ext uri="{FF2B5EF4-FFF2-40B4-BE49-F238E27FC236}">
                        <a16:creationId xmlns:a16="http://schemas.microsoft.com/office/drawing/2014/main" id="{3872DF4C-9BF4-B67F-949D-5949C0E9E92E}"/>
                      </a:ext>
                    </a:extLst>
                  </p:cNvPr>
                  <p:cNvSpPr/>
                  <p:nvPr/>
                </p:nvSpPr>
                <p:spPr>
                  <a:xfrm>
                    <a:off x="624173" y="3084566"/>
                    <a:ext cx="94455" cy="57415"/>
                  </a:xfrm>
                  <a:custGeom>
                    <a:avLst/>
                    <a:gdLst/>
                    <a:ahLst/>
                    <a:cxnLst/>
                    <a:rect l="l" t="t" r="r" b="b"/>
                    <a:pathLst>
                      <a:path w="225" h="135" extrusionOk="0">
                        <a:moveTo>
                          <a:pt x="15" y="134"/>
                        </a:moveTo>
                        <a:lnTo>
                          <a:pt x="15" y="134"/>
                        </a:lnTo>
                        <a:cubicBezTo>
                          <a:pt x="22" y="134"/>
                          <a:pt x="22" y="127"/>
                          <a:pt x="22" y="120"/>
                        </a:cubicBezTo>
                        <a:cubicBezTo>
                          <a:pt x="22" y="67"/>
                          <a:pt x="67" y="30"/>
                          <a:pt x="112" y="30"/>
                        </a:cubicBezTo>
                        <a:cubicBezTo>
                          <a:pt x="157" y="30"/>
                          <a:pt x="194" y="67"/>
                          <a:pt x="194" y="120"/>
                        </a:cubicBezTo>
                        <a:cubicBezTo>
                          <a:pt x="194" y="127"/>
                          <a:pt x="202" y="134"/>
                          <a:pt x="209" y="134"/>
                        </a:cubicBezTo>
                        <a:cubicBezTo>
                          <a:pt x="217" y="134"/>
                          <a:pt x="224" y="127"/>
                          <a:pt x="224" y="120"/>
                        </a:cubicBezTo>
                        <a:cubicBezTo>
                          <a:pt x="224" y="52"/>
                          <a:pt x="172" y="0"/>
                          <a:pt x="112" y="0"/>
                        </a:cubicBezTo>
                        <a:cubicBezTo>
                          <a:pt x="52" y="0"/>
                          <a:pt x="0" y="52"/>
                          <a:pt x="0" y="120"/>
                        </a:cubicBezTo>
                        <a:cubicBezTo>
                          <a:pt x="0" y="127"/>
                          <a:pt x="7" y="134"/>
                          <a:pt x="15" y="134"/>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446" name="Google Shape;6248;p55">
                    <a:extLst>
                      <a:ext uri="{FF2B5EF4-FFF2-40B4-BE49-F238E27FC236}">
                        <a16:creationId xmlns:a16="http://schemas.microsoft.com/office/drawing/2014/main" id="{F6126662-3859-C1AE-727A-11BC27C78AC2}"/>
                      </a:ext>
                    </a:extLst>
                  </p:cNvPr>
                  <p:cNvSpPr/>
                  <p:nvPr/>
                </p:nvSpPr>
                <p:spPr>
                  <a:xfrm>
                    <a:off x="624173" y="3166057"/>
                    <a:ext cx="94455" cy="53710"/>
                  </a:xfrm>
                  <a:custGeom>
                    <a:avLst/>
                    <a:gdLst/>
                    <a:ahLst/>
                    <a:cxnLst/>
                    <a:rect l="l" t="t" r="r" b="b"/>
                    <a:pathLst>
                      <a:path w="225" h="128" extrusionOk="0">
                        <a:moveTo>
                          <a:pt x="15" y="127"/>
                        </a:moveTo>
                        <a:lnTo>
                          <a:pt x="15" y="127"/>
                        </a:lnTo>
                        <a:cubicBezTo>
                          <a:pt x="22" y="127"/>
                          <a:pt x="22" y="120"/>
                          <a:pt x="22" y="112"/>
                        </a:cubicBezTo>
                        <a:cubicBezTo>
                          <a:pt x="22" y="68"/>
                          <a:pt x="67" y="30"/>
                          <a:pt x="112" y="30"/>
                        </a:cubicBezTo>
                        <a:cubicBezTo>
                          <a:pt x="157" y="30"/>
                          <a:pt x="194" y="68"/>
                          <a:pt x="194" y="112"/>
                        </a:cubicBezTo>
                        <a:cubicBezTo>
                          <a:pt x="194" y="120"/>
                          <a:pt x="202" y="127"/>
                          <a:pt x="209" y="127"/>
                        </a:cubicBezTo>
                        <a:cubicBezTo>
                          <a:pt x="217" y="127"/>
                          <a:pt x="224" y="120"/>
                          <a:pt x="224" y="112"/>
                        </a:cubicBezTo>
                        <a:cubicBezTo>
                          <a:pt x="224" y="53"/>
                          <a:pt x="172" y="0"/>
                          <a:pt x="112" y="0"/>
                        </a:cubicBezTo>
                        <a:cubicBezTo>
                          <a:pt x="52" y="0"/>
                          <a:pt x="0" y="53"/>
                          <a:pt x="0" y="112"/>
                        </a:cubicBezTo>
                        <a:cubicBezTo>
                          <a:pt x="0" y="120"/>
                          <a:pt x="7" y="127"/>
                          <a:pt x="15" y="127"/>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grpSp>
          </p:grpSp>
          <p:grpSp>
            <p:nvGrpSpPr>
              <p:cNvPr id="431" name="Group 430">
                <a:extLst>
                  <a:ext uri="{FF2B5EF4-FFF2-40B4-BE49-F238E27FC236}">
                    <a16:creationId xmlns:a16="http://schemas.microsoft.com/office/drawing/2014/main" id="{02F109E9-24C2-3A23-F235-DB59D51FF250}"/>
                  </a:ext>
                </a:extLst>
              </p:cNvPr>
              <p:cNvGrpSpPr/>
              <p:nvPr/>
            </p:nvGrpSpPr>
            <p:grpSpPr>
              <a:xfrm>
                <a:off x="4554882" y="883311"/>
                <a:ext cx="274320" cy="274320"/>
                <a:chOff x="905758" y="394424"/>
                <a:chExt cx="979874" cy="979874"/>
              </a:xfrm>
            </p:grpSpPr>
            <p:sp>
              <p:nvSpPr>
                <p:cNvPr id="432" name="Freeform 165">
                  <a:extLst>
                    <a:ext uri="{FF2B5EF4-FFF2-40B4-BE49-F238E27FC236}">
                      <a16:creationId xmlns:a16="http://schemas.microsoft.com/office/drawing/2014/main" id="{A602A0A6-A9CA-3CD7-F067-9262217F20F5}"/>
                    </a:ext>
                  </a:extLst>
                </p:cNvPr>
                <p:cNvSpPr>
                  <a:spLocks noChangeArrowheads="1"/>
                </p:cNvSpPr>
                <p:nvPr/>
              </p:nvSpPr>
              <p:spPr bwMode="auto">
                <a:xfrm flipH="1">
                  <a:off x="905758" y="394424"/>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grpSp>
              <p:nvGrpSpPr>
                <p:cNvPr id="433" name="Google Shape;1853;p26">
                  <a:extLst>
                    <a:ext uri="{FF2B5EF4-FFF2-40B4-BE49-F238E27FC236}">
                      <a16:creationId xmlns:a16="http://schemas.microsoft.com/office/drawing/2014/main" id="{18676839-FC77-22C0-D1D2-5C330EC1BEA8}"/>
                    </a:ext>
                  </a:extLst>
                </p:cNvPr>
                <p:cNvGrpSpPr>
                  <a:grpSpLocks noChangeAspect="1"/>
                </p:cNvGrpSpPr>
                <p:nvPr/>
              </p:nvGrpSpPr>
              <p:grpSpPr>
                <a:xfrm>
                  <a:off x="1204803" y="678621"/>
                  <a:ext cx="381784" cy="411480"/>
                  <a:chOff x="1253041" y="10100699"/>
                  <a:chExt cx="257424" cy="277448"/>
                </a:xfrm>
                <a:solidFill>
                  <a:srgbClr val="FFFFFF"/>
                </a:solidFill>
              </p:grpSpPr>
              <p:sp>
                <p:nvSpPr>
                  <p:cNvPr id="434" name="Google Shape;1854;p26">
                    <a:extLst>
                      <a:ext uri="{FF2B5EF4-FFF2-40B4-BE49-F238E27FC236}">
                        <a16:creationId xmlns:a16="http://schemas.microsoft.com/office/drawing/2014/main" id="{BD74BAB4-5535-E8D6-7D2E-8015B07AA58D}"/>
                      </a:ext>
                    </a:extLst>
                  </p:cNvPr>
                  <p:cNvSpPr/>
                  <p:nvPr/>
                </p:nvSpPr>
                <p:spPr>
                  <a:xfrm>
                    <a:off x="1253041" y="10100699"/>
                    <a:ext cx="257424" cy="277448"/>
                  </a:xfrm>
                  <a:custGeom>
                    <a:avLst/>
                    <a:gdLst/>
                    <a:ahLst/>
                    <a:cxnLst/>
                    <a:rect l="l" t="t" r="r" b="b"/>
                    <a:pathLst>
                      <a:path w="398" h="427" extrusionOk="0">
                        <a:moveTo>
                          <a:pt x="386" y="219"/>
                        </a:moveTo>
                        <a:lnTo>
                          <a:pt x="386" y="219"/>
                        </a:lnTo>
                        <a:cubicBezTo>
                          <a:pt x="383" y="219"/>
                          <a:pt x="378" y="222"/>
                          <a:pt x="378" y="227"/>
                        </a:cubicBezTo>
                        <a:cubicBezTo>
                          <a:pt x="378" y="328"/>
                          <a:pt x="299" y="407"/>
                          <a:pt x="198" y="407"/>
                        </a:cubicBezTo>
                        <a:cubicBezTo>
                          <a:pt x="97" y="407"/>
                          <a:pt x="18" y="328"/>
                          <a:pt x="18" y="227"/>
                        </a:cubicBezTo>
                        <a:cubicBezTo>
                          <a:pt x="18" y="135"/>
                          <a:pt x="90" y="55"/>
                          <a:pt x="182" y="47"/>
                        </a:cubicBezTo>
                        <a:cubicBezTo>
                          <a:pt x="166" y="74"/>
                          <a:pt x="166" y="74"/>
                          <a:pt x="166" y="74"/>
                        </a:cubicBezTo>
                        <a:cubicBezTo>
                          <a:pt x="164" y="76"/>
                          <a:pt x="164" y="82"/>
                          <a:pt x="169" y="84"/>
                        </a:cubicBezTo>
                        <a:cubicBezTo>
                          <a:pt x="172" y="87"/>
                          <a:pt x="177" y="87"/>
                          <a:pt x="180" y="82"/>
                        </a:cubicBezTo>
                        <a:cubicBezTo>
                          <a:pt x="206" y="42"/>
                          <a:pt x="206" y="42"/>
                          <a:pt x="206" y="42"/>
                        </a:cubicBezTo>
                        <a:lnTo>
                          <a:pt x="206" y="42"/>
                        </a:lnTo>
                        <a:lnTo>
                          <a:pt x="206" y="39"/>
                        </a:lnTo>
                        <a:lnTo>
                          <a:pt x="206" y="39"/>
                        </a:lnTo>
                        <a:cubicBezTo>
                          <a:pt x="206" y="37"/>
                          <a:pt x="206" y="37"/>
                          <a:pt x="206" y="34"/>
                        </a:cubicBezTo>
                        <a:lnTo>
                          <a:pt x="206" y="34"/>
                        </a:lnTo>
                        <a:lnTo>
                          <a:pt x="206" y="34"/>
                        </a:lnTo>
                        <a:lnTo>
                          <a:pt x="203" y="31"/>
                        </a:lnTo>
                        <a:cubicBezTo>
                          <a:pt x="174" y="2"/>
                          <a:pt x="174" y="2"/>
                          <a:pt x="174" y="2"/>
                        </a:cubicBezTo>
                        <a:cubicBezTo>
                          <a:pt x="172" y="0"/>
                          <a:pt x="166" y="0"/>
                          <a:pt x="161" y="2"/>
                        </a:cubicBezTo>
                        <a:cubicBezTo>
                          <a:pt x="158" y="5"/>
                          <a:pt x="158" y="10"/>
                          <a:pt x="161" y="15"/>
                        </a:cubicBezTo>
                        <a:cubicBezTo>
                          <a:pt x="177" y="31"/>
                          <a:pt x="177" y="31"/>
                          <a:pt x="177" y="31"/>
                        </a:cubicBezTo>
                        <a:cubicBezTo>
                          <a:pt x="79" y="42"/>
                          <a:pt x="0" y="124"/>
                          <a:pt x="0" y="227"/>
                        </a:cubicBezTo>
                        <a:cubicBezTo>
                          <a:pt x="0" y="336"/>
                          <a:pt x="90" y="426"/>
                          <a:pt x="198" y="426"/>
                        </a:cubicBezTo>
                        <a:cubicBezTo>
                          <a:pt x="307" y="426"/>
                          <a:pt x="397" y="336"/>
                          <a:pt x="397" y="227"/>
                        </a:cubicBezTo>
                        <a:cubicBezTo>
                          <a:pt x="397" y="222"/>
                          <a:pt x="391" y="219"/>
                          <a:pt x="386" y="219"/>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435" name="Google Shape;1855;p26">
                    <a:extLst>
                      <a:ext uri="{FF2B5EF4-FFF2-40B4-BE49-F238E27FC236}">
                        <a16:creationId xmlns:a16="http://schemas.microsoft.com/office/drawing/2014/main" id="{27FB1F0C-23EE-0840-697E-16C90EFD13B9}"/>
                      </a:ext>
                    </a:extLst>
                  </p:cNvPr>
                  <p:cNvSpPr/>
                  <p:nvPr/>
                </p:nvSpPr>
                <p:spPr>
                  <a:xfrm>
                    <a:off x="1341710" y="10212251"/>
                    <a:ext cx="77226" cy="74367"/>
                  </a:xfrm>
                  <a:custGeom>
                    <a:avLst/>
                    <a:gdLst/>
                    <a:ahLst/>
                    <a:cxnLst/>
                    <a:rect l="l" t="t" r="r" b="b"/>
                    <a:pathLst>
                      <a:path w="117" h="114" extrusionOk="0">
                        <a:moveTo>
                          <a:pt x="2" y="111"/>
                        </a:moveTo>
                        <a:lnTo>
                          <a:pt x="2" y="111"/>
                        </a:lnTo>
                        <a:cubicBezTo>
                          <a:pt x="5" y="113"/>
                          <a:pt x="8" y="113"/>
                          <a:pt x="10" y="113"/>
                        </a:cubicBezTo>
                        <a:cubicBezTo>
                          <a:pt x="10" y="113"/>
                          <a:pt x="13" y="113"/>
                          <a:pt x="15" y="111"/>
                        </a:cubicBezTo>
                        <a:cubicBezTo>
                          <a:pt x="111" y="15"/>
                          <a:pt x="111" y="15"/>
                          <a:pt x="111" y="15"/>
                        </a:cubicBezTo>
                        <a:cubicBezTo>
                          <a:pt x="116" y="10"/>
                          <a:pt x="116" y="5"/>
                          <a:pt x="111" y="2"/>
                        </a:cubicBezTo>
                        <a:cubicBezTo>
                          <a:pt x="108" y="0"/>
                          <a:pt x="103" y="0"/>
                          <a:pt x="100" y="2"/>
                        </a:cubicBezTo>
                        <a:cubicBezTo>
                          <a:pt x="2" y="97"/>
                          <a:pt x="2" y="97"/>
                          <a:pt x="2" y="97"/>
                        </a:cubicBezTo>
                        <a:cubicBezTo>
                          <a:pt x="0" y="103"/>
                          <a:pt x="0" y="108"/>
                          <a:pt x="2" y="111"/>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436" name="Google Shape;1856;p26">
                    <a:extLst>
                      <a:ext uri="{FF2B5EF4-FFF2-40B4-BE49-F238E27FC236}">
                        <a16:creationId xmlns:a16="http://schemas.microsoft.com/office/drawing/2014/main" id="{71EF6BA8-5274-DD24-DE20-57F7CFE581FC}"/>
                      </a:ext>
                    </a:extLst>
                  </p:cNvPr>
                  <p:cNvSpPr/>
                  <p:nvPr/>
                </p:nvSpPr>
                <p:spPr>
                  <a:xfrm>
                    <a:off x="1341710" y="10206530"/>
                    <a:ext cx="37183" cy="37183"/>
                  </a:xfrm>
                  <a:custGeom>
                    <a:avLst/>
                    <a:gdLst/>
                    <a:ahLst/>
                    <a:cxnLst/>
                    <a:rect l="l" t="t" r="r" b="b"/>
                    <a:pathLst>
                      <a:path w="56" h="56" extrusionOk="0">
                        <a:moveTo>
                          <a:pt x="29" y="55"/>
                        </a:moveTo>
                        <a:lnTo>
                          <a:pt x="29" y="55"/>
                        </a:lnTo>
                        <a:cubicBezTo>
                          <a:pt x="42" y="55"/>
                          <a:pt x="55" y="42"/>
                          <a:pt x="55" y="26"/>
                        </a:cubicBezTo>
                        <a:cubicBezTo>
                          <a:pt x="55" y="13"/>
                          <a:pt x="42" y="0"/>
                          <a:pt x="29" y="0"/>
                        </a:cubicBezTo>
                        <a:cubicBezTo>
                          <a:pt x="13" y="0"/>
                          <a:pt x="0" y="13"/>
                          <a:pt x="0" y="26"/>
                        </a:cubicBezTo>
                        <a:cubicBezTo>
                          <a:pt x="0" y="42"/>
                          <a:pt x="13" y="55"/>
                          <a:pt x="29" y="55"/>
                        </a:cubicBezTo>
                        <a:close/>
                        <a:moveTo>
                          <a:pt x="29" y="16"/>
                        </a:moveTo>
                        <a:lnTo>
                          <a:pt x="29" y="16"/>
                        </a:lnTo>
                        <a:cubicBezTo>
                          <a:pt x="34" y="16"/>
                          <a:pt x="37" y="21"/>
                          <a:pt x="37" y="26"/>
                        </a:cubicBezTo>
                        <a:cubicBezTo>
                          <a:pt x="37" y="32"/>
                          <a:pt x="34" y="37"/>
                          <a:pt x="29" y="37"/>
                        </a:cubicBezTo>
                        <a:cubicBezTo>
                          <a:pt x="23" y="37"/>
                          <a:pt x="18" y="32"/>
                          <a:pt x="18" y="26"/>
                        </a:cubicBezTo>
                        <a:cubicBezTo>
                          <a:pt x="18" y="21"/>
                          <a:pt x="23" y="16"/>
                          <a:pt x="29" y="16"/>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437" name="Google Shape;1857;p26">
                    <a:extLst>
                      <a:ext uri="{FF2B5EF4-FFF2-40B4-BE49-F238E27FC236}">
                        <a16:creationId xmlns:a16="http://schemas.microsoft.com/office/drawing/2014/main" id="{FF22AE59-DE46-500F-330D-67EFB43FCAEC}"/>
                      </a:ext>
                    </a:extLst>
                  </p:cNvPr>
                  <p:cNvSpPr/>
                  <p:nvPr/>
                </p:nvSpPr>
                <p:spPr>
                  <a:xfrm>
                    <a:off x="1384613" y="10252294"/>
                    <a:ext cx="34323" cy="37183"/>
                  </a:xfrm>
                  <a:custGeom>
                    <a:avLst/>
                    <a:gdLst/>
                    <a:ahLst/>
                    <a:cxnLst/>
                    <a:rect l="l" t="t" r="r" b="b"/>
                    <a:pathLst>
                      <a:path w="54" h="56" extrusionOk="0">
                        <a:moveTo>
                          <a:pt x="27" y="0"/>
                        </a:moveTo>
                        <a:lnTo>
                          <a:pt x="27" y="0"/>
                        </a:lnTo>
                        <a:cubicBezTo>
                          <a:pt x="11" y="0"/>
                          <a:pt x="0" y="13"/>
                          <a:pt x="0" y="29"/>
                        </a:cubicBezTo>
                        <a:cubicBezTo>
                          <a:pt x="0" y="42"/>
                          <a:pt x="11" y="55"/>
                          <a:pt x="27" y="55"/>
                        </a:cubicBezTo>
                        <a:cubicBezTo>
                          <a:pt x="43" y="55"/>
                          <a:pt x="53" y="42"/>
                          <a:pt x="53" y="29"/>
                        </a:cubicBezTo>
                        <a:cubicBezTo>
                          <a:pt x="53" y="13"/>
                          <a:pt x="43" y="0"/>
                          <a:pt x="27" y="0"/>
                        </a:cubicBezTo>
                        <a:close/>
                        <a:moveTo>
                          <a:pt x="27" y="37"/>
                        </a:moveTo>
                        <a:lnTo>
                          <a:pt x="27" y="37"/>
                        </a:lnTo>
                        <a:cubicBezTo>
                          <a:pt x="21" y="37"/>
                          <a:pt x="16" y="34"/>
                          <a:pt x="16" y="29"/>
                        </a:cubicBezTo>
                        <a:cubicBezTo>
                          <a:pt x="16" y="24"/>
                          <a:pt x="21" y="18"/>
                          <a:pt x="27" y="18"/>
                        </a:cubicBezTo>
                        <a:cubicBezTo>
                          <a:pt x="32" y="18"/>
                          <a:pt x="37" y="24"/>
                          <a:pt x="37" y="29"/>
                        </a:cubicBezTo>
                        <a:cubicBezTo>
                          <a:pt x="37" y="34"/>
                          <a:pt x="32" y="37"/>
                          <a:pt x="27" y="37"/>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grpSp>
          </p:grpSp>
        </p:grpSp>
        <p:grpSp>
          <p:nvGrpSpPr>
            <p:cNvPr id="449" name="Group 448">
              <a:extLst>
                <a:ext uri="{FF2B5EF4-FFF2-40B4-BE49-F238E27FC236}">
                  <a16:creationId xmlns:a16="http://schemas.microsoft.com/office/drawing/2014/main" id="{E0D1A973-96B7-E7E5-B98F-FA96AAB3B408}"/>
                </a:ext>
              </a:extLst>
            </p:cNvPr>
            <p:cNvGrpSpPr/>
            <p:nvPr/>
          </p:nvGrpSpPr>
          <p:grpSpPr>
            <a:xfrm>
              <a:off x="10550945" y="4034533"/>
              <a:ext cx="982084" cy="276101"/>
              <a:chOff x="4554882" y="883311"/>
              <a:chExt cx="982084" cy="276101"/>
            </a:xfrm>
          </p:grpSpPr>
          <p:grpSp>
            <p:nvGrpSpPr>
              <p:cNvPr id="450" name="Group 449">
                <a:extLst>
                  <a:ext uri="{FF2B5EF4-FFF2-40B4-BE49-F238E27FC236}">
                    <a16:creationId xmlns:a16="http://schemas.microsoft.com/office/drawing/2014/main" id="{BAC0D9CE-842D-3EE7-7FD3-092B43E726F5}"/>
                  </a:ext>
                </a:extLst>
              </p:cNvPr>
              <p:cNvGrpSpPr/>
              <p:nvPr/>
            </p:nvGrpSpPr>
            <p:grpSpPr>
              <a:xfrm>
                <a:off x="5262646" y="883311"/>
                <a:ext cx="274320" cy="274320"/>
                <a:chOff x="3151650" y="394424"/>
                <a:chExt cx="979874" cy="974444"/>
              </a:xfrm>
            </p:grpSpPr>
            <p:sp>
              <p:nvSpPr>
                <p:cNvPr id="468" name="Freeform 167">
                  <a:extLst>
                    <a:ext uri="{FF2B5EF4-FFF2-40B4-BE49-F238E27FC236}">
                      <a16:creationId xmlns:a16="http://schemas.microsoft.com/office/drawing/2014/main" id="{421A9B30-AD66-389D-AAC4-4B9E4E9035EE}"/>
                    </a:ext>
                  </a:extLst>
                </p:cNvPr>
                <p:cNvSpPr>
                  <a:spLocks noChangeArrowheads="1"/>
                </p:cNvSpPr>
                <p:nvPr/>
              </p:nvSpPr>
              <p:spPr bwMode="auto">
                <a:xfrm flipH="1">
                  <a:off x="3151650" y="394424"/>
                  <a:ext cx="979874" cy="974444"/>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469" name="Google Shape;6110;p89">
                  <a:extLst>
                    <a:ext uri="{FF2B5EF4-FFF2-40B4-BE49-F238E27FC236}">
                      <a16:creationId xmlns:a16="http://schemas.microsoft.com/office/drawing/2014/main" id="{32B6EFA7-D566-C6C3-A5E0-A7CD1DD5E76A}"/>
                    </a:ext>
                  </a:extLst>
                </p:cNvPr>
                <p:cNvSpPr/>
                <p:nvPr/>
              </p:nvSpPr>
              <p:spPr>
                <a:xfrm>
                  <a:off x="3435847" y="675906"/>
                  <a:ext cx="411480" cy="411480"/>
                </a:xfrm>
                <a:custGeom>
                  <a:avLst/>
                  <a:gdLst/>
                  <a:ahLst/>
                  <a:cxnLst/>
                  <a:rect l="l" t="t" r="r" b="b"/>
                  <a:pathLst>
                    <a:path w="1206600" h="1206600" extrusionOk="0">
                      <a:moveTo>
                        <a:pt x="1187549" y="121930"/>
                      </a:moveTo>
                      <a:lnTo>
                        <a:pt x="1035136" y="121930"/>
                      </a:lnTo>
                      <a:lnTo>
                        <a:pt x="1035136" y="30482"/>
                      </a:lnTo>
                      <a:cubicBezTo>
                        <a:pt x="1035136" y="13971"/>
                        <a:pt x="1021165" y="0"/>
                        <a:pt x="1004654" y="0"/>
                      </a:cubicBezTo>
                      <a:cubicBezTo>
                        <a:pt x="988142" y="0"/>
                        <a:pt x="974171" y="13971"/>
                        <a:pt x="974171" y="30482"/>
                      </a:cubicBezTo>
                      <a:lnTo>
                        <a:pt x="974171" y="121930"/>
                      </a:lnTo>
                      <a:lnTo>
                        <a:pt x="274343" y="121930"/>
                      </a:lnTo>
                      <a:lnTo>
                        <a:pt x="274343" y="30482"/>
                      </a:lnTo>
                      <a:cubicBezTo>
                        <a:pt x="274343" y="13971"/>
                        <a:pt x="260372" y="0"/>
                        <a:pt x="243860" y="0"/>
                      </a:cubicBezTo>
                      <a:cubicBezTo>
                        <a:pt x="227349" y="0"/>
                        <a:pt x="213378" y="13971"/>
                        <a:pt x="213378" y="30482"/>
                      </a:cubicBezTo>
                      <a:lnTo>
                        <a:pt x="213378" y="121930"/>
                      </a:lnTo>
                      <a:lnTo>
                        <a:pt x="30483" y="121930"/>
                      </a:lnTo>
                      <a:cubicBezTo>
                        <a:pt x="13972" y="121930"/>
                        <a:pt x="0" y="135901"/>
                        <a:pt x="0" y="152413"/>
                      </a:cubicBezTo>
                      <a:lnTo>
                        <a:pt x="0" y="1187549"/>
                      </a:lnTo>
                      <a:cubicBezTo>
                        <a:pt x="0" y="1204061"/>
                        <a:pt x="13972" y="1218032"/>
                        <a:pt x="30483" y="1218032"/>
                      </a:cubicBezTo>
                      <a:lnTo>
                        <a:pt x="1187549" y="1218032"/>
                      </a:lnTo>
                      <a:cubicBezTo>
                        <a:pt x="1204060" y="1218032"/>
                        <a:pt x="1218032" y="1204061"/>
                        <a:pt x="1218032" y="1187549"/>
                      </a:cubicBezTo>
                      <a:lnTo>
                        <a:pt x="1218032" y="152413"/>
                      </a:lnTo>
                      <a:cubicBezTo>
                        <a:pt x="1218032" y="135901"/>
                        <a:pt x="1204060" y="121930"/>
                        <a:pt x="1187549" y="121930"/>
                      </a:cubicBezTo>
                      <a:close/>
                      <a:moveTo>
                        <a:pt x="1157067" y="182895"/>
                      </a:moveTo>
                      <a:lnTo>
                        <a:pt x="1157067" y="274343"/>
                      </a:lnTo>
                      <a:lnTo>
                        <a:pt x="60965" y="274343"/>
                      </a:lnTo>
                      <a:lnTo>
                        <a:pt x="60965" y="182895"/>
                      </a:lnTo>
                      <a:lnTo>
                        <a:pt x="1157067" y="182895"/>
                      </a:lnTo>
                      <a:close/>
                      <a:moveTo>
                        <a:pt x="60965" y="1157067"/>
                      </a:moveTo>
                      <a:lnTo>
                        <a:pt x="60965" y="335308"/>
                      </a:lnTo>
                      <a:lnTo>
                        <a:pt x="1157067" y="335308"/>
                      </a:lnTo>
                      <a:lnTo>
                        <a:pt x="1157067" y="1157067"/>
                      </a:lnTo>
                      <a:lnTo>
                        <a:pt x="60965" y="1157067"/>
                      </a:lnTo>
                      <a:close/>
                      <a:moveTo>
                        <a:pt x="896695" y="649024"/>
                      </a:moveTo>
                      <a:lnTo>
                        <a:pt x="716340" y="622352"/>
                      </a:lnTo>
                      <a:lnTo>
                        <a:pt x="636324" y="458508"/>
                      </a:lnTo>
                      <a:cubicBezTo>
                        <a:pt x="631243" y="448348"/>
                        <a:pt x="621082" y="441997"/>
                        <a:pt x="609651" y="441997"/>
                      </a:cubicBezTo>
                      <a:cubicBezTo>
                        <a:pt x="598220" y="441997"/>
                        <a:pt x="588059" y="448348"/>
                        <a:pt x="582979" y="458508"/>
                      </a:cubicBezTo>
                      <a:lnTo>
                        <a:pt x="502962" y="622352"/>
                      </a:lnTo>
                      <a:lnTo>
                        <a:pt x="322607" y="649024"/>
                      </a:lnTo>
                      <a:cubicBezTo>
                        <a:pt x="311176" y="650294"/>
                        <a:pt x="301015" y="659185"/>
                        <a:pt x="298475" y="669346"/>
                      </a:cubicBezTo>
                      <a:cubicBezTo>
                        <a:pt x="294665" y="680777"/>
                        <a:pt x="298475" y="692208"/>
                        <a:pt x="306096" y="701099"/>
                      </a:cubicBezTo>
                      <a:lnTo>
                        <a:pt x="436917" y="828109"/>
                      </a:lnTo>
                      <a:lnTo>
                        <a:pt x="406434" y="1007194"/>
                      </a:lnTo>
                      <a:cubicBezTo>
                        <a:pt x="403894" y="1018625"/>
                        <a:pt x="408974" y="1030056"/>
                        <a:pt x="419135" y="1036406"/>
                      </a:cubicBezTo>
                      <a:cubicBezTo>
                        <a:pt x="428026" y="1042757"/>
                        <a:pt x="440727" y="1044027"/>
                        <a:pt x="450888" y="1038947"/>
                      </a:cubicBezTo>
                      <a:lnTo>
                        <a:pt x="612191" y="953850"/>
                      </a:lnTo>
                      <a:lnTo>
                        <a:pt x="773495" y="1038947"/>
                      </a:lnTo>
                      <a:cubicBezTo>
                        <a:pt x="778575" y="1041487"/>
                        <a:pt x="782386" y="1042757"/>
                        <a:pt x="787466" y="1042757"/>
                      </a:cubicBezTo>
                      <a:cubicBezTo>
                        <a:pt x="793816" y="1042757"/>
                        <a:pt x="800167" y="1040217"/>
                        <a:pt x="805247" y="1036406"/>
                      </a:cubicBezTo>
                      <a:cubicBezTo>
                        <a:pt x="814138" y="1030056"/>
                        <a:pt x="819218" y="1018625"/>
                        <a:pt x="817948" y="1007194"/>
                      </a:cubicBezTo>
                      <a:lnTo>
                        <a:pt x="787466" y="828109"/>
                      </a:lnTo>
                      <a:lnTo>
                        <a:pt x="918286" y="701099"/>
                      </a:lnTo>
                      <a:cubicBezTo>
                        <a:pt x="927177" y="693478"/>
                        <a:pt x="929718" y="680777"/>
                        <a:pt x="925907" y="669346"/>
                      </a:cubicBezTo>
                      <a:cubicBezTo>
                        <a:pt x="918286" y="659185"/>
                        <a:pt x="908126" y="650294"/>
                        <a:pt x="896695" y="649024"/>
                      </a:cubicBezTo>
                      <a:close/>
                      <a:moveTo>
                        <a:pt x="729041" y="795086"/>
                      </a:moveTo>
                      <a:cubicBezTo>
                        <a:pt x="721420" y="802707"/>
                        <a:pt x="718880" y="811598"/>
                        <a:pt x="720150" y="821759"/>
                      </a:cubicBezTo>
                      <a:lnTo>
                        <a:pt x="743012" y="956390"/>
                      </a:lnTo>
                      <a:lnTo>
                        <a:pt x="622352" y="892885"/>
                      </a:lnTo>
                      <a:cubicBezTo>
                        <a:pt x="613461" y="887804"/>
                        <a:pt x="603300" y="887804"/>
                        <a:pt x="594409" y="892885"/>
                      </a:cubicBezTo>
                      <a:lnTo>
                        <a:pt x="473749" y="956390"/>
                      </a:lnTo>
                      <a:lnTo>
                        <a:pt x="496612" y="821759"/>
                      </a:lnTo>
                      <a:cubicBezTo>
                        <a:pt x="497882" y="811598"/>
                        <a:pt x="495341" y="801437"/>
                        <a:pt x="487721" y="795086"/>
                      </a:cubicBezTo>
                      <a:lnTo>
                        <a:pt x="389923" y="699828"/>
                      </a:lnTo>
                      <a:lnTo>
                        <a:pt x="524554" y="680777"/>
                      </a:lnTo>
                      <a:cubicBezTo>
                        <a:pt x="534715" y="679507"/>
                        <a:pt x="543605" y="673156"/>
                        <a:pt x="547416" y="664266"/>
                      </a:cubicBezTo>
                      <a:lnTo>
                        <a:pt x="608381" y="542335"/>
                      </a:lnTo>
                      <a:lnTo>
                        <a:pt x="668076" y="664266"/>
                      </a:lnTo>
                      <a:cubicBezTo>
                        <a:pt x="671886" y="673156"/>
                        <a:pt x="680777" y="679507"/>
                        <a:pt x="690938" y="680777"/>
                      </a:cubicBezTo>
                      <a:lnTo>
                        <a:pt x="825569" y="699828"/>
                      </a:lnTo>
                      <a:lnTo>
                        <a:pt x="729041" y="795086"/>
                      </a:lnTo>
                      <a:close/>
                    </a:path>
                  </a:pathLst>
                </a:custGeom>
                <a:solidFill>
                  <a:srgbClr val="FFFFFF"/>
                </a:solid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800" b="0" i="0" u="none" strike="noStrike" kern="0" cap="none" spc="0" normalizeH="0" baseline="0" noProof="0" dirty="0">
                    <a:ln>
                      <a:noFill/>
                    </a:ln>
                    <a:solidFill>
                      <a:srgbClr val="989998"/>
                    </a:solidFill>
                    <a:effectLst/>
                    <a:uLnTx/>
                    <a:uFillTx/>
                    <a:latin typeface="Dax Offc Pro" panose="020B0504030101020102" pitchFamily="34" charset="0"/>
                    <a:ea typeface="Calibri"/>
                    <a:cs typeface="Calibri"/>
                    <a:sym typeface="Calibri"/>
                  </a:endParaRPr>
                </a:p>
              </p:txBody>
            </p:sp>
          </p:grpSp>
          <p:grpSp>
            <p:nvGrpSpPr>
              <p:cNvPr id="451" name="Group 450">
                <a:extLst>
                  <a:ext uri="{FF2B5EF4-FFF2-40B4-BE49-F238E27FC236}">
                    <a16:creationId xmlns:a16="http://schemas.microsoft.com/office/drawing/2014/main" id="{B7460C79-3761-F16F-97BE-B95169D09A05}"/>
                  </a:ext>
                </a:extLst>
              </p:cNvPr>
              <p:cNvGrpSpPr/>
              <p:nvPr/>
            </p:nvGrpSpPr>
            <p:grpSpPr>
              <a:xfrm>
                <a:off x="4908764" y="885092"/>
                <a:ext cx="274320" cy="274320"/>
                <a:chOff x="2017814" y="394424"/>
                <a:chExt cx="979874" cy="974444"/>
              </a:xfrm>
            </p:grpSpPr>
            <p:sp>
              <p:nvSpPr>
                <p:cNvPr id="459" name="Freeform 166">
                  <a:extLst>
                    <a:ext uri="{FF2B5EF4-FFF2-40B4-BE49-F238E27FC236}">
                      <a16:creationId xmlns:a16="http://schemas.microsoft.com/office/drawing/2014/main" id="{88371E1B-5CD2-1827-55E6-C848BDACCBDF}"/>
                    </a:ext>
                  </a:extLst>
                </p:cNvPr>
                <p:cNvSpPr>
                  <a:spLocks noChangeArrowheads="1"/>
                </p:cNvSpPr>
                <p:nvPr/>
              </p:nvSpPr>
              <p:spPr bwMode="auto">
                <a:xfrm flipH="1">
                  <a:off x="2017814" y="394424"/>
                  <a:ext cx="979874" cy="974444"/>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dirty="0">
                    <a:ln>
                      <a:noFill/>
                    </a:ln>
                    <a:solidFill>
                      <a:srgbClr val="989998"/>
                    </a:solidFill>
                    <a:effectLst/>
                    <a:uLnTx/>
                    <a:uFillTx/>
                    <a:latin typeface="Dax Offc Pro" panose="020B0504030101020102" pitchFamily="34" charset="0"/>
                    <a:ea typeface="+mn-ea"/>
                    <a:cs typeface="+mn-cs"/>
                  </a:endParaRPr>
                </a:p>
              </p:txBody>
            </p:sp>
            <p:grpSp>
              <p:nvGrpSpPr>
                <p:cNvPr id="460" name="Google Shape;6241;p55">
                  <a:extLst>
                    <a:ext uri="{FF2B5EF4-FFF2-40B4-BE49-F238E27FC236}">
                      <a16:creationId xmlns:a16="http://schemas.microsoft.com/office/drawing/2014/main" id="{4BD1D735-BC4A-5B14-3916-8250ACE19A77}"/>
                    </a:ext>
                  </a:extLst>
                </p:cNvPr>
                <p:cNvGrpSpPr>
                  <a:grpSpLocks noChangeAspect="1"/>
                </p:cNvGrpSpPr>
                <p:nvPr/>
              </p:nvGrpSpPr>
              <p:grpSpPr>
                <a:xfrm>
                  <a:off x="2362776" y="675906"/>
                  <a:ext cx="289950" cy="411480"/>
                  <a:chOff x="574167" y="2991963"/>
                  <a:chExt cx="194466" cy="275959"/>
                </a:xfrm>
                <a:solidFill>
                  <a:srgbClr val="FFFFFF"/>
                </a:solidFill>
              </p:grpSpPr>
              <p:sp>
                <p:nvSpPr>
                  <p:cNvPr id="461" name="Google Shape;6242;p55">
                    <a:extLst>
                      <a:ext uri="{FF2B5EF4-FFF2-40B4-BE49-F238E27FC236}">
                        <a16:creationId xmlns:a16="http://schemas.microsoft.com/office/drawing/2014/main" id="{17AE2263-CA62-4057-1E8E-58104016ACFB}"/>
                      </a:ext>
                    </a:extLst>
                  </p:cNvPr>
                  <p:cNvSpPr/>
                  <p:nvPr/>
                </p:nvSpPr>
                <p:spPr>
                  <a:xfrm>
                    <a:off x="574167" y="2991963"/>
                    <a:ext cx="194466" cy="275959"/>
                  </a:xfrm>
                  <a:custGeom>
                    <a:avLst/>
                    <a:gdLst/>
                    <a:ahLst/>
                    <a:cxnLst/>
                    <a:rect l="l" t="t" r="r" b="b"/>
                    <a:pathLst>
                      <a:path w="465" h="658" extrusionOk="0">
                        <a:moveTo>
                          <a:pt x="449" y="0"/>
                        </a:moveTo>
                        <a:lnTo>
                          <a:pt x="449" y="0"/>
                        </a:lnTo>
                        <a:cubicBezTo>
                          <a:pt x="8" y="0"/>
                          <a:pt x="8" y="0"/>
                          <a:pt x="8" y="0"/>
                        </a:cubicBezTo>
                        <a:cubicBezTo>
                          <a:pt x="0" y="0"/>
                          <a:pt x="0" y="0"/>
                          <a:pt x="0" y="15"/>
                        </a:cubicBezTo>
                        <a:cubicBezTo>
                          <a:pt x="0" y="642"/>
                          <a:pt x="0" y="642"/>
                          <a:pt x="0" y="642"/>
                        </a:cubicBezTo>
                        <a:cubicBezTo>
                          <a:pt x="0" y="650"/>
                          <a:pt x="0" y="657"/>
                          <a:pt x="8" y="657"/>
                        </a:cubicBezTo>
                        <a:cubicBezTo>
                          <a:pt x="449" y="657"/>
                          <a:pt x="449" y="657"/>
                          <a:pt x="449" y="657"/>
                        </a:cubicBezTo>
                        <a:cubicBezTo>
                          <a:pt x="456" y="657"/>
                          <a:pt x="464" y="650"/>
                          <a:pt x="464" y="642"/>
                        </a:cubicBezTo>
                        <a:cubicBezTo>
                          <a:pt x="464" y="15"/>
                          <a:pt x="464" y="15"/>
                          <a:pt x="464" y="15"/>
                        </a:cubicBezTo>
                        <a:cubicBezTo>
                          <a:pt x="464" y="0"/>
                          <a:pt x="456" y="0"/>
                          <a:pt x="449" y="0"/>
                        </a:cubicBezTo>
                        <a:close/>
                        <a:moveTo>
                          <a:pt x="441" y="627"/>
                        </a:moveTo>
                        <a:lnTo>
                          <a:pt x="441" y="627"/>
                        </a:lnTo>
                        <a:cubicBezTo>
                          <a:pt x="23" y="627"/>
                          <a:pt x="23" y="627"/>
                          <a:pt x="23" y="627"/>
                        </a:cubicBezTo>
                        <a:cubicBezTo>
                          <a:pt x="23" y="22"/>
                          <a:pt x="23" y="22"/>
                          <a:pt x="23" y="22"/>
                        </a:cubicBezTo>
                        <a:cubicBezTo>
                          <a:pt x="441" y="22"/>
                          <a:pt x="441" y="22"/>
                          <a:pt x="441" y="22"/>
                        </a:cubicBezTo>
                        <a:lnTo>
                          <a:pt x="441" y="627"/>
                        </a:ln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462" name="Google Shape;6243;p55">
                    <a:extLst>
                      <a:ext uri="{FF2B5EF4-FFF2-40B4-BE49-F238E27FC236}">
                        <a16:creationId xmlns:a16="http://schemas.microsoft.com/office/drawing/2014/main" id="{B7901298-436E-FF46-6A32-E80D0735C6B4}"/>
                      </a:ext>
                    </a:extLst>
                  </p:cNvPr>
                  <p:cNvSpPr/>
                  <p:nvPr/>
                </p:nvSpPr>
                <p:spPr>
                  <a:xfrm>
                    <a:off x="638990" y="3186430"/>
                    <a:ext cx="59266" cy="59266"/>
                  </a:xfrm>
                  <a:custGeom>
                    <a:avLst/>
                    <a:gdLst/>
                    <a:ahLst/>
                    <a:cxnLst/>
                    <a:rect l="l" t="t" r="r" b="b"/>
                    <a:pathLst>
                      <a:path w="143" h="143" extrusionOk="0">
                        <a:moveTo>
                          <a:pt x="75" y="0"/>
                        </a:moveTo>
                        <a:lnTo>
                          <a:pt x="75" y="0"/>
                        </a:lnTo>
                        <a:cubicBezTo>
                          <a:pt x="38" y="0"/>
                          <a:pt x="0" y="37"/>
                          <a:pt x="0" y="75"/>
                        </a:cubicBezTo>
                        <a:cubicBezTo>
                          <a:pt x="0" y="112"/>
                          <a:pt x="38" y="142"/>
                          <a:pt x="75" y="142"/>
                        </a:cubicBezTo>
                        <a:cubicBezTo>
                          <a:pt x="112" y="142"/>
                          <a:pt x="142" y="112"/>
                          <a:pt x="142" y="75"/>
                        </a:cubicBezTo>
                        <a:cubicBezTo>
                          <a:pt x="142" y="37"/>
                          <a:pt x="112" y="0"/>
                          <a:pt x="75" y="0"/>
                        </a:cubicBezTo>
                        <a:close/>
                        <a:moveTo>
                          <a:pt x="75" y="120"/>
                        </a:moveTo>
                        <a:lnTo>
                          <a:pt x="75" y="120"/>
                        </a:lnTo>
                        <a:cubicBezTo>
                          <a:pt x="52" y="120"/>
                          <a:pt x="30" y="97"/>
                          <a:pt x="30" y="75"/>
                        </a:cubicBezTo>
                        <a:cubicBezTo>
                          <a:pt x="30" y="53"/>
                          <a:pt x="52" y="30"/>
                          <a:pt x="75" y="30"/>
                        </a:cubicBezTo>
                        <a:cubicBezTo>
                          <a:pt x="97" y="30"/>
                          <a:pt x="120" y="53"/>
                          <a:pt x="120" y="75"/>
                        </a:cubicBezTo>
                        <a:cubicBezTo>
                          <a:pt x="120" y="97"/>
                          <a:pt x="97" y="120"/>
                          <a:pt x="75" y="120"/>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463" name="Google Shape;6244;p55">
                    <a:extLst>
                      <a:ext uri="{FF2B5EF4-FFF2-40B4-BE49-F238E27FC236}">
                        <a16:creationId xmlns:a16="http://schemas.microsoft.com/office/drawing/2014/main" id="{63B2D0DB-1B8D-1E49-86C9-E1D5719C2AAD}"/>
                      </a:ext>
                    </a:extLst>
                  </p:cNvPr>
                  <p:cNvSpPr/>
                  <p:nvPr/>
                </p:nvSpPr>
                <p:spPr>
                  <a:xfrm>
                    <a:off x="638990" y="3104940"/>
                    <a:ext cx="59266" cy="59266"/>
                  </a:xfrm>
                  <a:custGeom>
                    <a:avLst/>
                    <a:gdLst/>
                    <a:ahLst/>
                    <a:cxnLst/>
                    <a:rect l="l" t="t" r="r" b="b"/>
                    <a:pathLst>
                      <a:path w="143" h="143" extrusionOk="0">
                        <a:moveTo>
                          <a:pt x="75" y="0"/>
                        </a:moveTo>
                        <a:lnTo>
                          <a:pt x="75" y="0"/>
                        </a:lnTo>
                        <a:cubicBezTo>
                          <a:pt x="38" y="0"/>
                          <a:pt x="0" y="30"/>
                          <a:pt x="0" y="75"/>
                        </a:cubicBezTo>
                        <a:cubicBezTo>
                          <a:pt x="0" y="112"/>
                          <a:pt x="38" y="142"/>
                          <a:pt x="75" y="142"/>
                        </a:cubicBezTo>
                        <a:cubicBezTo>
                          <a:pt x="112" y="142"/>
                          <a:pt x="142" y="112"/>
                          <a:pt x="142" y="75"/>
                        </a:cubicBezTo>
                        <a:cubicBezTo>
                          <a:pt x="142" y="30"/>
                          <a:pt x="112" y="0"/>
                          <a:pt x="75" y="0"/>
                        </a:cubicBezTo>
                        <a:close/>
                        <a:moveTo>
                          <a:pt x="75" y="112"/>
                        </a:moveTo>
                        <a:lnTo>
                          <a:pt x="75" y="112"/>
                        </a:lnTo>
                        <a:cubicBezTo>
                          <a:pt x="52" y="112"/>
                          <a:pt x="30" y="97"/>
                          <a:pt x="30" y="75"/>
                        </a:cubicBezTo>
                        <a:cubicBezTo>
                          <a:pt x="30" y="52"/>
                          <a:pt x="52" y="30"/>
                          <a:pt x="75" y="30"/>
                        </a:cubicBezTo>
                        <a:cubicBezTo>
                          <a:pt x="97" y="30"/>
                          <a:pt x="120" y="52"/>
                          <a:pt x="120" y="75"/>
                        </a:cubicBezTo>
                        <a:cubicBezTo>
                          <a:pt x="120" y="97"/>
                          <a:pt x="97" y="112"/>
                          <a:pt x="75" y="112"/>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464" name="Google Shape;6245;p55">
                    <a:extLst>
                      <a:ext uri="{FF2B5EF4-FFF2-40B4-BE49-F238E27FC236}">
                        <a16:creationId xmlns:a16="http://schemas.microsoft.com/office/drawing/2014/main" id="{E732CAD4-E511-0CF0-B1DF-94F91F1DE27D}"/>
                      </a:ext>
                    </a:extLst>
                  </p:cNvPr>
                  <p:cNvSpPr/>
                  <p:nvPr/>
                </p:nvSpPr>
                <p:spPr>
                  <a:xfrm>
                    <a:off x="638990" y="3019745"/>
                    <a:ext cx="59266" cy="59266"/>
                  </a:xfrm>
                  <a:custGeom>
                    <a:avLst/>
                    <a:gdLst/>
                    <a:ahLst/>
                    <a:cxnLst/>
                    <a:rect l="l" t="t" r="r" b="b"/>
                    <a:pathLst>
                      <a:path w="143" h="143" extrusionOk="0">
                        <a:moveTo>
                          <a:pt x="75" y="0"/>
                        </a:moveTo>
                        <a:lnTo>
                          <a:pt x="75" y="0"/>
                        </a:lnTo>
                        <a:cubicBezTo>
                          <a:pt x="38" y="0"/>
                          <a:pt x="0" y="37"/>
                          <a:pt x="0" y="75"/>
                        </a:cubicBezTo>
                        <a:cubicBezTo>
                          <a:pt x="0" y="112"/>
                          <a:pt x="38" y="142"/>
                          <a:pt x="75" y="142"/>
                        </a:cubicBezTo>
                        <a:cubicBezTo>
                          <a:pt x="112" y="142"/>
                          <a:pt x="142" y="112"/>
                          <a:pt x="142" y="75"/>
                        </a:cubicBezTo>
                        <a:cubicBezTo>
                          <a:pt x="142" y="37"/>
                          <a:pt x="112" y="0"/>
                          <a:pt x="75" y="0"/>
                        </a:cubicBezTo>
                        <a:close/>
                        <a:moveTo>
                          <a:pt x="75" y="120"/>
                        </a:moveTo>
                        <a:lnTo>
                          <a:pt x="75" y="120"/>
                        </a:lnTo>
                        <a:cubicBezTo>
                          <a:pt x="52" y="120"/>
                          <a:pt x="30" y="97"/>
                          <a:pt x="30" y="75"/>
                        </a:cubicBezTo>
                        <a:cubicBezTo>
                          <a:pt x="30" y="52"/>
                          <a:pt x="52" y="30"/>
                          <a:pt x="75" y="30"/>
                        </a:cubicBezTo>
                        <a:cubicBezTo>
                          <a:pt x="97" y="30"/>
                          <a:pt x="120" y="52"/>
                          <a:pt x="120" y="75"/>
                        </a:cubicBezTo>
                        <a:cubicBezTo>
                          <a:pt x="120" y="97"/>
                          <a:pt x="97" y="120"/>
                          <a:pt x="75" y="120"/>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465" name="Google Shape;6246;p55">
                    <a:extLst>
                      <a:ext uri="{FF2B5EF4-FFF2-40B4-BE49-F238E27FC236}">
                        <a16:creationId xmlns:a16="http://schemas.microsoft.com/office/drawing/2014/main" id="{C99EC255-21DD-96F2-A543-74D133913850}"/>
                      </a:ext>
                    </a:extLst>
                  </p:cNvPr>
                  <p:cNvSpPr/>
                  <p:nvPr/>
                </p:nvSpPr>
                <p:spPr>
                  <a:xfrm>
                    <a:off x="624173" y="3003076"/>
                    <a:ext cx="94455" cy="53710"/>
                  </a:xfrm>
                  <a:custGeom>
                    <a:avLst/>
                    <a:gdLst/>
                    <a:ahLst/>
                    <a:cxnLst/>
                    <a:rect l="l" t="t" r="r" b="b"/>
                    <a:pathLst>
                      <a:path w="225" h="128" extrusionOk="0">
                        <a:moveTo>
                          <a:pt x="15" y="127"/>
                        </a:moveTo>
                        <a:lnTo>
                          <a:pt x="15" y="127"/>
                        </a:lnTo>
                        <a:cubicBezTo>
                          <a:pt x="22" y="127"/>
                          <a:pt x="22" y="127"/>
                          <a:pt x="22" y="119"/>
                        </a:cubicBezTo>
                        <a:cubicBezTo>
                          <a:pt x="22" y="67"/>
                          <a:pt x="67" y="29"/>
                          <a:pt x="112" y="29"/>
                        </a:cubicBezTo>
                        <a:cubicBezTo>
                          <a:pt x="157" y="29"/>
                          <a:pt x="194" y="67"/>
                          <a:pt x="194" y="119"/>
                        </a:cubicBezTo>
                        <a:cubicBezTo>
                          <a:pt x="194" y="127"/>
                          <a:pt x="202" y="127"/>
                          <a:pt x="209" y="127"/>
                        </a:cubicBezTo>
                        <a:cubicBezTo>
                          <a:pt x="217" y="127"/>
                          <a:pt x="224" y="127"/>
                          <a:pt x="224" y="119"/>
                        </a:cubicBezTo>
                        <a:cubicBezTo>
                          <a:pt x="224" y="52"/>
                          <a:pt x="172" y="0"/>
                          <a:pt x="112" y="0"/>
                        </a:cubicBezTo>
                        <a:cubicBezTo>
                          <a:pt x="52" y="0"/>
                          <a:pt x="0" y="52"/>
                          <a:pt x="0" y="119"/>
                        </a:cubicBezTo>
                        <a:cubicBezTo>
                          <a:pt x="0" y="127"/>
                          <a:pt x="7" y="127"/>
                          <a:pt x="15" y="127"/>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466" name="Google Shape;6247;p55">
                    <a:extLst>
                      <a:ext uri="{FF2B5EF4-FFF2-40B4-BE49-F238E27FC236}">
                        <a16:creationId xmlns:a16="http://schemas.microsoft.com/office/drawing/2014/main" id="{DC20D9CF-CB97-36CE-6DBC-46A9AFAD0490}"/>
                      </a:ext>
                    </a:extLst>
                  </p:cNvPr>
                  <p:cNvSpPr/>
                  <p:nvPr/>
                </p:nvSpPr>
                <p:spPr>
                  <a:xfrm>
                    <a:off x="624173" y="3084566"/>
                    <a:ext cx="94455" cy="57415"/>
                  </a:xfrm>
                  <a:custGeom>
                    <a:avLst/>
                    <a:gdLst/>
                    <a:ahLst/>
                    <a:cxnLst/>
                    <a:rect l="l" t="t" r="r" b="b"/>
                    <a:pathLst>
                      <a:path w="225" h="135" extrusionOk="0">
                        <a:moveTo>
                          <a:pt x="15" y="134"/>
                        </a:moveTo>
                        <a:lnTo>
                          <a:pt x="15" y="134"/>
                        </a:lnTo>
                        <a:cubicBezTo>
                          <a:pt x="22" y="134"/>
                          <a:pt x="22" y="127"/>
                          <a:pt x="22" y="120"/>
                        </a:cubicBezTo>
                        <a:cubicBezTo>
                          <a:pt x="22" y="67"/>
                          <a:pt x="67" y="30"/>
                          <a:pt x="112" y="30"/>
                        </a:cubicBezTo>
                        <a:cubicBezTo>
                          <a:pt x="157" y="30"/>
                          <a:pt x="194" y="67"/>
                          <a:pt x="194" y="120"/>
                        </a:cubicBezTo>
                        <a:cubicBezTo>
                          <a:pt x="194" y="127"/>
                          <a:pt x="202" y="134"/>
                          <a:pt x="209" y="134"/>
                        </a:cubicBezTo>
                        <a:cubicBezTo>
                          <a:pt x="217" y="134"/>
                          <a:pt x="224" y="127"/>
                          <a:pt x="224" y="120"/>
                        </a:cubicBezTo>
                        <a:cubicBezTo>
                          <a:pt x="224" y="52"/>
                          <a:pt x="172" y="0"/>
                          <a:pt x="112" y="0"/>
                        </a:cubicBezTo>
                        <a:cubicBezTo>
                          <a:pt x="52" y="0"/>
                          <a:pt x="0" y="52"/>
                          <a:pt x="0" y="120"/>
                        </a:cubicBezTo>
                        <a:cubicBezTo>
                          <a:pt x="0" y="127"/>
                          <a:pt x="7" y="134"/>
                          <a:pt x="15" y="134"/>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467" name="Google Shape;6248;p55">
                    <a:extLst>
                      <a:ext uri="{FF2B5EF4-FFF2-40B4-BE49-F238E27FC236}">
                        <a16:creationId xmlns:a16="http://schemas.microsoft.com/office/drawing/2014/main" id="{F78D11B9-7605-75DF-D422-2C05A703EB46}"/>
                      </a:ext>
                    </a:extLst>
                  </p:cNvPr>
                  <p:cNvSpPr/>
                  <p:nvPr/>
                </p:nvSpPr>
                <p:spPr>
                  <a:xfrm>
                    <a:off x="624173" y="3166057"/>
                    <a:ext cx="94455" cy="53710"/>
                  </a:xfrm>
                  <a:custGeom>
                    <a:avLst/>
                    <a:gdLst/>
                    <a:ahLst/>
                    <a:cxnLst/>
                    <a:rect l="l" t="t" r="r" b="b"/>
                    <a:pathLst>
                      <a:path w="225" h="128" extrusionOk="0">
                        <a:moveTo>
                          <a:pt x="15" y="127"/>
                        </a:moveTo>
                        <a:lnTo>
                          <a:pt x="15" y="127"/>
                        </a:lnTo>
                        <a:cubicBezTo>
                          <a:pt x="22" y="127"/>
                          <a:pt x="22" y="120"/>
                          <a:pt x="22" y="112"/>
                        </a:cubicBezTo>
                        <a:cubicBezTo>
                          <a:pt x="22" y="68"/>
                          <a:pt x="67" y="30"/>
                          <a:pt x="112" y="30"/>
                        </a:cubicBezTo>
                        <a:cubicBezTo>
                          <a:pt x="157" y="30"/>
                          <a:pt x="194" y="68"/>
                          <a:pt x="194" y="112"/>
                        </a:cubicBezTo>
                        <a:cubicBezTo>
                          <a:pt x="194" y="120"/>
                          <a:pt x="202" y="127"/>
                          <a:pt x="209" y="127"/>
                        </a:cubicBezTo>
                        <a:cubicBezTo>
                          <a:pt x="217" y="127"/>
                          <a:pt x="224" y="120"/>
                          <a:pt x="224" y="112"/>
                        </a:cubicBezTo>
                        <a:cubicBezTo>
                          <a:pt x="224" y="53"/>
                          <a:pt x="172" y="0"/>
                          <a:pt x="112" y="0"/>
                        </a:cubicBezTo>
                        <a:cubicBezTo>
                          <a:pt x="52" y="0"/>
                          <a:pt x="0" y="53"/>
                          <a:pt x="0" y="112"/>
                        </a:cubicBezTo>
                        <a:cubicBezTo>
                          <a:pt x="0" y="120"/>
                          <a:pt x="7" y="127"/>
                          <a:pt x="15" y="127"/>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grpSp>
          </p:grpSp>
          <p:grpSp>
            <p:nvGrpSpPr>
              <p:cNvPr id="452" name="Group 451">
                <a:extLst>
                  <a:ext uri="{FF2B5EF4-FFF2-40B4-BE49-F238E27FC236}">
                    <a16:creationId xmlns:a16="http://schemas.microsoft.com/office/drawing/2014/main" id="{8E88DBAE-1272-BFBC-6721-A513D283E510}"/>
                  </a:ext>
                </a:extLst>
              </p:cNvPr>
              <p:cNvGrpSpPr/>
              <p:nvPr/>
            </p:nvGrpSpPr>
            <p:grpSpPr>
              <a:xfrm>
                <a:off x="4554882" y="883311"/>
                <a:ext cx="274320" cy="274320"/>
                <a:chOff x="905758" y="394424"/>
                <a:chExt cx="979874" cy="979874"/>
              </a:xfrm>
            </p:grpSpPr>
            <p:sp>
              <p:nvSpPr>
                <p:cNvPr id="453" name="Freeform 165">
                  <a:extLst>
                    <a:ext uri="{FF2B5EF4-FFF2-40B4-BE49-F238E27FC236}">
                      <a16:creationId xmlns:a16="http://schemas.microsoft.com/office/drawing/2014/main" id="{ADF0B61B-4D39-B003-F4F8-A2A7EBF4B88C}"/>
                    </a:ext>
                  </a:extLst>
                </p:cNvPr>
                <p:cNvSpPr>
                  <a:spLocks noChangeArrowheads="1"/>
                </p:cNvSpPr>
                <p:nvPr/>
              </p:nvSpPr>
              <p:spPr bwMode="auto">
                <a:xfrm flipH="1">
                  <a:off x="905758" y="394424"/>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grpSp>
              <p:nvGrpSpPr>
                <p:cNvPr id="454" name="Google Shape;1853;p26">
                  <a:extLst>
                    <a:ext uri="{FF2B5EF4-FFF2-40B4-BE49-F238E27FC236}">
                      <a16:creationId xmlns:a16="http://schemas.microsoft.com/office/drawing/2014/main" id="{8923F75E-4DEF-0E20-E105-B795840FEA3E}"/>
                    </a:ext>
                  </a:extLst>
                </p:cNvPr>
                <p:cNvGrpSpPr>
                  <a:grpSpLocks noChangeAspect="1"/>
                </p:cNvGrpSpPr>
                <p:nvPr/>
              </p:nvGrpSpPr>
              <p:grpSpPr>
                <a:xfrm>
                  <a:off x="1204803" y="678621"/>
                  <a:ext cx="381784" cy="411480"/>
                  <a:chOff x="1253041" y="10100699"/>
                  <a:chExt cx="257424" cy="277448"/>
                </a:xfrm>
                <a:solidFill>
                  <a:srgbClr val="FFFFFF"/>
                </a:solidFill>
              </p:grpSpPr>
              <p:sp>
                <p:nvSpPr>
                  <p:cNvPr id="455" name="Google Shape;1854;p26">
                    <a:extLst>
                      <a:ext uri="{FF2B5EF4-FFF2-40B4-BE49-F238E27FC236}">
                        <a16:creationId xmlns:a16="http://schemas.microsoft.com/office/drawing/2014/main" id="{FCF33E08-56B1-FF69-FE9C-626A045A839C}"/>
                      </a:ext>
                    </a:extLst>
                  </p:cNvPr>
                  <p:cNvSpPr/>
                  <p:nvPr/>
                </p:nvSpPr>
                <p:spPr>
                  <a:xfrm>
                    <a:off x="1253041" y="10100699"/>
                    <a:ext cx="257424" cy="277448"/>
                  </a:xfrm>
                  <a:custGeom>
                    <a:avLst/>
                    <a:gdLst/>
                    <a:ahLst/>
                    <a:cxnLst/>
                    <a:rect l="l" t="t" r="r" b="b"/>
                    <a:pathLst>
                      <a:path w="398" h="427" extrusionOk="0">
                        <a:moveTo>
                          <a:pt x="386" y="219"/>
                        </a:moveTo>
                        <a:lnTo>
                          <a:pt x="386" y="219"/>
                        </a:lnTo>
                        <a:cubicBezTo>
                          <a:pt x="383" y="219"/>
                          <a:pt x="378" y="222"/>
                          <a:pt x="378" y="227"/>
                        </a:cubicBezTo>
                        <a:cubicBezTo>
                          <a:pt x="378" y="328"/>
                          <a:pt x="299" y="407"/>
                          <a:pt x="198" y="407"/>
                        </a:cubicBezTo>
                        <a:cubicBezTo>
                          <a:pt x="97" y="407"/>
                          <a:pt x="18" y="328"/>
                          <a:pt x="18" y="227"/>
                        </a:cubicBezTo>
                        <a:cubicBezTo>
                          <a:pt x="18" y="135"/>
                          <a:pt x="90" y="55"/>
                          <a:pt x="182" y="47"/>
                        </a:cubicBezTo>
                        <a:cubicBezTo>
                          <a:pt x="166" y="74"/>
                          <a:pt x="166" y="74"/>
                          <a:pt x="166" y="74"/>
                        </a:cubicBezTo>
                        <a:cubicBezTo>
                          <a:pt x="164" y="76"/>
                          <a:pt x="164" y="82"/>
                          <a:pt x="169" y="84"/>
                        </a:cubicBezTo>
                        <a:cubicBezTo>
                          <a:pt x="172" y="87"/>
                          <a:pt x="177" y="87"/>
                          <a:pt x="180" y="82"/>
                        </a:cubicBezTo>
                        <a:cubicBezTo>
                          <a:pt x="206" y="42"/>
                          <a:pt x="206" y="42"/>
                          <a:pt x="206" y="42"/>
                        </a:cubicBezTo>
                        <a:lnTo>
                          <a:pt x="206" y="42"/>
                        </a:lnTo>
                        <a:lnTo>
                          <a:pt x="206" y="39"/>
                        </a:lnTo>
                        <a:lnTo>
                          <a:pt x="206" y="39"/>
                        </a:lnTo>
                        <a:cubicBezTo>
                          <a:pt x="206" y="37"/>
                          <a:pt x="206" y="37"/>
                          <a:pt x="206" y="34"/>
                        </a:cubicBezTo>
                        <a:lnTo>
                          <a:pt x="206" y="34"/>
                        </a:lnTo>
                        <a:lnTo>
                          <a:pt x="206" y="34"/>
                        </a:lnTo>
                        <a:lnTo>
                          <a:pt x="203" y="31"/>
                        </a:lnTo>
                        <a:cubicBezTo>
                          <a:pt x="174" y="2"/>
                          <a:pt x="174" y="2"/>
                          <a:pt x="174" y="2"/>
                        </a:cubicBezTo>
                        <a:cubicBezTo>
                          <a:pt x="172" y="0"/>
                          <a:pt x="166" y="0"/>
                          <a:pt x="161" y="2"/>
                        </a:cubicBezTo>
                        <a:cubicBezTo>
                          <a:pt x="158" y="5"/>
                          <a:pt x="158" y="10"/>
                          <a:pt x="161" y="15"/>
                        </a:cubicBezTo>
                        <a:cubicBezTo>
                          <a:pt x="177" y="31"/>
                          <a:pt x="177" y="31"/>
                          <a:pt x="177" y="31"/>
                        </a:cubicBezTo>
                        <a:cubicBezTo>
                          <a:pt x="79" y="42"/>
                          <a:pt x="0" y="124"/>
                          <a:pt x="0" y="227"/>
                        </a:cubicBezTo>
                        <a:cubicBezTo>
                          <a:pt x="0" y="336"/>
                          <a:pt x="90" y="426"/>
                          <a:pt x="198" y="426"/>
                        </a:cubicBezTo>
                        <a:cubicBezTo>
                          <a:pt x="307" y="426"/>
                          <a:pt x="397" y="336"/>
                          <a:pt x="397" y="227"/>
                        </a:cubicBezTo>
                        <a:cubicBezTo>
                          <a:pt x="397" y="222"/>
                          <a:pt x="391" y="219"/>
                          <a:pt x="386" y="219"/>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456" name="Google Shape;1855;p26">
                    <a:extLst>
                      <a:ext uri="{FF2B5EF4-FFF2-40B4-BE49-F238E27FC236}">
                        <a16:creationId xmlns:a16="http://schemas.microsoft.com/office/drawing/2014/main" id="{342CA8C3-ACBE-F508-C410-2AC2C48F1041}"/>
                      </a:ext>
                    </a:extLst>
                  </p:cNvPr>
                  <p:cNvSpPr/>
                  <p:nvPr/>
                </p:nvSpPr>
                <p:spPr>
                  <a:xfrm>
                    <a:off x="1341710" y="10212251"/>
                    <a:ext cx="77226" cy="74367"/>
                  </a:xfrm>
                  <a:custGeom>
                    <a:avLst/>
                    <a:gdLst/>
                    <a:ahLst/>
                    <a:cxnLst/>
                    <a:rect l="l" t="t" r="r" b="b"/>
                    <a:pathLst>
                      <a:path w="117" h="114" extrusionOk="0">
                        <a:moveTo>
                          <a:pt x="2" y="111"/>
                        </a:moveTo>
                        <a:lnTo>
                          <a:pt x="2" y="111"/>
                        </a:lnTo>
                        <a:cubicBezTo>
                          <a:pt x="5" y="113"/>
                          <a:pt x="8" y="113"/>
                          <a:pt x="10" y="113"/>
                        </a:cubicBezTo>
                        <a:cubicBezTo>
                          <a:pt x="10" y="113"/>
                          <a:pt x="13" y="113"/>
                          <a:pt x="15" y="111"/>
                        </a:cubicBezTo>
                        <a:cubicBezTo>
                          <a:pt x="111" y="15"/>
                          <a:pt x="111" y="15"/>
                          <a:pt x="111" y="15"/>
                        </a:cubicBezTo>
                        <a:cubicBezTo>
                          <a:pt x="116" y="10"/>
                          <a:pt x="116" y="5"/>
                          <a:pt x="111" y="2"/>
                        </a:cubicBezTo>
                        <a:cubicBezTo>
                          <a:pt x="108" y="0"/>
                          <a:pt x="103" y="0"/>
                          <a:pt x="100" y="2"/>
                        </a:cubicBezTo>
                        <a:cubicBezTo>
                          <a:pt x="2" y="97"/>
                          <a:pt x="2" y="97"/>
                          <a:pt x="2" y="97"/>
                        </a:cubicBezTo>
                        <a:cubicBezTo>
                          <a:pt x="0" y="103"/>
                          <a:pt x="0" y="108"/>
                          <a:pt x="2" y="111"/>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457" name="Google Shape;1856;p26">
                    <a:extLst>
                      <a:ext uri="{FF2B5EF4-FFF2-40B4-BE49-F238E27FC236}">
                        <a16:creationId xmlns:a16="http://schemas.microsoft.com/office/drawing/2014/main" id="{2F9EA03B-81D3-C468-7291-9573702BC133}"/>
                      </a:ext>
                    </a:extLst>
                  </p:cNvPr>
                  <p:cNvSpPr/>
                  <p:nvPr/>
                </p:nvSpPr>
                <p:spPr>
                  <a:xfrm>
                    <a:off x="1341710" y="10206530"/>
                    <a:ext cx="37183" cy="37183"/>
                  </a:xfrm>
                  <a:custGeom>
                    <a:avLst/>
                    <a:gdLst/>
                    <a:ahLst/>
                    <a:cxnLst/>
                    <a:rect l="l" t="t" r="r" b="b"/>
                    <a:pathLst>
                      <a:path w="56" h="56" extrusionOk="0">
                        <a:moveTo>
                          <a:pt x="29" y="55"/>
                        </a:moveTo>
                        <a:lnTo>
                          <a:pt x="29" y="55"/>
                        </a:lnTo>
                        <a:cubicBezTo>
                          <a:pt x="42" y="55"/>
                          <a:pt x="55" y="42"/>
                          <a:pt x="55" y="26"/>
                        </a:cubicBezTo>
                        <a:cubicBezTo>
                          <a:pt x="55" y="13"/>
                          <a:pt x="42" y="0"/>
                          <a:pt x="29" y="0"/>
                        </a:cubicBezTo>
                        <a:cubicBezTo>
                          <a:pt x="13" y="0"/>
                          <a:pt x="0" y="13"/>
                          <a:pt x="0" y="26"/>
                        </a:cubicBezTo>
                        <a:cubicBezTo>
                          <a:pt x="0" y="42"/>
                          <a:pt x="13" y="55"/>
                          <a:pt x="29" y="55"/>
                        </a:cubicBezTo>
                        <a:close/>
                        <a:moveTo>
                          <a:pt x="29" y="16"/>
                        </a:moveTo>
                        <a:lnTo>
                          <a:pt x="29" y="16"/>
                        </a:lnTo>
                        <a:cubicBezTo>
                          <a:pt x="34" y="16"/>
                          <a:pt x="37" y="21"/>
                          <a:pt x="37" y="26"/>
                        </a:cubicBezTo>
                        <a:cubicBezTo>
                          <a:pt x="37" y="32"/>
                          <a:pt x="34" y="37"/>
                          <a:pt x="29" y="37"/>
                        </a:cubicBezTo>
                        <a:cubicBezTo>
                          <a:pt x="23" y="37"/>
                          <a:pt x="18" y="32"/>
                          <a:pt x="18" y="26"/>
                        </a:cubicBezTo>
                        <a:cubicBezTo>
                          <a:pt x="18" y="21"/>
                          <a:pt x="23" y="16"/>
                          <a:pt x="29" y="16"/>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458" name="Google Shape;1857;p26">
                    <a:extLst>
                      <a:ext uri="{FF2B5EF4-FFF2-40B4-BE49-F238E27FC236}">
                        <a16:creationId xmlns:a16="http://schemas.microsoft.com/office/drawing/2014/main" id="{FF822FB3-111B-C513-06A7-4E91DF2C939A}"/>
                      </a:ext>
                    </a:extLst>
                  </p:cNvPr>
                  <p:cNvSpPr/>
                  <p:nvPr/>
                </p:nvSpPr>
                <p:spPr>
                  <a:xfrm>
                    <a:off x="1384613" y="10252294"/>
                    <a:ext cx="34323" cy="37183"/>
                  </a:xfrm>
                  <a:custGeom>
                    <a:avLst/>
                    <a:gdLst/>
                    <a:ahLst/>
                    <a:cxnLst/>
                    <a:rect l="l" t="t" r="r" b="b"/>
                    <a:pathLst>
                      <a:path w="54" h="56" extrusionOk="0">
                        <a:moveTo>
                          <a:pt x="27" y="0"/>
                        </a:moveTo>
                        <a:lnTo>
                          <a:pt x="27" y="0"/>
                        </a:lnTo>
                        <a:cubicBezTo>
                          <a:pt x="11" y="0"/>
                          <a:pt x="0" y="13"/>
                          <a:pt x="0" y="29"/>
                        </a:cubicBezTo>
                        <a:cubicBezTo>
                          <a:pt x="0" y="42"/>
                          <a:pt x="11" y="55"/>
                          <a:pt x="27" y="55"/>
                        </a:cubicBezTo>
                        <a:cubicBezTo>
                          <a:pt x="43" y="55"/>
                          <a:pt x="53" y="42"/>
                          <a:pt x="53" y="29"/>
                        </a:cubicBezTo>
                        <a:cubicBezTo>
                          <a:pt x="53" y="13"/>
                          <a:pt x="43" y="0"/>
                          <a:pt x="27" y="0"/>
                        </a:cubicBezTo>
                        <a:close/>
                        <a:moveTo>
                          <a:pt x="27" y="37"/>
                        </a:moveTo>
                        <a:lnTo>
                          <a:pt x="27" y="37"/>
                        </a:lnTo>
                        <a:cubicBezTo>
                          <a:pt x="21" y="37"/>
                          <a:pt x="16" y="34"/>
                          <a:pt x="16" y="29"/>
                        </a:cubicBezTo>
                        <a:cubicBezTo>
                          <a:pt x="16" y="24"/>
                          <a:pt x="21" y="18"/>
                          <a:pt x="27" y="18"/>
                        </a:cubicBezTo>
                        <a:cubicBezTo>
                          <a:pt x="32" y="18"/>
                          <a:pt x="37" y="24"/>
                          <a:pt x="37" y="29"/>
                        </a:cubicBezTo>
                        <a:cubicBezTo>
                          <a:pt x="37" y="34"/>
                          <a:pt x="32" y="37"/>
                          <a:pt x="27" y="37"/>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grpSp>
          </p:grpSp>
        </p:grpSp>
        <p:grpSp>
          <p:nvGrpSpPr>
            <p:cNvPr id="470" name="Group 469">
              <a:extLst>
                <a:ext uri="{FF2B5EF4-FFF2-40B4-BE49-F238E27FC236}">
                  <a16:creationId xmlns:a16="http://schemas.microsoft.com/office/drawing/2014/main" id="{B76D065D-6EBA-BF05-D62C-B11ABA5580DD}"/>
                </a:ext>
              </a:extLst>
            </p:cNvPr>
            <p:cNvGrpSpPr/>
            <p:nvPr/>
          </p:nvGrpSpPr>
          <p:grpSpPr>
            <a:xfrm>
              <a:off x="10550945" y="4571973"/>
              <a:ext cx="982084" cy="276101"/>
              <a:chOff x="4554882" y="883311"/>
              <a:chExt cx="982084" cy="276101"/>
            </a:xfrm>
          </p:grpSpPr>
          <p:grpSp>
            <p:nvGrpSpPr>
              <p:cNvPr id="471" name="Group 470">
                <a:extLst>
                  <a:ext uri="{FF2B5EF4-FFF2-40B4-BE49-F238E27FC236}">
                    <a16:creationId xmlns:a16="http://schemas.microsoft.com/office/drawing/2014/main" id="{50283254-CF29-496F-B08E-C719D9C12097}"/>
                  </a:ext>
                </a:extLst>
              </p:cNvPr>
              <p:cNvGrpSpPr/>
              <p:nvPr/>
            </p:nvGrpSpPr>
            <p:grpSpPr>
              <a:xfrm>
                <a:off x="5262646" y="883311"/>
                <a:ext cx="274320" cy="274320"/>
                <a:chOff x="3151650" y="394424"/>
                <a:chExt cx="979874" cy="974444"/>
              </a:xfrm>
            </p:grpSpPr>
            <p:sp>
              <p:nvSpPr>
                <p:cNvPr id="489" name="Freeform 167">
                  <a:extLst>
                    <a:ext uri="{FF2B5EF4-FFF2-40B4-BE49-F238E27FC236}">
                      <a16:creationId xmlns:a16="http://schemas.microsoft.com/office/drawing/2014/main" id="{0599E636-3313-35BF-8777-A2C9863DADB8}"/>
                    </a:ext>
                  </a:extLst>
                </p:cNvPr>
                <p:cNvSpPr>
                  <a:spLocks noChangeArrowheads="1"/>
                </p:cNvSpPr>
                <p:nvPr/>
              </p:nvSpPr>
              <p:spPr bwMode="auto">
                <a:xfrm flipH="1">
                  <a:off x="3151650" y="394424"/>
                  <a:ext cx="979874" cy="974444"/>
                </a:xfrm>
                <a:custGeom>
                  <a:avLst/>
                  <a:gdLst>
                    <a:gd name="T0" fmla="*/ 1393 w 1593"/>
                    <a:gd name="T1" fmla="*/ 1584 h 1585"/>
                    <a:gd name="T2" fmla="*/ 1393 w 1593"/>
                    <a:gd name="T3" fmla="*/ 1584 h 1585"/>
                    <a:gd name="T4" fmla="*/ 200 w 1593"/>
                    <a:gd name="T5" fmla="*/ 1584 h 1585"/>
                    <a:gd name="T6" fmla="*/ 0 w 1593"/>
                    <a:gd name="T7" fmla="*/ 1392 h 1585"/>
                    <a:gd name="T8" fmla="*/ 0 w 1593"/>
                    <a:gd name="T9" fmla="*/ 191 h 1585"/>
                    <a:gd name="T10" fmla="*/ 200 w 1593"/>
                    <a:gd name="T11" fmla="*/ 0 h 1585"/>
                    <a:gd name="T12" fmla="*/ 1393 w 1593"/>
                    <a:gd name="T13" fmla="*/ 0 h 1585"/>
                    <a:gd name="T14" fmla="*/ 1592 w 1593"/>
                    <a:gd name="T15" fmla="*/ 191 h 1585"/>
                    <a:gd name="T16" fmla="*/ 1592 w 1593"/>
                    <a:gd name="T17" fmla="*/ 1392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499"/>
                        <a:pt x="0" y="1392"/>
                      </a:cubicBezTo>
                      <a:cubicBezTo>
                        <a:pt x="0" y="191"/>
                        <a:pt x="0" y="191"/>
                        <a:pt x="0" y="191"/>
                      </a:cubicBezTo>
                      <a:cubicBezTo>
                        <a:pt x="0" y="84"/>
                        <a:pt x="92" y="0"/>
                        <a:pt x="200" y="0"/>
                      </a:cubicBezTo>
                      <a:cubicBezTo>
                        <a:pt x="1393" y="0"/>
                        <a:pt x="1393" y="0"/>
                        <a:pt x="1393" y="0"/>
                      </a:cubicBezTo>
                      <a:cubicBezTo>
                        <a:pt x="1508" y="0"/>
                        <a:pt x="1592" y="84"/>
                        <a:pt x="1592" y="191"/>
                      </a:cubicBezTo>
                      <a:cubicBezTo>
                        <a:pt x="1592" y="1392"/>
                        <a:pt x="1592" y="1392"/>
                        <a:pt x="1592" y="1392"/>
                      </a:cubicBezTo>
                      <a:cubicBezTo>
                        <a:pt x="1592" y="1499"/>
                        <a:pt x="1508" y="1584"/>
                        <a:pt x="1393" y="1584"/>
                      </a:cubicBezTo>
                    </a:path>
                  </a:pathLst>
                </a:custGeom>
                <a:solidFill>
                  <a:srgbClr val="0075BE"/>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sp>
              <p:nvSpPr>
                <p:cNvPr id="490" name="Google Shape;6110;p89">
                  <a:extLst>
                    <a:ext uri="{FF2B5EF4-FFF2-40B4-BE49-F238E27FC236}">
                      <a16:creationId xmlns:a16="http://schemas.microsoft.com/office/drawing/2014/main" id="{F0EF41C4-8C70-39A5-C795-75046B4D9EB3}"/>
                    </a:ext>
                  </a:extLst>
                </p:cNvPr>
                <p:cNvSpPr/>
                <p:nvPr/>
              </p:nvSpPr>
              <p:spPr>
                <a:xfrm>
                  <a:off x="3435847" y="675906"/>
                  <a:ext cx="411480" cy="411480"/>
                </a:xfrm>
                <a:custGeom>
                  <a:avLst/>
                  <a:gdLst/>
                  <a:ahLst/>
                  <a:cxnLst/>
                  <a:rect l="l" t="t" r="r" b="b"/>
                  <a:pathLst>
                    <a:path w="1206600" h="1206600" extrusionOk="0">
                      <a:moveTo>
                        <a:pt x="1187549" y="121930"/>
                      </a:moveTo>
                      <a:lnTo>
                        <a:pt x="1035136" y="121930"/>
                      </a:lnTo>
                      <a:lnTo>
                        <a:pt x="1035136" y="30482"/>
                      </a:lnTo>
                      <a:cubicBezTo>
                        <a:pt x="1035136" y="13971"/>
                        <a:pt x="1021165" y="0"/>
                        <a:pt x="1004654" y="0"/>
                      </a:cubicBezTo>
                      <a:cubicBezTo>
                        <a:pt x="988142" y="0"/>
                        <a:pt x="974171" y="13971"/>
                        <a:pt x="974171" y="30482"/>
                      </a:cubicBezTo>
                      <a:lnTo>
                        <a:pt x="974171" y="121930"/>
                      </a:lnTo>
                      <a:lnTo>
                        <a:pt x="274343" y="121930"/>
                      </a:lnTo>
                      <a:lnTo>
                        <a:pt x="274343" y="30482"/>
                      </a:lnTo>
                      <a:cubicBezTo>
                        <a:pt x="274343" y="13971"/>
                        <a:pt x="260372" y="0"/>
                        <a:pt x="243860" y="0"/>
                      </a:cubicBezTo>
                      <a:cubicBezTo>
                        <a:pt x="227349" y="0"/>
                        <a:pt x="213378" y="13971"/>
                        <a:pt x="213378" y="30482"/>
                      </a:cubicBezTo>
                      <a:lnTo>
                        <a:pt x="213378" y="121930"/>
                      </a:lnTo>
                      <a:lnTo>
                        <a:pt x="30483" y="121930"/>
                      </a:lnTo>
                      <a:cubicBezTo>
                        <a:pt x="13972" y="121930"/>
                        <a:pt x="0" y="135901"/>
                        <a:pt x="0" y="152413"/>
                      </a:cubicBezTo>
                      <a:lnTo>
                        <a:pt x="0" y="1187549"/>
                      </a:lnTo>
                      <a:cubicBezTo>
                        <a:pt x="0" y="1204061"/>
                        <a:pt x="13972" y="1218032"/>
                        <a:pt x="30483" y="1218032"/>
                      </a:cubicBezTo>
                      <a:lnTo>
                        <a:pt x="1187549" y="1218032"/>
                      </a:lnTo>
                      <a:cubicBezTo>
                        <a:pt x="1204060" y="1218032"/>
                        <a:pt x="1218032" y="1204061"/>
                        <a:pt x="1218032" y="1187549"/>
                      </a:cubicBezTo>
                      <a:lnTo>
                        <a:pt x="1218032" y="152413"/>
                      </a:lnTo>
                      <a:cubicBezTo>
                        <a:pt x="1218032" y="135901"/>
                        <a:pt x="1204060" y="121930"/>
                        <a:pt x="1187549" y="121930"/>
                      </a:cubicBezTo>
                      <a:close/>
                      <a:moveTo>
                        <a:pt x="1157067" y="182895"/>
                      </a:moveTo>
                      <a:lnTo>
                        <a:pt x="1157067" y="274343"/>
                      </a:lnTo>
                      <a:lnTo>
                        <a:pt x="60965" y="274343"/>
                      </a:lnTo>
                      <a:lnTo>
                        <a:pt x="60965" y="182895"/>
                      </a:lnTo>
                      <a:lnTo>
                        <a:pt x="1157067" y="182895"/>
                      </a:lnTo>
                      <a:close/>
                      <a:moveTo>
                        <a:pt x="60965" y="1157067"/>
                      </a:moveTo>
                      <a:lnTo>
                        <a:pt x="60965" y="335308"/>
                      </a:lnTo>
                      <a:lnTo>
                        <a:pt x="1157067" y="335308"/>
                      </a:lnTo>
                      <a:lnTo>
                        <a:pt x="1157067" y="1157067"/>
                      </a:lnTo>
                      <a:lnTo>
                        <a:pt x="60965" y="1157067"/>
                      </a:lnTo>
                      <a:close/>
                      <a:moveTo>
                        <a:pt x="896695" y="649024"/>
                      </a:moveTo>
                      <a:lnTo>
                        <a:pt x="716340" y="622352"/>
                      </a:lnTo>
                      <a:lnTo>
                        <a:pt x="636324" y="458508"/>
                      </a:lnTo>
                      <a:cubicBezTo>
                        <a:pt x="631243" y="448348"/>
                        <a:pt x="621082" y="441997"/>
                        <a:pt x="609651" y="441997"/>
                      </a:cubicBezTo>
                      <a:cubicBezTo>
                        <a:pt x="598220" y="441997"/>
                        <a:pt x="588059" y="448348"/>
                        <a:pt x="582979" y="458508"/>
                      </a:cubicBezTo>
                      <a:lnTo>
                        <a:pt x="502962" y="622352"/>
                      </a:lnTo>
                      <a:lnTo>
                        <a:pt x="322607" y="649024"/>
                      </a:lnTo>
                      <a:cubicBezTo>
                        <a:pt x="311176" y="650294"/>
                        <a:pt x="301015" y="659185"/>
                        <a:pt x="298475" y="669346"/>
                      </a:cubicBezTo>
                      <a:cubicBezTo>
                        <a:pt x="294665" y="680777"/>
                        <a:pt x="298475" y="692208"/>
                        <a:pt x="306096" y="701099"/>
                      </a:cubicBezTo>
                      <a:lnTo>
                        <a:pt x="436917" y="828109"/>
                      </a:lnTo>
                      <a:lnTo>
                        <a:pt x="406434" y="1007194"/>
                      </a:lnTo>
                      <a:cubicBezTo>
                        <a:pt x="403894" y="1018625"/>
                        <a:pt x="408974" y="1030056"/>
                        <a:pt x="419135" y="1036406"/>
                      </a:cubicBezTo>
                      <a:cubicBezTo>
                        <a:pt x="428026" y="1042757"/>
                        <a:pt x="440727" y="1044027"/>
                        <a:pt x="450888" y="1038947"/>
                      </a:cubicBezTo>
                      <a:lnTo>
                        <a:pt x="612191" y="953850"/>
                      </a:lnTo>
                      <a:lnTo>
                        <a:pt x="773495" y="1038947"/>
                      </a:lnTo>
                      <a:cubicBezTo>
                        <a:pt x="778575" y="1041487"/>
                        <a:pt x="782386" y="1042757"/>
                        <a:pt x="787466" y="1042757"/>
                      </a:cubicBezTo>
                      <a:cubicBezTo>
                        <a:pt x="793816" y="1042757"/>
                        <a:pt x="800167" y="1040217"/>
                        <a:pt x="805247" y="1036406"/>
                      </a:cubicBezTo>
                      <a:cubicBezTo>
                        <a:pt x="814138" y="1030056"/>
                        <a:pt x="819218" y="1018625"/>
                        <a:pt x="817948" y="1007194"/>
                      </a:cubicBezTo>
                      <a:lnTo>
                        <a:pt x="787466" y="828109"/>
                      </a:lnTo>
                      <a:lnTo>
                        <a:pt x="918286" y="701099"/>
                      </a:lnTo>
                      <a:cubicBezTo>
                        <a:pt x="927177" y="693478"/>
                        <a:pt x="929718" y="680777"/>
                        <a:pt x="925907" y="669346"/>
                      </a:cubicBezTo>
                      <a:cubicBezTo>
                        <a:pt x="918286" y="659185"/>
                        <a:pt x="908126" y="650294"/>
                        <a:pt x="896695" y="649024"/>
                      </a:cubicBezTo>
                      <a:close/>
                      <a:moveTo>
                        <a:pt x="729041" y="795086"/>
                      </a:moveTo>
                      <a:cubicBezTo>
                        <a:pt x="721420" y="802707"/>
                        <a:pt x="718880" y="811598"/>
                        <a:pt x="720150" y="821759"/>
                      </a:cubicBezTo>
                      <a:lnTo>
                        <a:pt x="743012" y="956390"/>
                      </a:lnTo>
                      <a:lnTo>
                        <a:pt x="622352" y="892885"/>
                      </a:lnTo>
                      <a:cubicBezTo>
                        <a:pt x="613461" y="887804"/>
                        <a:pt x="603300" y="887804"/>
                        <a:pt x="594409" y="892885"/>
                      </a:cubicBezTo>
                      <a:lnTo>
                        <a:pt x="473749" y="956390"/>
                      </a:lnTo>
                      <a:lnTo>
                        <a:pt x="496612" y="821759"/>
                      </a:lnTo>
                      <a:cubicBezTo>
                        <a:pt x="497882" y="811598"/>
                        <a:pt x="495341" y="801437"/>
                        <a:pt x="487721" y="795086"/>
                      </a:cubicBezTo>
                      <a:lnTo>
                        <a:pt x="389923" y="699828"/>
                      </a:lnTo>
                      <a:lnTo>
                        <a:pt x="524554" y="680777"/>
                      </a:lnTo>
                      <a:cubicBezTo>
                        <a:pt x="534715" y="679507"/>
                        <a:pt x="543605" y="673156"/>
                        <a:pt x="547416" y="664266"/>
                      </a:cubicBezTo>
                      <a:lnTo>
                        <a:pt x="608381" y="542335"/>
                      </a:lnTo>
                      <a:lnTo>
                        <a:pt x="668076" y="664266"/>
                      </a:lnTo>
                      <a:cubicBezTo>
                        <a:pt x="671886" y="673156"/>
                        <a:pt x="680777" y="679507"/>
                        <a:pt x="690938" y="680777"/>
                      </a:cubicBezTo>
                      <a:lnTo>
                        <a:pt x="825569" y="699828"/>
                      </a:lnTo>
                      <a:lnTo>
                        <a:pt x="729041" y="795086"/>
                      </a:lnTo>
                      <a:close/>
                    </a:path>
                  </a:pathLst>
                </a:custGeom>
                <a:solidFill>
                  <a:srgbClr val="FFFFFF"/>
                </a:solid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800" b="0" i="0" u="none" strike="noStrike" kern="0" cap="none" spc="0" normalizeH="0" baseline="0" noProof="0" dirty="0">
                    <a:ln>
                      <a:noFill/>
                    </a:ln>
                    <a:solidFill>
                      <a:srgbClr val="989998"/>
                    </a:solidFill>
                    <a:effectLst/>
                    <a:uLnTx/>
                    <a:uFillTx/>
                    <a:latin typeface="Dax Offc Pro" panose="020B0504030101020102" pitchFamily="34" charset="0"/>
                    <a:ea typeface="Calibri"/>
                    <a:cs typeface="Calibri"/>
                    <a:sym typeface="Calibri"/>
                  </a:endParaRPr>
                </a:p>
              </p:txBody>
            </p:sp>
          </p:grpSp>
          <p:grpSp>
            <p:nvGrpSpPr>
              <p:cNvPr id="472" name="Group 471">
                <a:extLst>
                  <a:ext uri="{FF2B5EF4-FFF2-40B4-BE49-F238E27FC236}">
                    <a16:creationId xmlns:a16="http://schemas.microsoft.com/office/drawing/2014/main" id="{90B26D8E-00FE-B38E-679B-69FE19B18BF1}"/>
                  </a:ext>
                </a:extLst>
              </p:cNvPr>
              <p:cNvGrpSpPr/>
              <p:nvPr/>
            </p:nvGrpSpPr>
            <p:grpSpPr>
              <a:xfrm>
                <a:off x="4908764" y="885092"/>
                <a:ext cx="274320" cy="274320"/>
                <a:chOff x="2017814" y="394424"/>
                <a:chExt cx="979874" cy="974444"/>
              </a:xfrm>
            </p:grpSpPr>
            <p:sp>
              <p:nvSpPr>
                <p:cNvPr id="480" name="Freeform 166">
                  <a:extLst>
                    <a:ext uri="{FF2B5EF4-FFF2-40B4-BE49-F238E27FC236}">
                      <a16:creationId xmlns:a16="http://schemas.microsoft.com/office/drawing/2014/main" id="{68D4BE17-B05D-E3D7-35E7-2D2C60E96E80}"/>
                    </a:ext>
                  </a:extLst>
                </p:cNvPr>
                <p:cNvSpPr>
                  <a:spLocks noChangeArrowheads="1"/>
                </p:cNvSpPr>
                <p:nvPr/>
              </p:nvSpPr>
              <p:spPr bwMode="auto">
                <a:xfrm flipH="1">
                  <a:off x="2017814" y="394424"/>
                  <a:ext cx="979874" cy="974444"/>
                </a:xfrm>
                <a:custGeom>
                  <a:avLst/>
                  <a:gdLst>
                    <a:gd name="T0" fmla="*/ 1393 w 1593"/>
                    <a:gd name="T1" fmla="*/ 1584 h 1585"/>
                    <a:gd name="T2" fmla="*/ 1393 w 1593"/>
                    <a:gd name="T3" fmla="*/ 1584 h 1585"/>
                    <a:gd name="T4" fmla="*/ 200 w 1593"/>
                    <a:gd name="T5" fmla="*/ 1584 h 1585"/>
                    <a:gd name="T6" fmla="*/ 0 w 1593"/>
                    <a:gd name="T7" fmla="*/ 1393 h 1585"/>
                    <a:gd name="T8" fmla="*/ 0 w 1593"/>
                    <a:gd name="T9" fmla="*/ 192 h 1585"/>
                    <a:gd name="T10" fmla="*/ 200 w 1593"/>
                    <a:gd name="T11" fmla="*/ 0 h 1585"/>
                    <a:gd name="T12" fmla="*/ 1393 w 1593"/>
                    <a:gd name="T13" fmla="*/ 0 h 1585"/>
                    <a:gd name="T14" fmla="*/ 1592 w 1593"/>
                    <a:gd name="T15" fmla="*/ 192 h 1585"/>
                    <a:gd name="T16" fmla="*/ 1592 w 1593"/>
                    <a:gd name="T17" fmla="*/ 1393 h 1585"/>
                    <a:gd name="T18" fmla="*/ 1393 w 1593"/>
                    <a:gd name="T19" fmla="*/ 1584 h 1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85">
                      <a:moveTo>
                        <a:pt x="1393" y="1584"/>
                      </a:moveTo>
                      <a:lnTo>
                        <a:pt x="1393" y="1584"/>
                      </a:lnTo>
                      <a:cubicBezTo>
                        <a:pt x="200" y="1584"/>
                        <a:pt x="200" y="1584"/>
                        <a:pt x="200" y="1584"/>
                      </a:cubicBezTo>
                      <a:cubicBezTo>
                        <a:pt x="92" y="1584"/>
                        <a:pt x="0" y="1500"/>
                        <a:pt x="0" y="1393"/>
                      </a:cubicBezTo>
                      <a:cubicBezTo>
                        <a:pt x="0" y="192"/>
                        <a:pt x="0" y="192"/>
                        <a:pt x="0" y="192"/>
                      </a:cubicBezTo>
                      <a:cubicBezTo>
                        <a:pt x="0" y="85"/>
                        <a:pt x="92" y="0"/>
                        <a:pt x="200" y="0"/>
                      </a:cubicBezTo>
                      <a:cubicBezTo>
                        <a:pt x="1393" y="0"/>
                        <a:pt x="1393" y="0"/>
                        <a:pt x="1393" y="0"/>
                      </a:cubicBezTo>
                      <a:cubicBezTo>
                        <a:pt x="1508" y="0"/>
                        <a:pt x="1592" y="85"/>
                        <a:pt x="1592" y="192"/>
                      </a:cubicBezTo>
                      <a:cubicBezTo>
                        <a:pt x="1592" y="1393"/>
                        <a:pt x="1592" y="1393"/>
                        <a:pt x="1592" y="1393"/>
                      </a:cubicBezTo>
                      <a:cubicBezTo>
                        <a:pt x="1592" y="1500"/>
                        <a:pt x="1508" y="1584"/>
                        <a:pt x="1393" y="1584"/>
                      </a:cubicBezTo>
                    </a:path>
                  </a:pathLst>
                </a:custGeom>
                <a:solidFill>
                  <a:srgbClr val="005789"/>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dirty="0">
                    <a:ln>
                      <a:noFill/>
                    </a:ln>
                    <a:solidFill>
                      <a:srgbClr val="989998"/>
                    </a:solidFill>
                    <a:effectLst/>
                    <a:uLnTx/>
                    <a:uFillTx/>
                    <a:latin typeface="Dax Offc Pro" panose="020B0504030101020102" pitchFamily="34" charset="0"/>
                    <a:ea typeface="+mn-ea"/>
                    <a:cs typeface="+mn-cs"/>
                  </a:endParaRPr>
                </a:p>
              </p:txBody>
            </p:sp>
            <p:grpSp>
              <p:nvGrpSpPr>
                <p:cNvPr id="481" name="Google Shape;6241;p55">
                  <a:extLst>
                    <a:ext uri="{FF2B5EF4-FFF2-40B4-BE49-F238E27FC236}">
                      <a16:creationId xmlns:a16="http://schemas.microsoft.com/office/drawing/2014/main" id="{BE661E26-1B24-4F22-36C0-90122BB0BBBA}"/>
                    </a:ext>
                  </a:extLst>
                </p:cNvPr>
                <p:cNvGrpSpPr>
                  <a:grpSpLocks noChangeAspect="1"/>
                </p:cNvGrpSpPr>
                <p:nvPr/>
              </p:nvGrpSpPr>
              <p:grpSpPr>
                <a:xfrm>
                  <a:off x="2362776" y="675906"/>
                  <a:ext cx="289950" cy="411480"/>
                  <a:chOff x="574167" y="2991963"/>
                  <a:chExt cx="194466" cy="275959"/>
                </a:xfrm>
                <a:solidFill>
                  <a:srgbClr val="FFFFFF"/>
                </a:solidFill>
              </p:grpSpPr>
              <p:sp>
                <p:nvSpPr>
                  <p:cNvPr id="482" name="Google Shape;6242;p55">
                    <a:extLst>
                      <a:ext uri="{FF2B5EF4-FFF2-40B4-BE49-F238E27FC236}">
                        <a16:creationId xmlns:a16="http://schemas.microsoft.com/office/drawing/2014/main" id="{0D160910-95F7-F3DE-52BE-962C9087A03E}"/>
                      </a:ext>
                    </a:extLst>
                  </p:cNvPr>
                  <p:cNvSpPr/>
                  <p:nvPr/>
                </p:nvSpPr>
                <p:spPr>
                  <a:xfrm>
                    <a:off x="574167" y="2991963"/>
                    <a:ext cx="194466" cy="275959"/>
                  </a:xfrm>
                  <a:custGeom>
                    <a:avLst/>
                    <a:gdLst/>
                    <a:ahLst/>
                    <a:cxnLst/>
                    <a:rect l="l" t="t" r="r" b="b"/>
                    <a:pathLst>
                      <a:path w="465" h="658" extrusionOk="0">
                        <a:moveTo>
                          <a:pt x="449" y="0"/>
                        </a:moveTo>
                        <a:lnTo>
                          <a:pt x="449" y="0"/>
                        </a:lnTo>
                        <a:cubicBezTo>
                          <a:pt x="8" y="0"/>
                          <a:pt x="8" y="0"/>
                          <a:pt x="8" y="0"/>
                        </a:cubicBezTo>
                        <a:cubicBezTo>
                          <a:pt x="0" y="0"/>
                          <a:pt x="0" y="0"/>
                          <a:pt x="0" y="15"/>
                        </a:cubicBezTo>
                        <a:cubicBezTo>
                          <a:pt x="0" y="642"/>
                          <a:pt x="0" y="642"/>
                          <a:pt x="0" y="642"/>
                        </a:cubicBezTo>
                        <a:cubicBezTo>
                          <a:pt x="0" y="650"/>
                          <a:pt x="0" y="657"/>
                          <a:pt x="8" y="657"/>
                        </a:cubicBezTo>
                        <a:cubicBezTo>
                          <a:pt x="449" y="657"/>
                          <a:pt x="449" y="657"/>
                          <a:pt x="449" y="657"/>
                        </a:cubicBezTo>
                        <a:cubicBezTo>
                          <a:pt x="456" y="657"/>
                          <a:pt x="464" y="650"/>
                          <a:pt x="464" y="642"/>
                        </a:cubicBezTo>
                        <a:cubicBezTo>
                          <a:pt x="464" y="15"/>
                          <a:pt x="464" y="15"/>
                          <a:pt x="464" y="15"/>
                        </a:cubicBezTo>
                        <a:cubicBezTo>
                          <a:pt x="464" y="0"/>
                          <a:pt x="456" y="0"/>
                          <a:pt x="449" y="0"/>
                        </a:cubicBezTo>
                        <a:close/>
                        <a:moveTo>
                          <a:pt x="441" y="627"/>
                        </a:moveTo>
                        <a:lnTo>
                          <a:pt x="441" y="627"/>
                        </a:lnTo>
                        <a:cubicBezTo>
                          <a:pt x="23" y="627"/>
                          <a:pt x="23" y="627"/>
                          <a:pt x="23" y="627"/>
                        </a:cubicBezTo>
                        <a:cubicBezTo>
                          <a:pt x="23" y="22"/>
                          <a:pt x="23" y="22"/>
                          <a:pt x="23" y="22"/>
                        </a:cubicBezTo>
                        <a:cubicBezTo>
                          <a:pt x="441" y="22"/>
                          <a:pt x="441" y="22"/>
                          <a:pt x="441" y="22"/>
                        </a:cubicBezTo>
                        <a:lnTo>
                          <a:pt x="441" y="627"/>
                        </a:ln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483" name="Google Shape;6243;p55">
                    <a:extLst>
                      <a:ext uri="{FF2B5EF4-FFF2-40B4-BE49-F238E27FC236}">
                        <a16:creationId xmlns:a16="http://schemas.microsoft.com/office/drawing/2014/main" id="{3F20A3D0-7260-5452-F986-EA8932B964C5}"/>
                      </a:ext>
                    </a:extLst>
                  </p:cNvPr>
                  <p:cNvSpPr/>
                  <p:nvPr/>
                </p:nvSpPr>
                <p:spPr>
                  <a:xfrm>
                    <a:off x="638990" y="3186430"/>
                    <a:ext cx="59266" cy="59266"/>
                  </a:xfrm>
                  <a:custGeom>
                    <a:avLst/>
                    <a:gdLst/>
                    <a:ahLst/>
                    <a:cxnLst/>
                    <a:rect l="l" t="t" r="r" b="b"/>
                    <a:pathLst>
                      <a:path w="143" h="143" extrusionOk="0">
                        <a:moveTo>
                          <a:pt x="75" y="0"/>
                        </a:moveTo>
                        <a:lnTo>
                          <a:pt x="75" y="0"/>
                        </a:lnTo>
                        <a:cubicBezTo>
                          <a:pt x="38" y="0"/>
                          <a:pt x="0" y="37"/>
                          <a:pt x="0" y="75"/>
                        </a:cubicBezTo>
                        <a:cubicBezTo>
                          <a:pt x="0" y="112"/>
                          <a:pt x="38" y="142"/>
                          <a:pt x="75" y="142"/>
                        </a:cubicBezTo>
                        <a:cubicBezTo>
                          <a:pt x="112" y="142"/>
                          <a:pt x="142" y="112"/>
                          <a:pt x="142" y="75"/>
                        </a:cubicBezTo>
                        <a:cubicBezTo>
                          <a:pt x="142" y="37"/>
                          <a:pt x="112" y="0"/>
                          <a:pt x="75" y="0"/>
                        </a:cubicBezTo>
                        <a:close/>
                        <a:moveTo>
                          <a:pt x="75" y="120"/>
                        </a:moveTo>
                        <a:lnTo>
                          <a:pt x="75" y="120"/>
                        </a:lnTo>
                        <a:cubicBezTo>
                          <a:pt x="52" y="120"/>
                          <a:pt x="30" y="97"/>
                          <a:pt x="30" y="75"/>
                        </a:cubicBezTo>
                        <a:cubicBezTo>
                          <a:pt x="30" y="53"/>
                          <a:pt x="52" y="30"/>
                          <a:pt x="75" y="30"/>
                        </a:cubicBezTo>
                        <a:cubicBezTo>
                          <a:pt x="97" y="30"/>
                          <a:pt x="120" y="53"/>
                          <a:pt x="120" y="75"/>
                        </a:cubicBezTo>
                        <a:cubicBezTo>
                          <a:pt x="120" y="97"/>
                          <a:pt x="97" y="120"/>
                          <a:pt x="75" y="120"/>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484" name="Google Shape;6244;p55">
                    <a:extLst>
                      <a:ext uri="{FF2B5EF4-FFF2-40B4-BE49-F238E27FC236}">
                        <a16:creationId xmlns:a16="http://schemas.microsoft.com/office/drawing/2014/main" id="{73F53CE9-7DCF-0422-B5BB-C451F872391B}"/>
                      </a:ext>
                    </a:extLst>
                  </p:cNvPr>
                  <p:cNvSpPr/>
                  <p:nvPr/>
                </p:nvSpPr>
                <p:spPr>
                  <a:xfrm>
                    <a:off x="638990" y="3104940"/>
                    <a:ext cx="59266" cy="59266"/>
                  </a:xfrm>
                  <a:custGeom>
                    <a:avLst/>
                    <a:gdLst/>
                    <a:ahLst/>
                    <a:cxnLst/>
                    <a:rect l="l" t="t" r="r" b="b"/>
                    <a:pathLst>
                      <a:path w="143" h="143" extrusionOk="0">
                        <a:moveTo>
                          <a:pt x="75" y="0"/>
                        </a:moveTo>
                        <a:lnTo>
                          <a:pt x="75" y="0"/>
                        </a:lnTo>
                        <a:cubicBezTo>
                          <a:pt x="38" y="0"/>
                          <a:pt x="0" y="30"/>
                          <a:pt x="0" y="75"/>
                        </a:cubicBezTo>
                        <a:cubicBezTo>
                          <a:pt x="0" y="112"/>
                          <a:pt x="38" y="142"/>
                          <a:pt x="75" y="142"/>
                        </a:cubicBezTo>
                        <a:cubicBezTo>
                          <a:pt x="112" y="142"/>
                          <a:pt x="142" y="112"/>
                          <a:pt x="142" y="75"/>
                        </a:cubicBezTo>
                        <a:cubicBezTo>
                          <a:pt x="142" y="30"/>
                          <a:pt x="112" y="0"/>
                          <a:pt x="75" y="0"/>
                        </a:cubicBezTo>
                        <a:close/>
                        <a:moveTo>
                          <a:pt x="75" y="112"/>
                        </a:moveTo>
                        <a:lnTo>
                          <a:pt x="75" y="112"/>
                        </a:lnTo>
                        <a:cubicBezTo>
                          <a:pt x="52" y="112"/>
                          <a:pt x="30" y="97"/>
                          <a:pt x="30" y="75"/>
                        </a:cubicBezTo>
                        <a:cubicBezTo>
                          <a:pt x="30" y="52"/>
                          <a:pt x="52" y="30"/>
                          <a:pt x="75" y="30"/>
                        </a:cubicBezTo>
                        <a:cubicBezTo>
                          <a:pt x="97" y="30"/>
                          <a:pt x="120" y="52"/>
                          <a:pt x="120" y="75"/>
                        </a:cubicBezTo>
                        <a:cubicBezTo>
                          <a:pt x="120" y="97"/>
                          <a:pt x="97" y="112"/>
                          <a:pt x="75" y="112"/>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485" name="Google Shape;6245;p55">
                    <a:extLst>
                      <a:ext uri="{FF2B5EF4-FFF2-40B4-BE49-F238E27FC236}">
                        <a16:creationId xmlns:a16="http://schemas.microsoft.com/office/drawing/2014/main" id="{33FF8FC1-B989-0688-5265-BE3FEFE57875}"/>
                      </a:ext>
                    </a:extLst>
                  </p:cNvPr>
                  <p:cNvSpPr/>
                  <p:nvPr/>
                </p:nvSpPr>
                <p:spPr>
                  <a:xfrm>
                    <a:off x="638990" y="3019745"/>
                    <a:ext cx="59266" cy="59266"/>
                  </a:xfrm>
                  <a:custGeom>
                    <a:avLst/>
                    <a:gdLst/>
                    <a:ahLst/>
                    <a:cxnLst/>
                    <a:rect l="l" t="t" r="r" b="b"/>
                    <a:pathLst>
                      <a:path w="143" h="143" extrusionOk="0">
                        <a:moveTo>
                          <a:pt x="75" y="0"/>
                        </a:moveTo>
                        <a:lnTo>
                          <a:pt x="75" y="0"/>
                        </a:lnTo>
                        <a:cubicBezTo>
                          <a:pt x="38" y="0"/>
                          <a:pt x="0" y="37"/>
                          <a:pt x="0" y="75"/>
                        </a:cubicBezTo>
                        <a:cubicBezTo>
                          <a:pt x="0" y="112"/>
                          <a:pt x="38" y="142"/>
                          <a:pt x="75" y="142"/>
                        </a:cubicBezTo>
                        <a:cubicBezTo>
                          <a:pt x="112" y="142"/>
                          <a:pt x="142" y="112"/>
                          <a:pt x="142" y="75"/>
                        </a:cubicBezTo>
                        <a:cubicBezTo>
                          <a:pt x="142" y="37"/>
                          <a:pt x="112" y="0"/>
                          <a:pt x="75" y="0"/>
                        </a:cubicBezTo>
                        <a:close/>
                        <a:moveTo>
                          <a:pt x="75" y="120"/>
                        </a:moveTo>
                        <a:lnTo>
                          <a:pt x="75" y="120"/>
                        </a:lnTo>
                        <a:cubicBezTo>
                          <a:pt x="52" y="120"/>
                          <a:pt x="30" y="97"/>
                          <a:pt x="30" y="75"/>
                        </a:cubicBezTo>
                        <a:cubicBezTo>
                          <a:pt x="30" y="52"/>
                          <a:pt x="52" y="30"/>
                          <a:pt x="75" y="30"/>
                        </a:cubicBezTo>
                        <a:cubicBezTo>
                          <a:pt x="97" y="30"/>
                          <a:pt x="120" y="52"/>
                          <a:pt x="120" y="75"/>
                        </a:cubicBezTo>
                        <a:cubicBezTo>
                          <a:pt x="120" y="97"/>
                          <a:pt x="97" y="120"/>
                          <a:pt x="75" y="120"/>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486" name="Google Shape;6246;p55">
                    <a:extLst>
                      <a:ext uri="{FF2B5EF4-FFF2-40B4-BE49-F238E27FC236}">
                        <a16:creationId xmlns:a16="http://schemas.microsoft.com/office/drawing/2014/main" id="{09AE856A-E72A-E4A3-4775-4EA5A6190BB6}"/>
                      </a:ext>
                    </a:extLst>
                  </p:cNvPr>
                  <p:cNvSpPr/>
                  <p:nvPr/>
                </p:nvSpPr>
                <p:spPr>
                  <a:xfrm>
                    <a:off x="624173" y="3003076"/>
                    <a:ext cx="94455" cy="53710"/>
                  </a:xfrm>
                  <a:custGeom>
                    <a:avLst/>
                    <a:gdLst/>
                    <a:ahLst/>
                    <a:cxnLst/>
                    <a:rect l="l" t="t" r="r" b="b"/>
                    <a:pathLst>
                      <a:path w="225" h="128" extrusionOk="0">
                        <a:moveTo>
                          <a:pt x="15" y="127"/>
                        </a:moveTo>
                        <a:lnTo>
                          <a:pt x="15" y="127"/>
                        </a:lnTo>
                        <a:cubicBezTo>
                          <a:pt x="22" y="127"/>
                          <a:pt x="22" y="127"/>
                          <a:pt x="22" y="119"/>
                        </a:cubicBezTo>
                        <a:cubicBezTo>
                          <a:pt x="22" y="67"/>
                          <a:pt x="67" y="29"/>
                          <a:pt x="112" y="29"/>
                        </a:cubicBezTo>
                        <a:cubicBezTo>
                          <a:pt x="157" y="29"/>
                          <a:pt x="194" y="67"/>
                          <a:pt x="194" y="119"/>
                        </a:cubicBezTo>
                        <a:cubicBezTo>
                          <a:pt x="194" y="127"/>
                          <a:pt x="202" y="127"/>
                          <a:pt x="209" y="127"/>
                        </a:cubicBezTo>
                        <a:cubicBezTo>
                          <a:pt x="217" y="127"/>
                          <a:pt x="224" y="127"/>
                          <a:pt x="224" y="119"/>
                        </a:cubicBezTo>
                        <a:cubicBezTo>
                          <a:pt x="224" y="52"/>
                          <a:pt x="172" y="0"/>
                          <a:pt x="112" y="0"/>
                        </a:cubicBezTo>
                        <a:cubicBezTo>
                          <a:pt x="52" y="0"/>
                          <a:pt x="0" y="52"/>
                          <a:pt x="0" y="119"/>
                        </a:cubicBezTo>
                        <a:cubicBezTo>
                          <a:pt x="0" y="127"/>
                          <a:pt x="7" y="127"/>
                          <a:pt x="15" y="127"/>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487" name="Google Shape;6247;p55">
                    <a:extLst>
                      <a:ext uri="{FF2B5EF4-FFF2-40B4-BE49-F238E27FC236}">
                        <a16:creationId xmlns:a16="http://schemas.microsoft.com/office/drawing/2014/main" id="{31E8083C-C84D-FBC2-5AA0-537306637DC6}"/>
                      </a:ext>
                    </a:extLst>
                  </p:cNvPr>
                  <p:cNvSpPr/>
                  <p:nvPr/>
                </p:nvSpPr>
                <p:spPr>
                  <a:xfrm>
                    <a:off x="624173" y="3084566"/>
                    <a:ext cx="94455" cy="57415"/>
                  </a:xfrm>
                  <a:custGeom>
                    <a:avLst/>
                    <a:gdLst/>
                    <a:ahLst/>
                    <a:cxnLst/>
                    <a:rect l="l" t="t" r="r" b="b"/>
                    <a:pathLst>
                      <a:path w="225" h="135" extrusionOk="0">
                        <a:moveTo>
                          <a:pt x="15" y="134"/>
                        </a:moveTo>
                        <a:lnTo>
                          <a:pt x="15" y="134"/>
                        </a:lnTo>
                        <a:cubicBezTo>
                          <a:pt x="22" y="134"/>
                          <a:pt x="22" y="127"/>
                          <a:pt x="22" y="120"/>
                        </a:cubicBezTo>
                        <a:cubicBezTo>
                          <a:pt x="22" y="67"/>
                          <a:pt x="67" y="30"/>
                          <a:pt x="112" y="30"/>
                        </a:cubicBezTo>
                        <a:cubicBezTo>
                          <a:pt x="157" y="30"/>
                          <a:pt x="194" y="67"/>
                          <a:pt x="194" y="120"/>
                        </a:cubicBezTo>
                        <a:cubicBezTo>
                          <a:pt x="194" y="127"/>
                          <a:pt x="202" y="134"/>
                          <a:pt x="209" y="134"/>
                        </a:cubicBezTo>
                        <a:cubicBezTo>
                          <a:pt x="217" y="134"/>
                          <a:pt x="224" y="127"/>
                          <a:pt x="224" y="120"/>
                        </a:cubicBezTo>
                        <a:cubicBezTo>
                          <a:pt x="224" y="52"/>
                          <a:pt x="172" y="0"/>
                          <a:pt x="112" y="0"/>
                        </a:cubicBezTo>
                        <a:cubicBezTo>
                          <a:pt x="52" y="0"/>
                          <a:pt x="0" y="52"/>
                          <a:pt x="0" y="120"/>
                        </a:cubicBezTo>
                        <a:cubicBezTo>
                          <a:pt x="0" y="127"/>
                          <a:pt x="7" y="134"/>
                          <a:pt x="15" y="134"/>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488" name="Google Shape;6248;p55">
                    <a:extLst>
                      <a:ext uri="{FF2B5EF4-FFF2-40B4-BE49-F238E27FC236}">
                        <a16:creationId xmlns:a16="http://schemas.microsoft.com/office/drawing/2014/main" id="{4E8BEE48-3433-8003-2A7B-BB3DD88EF318}"/>
                      </a:ext>
                    </a:extLst>
                  </p:cNvPr>
                  <p:cNvSpPr/>
                  <p:nvPr/>
                </p:nvSpPr>
                <p:spPr>
                  <a:xfrm>
                    <a:off x="624173" y="3166057"/>
                    <a:ext cx="94455" cy="53710"/>
                  </a:xfrm>
                  <a:custGeom>
                    <a:avLst/>
                    <a:gdLst/>
                    <a:ahLst/>
                    <a:cxnLst/>
                    <a:rect l="l" t="t" r="r" b="b"/>
                    <a:pathLst>
                      <a:path w="225" h="128" extrusionOk="0">
                        <a:moveTo>
                          <a:pt x="15" y="127"/>
                        </a:moveTo>
                        <a:lnTo>
                          <a:pt x="15" y="127"/>
                        </a:lnTo>
                        <a:cubicBezTo>
                          <a:pt x="22" y="127"/>
                          <a:pt x="22" y="120"/>
                          <a:pt x="22" y="112"/>
                        </a:cubicBezTo>
                        <a:cubicBezTo>
                          <a:pt x="22" y="68"/>
                          <a:pt x="67" y="30"/>
                          <a:pt x="112" y="30"/>
                        </a:cubicBezTo>
                        <a:cubicBezTo>
                          <a:pt x="157" y="30"/>
                          <a:pt x="194" y="68"/>
                          <a:pt x="194" y="112"/>
                        </a:cubicBezTo>
                        <a:cubicBezTo>
                          <a:pt x="194" y="120"/>
                          <a:pt x="202" y="127"/>
                          <a:pt x="209" y="127"/>
                        </a:cubicBezTo>
                        <a:cubicBezTo>
                          <a:pt x="217" y="127"/>
                          <a:pt x="224" y="120"/>
                          <a:pt x="224" y="112"/>
                        </a:cubicBezTo>
                        <a:cubicBezTo>
                          <a:pt x="224" y="53"/>
                          <a:pt x="172" y="0"/>
                          <a:pt x="112" y="0"/>
                        </a:cubicBezTo>
                        <a:cubicBezTo>
                          <a:pt x="52" y="0"/>
                          <a:pt x="0" y="53"/>
                          <a:pt x="0" y="112"/>
                        </a:cubicBezTo>
                        <a:cubicBezTo>
                          <a:pt x="0" y="120"/>
                          <a:pt x="7" y="127"/>
                          <a:pt x="15" y="127"/>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90"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grpSp>
          </p:grpSp>
          <p:grpSp>
            <p:nvGrpSpPr>
              <p:cNvPr id="473" name="Group 472">
                <a:extLst>
                  <a:ext uri="{FF2B5EF4-FFF2-40B4-BE49-F238E27FC236}">
                    <a16:creationId xmlns:a16="http://schemas.microsoft.com/office/drawing/2014/main" id="{1CDFC9CC-4229-AE9B-6217-5F427E9380A1}"/>
                  </a:ext>
                </a:extLst>
              </p:cNvPr>
              <p:cNvGrpSpPr/>
              <p:nvPr/>
            </p:nvGrpSpPr>
            <p:grpSpPr>
              <a:xfrm>
                <a:off x="4554882" y="883311"/>
                <a:ext cx="274320" cy="274320"/>
                <a:chOff x="905758" y="394424"/>
                <a:chExt cx="979874" cy="979874"/>
              </a:xfrm>
            </p:grpSpPr>
            <p:sp>
              <p:nvSpPr>
                <p:cNvPr id="474" name="Freeform 165">
                  <a:extLst>
                    <a:ext uri="{FF2B5EF4-FFF2-40B4-BE49-F238E27FC236}">
                      <a16:creationId xmlns:a16="http://schemas.microsoft.com/office/drawing/2014/main" id="{BE21BD25-863E-9864-D77B-568CFC8E5429}"/>
                    </a:ext>
                  </a:extLst>
                </p:cNvPr>
                <p:cNvSpPr>
                  <a:spLocks noChangeArrowheads="1"/>
                </p:cNvSpPr>
                <p:nvPr/>
              </p:nvSpPr>
              <p:spPr bwMode="auto">
                <a:xfrm flipH="1">
                  <a:off x="905758" y="394424"/>
                  <a:ext cx="979874" cy="979874"/>
                </a:xfrm>
                <a:custGeom>
                  <a:avLst/>
                  <a:gdLst>
                    <a:gd name="T0" fmla="*/ 1393 w 1593"/>
                    <a:gd name="T1" fmla="*/ 1592 h 1593"/>
                    <a:gd name="T2" fmla="*/ 1393 w 1593"/>
                    <a:gd name="T3" fmla="*/ 1592 h 1593"/>
                    <a:gd name="T4" fmla="*/ 200 w 1593"/>
                    <a:gd name="T5" fmla="*/ 1592 h 1593"/>
                    <a:gd name="T6" fmla="*/ 0 w 1593"/>
                    <a:gd name="T7" fmla="*/ 1393 h 1593"/>
                    <a:gd name="T8" fmla="*/ 0 w 1593"/>
                    <a:gd name="T9" fmla="*/ 199 h 1593"/>
                    <a:gd name="T10" fmla="*/ 200 w 1593"/>
                    <a:gd name="T11" fmla="*/ 0 h 1593"/>
                    <a:gd name="T12" fmla="*/ 1393 w 1593"/>
                    <a:gd name="T13" fmla="*/ 0 h 1593"/>
                    <a:gd name="T14" fmla="*/ 1592 w 1593"/>
                    <a:gd name="T15" fmla="*/ 199 h 1593"/>
                    <a:gd name="T16" fmla="*/ 1592 w 1593"/>
                    <a:gd name="T17" fmla="*/ 1393 h 1593"/>
                    <a:gd name="T18" fmla="*/ 1393 w 1593"/>
                    <a:gd name="T19" fmla="*/ 159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3" h="1593">
                      <a:moveTo>
                        <a:pt x="1393" y="1592"/>
                      </a:moveTo>
                      <a:lnTo>
                        <a:pt x="1393" y="1592"/>
                      </a:lnTo>
                      <a:cubicBezTo>
                        <a:pt x="200" y="1592"/>
                        <a:pt x="200" y="1592"/>
                        <a:pt x="200" y="1592"/>
                      </a:cubicBezTo>
                      <a:cubicBezTo>
                        <a:pt x="92" y="1592"/>
                        <a:pt x="0" y="1500"/>
                        <a:pt x="0" y="1393"/>
                      </a:cubicBezTo>
                      <a:cubicBezTo>
                        <a:pt x="0" y="199"/>
                        <a:pt x="0" y="199"/>
                        <a:pt x="0" y="199"/>
                      </a:cubicBezTo>
                      <a:cubicBezTo>
                        <a:pt x="0" y="92"/>
                        <a:pt x="92" y="0"/>
                        <a:pt x="200" y="0"/>
                      </a:cubicBezTo>
                      <a:cubicBezTo>
                        <a:pt x="1393" y="0"/>
                        <a:pt x="1393" y="0"/>
                        <a:pt x="1393" y="0"/>
                      </a:cubicBezTo>
                      <a:cubicBezTo>
                        <a:pt x="1508" y="0"/>
                        <a:pt x="1592" y="92"/>
                        <a:pt x="1592" y="199"/>
                      </a:cubicBezTo>
                      <a:cubicBezTo>
                        <a:pt x="1592" y="1393"/>
                        <a:pt x="1592" y="1393"/>
                        <a:pt x="1592" y="1393"/>
                      </a:cubicBezTo>
                      <a:cubicBezTo>
                        <a:pt x="1592" y="1500"/>
                        <a:pt x="1508" y="1592"/>
                        <a:pt x="1393" y="1592"/>
                      </a:cubicBezTo>
                    </a:path>
                  </a:pathLst>
                </a:custGeom>
                <a:solidFill>
                  <a:srgbClr val="001928"/>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s-MX" sz="900" b="0" i="0" u="none" strike="noStrike" kern="1200" cap="none" spc="0" normalizeH="0" baseline="0" noProof="0">
                    <a:ln>
                      <a:noFill/>
                    </a:ln>
                    <a:solidFill>
                      <a:srgbClr val="989998"/>
                    </a:solidFill>
                    <a:effectLst/>
                    <a:uLnTx/>
                    <a:uFillTx/>
                    <a:latin typeface="Dax Offc Pro" panose="020B0504030101020102" pitchFamily="34" charset="0"/>
                    <a:ea typeface="+mn-ea"/>
                    <a:cs typeface="+mn-cs"/>
                  </a:endParaRPr>
                </a:p>
              </p:txBody>
            </p:sp>
            <p:grpSp>
              <p:nvGrpSpPr>
                <p:cNvPr id="475" name="Google Shape;1853;p26">
                  <a:extLst>
                    <a:ext uri="{FF2B5EF4-FFF2-40B4-BE49-F238E27FC236}">
                      <a16:creationId xmlns:a16="http://schemas.microsoft.com/office/drawing/2014/main" id="{6E8F7645-06FA-27F0-A4CA-4725CBDBFF46}"/>
                    </a:ext>
                  </a:extLst>
                </p:cNvPr>
                <p:cNvGrpSpPr>
                  <a:grpSpLocks noChangeAspect="1"/>
                </p:cNvGrpSpPr>
                <p:nvPr/>
              </p:nvGrpSpPr>
              <p:grpSpPr>
                <a:xfrm>
                  <a:off x="1204803" y="678621"/>
                  <a:ext cx="381784" cy="411480"/>
                  <a:chOff x="1253041" y="10100699"/>
                  <a:chExt cx="257424" cy="277448"/>
                </a:xfrm>
                <a:solidFill>
                  <a:srgbClr val="FFFFFF"/>
                </a:solidFill>
              </p:grpSpPr>
              <p:sp>
                <p:nvSpPr>
                  <p:cNvPr id="476" name="Google Shape;1854;p26">
                    <a:extLst>
                      <a:ext uri="{FF2B5EF4-FFF2-40B4-BE49-F238E27FC236}">
                        <a16:creationId xmlns:a16="http://schemas.microsoft.com/office/drawing/2014/main" id="{6056B83B-E386-FE36-4005-76E369D8182B}"/>
                      </a:ext>
                    </a:extLst>
                  </p:cNvPr>
                  <p:cNvSpPr/>
                  <p:nvPr/>
                </p:nvSpPr>
                <p:spPr>
                  <a:xfrm>
                    <a:off x="1253041" y="10100699"/>
                    <a:ext cx="257424" cy="277448"/>
                  </a:xfrm>
                  <a:custGeom>
                    <a:avLst/>
                    <a:gdLst/>
                    <a:ahLst/>
                    <a:cxnLst/>
                    <a:rect l="l" t="t" r="r" b="b"/>
                    <a:pathLst>
                      <a:path w="398" h="427" extrusionOk="0">
                        <a:moveTo>
                          <a:pt x="386" y="219"/>
                        </a:moveTo>
                        <a:lnTo>
                          <a:pt x="386" y="219"/>
                        </a:lnTo>
                        <a:cubicBezTo>
                          <a:pt x="383" y="219"/>
                          <a:pt x="378" y="222"/>
                          <a:pt x="378" y="227"/>
                        </a:cubicBezTo>
                        <a:cubicBezTo>
                          <a:pt x="378" y="328"/>
                          <a:pt x="299" y="407"/>
                          <a:pt x="198" y="407"/>
                        </a:cubicBezTo>
                        <a:cubicBezTo>
                          <a:pt x="97" y="407"/>
                          <a:pt x="18" y="328"/>
                          <a:pt x="18" y="227"/>
                        </a:cubicBezTo>
                        <a:cubicBezTo>
                          <a:pt x="18" y="135"/>
                          <a:pt x="90" y="55"/>
                          <a:pt x="182" y="47"/>
                        </a:cubicBezTo>
                        <a:cubicBezTo>
                          <a:pt x="166" y="74"/>
                          <a:pt x="166" y="74"/>
                          <a:pt x="166" y="74"/>
                        </a:cubicBezTo>
                        <a:cubicBezTo>
                          <a:pt x="164" y="76"/>
                          <a:pt x="164" y="82"/>
                          <a:pt x="169" y="84"/>
                        </a:cubicBezTo>
                        <a:cubicBezTo>
                          <a:pt x="172" y="87"/>
                          <a:pt x="177" y="87"/>
                          <a:pt x="180" y="82"/>
                        </a:cubicBezTo>
                        <a:cubicBezTo>
                          <a:pt x="206" y="42"/>
                          <a:pt x="206" y="42"/>
                          <a:pt x="206" y="42"/>
                        </a:cubicBezTo>
                        <a:lnTo>
                          <a:pt x="206" y="42"/>
                        </a:lnTo>
                        <a:lnTo>
                          <a:pt x="206" y="39"/>
                        </a:lnTo>
                        <a:lnTo>
                          <a:pt x="206" y="39"/>
                        </a:lnTo>
                        <a:cubicBezTo>
                          <a:pt x="206" y="37"/>
                          <a:pt x="206" y="37"/>
                          <a:pt x="206" y="34"/>
                        </a:cubicBezTo>
                        <a:lnTo>
                          <a:pt x="206" y="34"/>
                        </a:lnTo>
                        <a:lnTo>
                          <a:pt x="206" y="34"/>
                        </a:lnTo>
                        <a:lnTo>
                          <a:pt x="203" y="31"/>
                        </a:lnTo>
                        <a:cubicBezTo>
                          <a:pt x="174" y="2"/>
                          <a:pt x="174" y="2"/>
                          <a:pt x="174" y="2"/>
                        </a:cubicBezTo>
                        <a:cubicBezTo>
                          <a:pt x="172" y="0"/>
                          <a:pt x="166" y="0"/>
                          <a:pt x="161" y="2"/>
                        </a:cubicBezTo>
                        <a:cubicBezTo>
                          <a:pt x="158" y="5"/>
                          <a:pt x="158" y="10"/>
                          <a:pt x="161" y="15"/>
                        </a:cubicBezTo>
                        <a:cubicBezTo>
                          <a:pt x="177" y="31"/>
                          <a:pt x="177" y="31"/>
                          <a:pt x="177" y="31"/>
                        </a:cubicBezTo>
                        <a:cubicBezTo>
                          <a:pt x="79" y="42"/>
                          <a:pt x="0" y="124"/>
                          <a:pt x="0" y="227"/>
                        </a:cubicBezTo>
                        <a:cubicBezTo>
                          <a:pt x="0" y="336"/>
                          <a:pt x="90" y="426"/>
                          <a:pt x="198" y="426"/>
                        </a:cubicBezTo>
                        <a:cubicBezTo>
                          <a:pt x="307" y="426"/>
                          <a:pt x="397" y="336"/>
                          <a:pt x="397" y="227"/>
                        </a:cubicBezTo>
                        <a:cubicBezTo>
                          <a:pt x="397" y="222"/>
                          <a:pt x="391" y="219"/>
                          <a:pt x="386" y="219"/>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477" name="Google Shape;1855;p26">
                    <a:extLst>
                      <a:ext uri="{FF2B5EF4-FFF2-40B4-BE49-F238E27FC236}">
                        <a16:creationId xmlns:a16="http://schemas.microsoft.com/office/drawing/2014/main" id="{8BD9E32A-374C-809A-7A09-F4837C711D47}"/>
                      </a:ext>
                    </a:extLst>
                  </p:cNvPr>
                  <p:cNvSpPr/>
                  <p:nvPr/>
                </p:nvSpPr>
                <p:spPr>
                  <a:xfrm>
                    <a:off x="1341710" y="10212251"/>
                    <a:ext cx="77226" cy="74367"/>
                  </a:xfrm>
                  <a:custGeom>
                    <a:avLst/>
                    <a:gdLst/>
                    <a:ahLst/>
                    <a:cxnLst/>
                    <a:rect l="l" t="t" r="r" b="b"/>
                    <a:pathLst>
                      <a:path w="117" h="114" extrusionOk="0">
                        <a:moveTo>
                          <a:pt x="2" y="111"/>
                        </a:moveTo>
                        <a:lnTo>
                          <a:pt x="2" y="111"/>
                        </a:lnTo>
                        <a:cubicBezTo>
                          <a:pt x="5" y="113"/>
                          <a:pt x="8" y="113"/>
                          <a:pt x="10" y="113"/>
                        </a:cubicBezTo>
                        <a:cubicBezTo>
                          <a:pt x="10" y="113"/>
                          <a:pt x="13" y="113"/>
                          <a:pt x="15" y="111"/>
                        </a:cubicBezTo>
                        <a:cubicBezTo>
                          <a:pt x="111" y="15"/>
                          <a:pt x="111" y="15"/>
                          <a:pt x="111" y="15"/>
                        </a:cubicBezTo>
                        <a:cubicBezTo>
                          <a:pt x="116" y="10"/>
                          <a:pt x="116" y="5"/>
                          <a:pt x="111" y="2"/>
                        </a:cubicBezTo>
                        <a:cubicBezTo>
                          <a:pt x="108" y="0"/>
                          <a:pt x="103" y="0"/>
                          <a:pt x="100" y="2"/>
                        </a:cubicBezTo>
                        <a:cubicBezTo>
                          <a:pt x="2" y="97"/>
                          <a:pt x="2" y="97"/>
                          <a:pt x="2" y="97"/>
                        </a:cubicBezTo>
                        <a:cubicBezTo>
                          <a:pt x="0" y="103"/>
                          <a:pt x="0" y="108"/>
                          <a:pt x="2" y="111"/>
                        </a:cubicBezTo>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478" name="Google Shape;1856;p26">
                    <a:extLst>
                      <a:ext uri="{FF2B5EF4-FFF2-40B4-BE49-F238E27FC236}">
                        <a16:creationId xmlns:a16="http://schemas.microsoft.com/office/drawing/2014/main" id="{765869FE-C50F-9876-5662-F4A08DEDAABD}"/>
                      </a:ext>
                    </a:extLst>
                  </p:cNvPr>
                  <p:cNvSpPr/>
                  <p:nvPr/>
                </p:nvSpPr>
                <p:spPr>
                  <a:xfrm>
                    <a:off x="1341710" y="10206530"/>
                    <a:ext cx="37183" cy="37183"/>
                  </a:xfrm>
                  <a:custGeom>
                    <a:avLst/>
                    <a:gdLst/>
                    <a:ahLst/>
                    <a:cxnLst/>
                    <a:rect l="l" t="t" r="r" b="b"/>
                    <a:pathLst>
                      <a:path w="56" h="56" extrusionOk="0">
                        <a:moveTo>
                          <a:pt x="29" y="55"/>
                        </a:moveTo>
                        <a:lnTo>
                          <a:pt x="29" y="55"/>
                        </a:lnTo>
                        <a:cubicBezTo>
                          <a:pt x="42" y="55"/>
                          <a:pt x="55" y="42"/>
                          <a:pt x="55" y="26"/>
                        </a:cubicBezTo>
                        <a:cubicBezTo>
                          <a:pt x="55" y="13"/>
                          <a:pt x="42" y="0"/>
                          <a:pt x="29" y="0"/>
                        </a:cubicBezTo>
                        <a:cubicBezTo>
                          <a:pt x="13" y="0"/>
                          <a:pt x="0" y="13"/>
                          <a:pt x="0" y="26"/>
                        </a:cubicBezTo>
                        <a:cubicBezTo>
                          <a:pt x="0" y="42"/>
                          <a:pt x="13" y="55"/>
                          <a:pt x="29" y="55"/>
                        </a:cubicBezTo>
                        <a:close/>
                        <a:moveTo>
                          <a:pt x="29" y="16"/>
                        </a:moveTo>
                        <a:lnTo>
                          <a:pt x="29" y="16"/>
                        </a:lnTo>
                        <a:cubicBezTo>
                          <a:pt x="34" y="16"/>
                          <a:pt x="37" y="21"/>
                          <a:pt x="37" y="26"/>
                        </a:cubicBezTo>
                        <a:cubicBezTo>
                          <a:pt x="37" y="32"/>
                          <a:pt x="34" y="37"/>
                          <a:pt x="29" y="37"/>
                        </a:cubicBezTo>
                        <a:cubicBezTo>
                          <a:pt x="23" y="37"/>
                          <a:pt x="18" y="32"/>
                          <a:pt x="18" y="26"/>
                        </a:cubicBezTo>
                        <a:cubicBezTo>
                          <a:pt x="18" y="21"/>
                          <a:pt x="23" y="16"/>
                          <a:pt x="29" y="16"/>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sp>
                <p:nvSpPr>
                  <p:cNvPr id="479" name="Google Shape;1857;p26">
                    <a:extLst>
                      <a:ext uri="{FF2B5EF4-FFF2-40B4-BE49-F238E27FC236}">
                        <a16:creationId xmlns:a16="http://schemas.microsoft.com/office/drawing/2014/main" id="{9A6E3D3D-8187-E981-A799-388181925CA9}"/>
                      </a:ext>
                    </a:extLst>
                  </p:cNvPr>
                  <p:cNvSpPr/>
                  <p:nvPr/>
                </p:nvSpPr>
                <p:spPr>
                  <a:xfrm>
                    <a:off x="1384613" y="10252294"/>
                    <a:ext cx="34323" cy="37183"/>
                  </a:xfrm>
                  <a:custGeom>
                    <a:avLst/>
                    <a:gdLst/>
                    <a:ahLst/>
                    <a:cxnLst/>
                    <a:rect l="l" t="t" r="r" b="b"/>
                    <a:pathLst>
                      <a:path w="54" h="56" extrusionOk="0">
                        <a:moveTo>
                          <a:pt x="27" y="0"/>
                        </a:moveTo>
                        <a:lnTo>
                          <a:pt x="27" y="0"/>
                        </a:lnTo>
                        <a:cubicBezTo>
                          <a:pt x="11" y="0"/>
                          <a:pt x="0" y="13"/>
                          <a:pt x="0" y="29"/>
                        </a:cubicBezTo>
                        <a:cubicBezTo>
                          <a:pt x="0" y="42"/>
                          <a:pt x="11" y="55"/>
                          <a:pt x="27" y="55"/>
                        </a:cubicBezTo>
                        <a:cubicBezTo>
                          <a:pt x="43" y="55"/>
                          <a:pt x="53" y="42"/>
                          <a:pt x="53" y="29"/>
                        </a:cubicBezTo>
                        <a:cubicBezTo>
                          <a:pt x="53" y="13"/>
                          <a:pt x="43" y="0"/>
                          <a:pt x="27" y="0"/>
                        </a:cubicBezTo>
                        <a:close/>
                        <a:moveTo>
                          <a:pt x="27" y="37"/>
                        </a:moveTo>
                        <a:lnTo>
                          <a:pt x="27" y="37"/>
                        </a:lnTo>
                        <a:cubicBezTo>
                          <a:pt x="21" y="37"/>
                          <a:pt x="16" y="34"/>
                          <a:pt x="16" y="29"/>
                        </a:cubicBezTo>
                        <a:cubicBezTo>
                          <a:pt x="16" y="24"/>
                          <a:pt x="21" y="18"/>
                          <a:pt x="27" y="18"/>
                        </a:cubicBezTo>
                        <a:cubicBezTo>
                          <a:pt x="32" y="18"/>
                          <a:pt x="37" y="24"/>
                          <a:pt x="37" y="29"/>
                        </a:cubicBezTo>
                        <a:cubicBezTo>
                          <a:pt x="37" y="34"/>
                          <a:pt x="32" y="37"/>
                          <a:pt x="27" y="37"/>
                        </a:cubicBezTo>
                        <a:close/>
                      </a:path>
                    </a:pathLst>
                  </a:custGeom>
                  <a:grpFill/>
                  <a:ln>
                    <a:noFill/>
                  </a:ln>
                </p:spPr>
                <p:txBody>
                  <a:bodyPr spcFirstLastPara="1" wrap="square" lIns="91425" tIns="45700" rIns="91425" bIns="457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35" b="0" i="0" u="none" strike="noStrike" kern="0" cap="none" spc="0" normalizeH="0" baseline="0" noProof="0">
                      <a:ln>
                        <a:noFill/>
                      </a:ln>
                      <a:solidFill>
                        <a:srgbClr val="000000"/>
                      </a:solidFill>
                      <a:effectLst/>
                      <a:uLnTx/>
                      <a:uFillTx/>
                      <a:latin typeface="Dax Offc Pro" panose="020B0504030101020102" pitchFamily="34" charset="0"/>
                      <a:ea typeface="Calibri"/>
                      <a:cs typeface="Calibri"/>
                      <a:sym typeface="Calibri"/>
                    </a:endParaRPr>
                  </a:p>
                </p:txBody>
              </p:sp>
            </p:grpSp>
          </p:grpSp>
        </p:grpSp>
      </p:grpSp>
      <p:pic>
        <p:nvPicPr>
          <p:cNvPr id="494" name="Picture 493">
            <a:extLst>
              <a:ext uri="{FF2B5EF4-FFF2-40B4-BE49-F238E27FC236}">
                <a16:creationId xmlns:a16="http://schemas.microsoft.com/office/drawing/2014/main" id="{A9F9E383-2B80-5583-FFDA-FF7417DF14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3748" y="4389120"/>
            <a:ext cx="457200" cy="457200"/>
          </a:xfrm>
          <a:prstGeom prst="rect">
            <a:avLst/>
          </a:prstGeom>
        </p:spPr>
      </p:pic>
      <p:pic>
        <p:nvPicPr>
          <p:cNvPr id="495" name="Picture 494">
            <a:extLst>
              <a:ext uri="{FF2B5EF4-FFF2-40B4-BE49-F238E27FC236}">
                <a16:creationId xmlns:a16="http://schemas.microsoft.com/office/drawing/2014/main" id="{0067E1C2-1948-57BE-732F-4919E5C34F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354" y="4389120"/>
            <a:ext cx="457200" cy="457200"/>
          </a:xfrm>
          <a:prstGeom prst="rect">
            <a:avLst/>
          </a:prstGeom>
        </p:spPr>
      </p:pic>
      <p:pic>
        <p:nvPicPr>
          <p:cNvPr id="496" name="Picture 495">
            <a:extLst>
              <a:ext uri="{FF2B5EF4-FFF2-40B4-BE49-F238E27FC236}">
                <a16:creationId xmlns:a16="http://schemas.microsoft.com/office/drawing/2014/main" id="{279A06DC-AB27-E41B-119D-DD395373E7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15892" y="4424049"/>
            <a:ext cx="411480" cy="411480"/>
          </a:xfrm>
          <a:prstGeom prst="rect">
            <a:avLst/>
          </a:prstGeom>
        </p:spPr>
      </p:pic>
      <p:pic>
        <p:nvPicPr>
          <p:cNvPr id="497" name="Graphic 496">
            <a:extLst>
              <a:ext uri="{FF2B5EF4-FFF2-40B4-BE49-F238E27FC236}">
                <a16:creationId xmlns:a16="http://schemas.microsoft.com/office/drawing/2014/main" id="{1A5054E0-85D8-D06B-B79F-CA50C307052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37324" y="4420670"/>
            <a:ext cx="457200" cy="457200"/>
          </a:xfrm>
          <a:prstGeom prst="rect">
            <a:avLst/>
          </a:prstGeom>
        </p:spPr>
      </p:pic>
    </p:spTree>
    <p:extLst>
      <p:ext uri="{BB962C8B-B14F-4D97-AF65-F5344CB8AC3E}">
        <p14:creationId xmlns:p14="http://schemas.microsoft.com/office/powerpoint/2010/main" val="3848835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B9228C6-2093-22A0-4AE7-5DABE8C0CA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737" y="0"/>
            <a:ext cx="11820526" cy="6858000"/>
          </a:xfrm>
          <a:prstGeom prst="rect">
            <a:avLst/>
          </a:prstGeom>
        </p:spPr>
      </p:pic>
      <p:grpSp>
        <p:nvGrpSpPr>
          <p:cNvPr id="13" name="Group 12">
            <a:extLst>
              <a:ext uri="{FF2B5EF4-FFF2-40B4-BE49-F238E27FC236}">
                <a16:creationId xmlns:a16="http://schemas.microsoft.com/office/drawing/2014/main" id="{95D0340A-F6E6-D740-3ADD-8249F0F32175}"/>
              </a:ext>
            </a:extLst>
          </p:cNvPr>
          <p:cNvGrpSpPr/>
          <p:nvPr/>
        </p:nvGrpSpPr>
        <p:grpSpPr>
          <a:xfrm>
            <a:off x="555953" y="195446"/>
            <a:ext cx="8236355" cy="342054"/>
            <a:chOff x="555953" y="195446"/>
            <a:chExt cx="8236355" cy="342054"/>
          </a:xfrm>
        </p:grpSpPr>
        <p:grpSp>
          <p:nvGrpSpPr>
            <p:cNvPr id="12" name="Group 11">
              <a:extLst>
                <a:ext uri="{FF2B5EF4-FFF2-40B4-BE49-F238E27FC236}">
                  <a16:creationId xmlns:a16="http://schemas.microsoft.com/office/drawing/2014/main" id="{1B9CDF8E-C60B-2C3D-7978-F8E0C35B613E}"/>
                </a:ext>
              </a:extLst>
            </p:cNvPr>
            <p:cNvGrpSpPr/>
            <p:nvPr/>
          </p:nvGrpSpPr>
          <p:grpSpPr>
            <a:xfrm>
              <a:off x="555953" y="195446"/>
              <a:ext cx="8236355" cy="342054"/>
              <a:chOff x="740591" y="327326"/>
              <a:chExt cx="8236355" cy="342054"/>
            </a:xfrm>
          </p:grpSpPr>
          <p:sp>
            <p:nvSpPr>
              <p:cNvPr id="11" name="Rectangle: Rounded Corners 10">
                <a:extLst>
                  <a:ext uri="{FF2B5EF4-FFF2-40B4-BE49-F238E27FC236}">
                    <a16:creationId xmlns:a16="http://schemas.microsoft.com/office/drawing/2014/main" id="{18809047-DF47-9897-59BA-455C0C185AAB}"/>
                  </a:ext>
                </a:extLst>
              </p:cNvPr>
              <p:cNvSpPr/>
              <p:nvPr/>
            </p:nvSpPr>
            <p:spPr>
              <a:xfrm>
                <a:off x="740591" y="327326"/>
                <a:ext cx="8236355" cy="34205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extBox 6">
                <a:extLst>
                  <a:ext uri="{FF2B5EF4-FFF2-40B4-BE49-F238E27FC236}">
                    <a16:creationId xmlns:a16="http://schemas.microsoft.com/office/drawing/2014/main" id="{CBAAB108-D17A-DF26-20A4-74742A0215CA}"/>
                  </a:ext>
                </a:extLst>
              </p:cNvPr>
              <p:cNvSpPr txBox="1"/>
              <p:nvPr/>
            </p:nvSpPr>
            <p:spPr>
              <a:xfrm>
                <a:off x="1174569" y="367548"/>
                <a:ext cx="7526222" cy="246221"/>
              </a:xfrm>
              <a:prstGeom prst="rect">
                <a:avLst/>
              </a:prstGeom>
              <a:noFill/>
            </p:spPr>
            <p:txBody>
              <a:bodyPr wrap="square" rtlCol="0">
                <a:spAutoFit/>
              </a:bodyPr>
              <a:lstStyle/>
              <a:p>
                <a:r>
                  <a:rPr lang="en-US" sz="1000" i="1" dirty="0">
                    <a:solidFill>
                      <a:srgbClr val="C00000"/>
                    </a:solidFill>
                    <a:latin typeface="Dax Offc Pro" panose="020B0504030101020102" pitchFamily="34" charset="0"/>
                  </a:rPr>
                  <a:t>In the interest of clarity and confidentiality, the data presented herein is entirely fictitious and utilized solely for demonstration purposes</a:t>
                </a:r>
                <a:endParaRPr lang="en-CA" sz="1000" i="1" dirty="0">
                  <a:solidFill>
                    <a:srgbClr val="C00000"/>
                  </a:solidFill>
                  <a:latin typeface="Dax Offc Pro" panose="020B0504030101020102" pitchFamily="34" charset="0"/>
                </a:endParaRPr>
              </a:p>
            </p:txBody>
          </p:sp>
        </p:grpSp>
        <p:grpSp>
          <p:nvGrpSpPr>
            <p:cNvPr id="8" name="Google Shape;1709;p25">
              <a:extLst>
                <a:ext uri="{FF2B5EF4-FFF2-40B4-BE49-F238E27FC236}">
                  <a16:creationId xmlns:a16="http://schemas.microsoft.com/office/drawing/2014/main" id="{9CB433FC-769D-0128-EC65-CEF2D9DA91C8}"/>
                </a:ext>
              </a:extLst>
            </p:cNvPr>
            <p:cNvGrpSpPr>
              <a:grpSpLocks noChangeAspect="1"/>
            </p:cNvGrpSpPr>
            <p:nvPr/>
          </p:nvGrpSpPr>
          <p:grpSpPr>
            <a:xfrm>
              <a:off x="809868" y="275033"/>
              <a:ext cx="46910" cy="182880"/>
              <a:chOff x="3984598" y="6144950"/>
              <a:chExt cx="68646" cy="277445"/>
            </a:xfrm>
            <a:solidFill>
              <a:srgbClr val="C00000"/>
            </a:solidFill>
          </p:grpSpPr>
          <p:sp>
            <p:nvSpPr>
              <p:cNvPr id="9" name="Google Shape;1710;p25">
                <a:extLst>
                  <a:ext uri="{FF2B5EF4-FFF2-40B4-BE49-F238E27FC236}">
                    <a16:creationId xmlns:a16="http://schemas.microsoft.com/office/drawing/2014/main" id="{5DFDBF32-C689-042B-06C6-24ECD8D5D61D}"/>
                  </a:ext>
                </a:extLst>
              </p:cNvPr>
              <p:cNvSpPr/>
              <p:nvPr/>
            </p:nvSpPr>
            <p:spPr>
              <a:xfrm>
                <a:off x="3984598" y="6144950"/>
                <a:ext cx="68646" cy="200219"/>
              </a:xfrm>
              <a:custGeom>
                <a:avLst/>
                <a:gdLst/>
                <a:ahLst/>
                <a:cxnLst/>
                <a:rect l="l" t="t" r="r" b="b"/>
                <a:pathLst>
                  <a:path w="104" h="308" extrusionOk="0">
                    <a:moveTo>
                      <a:pt x="29" y="307"/>
                    </a:moveTo>
                    <a:lnTo>
                      <a:pt x="29" y="307"/>
                    </a:lnTo>
                    <a:cubicBezTo>
                      <a:pt x="77" y="307"/>
                      <a:pt x="77" y="307"/>
                      <a:pt x="77" y="307"/>
                    </a:cubicBezTo>
                    <a:cubicBezTo>
                      <a:pt x="82" y="307"/>
                      <a:pt x="85" y="304"/>
                      <a:pt x="85" y="299"/>
                    </a:cubicBezTo>
                    <a:cubicBezTo>
                      <a:pt x="103" y="8"/>
                      <a:pt x="103" y="8"/>
                      <a:pt x="103" y="8"/>
                    </a:cubicBezTo>
                    <a:cubicBezTo>
                      <a:pt x="103" y="5"/>
                      <a:pt x="103" y="3"/>
                      <a:pt x="101" y="3"/>
                    </a:cubicBezTo>
                    <a:cubicBezTo>
                      <a:pt x="101" y="0"/>
                      <a:pt x="98" y="0"/>
                      <a:pt x="96" y="0"/>
                    </a:cubicBezTo>
                    <a:cubicBezTo>
                      <a:pt x="11" y="0"/>
                      <a:pt x="11" y="0"/>
                      <a:pt x="11" y="0"/>
                    </a:cubicBezTo>
                    <a:cubicBezTo>
                      <a:pt x="8" y="0"/>
                      <a:pt x="6" y="0"/>
                      <a:pt x="3" y="3"/>
                    </a:cubicBezTo>
                    <a:cubicBezTo>
                      <a:pt x="0" y="3"/>
                      <a:pt x="0" y="5"/>
                      <a:pt x="0" y="8"/>
                    </a:cubicBezTo>
                    <a:cubicBezTo>
                      <a:pt x="21" y="299"/>
                      <a:pt x="21" y="299"/>
                      <a:pt x="21" y="299"/>
                    </a:cubicBezTo>
                    <a:cubicBezTo>
                      <a:pt x="21" y="304"/>
                      <a:pt x="24" y="307"/>
                      <a:pt x="29" y="307"/>
                    </a:cubicBezTo>
                    <a:close/>
                    <a:moveTo>
                      <a:pt x="85" y="16"/>
                    </a:moveTo>
                    <a:lnTo>
                      <a:pt x="85" y="16"/>
                    </a:lnTo>
                    <a:cubicBezTo>
                      <a:pt x="69" y="291"/>
                      <a:pt x="69" y="291"/>
                      <a:pt x="69" y="291"/>
                    </a:cubicBezTo>
                    <a:cubicBezTo>
                      <a:pt x="37" y="291"/>
                      <a:pt x="37" y="291"/>
                      <a:pt x="37" y="291"/>
                    </a:cubicBezTo>
                    <a:cubicBezTo>
                      <a:pt x="19" y="16"/>
                      <a:pt x="19" y="16"/>
                      <a:pt x="19" y="16"/>
                    </a:cubicBezTo>
                    <a:lnTo>
                      <a:pt x="85" y="16"/>
                    </a:ln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835">
                  <a:solidFill>
                    <a:srgbClr val="000000"/>
                  </a:solidFill>
                  <a:latin typeface="Calibri"/>
                  <a:ea typeface="Calibri"/>
                  <a:cs typeface="Calibri"/>
                  <a:sym typeface="Calibri"/>
                </a:endParaRPr>
              </a:p>
            </p:txBody>
          </p:sp>
          <p:sp>
            <p:nvSpPr>
              <p:cNvPr id="10" name="Google Shape;1711;p25">
                <a:extLst>
                  <a:ext uri="{FF2B5EF4-FFF2-40B4-BE49-F238E27FC236}">
                    <a16:creationId xmlns:a16="http://schemas.microsoft.com/office/drawing/2014/main" id="{9550E6BB-AFA9-8EC5-9608-3B3FB068DC6E}"/>
                  </a:ext>
                </a:extLst>
              </p:cNvPr>
              <p:cNvSpPr/>
              <p:nvPr/>
            </p:nvSpPr>
            <p:spPr>
              <a:xfrm>
                <a:off x="3984598" y="6353749"/>
                <a:ext cx="68646" cy="68646"/>
              </a:xfrm>
              <a:custGeom>
                <a:avLst/>
                <a:gdLst/>
                <a:ahLst/>
                <a:cxnLst/>
                <a:rect l="l" t="t" r="r" b="b"/>
                <a:pathLst>
                  <a:path w="104" h="104" extrusionOk="0">
                    <a:moveTo>
                      <a:pt x="53" y="0"/>
                    </a:moveTo>
                    <a:lnTo>
                      <a:pt x="53" y="0"/>
                    </a:lnTo>
                    <a:cubicBezTo>
                      <a:pt x="24" y="0"/>
                      <a:pt x="0" y="24"/>
                      <a:pt x="0" y="50"/>
                    </a:cubicBezTo>
                    <a:cubicBezTo>
                      <a:pt x="0" y="79"/>
                      <a:pt x="24" y="103"/>
                      <a:pt x="53" y="103"/>
                    </a:cubicBezTo>
                    <a:cubicBezTo>
                      <a:pt x="82" y="103"/>
                      <a:pt x="103" y="79"/>
                      <a:pt x="103" y="50"/>
                    </a:cubicBezTo>
                    <a:cubicBezTo>
                      <a:pt x="103" y="24"/>
                      <a:pt x="82" y="0"/>
                      <a:pt x="53" y="0"/>
                    </a:cubicBezTo>
                    <a:close/>
                    <a:moveTo>
                      <a:pt x="53" y="85"/>
                    </a:moveTo>
                    <a:lnTo>
                      <a:pt x="53" y="85"/>
                    </a:lnTo>
                    <a:cubicBezTo>
                      <a:pt x="35" y="85"/>
                      <a:pt x="19" y="71"/>
                      <a:pt x="19" y="50"/>
                    </a:cubicBezTo>
                    <a:cubicBezTo>
                      <a:pt x="19" y="32"/>
                      <a:pt x="35" y="16"/>
                      <a:pt x="53" y="16"/>
                    </a:cubicBezTo>
                    <a:cubicBezTo>
                      <a:pt x="72" y="16"/>
                      <a:pt x="88" y="32"/>
                      <a:pt x="88" y="50"/>
                    </a:cubicBezTo>
                    <a:cubicBezTo>
                      <a:pt x="88" y="71"/>
                      <a:pt x="72" y="85"/>
                      <a:pt x="53" y="85"/>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835">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294049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350">
            <a:extLst>
              <a:ext uri="{FF2B5EF4-FFF2-40B4-BE49-F238E27FC236}">
                <a16:creationId xmlns:a16="http://schemas.microsoft.com/office/drawing/2014/main" id="{C856ABCC-1FD7-5ABB-72E8-E0548E789F9C}"/>
              </a:ext>
            </a:extLst>
          </p:cNvPr>
          <p:cNvSpPr txBox="1"/>
          <p:nvPr/>
        </p:nvSpPr>
        <p:spPr>
          <a:xfrm>
            <a:off x="3127605" y="511095"/>
            <a:ext cx="6341710" cy="707886"/>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ctr"/>
            <a:r>
              <a:rPr lang="en-US" sz="4000" b="1" dirty="0">
                <a:solidFill>
                  <a:srgbClr val="364556"/>
                </a:solidFill>
                <a:latin typeface="Poppins" pitchFamily="2" charset="77"/>
                <a:ea typeface="Lato Heavy" charset="0"/>
                <a:cs typeface="Poppins" pitchFamily="2" charset="77"/>
              </a:rPr>
              <a:t>Schedule Model Design</a:t>
            </a:r>
          </a:p>
        </p:txBody>
      </p:sp>
      <p:sp>
        <p:nvSpPr>
          <p:cNvPr id="3" name="CuadroTexto 351">
            <a:extLst>
              <a:ext uri="{FF2B5EF4-FFF2-40B4-BE49-F238E27FC236}">
                <a16:creationId xmlns:a16="http://schemas.microsoft.com/office/drawing/2014/main" id="{790D1CD4-CA31-316C-BFBE-DFD5399B4C6E}"/>
              </a:ext>
            </a:extLst>
          </p:cNvPr>
          <p:cNvSpPr txBox="1"/>
          <p:nvPr/>
        </p:nvSpPr>
        <p:spPr>
          <a:xfrm>
            <a:off x="1335742" y="1191656"/>
            <a:ext cx="9520518" cy="230832"/>
          </a:xfrm>
          <a:prstGeom prst="rect">
            <a:avLst/>
          </a:prstGeom>
          <a:noFill/>
        </p:spPr>
        <p:txBody>
          <a:bodyPr wrap="square" rtlCol="0">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ctr"/>
            <a:r>
              <a:rPr lang="en-US" sz="900" dirty="0">
                <a:solidFill>
                  <a:srgbClr val="646C76"/>
                </a:solidFill>
                <a:latin typeface="Dax Offc Pro" panose="020B0504030101020102" pitchFamily="34" charset="0"/>
              </a:rPr>
              <a:t>Near Real-Time Schedule Interface: Your flight radar for dynamic scheduling, ensuring timely arrivals and departures in the M&amp;A airspace.</a:t>
            </a:r>
          </a:p>
        </p:txBody>
      </p:sp>
      <p:sp>
        <p:nvSpPr>
          <p:cNvPr id="4" name="Freeform 4">
            <a:extLst>
              <a:ext uri="{FF2B5EF4-FFF2-40B4-BE49-F238E27FC236}">
                <a16:creationId xmlns:a16="http://schemas.microsoft.com/office/drawing/2014/main" id="{2E1F90ED-4838-3442-8286-0316AD24E231}"/>
              </a:ext>
            </a:extLst>
          </p:cNvPr>
          <p:cNvSpPr>
            <a:spLocks noChangeArrowheads="1"/>
          </p:cNvSpPr>
          <p:nvPr/>
        </p:nvSpPr>
        <p:spPr bwMode="auto">
          <a:xfrm>
            <a:off x="10467448" y="11255360"/>
            <a:ext cx="362868" cy="447986"/>
          </a:xfrm>
          <a:custGeom>
            <a:avLst/>
            <a:gdLst>
              <a:gd name="T0" fmla="*/ 174 w 358"/>
              <a:gd name="T1" fmla="*/ 0 h 442"/>
              <a:gd name="T2" fmla="*/ 357 w 358"/>
              <a:gd name="T3" fmla="*/ 441 h 442"/>
              <a:gd name="T4" fmla="*/ 174 w 358"/>
              <a:gd name="T5" fmla="*/ 341 h 442"/>
              <a:gd name="T6" fmla="*/ 0 w 358"/>
              <a:gd name="T7" fmla="*/ 441 h 442"/>
              <a:gd name="T8" fmla="*/ 174 w 358"/>
              <a:gd name="T9" fmla="*/ 0 h 442"/>
            </a:gdLst>
            <a:ahLst/>
            <a:cxnLst>
              <a:cxn ang="0">
                <a:pos x="T0" y="T1"/>
              </a:cxn>
              <a:cxn ang="0">
                <a:pos x="T2" y="T3"/>
              </a:cxn>
              <a:cxn ang="0">
                <a:pos x="T4" y="T5"/>
              </a:cxn>
              <a:cxn ang="0">
                <a:pos x="T6" y="T7"/>
              </a:cxn>
              <a:cxn ang="0">
                <a:pos x="T8" y="T9"/>
              </a:cxn>
            </a:cxnLst>
            <a:rect l="0" t="0" r="r" b="b"/>
            <a:pathLst>
              <a:path w="358" h="442">
                <a:moveTo>
                  <a:pt x="174" y="0"/>
                </a:moveTo>
                <a:lnTo>
                  <a:pt x="357" y="441"/>
                </a:lnTo>
                <a:lnTo>
                  <a:pt x="174" y="341"/>
                </a:lnTo>
                <a:lnTo>
                  <a:pt x="0" y="441"/>
                </a:lnTo>
                <a:lnTo>
                  <a:pt x="174" y="0"/>
                </a:lnTo>
              </a:path>
            </a:pathLst>
          </a:custGeom>
          <a:solidFill>
            <a:schemeClr val="tx1">
              <a:lumMod val="20000"/>
              <a:lumOff val="80000"/>
            </a:schemeClr>
          </a:solidFill>
          <a:ln>
            <a:noFill/>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n-US" sz="900"/>
          </a:p>
        </p:txBody>
      </p:sp>
      <p:grpSp>
        <p:nvGrpSpPr>
          <p:cNvPr id="137" name="Group 136">
            <a:extLst>
              <a:ext uri="{FF2B5EF4-FFF2-40B4-BE49-F238E27FC236}">
                <a16:creationId xmlns:a16="http://schemas.microsoft.com/office/drawing/2014/main" id="{62960938-43CA-9E7F-52DD-B8BD3AF0A5F7}"/>
              </a:ext>
            </a:extLst>
          </p:cNvPr>
          <p:cNvGrpSpPr>
            <a:grpSpLocks noChangeAspect="1"/>
          </p:cNvGrpSpPr>
          <p:nvPr/>
        </p:nvGrpSpPr>
        <p:grpSpPr>
          <a:xfrm>
            <a:off x="2643324" y="1891153"/>
            <a:ext cx="6905352" cy="4572000"/>
            <a:chOff x="714339" y="2062258"/>
            <a:chExt cx="5936891" cy="3930787"/>
          </a:xfrm>
        </p:grpSpPr>
        <p:grpSp>
          <p:nvGrpSpPr>
            <p:cNvPr id="5" name="Gráfico 55">
              <a:extLst>
                <a:ext uri="{FF2B5EF4-FFF2-40B4-BE49-F238E27FC236}">
                  <a16:creationId xmlns:a16="http://schemas.microsoft.com/office/drawing/2014/main" id="{0C2F5482-B932-D610-810B-58463A3BABC6}"/>
                </a:ext>
              </a:extLst>
            </p:cNvPr>
            <p:cNvGrpSpPr>
              <a:grpSpLocks noChangeAspect="1"/>
            </p:cNvGrpSpPr>
            <p:nvPr/>
          </p:nvGrpSpPr>
          <p:grpSpPr>
            <a:xfrm>
              <a:off x="4049393" y="2218150"/>
              <a:ext cx="182881" cy="182880"/>
              <a:chOff x="5171013" y="1306595"/>
              <a:chExt cx="570831" cy="570831"/>
            </a:xfrm>
            <a:solidFill>
              <a:schemeClr val="accent1"/>
            </a:solidFill>
          </p:grpSpPr>
          <p:sp>
            <p:nvSpPr>
              <p:cNvPr id="14" name="Forma libre 117">
                <a:extLst>
                  <a:ext uri="{FF2B5EF4-FFF2-40B4-BE49-F238E27FC236}">
                    <a16:creationId xmlns:a16="http://schemas.microsoft.com/office/drawing/2014/main" id="{E33D2C27-645B-937B-11B6-42E42876CFF6}"/>
                  </a:ext>
                </a:extLst>
              </p:cNvPr>
              <p:cNvSpPr/>
              <p:nvPr/>
            </p:nvSpPr>
            <p:spPr>
              <a:xfrm>
                <a:off x="5503995" y="1639578"/>
                <a:ext cx="237848" cy="237847"/>
              </a:xfrm>
              <a:custGeom>
                <a:avLst/>
                <a:gdLst>
                  <a:gd name="connsiteX0" fmla="*/ 190278 w 237848"/>
                  <a:gd name="connsiteY0" fmla="*/ 142709 h 237847"/>
                  <a:gd name="connsiteX1" fmla="*/ 154605 w 237848"/>
                  <a:gd name="connsiteY1" fmla="*/ 159145 h 237847"/>
                  <a:gd name="connsiteX2" fmla="*/ 94054 w 237848"/>
                  <a:gd name="connsiteY2" fmla="*/ 128878 h 237847"/>
                  <a:gd name="connsiteX3" fmla="*/ 95140 w 237848"/>
                  <a:gd name="connsiteY3" fmla="*/ 118925 h 237847"/>
                  <a:gd name="connsiteX4" fmla="*/ 94058 w 237848"/>
                  <a:gd name="connsiteY4" fmla="*/ 108979 h 237847"/>
                  <a:gd name="connsiteX5" fmla="*/ 154607 w 237848"/>
                  <a:gd name="connsiteY5" fmla="*/ 78704 h 237847"/>
                  <a:gd name="connsiteX6" fmla="*/ 190280 w 237848"/>
                  <a:gd name="connsiteY6" fmla="*/ 95139 h 237847"/>
                  <a:gd name="connsiteX7" fmla="*/ 237848 w 237848"/>
                  <a:gd name="connsiteY7" fmla="*/ 47570 h 237847"/>
                  <a:gd name="connsiteX8" fmla="*/ 190278 w 237848"/>
                  <a:gd name="connsiteY8" fmla="*/ 0 h 237847"/>
                  <a:gd name="connsiteX9" fmla="*/ 142709 w 237848"/>
                  <a:gd name="connsiteY9" fmla="*/ 47570 h 237847"/>
                  <a:gd name="connsiteX10" fmla="*/ 143791 w 237848"/>
                  <a:gd name="connsiteY10" fmla="*/ 57516 h 237847"/>
                  <a:gd name="connsiteX11" fmla="*/ 83242 w 237848"/>
                  <a:gd name="connsiteY11" fmla="*/ 87790 h 237847"/>
                  <a:gd name="connsiteX12" fmla="*/ 47570 w 237848"/>
                  <a:gd name="connsiteY12" fmla="*/ 71355 h 237847"/>
                  <a:gd name="connsiteX13" fmla="*/ 0 w 237848"/>
                  <a:gd name="connsiteY13" fmla="*/ 118925 h 237847"/>
                  <a:gd name="connsiteX14" fmla="*/ 47571 w 237848"/>
                  <a:gd name="connsiteY14" fmla="*/ 166493 h 237847"/>
                  <a:gd name="connsiteX15" fmla="*/ 83238 w 237848"/>
                  <a:gd name="connsiteY15" fmla="*/ 150066 h 237847"/>
                  <a:gd name="connsiteX16" fmla="*/ 143793 w 237848"/>
                  <a:gd name="connsiteY16" fmla="*/ 180334 h 237847"/>
                  <a:gd name="connsiteX17" fmla="*/ 142710 w 237848"/>
                  <a:gd name="connsiteY17" fmla="*/ 190277 h 237847"/>
                  <a:gd name="connsiteX18" fmla="*/ 190280 w 237848"/>
                  <a:gd name="connsiteY18" fmla="*/ 237847 h 237847"/>
                  <a:gd name="connsiteX19" fmla="*/ 237848 w 237848"/>
                  <a:gd name="connsiteY19" fmla="*/ 190277 h 237847"/>
                  <a:gd name="connsiteX20" fmla="*/ 190278 w 237848"/>
                  <a:gd name="connsiteY20" fmla="*/ 142709 h 237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7848" h="237847">
                    <a:moveTo>
                      <a:pt x="190278" y="142709"/>
                    </a:moveTo>
                    <a:cubicBezTo>
                      <a:pt x="176009" y="142709"/>
                      <a:pt x="163332" y="149157"/>
                      <a:pt x="154605" y="159145"/>
                    </a:cubicBezTo>
                    <a:lnTo>
                      <a:pt x="94054" y="128878"/>
                    </a:lnTo>
                    <a:cubicBezTo>
                      <a:pt x="94742" y="125663"/>
                      <a:pt x="95140" y="122343"/>
                      <a:pt x="95140" y="118925"/>
                    </a:cubicBezTo>
                    <a:cubicBezTo>
                      <a:pt x="95140" y="115510"/>
                      <a:pt x="94745" y="112192"/>
                      <a:pt x="94058" y="108979"/>
                    </a:cubicBezTo>
                    <a:lnTo>
                      <a:pt x="154607" y="78704"/>
                    </a:lnTo>
                    <a:cubicBezTo>
                      <a:pt x="163335" y="88691"/>
                      <a:pt x="176010" y="95139"/>
                      <a:pt x="190280" y="95139"/>
                    </a:cubicBezTo>
                    <a:cubicBezTo>
                      <a:pt x="216502" y="95139"/>
                      <a:pt x="237848" y="73806"/>
                      <a:pt x="237848" y="47570"/>
                    </a:cubicBezTo>
                    <a:cubicBezTo>
                      <a:pt x="237848" y="21335"/>
                      <a:pt x="216502" y="0"/>
                      <a:pt x="190278" y="0"/>
                    </a:cubicBezTo>
                    <a:cubicBezTo>
                      <a:pt x="164055" y="0"/>
                      <a:pt x="142709" y="21334"/>
                      <a:pt x="142709" y="47570"/>
                    </a:cubicBezTo>
                    <a:cubicBezTo>
                      <a:pt x="142709" y="50985"/>
                      <a:pt x="143105" y="54303"/>
                      <a:pt x="143791" y="57516"/>
                    </a:cubicBezTo>
                    <a:lnTo>
                      <a:pt x="83242" y="87790"/>
                    </a:lnTo>
                    <a:cubicBezTo>
                      <a:pt x="74515" y="77804"/>
                      <a:pt x="61839" y="71355"/>
                      <a:pt x="47570" y="71355"/>
                    </a:cubicBezTo>
                    <a:cubicBezTo>
                      <a:pt x="21346" y="71355"/>
                      <a:pt x="0" y="92689"/>
                      <a:pt x="0" y="118925"/>
                    </a:cubicBezTo>
                    <a:cubicBezTo>
                      <a:pt x="0" y="145161"/>
                      <a:pt x="21348" y="166493"/>
                      <a:pt x="47571" y="166493"/>
                    </a:cubicBezTo>
                    <a:cubicBezTo>
                      <a:pt x="61838" y="166493"/>
                      <a:pt x="74510" y="160049"/>
                      <a:pt x="83238" y="150066"/>
                    </a:cubicBezTo>
                    <a:lnTo>
                      <a:pt x="143793" y="180334"/>
                    </a:lnTo>
                    <a:cubicBezTo>
                      <a:pt x="143106" y="183547"/>
                      <a:pt x="142710" y="186864"/>
                      <a:pt x="142710" y="190277"/>
                    </a:cubicBezTo>
                    <a:cubicBezTo>
                      <a:pt x="142710" y="216512"/>
                      <a:pt x="164056" y="237847"/>
                      <a:pt x="190280" y="237847"/>
                    </a:cubicBezTo>
                    <a:cubicBezTo>
                      <a:pt x="216502" y="237847"/>
                      <a:pt x="237848" y="216513"/>
                      <a:pt x="237848" y="190277"/>
                    </a:cubicBezTo>
                    <a:cubicBezTo>
                      <a:pt x="237848" y="164041"/>
                      <a:pt x="216502" y="142709"/>
                      <a:pt x="190278"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5" name="Forma libre 118">
                <a:extLst>
                  <a:ext uri="{FF2B5EF4-FFF2-40B4-BE49-F238E27FC236}">
                    <a16:creationId xmlns:a16="http://schemas.microsoft.com/office/drawing/2014/main" id="{E2A9978C-5D2E-55B0-8AB7-30E696B8686E}"/>
                  </a:ext>
                </a:extLst>
              </p:cNvPr>
              <p:cNvSpPr/>
              <p:nvPr/>
            </p:nvSpPr>
            <p:spPr>
              <a:xfrm>
                <a:off x="5289936" y="1306595"/>
                <a:ext cx="285415" cy="285415"/>
              </a:xfrm>
              <a:custGeom>
                <a:avLst/>
                <a:gdLst>
                  <a:gd name="connsiteX0" fmla="*/ 285416 w 285415"/>
                  <a:gd name="connsiteY0" fmla="*/ 142708 h 285415"/>
                  <a:gd name="connsiteX1" fmla="*/ 142708 w 285415"/>
                  <a:gd name="connsiteY1" fmla="*/ 285416 h 285415"/>
                  <a:gd name="connsiteX2" fmla="*/ 0 w 285415"/>
                  <a:gd name="connsiteY2" fmla="*/ 142708 h 285415"/>
                  <a:gd name="connsiteX3" fmla="*/ 142708 w 285415"/>
                  <a:gd name="connsiteY3" fmla="*/ 0 h 285415"/>
                  <a:gd name="connsiteX4" fmla="*/ 285416 w 285415"/>
                  <a:gd name="connsiteY4" fmla="*/ 142708 h 285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15" h="285415">
                    <a:moveTo>
                      <a:pt x="285416" y="142708"/>
                    </a:moveTo>
                    <a:cubicBezTo>
                      <a:pt x="285416" y="221523"/>
                      <a:pt x="221523" y="285416"/>
                      <a:pt x="142708" y="285416"/>
                    </a:cubicBezTo>
                    <a:cubicBezTo>
                      <a:pt x="63892" y="285416"/>
                      <a:pt x="0" y="221523"/>
                      <a:pt x="0" y="142708"/>
                    </a:cubicBezTo>
                    <a:cubicBezTo>
                      <a:pt x="0" y="63892"/>
                      <a:pt x="63892" y="0"/>
                      <a:pt x="142708" y="0"/>
                    </a:cubicBezTo>
                    <a:cubicBezTo>
                      <a:pt x="221523" y="0"/>
                      <a:pt x="285416" y="63892"/>
                      <a:pt x="285416" y="142708"/>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6" name="Forma libre 119">
                <a:extLst>
                  <a:ext uri="{FF2B5EF4-FFF2-40B4-BE49-F238E27FC236}">
                    <a16:creationId xmlns:a16="http://schemas.microsoft.com/office/drawing/2014/main" id="{5784260D-0B04-3148-05AF-9A810E677742}"/>
                  </a:ext>
                </a:extLst>
              </p:cNvPr>
              <p:cNvSpPr/>
              <p:nvPr/>
            </p:nvSpPr>
            <p:spPr>
              <a:xfrm>
                <a:off x="5171013" y="1615793"/>
                <a:ext cx="454003" cy="214063"/>
              </a:xfrm>
              <a:custGeom>
                <a:avLst/>
                <a:gdLst>
                  <a:gd name="connsiteX0" fmla="*/ 309200 w 454003"/>
                  <a:gd name="connsiteY0" fmla="*/ 142709 h 214063"/>
                  <a:gd name="connsiteX1" fmla="*/ 380554 w 454003"/>
                  <a:gd name="connsiteY1" fmla="*/ 71355 h 214063"/>
                  <a:gd name="connsiteX2" fmla="*/ 414280 w 454003"/>
                  <a:gd name="connsiteY2" fmla="*/ 80285 h 214063"/>
                  <a:gd name="connsiteX3" fmla="*/ 425266 w 454003"/>
                  <a:gd name="connsiteY3" fmla="*/ 80459 h 214063"/>
                  <a:gd name="connsiteX4" fmla="*/ 446565 w 454003"/>
                  <a:gd name="connsiteY4" fmla="*/ 69810 h 214063"/>
                  <a:gd name="connsiteX5" fmla="*/ 453162 w 454003"/>
                  <a:gd name="connsiteY5" fmla="*/ 60414 h 214063"/>
                  <a:gd name="connsiteX6" fmla="*/ 453789 w 454003"/>
                  <a:gd name="connsiteY6" fmla="*/ 57895 h 214063"/>
                  <a:gd name="connsiteX7" fmla="*/ 447147 w 454003"/>
                  <a:gd name="connsiteY7" fmla="*/ 44864 h 214063"/>
                  <a:gd name="connsiteX8" fmla="*/ 261631 w 454003"/>
                  <a:gd name="connsiteY8" fmla="*/ 0 h 214063"/>
                  <a:gd name="connsiteX9" fmla="*/ 58532 w 454003"/>
                  <a:gd name="connsiteY9" fmla="*/ 53631 h 214063"/>
                  <a:gd name="connsiteX10" fmla="*/ 0 w 454003"/>
                  <a:gd name="connsiteY10" fmla="*/ 149085 h 214063"/>
                  <a:gd name="connsiteX11" fmla="*/ 0 w 454003"/>
                  <a:gd name="connsiteY11" fmla="*/ 166494 h 214063"/>
                  <a:gd name="connsiteX12" fmla="*/ 47570 w 454003"/>
                  <a:gd name="connsiteY12" fmla="*/ 214064 h 214063"/>
                  <a:gd name="connsiteX13" fmla="*/ 322486 w 454003"/>
                  <a:gd name="connsiteY13" fmla="*/ 214064 h 214063"/>
                  <a:gd name="connsiteX14" fmla="*/ 333496 w 454003"/>
                  <a:gd name="connsiteY14" fmla="*/ 206654 h 214063"/>
                  <a:gd name="connsiteX15" fmla="*/ 330801 w 454003"/>
                  <a:gd name="connsiteY15" fmla="*/ 193659 h 214063"/>
                  <a:gd name="connsiteX16" fmla="*/ 309200 w 454003"/>
                  <a:gd name="connsiteY16" fmla="*/ 142709 h 21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4003" h="214063">
                    <a:moveTo>
                      <a:pt x="309200" y="142709"/>
                    </a:moveTo>
                    <a:cubicBezTo>
                      <a:pt x="309200" y="103362"/>
                      <a:pt x="341206" y="71355"/>
                      <a:pt x="380554" y="71355"/>
                    </a:cubicBezTo>
                    <a:cubicBezTo>
                      <a:pt x="392005" y="71355"/>
                      <a:pt x="403340" y="74363"/>
                      <a:pt x="414280" y="80285"/>
                    </a:cubicBezTo>
                    <a:cubicBezTo>
                      <a:pt x="417717" y="82132"/>
                      <a:pt x="421805" y="82213"/>
                      <a:pt x="425266" y="80459"/>
                    </a:cubicBezTo>
                    <a:lnTo>
                      <a:pt x="446565" y="69810"/>
                    </a:lnTo>
                    <a:cubicBezTo>
                      <a:pt x="450026" y="68079"/>
                      <a:pt x="452581" y="64235"/>
                      <a:pt x="453162" y="60414"/>
                    </a:cubicBezTo>
                    <a:cubicBezTo>
                      <a:pt x="453254" y="60101"/>
                      <a:pt x="453719" y="58208"/>
                      <a:pt x="453789" y="57895"/>
                    </a:cubicBezTo>
                    <a:cubicBezTo>
                      <a:pt x="454812" y="52541"/>
                      <a:pt x="452094" y="47175"/>
                      <a:pt x="447147" y="44864"/>
                    </a:cubicBezTo>
                    <a:cubicBezTo>
                      <a:pt x="403479" y="24401"/>
                      <a:pt x="335912" y="0"/>
                      <a:pt x="261631" y="0"/>
                    </a:cubicBezTo>
                    <a:cubicBezTo>
                      <a:pt x="180127" y="0"/>
                      <a:pt x="106195" y="29161"/>
                      <a:pt x="58532" y="53631"/>
                    </a:cubicBezTo>
                    <a:cubicBezTo>
                      <a:pt x="22437" y="72169"/>
                      <a:pt x="0" y="108751"/>
                      <a:pt x="0" y="149085"/>
                    </a:cubicBezTo>
                    <a:lnTo>
                      <a:pt x="0" y="166494"/>
                    </a:lnTo>
                    <a:cubicBezTo>
                      <a:pt x="0" y="192729"/>
                      <a:pt x="21346" y="214064"/>
                      <a:pt x="47570" y="214064"/>
                    </a:cubicBezTo>
                    <a:lnTo>
                      <a:pt x="322486" y="214064"/>
                    </a:lnTo>
                    <a:cubicBezTo>
                      <a:pt x="327317" y="214064"/>
                      <a:pt x="331684" y="211137"/>
                      <a:pt x="333496" y="206654"/>
                    </a:cubicBezTo>
                    <a:cubicBezTo>
                      <a:pt x="335331" y="202171"/>
                      <a:pt x="334263" y="197038"/>
                      <a:pt x="330801" y="193659"/>
                    </a:cubicBezTo>
                    <a:cubicBezTo>
                      <a:pt x="316865" y="180070"/>
                      <a:pt x="309200" y="161977"/>
                      <a:pt x="309200"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grpSp>
        <p:sp>
          <p:nvSpPr>
            <p:cNvPr id="25" name="Down Arrow 64">
              <a:extLst>
                <a:ext uri="{FF2B5EF4-FFF2-40B4-BE49-F238E27FC236}">
                  <a16:creationId xmlns:a16="http://schemas.microsoft.com/office/drawing/2014/main" id="{B4C646AA-0C04-DEAF-078A-7CC20B45A2BD}"/>
                </a:ext>
              </a:extLst>
            </p:cNvPr>
            <p:cNvSpPr/>
            <p:nvPr/>
          </p:nvSpPr>
          <p:spPr>
            <a:xfrm rot="10800000">
              <a:off x="3585444" y="3123208"/>
              <a:ext cx="261257" cy="798552"/>
            </a:xfrm>
            <a:prstGeom prst="downArrow">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ctr"/>
              <a:endParaRPr lang="en-US" sz="900"/>
            </a:p>
          </p:txBody>
        </p:sp>
        <p:grpSp>
          <p:nvGrpSpPr>
            <p:cNvPr id="42" name="Group 41">
              <a:extLst>
                <a:ext uri="{FF2B5EF4-FFF2-40B4-BE49-F238E27FC236}">
                  <a16:creationId xmlns:a16="http://schemas.microsoft.com/office/drawing/2014/main" id="{A9888B3F-0A23-E792-6539-3197310F5986}"/>
                </a:ext>
              </a:extLst>
            </p:cNvPr>
            <p:cNvGrpSpPr/>
            <p:nvPr/>
          </p:nvGrpSpPr>
          <p:grpSpPr>
            <a:xfrm>
              <a:off x="4257815" y="4178625"/>
              <a:ext cx="1014728" cy="990546"/>
              <a:chOff x="7464232" y="9637422"/>
              <a:chExt cx="2029456" cy="1981091"/>
            </a:xfrm>
            <a:solidFill>
              <a:schemeClr val="tx1">
                <a:lumMod val="20000"/>
                <a:lumOff val="80000"/>
              </a:schemeClr>
            </a:solidFill>
          </p:grpSpPr>
          <p:sp>
            <p:nvSpPr>
              <p:cNvPr id="43" name="Down Arrow 85">
                <a:extLst>
                  <a:ext uri="{FF2B5EF4-FFF2-40B4-BE49-F238E27FC236}">
                    <a16:creationId xmlns:a16="http://schemas.microsoft.com/office/drawing/2014/main" id="{A2B8996E-FE53-16A3-CA5A-5DF333D64116}"/>
                  </a:ext>
                </a:extLst>
              </p:cNvPr>
              <p:cNvSpPr/>
              <p:nvPr/>
            </p:nvSpPr>
            <p:spPr>
              <a:xfrm rot="14400000">
                <a:off x="8369446" y="8932864"/>
                <a:ext cx="419684" cy="1828800"/>
              </a:xfrm>
              <a:prstGeom prst="down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ctr"/>
                <a:endParaRPr lang="en-US" sz="900"/>
              </a:p>
            </p:txBody>
          </p:sp>
          <p:sp>
            <p:nvSpPr>
              <p:cNvPr id="44" name="Down Arrow 86">
                <a:extLst>
                  <a:ext uri="{FF2B5EF4-FFF2-40B4-BE49-F238E27FC236}">
                    <a16:creationId xmlns:a16="http://schemas.microsoft.com/office/drawing/2014/main" id="{05A142C0-1783-60EA-4179-9D3B7EB9C535}"/>
                  </a:ext>
                </a:extLst>
              </p:cNvPr>
              <p:cNvSpPr/>
              <p:nvPr/>
            </p:nvSpPr>
            <p:spPr>
              <a:xfrm rot="7200000" flipV="1">
                <a:off x="8168790" y="10494271"/>
                <a:ext cx="419684" cy="1828800"/>
              </a:xfrm>
              <a:prstGeom prst="down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ctr"/>
                <a:endParaRPr lang="en-US" sz="900"/>
              </a:p>
            </p:txBody>
          </p:sp>
        </p:grpSp>
        <p:sp>
          <p:nvSpPr>
            <p:cNvPr id="56" name="Rectangle 55">
              <a:extLst>
                <a:ext uri="{FF2B5EF4-FFF2-40B4-BE49-F238E27FC236}">
                  <a16:creationId xmlns:a16="http://schemas.microsoft.com/office/drawing/2014/main" id="{94AA2BCB-94A0-E3E8-4BE6-C239A3507BBE}"/>
                </a:ext>
              </a:extLst>
            </p:cNvPr>
            <p:cNvSpPr/>
            <p:nvPr/>
          </p:nvSpPr>
          <p:spPr>
            <a:xfrm flipH="1">
              <a:off x="2668036" y="5282122"/>
              <a:ext cx="2046075" cy="279968"/>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ctr"/>
              <a:r>
                <a:rPr lang="en-US" sz="900" dirty="0">
                  <a:solidFill>
                    <a:schemeClr val="tx2"/>
                  </a:solidFill>
                  <a:latin typeface="Poppins Medium" pitchFamily="2" charset="77"/>
                  <a:ea typeface="Roboto Medium" panose="02000000000000000000" pitchFamily="2" charset="0"/>
                  <a:cs typeface="Poppins Medium" pitchFamily="2" charset="77"/>
                </a:rPr>
                <a:t>PBI Dataset</a:t>
              </a:r>
              <a:endParaRPr lang="en-US" sz="2400" dirty="0">
                <a:solidFill>
                  <a:schemeClr val="tx2"/>
                </a:solidFill>
                <a:latin typeface="Poppins Medium" pitchFamily="2" charset="77"/>
                <a:ea typeface="Roboto Medium" panose="02000000000000000000" pitchFamily="2" charset="0"/>
                <a:cs typeface="Poppins Medium" pitchFamily="2" charset="77"/>
              </a:endParaRPr>
            </a:p>
          </p:txBody>
        </p:sp>
        <p:sp>
          <p:nvSpPr>
            <p:cNvPr id="57" name="Rectangle 56">
              <a:extLst>
                <a:ext uri="{FF2B5EF4-FFF2-40B4-BE49-F238E27FC236}">
                  <a16:creationId xmlns:a16="http://schemas.microsoft.com/office/drawing/2014/main" id="{220B6C2E-4062-961D-0CBD-B1056B913385}"/>
                </a:ext>
              </a:extLst>
            </p:cNvPr>
            <p:cNvSpPr/>
            <p:nvPr/>
          </p:nvSpPr>
          <p:spPr>
            <a:xfrm flipH="1">
              <a:off x="4205559" y="2411087"/>
              <a:ext cx="1189268" cy="447950"/>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900" dirty="0">
                  <a:solidFill>
                    <a:schemeClr val="tx2"/>
                  </a:solidFill>
                  <a:latin typeface="Poppins Medium" pitchFamily="2" charset="77"/>
                  <a:ea typeface="Roboto Medium" panose="02000000000000000000" pitchFamily="2" charset="0"/>
                  <a:cs typeface="Poppins Medium" pitchFamily="2" charset="77"/>
                </a:rPr>
                <a:t>Schedule Report</a:t>
              </a:r>
              <a:endParaRPr lang="en-US" sz="2400" dirty="0">
                <a:solidFill>
                  <a:schemeClr val="tx2"/>
                </a:solidFill>
                <a:latin typeface="Poppins Medium" pitchFamily="2" charset="77"/>
                <a:ea typeface="Roboto Medium" panose="02000000000000000000" pitchFamily="2" charset="0"/>
                <a:cs typeface="Poppins Medium" pitchFamily="2" charset="77"/>
              </a:endParaRPr>
            </a:p>
          </p:txBody>
        </p:sp>
        <p:sp>
          <p:nvSpPr>
            <p:cNvPr id="58" name="Rectangle 57">
              <a:extLst>
                <a:ext uri="{FF2B5EF4-FFF2-40B4-BE49-F238E27FC236}">
                  <a16:creationId xmlns:a16="http://schemas.microsoft.com/office/drawing/2014/main" id="{0470F8E1-E6A6-6B68-0196-0A60878C0C78}"/>
                </a:ext>
              </a:extLst>
            </p:cNvPr>
            <p:cNvSpPr/>
            <p:nvPr/>
          </p:nvSpPr>
          <p:spPr>
            <a:xfrm flipH="1">
              <a:off x="5098636" y="5713077"/>
              <a:ext cx="1552594" cy="279968"/>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ctr"/>
              <a:r>
                <a:rPr lang="en-US" sz="900" dirty="0">
                  <a:solidFill>
                    <a:schemeClr val="tx2"/>
                  </a:solidFill>
                  <a:latin typeface="Poppins Medium" pitchFamily="2" charset="77"/>
                  <a:ea typeface="Roboto Medium" panose="02000000000000000000" pitchFamily="2" charset="0"/>
                  <a:cs typeface="Poppins Medium" pitchFamily="2" charset="77"/>
                </a:rPr>
                <a:t>End Users</a:t>
              </a:r>
              <a:endParaRPr lang="en-US" sz="2400" dirty="0">
                <a:solidFill>
                  <a:schemeClr val="tx2"/>
                </a:solidFill>
                <a:latin typeface="Poppins Medium" pitchFamily="2" charset="77"/>
                <a:ea typeface="Roboto Medium" panose="02000000000000000000" pitchFamily="2" charset="0"/>
                <a:cs typeface="Poppins Medium" pitchFamily="2" charset="77"/>
              </a:endParaRPr>
            </a:p>
          </p:txBody>
        </p:sp>
        <p:sp>
          <p:nvSpPr>
            <p:cNvPr id="60" name="Rectangle 59">
              <a:extLst>
                <a:ext uri="{FF2B5EF4-FFF2-40B4-BE49-F238E27FC236}">
                  <a16:creationId xmlns:a16="http://schemas.microsoft.com/office/drawing/2014/main" id="{375DB67E-F7EF-11EF-0AF9-7AFD27A97CF0}"/>
                </a:ext>
              </a:extLst>
            </p:cNvPr>
            <p:cNvSpPr/>
            <p:nvPr/>
          </p:nvSpPr>
          <p:spPr>
            <a:xfrm flipH="1">
              <a:off x="5098636" y="4143559"/>
              <a:ext cx="1552594" cy="279968"/>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ctr"/>
              <a:r>
                <a:rPr lang="en-US" sz="900" dirty="0">
                  <a:solidFill>
                    <a:schemeClr val="tx2"/>
                  </a:solidFill>
                  <a:latin typeface="Poppins Medium" pitchFamily="2" charset="77"/>
                  <a:ea typeface="Roboto Medium" panose="02000000000000000000" pitchFamily="2" charset="0"/>
                  <a:cs typeface="Poppins Medium" pitchFamily="2" charset="77"/>
                </a:rPr>
                <a:t>Stakeholders</a:t>
              </a:r>
              <a:endParaRPr lang="en-US" sz="2400" dirty="0">
                <a:solidFill>
                  <a:schemeClr val="tx2"/>
                </a:solidFill>
                <a:latin typeface="Poppins Medium" pitchFamily="2" charset="77"/>
                <a:ea typeface="Roboto Medium" panose="02000000000000000000" pitchFamily="2" charset="0"/>
                <a:cs typeface="Poppins Medium" pitchFamily="2" charset="77"/>
              </a:endParaRPr>
            </a:p>
          </p:txBody>
        </p:sp>
        <p:sp>
          <p:nvSpPr>
            <p:cNvPr id="66" name="Rectangle 65">
              <a:extLst>
                <a:ext uri="{FF2B5EF4-FFF2-40B4-BE49-F238E27FC236}">
                  <a16:creationId xmlns:a16="http://schemas.microsoft.com/office/drawing/2014/main" id="{ACB456A1-E135-61B3-90E7-462F1DD6EA6A}"/>
                </a:ext>
              </a:extLst>
            </p:cNvPr>
            <p:cNvSpPr/>
            <p:nvPr/>
          </p:nvSpPr>
          <p:spPr>
            <a:xfrm>
              <a:off x="1939711" y="4251246"/>
              <a:ext cx="1229026" cy="298633"/>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r"/>
              <a:r>
                <a:rPr lang="en-US" sz="1000" dirty="0">
                  <a:latin typeface="Lato Light" panose="020F0502020204030203" pitchFamily="34" charset="0"/>
                  <a:ea typeface="Lato Light" panose="020F0502020204030203" pitchFamily="34" charset="0"/>
                  <a:cs typeface="Lato Light" panose="020F0502020204030203" pitchFamily="34" charset="0"/>
                </a:rPr>
                <a:t>Import Mode</a:t>
              </a:r>
              <a:endParaRPr lang="en-US" sz="1000" dirty="0"/>
            </a:p>
          </p:txBody>
        </p:sp>
        <p:sp>
          <p:nvSpPr>
            <p:cNvPr id="69" name="Rectangle 68">
              <a:extLst>
                <a:ext uri="{FF2B5EF4-FFF2-40B4-BE49-F238E27FC236}">
                  <a16:creationId xmlns:a16="http://schemas.microsoft.com/office/drawing/2014/main" id="{21890664-CBD4-1E48-A557-8110C4E8D3C3}"/>
                </a:ext>
              </a:extLst>
            </p:cNvPr>
            <p:cNvSpPr/>
            <p:nvPr/>
          </p:nvSpPr>
          <p:spPr>
            <a:xfrm>
              <a:off x="4598339" y="4491345"/>
              <a:ext cx="1049557" cy="447950"/>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900" dirty="0">
                  <a:latin typeface="Lato Light" panose="020F0502020204030203" pitchFamily="34" charset="0"/>
                  <a:ea typeface="Lato Light" panose="020F0502020204030203" pitchFamily="34" charset="0"/>
                  <a:cs typeface="Lato Light" panose="020F0502020204030203" pitchFamily="34" charset="0"/>
                </a:rPr>
                <a:t>Email Notifications</a:t>
              </a:r>
              <a:endParaRPr lang="en-US" sz="900" dirty="0"/>
            </a:p>
          </p:txBody>
        </p:sp>
        <p:grpSp>
          <p:nvGrpSpPr>
            <p:cNvPr id="70" name="Gráfico 55">
              <a:extLst>
                <a:ext uri="{FF2B5EF4-FFF2-40B4-BE49-F238E27FC236}">
                  <a16:creationId xmlns:a16="http://schemas.microsoft.com/office/drawing/2014/main" id="{B440AD7E-46D6-6A90-D4C8-869C225E066A}"/>
                </a:ext>
              </a:extLst>
            </p:cNvPr>
            <p:cNvGrpSpPr>
              <a:grpSpLocks noChangeAspect="1"/>
            </p:cNvGrpSpPr>
            <p:nvPr/>
          </p:nvGrpSpPr>
          <p:grpSpPr>
            <a:xfrm>
              <a:off x="3938756" y="2124006"/>
              <a:ext cx="182881" cy="182880"/>
              <a:chOff x="5171013" y="1306595"/>
              <a:chExt cx="570831" cy="570831"/>
            </a:xfrm>
            <a:solidFill>
              <a:schemeClr val="accent1"/>
            </a:solidFill>
          </p:grpSpPr>
          <p:sp>
            <p:nvSpPr>
              <p:cNvPr id="71" name="Forma libre 117">
                <a:extLst>
                  <a:ext uri="{FF2B5EF4-FFF2-40B4-BE49-F238E27FC236}">
                    <a16:creationId xmlns:a16="http://schemas.microsoft.com/office/drawing/2014/main" id="{902896B8-5419-DCD1-984C-89AD70E123AF}"/>
                  </a:ext>
                </a:extLst>
              </p:cNvPr>
              <p:cNvSpPr/>
              <p:nvPr/>
            </p:nvSpPr>
            <p:spPr>
              <a:xfrm>
                <a:off x="5503995" y="1639578"/>
                <a:ext cx="237848" cy="237847"/>
              </a:xfrm>
              <a:custGeom>
                <a:avLst/>
                <a:gdLst>
                  <a:gd name="connsiteX0" fmla="*/ 190278 w 237848"/>
                  <a:gd name="connsiteY0" fmla="*/ 142709 h 237847"/>
                  <a:gd name="connsiteX1" fmla="*/ 154605 w 237848"/>
                  <a:gd name="connsiteY1" fmla="*/ 159145 h 237847"/>
                  <a:gd name="connsiteX2" fmla="*/ 94054 w 237848"/>
                  <a:gd name="connsiteY2" fmla="*/ 128878 h 237847"/>
                  <a:gd name="connsiteX3" fmla="*/ 95140 w 237848"/>
                  <a:gd name="connsiteY3" fmla="*/ 118925 h 237847"/>
                  <a:gd name="connsiteX4" fmla="*/ 94058 w 237848"/>
                  <a:gd name="connsiteY4" fmla="*/ 108979 h 237847"/>
                  <a:gd name="connsiteX5" fmla="*/ 154607 w 237848"/>
                  <a:gd name="connsiteY5" fmla="*/ 78704 h 237847"/>
                  <a:gd name="connsiteX6" fmla="*/ 190280 w 237848"/>
                  <a:gd name="connsiteY6" fmla="*/ 95139 h 237847"/>
                  <a:gd name="connsiteX7" fmla="*/ 237848 w 237848"/>
                  <a:gd name="connsiteY7" fmla="*/ 47570 h 237847"/>
                  <a:gd name="connsiteX8" fmla="*/ 190278 w 237848"/>
                  <a:gd name="connsiteY8" fmla="*/ 0 h 237847"/>
                  <a:gd name="connsiteX9" fmla="*/ 142709 w 237848"/>
                  <a:gd name="connsiteY9" fmla="*/ 47570 h 237847"/>
                  <a:gd name="connsiteX10" fmla="*/ 143791 w 237848"/>
                  <a:gd name="connsiteY10" fmla="*/ 57516 h 237847"/>
                  <a:gd name="connsiteX11" fmla="*/ 83242 w 237848"/>
                  <a:gd name="connsiteY11" fmla="*/ 87790 h 237847"/>
                  <a:gd name="connsiteX12" fmla="*/ 47570 w 237848"/>
                  <a:gd name="connsiteY12" fmla="*/ 71355 h 237847"/>
                  <a:gd name="connsiteX13" fmla="*/ 0 w 237848"/>
                  <a:gd name="connsiteY13" fmla="*/ 118925 h 237847"/>
                  <a:gd name="connsiteX14" fmla="*/ 47571 w 237848"/>
                  <a:gd name="connsiteY14" fmla="*/ 166493 h 237847"/>
                  <a:gd name="connsiteX15" fmla="*/ 83238 w 237848"/>
                  <a:gd name="connsiteY15" fmla="*/ 150066 h 237847"/>
                  <a:gd name="connsiteX16" fmla="*/ 143793 w 237848"/>
                  <a:gd name="connsiteY16" fmla="*/ 180334 h 237847"/>
                  <a:gd name="connsiteX17" fmla="*/ 142710 w 237848"/>
                  <a:gd name="connsiteY17" fmla="*/ 190277 h 237847"/>
                  <a:gd name="connsiteX18" fmla="*/ 190280 w 237848"/>
                  <a:gd name="connsiteY18" fmla="*/ 237847 h 237847"/>
                  <a:gd name="connsiteX19" fmla="*/ 237848 w 237848"/>
                  <a:gd name="connsiteY19" fmla="*/ 190277 h 237847"/>
                  <a:gd name="connsiteX20" fmla="*/ 190278 w 237848"/>
                  <a:gd name="connsiteY20" fmla="*/ 142709 h 237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7848" h="237847">
                    <a:moveTo>
                      <a:pt x="190278" y="142709"/>
                    </a:moveTo>
                    <a:cubicBezTo>
                      <a:pt x="176009" y="142709"/>
                      <a:pt x="163332" y="149157"/>
                      <a:pt x="154605" y="159145"/>
                    </a:cubicBezTo>
                    <a:lnTo>
                      <a:pt x="94054" y="128878"/>
                    </a:lnTo>
                    <a:cubicBezTo>
                      <a:pt x="94742" y="125663"/>
                      <a:pt x="95140" y="122343"/>
                      <a:pt x="95140" y="118925"/>
                    </a:cubicBezTo>
                    <a:cubicBezTo>
                      <a:pt x="95140" y="115510"/>
                      <a:pt x="94745" y="112192"/>
                      <a:pt x="94058" y="108979"/>
                    </a:cubicBezTo>
                    <a:lnTo>
                      <a:pt x="154607" y="78704"/>
                    </a:lnTo>
                    <a:cubicBezTo>
                      <a:pt x="163335" y="88691"/>
                      <a:pt x="176010" y="95139"/>
                      <a:pt x="190280" y="95139"/>
                    </a:cubicBezTo>
                    <a:cubicBezTo>
                      <a:pt x="216502" y="95139"/>
                      <a:pt x="237848" y="73806"/>
                      <a:pt x="237848" y="47570"/>
                    </a:cubicBezTo>
                    <a:cubicBezTo>
                      <a:pt x="237848" y="21335"/>
                      <a:pt x="216502" y="0"/>
                      <a:pt x="190278" y="0"/>
                    </a:cubicBezTo>
                    <a:cubicBezTo>
                      <a:pt x="164055" y="0"/>
                      <a:pt x="142709" y="21334"/>
                      <a:pt x="142709" y="47570"/>
                    </a:cubicBezTo>
                    <a:cubicBezTo>
                      <a:pt x="142709" y="50985"/>
                      <a:pt x="143105" y="54303"/>
                      <a:pt x="143791" y="57516"/>
                    </a:cubicBezTo>
                    <a:lnTo>
                      <a:pt x="83242" y="87790"/>
                    </a:lnTo>
                    <a:cubicBezTo>
                      <a:pt x="74515" y="77804"/>
                      <a:pt x="61839" y="71355"/>
                      <a:pt x="47570" y="71355"/>
                    </a:cubicBezTo>
                    <a:cubicBezTo>
                      <a:pt x="21346" y="71355"/>
                      <a:pt x="0" y="92689"/>
                      <a:pt x="0" y="118925"/>
                    </a:cubicBezTo>
                    <a:cubicBezTo>
                      <a:pt x="0" y="145161"/>
                      <a:pt x="21348" y="166493"/>
                      <a:pt x="47571" y="166493"/>
                    </a:cubicBezTo>
                    <a:cubicBezTo>
                      <a:pt x="61838" y="166493"/>
                      <a:pt x="74510" y="160049"/>
                      <a:pt x="83238" y="150066"/>
                    </a:cubicBezTo>
                    <a:lnTo>
                      <a:pt x="143793" y="180334"/>
                    </a:lnTo>
                    <a:cubicBezTo>
                      <a:pt x="143106" y="183547"/>
                      <a:pt x="142710" y="186864"/>
                      <a:pt x="142710" y="190277"/>
                    </a:cubicBezTo>
                    <a:cubicBezTo>
                      <a:pt x="142710" y="216512"/>
                      <a:pt x="164056" y="237847"/>
                      <a:pt x="190280" y="237847"/>
                    </a:cubicBezTo>
                    <a:cubicBezTo>
                      <a:pt x="216502" y="237847"/>
                      <a:pt x="237848" y="216513"/>
                      <a:pt x="237848" y="190277"/>
                    </a:cubicBezTo>
                    <a:cubicBezTo>
                      <a:pt x="237848" y="164041"/>
                      <a:pt x="216502" y="142709"/>
                      <a:pt x="190278"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72" name="Forma libre 118">
                <a:extLst>
                  <a:ext uri="{FF2B5EF4-FFF2-40B4-BE49-F238E27FC236}">
                    <a16:creationId xmlns:a16="http://schemas.microsoft.com/office/drawing/2014/main" id="{1D295236-AFA5-4371-D1E6-ABED2AD2A575}"/>
                  </a:ext>
                </a:extLst>
              </p:cNvPr>
              <p:cNvSpPr/>
              <p:nvPr/>
            </p:nvSpPr>
            <p:spPr>
              <a:xfrm>
                <a:off x="5289936" y="1306595"/>
                <a:ext cx="285415" cy="285415"/>
              </a:xfrm>
              <a:custGeom>
                <a:avLst/>
                <a:gdLst>
                  <a:gd name="connsiteX0" fmla="*/ 285416 w 285415"/>
                  <a:gd name="connsiteY0" fmla="*/ 142708 h 285415"/>
                  <a:gd name="connsiteX1" fmla="*/ 142708 w 285415"/>
                  <a:gd name="connsiteY1" fmla="*/ 285416 h 285415"/>
                  <a:gd name="connsiteX2" fmla="*/ 0 w 285415"/>
                  <a:gd name="connsiteY2" fmla="*/ 142708 h 285415"/>
                  <a:gd name="connsiteX3" fmla="*/ 142708 w 285415"/>
                  <a:gd name="connsiteY3" fmla="*/ 0 h 285415"/>
                  <a:gd name="connsiteX4" fmla="*/ 285416 w 285415"/>
                  <a:gd name="connsiteY4" fmla="*/ 142708 h 285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15" h="285415">
                    <a:moveTo>
                      <a:pt x="285416" y="142708"/>
                    </a:moveTo>
                    <a:cubicBezTo>
                      <a:pt x="285416" y="221523"/>
                      <a:pt x="221523" y="285416"/>
                      <a:pt x="142708" y="285416"/>
                    </a:cubicBezTo>
                    <a:cubicBezTo>
                      <a:pt x="63892" y="285416"/>
                      <a:pt x="0" y="221523"/>
                      <a:pt x="0" y="142708"/>
                    </a:cubicBezTo>
                    <a:cubicBezTo>
                      <a:pt x="0" y="63892"/>
                      <a:pt x="63892" y="0"/>
                      <a:pt x="142708" y="0"/>
                    </a:cubicBezTo>
                    <a:cubicBezTo>
                      <a:pt x="221523" y="0"/>
                      <a:pt x="285416" y="63892"/>
                      <a:pt x="285416" y="142708"/>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73" name="Forma libre 119">
                <a:extLst>
                  <a:ext uri="{FF2B5EF4-FFF2-40B4-BE49-F238E27FC236}">
                    <a16:creationId xmlns:a16="http://schemas.microsoft.com/office/drawing/2014/main" id="{B2828465-A307-9272-548A-785D0882D60D}"/>
                  </a:ext>
                </a:extLst>
              </p:cNvPr>
              <p:cNvSpPr/>
              <p:nvPr/>
            </p:nvSpPr>
            <p:spPr>
              <a:xfrm>
                <a:off x="5171013" y="1615793"/>
                <a:ext cx="454003" cy="214063"/>
              </a:xfrm>
              <a:custGeom>
                <a:avLst/>
                <a:gdLst>
                  <a:gd name="connsiteX0" fmla="*/ 309200 w 454003"/>
                  <a:gd name="connsiteY0" fmla="*/ 142709 h 214063"/>
                  <a:gd name="connsiteX1" fmla="*/ 380554 w 454003"/>
                  <a:gd name="connsiteY1" fmla="*/ 71355 h 214063"/>
                  <a:gd name="connsiteX2" fmla="*/ 414280 w 454003"/>
                  <a:gd name="connsiteY2" fmla="*/ 80285 h 214063"/>
                  <a:gd name="connsiteX3" fmla="*/ 425266 w 454003"/>
                  <a:gd name="connsiteY3" fmla="*/ 80459 h 214063"/>
                  <a:gd name="connsiteX4" fmla="*/ 446565 w 454003"/>
                  <a:gd name="connsiteY4" fmla="*/ 69810 h 214063"/>
                  <a:gd name="connsiteX5" fmla="*/ 453162 w 454003"/>
                  <a:gd name="connsiteY5" fmla="*/ 60414 h 214063"/>
                  <a:gd name="connsiteX6" fmla="*/ 453789 w 454003"/>
                  <a:gd name="connsiteY6" fmla="*/ 57895 h 214063"/>
                  <a:gd name="connsiteX7" fmla="*/ 447147 w 454003"/>
                  <a:gd name="connsiteY7" fmla="*/ 44864 h 214063"/>
                  <a:gd name="connsiteX8" fmla="*/ 261631 w 454003"/>
                  <a:gd name="connsiteY8" fmla="*/ 0 h 214063"/>
                  <a:gd name="connsiteX9" fmla="*/ 58532 w 454003"/>
                  <a:gd name="connsiteY9" fmla="*/ 53631 h 214063"/>
                  <a:gd name="connsiteX10" fmla="*/ 0 w 454003"/>
                  <a:gd name="connsiteY10" fmla="*/ 149085 h 214063"/>
                  <a:gd name="connsiteX11" fmla="*/ 0 w 454003"/>
                  <a:gd name="connsiteY11" fmla="*/ 166494 h 214063"/>
                  <a:gd name="connsiteX12" fmla="*/ 47570 w 454003"/>
                  <a:gd name="connsiteY12" fmla="*/ 214064 h 214063"/>
                  <a:gd name="connsiteX13" fmla="*/ 322486 w 454003"/>
                  <a:gd name="connsiteY13" fmla="*/ 214064 h 214063"/>
                  <a:gd name="connsiteX14" fmla="*/ 333496 w 454003"/>
                  <a:gd name="connsiteY14" fmla="*/ 206654 h 214063"/>
                  <a:gd name="connsiteX15" fmla="*/ 330801 w 454003"/>
                  <a:gd name="connsiteY15" fmla="*/ 193659 h 214063"/>
                  <a:gd name="connsiteX16" fmla="*/ 309200 w 454003"/>
                  <a:gd name="connsiteY16" fmla="*/ 142709 h 21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4003" h="214063">
                    <a:moveTo>
                      <a:pt x="309200" y="142709"/>
                    </a:moveTo>
                    <a:cubicBezTo>
                      <a:pt x="309200" y="103362"/>
                      <a:pt x="341206" y="71355"/>
                      <a:pt x="380554" y="71355"/>
                    </a:cubicBezTo>
                    <a:cubicBezTo>
                      <a:pt x="392005" y="71355"/>
                      <a:pt x="403340" y="74363"/>
                      <a:pt x="414280" y="80285"/>
                    </a:cubicBezTo>
                    <a:cubicBezTo>
                      <a:pt x="417717" y="82132"/>
                      <a:pt x="421805" y="82213"/>
                      <a:pt x="425266" y="80459"/>
                    </a:cubicBezTo>
                    <a:lnTo>
                      <a:pt x="446565" y="69810"/>
                    </a:lnTo>
                    <a:cubicBezTo>
                      <a:pt x="450026" y="68079"/>
                      <a:pt x="452581" y="64235"/>
                      <a:pt x="453162" y="60414"/>
                    </a:cubicBezTo>
                    <a:cubicBezTo>
                      <a:pt x="453254" y="60101"/>
                      <a:pt x="453719" y="58208"/>
                      <a:pt x="453789" y="57895"/>
                    </a:cubicBezTo>
                    <a:cubicBezTo>
                      <a:pt x="454812" y="52541"/>
                      <a:pt x="452094" y="47175"/>
                      <a:pt x="447147" y="44864"/>
                    </a:cubicBezTo>
                    <a:cubicBezTo>
                      <a:pt x="403479" y="24401"/>
                      <a:pt x="335912" y="0"/>
                      <a:pt x="261631" y="0"/>
                    </a:cubicBezTo>
                    <a:cubicBezTo>
                      <a:pt x="180127" y="0"/>
                      <a:pt x="106195" y="29161"/>
                      <a:pt x="58532" y="53631"/>
                    </a:cubicBezTo>
                    <a:cubicBezTo>
                      <a:pt x="22437" y="72169"/>
                      <a:pt x="0" y="108751"/>
                      <a:pt x="0" y="149085"/>
                    </a:cubicBezTo>
                    <a:lnTo>
                      <a:pt x="0" y="166494"/>
                    </a:lnTo>
                    <a:cubicBezTo>
                      <a:pt x="0" y="192729"/>
                      <a:pt x="21346" y="214064"/>
                      <a:pt x="47570" y="214064"/>
                    </a:cubicBezTo>
                    <a:lnTo>
                      <a:pt x="322486" y="214064"/>
                    </a:lnTo>
                    <a:cubicBezTo>
                      <a:pt x="327317" y="214064"/>
                      <a:pt x="331684" y="211137"/>
                      <a:pt x="333496" y="206654"/>
                    </a:cubicBezTo>
                    <a:cubicBezTo>
                      <a:pt x="335331" y="202171"/>
                      <a:pt x="334263" y="197038"/>
                      <a:pt x="330801" y="193659"/>
                    </a:cubicBezTo>
                    <a:cubicBezTo>
                      <a:pt x="316865" y="180070"/>
                      <a:pt x="309200" y="161977"/>
                      <a:pt x="309200"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grpSp>
        <p:grpSp>
          <p:nvGrpSpPr>
            <p:cNvPr id="74" name="Gráfico 55">
              <a:extLst>
                <a:ext uri="{FF2B5EF4-FFF2-40B4-BE49-F238E27FC236}">
                  <a16:creationId xmlns:a16="http://schemas.microsoft.com/office/drawing/2014/main" id="{EB728F01-8A5A-CF70-E339-93C62EB74F4B}"/>
                </a:ext>
              </a:extLst>
            </p:cNvPr>
            <p:cNvGrpSpPr>
              <a:grpSpLocks noChangeAspect="1"/>
            </p:cNvGrpSpPr>
            <p:nvPr/>
          </p:nvGrpSpPr>
          <p:grpSpPr>
            <a:xfrm>
              <a:off x="3824668" y="2062258"/>
              <a:ext cx="182881" cy="182880"/>
              <a:chOff x="5171013" y="1306595"/>
              <a:chExt cx="570831" cy="570831"/>
            </a:xfrm>
            <a:solidFill>
              <a:schemeClr val="accent1"/>
            </a:solidFill>
          </p:grpSpPr>
          <p:sp>
            <p:nvSpPr>
              <p:cNvPr id="75" name="Forma libre 117">
                <a:extLst>
                  <a:ext uri="{FF2B5EF4-FFF2-40B4-BE49-F238E27FC236}">
                    <a16:creationId xmlns:a16="http://schemas.microsoft.com/office/drawing/2014/main" id="{861C5D32-2A3C-1EA7-C7DB-8430E694AE24}"/>
                  </a:ext>
                </a:extLst>
              </p:cNvPr>
              <p:cNvSpPr/>
              <p:nvPr/>
            </p:nvSpPr>
            <p:spPr>
              <a:xfrm>
                <a:off x="5503995" y="1639578"/>
                <a:ext cx="237848" cy="237847"/>
              </a:xfrm>
              <a:custGeom>
                <a:avLst/>
                <a:gdLst>
                  <a:gd name="connsiteX0" fmla="*/ 190278 w 237848"/>
                  <a:gd name="connsiteY0" fmla="*/ 142709 h 237847"/>
                  <a:gd name="connsiteX1" fmla="*/ 154605 w 237848"/>
                  <a:gd name="connsiteY1" fmla="*/ 159145 h 237847"/>
                  <a:gd name="connsiteX2" fmla="*/ 94054 w 237848"/>
                  <a:gd name="connsiteY2" fmla="*/ 128878 h 237847"/>
                  <a:gd name="connsiteX3" fmla="*/ 95140 w 237848"/>
                  <a:gd name="connsiteY3" fmla="*/ 118925 h 237847"/>
                  <a:gd name="connsiteX4" fmla="*/ 94058 w 237848"/>
                  <a:gd name="connsiteY4" fmla="*/ 108979 h 237847"/>
                  <a:gd name="connsiteX5" fmla="*/ 154607 w 237848"/>
                  <a:gd name="connsiteY5" fmla="*/ 78704 h 237847"/>
                  <a:gd name="connsiteX6" fmla="*/ 190280 w 237848"/>
                  <a:gd name="connsiteY6" fmla="*/ 95139 h 237847"/>
                  <a:gd name="connsiteX7" fmla="*/ 237848 w 237848"/>
                  <a:gd name="connsiteY7" fmla="*/ 47570 h 237847"/>
                  <a:gd name="connsiteX8" fmla="*/ 190278 w 237848"/>
                  <a:gd name="connsiteY8" fmla="*/ 0 h 237847"/>
                  <a:gd name="connsiteX9" fmla="*/ 142709 w 237848"/>
                  <a:gd name="connsiteY9" fmla="*/ 47570 h 237847"/>
                  <a:gd name="connsiteX10" fmla="*/ 143791 w 237848"/>
                  <a:gd name="connsiteY10" fmla="*/ 57516 h 237847"/>
                  <a:gd name="connsiteX11" fmla="*/ 83242 w 237848"/>
                  <a:gd name="connsiteY11" fmla="*/ 87790 h 237847"/>
                  <a:gd name="connsiteX12" fmla="*/ 47570 w 237848"/>
                  <a:gd name="connsiteY12" fmla="*/ 71355 h 237847"/>
                  <a:gd name="connsiteX13" fmla="*/ 0 w 237848"/>
                  <a:gd name="connsiteY13" fmla="*/ 118925 h 237847"/>
                  <a:gd name="connsiteX14" fmla="*/ 47571 w 237848"/>
                  <a:gd name="connsiteY14" fmla="*/ 166493 h 237847"/>
                  <a:gd name="connsiteX15" fmla="*/ 83238 w 237848"/>
                  <a:gd name="connsiteY15" fmla="*/ 150066 h 237847"/>
                  <a:gd name="connsiteX16" fmla="*/ 143793 w 237848"/>
                  <a:gd name="connsiteY16" fmla="*/ 180334 h 237847"/>
                  <a:gd name="connsiteX17" fmla="*/ 142710 w 237848"/>
                  <a:gd name="connsiteY17" fmla="*/ 190277 h 237847"/>
                  <a:gd name="connsiteX18" fmla="*/ 190280 w 237848"/>
                  <a:gd name="connsiteY18" fmla="*/ 237847 h 237847"/>
                  <a:gd name="connsiteX19" fmla="*/ 237848 w 237848"/>
                  <a:gd name="connsiteY19" fmla="*/ 190277 h 237847"/>
                  <a:gd name="connsiteX20" fmla="*/ 190278 w 237848"/>
                  <a:gd name="connsiteY20" fmla="*/ 142709 h 237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7848" h="237847">
                    <a:moveTo>
                      <a:pt x="190278" y="142709"/>
                    </a:moveTo>
                    <a:cubicBezTo>
                      <a:pt x="176009" y="142709"/>
                      <a:pt x="163332" y="149157"/>
                      <a:pt x="154605" y="159145"/>
                    </a:cubicBezTo>
                    <a:lnTo>
                      <a:pt x="94054" y="128878"/>
                    </a:lnTo>
                    <a:cubicBezTo>
                      <a:pt x="94742" y="125663"/>
                      <a:pt x="95140" y="122343"/>
                      <a:pt x="95140" y="118925"/>
                    </a:cubicBezTo>
                    <a:cubicBezTo>
                      <a:pt x="95140" y="115510"/>
                      <a:pt x="94745" y="112192"/>
                      <a:pt x="94058" y="108979"/>
                    </a:cubicBezTo>
                    <a:lnTo>
                      <a:pt x="154607" y="78704"/>
                    </a:lnTo>
                    <a:cubicBezTo>
                      <a:pt x="163335" y="88691"/>
                      <a:pt x="176010" y="95139"/>
                      <a:pt x="190280" y="95139"/>
                    </a:cubicBezTo>
                    <a:cubicBezTo>
                      <a:pt x="216502" y="95139"/>
                      <a:pt x="237848" y="73806"/>
                      <a:pt x="237848" y="47570"/>
                    </a:cubicBezTo>
                    <a:cubicBezTo>
                      <a:pt x="237848" y="21335"/>
                      <a:pt x="216502" y="0"/>
                      <a:pt x="190278" y="0"/>
                    </a:cubicBezTo>
                    <a:cubicBezTo>
                      <a:pt x="164055" y="0"/>
                      <a:pt x="142709" y="21334"/>
                      <a:pt x="142709" y="47570"/>
                    </a:cubicBezTo>
                    <a:cubicBezTo>
                      <a:pt x="142709" y="50985"/>
                      <a:pt x="143105" y="54303"/>
                      <a:pt x="143791" y="57516"/>
                    </a:cubicBezTo>
                    <a:lnTo>
                      <a:pt x="83242" y="87790"/>
                    </a:lnTo>
                    <a:cubicBezTo>
                      <a:pt x="74515" y="77804"/>
                      <a:pt x="61839" y="71355"/>
                      <a:pt x="47570" y="71355"/>
                    </a:cubicBezTo>
                    <a:cubicBezTo>
                      <a:pt x="21346" y="71355"/>
                      <a:pt x="0" y="92689"/>
                      <a:pt x="0" y="118925"/>
                    </a:cubicBezTo>
                    <a:cubicBezTo>
                      <a:pt x="0" y="145161"/>
                      <a:pt x="21348" y="166493"/>
                      <a:pt x="47571" y="166493"/>
                    </a:cubicBezTo>
                    <a:cubicBezTo>
                      <a:pt x="61838" y="166493"/>
                      <a:pt x="74510" y="160049"/>
                      <a:pt x="83238" y="150066"/>
                    </a:cubicBezTo>
                    <a:lnTo>
                      <a:pt x="143793" y="180334"/>
                    </a:lnTo>
                    <a:cubicBezTo>
                      <a:pt x="143106" y="183547"/>
                      <a:pt x="142710" y="186864"/>
                      <a:pt x="142710" y="190277"/>
                    </a:cubicBezTo>
                    <a:cubicBezTo>
                      <a:pt x="142710" y="216512"/>
                      <a:pt x="164056" y="237847"/>
                      <a:pt x="190280" y="237847"/>
                    </a:cubicBezTo>
                    <a:cubicBezTo>
                      <a:pt x="216502" y="237847"/>
                      <a:pt x="237848" y="216513"/>
                      <a:pt x="237848" y="190277"/>
                    </a:cubicBezTo>
                    <a:cubicBezTo>
                      <a:pt x="237848" y="164041"/>
                      <a:pt x="216502" y="142709"/>
                      <a:pt x="190278"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76" name="Forma libre 118">
                <a:extLst>
                  <a:ext uri="{FF2B5EF4-FFF2-40B4-BE49-F238E27FC236}">
                    <a16:creationId xmlns:a16="http://schemas.microsoft.com/office/drawing/2014/main" id="{364F68FE-F902-CAD6-DB6A-DDBE03BF2B77}"/>
                  </a:ext>
                </a:extLst>
              </p:cNvPr>
              <p:cNvSpPr/>
              <p:nvPr/>
            </p:nvSpPr>
            <p:spPr>
              <a:xfrm>
                <a:off x="5289936" y="1306595"/>
                <a:ext cx="285415" cy="285415"/>
              </a:xfrm>
              <a:custGeom>
                <a:avLst/>
                <a:gdLst>
                  <a:gd name="connsiteX0" fmla="*/ 285416 w 285415"/>
                  <a:gd name="connsiteY0" fmla="*/ 142708 h 285415"/>
                  <a:gd name="connsiteX1" fmla="*/ 142708 w 285415"/>
                  <a:gd name="connsiteY1" fmla="*/ 285416 h 285415"/>
                  <a:gd name="connsiteX2" fmla="*/ 0 w 285415"/>
                  <a:gd name="connsiteY2" fmla="*/ 142708 h 285415"/>
                  <a:gd name="connsiteX3" fmla="*/ 142708 w 285415"/>
                  <a:gd name="connsiteY3" fmla="*/ 0 h 285415"/>
                  <a:gd name="connsiteX4" fmla="*/ 285416 w 285415"/>
                  <a:gd name="connsiteY4" fmla="*/ 142708 h 285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15" h="285415">
                    <a:moveTo>
                      <a:pt x="285416" y="142708"/>
                    </a:moveTo>
                    <a:cubicBezTo>
                      <a:pt x="285416" y="221523"/>
                      <a:pt x="221523" y="285416"/>
                      <a:pt x="142708" y="285416"/>
                    </a:cubicBezTo>
                    <a:cubicBezTo>
                      <a:pt x="63892" y="285416"/>
                      <a:pt x="0" y="221523"/>
                      <a:pt x="0" y="142708"/>
                    </a:cubicBezTo>
                    <a:cubicBezTo>
                      <a:pt x="0" y="63892"/>
                      <a:pt x="63892" y="0"/>
                      <a:pt x="142708" y="0"/>
                    </a:cubicBezTo>
                    <a:cubicBezTo>
                      <a:pt x="221523" y="0"/>
                      <a:pt x="285416" y="63892"/>
                      <a:pt x="285416" y="142708"/>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77" name="Forma libre 119">
                <a:extLst>
                  <a:ext uri="{FF2B5EF4-FFF2-40B4-BE49-F238E27FC236}">
                    <a16:creationId xmlns:a16="http://schemas.microsoft.com/office/drawing/2014/main" id="{788694CA-EFEA-BF3A-05C0-045229CC2F60}"/>
                  </a:ext>
                </a:extLst>
              </p:cNvPr>
              <p:cNvSpPr/>
              <p:nvPr/>
            </p:nvSpPr>
            <p:spPr>
              <a:xfrm>
                <a:off x="5171013" y="1615793"/>
                <a:ext cx="454003" cy="214063"/>
              </a:xfrm>
              <a:custGeom>
                <a:avLst/>
                <a:gdLst>
                  <a:gd name="connsiteX0" fmla="*/ 309200 w 454003"/>
                  <a:gd name="connsiteY0" fmla="*/ 142709 h 214063"/>
                  <a:gd name="connsiteX1" fmla="*/ 380554 w 454003"/>
                  <a:gd name="connsiteY1" fmla="*/ 71355 h 214063"/>
                  <a:gd name="connsiteX2" fmla="*/ 414280 w 454003"/>
                  <a:gd name="connsiteY2" fmla="*/ 80285 h 214063"/>
                  <a:gd name="connsiteX3" fmla="*/ 425266 w 454003"/>
                  <a:gd name="connsiteY3" fmla="*/ 80459 h 214063"/>
                  <a:gd name="connsiteX4" fmla="*/ 446565 w 454003"/>
                  <a:gd name="connsiteY4" fmla="*/ 69810 h 214063"/>
                  <a:gd name="connsiteX5" fmla="*/ 453162 w 454003"/>
                  <a:gd name="connsiteY5" fmla="*/ 60414 h 214063"/>
                  <a:gd name="connsiteX6" fmla="*/ 453789 w 454003"/>
                  <a:gd name="connsiteY6" fmla="*/ 57895 h 214063"/>
                  <a:gd name="connsiteX7" fmla="*/ 447147 w 454003"/>
                  <a:gd name="connsiteY7" fmla="*/ 44864 h 214063"/>
                  <a:gd name="connsiteX8" fmla="*/ 261631 w 454003"/>
                  <a:gd name="connsiteY8" fmla="*/ 0 h 214063"/>
                  <a:gd name="connsiteX9" fmla="*/ 58532 w 454003"/>
                  <a:gd name="connsiteY9" fmla="*/ 53631 h 214063"/>
                  <a:gd name="connsiteX10" fmla="*/ 0 w 454003"/>
                  <a:gd name="connsiteY10" fmla="*/ 149085 h 214063"/>
                  <a:gd name="connsiteX11" fmla="*/ 0 w 454003"/>
                  <a:gd name="connsiteY11" fmla="*/ 166494 h 214063"/>
                  <a:gd name="connsiteX12" fmla="*/ 47570 w 454003"/>
                  <a:gd name="connsiteY12" fmla="*/ 214064 h 214063"/>
                  <a:gd name="connsiteX13" fmla="*/ 322486 w 454003"/>
                  <a:gd name="connsiteY13" fmla="*/ 214064 h 214063"/>
                  <a:gd name="connsiteX14" fmla="*/ 333496 w 454003"/>
                  <a:gd name="connsiteY14" fmla="*/ 206654 h 214063"/>
                  <a:gd name="connsiteX15" fmla="*/ 330801 w 454003"/>
                  <a:gd name="connsiteY15" fmla="*/ 193659 h 214063"/>
                  <a:gd name="connsiteX16" fmla="*/ 309200 w 454003"/>
                  <a:gd name="connsiteY16" fmla="*/ 142709 h 21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4003" h="214063">
                    <a:moveTo>
                      <a:pt x="309200" y="142709"/>
                    </a:moveTo>
                    <a:cubicBezTo>
                      <a:pt x="309200" y="103362"/>
                      <a:pt x="341206" y="71355"/>
                      <a:pt x="380554" y="71355"/>
                    </a:cubicBezTo>
                    <a:cubicBezTo>
                      <a:pt x="392005" y="71355"/>
                      <a:pt x="403340" y="74363"/>
                      <a:pt x="414280" y="80285"/>
                    </a:cubicBezTo>
                    <a:cubicBezTo>
                      <a:pt x="417717" y="82132"/>
                      <a:pt x="421805" y="82213"/>
                      <a:pt x="425266" y="80459"/>
                    </a:cubicBezTo>
                    <a:lnTo>
                      <a:pt x="446565" y="69810"/>
                    </a:lnTo>
                    <a:cubicBezTo>
                      <a:pt x="450026" y="68079"/>
                      <a:pt x="452581" y="64235"/>
                      <a:pt x="453162" y="60414"/>
                    </a:cubicBezTo>
                    <a:cubicBezTo>
                      <a:pt x="453254" y="60101"/>
                      <a:pt x="453719" y="58208"/>
                      <a:pt x="453789" y="57895"/>
                    </a:cubicBezTo>
                    <a:cubicBezTo>
                      <a:pt x="454812" y="52541"/>
                      <a:pt x="452094" y="47175"/>
                      <a:pt x="447147" y="44864"/>
                    </a:cubicBezTo>
                    <a:cubicBezTo>
                      <a:pt x="403479" y="24401"/>
                      <a:pt x="335912" y="0"/>
                      <a:pt x="261631" y="0"/>
                    </a:cubicBezTo>
                    <a:cubicBezTo>
                      <a:pt x="180127" y="0"/>
                      <a:pt x="106195" y="29161"/>
                      <a:pt x="58532" y="53631"/>
                    </a:cubicBezTo>
                    <a:cubicBezTo>
                      <a:pt x="22437" y="72169"/>
                      <a:pt x="0" y="108751"/>
                      <a:pt x="0" y="149085"/>
                    </a:cubicBezTo>
                    <a:lnTo>
                      <a:pt x="0" y="166494"/>
                    </a:lnTo>
                    <a:cubicBezTo>
                      <a:pt x="0" y="192729"/>
                      <a:pt x="21346" y="214064"/>
                      <a:pt x="47570" y="214064"/>
                    </a:cubicBezTo>
                    <a:lnTo>
                      <a:pt x="322486" y="214064"/>
                    </a:lnTo>
                    <a:cubicBezTo>
                      <a:pt x="327317" y="214064"/>
                      <a:pt x="331684" y="211137"/>
                      <a:pt x="333496" y="206654"/>
                    </a:cubicBezTo>
                    <a:cubicBezTo>
                      <a:pt x="335331" y="202171"/>
                      <a:pt x="334263" y="197038"/>
                      <a:pt x="330801" y="193659"/>
                    </a:cubicBezTo>
                    <a:cubicBezTo>
                      <a:pt x="316865" y="180070"/>
                      <a:pt x="309200" y="161977"/>
                      <a:pt x="309200"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grpSp>
        <p:pic>
          <p:nvPicPr>
            <p:cNvPr id="78" name="Picture 77">
              <a:extLst>
                <a:ext uri="{FF2B5EF4-FFF2-40B4-BE49-F238E27FC236}">
                  <a16:creationId xmlns:a16="http://schemas.microsoft.com/office/drawing/2014/main" id="{6BA3DF18-0143-1A7C-4E7E-014D2BE774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0722" y="2299264"/>
              <a:ext cx="548640" cy="548640"/>
            </a:xfrm>
            <a:prstGeom prst="rect">
              <a:avLst/>
            </a:prstGeom>
          </p:spPr>
        </p:pic>
        <p:grpSp>
          <p:nvGrpSpPr>
            <p:cNvPr id="79" name="Group 78">
              <a:extLst>
                <a:ext uri="{FF2B5EF4-FFF2-40B4-BE49-F238E27FC236}">
                  <a16:creationId xmlns:a16="http://schemas.microsoft.com/office/drawing/2014/main" id="{BE627DBB-0405-BD77-6E2C-F40E8D943BDC}"/>
                </a:ext>
              </a:extLst>
            </p:cNvPr>
            <p:cNvGrpSpPr/>
            <p:nvPr/>
          </p:nvGrpSpPr>
          <p:grpSpPr>
            <a:xfrm>
              <a:off x="3340122" y="4165636"/>
              <a:ext cx="712466" cy="1069207"/>
              <a:chOff x="9822017" y="4081325"/>
              <a:chExt cx="4719400" cy="5354340"/>
            </a:xfrm>
            <a:solidFill>
              <a:schemeClr val="accent5"/>
            </a:solidFill>
          </p:grpSpPr>
          <p:sp>
            <p:nvSpPr>
              <p:cNvPr id="80" name="Freeform 1">
                <a:extLst>
                  <a:ext uri="{FF2B5EF4-FFF2-40B4-BE49-F238E27FC236}">
                    <a16:creationId xmlns:a16="http://schemas.microsoft.com/office/drawing/2014/main" id="{08D09426-8CCF-B734-0EB6-99543D532FB0}"/>
                  </a:ext>
                </a:extLst>
              </p:cNvPr>
              <p:cNvSpPr>
                <a:spLocks noChangeArrowheads="1"/>
              </p:cNvSpPr>
              <p:nvPr/>
            </p:nvSpPr>
            <p:spPr bwMode="auto">
              <a:xfrm>
                <a:off x="9822017" y="7763028"/>
                <a:ext cx="4719400" cy="1672637"/>
              </a:xfrm>
              <a:custGeom>
                <a:avLst/>
                <a:gdLst>
                  <a:gd name="T0" fmla="*/ 4391 w 4392"/>
                  <a:gd name="T1" fmla="*/ 985 h 1555"/>
                  <a:gd name="T2" fmla="*/ 4391 w 4392"/>
                  <a:gd name="T3" fmla="*/ 985 h 1555"/>
                  <a:gd name="T4" fmla="*/ 4228 w 4392"/>
                  <a:gd name="T5" fmla="*/ 1220 h 1555"/>
                  <a:gd name="T6" fmla="*/ 2222 w 4392"/>
                  <a:gd name="T7" fmla="*/ 1554 h 1555"/>
                  <a:gd name="T8" fmla="*/ 163 w 4392"/>
                  <a:gd name="T9" fmla="*/ 1220 h 1555"/>
                  <a:gd name="T10" fmla="*/ 0 w 4392"/>
                  <a:gd name="T11" fmla="*/ 985 h 1555"/>
                  <a:gd name="T12" fmla="*/ 0 w 4392"/>
                  <a:gd name="T13" fmla="*/ 0 h 1555"/>
                  <a:gd name="T14" fmla="*/ 4391 w 4392"/>
                  <a:gd name="T15" fmla="*/ 0 h 1555"/>
                  <a:gd name="T16" fmla="*/ 4391 w 4392"/>
                  <a:gd name="T17" fmla="*/ 985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92" h="1555">
                    <a:moveTo>
                      <a:pt x="4391" y="985"/>
                    </a:moveTo>
                    <a:lnTo>
                      <a:pt x="4391" y="985"/>
                    </a:lnTo>
                    <a:cubicBezTo>
                      <a:pt x="4391" y="1094"/>
                      <a:pt x="4327" y="1184"/>
                      <a:pt x="4228" y="1220"/>
                    </a:cubicBezTo>
                    <a:cubicBezTo>
                      <a:pt x="3749" y="1383"/>
                      <a:pt x="3062" y="1554"/>
                      <a:pt x="2222" y="1554"/>
                    </a:cubicBezTo>
                    <a:cubicBezTo>
                      <a:pt x="1356" y="1554"/>
                      <a:pt x="651" y="1383"/>
                      <a:pt x="163" y="1220"/>
                    </a:cubicBezTo>
                    <a:cubicBezTo>
                      <a:pt x="63" y="1184"/>
                      <a:pt x="0" y="1094"/>
                      <a:pt x="0" y="985"/>
                    </a:cubicBezTo>
                    <a:cubicBezTo>
                      <a:pt x="0" y="0"/>
                      <a:pt x="0" y="0"/>
                      <a:pt x="0" y="0"/>
                    </a:cubicBezTo>
                    <a:cubicBezTo>
                      <a:pt x="4391" y="0"/>
                      <a:pt x="4391" y="0"/>
                      <a:pt x="4391" y="0"/>
                    </a:cubicBezTo>
                    <a:lnTo>
                      <a:pt x="4391" y="985"/>
                    </a:lnTo>
                  </a:path>
                </a:pathLst>
              </a:custGeom>
              <a:grpFill/>
              <a:ln w="38100" cap="flat">
                <a:solidFill>
                  <a:schemeClr val="accent1"/>
                </a:solidFill>
                <a:bevel/>
                <a:headEnd/>
                <a:tailEnd/>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81" name="Freeform 2">
                <a:extLst>
                  <a:ext uri="{FF2B5EF4-FFF2-40B4-BE49-F238E27FC236}">
                    <a16:creationId xmlns:a16="http://schemas.microsoft.com/office/drawing/2014/main" id="{9DA4E1FA-28C4-CEFE-B66D-FFA56E9C742B}"/>
                  </a:ext>
                </a:extLst>
              </p:cNvPr>
              <p:cNvSpPr>
                <a:spLocks noChangeArrowheads="1"/>
              </p:cNvSpPr>
              <p:nvPr/>
            </p:nvSpPr>
            <p:spPr bwMode="auto">
              <a:xfrm>
                <a:off x="9822017" y="7118611"/>
                <a:ext cx="4719400" cy="1194065"/>
              </a:xfrm>
              <a:custGeom>
                <a:avLst/>
                <a:gdLst>
                  <a:gd name="T0" fmla="*/ 4391 w 4392"/>
                  <a:gd name="T1" fmla="*/ 551 h 1113"/>
                  <a:gd name="T2" fmla="*/ 4391 w 4392"/>
                  <a:gd name="T3" fmla="*/ 551 h 1113"/>
                  <a:gd name="T4" fmla="*/ 2196 w 4392"/>
                  <a:gd name="T5" fmla="*/ 1112 h 1113"/>
                  <a:gd name="T6" fmla="*/ 0 w 4392"/>
                  <a:gd name="T7" fmla="*/ 551 h 1113"/>
                  <a:gd name="T8" fmla="*/ 2196 w 4392"/>
                  <a:gd name="T9" fmla="*/ 0 h 1113"/>
                  <a:gd name="T10" fmla="*/ 4391 w 4392"/>
                  <a:gd name="T11" fmla="*/ 551 h 1113"/>
                </a:gdLst>
                <a:ahLst/>
                <a:cxnLst>
                  <a:cxn ang="0">
                    <a:pos x="T0" y="T1"/>
                  </a:cxn>
                  <a:cxn ang="0">
                    <a:pos x="T2" y="T3"/>
                  </a:cxn>
                  <a:cxn ang="0">
                    <a:pos x="T4" y="T5"/>
                  </a:cxn>
                  <a:cxn ang="0">
                    <a:pos x="T6" y="T7"/>
                  </a:cxn>
                  <a:cxn ang="0">
                    <a:pos x="T8" y="T9"/>
                  </a:cxn>
                  <a:cxn ang="0">
                    <a:pos x="T10" y="T11"/>
                  </a:cxn>
                </a:cxnLst>
                <a:rect l="0" t="0" r="r" b="b"/>
                <a:pathLst>
                  <a:path w="4392" h="1113">
                    <a:moveTo>
                      <a:pt x="4391" y="551"/>
                    </a:moveTo>
                    <a:lnTo>
                      <a:pt x="4391" y="551"/>
                    </a:lnTo>
                    <a:cubicBezTo>
                      <a:pt x="4391" y="859"/>
                      <a:pt x="3415" y="1112"/>
                      <a:pt x="2196" y="1112"/>
                    </a:cubicBezTo>
                    <a:cubicBezTo>
                      <a:pt x="985" y="1112"/>
                      <a:pt x="0" y="859"/>
                      <a:pt x="0" y="551"/>
                    </a:cubicBezTo>
                    <a:cubicBezTo>
                      <a:pt x="0" y="244"/>
                      <a:pt x="985" y="0"/>
                      <a:pt x="2196" y="0"/>
                    </a:cubicBezTo>
                    <a:cubicBezTo>
                      <a:pt x="3415" y="0"/>
                      <a:pt x="4391" y="244"/>
                      <a:pt x="4391" y="551"/>
                    </a:cubicBezTo>
                  </a:path>
                </a:pathLst>
              </a:custGeom>
              <a:grpFill/>
              <a:ln w="38100" cap="flat">
                <a:solidFill>
                  <a:schemeClr val="accent1"/>
                </a:solidFill>
                <a:bevel/>
                <a:headEnd/>
                <a:tailEnd/>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82" name="Freeform 3">
                <a:extLst>
                  <a:ext uri="{FF2B5EF4-FFF2-40B4-BE49-F238E27FC236}">
                    <a16:creationId xmlns:a16="http://schemas.microsoft.com/office/drawing/2014/main" id="{DABAF0A7-A0FC-72FA-CB0E-B74F050F216E}"/>
                  </a:ext>
                </a:extLst>
              </p:cNvPr>
              <p:cNvSpPr>
                <a:spLocks noChangeArrowheads="1"/>
              </p:cNvSpPr>
              <p:nvPr/>
            </p:nvSpPr>
            <p:spPr bwMode="auto">
              <a:xfrm>
                <a:off x="9822017" y="6237278"/>
                <a:ext cx="4719400" cy="1677377"/>
              </a:xfrm>
              <a:custGeom>
                <a:avLst/>
                <a:gdLst>
                  <a:gd name="T0" fmla="*/ 4391 w 4392"/>
                  <a:gd name="T1" fmla="*/ 993 h 1563"/>
                  <a:gd name="T2" fmla="*/ 4391 w 4392"/>
                  <a:gd name="T3" fmla="*/ 993 h 1563"/>
                  <a:gd name="T4" fmla="*/ 4228 w 4392"/>
                  <a:gd name="T5" fmla="*/ 1228 h 1563"/>
                  <a:gd name="T6" fmla="*/ 2222 w 4392"/>
                  <a:gd name="T7" fmla="*/ 1562 h 1563"/>
                  <a:gd name="T8" fmla="*/ 163 w 4392"/>
                  <a:gd name="T9" fmla="*/ 1228 h 1563"/>
                  <a:gd name="T10" fmla="*/ 0 w 4392"/>
                  <a:gd name="T11" fmla="*/ 993 h 1563"/>
                  <a:gd name="T12" fmla="*/ 0 w 4392"/>
                  <a:gd name="T13" fmla="*/ 0 h 1563"/>
                  <a:gd name="T14" fmla="*/ 4391 w 4392"/>
                  <a:gd name="T15" fmla="*/ 0 h 1563"/>
                  <a:gd name="T16" fmla="*/ 4391 w 4392"/>
                  <a:gd name="T17" fmla="*/ 993 h 1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92" h="1563">
                    <a:moveTo>
                      <a:pt x="4391" y="993"/>
                    </a:moveTo>
                    <a:lnTo>
                      <a:pt x="4391" y="993"/>
                    </a:lnTo>
                    <a:cubicBezTo>
                      <a:pt x="4391" y="1092"/>
                      <a:pt x="4327" y="1191"/>
                      <a:pt x="4228" y="1228"/>
                    </a:cubicBezTo>
                    <a:cubicBezTo>
                      <a:pt x="3749" y="1381"/>
                      <a:pt x="3062" y="1553"/>
                      <a:pt x="2222" y="1562"/>
                    </a:cubicBezTo>
                    <a:cubicBezTo>
                      <a:pt x="1356" y="1562"/>
                      <a:pt x="651" y="1390"/>
                      <a:pt x="163" y="1228"/>
                    </a:cubicBezTo>
                    <a:cubicBezTo>
                      <a:pt x="63" y="1191"/>
                      <a:pt x="0" y="1092"/>
                      <a:pt x="0" y="993"/>
                    </a:cubicBezTo>
                    <a:cubicBezTo>
                      <a:pt x="0" y="0"/>
                      <a:pt x="0" y="0"/>
                      <a:pt x="0" y="0"/>
                    </a:cubicBezTo>
                    <a:cubicBezTo>
                      <a:pt x="4391" y="0"/>
                      <a:pt x="4391" y="0"/>
                      <a:pt x="4391" y="0"/>
                    </a:cubicBezTo>
                    <a:lnTo>
                      <a:pt x="4391" y="993"/>
                    </a:lnTo>
                  </a:path>
                </a:pathLst>
              </a:custGeom>
              <a:grpFill/>
              <a:ln w="38100" cap="flat">
                <a:solidFill>
                  <a:schemeClr val="accent1"/>
                </a:solidFill>
                <a:bevel/>
                <a:headEnd/>
                <a:tailEnd/>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83" name="Freeform 4">
                <a:extLst>
                  <a:ext uri="{FF2B5EF4-FFF2-40B4-BE49-F238E27FC236}">
                    <a16:creationId xmlns:a16="http://schemas.microsoft.com/office/drawing/2014/main" id="{A37D14D3-AA38-3AEA-C3BA-662304BCD2F2}"/>
                  </a:ext>
                </a:extLst>
              </p:cNvPr>
              <p:cNvSpPr>
                <a:spLocks noChangeArrowheads="1"/>
              </p:cNvSpPr>
              <p:nvPr/>
            </p:nvSpPr>
            <p:spPr bwMode="auto">
              <a:xfrm>
                <a:off x="9822017" y="5597598"/>
                <a:ext cx="4719400" cy="1194065"/>
              </a:xfrm>
              <a:custGeom>
                <a:avLst/>
                <a:gdLst>
                  <a:gd name="T0" fmla="*/ 4391 w 4392"/>
                  <a:gd name="T1" fmla="*/ 560 h 1112"/>
                  <a:gd name="T2" fmla="*/ 4391 w 4392"/>
                  <a:gd name="T3" fmla="*/ 560 h 1112"/>
                  <a:gd name="T4" fmla="*/ 2196 w 4392"/>
                  <a:gd name="T5" fmla="*/ 1111 h 1112"/>
                  <a:gd name="T6" fmla="*/ 0 w 4392"/>
                  <a:gd name="T7" fmla="*/ 560 h 1112"/>
                  <a:gd name="T8" fmla="*/ 2196 w 4392"/>
                  <a:gd name="T9" fmla="*/ 0 h 1112"/>
                  <a:gd name="T10" fmla="*/ 4391 w 4392"/>
                  <a:gd name="T11" fmla="*/ 560 h 1112"/>
                </a:gdLst>
                <a:ahLst/>
                <a:cxnLst>
                  <a:cxn ang="0">
                    <a:pos x="T0" y="T1"/>
                  </a:cxn>
                  <a:cxn ang="0">
                    <a:pos x="T2" y="T3"/>
                  </a:cxn>
                  <a:cxn ang="0">
                    <a:pos x="T4" y="T5"/>
                  </a:cxn>
                  <a:cxn ang="0">
                    <a:pos x="T6" y="T7"/>
                  </a:cxn>
                  <a:cxn ang="0">
                    <a:pos x="T8" y="T9"/>
                  </a:cxn>
                  <a:cxn ang="0">
                    <a:pos x="T10" y="T11"/>
                  </a:cxn>
                </a:cxnLst>
                <a:rect l="0" t="0" r="r" b="b"/>
                <a:pathLst>
                  <a:path w="4392" h="1112">
                    <a:moveTo>
                      <a:pt x="4391" y="560"/>
                    </a:moveTo>
                    <a:lnTo>
                      <a:pt x="4391" y="560"/>
                    </a:lnTo>
                    <a:cubicBezTo>
                      <a:pt x="4391" y="867"/>
                      <a:pt x="3415" y="1111"/>
                      <a:pt x="2196" y="1111"/>
                    </a:cubicBezTo>
                    <a:cubicBezTo>
                      <a:pt x="985" y="1111"/>
                      <a:pt x="0" y="867"/>
                      <a:pt x="0" y="560"/>
                    </a:cubicBezTo>
                    <a:cubicBezTo>
                      <a:pt x="0" y="253"/>
                      <a:pt x="985" y="0"/>
                      <a:pt x="2196" y="0"/>
                    </a:cubicBezTo>
                    <a:cubicBezTo>
                      <a:pt x="3415" y="0"/>
                      <a:pt x="4391" y="253"/>
                      <a:pt x="4391" y="560"/>
                    </a:cubicBezTo>
                  </a:path>
                </a:pathLst>
              </a:custGeom>
              <a:grpFill/>
              <a:ln w="38100" cap="flat">
                <a:solidFill>
                  <a:schemeClr val="accent1"/>
                </a:solidFill>
                <a:bevel/>
                <a:headEnd/>
                <a:tailEnd/>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84" name="Freeform 5">
                <a:extLst>
                  <a:ext uri="{FF2B5EF4-FFF2-40B4-BE49-F238E27FC236}">
                    <a16:creationId xmlns:a16="http://schemas.microsoft.com/office/drawing/2014/main" id="{F8299352-A1A0-FAC4-4C69-7E8B899B63CF}"/>
                  </a:ext>
                </a:extLst>
              </p:cNvPr>
              <p:cNvSpPr>
                <a:spLocks noChangeArrowheads="1"/>
              </p:cNvSpPr>
              <p:nvPr/>
            </p:nvSpPr>
            <p:spPr bwMode="auto">
              <a:xfrm>
                <a:off x="9822017" y="4721004"/>
                <a:ext cx="4719400" cy="1682114"/>
              </a:xfrm>
              <a:custGeom>
                <a:avLst/>
                <a:gdLst>
                  <a:gd name="T0" fmla="*/ 4391 w 4392"/>
                  <a:gd name="T1" fmla="*/ 985 h 1564"/>
                  <a:gd name="T2" fmla="*/ 4391 w 4392"/>
                  <a:gd name="T3" fmla="*/ 985 h 1564"/>
                  <a:gd name="T4" fmla="*/ 4228 w 4392"/>
                  <a:gd name="T5" fmla="*/ 1220 h 1564"/>
                  <a:gd name="T6" fmla="*/ 2222 w 4392"/>
                  <a:gd name="T7" fmla="*/ 1554 h 1564"/>
                  <a:gd name="T8" fmla="*/ 163 w 4392"/>
                  <a:gd name="T9" fmla="*/ 1220 h 1564"/>
                  <a:gd name="T10" fmla="*/ 0 w 4392"/>
                  <a:gd name="T11" fmla="*/ 985 h 1564"/>
                  <a:gd name="T12" fmla="*/ 0 w 4392"/>
                  <a:gd name="T13" fmla="*/ 0 h 1564"/>
                  <a:gd name="T14" fmla="*/ 4391 w 4392"/>
                  <a:gd name="T15" fmla="*/ 0 h 1564"/>
                  <a:gd name="T16" fmla="*/ 4391 w 4392"/>
                  <a:gd name="T17" fmla="*/ 985 h 1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92" h="1564">
                    <a:moveTo>
                      <a:pt x="4391" y="985"/>
                    </a:moveTo>
                    <a:lnTo>
                      <a:pt x="4391" y="985"/>
                    </a:lnTo>
                    <a:cubicBezTo>
                      <a:pt x="4391" y="1094"/>
                      <a:pt x="4327" y="1193"/>
                      <a:pt x="4228" y="1220"/>
                    </a:cubicBezTo>
                    <a:cubicBezTo>
                      <a:pt x="3749" y="1383"/>
                      <a:pt x="3062" y="1554"/>
                      <a:pt x="2222" y="1554"/>
                    </a:cubicBezTo>
                    <a:cubicBezTo>
                      <a:pt x="1356" y="1563"/>
                      <a:pt x="651" y="1383"/>
                      <a:pt x="163" y="1220"/>
                    </a:cubicBezTo>
                    <a:cubicBezTo>
                      <a:pt x="63" y="1193"/>
                      <a:pt x="0" y="1094"/>
                      <a:pt x="0" y="985"/>
                    </a:cubicBezTo>
                    <a:cubicBezTo>
                      <a:pt x="0" y="0"/>
                      <a:pt x="0" y="0"/>
                      <a:pt x="0" y="0"/>
                    </a:cubicBezTo>
                    <a:cubicBezTo>
                      <a:pt x="4391" y="0"/>
                      <a:pt x="4391" y="0"/>
                      <a:pt x="4391" y="0"/>
                    </a:cubicBezTo>
                    <a:lnTo>
                      <a:pt x="4391" y="985"/>
                    </a:lnTo>
                  </a:path>
                </a:pathLst>
              </a:custGeom>
              <a:grpFill/>
              <a:ln w="38100" cap="flat">
                <a:solidFill>
                  <a:schemeClr val="accent1"/>
                </a:solidFill>
                <a:bevel/>
                <a:headEnd/>
                <a:tailEnd/>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85" name="Freeform 6">
                <a:extLst>
                  <a:ext uri="{FF2B5EF4-FFF2-40B4-BE49-F238E27FC236}">
                    <a16:creationId xmlns:a16="http://schemas.microsoft.com/office/drawing/2014/main" id="{8E8D349E-874C-16E7-2E61-58B21B443644}"/>
                  </a:ext>
                </a:extLst>
              </p:cNvPr>
              <p:cNvSpPr>
                <a:spLocks noChangeArrowheads="1"/>
              </p:cNvSpPr>
              <p:nvPr/>
            </p:nvSpPr>
            <p:spPr bwMode="auto">
              <a:xfrm>
                <a:off x="9822017" y="4081325"/>
                <a:ext cx="4719400" cy="1194065"/>
              </a:xfrm>
              <a:custGeom>
                <a:avLst/>
                <a:gdLst>
                  <a:gd name="T0" fmla="*/ 4391 w 4392"/>
                  <a:gd name="T1" fmla="*/ 560 h 1112"/>
                  <a:gd name="T2" fmla="*/ 4391 w 4392"/>
                  <a:gd name="T3" fmla="*/ 560 h 1112"/>
                  <a:gd name="T4" fmla="*/ 2196 w 4392"/>
                  <a:gd name="T5" fmla="*/ 1111 h 1112"/>
                  <a:gd name="T6" fmla="*/ 0 w 4392"/>
                  <a:gd name="T7" fmla="*/ 560 h 1112"/>
                  <a:gd name="T8" fmla="*/ 2196 w 4392"/>
                  <a:gd name="T9" fmla="*/ 0 h 1112"/>
                  <a:gd name="T10" fmla="*/ 4391 w 4392"/>
                  <a:gd name="T11" fmla="*/ 560 h 1112"/>
                </a:gdLst>
                <a:ahLst/>
                <a:cxnLst>
                  <a:cxn ang="0">
                    <a:pos x="T0" y="T1"/>
                  </a:cxn>
                  <a:cxn ang="0">
                    <a:pos x="T2" y="T3"/>
                  </a:cxn>
                  <a:cxn ang="0">
                    <a:pos x="T4" y="T5"/>
                  </a:cxn>
                  <a:cxn ang="0">
                    <a:pos x="T6" y="T7"/>
                  </a:cxn>
                  <a:cxn ang="0">
                    <a:pos x="T8" y="T9"/>
                  </a:cxn>
                  <a:cxn ang="0">
                    <a:pos x="T10" y="T11"/>
                  </a:cxn>
                </a:cxnLst>
                <a:rect l="0" t="0" r="r" b="b"/>
                <a:pathLst>
                  <a:path w="4392" h="1112">
                    <a:moveTo>
                      <a:pt x="4391" y="560"/>
                    </a:moveTo>
                    <a:lnTo>
                      <a:pt x="4391" y="560"/>
                    </a:lnTo>
                    <a:cubicBezTo>
                      <a:pt x="4391" y="868"/>
                      <a:pt x="3415" y="1111"/>
                      <a:pt x="2196" y="1111"/>
                    </a:cubicBezTo>
                    <a:cubicBezTo>
                      <a:pt x="985" y="1111"/>
                      <a:pt x="0" y="868"/>
                      <a:pt x="0" y="560"/>
                    </a:cubicBezTo>
                    <a:cubicBezTo>
                      <a:pt x="0" y="253"/>
                      <a:pt x="985" y="0"/>
                      <a:pt x="2196" y="0"/>
                    </a:cubicBezTo>
                    <a:cubicBezTo>
                      <a:pt x="3415" y="0"/>
                      <a:pt x="4391" y="253"/>
                      <a:pt x="4391" y="560"/>
                    </a:cubicBezTo>
                  </a:path>
                </a:pathLst>
              </a:custGeom>
              <a:grpFill/>
              <a:ln w="38100" cap="flat">
                <a:solidFill>
                  <a:schemeClr val="accent1"/>
                </a:solidFill>
                <a:bevel/>
                <a:headEnd/>
                <a:tailEnd/>
              </a:ln>
              <a:effectLst/>
            </p:spPr>
            <p:txBody>
              <a:bodyPr wrap="none"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grpSp>
        <p:sp>
          <p:nvSpPr>
            <p:cNvPr id="93" name="Down Arrow 64">
              <a:extLst>
                <a:ext uri="{FF2B5EF4-FFF2-40B4-BE49-F238E27FC236}">
                  <a16:creationId xmlns:a16="http://schemas.microsoft.com/office/drawing/2014/main" id="{E8DC4B4F-2512-F15F-1623-0AB5733096EA}"/>
                </a:ext>
              </a:extLst>
            </p:cNvPr>
            <p:cNvSpPr/>
            <p:nvPr/>
          </p:nvSpPr>
          <p:spPr>
            <a:xfrm rot="16200000">
              <a:off x="2546613" y="4345669"/>
              <a:ext cx="261257" cy="798552"/>
            </a:xfrm>
            <a:prstGeom prst="downArrow">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pPr algn="ctr"/>
              <a:endParaRPr lang="en-US" sz="900"/>
            </a:p>
          </p:txBody>
        </p:sp>
        <p:pic>
          <p:nvPicPr>
            <p:cNvPr id="94" name="Graphic 93">
              <a:extLst>
                <a:ext uri="{FF2B5EF4-FFF2-40B4-BE49-F238E27FC236}">
                  <a16:creationId xmlns:a16="http://schemas.microsoft.com/office/drawing/2014/main" id="{9826E98D-EBB8-8FD4-86CC-302E465E7C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0309" y="4497831"/>
              <a:ext cx="548640" cy="548640"/>
            </a:xfrm>
            <a:prstGeom prst="rect">
              <a:avLst/>
            </a:prstGeom>
          </p:spPr>
        </p:pic>
        <p:sp>
          <p:nvSpPr>
            <p:cNvPr id="95" name="Rectangle 94">
              <a:extLst>
                <a:ext uri="{FF2B5EF4-FFF2-40B4-BE49-F238E27FC236}">
                  <a16:creationId xmlns:a16="http://schemas.microsoft.com/office/drawing/2014/main" id="{717D210F-F717-FC0C-EC7D-9999D8A855BF}"/>
                </a:ext>
              </a:extLst>
            </p:cNvPr>
            <p:cNvSpPr/>
            <p:nvPr/>
          </p:nvSpPr>
          <p:spPr>
            <a:xfrm flipH="1">
              <a:off x="714339" y="5083413"/>
              <a:ext cx="1189268" cy="317534"/>
            </a:xfrm>
            <a:prstGeom prst="rect">
              <a:avLst/>
            </a:prstGeom>
          </p:spPr>
          <p:txBody>
            <a:bodyPr wrap="square">
              <a:spAutoFit/>
            </a:bodyP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r>
                <a:rPr lang="en-US" sz="900" dirty="0">
                  <a:solidFill>
                    <a:schemeClr val="tx2"/>
                  </a:solidFill>
                  <a:latin typeface="Poppins Medium" pitchFamily="2" charset="77"/>
                  <a:ea typeface="Roboto Medium" panose="02000000000000000000" pitchFamily="2" charset="0"/>
                  <a:cs typeface="Poppins Medium" pitchFamily="2" charset="77"/>
                </a:rPr>
                <a:t>Microsoft Project Files (PWA)</a:t>
              </a:r>
              <a:endParaRPr lang="en-US" sz="2400" dirty="0">
                <a:solidFill>
                  <a:schemeClr val="tx2"/>
                </a:solidFill>
                <a:latin typeface="Poppins Medium" pitchFamily="2" charset="77"/>
                <a:ea typeface="Roboto Medium" panose="02000000000000000000" pitchFamily="2" charset="0"/>
                <a:cs typeface="Poppins Medium" pitchFamily="2" charset="77"/>
              </a:endParaRPr>
            </a:p>
          </p:txBody>
        </p:sp>
        <p:grpSp>
          <p:nvGrpSpPr>
            <p:cNvPr id="96" name="Gráfico 55">
              <a:extLst>
                <a:ext uri="{FF2B5EF4-FFF2-40B4-BE49-F238E27FC236}">
                  <a16:creationId xmlns:a16="http://schemas.microsoft.com/office/drawing/2014/main" id="{D7C5B831-5CAF-F02C-E232-A26D16E8C323}"/>
                </a:ext>
              </a:extLst>
            </p:cNvPr>
            <p:cNvGrpSpPr>
              <a:grpSpLocks noChangeAspect="1"/>
            </p:cNvGrpSpPr>
            <p:nvPr/>
          </p:nvGrpSpPr>
          <p:grpSpPr>
            <a:xfrm>
              <a:off x="1452320" y="4454199"/>
              <a:ext cx="182881" cy="182880"/>
              <a:chOff x="5171013" y="1306595"/>
              <a:chExt cx="570831" cy="570831"/>
            </a:xfrm>
            <a:solidFill>
              <a:schemeClr val="accent1"/>
            </a:solidFill>
          </p:grpSpPr>
          <p:sp>
            <p:nvSpPr>
              <p:cNvPr id="97" name="Forma libre 117">
                <a:extLst>
                  <a:ext uri="{FF2B5EF4-FFF2-40B4-BE49-F238E27FC236}">
                    <a16:creationId xmlns:a16="http://schemas.microsoft.com/office/drawing/2014/main" id="{FAEBAC5A-4B2E-13B8-B688-80E49D38E394}"/>
                  </a:ext>
                </a:extLst>
              </p:cNvPr>
              <p:cNvSpPr/>
              <p:nvPr/>
            </p:nvSpPr>
            <p:spPr>
              <a:xfrm>
                <a:off x="5503995" y="1639578"/>
                <a:ext cx="237848" cy="237847"/>
              </a:xfrm>
              <a:custGeom>
                <a:avLst/>
                <a:gdLst>
                  <a:gd name="connsiteX0" fmla="*/ 190278 w 237848"/>
                  <a:gd name="connsiteY0" fmla="*/ 142709 h 237847"/>
                  <a:gd name="connsiteX1" fmla="*/ 154605 w 237848"/>
                  <a:gd name="connsiteY1" fmla="*/ 159145 h 237847"/>
                  <a:gd name="connsiteX2" fmla="*/ 94054 w 237848"/>
                  <a:gd name="connsiteY2" fmla="*/ 128878 h 237847"/>
                  <a:gd name="connsiteX3" fmla="*/ 95140 w 237848"/>
                  <a:gd name="connsiteY3" fmla="*/ 118925 h 237847"/>
                  <a:gd name="connsiteX4" fmla="*/ 94058 w 237848"/>
                  <a:gd name="connsiteY4" fmla="*/ 108979 h 237847"/>
                  <a:gd name="connsiteX5" fmla="*/ 154607 w 237848"/>
                  <a:gd name="connsiteY5" fmla="*/ 78704 h 237847"/>
                  <a:gd name="connsiteX6" fmla="*/ 190280 w 237848"/>
                  <a:gd name="connsiteY6" fmla="*/ 95139 h 237847"/>
                  <a:gd name="connsiteX7" fmla="*/ 237848 w 237848"/>
                  <a:gd name="connsiteY7" fmla="*/ 47570 h 237847"/>
                  <a:gd name="connsiteX8" fmla="*/ 190278 w 237848"/>
                  <a:gd name="connsiteY8" fmla="*/ 0 h 237847"/>
                  <a:gd name="connsiteX9" fmla="*/ 142709 w 237848"/>
                  <a:gd name="connsiteY9" fmla="*/ 47570 h 237847"/>
                  <a:gd name="connsiteX10" fmla="*/ 143791 w 237848"/>
                  <a:gd name="connsiteY10" fmla="*/ 57516 h 237847"/>
                  <a:gd name="connsiteX11" fmla="*/ 83242 w 237848"/>
                  <a:gd name="connsiteY11" fmla="*/ 87790 h 237847"/>
                  <a:gd name="connsiteX12" fmla="*/ 47570 w 237848"/>
                  <a:gd name="connsiteY12" fmla="*/ 71355 h 237847"/>
                  <a:gd name="connsiteX13" fmla="*/ 0 w 237848"/>
                  <a:gd name="connsiteY13" fmla="*/ 118925 h 237847"/>
                  <a:gd name="connsiteX14" fmla="*/ 47571 w 237848"/>
                  <a:gd name="connsiteY14" fmla="*/ 166493 h 237847"/>
                  <a:gd name="connsiteX15" fmla="*/ 83238 w 237848"/>
                  <a:gd name="connsiteY15" fmla="*/ 150066 h 237847"/>
                  <a:gd name="connsiteX16" fmla="*/ 143793 w 237848"/>
                  <a:gd name="connsiteY16" fmla="*/ 180334 h 237847"/>
                  <a:gd name="connsiteX17" fmla="*/ 142710 w 237848"/>
                  <a:gd name="connsiteY17" fmla="*/ 190277 h 237847"/>
                  <a:gd name="connsiteX18" fmla="*/ 190280 w 237848"/>
                  <a:gd name="connsiteY18" fmla="*/ 237847 h 237847"/>
                  <a:gd name="connsiteX19" fmla="*/ 237848 w 237848"/>
                  <a:gd name="connsiteY19" fmla="*/ 190277 h 237847"/>
                  <a:gd name="connsiteX20" fmla="*/ 190278 w 237848"/>
                  <a:gd name="connsiteY20" fmla="*/ 142709 h 237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7848" h="237847">
                    <a:moveTo>
                      <a:pt x="190278" y="142709"/>
                    </a:moveTo>
                    <a:cubicBezTo>
                      <a:pt x="176009" y="142709"/>
                      <a:pt x="163332" y="149157"/>
                      <a:pt x="154605" y="159145"/>
                    </a:cubicBezTo>
                    <a:lnTo>
                      <a:pt x="94054" y="128878"/>
                    </a:lnTo>
                    <a:cubicBezTo>
                      <a:pt x="94742" y="125663"/>
                      <a:pt x="95140" y="122343"/>
                      <a:pt x="95140" y="118925"/>
                    </a:cubicBezTo>
                    <a:cubicBezTo>
                      <a:pt x="95140" y="115510"/>
                      <a:pt x="94745" y="112192"/>
                      <a:pt x="94058" y="108979"/>
                    </a:cubicBezTo>
                    <a:lnTo>
                      <a:pt x="154607" y="78704"/>
                    </a:lnTo>
                    <a:cubicBezTo>
                      <a:pt x="163335" y="88691"/>
                      <a:pt x="176010" y="95139"/>
                      <a:pt x="190280" y="95139"/>
                    </a:cubicBezTo>
                    <a:cubicBezTo>
                      <a:pt x="216502" y="95139"/>
                      <a:pt x="237848" y="73806"/>
                      <a:pt x="237848" y="47570"/>
                    </a:cubicBezTo>
                    <a:cubicBezTo>
                      <a:pt x="237848" y="21335"/>
                      <a:pt x="216502" y="0"/>
                      <a:pt x="190278" y="0"/>
                    </a:cubicBezTo>
                    <a:cubicBezTo>
                      <a:pt x="164055" y="0"/>
                      <a:pt x="142709" y="21334"/>
                      <a:pt x="142709" y="47570"/>
                    </a:cubicBezTo>
                    <a:cubicBezTo>
                      <a:pt x="142709" y="50985"/>
                      <a:pt x="143105" y="54303"/>
                      <a:pt x="143791" y="57516"/>
                    </a:cubicBezTo>
                    <a:lnTo>
                      <a:pt x="83242" y="87790"/>
                    </a:lnTo>
                    <a:cubicBezTo>
                      <a:pt x="74515" y="77804"/>
                      <a:pt x="61839" y="71355"/>
                      <a:pt x="47570" y="71355"/>
                    </a:cubicBezTo>
                    <a:cubicBezTo>
                      <a:pt x="21346" y="71355"/>
                      <a:pt x="0" y="92689"/>
                      <a:pt x="0" y="118925"/>
                    </a:cubicBezTo>
                    <a:cubicBezTo>
                      <a:pt x="0" y="145161"/>
                      <a:pt x="21348" y="166493"/>
                      <a:pt x="47571" y="166493"/>
                    </a:cubicBezTo>
                    <a:cubicBezTo>
                      <a:pt x="61838" y="166493"/>
                      <a:pt x="74510" y="160049"/>
                      <a:pt x="83238" y="150066"/>
                    </a:cubicBezTo>
                    <a:lnTo>
                      <a:pt x="143793" y="180334"/>
                    </a:lnTo>
                    <a:cubicBezTo>
                      <a:pt x="143106" y="183547"/>
                      <a:pt x="142710" y="186864"/>
                      <a:pt x="142710" y="190277"/>
                    </a:cubicBezTo>
                    <a:cubicBezTo>
                      <a:pt x="142710" y="216512"/>
                      <a:pt x="164056" y="237847"/>
                      <a:pt x="190280" y="237847"/>
                    </a:cubicBezTo>
                    <a:cubicBezTo>
                      <a:pt x="216502" y="237847"/>
                      <a:pt x="237848" y="216513"/>
                      <a:pt x="237848" y="190277"/>
                    </a:cubicBezTo>
                    <a:cubicBezTo>
                      <a:pt x="237848" y="164041"/>
                      <a:pt x="216502" y="142709"/>
                      <a:pt x="190278"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98" name="Forma libre 118">
                <a:extLst>
                  <a:ext uri="{FF2B5EF4-FFF2-40B4-BE49-F238E27FC236}">
                    <a16:creationId xmlns:a16="http://schemas.microsoft.com/office/drawing/2014/main" id="{283B4A1B-ACE6-07F4-2709-2A63A3891323}"/>
                  </a:ext>
                </a:extLst>
              </p:cNvPr>
              <p:cNvSpPr/>
              <p:nvPr/>
            </p:nvSpPr>
            <p:spPr>
              <a:xfrm>
                <a:off x="5289936" y="1306595"/>
                <a:ext cx="285415" cy="285415"/>
              </a:xfrm>
              <a:custGeom>
                <a:avLst/>
                <a:gdLst>
                  <a:gd name="connsiteX0" fmla="*/ 285416 w 285415"/>
                  <a:gd name="connsiteY0" fmla="*/ 142708 h 285415"/>
                  <a:gd name="connsiteX1" fmla="*/ 142708 w 285415"/>
                  <a:gd name="connsiteY1" fmla="*/ 285416 h 285415"/>
                  <a:gd name="connsiteX2" fmla="*/ 0 w 285415"/>
                  <a:gd name="connsiteY2" fmla="*/ 142708 h 285415"/>
                  <a:gd name="connsiteX3" fmla="*/ 142708 w 285415"/>
                  <a:gd name="connsiteY3" fmla="*/ 0 h 285415"/>
                  <a:gd name="connsiteX4" fmla="*/ 285416 w 285415"/>
                  <a:gd name="connsiteY4" fmla="*/ 142708 h 285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15" h="285415">
                    <a:moveTo>
                      <a:pt x="285416" y="142708"/>
                    </a:moveTo>
                    <a:cubicBezTo>
                      <a:pt x="285416" y="221523"/>
                      <a:pt x="221523" y="285416"/>
                      <a:pt x="142708" y="285416"/>
                    </a:cubicBezTo>
                    <a:cubicBezTo>
                      <a:pt x="63892" y="285416"/>
                      <a:pt x="0" y="221523"/>
                      <a:pt x="0" y="142708"/>
                    </a:cubicBezTo>
                    <a:cubicBezTo>
                      <a:pt x="0" y="63892"/>
                      <a:pt x="63892" y="0"/>
                      <a:pt x="142708" y="0"/>
                    </a:cubicBezTo>
                    <a:cubicBezTo>
                      <a:pt x="221523" y="0"/>
                      <a:pt x="285416" y="63892"/>
                      <a:pt x="285416" y="142708"/>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99" name="Forma libre 119">
                <a:extLst>
                  <a:ext uri="{FF2B5EF4-FFF2-40B4-BE49-F238E27FC236}">
                    <a16:creationId xmlns:a16="http://schemas.microsoft.com/office/drawing/2014/main" id="{17CE987C-553F-B31A-B093-05E0549A2D0A}"/>
                  </a:ext>
                </a:extLst>
              </p:cNvPr>
              <p:cNvSpPr/>
              <p:nvPr/>
            </p:nvSpPr>
            <p:spPr>
              <a:xfrm>
                <a:off x="5171013" y="1615793"/>
                <a:ext cx="454003" cy="214063"/>
              </a:xfrm>
              <a:custGeom>
                <a:avLst/>
                <a:gdLst>
                  <a:gd name="connsiteX0" fmla="*/ 309200 w 454003"/>
                  <a:gd name="connsiteY0" fmla="*/ 142709 h 214063"/>
                  <a:gd name="connsiteX1" fmla="*/ 380554 w 454003"/>
                  <a:gd name="connsiteY1" fmla="*/ 71355 h 214063"/>
                  <a:gd name="connsiteX2" fmla="*/ 414280 w 454003"/>
                  <a:gd name="connsiteY2" fmla="*/ 80285 h 214063"/>
                  <a:gd name="connsiteX3" fmla="*/ 425266 w 454003"/>
                  <a:gd name="connsiteY3" fmla="*/ 80459 h 214063"/>
                  <a:gd name="connsiteX4" fmla="*/ 446565 w 454003"/>
                  <a:gd name="connsiteY4" fmla="*/ 69810 h 214063"/>
                  <a:gd name="connsiteX5" fmla="*/ 453162 w 454003"/>
                  <a:gd name="connsiteY5" fmla="*/ 60414 h 214063"/>
                  <a:gd name="connsiteX6" fmla="*/ 453789 w 454003"/>
                  <a:gd name="connsiteY6" fmla="*/ 57895 h 214063"/>
                  <a:gd name="connsiteX7" fmla="*/ 447147 w 454003"/>
                  <a:gd name="connsiteY7" fmla="*/ 44864 h 214063"/>
                  <a:gd name="connsiteX8" fmla="*/ 261631 w 454003"/>
                  <a:gd name="connsiteY8" fmla="*/ 0 h 214063"/>
                  <a:gd name="connsiteX9" fmla="*/ 58532 w 454003"/>
                  <a:gd name="connsiteY9" fmla="*/ 53631 h 214063"/>
                  <a:gd name="connsiteX10" fmla="*/ 0 w 454003"/>
                  <a:gd name="connsiteY10" fmla="*/ 149085 h 214063"/>
                  <a:gd name="connsiteX11" fmla="*/ 0 w 454003"/>
                  <a:gd name="connsiteY11" fmla="*/ 166494 h 214063"/>
                  <a:gd name="connsiteX12" fmla="*/ 47570 w 454003"/>
                  <a:gd name="connsiteY12" fmla="*/ 214064 h 214063"/>
                  <a:gd name="connsiteX13" fmla="*/ 322486 w 454003"/>
                  <a:gd name="connsiteY13" fmla="*/ 214064 h 214063"/>
                  <a:gd name="connsiteX14" fmla="*/ 333496 w 454003"/>
                  <a:gd name="connsiteY14" fmla="*/ 206654 h 214063"/>
                  <a:gd name="connsiteX15" fmla="*/ 330801 w 454003"/>
                  <a:gd name="connsiteY15" fmla="*/ 193659 h 214063"/>
                  <a:gd name="connsiteX16" fmla="*/ 309200 w 454003"/>
                  <a:gd name="connsiteY16" fmla="*/ 142709 h 21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4003" h="214063">
                    <a:moveTo>
                      <a:pt x="309200" y="142709"/>
                    </a:moveTo>
                    <a:cubicBezTo>
                      <a:pt x="309200" y="103362"/>
                      <a:pt x="341206" y="71355"/>
                      <a:pt x="380554" y="71355"/>
                    </a:cubicBezTo>
                    <a:cubicBezTo>
                      <a:pt x="392005" y="71355"/>
                      <a:pt x="403340" y="74363"/>
                      <a:pt x="414280" y="80285"/>
                    </a:cubicBezTo>
                    <a:cubicBezTo>
                      <a:pt x="417717" y="82132"/>
                      <a:pt x="421805" y="82213"/>
                      <a:pt x="425266" y="80459"/>
                    </a:cubicBezTo>
                    <a:lnTo>
                      <a:pt x="446565" y="69810"/>
                    </a:lnTo>
                    <a:cubicBezTo>
                      <a:pt x="450026" y="68079"/>
                      <a:pt x="452581" y="64235"/>
                      <a:pt x="453162" y="60414"/>
                    </a:cubicBezTo>
                    <a:cubicBezTo>
                      <a:pt x="453254" y="60101"/>
                      <a:pt x="453719" y="58208"/>
                      <a:pt x="453789" y="57895"/>
                    </a:cubicBezTo>
                    <a:cubicBezTo>
                      <a:pt x="454812" y="52541"/>
                      <a:pt x="452094" y="47175"/>
                      <a:pt x="447147" y="44864"/>
                    </a:cubicBezTo>
                    <a:cubicBezTo>
                      <a:pt x="403479" y="24401"/>
                      <a:pt x="335912" y="0"/>
                      <a:pt x="261631" y="0"/>
                    </a:cubicBezTo>
                    <a:cubicBezTo>
                      <a:pt x="180127" y="0"/>
                      <a:pt x="106195" y="29161"/>
                      <a:pt x="58532" y="53631"/>
                    </a:cubicBezTo>
                    <a:cubicBezTo>
                      <a:pt x="22437" y="72169"/>
                      <a:pt x="0" y="108751"/>
                      <a:pt x="0" y="149085"/>
                    </a:cubicBezTo>
                    <a:lnTo>
                      <a:pt x="0" y="166494"/>
                    </a:lnTo>
                    <a:cubicBezTo>
                      <a:pt x="0" y="192729"/>
                      <a:pt x="21346" y="214064"/>
                      <a:pt x="47570" y="214064"/>
                    </a:cubicBezTo>
                    <a:lnTo>
                      <a:pt x="322486" y="214064"/>
                    </a:lnTo>
                    <a:cubicBezTo>
                      <a:pt x="327317" y="214064"/>
                      <a:pt x="331684" y="211137"/>
                      <a:pt x="333496" y="206654"/>
                    </a:cubicBezTo>
                    <a:cubicBezTo>
                      <a:pt x="335331" y="202171"/>
                      <a:pt x="334263" y="197038"/>
                      <a:pt x="330801" y="193659"/>
                    </a:cubicBezTo>
                    <a:cubicBezTo>
                      <a:pt x="316865" y="180070"/>
                      <a:pt x="309200" y="161977"/>
                      <a:pt x="309200"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grpSp>
        <p:grpSp>
          <p:nvGrpSpPr>
            <p:cNvPr id="100" name="Gráfico 55">
              <a:extLst>
                <a:ext uri="{FF2B5EF4-FFF2-40B4-BE49-F238E27FC236}">
                  <a16:creationId xmlns:a16="http://schemas.microsoft.com/office/drawing/2014/main" id="{ACF1D071-8426-2913-E12E-721BA6BCB19F}"/>
                </a:ext>
              </a:extLst>
            </p:cNvPr>
            <p:cNvGrpSpPr>
              <a:grpSpLocks noChangeAspect="1"/>
            </p:cNvGrpSpPr>
            <p:nvPr/>
          </p:nvGrpSpPr>
          <p:grpSpPr>
            <a:xfrm>
              <a:off x="1341683" y="4360055"/>
              <a:ext cx="182881" cy="182880"/>
              <a:chOff x="5171013" y="1306595"/>
              <a:chExt cx="570831" cy="570831"/>
            </a:xfrm>
            <a:solidFill>
              <a:schemeClr val="accent1"/>
            </a:solidFill>
          </p:grpSpPr>
          <p:sp>
            <p:nvSpPr>
              <p:cNvPr id="101" name="Forma libre 117">
                <a:extLst>
                  <a:ext uri="{FF2B5EF4-FFF2-40B4-BE49-F238E27FC236}">
                    <a16:creationId xmlns:a16="http://schemas.microsoft.com/office/drawing/2014/main" id="{B3E8A40B-6E4B-5583-467D-9072AD58BAF3}"/>
                  </a:ext>
                </a:extLst>
              </p:cNvPr>
              <p:cNvSpPr/>
              <p:nvPr/>
            </p:nvSpPr>
            <p:spPr>
              <a:xfrm>
                <a:off x="5503995" y="1639578"/>
                <a:ext cx="237848" cy="237847"/>
              </a:xfrm>
              <a:custGeom>
                <a:avLst/>
                <a:gdLst>
                  <a:gd name="connsiteX0" fmla="*/ 190278 w 237848"/>
                  <a:gd name="connsiteY0" fmla="*/ 142709 h 237847"/>
                  <a:gd name="connsiteX1" fmla="*/ 154605 w 237848"/>
                  <a:gd name="connsiteY1" fmla="*/ 159145 h 237847"/>
                  <a:gd name="connsiteX2" fmla="*/ 94054 w 237848"/>
                  <a:gd name="connsiteY2" fmla="*/ 128878 h 237847"/>
                  <a:gd name="connsiteX3" fmla="*/ 95140 w 237848"/>
                  <a:gd name="connsiteY3" fmla="*/ 118925 h 237847"/>
                  <a:gd name="connsiteX4" fmla="*/ 94058 w 237848"/>
                  <a:gd name="connsiteY4" fmla="*/ 108979 h 237847"/>
                  <a:gd name="connsiteX5" fmla="*/ 154607 w 237848"/>
                  <a:gd name="connsiteY5" fmla="*/ 78704 h 237847"/>
                  <a:gd name="connsiteX6" fmla="*/ 190280 w 237848"/>
                  <a:gd name="connsiteY6" fmla="*/ 95139 h 237847"/>
                  <a:gd name="connsiteX7" fmla="*/ 237848 w 237848"/>
                  <a:gd name="connsiteY7" fmla="*/ 47570 h 237847"/>
                  <a:gd name="connsiteX8" fmla="*/ 190278 w 237848"/>
                  <a:gd name="connsiteY8" fmla="*/ 0 h 237847"/>
                  <a:gd name="connsiteX9" fmla="*/ 142709 w 237848"/>
                  <a:gd name="connsiteY9" fmla="*/ 47570 h 237847"/>
                  <a:gd name="connsiteX10" fmla="*/ 143791 w 237848"/>
                  <a:gd name="connsiteY10" fmla="*/ 57516 h 237847"/>
                  <a:gd name="connsiteX11" fmla="*/ 83242 w 237848"/>
                  <a:gd name="connsiteY11" fmla="*/ 87790 h 237847"/>
                  <a:gd name="connsiteX12" fmla="*/ 47570 w 237848"/>
                  <a:gd name="connsiteY12" fmla="*/ 71355 h 237847"/>
                  <a:gd name="connsiteX13" fmla="*/ 0 w 237848"/>
                  <a:gd name="connsiteY13" fmla="*/ 118925 h 237847"/>
                  <a:gd name="connsiteX14" fmla="*/ 47571 w 237848"/>
                  <a:gd name="connsiteY14" fmla="*/ 166493 h 237847"/>
                  <a:gd name="connsiteX15" fmla="*/ 83238 w 237848"/>
                  <a:gd name="connsiteY15" fmla="*/ 150066 h 237847"/>
                  <a:gd name="connsiteX16" fmla="*/ 143793 w 237848"/>
                  <a:gd name="connsiteY16" fmla="*/ 180334 h 237847"/>
                  <a:gd name="connsiteX17" fmla="*/ 142710 w 237848"/>
                  <a:gd name="connsiteY17" fmla="*/ 190277 h 237847"/>
                  <a:gd name="connsiteX18" fmla="*/ 190280 w 237848"/>
                  <a:gd name="connsiteY18" fmla="*/ 237847 h 237847"/>
                  <a:gd name="connsiteX19" fmla="*/ 237848 w 237848"/>
                  <a:gd name="connsiteY19" fmla="*/ 190277 h 237847"/>
                  <a:gd name="connsiteX20" fmla="*/ 190278 w 237848"/>
                  <a:gd name="connsiteY20" fmla="*/ 142709 h 237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7848" h="237847">
                    <a:moveTo>
                      <a:pt x="190278" y="142709"/>
                    </a:moveTo>
                    <a:cubicBezTo>
                      <a:pt x="176009" y="142709"/>
                      <a:pt x="163332" y="149157"/>
                      <a:pt x="154605" y="159145"/>
                    </a:cubicBezTo>
                    <a:lnTo>
                      <a:pt x="94054" y="128878"/>
                    </a:lnTo>
                    <a:cubicBezTo>
                      <a:pt x="94742" y="125663"/>
                      <a:pt x="95140" y="122343"/>
                      <a:pt x="95140" y="118925"/>
                    </a:cubicBezTo>
                    <a:cubicBezTo>
                      <a:pt x="95140" y="115510"/>
                      <a:pt x="94745" y="112192"/>
                      <a:pt x="94058" y="108979"/>
                    </a:cubicBezTo>
                    <a:lnTo>
                      <a:pt x="154607" y="78704"/>
                    </a:lnTo>
                    <a:cubicBezTo>
                      <a:pt x="163335" y="88691"/>
                      <a:pt x="176010" y="95139"/>
                      <a:pt x="190280" y="95139"/>
                    </a:cubicBezTo>
                    <a:cubicBezTo>
                      <a:pt x="216502" y="95139"/>
                      <a:pt x="237848" y="73806"/>
                      <a:pt x="237848" y="47570"/>
                    </a:cubicBezTo>
                    <a:cubicBezTo>
                      <a:pt x="237848" y="21335"/>
                      <a:pt x="216502" y="0"/>
                      <a:pt x="190278" y="0"/>
                    </a:cubicBezTo>
                    <a:cubicBezTo>
                      <a:pt x="164055" y="0"/>
                      <a:pt x="142709" y="21334"/>
                      <a:pt x="142709" y="47570"/>
                    </a:cubicBezTo>
                    <a:cubicBezTo>
                      <a:pt x="142709" y="50985"/>
                      <a:pt x="143105" y="54303"/>
                      <a:pt x="143791" y="57516"/>
                    </a:cubicBezTo>
                    <a:lnTo>
                      <a:pt x="83242" y="87790"/>
                    </a:lnTo>
                    <a:cubicBezTo>
                      <a:pt x="74515" y="77804"/>
                      <a:pt x="61839" y="71355"/>
                      <a:pt x="47570" y="71355"/>
                    </a:cubicBezTo>
                    <a:cubicBezTo>
                      <a:pt x="21346" y="71355"/>
                      <a:pt x="0" y="92689"/>
                      <a:pt x="0" y="118925"/>
                    </a:cubicBezTo>
                    <a:cubicBezTo>
                      <a:pt x="0" y="145161"/>
                      <a:pt x="21348" y="166493"/>
                      <a:pt x="47571" y="166493"/>
                    </a:cubicBezTo>
                    <a:cubicBezTo>
                      <a:pt x="61838" y="166493"/>
                      <a:pt x="74510" y="160049"/>
                      <a:pt x="83238" y="150066"/>
                    </a:cubicBezTo>
                    <a:lnTo>
                      <a:pt x="143793" y="180334"/>
                    </a:lnTo>
                    <a:cubicBezTo>
                      <a:pt x="143106" y="183547"/>
                      <a:pt x="142710" y="186864"/>
                      <a:pt x="142710" y="190277"/>
                    </a:cubicBezTo>
                    <a:cubicBezTo>
                      <a:pt x="142710" y="216512"/>
                      <a:pt x="164056" y="237847"/>
                      <a:pt x="190280" y="237847"/>
                    </a:cubicBezTo>
                    <a:cubicBezTo>
                      <a:pt x="216502" y="237847"/>
                      <a:pt x="237848" y="216513"/>
                      <a:pt x="237848" y="190277"/>
                    </a:cubicBezTo>
                    <a:cubicBezTo>
                      <a:pt x="237848" y="164041"/>
                      <a:pt x="216502" y="142709"/>
                      <a:pt x="190278"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02" name="Forma libre 118">
                <a:extLst>
                  <a:ext uri="{FF2B5EF4-FFF2-40B4-BE49-F238E27FC236}">
                    <a16:creationId xmlns:a16="http://schemas.microsoft.com/office/drawing/2014/main" id="{D2BEF2EC-6754-8842-6F61-F494A7C90E31}"/>
                  </a:ext>
                </a:extLst>
              </p:cNvPr>
              <p:cNvSpPr/>
              <p:nvPr/>
            </p:nvSpPr>
            <p:spPr>
              <a:xfrm>
                <a:off x="5289936" y="1306595"/>
                <a:ext cx="285415" cy="285415"/>
              </a:xfrm>
              <a:custGeom>
                <a:avLst/>
                <a:gdLst>
                  <a:gd name="connsiteX0" fmla="*/ 285416 w 285415"/>
                  <a:gd name="connsiteY0" fmla="*/ 142708 h 285415"/>
                  <a:gd name="connsiteX1" fmla="*/ 142708 w 285415"/>
                  <a:gd name="connsiteY1" fmla="*/ 285416 h 285415"/>
                  <a:gd name="connsiteX2" fmla="*/ 0 w 285415"/>
                  <a:gd name="connsiteY2" fmla="*/ 142708 h 285415"/>
                  <a:gd name="connsiteX3" fmla="*/ 142708 w 285415"/>
                  <a:gd name="connsiteY3" fmla="*/ 0 h 285415"/>
                  <a:gd name="connsiteX4" fmla="*/ 285416 w 285415"/>
                  <a:gd name="connsiteY4" fmla="*/ 142708 h 285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15" h="285415">
                    <a:moveTo>
                      <a:pt x="285416" y="142708"/>
                    </a:moveTo>
                    <a:cubicBezTo>
                      <a:pt x="285416" y="221523"/>
                      <a:pt x="221523" y="285416"/>
                      <a:pt x="142708" y="285416"/>
                    </a:cubicBezTo>
                    <a:cubicBezTo>
                      <a:pt x="63892" y="285416"/>
                      <a:pt x="0" y="221523"/>
                      <a:pt x="0" y="142708"/>
                    </a:cubicBezTo>
                    <a:cubicBezTo>
                      <a:pt x="0" y="63892"/>
                      <a:pt x="63892" y="0"/>
                      <a:pt x="142708" y="0"/>
                    </a:cubicBezTo>
                    <a:cubicBezTo>
                      <a:pt x="221523" y="0"/>
                      <a:pt x="285416" y="63892"/>
                      <a:pt x="285416" y="142708"/>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03" name="Forma libre 119">
                <a:extLst>
                  <a:ext uri="{FF2B5EF4-FFF2-40B4-BE49-F238E27FC236}">
                    <a16:creationId xmlns:a16="http://schemas.microsoft.com/office/drawing/2014/main" id="{0F1A63F2-E6CD-4F6C-31CA-7CAB7F772C39}"/>
                  </a:ext>
                </a:extLst>
              </p:cNvPr>
              <p:cNvSpPr/>
              <p:nvPr/>
            </p:nvSpPr>
            <p:spPr>
              <a:xfrm>
                <a:off x="5171013" y="1615793"/>
                <a:ext cx="454003" cy="214063"/>
              </a:xfrm>
              <a:custGeom>
                <a:avLst/>
                <a:gdLst>
                  <a:gd name="connsiteX0" fmla="*/ 309200 w 454003"/>
                  <a:gd name="connsiteY0" fmla="*/ 142709 h 214063"/>
                  <a:gd name="connsiteX1" fmla="*/ 380554 w 454003"/>
                  <a:gd name="connsiteY1" fmla="*/ 71355 h 214063"/>
                  <a:gd name="connsiteX2" fmla="*/ 414280 w 454003"/>
                  <a:gd name="connsiteY2" fmla="*/ 80285 h 214063"/>
                  <a:gd name="connsiteX3" fmla="*/ 425266 w 454003"/>
                  <a:gd name="connsiteY3" fmla="*/ 80459 h 214063"/>
                  <a:gd name="connsiteX4" fmla="*/ 446565 w 454003"/>
                  <a:gd name="connsiteY4" fmla="*/ 69810 h 214063"/>
                  <a:gd name="connsiteX5" fmla="*/ 453162 w 454003"/>
                  <a:gd name="connsiteY5" fmla="*/ 60414 h 214063"/>
                  <a:gd name="connsiteX6" fmla="*/ 453789 w 454003"/>
                  <a:gd name="connsiteY6" fmla="*/ 57895 h 214063"/>
                  <a:gd name="connsiteX7" fmla="*/ 447147 w 454003"/>
                  <a:gd name="connsiteY7" fmla="*/ 44864 h 214063"/>
                  <a:gd name="connsiteX8" fmla="*/ 261631 w 454003"/>
                  <a:gd name="connsiteY8" fmla="*/ 0 h 214063"/>
                  <a:gd name="connsiteX9" fmla="*/ 58532 w 454003"/>
                  <a:gd name="connsiteY9" fmla="*/ 53631 h 214063"/>
                  <a:gd name="connsiteX10" fmla="*/ 0 w 454003"/>
                  <a:gd name="connsiteY10" fmla="*/ 149085 h 214063"/>
                  <a:gd name="connsiteX11" fmla="*/ 0 w 454003"/>
                  <a:gd name="connsiteY11" fmla="*/ 166494 h 214063"/>
                  <a:gd name="connsiteX12" fmla="*/ 47570 w 454003"/>
                  <a:gd name="connsiteY12" fmla="*/ 214064 h 214063"/>
                  <a:gd name="connsiteX13" fmla="*/ 322486 w 454003"/>
                  <a:gd name="connsiteY13" fmla="*/ 214064 h 214063"/>
                  <a:gd name="connsiteX14" fmla="*/ 333496 w 454003"/>
                  <a:gd name="connsiteY14" fmla="*/ 206654 h 214063"/>
                  <a:gd name="connsiteX15" fmla="*/ 330801 w 454003"/>
                  <a:gd name="connsiteY15" fmla="*/ 193659 h 214063"/>
                  <a:gd name="connsiteX16" fmla="*/ 309200 w 454003"/>
                  <a:gd name="connsiteY16" fmla="*/ 142709 h 21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4003" h="214063">
                    <a:moveTo>
                      <a:pt x="309200" y="142709"/>
                    </a:moveTo>
                    <a:cubicBezTo>
                      <a:pt x="309200" y="103362"/>
                      <a:pt x="341206" y="71355"/>
                      <a:pt x="380554" y="71355"/>
                    </a:cubicBezTo>
                    <a:cubicBezTo>
                      <a:pt x="392005" y="71355"/>
                      <a:pt x="403340" y="74363"/>
                      <a:pt x="414280" y="80285"/>
                    </a:cubicBezTo>
                    <a:cubicBezTo>
                      <a:pt x="417717" y="82132"/>
                      <a:pt x="421805" y="82213"/>
                      <a:pt x="425266" y="80459"/>
                    </a:cubicBezTo>
                    <a:lnTo>
                      <a:pt x="446565" y="69810"/>
                    </a:lnTo>
                    <a:cubicBezTo>
                      <a:pt x="450026" y="68079"/>
                      <a:pt x="452581" y="64235"/>
                      <a:pt x="453162" y="60414"/>
                    </a:cubicBezTo>
                    <a:cubicBezTo>
                      <a:pt x="453254" y="60101"/>
                      <a:pt x="453719" y="58208"/>
                      <a:pt x="453789" y="57895"/>
                    </a:cubicBezTo>
                    <a:cubicBezTo>
                      <a:pt x="454812" y="52541"/>
                      <a:pt x="452094" y="47175"/>
                      <a:pt x="447147" y="44864"/>
                    </a:cubicBezTo>
                    <a:cubicBezTo>
                      <a:pt x="403479" y="24401"/>
                      <a:pt x="335912" y="0"/>
                      <a:pt x="261631" y="0"/>
                    </a:cubicBezTo>
                    <a:cubicBezTo>
                      <a:pt x="180127" y="0"/>
                      <a:pt x="106195" y="29161"/>
                      <a:pt x="58532" y="53631"/>
                    </a:cubicBezTo>
                    <a:cubicBezTo>
                      <a:pt x="22437" y="72169"/>
                      <a:pt x="0" y="108751"/>
                      <a:pt x="0" y="149085"/>
                    </a:cubicBezTo>
                    <a:lnTo>
                      <a:pt x="0" y="166494"/>
                    </a:lnTo>
                    <a:cubicBezTo>
                      <a:pt x="0" y="192729"/>
                      <a:pt x="21346" y="214064"/>
                      <a:pt x="47570" y="214064"/>
                    </a:cubicBezTo>
                    <a:lnTo>
                      <a:pt x="322486" y="214064"/>
                    </a:lnTo>
                    <a:cubicBezTo>
                      <a:pt x="327317" y="214064"/>
                      <a:pt x="331684" y="211137"/>
                      <a:pt x="333496" y="206654"/>
                    </a:cubicBezTo>
                    <a:cubicBezTo>
                      <a:pt x="335331" y="202171"/>
                      <a:pt x="334263" y="197038"/>
                      <a:pt x="330801" y="193659"/>
                    </a:cubicBezTo>
                    <a:cubicBezTo>
                      <a:pt x="316865" y="180070"/>
                      <a:pt x="309200" y="161977"/>
                      <a:pt x="309200"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grpSp>
        <p:grpSp>
          <p:nvGrpSpPr>
            <p:cNvPr id="104" name="Gráfico 55">
              <a:extLst>
                <a:ext uri="{FF2B5EF4-FFF2-40B4-BE49-F238E27FC236}">
                  <a16:creationId xmlns:a16="http://schemas.microsoft.com/office/drawing/2014/main" id="{96E378CD-71DA-F2FB-D0CC-7CDD72A2B676}"/>
                </a:ext>
              </a:extLst>
            </p:cNvPr>
            <p:cNvGrpSpPr>
              <a:grpSpLocks noChangeAspect="1"/>
            </p:cNvGrpSpPr>
            <p:nvPr/>
          </p:nvGrpSpPr>
          <p:grpSpPr>
            <a:xfrm>
              <a:off x="1227595" y="4298307"/>
              <a:ext cx="182881" cy="182880"/>
              <a:chOff x="5171013" y="1306595"/>
              <a:chExt cx="570831" cy="570831"/>
            </a:xfrm>
            <a:solidFill>
              <a:schemeClr val="accent1"/>
            </a:solidFill>
          </p:grpSpPr>
          <p:sp>
            <p:nvSpPr>
              <p:cNvPr id="105" name="Forma libre 117">
                <a:extLst>
                  <a:ext uri="{FF2B5EF4-FFF2-40B4-BE49-F238E27FC236}">
                    <a16:creationId xmlns:a16="http://schemas.microsoft.com/office/drawing/2014/main" id="{ECE5C7AF-C86F-4837-62AC-B75D949D7315}"/>
                  </a:ext>
                </a:extLst>
              </p:cNvPr>
              <p:cNvSpPr/>
              <p:nvPr/>
            </p:nvSpPr>
            <p:spPr>
              <a:xfrm>
                <a:off x="5503995" y="1639578"/>
                <a:ext cx="237848" cy="237847"/>
              </a:xfrm>
              <a:custGeom>
                <a:avLst/>
                <a:gdLst>
                  <a:gd name="connsiteX0" fmla="*/ 190278 w 237848"/>
                  <a:gd name="connsiteY0" fmla="*/ 142709 h 237847"/>
                  <a:gd name="connsiteX1" fmla="*/ 154605 w 237848"/>
                  <a:gd name="connsiteY1" fmla="*/ 159145 h 237847"/>
                  <a:gd name="connsiteX2" fmla="*/ 94054 w 237848"/>
                  <a:gd name="connsiteY2" fmla="*/ 128878 h 237847"/>
                  <a:gd name="connsiteX3" fmla="*/ 95140 w 237848"/>
                  <a:gd name="connsiteY3" fmla="*/ 118925 h 237847"/>
                  <a:gd name="connsiteX4" fmla="*/ 94058 w 237848"/>
                  <a:gd name="connsiteY4" fmla="*/ 108979 h 237847"/>
                  <a:gd name="connsiteX5" fmla="*/ 154607 w 237848"/>
                  <a:gd name="connsiteY5" fmla="*/ 78704 h 237847"/>
                  <a:gd name="connsiteX6" fmla="*/ 190280 w 237848"/>
                  <a:gd name="connsiteY6" fmla="*/ 95139 h 237847"/>
                  <a:gd name="connsiteX7" fmla="*/ 237848 w 237848"/>
                  <a:gd name="connsiteY7" fmla="*/ 47570 h 237847"/>
                  <a:gd name="connsiteX8" fmla="*/ 190278 w 237848"/>
                  <a:gd name="connsiteY8" fmla="*/ 0 h 237847"/>
                  <a:gd name="connsiteX9" fmla="*/ 142709 w 237848"/>
                  <a:gd name="connsiteY9" fmla="*/ 47570 h 237847"/>
                  <a:gd name="connsiteX10" fmla="*/ 143791 w 237848"/>
                  <a:gd name="connsiteY10" fmla="*/ 57516 h 237847"/>
                  <a:gd name="connsiteX11" fmla="*/ 83242 w 237848"/>
                  <a:gd name="connsiteY11" fmla="*/ 87790 h 237847"/>
                  <a:gd name="connsiteX12" fmla="*/ 47570 w 237848"/>
                  <a:gd name="connsiteY12" fmla="*/ 71355 h 237847"/>
                  <a:gd name="connsiteX13" fmla="*/ 0 w 237848"/>
                  <a:gd name="connsiteY13" fmla="*/ 118925 h 237847"/>
                  <a:gd name="connsiteX14" fmla="*/ 47571 w 237848"/>
                  <a:gd name="connsiteY14" fmla="*/ 166493 h 237847"/>
                  <a:gd name="connsiteX15" fmla="*/ 83238 w 237848"/>
                  <a:gd name="connsiteY15" fmla="*/ 150066 h 237847"/>
                  <a:gd name="connsiteX16" fmla="*/ 143793 w 237848"/>
                  <a:gd name="connsiteY16" fmla="*/ 180334 h 237847"/>
                  <a:gd name="connsiteX17" fmla="*/ 142710 w 237848"/>
                  <a:gd name="connsiteY17" fmla="*/ 190277 h 237847"/>
                  <a:gd name="connsiteX18" fmla="*/ 190280 w 237848"/>
                  <a:gd name="connsiteY18" fmla="*/ 237847 h 237847"/>
                  <a:gd name="connsiteX19" fmla="*/ 237848 w 237848"/>
                  <a:gd name="connsiteY19" fmla="*/ 190277 h 237847"/>
                  <a:gd name="connsiteX20" fmla="*/ 190278 w 237848"/>
                  <a:gd name="connsiteY20" fmla="*/ 142709 h 237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7848" h="237847">
                    <a:moveTo>
                      <a:pt x="190278" y="142709"/>
                    </a:moveTo>
                    <a:cubicBezTo>
                      <a:pt x="176009" y="142709"/>
                      <a:pt x="163332" y="149157"/>
                      <a:pt x="154605" y="159145"/>
                    </a:cubicBezTo>
                    <a:lnTo>
                      <a:pt x="94054" y="128878"/>
                    </a:lnTo>
                    <a:cubicBezTo>
                      <a:pt x="94742" y="125663"/>
                      <a:pt x="95140" y="122343"/>
                      <a:pt x="95140" y="118925"/>
                    </a:cubicBezTo>
                    <a:cubicBezTo>
                      <a:pt x="95140" y="115510"/>
                      <a:pt x="94745" y="112192"/>
                      <a:pt x="94058" y="108979"/>
                    </a:cubicBezTo>
                    <a:lnTo>
                      <a:pt x="154607" y="78704"/>
                    </a:lnTo>
                    <a:cubicBezTo>
                      <a:pt x="163335" y="88691"/>
                      <a:pt x="176010" y="95139"/>
                      <a:pt x="190280" y="95139"/>
                    </a:cubicBezTo>
                    <a:cubicBezTo>
                      <a:pt x="216502" y="95139"/>
                      <a:pt x="237848" y="73806"/>
                      <a:pt x="237848" y="47570"/>
                    </a:cubicBezTo>
                    <a:cubicBezTo>
                      <a:pt x="237848" y="21335"/>
                      <a:pt x="216502" y="0"/>
                      <a:pt x="190278" y="0"/>
                    </a:cubicBezTo>
                    <a:cubicBezTo>
                      <a:pt x="164055" y="0"/>
                      <a:pt x="142709" y="21334"/>
                      <a:pt x="142709" y="47570"/>
                    </a:cubicBezTo>
                    <a:cubicBezTo>
                      <a:pt x="142709" y="50985"/>
                      <a:pt x="143105" y="54303"/>
                      <a:pt x="143791" y="57516"/>
                    </a:cubicBezTo>
                    <a:lnTo>
                      <a:pt x="83242" y="87790"/>
                    </a:lnTo>
                    <a:cubicBezTo>
                      <a:pt x="74515" y="77804"/>
                      <a:pt x="61839" y="71355"/>
                      <a:pt x="47570" y="71355"/>
                    </a:cubicBezTo>
                    <a:cubicBezTo>
                      <a:pt x="21346" y="71355"/>
                      <a:pt x="0" y="92689"/>
                      <a:pt x="0" y="118925"/>
                    </a:cubicBezTo>
                    <a:cubicBezTo>
                      <a:pt x="0" y="145161"/>
                      <a:pt x="21348" y="166493"/>
                      <a:pt x="47571" y="166493"/>
                    </a:cubicBezTo>
                    <a:cubicBezTo>
                      <a:pt x="61838" y="166493"/>
                      <a:pt x="74510" y="160049"/>
                      <a:pt x="83238" y="150066"/>
                    </a:cubicBezTo>
                    <a:lnTo>
                      <a:pt x="143793" y="180334"/>
                    </a:lnTo>
                    <a:cubicBezTo>
                      <a:pt x="143106" y="183547"/>
                      <a:pt x="142710" y="186864"/>
                      <a:pt x="142710" y="190277"/>
                    </a:cubicBezTo>
                    <a:cubicBezTo>
                      <a:pt x="142710" y="216512"/>
                      <a:pt x="164056" y="237847"/>
                      <a:pt x="190280" y="237847"/>
                    </a:cubicBezTo>
                    <a:cubicBezTo>
                      <a:pt x="216502" y="237847"/>
                      <a:pt x="237848" y="216513"/>
                      <a:pt x="237848" y="190277"/>
                    </a:cubicBezTo>
                    <a:cubicBezTo>
                      <a:pt x="237848" y="164041"/>
                      <a:pt x="216502" y="142709"/>
                      <a:pt x="190278"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06" name="Forma libre 118">
                <a:extLst>
                  <a:ext uri="{FF2B5EF4-FFF2-40B4-BE49-F238E27FC236}">
                    <a16:creationId xmlns:a16="http://schemas.microsoft.com/office/drawing/2014/main" id="{A99B82F4-7BAB-0FE3-1131-C20E3B1516B1}"/>
                  </a:ext>
                </a:extLst>
              </p:cNvPr>
              <p:cNvSpPr/>
              <p:nvPr/>
            </p:nvSpPr>
            <p:spPr>
              <a:xfrm>
                <a:off x="5289936" y="1306595"/>
                <a:ext cx="285415" cy="285415"/>
              </a:xfrm>
              <a:custGeom>
                <a:avLst/>
                <a:gdLst>
                  <a:gd name="connsiteX0" fmla="*/ 285416 w 285415"/>
                  <a:gd name="connsiteY0" fmla="*/ 142708 h 285415"/>
                  <a:gd name="connsiteX1" fmla="*/ 142708 w 285415"/>
                  <a:gd name="connsiteY1" fmla="*/ 285416 h 285415"/>
                  <a:gd name="connsiteX2" fmla="*/ 0 w 285415"/>
                  <a:gd name="connsiteY2" fmla="*/ 142708 h 285415"/>
                  <a:gd name="connsiteX3" fmla="*/ 142708 w 285415"/>
                  <a:gd name="connsiteY3" fmla="*/ 0 h 285415"/>
                  <a:gd name="connsiteX4" fmla="*/ 285416 w 285415"/>
                  <a:gd name="connsiteY4" fmla="*/ 142708 h 285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15" h="285415">
                    <a:moveTo>
                      <a:pt x="285416" y="142708"/>
                    </a:moveTo>
                    <a:cubicBezTo>
                      <a:pt x="285416" y="221523"/>
                      <a:pt x="221523" y="285416"/>
                      <a:pt x="142708" y="285416"/>
                    </a:cubicBezTo>
                    <a:cubicBezTo>
                      <a:pt x="63892" y="285416"/>
                      <a:pt x="0" y="221523"/>
                      <a:pt x="0" y="142708"/>
                    </a:cubicBezTo>
                    <a:cubicBezTo>
                      <a:pt x="0" y="63892"/>
                      <a:pt x="63892" y="0"/>
                      <a:pt x="142708" y="0"/>
                    </a:cubicBezTo>
                    <a:cubicBezTo>
                      <a:pt x="221523" y="0"/>
                      <a:pt x="285416" y="63892"/>
                      <a:pt x="285416" y="142708"/>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07" name="Forma libre 119">
                <a:extLst>
                  <a:ext uri="{FF2B5EF4-FFF2-40B4-BE49-F238E27FC236}">
                    <a16:creationId xmlns:a16="http://schemas.microsoft.com/office/drawing/2014/main" id="{434AA8CE-5CA8-7E07-E5F2-CDAB4821E627}"/>
                  </a:ext>
                </a:extLst>
              </p:cNvPr>
              <p:cNvSpPr/>
              <p:nvPr/>
            </p:nvSpPr>
            <p:spPr>
              <a:xfrm>
                <a:off x="5171013" y="1615793"/>
                <a:ext cx="454003" cy="214063"/>
              </a:xfrm>
              <a:custGeom>
                <a:avLst/>
                <a:gdLst>
                  <a:gd name="connsiteX0" fmla="*/ 309200 w 454003"/>
                  <a:gd name="connsiteY0" fmla="*/ 142709 h 214063"/>
                  <a:gd name="connsiteX1" fmla="*/ 380554 w 454003"/>
                  <a:gd name="connsiteY1" fmla="*/ 71355 h 214063"/>
                  <a:gd name="connsiteX2" fmla="*/ 414280 w 454003"/>
                  <a:gd name="connsiteY2" fmla="*/ 80285 h 214063"/>
                  <a:gd name="connsiteX3" fmla="*/ 425266 w 454003"/>
                  <a:gd name="connsiteY3" fmla="*/ 80459 h 214063"/>
                  <a:gd name="connsiteX4" fmla="*/ 446565 w 454003"/>
                  <a:gd name="connsiteY4" fmla="*/ 69810 h 214063"/>
                  <a:gd name="connsiteX5" fmla="*/ 453162 w 454003"/>
                  <a:gd name="connsiteY5" fmla="*/ 60414 h 214063"/>
                  <a:gd name="connsiteX6" fmla="*/ 453789 w 454003"/>
                  <a:gd name="connsiteY6" fmla="*/ 57895 h 214063"/>
                  <a:gd name="connsiteX7" fmla="*/ 447147 w 454003"/>
                  <a:gd name="connsiteY7" fmla="*/ 44864 h 214063"/>
                  <a:gd name="connsiteX8" fmla="*/ 261631 w 454003"/>
                  <a:gd name="connsiteY8" fmla="*/ 0 h 214063"/>
                  <a:gd name="connsiteX9" fmla="*/ 58532 w 454003"/>
                  <a:gd name="connsiteY9" fmla="*/ 53631 h 214063"/>
                  <a:gd name="connsiteX10" fmla="*/ 0 w 454003"/>
                  <a:gd name="connsiteY10" fmla="*/ 149085 h 214063"/>
                  <a:gd name="connsiteX11" fmla="*/ 0 w 454003"/>
                  <a:gd name="connsiteY11" fmla="*/ 166494 h 214063"/>
                  <a:gd name="connsiteX12" fmla="*/ 47570 w 454003"/>
                  <a:gd name="connsiteY12" fmla="*/ 214064 h 214063"/>
                  <a:gd name="connsiteX13" fmla="*/ 322486 w 454003"/>
                  <a:gd name="connsiteY13" fmla="*/ 214064 h 214063"/>
                  <a:gd name="connsiteX14" fmla="*/ 333496 w 454003"/>
                  <a:gd name="connsiteY14" fmla="*/ 206654 h 214063"/>
                  <a:gd name="connsiteX15" fmla="*/ 330801 w 454003"/>
                  <a:gd name="connsiteY15" fmla="*/ 193659 h 214063"/>
                  <a:gd name="connsiteX16" fmla="*/ 309200 w 454003"/>
                  <a:gd name="connsiteY16" fmla="*/ 142709 h 21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4003" h="214063">
                    <a:moveTo>
                      <a:pt x="309200" y="142709"/>
                    </a:moveTo>
                    <a:cubicBezTo>
                      <a:pt x="309200" y="103362"/>
                      <a:pt x="341206" y="71355"/>
                      <a:pt x="380554" y="71355"/>
                    </a:cubicBezTo>
                    <a:cubicBezTo>
                      <a:pt x="392005" y="71355"/>
                      <a:pt x="403340" y="74363"/>
                      <a:pt x="414280" y="80285"/>
                    </a:cubicBezTo>
                    <a:cubicBezTo>
                      <a:pt x="417717" y="82132"/>
                      <a:pt x="421805" y="82213"/>
                      <a:pt x="425266" y="80459"/>
                    </a:cubicBezTo>
                    <a:lnTo>
                      <a:pt x="446565" y="69810"/>
                    </a:lnTo>
                    <a:cubicBezTo>
                      <a:pt x="450026" y="68079"/>
                      <a:pt x="452581" y="64235"/>
                      <a:pt x="453162" y="60414"/>
                    </a:cubicBezTo>
                    <a:cubicBezTo>
                      <a:pt x="453254" y="60101"/>
                      <a:pt x="453719" y="58208"/>
                      <a:pt x="453789" y="57895"/>
                    </a:cubicBezTo>
                    <a:cubicBezTo>
                      <a:pt x="454812" y="52541"/>
                      <a:pt x="452094" y="47175"/>
                      <a:pt x="447147" y="44864"/>
                    </a:cubicBezTo>
                    <a:cubicBezTo>
                      <a:pt x="403479" y="24401"/>
                      <a:pt x="335912" y="0"/>
                      <a:pt x="261631" y="0"/>
                    </a:cubicBezTo>
                    <a:cubicBezTo>
                      <a:pt x="180127" y="0"/>
                      <a:pt x="106195" y="29161"/>
                      <a:pt x="58532" y="53631"/>
                    </a:cubicBezTo>
                    <a:cubicBezTo>
                      <a:pt x="22437" y="72169"/>
                      <a:pt x="0" y="108751"/>
                      <a:pt x="0" y="149085"/>
                    </a:cubicBezTo>
                    <a:lnTo>
                      <a:pt x="0" y="166494"/>
                    </a:lnTo>
                    <a:cubicBezTo>
                      <a:pt x="0" y="192729"/>
                      <a:pt x="21346" y="214064"/>
                      <a:pt x="47570" y="214064"/>
                    </a:cubicBezTo>
                    <a:lnTo>
                      <a:pt x="322486" y="214064"/>
                    </a:lnTo>
                    <a:cubicBezTo>
                      <a:pt x="327317" y="214064"/>
                      <a:pt x="331684" y="211137"/>
                      <a:pt x="333496" y="206654"/>
                    </a:cubicBezTo>
                    <a:cubicBezTo>
                      <a:pt x="335331" y="202171"/>
                      <a:pt x="334263" y="197038"/>
                      <a:pt x="330801" y="193659"/>
                    </a:cubicBezTo>
                    <a:cubicBezTo>
                      <a:pt x="316865" y="180070"/>
                      <a:pt x="309200" y="161977"/>
                      <a:pt x="309200"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grpSp>
        <p:pic>
          <p:nvPicPr>
            <p:cNvPr id="108" name="Picture 107">
              <a:extLst>
                <a:ext uri="{FF2B5EF4-FFF2-40B4-BE49-F238E27FC236}">
                  <a16:creationId xmlns:a16="http://schemas.microsoft.com/office/drawing/2014/main" id="{ED166F99-B4DC-A6C6-743C-1FD9109347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06679" y="4737074"/>
              <a:ext cx="276999" cy="276999"/>
            </a:xfrm>
            <a:prstGeom prst="rect">
              <a:avLst/>
            </a:prstGeom>
          </p:spPr>
        </p:pic>
        <p:pic>
          <p:nvPicPr>
            <p:cNvPr id="109" name="Picture 108">
              <a:extLst>
                <a:ext uri="{FF2B5EF4-FFF2-40B4-BE49-F238E27FC236}">
                  <a16:creationId xmlns:a16="http://schemas.microsoft.com/office/drawing/2014/main" id="{30AA14F8-93C3-8A3F-01E7-016A8201F5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33988" y="5029861"/>
              <a:ext cx="276999" cy="276999"/>
            </a:xfrm>
            <a:prstGeom prst="rect">
              <a:avLst/>
            </a:prstGeom>
          </p:spPr>
        </p:pic>
        <p:pic>
          <p:nvPicPr>
            <p:cNvPr id="110" name="Picture 109">
              <a:extLst>
                <a:ext uri="{FF2B5EF4-FFF2-40B4-BE49-F238E27FC236}">
                  <a16:creationId xmlns:a16="http://schemas.microsoft.com/office/drawing/2014/main" id="{CBF338F4-D825-9FEA-7F67-F04E91314A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34089" y="4064754"/>
              <a:ext cx="276999" cy="276999"/>
            </a:xfrm>
            <a:prstGeom prst="rect">
              <a:avLst/>
            </a:prstGeom>
          </p:spPr>
        </p:pic>
        <p:sp>
          <p:nvSpPr>
            <p:cNvPr id="111" name="Google Shape;88;p13">
              <a:extLst>
                <a:ext uri="{FF2B5EF4-FFF2-40B4-BE49-F238E27FC236}">
                  <a16:creationId xmlns:a16="http://schemas.microsoft.com/office/drawing/2014/main" id="{70287B22-B094-A9D0-67CD-BE9E38AD7082}"/>
                </a:ext>
              </a:extLst>
            </p:cNvPr>
            <p:cNvSpPr/>
            <p:nvPr/>
          </p:nvSpPr>
          <p:spPr>
            <a:xfrm>
              <a:off x="5577191" y="3600737"/>
              <a:ext cx="595483" cy="363344"/>
            </a:xfrm>
            <a:custGeom>
              <a:avLst/>
              <a:gdLst/>
              <a:ahLst/>
              <a:cxnLst/>
              <a:rect l="l" t="t" r="r" b="b"/>
              <a:pathLst>
                <a:path w="312180" h="190482" extrusionOk="0">
                  <a:moveTo>
                    <a:pt x="307947" y="0"/>
                  </a:moveTo>
                  <a:lnTo>
                    <a:pt x="6349" y="0"/>
                  </a:lnTo>
                  <a:cubicBezTo>
                    <a:pt x="2646" y="0"/>
                    <a:pt x="0" y="2646"/>
                    <a:pt x="0" y="6349"/>
                  </a:cubicBezTo>
                  <a:lnTo>
                    <a:pt x="0" y="187308"/>
                  </a:lnTo>
                  <a:cubicBezTo>
                    <a:pt x="0" y="191012"/>
                    <a:pt x="2646" y="193658"/>
                    <a:pt x="6349" y="193658"/>
                  </a:cubicBezTo>
                  <a:lnTo>
                    <a:pt x="307947" y="193658"/>
                  </a:lnTo>
                  <a:cubicBezTo>
                    <a:pt x="311651" y="193658"/>
                    <a:pt x="314297" y="191012"/>
                    <a:pt x="314297" y="187308"/>
                  </a:cubicBezTo>
                  <a:lnTo>
                    <a:pt x="314297" y="6349"/>
                  </a:lnTo>
                  <a:cubicBezTo>
                    <a:pt x="314826" y="3175"/>
                    <a:pt x="311651" y="0"/>
                    <a:pt x="307947" y="0"/>
                  </a:cubicBezTo>
                  <a:close/>
                  <a:moveTo>
                    <a:pt x="301598" y="180959"/>
                  </a:moveTo>
                  <a:lnTo>
                    <a:pt x="13228" y="180959"/>
                  </a:lnTo>
                  <a:lnTo>
                    <a:pt x="13228" y="12699"/>
                  </a:lnTo>
                  <a:lnTo>
                    <a:pt x="301598" y="12699"/>
                  </a:lnTo>
                  <a:lnTo>
                    <a:pt x="301598" y="180959"/>
                  </a:lnTo>
                  <a:close/>
                  <a:moveTo>
                    <a:pt x="23281" y="26456"/>
                  </a:moveTo>
                  <a:cubicBezTo>
                    <a:pt x="24869" y="23281"/>
                    <a:pt x="29102" y="22223"/>
                    <a:pt x="32276" y="23810"/>
                  </a:cubicBezTo>
                  <a:lnTo>
                    <a:pt x="157148" y="89950"/>
                  </a:lnTo>
                  <a:lnTo>
                    <a:pt x="282020" y="23810"/>
                  </a:lnTo>
                  <a:cubicBezTo>
                    <a:pt x="285195" y="22223"/>
                    <a:pt x="288899" y="23281"/>
                    <a:pt x="291015" y="26456"/>
                  </a:cubicBezTo>
                  <a:cubicBezTo>
                    <a:pt x="292603" y="29631"/>
                    <a:pt x="291544" y="33334"/>
                    <a:pt x="288370" y="35451"/>
                  </a:cubicBezTo>
                  <a:lnTo>
                    <a:pt x="160323" y="103178"/>
                  </a:lnTo>
                  <a:cubicBezTo>
                    <a:pt x="159265" y="103707"/>
                    <a:pt x="158207" y="103707"/>
                    <a:pt x="157148" y="103707"/>
                  </a:cubicBezTo>
                  <a:cubicBezTo>
                    <a:pt x="156090" y="103707"/>
                    <a:pt x="155032" y="103707"/>
                    <a:pt x="153974" y="103178"/>
                  </a:cubicBezTo>
                  <a:lnTo>
                    <a:pt x="25927" y="35451"/>
                  </a:lnTo>
                  <a:cubicBezTo>
                    <a:pt x="22752" y="33334"/>
                    <a:pt x="21694" y="29102"/>
                    <a:pt x="23281" y="26456"/>
                  </a:cubicBezTo>
                  <a:close/>
                  <a:moveTo>
                    <a:pt x="124872" y="101062"/>
                  </a:moveTo>
                  <a:cubicBezTo>
                    <a:pt x="126989" y="104237"/>
                    <a:pt x="125930" y="107940"/>
                    <a:pt x="123285" y="110057"/>
                  </a:cubicBezTo>
                  <a:lnTo>
                    <a:pt x="32805" y="170376"/>
                  </a:lnTo>
                  <a:cubicBezTo>
                    <a:pt x="31747" y="170905"/>
                    <a:pt x="30689" y="171435"/>
                    <a:pt x="29102" y="171435"/>
                  </a:cubicBezTo>
                  <a:cubicBezTo>
                    <a:pt x="26985" y="171435"/>
                    <a:pt x="24869" y="170376"/>
                    <a:pt x="23810" y="168789"/>
                  </a:cubicBezTo>
                  <a:cubicBezTo>
                    <a:pt x="21694" y="165614"/>
                    <a:pt x="22752" y="161910"/>
                    <a:pt x="25398" y="159794"/>
                  </a:cubicBezTo>
                  <a:lnTo>
                    <a:pt x="115877" y="99474"/>
                  </a:lnTo>
                  <a:cubicBezTo>
                    <a:pt x="119052" y="97358"/>
                    <a:pt x="123285" y="97887"/>
                    <a:pt x="124872" y="101062"/>
                  </a:cubicBezTo>
                  <a:close/>
                  <a:moveTo>
                    <a:pt x="288899" y="159794"/>
                  </a:moveTo>
                  <a:cubicBezTo>
                    <a:pt x="292074" y="161910"/>
                    <a:pt x="292603" y="165614"/>
                    <a:pt x="290486" y="168789"/>
                  </a:cubicBezTo>
                  <a:cubicBezTo>
                    <a:pt x="289428" y="170905"/>
                    <a:pt x="287312" y="171435"/>
                    <a:pt x="285195" y="171435"/>
                  </a:cubicBezTo>
                  <a:cubicBezTo>
                    <a:pt x="284137" y="171435"/>
                    <a:pt x="282550" y="170905"/>
                    <a:pt x="281491" y="170376"/>
                  </a:cubicBezTo>
                  <a:lnTo>
                    <a:pt x="191012" y="110057"/>
                  </a:lnTo>
                  <a:cubicBezTo>
                    <a:pt x="187837" y="107940"/>
                    <a:pt x="187308" y="104237"/>
                    <a:pt x="189425" y="101062"/>
                  </a:cubicBezTo>
                  <a:cubicBezTo>
                    <a:pt x="191541" y="97887"/>
                    <a:pt x="195245" y="97358"/>
                    <a:pt x="198420" y="99474"/>
                  </a:cubicBezTo>
                  <a:lnTo>
                    <a:pt x="288899" y="15979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800">
                <a:solidFill>
                  <a:schemeClr val="dk1"/>
                </a:solidFill>
                <a:latin typeface="Calibri"/>
                <a:ea typeface="Calibri"/>
                <a:cs typeface="Calibri"/>
                <a:sym typeface="Calibri"/>
              </a:endParaRPr>
            </a:p>
          </p:txBody>
        </p:sp>
        <p:sp>
          <p:nvSpPr>
            <p:cNvPr id="112" name="Google Shape;88;p13">
              <a:extLst>
                <a:ext uri="{FF2B5EF4-FFF2-40B4-BE49-F238E27FC236}">
                  <a16:creationId xmlns:a16="http://schemas.microsoft.com/office/drawing/2014/main" id="{FE830350-D564-DCD0-D856-DB98FC10AFA1}"/>
                </a:ext>
              </a:extLst>
            </p:cNvPr>
            <p:cNvSpPr/>
            <p:nvPr/>
          </p:nvSpPr>
          <p:spPr>
            <a:xfrm>
              <a:off x="5577190" y="5121094"/>
              <a:ext cx="595483" cy="363344"/>
            </a:xfrm>
            <a:custGeom>
              <a:avLst/>
              <a:gdLst/>
              <a:ahLst/>
              <a:cxnLst/>
              <a:rect l="l" t="t" r="r" b="b"/>
              <a:pathLst>
                <a:path w="312180" h="190482" extrusionOk="0">
                  <a:moveTo>
                    <a:pt x="307947" y="0"/>
                  </a:moveTo>
                  <a:lnTo>
                    <a:pt x="6349" y="0"/>
                  </a:lnTo>
                  <a:cubicBezTo>
                    <a:pt x="2646" y="0"/>
                    <a:pt x="0" y="2646"/>
                    <a:pt x="0" y="6349"/>
                  </a:cubicBezTo>
                  <a:lnTo>
                    <a:pt x="0" y="187308"/>
                  </a:lnTo>
                  <a:cubicBezTo>
                    <a:pt x="0" y="191012"/>
                    <a:pt x="2646" y="193658"/>
                    <a:pt x="6349" y="193658"/>
                  </a:cubicBezTo>
                  <a:lnTo>
                    <a:pt x="307947" y="193658"/>
                  </a:lnTo>
                  <a:cubicBezTo>
                    <a:pt x="311651" y="193658"/>
                    <a:pt x="314297" y="191012"/>
                    <a:pt x="314297" y="187308"/>
                  </a:cubicBezTo>
                  <a:lnTo>
                    <a:pt x="314297" y="6349"/>
                  </a:lnTo>
                  <a:cubicBezTo>
                    <a:pt x="314826" y="3175"/>
                    <a:pt x="311651" y="0"/>
                    <a:pt x="307947" y="0"/>
                  </a:cubicBezTo>
                  <a:close/>
                  <a:moveTo>
                    <a:pt x="301598" y="180959"/>
                  </a:moveTo>
                  <a:lnTo>
                    <a:pt x="13228" y="180959"/>
                  </a:lnTo>
                  <a:lnTo>
                    <a:pt x="13228" y="12699"/>
                  </a:lnTo>
                  <a:lnTo>
                    <a:pt x="301598" y="12699"/>
                  </a:lnTo>
                  <a:lnTo>
                    <a:pt x="301598" y="180959"/>
                  </a:lnTo>
                  <a:close/>
                  <a:moveTo>
                    <a:pt x="23281" y="26456"/>
                  </a:moveTo>
                  <a:cubicBezTo>
                    <a:pt x="24869" y="23281"/>
                    <a:pt x="29102" y="22223"/>
                    <a:pt x="32276" y="23810"/>
                  </a:cubicBezTo>
                  <a:lnTo>
                    <a:pt x="157148" y="89950"/>
                  </a:lnTo>
                  <a:lnTo>
                    <a:pt x="282020" y="23810"/>
                  </a:lnTo>
                  <a:cubicBezTo>
                    <a:pt x="285195" y="22223"/>
                    <a:pt x="288899" y="23281"/>
                    <a:pt x="291015" y="26456"/>
                  </a:cubicBezTo>
                  <a:cubicBezTo>
                    <a:pt x="292603" y="29631"/>
                    <a:pt x="291544" y="33334"/>
                    <a:pt x="288370" y="35451"/>
                  </a:cubicBezTo>
                  <a:lnTo>
                    <a:pt x="160323" y="103178"/>
                  </a:lnTo>
                  <a:cubicBezTo>
                    <a:pt x="159265" y="103707"/>
                    <a:pt x="158207" y="103707"/>
                    <a:pt x="157148" y="103707"/>
                  </a:cubicBezTo>
                  <a:cubicBezTo>
                    <a:pt x="156090" y="103707"/>
                    <a:pt x="155032" y="103707"/>
                    <a:pt x="153974" y="103178"/>
                  </a:cubicBezTo>
                  <a:lnTo>
                    <a:pt x="25927" y="35451"/>
                  </a:lnTo>
                  <a:cubicBezTo>
                    <a:pt x="22752" y="33334"/>
                    <a:pt x="21694" y="29102"/>
                    <a:pt x="23281" y="26456"/>
                  </a:cubicBezTo>
                  <a:close/>
                  <a:moveTo>
                    <a:pt x="124872" y="101062"/>
                  </a:moveTo>
                  <a:cubicBezTo>
                    <a:pt x="126989" y="104237"/>
                    <a:pt x="125930" y="107940"/>
                    <a:pt x="123285" y="110057"/>
                  </a:cubicBezTo>
                  <a:lnTo>
                    <a:pt x="32805" y="170376"/>
                  </a:lnTo>
                  <a:cubicBezTo>
                    <a:pt x="31747" y="170905"/>
                    <a:pt x="30689" y="171435"/>
                    <a:pt x="29102" y="171435"/>
                  </a:cubicBezTo>
                  <a:cubicBezTo>
                    <a:pt x="26985" y="171435"/>
                    <a:pt x="24869" y="170376"/>
                    <a:pt x="23810" y="168789"/>
                  </a:cubicBezTo>
                  <a:cubicBezTo>
                    <a:pt x="21694" y="165614"/>
                    <a:pt x="22752" y="161910"/>
                    <a:pt x="25398" y="159794"/>
                  </a:cubicBezTo>
                  <a:lnTo>
                    <a:pt x="115877" y="99474"/>
                  </a:lnTo>
                  <a:cubicBezTo>
                    <a:pt x="119052" y="97358"/>
                    <a:pt x="123285" y="97887"/>
                    <a:pt x="124872" y="101062"/>
                  </a:cubicBezTo>
                  <a:close/>
                  <a:moveTo>
                    <a:pt x="288899" y="159794"/>
                  </a:moveTo>
                  <a:cubicBezTo>
                    <a:pt x="292074" y="161910"/>
                    <a:pt x="292603" y="165614"/>
                    <a:pt x="290486" y="168789"/>
                  </a:cubicBezTo>
                  <a:cubicBezTo>
                    <a:pt x="289428" y="170905"/>
                    <a:pt x="287312" y="171435"/>
                    <a:pt x="285195" y="171435"/>
                  </a:cubicBezTo>
                  <a:cubicBezTo>
                    <a:pt x="284137" y="171435"/>
                    <a:pt x="282550" y="170905"/>
                    <a:pt x="281491" y="170376"/>
                  </a:cubicBezTo>
                  <a:lnTo>
                    <a:pt x="191012" y="110057"/>
                  </a:lnTo>
                  <a:cubicBezTo>
                    <a:pt x="187837" y="107940"/>
                    <a:pt x="187308" y="104237"/>
                    <a:pt x="189425" y="101062"/>
                  </a:cubicBezTo>
                  <a:cubicBezTo>
                    <a:pt x="191541" y="97887"/>
                    <a:pt x="195245" y="97358"/>
                    <a:pt x="198420" y="99474"/>
                  </a:cubicBezTo>
                  <a:lnTo>
                    <a:pt x="288899" y="15979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800">
                <a:solidFill>
                  <a:schemeClr val="dk1"/>
                </a:solidFill>
                <a:latin typeface="Calibri"/>
                <a:ea typeface="Calibri"/>
                <a:cs typeface="Calibri"/>
                <a:sym typeface="Calibri"/>
              </a:endParaRPr>
            </a:p>
          </p:txBody>
        </p:sp>
        <p:grpSp>
          <p:nvGrpSpPr>
            <p:cNvPr id="113" name="Gráfico 55">
              <a:extLst>
                <a:ext uri="{FF2B5EF4-FFF2-40B4-BE49-F238E27FC236}">
                  <a16:creationId xmlns:a16="http://schemas.microsoft.com/office/drawing/2014/main" id="{F3E6D3AB-5531-A601-CCF0-28898A14BF1D}"/>
                </a:ext>
              </a:extLst>
            </p:cNvPr>
            <p:cNvGrpSpPr>
              <a:grpSpLocks noChangeAspect="1"/>
            </p:cNvGrpSpPr>
            <p:nvPr/>
          </p:nvGrpSpPr>
          <p:grpSpPr>
            <a:xfrm>
              <a:off x="6303233" y="3529477"/>
              <a:ext cx="182881" cy="182880"/>
              <a:chOff x="5171013" y="1306595"/>
              <a:chExt cx="570831" cy="570831"/>
            </a:xfrm>
            <a:solidFill>
              <a:schemeClr val="accent1"/>
            </a:solidFill>
          </p:grpSpPr>
          <p:sp>
            <p:nvSpPr>
              <p:cNvPr id="114" name="Forma libre 117">
                <a:extLst>
                  <a:ext uri="{FF2B5EF4-FFF2-40B4-BE49-F238E27FC236}">
                    <a16:creationId xmlns:a16="http://schemas.microsoft.com/office/drawing/2014/main" id="{10402A01-D0C9-FCBA-5DB2-4683D1AB9029}"/>
                  </a:ext>
                </a:extLst>
              </p:cNvPr>
              <p:cNvSpPr/>
              <p:nvPr/>
            </p:nvSpPr>
            <p:spPr>
              <a:xfrm>
                <a:off x="5503995" y="1639578"/>
                <a:ext cx="237848" cy="237847"/>
              </a:xfrm>
              <a:custGeom>
                <a:avLst/>
                <a:gdLst>
                  <a:gd name="connsiteX0" fmla="*/ 190278 w 237848"/>
                  <a:gd name="connsiteY0" fmla="*/ 142709 h 237847"/>
                  <a:gd name="connsiteX1" fmla="*/ 154605 w 237848"/>
                  <a:gd name="connsiteY1" fmla="*/ 159145 h 237847"/>
                  <a:gd name="connsiteX2" fmla="*/ 94054 w 237848"/>
                  <a:gd name="connsiteY2" fmla="*/ 128878 h 237847"/>
                  <a:gd name="connsiteX3" fmla="*/ 95140 w 237848"/>
                  <a:gd name="connsiteY3" fmla="*/ 118925 h 237847"/>
                  <a:gd name="connsiteX4" fmla="*/ 94058 w 237848"/>
                  <a:gd name="connsiteY4" fmla="*/ 108979 h 237847"/>
                  <a:gd name="connsiteX5" fmla="*/ 154607 w 237848"/>
                  <a:gd name="connsiteY5" fmla="*/ 78704 h 237847"/>
                  <a:gd name="connsiteX6" fmla="*/ 190280 w 237848"/>
                  <a:gd name="connsiteY6" fmla="*/ 95139 h 237847"/>
                  <a:gd name="connsiteX7" fmla="*/ 237848 w 237848"/>
                  <a:gd name="connsiteY7" fmla="*/ 47570 h 237847"/>
                  <a:gd name="connsiteX8" fmla="*/ 190278 w 237848"/>
                  <a:gd name="connsiteY8" fmla="*/ 0 h 237847"/>
                  <a:gd name="connsiteX9" fmla="*/ 142709 w 237848"/>
                  <a:gd name="connsiteY9" fmla="*/ 47570 h 237847"/>
                  <a:gd name="connsiteX10" fmla="*/ 143791 w 237848"/>
                  <a:gd name="connsiteY10" fmla="*/ 57516 h 237847"/>
                  <a:gd name="connsiteX11" fmla="*/ 83242 w 237848"/>
                  <a:gd name="connsiteY11" fmla="*/ 87790 h 237847"/>
                  <a:gd name="connsiteX12" fmla="*/ 47570 w 237848"/>
                  <a:gd name="connsiteY12" fmla="*/ 71355 h 237847"/>
                  <a:gd name="connsiteX13" fmla="*/ 0 w 237848"/>
                  <a:gd name="connsiteY13" fmla="*/ 118925 h 237847"/>
                  <a:gd name="connsiteX14" fmla="*/ 47571 w 237848"/>
                  <a:gd name="connsiteY14" fmla="*/ 166493 h 237847"/>
                  <a:gd name="connsiteX15" fmla="*/ 83238 w 237848"/>
                  <a:gd name="connsiteY15" fmla="*/ 150066 h 237847"/>
                  <a:gd name="connsiteX16" fmla="*/ 143793 w 237848"/>
                  <a:gd name="connsiteY16" fmla="*/ 180334 h 237847"/>
                  <a:gd name="connsiteX17" fmla="*/ 142710 w 237848"/>
                  <a:gd name="connsiteY17" fmla="*/ 190277 h 237847"/>
                  <a:gd name="connsiteX18" fmla="*/ 190280 w 237848"/>
                  <a:gd name="connsiteY18" fmla="*/ 237847 h 237847"/>
                  <a:gd name="connsiteX19" fmla="*/ 237848 w 237848"/>
                  <a:gd name="connsiteY19" fmla="*/ 190277 h 237847"/>
                  <a:gd name="connsiteX20" fmla="*/ 190278 w 237848"/>
                  <a:gd name="connsiteY20" fmla="*/ 142709 h 237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7848" h="237847">
                    <a:moveTo>
                      <a:pt x="190278" y="142709"/>
                    </a:moveTo>
                    <a:cubicBezTo>
                      <a:pt x="176009" y="142709"/>
                      <a:pt x="163332" y="149157"/>
                      <a:pt x="154605" y="159145"/>
                    </a:cubicBezTo>
                    <a:lnTo>
                      <a:pt x="94054" y="128878"/>
                    </a:lnTo>
                    <a:cubicBezTo>
                      <a:pt x="94742" y="125663"/>
                      <a:pt x="95140" y="122343"/>
                      <a:pt x="95140" y="118925"/>
                    </a:cubicBezTo>
                    <a:cubicBezTo>
                      <a:pt x="95140" y="115510"/>
                      <a:pt x="94745" y="112192"/>
                      <a:pt x="94058" y="108979"/>
                    </a:cubicBezTo>
                    <a:lnTo>
                      <a:pt x="154607" y="78704"/>
                    </a:lnTo>
                    <a:cubicBezTo>
                      <a:pt x="163335" y="88691"/>
                      <a:pt x="176010" y="95139"/>
                      <a:pt x="190280" y="95139"/>
                    </a:cubicBezTo>
                    <a:cubicBezTo>
                      <a:pt x="216502" y="95139"/>
                      <a:pt x="237848" y="73806"/>
                      <a:pt x="237848" y="47570"/>
                    </a:cubicBezTo>
                    <a:cubicBezTo>
                      <a:pt x="237848" y="21335"/>
                      <a:pt x="216502" y="0"/>
                      <a:pt x="190278" y="0"/>
                    </a:cubicBezTo>
                    <a:cubicBezTo>
                      <a:pt x="164055" y="0"/>
                      <a:pt x="142709" y="21334"/>
                      <a:pt x="142709" y="47570"/>
                    </a:cubicBezTo>
                    <a:cubicBezTo>
                      <a:pt x="142709" y="50985"/>
                      <a:pt x="143105" y="54303"/>
                      <a:pt x="143791" y="57516"/>
                    </a:cubicBezTo>
                    <a:lnTo>
                      <a:pt x="83242" y="87790"/>
                    </a:lnTo>
                    <a:cubicBezTo>
                      <a:pt x="74515" y="77804"/>
                      <a:pt x="61839" y="71355"/>
                      <a:pt x="47570" y="71355"/>
                    </a:cubicBezTo>
                    <a:cubicBezTo>
                      <a:pt x="21346" y="71355"/>
                      <a:pt x="0" y="92689"/>
                      <a:pt x="0" y="118925"/>
                    </a:cubicBezTo>
                    <a:cubicBezTo>
                      <a:pt x="0" y="145161"/>
                      <a:pt x="21348" y="166493"/>
                      <a:pt x="47571" y="166493"/>
                    </a:cubicBezTo>
                    <a:cubicBezTo>
                      <a:pt x="61838" y="166493"/>
                      <a:pt x="74510" y="160049"/>
                      <a:pt x="83238" y="150066"/>
                    </a:cubicBezTo>
                    <a:lnTo>
                      <a:pt x="143793" y="180334"/>
                    </a:lnTo>
                    <a:cubicBezTo>
                      <a:pt x="143106" y="183547"/>
                      <a:pt x="142710" y="186864"/>
                      <a:pt x="142710" y="190277"/>
                    </a:cubicBezTo>
                    <a:cubicBezTo>
                      <a:pt x="142710" y="216512"/>
                      <a:pt x="164056" y="237847"/>
                      <a:pt x="190280" y="237847"/>
                    </a:cubicBezTo>
                    <a:cubicBezTo>
                      <a:pt x="216502" y="237847"/>
                      <a:pt x="237848" y="216513"/>
                      <a:pt x="237848" y="190277"/>
                    </a:cubicBezTo>
                    <a:cubicBezTo>
                      <a:pt x="237848" y="164041"/>
                      <a:pt x="216502" y="142709"/>
                      <a:pt x="190278"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15" name="Forma libre 118">
                <a:extLst>
                  <a:ext uri="{FF2B5EF4-FFF2-40B4-BE49-F238E27FC236}">
                    <a16:creationId xmlns:a16="http://schemas.microsoft.com/office/drawing/2014/main" id="{9457E76A-2D83-C647-E96A-C4E71D23B259}"/>
                  </a:ext>
                </a:extLst>
              </p:cNvPr>
              <p:cNvSpPr/>
              <p:nvPr/>
            </p:nvSpPr>
            <p:spPr>
              <a:xfrm>
                <a:off x="5289936" y="1306595"/>
                <a:ext cx="285415" cy="285415"/>
              </a:xfrm>
              <a:custGeom>
                <a:avLst/>
                <a:gdLst>
                  <a:gd name="connsiteX0" fmla="*/ 285416 w 285415"/>
                  <a:gd name="connsiteY0" fmla="*/ 142708 h 285415"/>
                  <a:gd name="connsiteX1" fmla="*/ 142708 w 285415"/>
                  <a:gd name="connsiteY1" fmla="*/ 285416 h 285415"/>
                  <a:gd name="connsiteX2" fmla="*/ 0 w 285415"/>
                  <a:gd name="connsiteY2" fmla="*/ 142708 h 285415"/>
                  <a:gd name="connsiteX3" fmla="*/ 142708 w 285415"/>
                  <a:gd name="connsiteY3" fmla="*/ 0 h 285415"/>
                  <a:gd name="connsiteX4" fmla="*/ 285416 w 285415"/>
                  <a:gd name="connsiteY4" fmla="*/ 142708 h 285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15" h="285415">
                    <a:moveTo>
                      <a:pt x="285416" y="142708"/>
                    </a:moveTo>
                    <a:cubicBezTo>
                      <a:pt x="285416" y="221523"/>
                      <a:pt x="221523" y="285416"/>
                      <a:pt x="142708" y="285416"/>
                    </a:cubicBezTo>
                    <a:cubicBezTo>
                      <a:pt x="63892" y="285416"/>
                      <a:pt x="0" y="221523"/>
                      <a:pt x="0" y="142708"/>
                    </a:cubicBezTo>
                    <a:cubicBezTo>
                      <a:pt x="0" y="63892"/>
                      <a:pt x="63892" y="0"/>
                      <a:pt x="142708" y="0"/>
                    </a:cubicBezTo>
                    <a:cubicBezTo>
                      <a:pt x="221523" y="0"/>
                      <a:pt x="285416" y="63892"/>
                      <a:pt x="285416" y="142708"/>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16" name="Forma libre 119">
                <a:extLst>
                  <a:ext uri="{FF2B5EF4-FFF2-40B4-BE49-F238E27FC236}">
                    <a16:creationId xmlns:a16="http://schemas.microsoft.com/office/drawing/2014/main" id="{9B3D412E-FDEB-9474-5856-B88B028AD54E}"/>
                  </a:ext>
                </a:extLst>
              </p:cNvPr>
              <p:cNvSpPr/>
              <p:nvPr/>
            </p:nvSpPr>
            <p:spPr>
              <a:xfrm>
                <a:off x="5171013" y="1615793"/>
                <a:ext cx="454003" cy="214063"/>
              </a:xfrm>
              <a:custGeom>
                <a:avLst/>
                <a:gdLst>
                  <a:gd name="connsiteX0" fmla="*/ 309200 w 454003"/>
                  <a:gd name="connsiteY0" fmla="*/ 142709 h 214063"/>
                  <a:gd name="connsiteX1" fmla="*/ 380554 w 454003"/>
                  <a:gd name="connsiteY1" fmla="*/ 71355 h 214063"/>
                  <a:gd name="connsiteX2" fmla="*/ 414280 w 454003"/>
                  <a:gd name="connsiteY2" fmla="*/ 80285 h 214063"/>
                  <a:gd name="connsiteX3" fmla="*/ 425266 w 454003"/>
                  <a:gd name="connsiteY3" fmla="*/ 80459 h 214063"/>
                  <a:gd name="connsiteX4" fmla="*/ 446565 w 454003"/>
                  <a:gd name="connsiteY4" fmla="*/ 69810 h 214063"/>
                  <a:gd name="connsiteX5" fmla="*/ 453162 w 454003"/>
                  <a:gd name="connsiteY5" fmla="*/ 60414 h 214063"/>
                  <a:gd name="connsiteX6" fmla="*/ 453789 w 454003"/>
                  <a:gd name="connsiteY6" fmla="*/ 57895 h 214063"/>
                  <a:gd name="connsiteX7" fmla="*/ 447147 w 454003"/>
                  <a:gd name="connsiteY7" fmla="*/ 44864 h 214063"/>
                  <a:gd name="connsiteX8" fmla="*/ 261631 w 454003"/>
                  <a:gd name="connsiteY8" fmla="*/ 0 h 214063"/>
                  <a:gd name="connsiteX9" fmla="*/ 58532 w 454003"/>
                  <a:gd name="connsiteY9" fmla="*/ 53631 h 214063"/>
                  <a:gd name="connsiteX10" fmla="*/ 0 w 454003"/>
                  <a:gd name="connsiteY10" fmla="*/ 149085 h 214063"/>
                  <a:gd name="connsiteX11" fmla="*/ 0 w 454003"/>
                  <a:gd name="connsiteY11" fmla="*/ 166494 h 214063"/>
                  <a:gd name="connsiteX12" fmla="*/ 47570 w 454003"/>
                  <a:gd name="connsiteY12" fmla="*/ 214064 h 214063"/>
                  <a:gd name="connsiteX13" fmla="*/ 322486 w 454003"/>
                  <a:gd name="connsiteY13" fmla="*/ 214064 h 214063"/>
                  <a:gd name="connsiteX14" fmla="*/ 333496 w 454003"/>
                  <a:gd name="connsiteY14" fmla="*/ 206654 h 214063"/>
                  <a:gd name="connsiteX15" fmla="*/ 330801 w 454003"/>
                  <a:gd name="connsiteY15" fmla="*/ 193659 h 214063"/>
                  <a:gd name="connsiteX16" fmla="*/ 309200 w 454003"/>
                  <a:gd name="connsiteY16" fmla="*/ 142709 h 21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4003" h="214063">
                    <a:moveTo>
                      <a:pt x="309200" y="142709"/>
                    </a:moveTo>
                    <a:cubicBezTo>
                      <a:pt x="309200" y="103362"/>
                      <a:pt x="341206" y="71355"/>
                      <a:pt x="380554" y="71355"/>
                    </a:cubicBezTo>
                    <a:cubicBezTo>
                      <a:pt x="392005" y="71355"/>
                      <a:pt x="403340" y="74363"/>
                      <a:pt x="414280" y="80285"/>
                    </a:cubicBezTo>
                    <a:cubicBezTo>
                      <a:pt x="417717" y="82132"/>
                      <a:pt x="421805" y="82213"/>
                      <a:pt x="425266" y="80459"/>
                    </a:cubicBezTo>
                    <a:lnTo>
                      <a:pt x="446565" y="69810"/>
                    </a:lnTo>
                    <a:cubicBezTo>
                      <a:pt x="450026" y="68079"/>
                      <a:pt x="452581" y="64235"/>
                      <a:pt x="453162" y="60414"/>
                    </a:cubicBezTo>
                    <a:cubicBezTo>
                      <a:pt x="453254" y="60101"/>
                      <a:pt x="453719" y="58208"/>
                      <a:pt x="453789" y="57895"/>
                    </a:cubicBezTo>
                    <a:cubicBezTo>
                      <a:pt x="454812" y="52541"/>
                      <a:pt x="452094" y="47175"/>
                      <a:pt x="447147" y="44864"/>
                    </a:cubicBezTo>
                    <a:cubicBezTo>
                      <a:pt x="403479" y="24401"/>
                      <a:pt x="335912" y="0"/>
                      <a:pt x="261631" y="0"/>
                    </a:cubicBezTo>
                    <a:cubicBezTo>
                      <a:pt x="180127" y="0"/>
                      <a:pt x="106195" y="29161"/>
                      <a:pt x="58532" y="53631"/>
                    </a:cubicBezTo>
                    <a:cubicBezTo>
                      <a:pt x="22437" y="72169"/>
                      <a:pt x="0" y="108751"/>
                      <a:pt x="0" y="149085"/>
                    </a:cubicBezTo>
                    <a:lnTo>
                      <a:pt x="0" y="166494"/>
                    </a:lnTo>
                    <a:cubicBezTo>
                      <a:pt x="0" y="192729"/>
                      <a:pt x="21346" y="214064"/>
                      <a:pt x="47570" y="214064"/>
                    </a:cubicBezTo>
                    <a:lnTo>
                      <a:pt x="322486" y="214064"/>
                    </a:lnTo>
                    <a:cubicBezTo>
                      <a:pt x="327317" y="214064"/>
                      <a:pt x="331684" y="211137"/>
                      <a:pt x="333496" y="206654"/>
                    </a:cubicBezTo>
                    <a:cubicBezTo>
                      <a:pt x="335331" y="202171"/>
                      <a:pt x="334263" y="197038"/>
                      <a:pt x="330801" y="193659"/>
                    </a:cubicBezTo>
                    <a:cubicBezTo>
                      <a:pt x="316865" y="180070"/>
                      <a:pt x="309200" y="161977"/>
                      <a:pt x="309200"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grpSp>
        <p:grpSp>
          <p:nvGrpSpPr>
            <p:cNvPr id="117" name="Gráfico 55">
              <a:extLst>
                <a:ext uri="{FF2B5EF4-FFF2-40B4-BE49-F238E27FC236}">
                  <a16:creationId xmlns:a16="http://schemas.microsoft.com/office/drawing/2014/main" id="{1F2B68EE-B145-D1B1-9462-C566F4E0ECFF}"/>
                </a:ext>
              </a:extLst>
            </p:cNvPr>
            <p:cNvGrpSpPr>
              <a:grpSpLocks noChangeAspect="1"/>
            </p:cNvGrpSpPr>
            <p:nvPr/>
          </p:nvGrpSpPr>
          <p:grpSpPr>
            <a:xfrm>
              <a:off x="6192596" y="3435333"/>
              <a:ext cx="182881" cy="182880"/>
              <a:chOff x="5171013" y="1306595"/>
              <a:chExt cx="570831" cy="570831"/>
            </a:xfrm>
            <a:solidFill>
              <a:schemeClr val="accent1"/>
            </a:solidFill>
          </p:grpSpPr>
          <p:sp>
            <p:nvSpPr>
              <p:cNvPr id="118" name="Forma libre 117">
                <a:extLst>
                  <a:ext uri="{FF2B5EF4-FFF2-40B4-BE49-F238E27FC236}">
                    <a16:creationId xmlns:a16="http://schemas.microsoft.com/office/drawing/2014/main" id="{EB4E53CD-101D-A94D-AD63-1F998312D367}"/>
                  </a:ext>
                </a:extLst>
              </p:cNvPr>
              <p:cNvSpPr/>
              <p:nvPr/>
            </p:nvSpPr>
            <p:spPr>
              <a:xfrm>
                <a:off x="5503995" y="1639578"/>
                <a:ext cx="237848" cy="237847"/>
              </a:xfrm>
              <a:custGeom>
                <a:avLst/>
                <a:gdLst>
                  <a:gd name="connsiteX0" fmla="*/ 190278 w 237848"/>
                  <a:gd name="connsiteY0" fmla="*/ 142709 h 237847"/>
                  <a:gd name="connsiteX1" fmla="*/ 154605 w 237848"/>
                  <a:gd name="connsiteY1" fmla="*/ 159145 h 237847"/>
                  <a:gd name="connsiteX2" fmla="*/ 94054 w 237848"/>
                  <a:gd name="connsiteY2" fmla="*/ 128878 h 237847"/>
                  <a:gd name="connsiteX3" fmla="*/ 95140 w 237848"/>
                  <a:gd name="connsiteY3" fmla="*/ 118925 h 237847"/>
                  <a:gd name="connsiteX4" fmla="*/ 94058 w 237848"/>
                  <a:gd name="connsiteY4" fmla="*/ 108979 h 237847"/>
                  <a:gd name="connsiteX5" fmla="*/ 154607 w 237848"/>
                  <a:gd name="connsiteY5" fmla="*/ 78704 h 237847"/>
                  <a:gd name="connsiteX6" fmla="*/ 190280 w 237848"/>
                  <a:gd name="connsiteY6" fmla="*/ 95139 h 237847"/>
                  <a:gd name="connsiteX7" fmla="*/ 237848 w 237848"/>
                  <a:gd name="connsiteY7" fmla="*/ 47570 h 237847"/>
                  <a:gd name="connsiteX8" fmla="*/ 190278 w 237848"/>
                  <a:gd name="connsiteY8" fmla="*/ 0 h 237847"/>
                  <a:gd name="connsiteX9" fmla="*/ 142709 w 237848"/>
                  <a:gd name="connsiteY9" fmla="*/ 47570 h 237847"/>
                  <a:gd name="connsiteX10" fmla="*/ 143791 w 237848"/>
                  <a:gd name="connsiteY10" fmla="*/ 57516 h 237847"/>
                  <a:gd name="connsiteX11" fmla="*/ 83242 w 237848"/>
                  <a:gd name="connsiteY11" fmla="*/ 87790 h 237847"/>
                  <a:gd name="connsiteX12" fmla="*/ 47570 w 237848"/>
                  <a:gd name="connsiteY12" fmla="*/ 71355 h 237847"/>
                  <a:gd name="connsiteX13" fmla="*/ 0 w 237848"/>
                  <a:gd name="connsiteY13" fmla="*/ 118925 h 237847"/>
                  <a:gd name="connsiteX14" fmla="*/ 47571 w 237848"/>
                  <a:gd name="connsiteY14" fmla="*/ 166493 h 237847"/>
                  <a:gd name="connsiteX15" fmla="*/ 83238 w 237848"/>
                  <a:gd name="connsiteY15" fmla="*/ 150066 h 237847"/>
                  <a:gd name="connsiteX16" fmla="*/ 143793 w 237848"/>
                  <a:gd name="connsiteY16" fmla="*/ 180334 h 237847"/>
                  <a:gd name="connsiteX17" fmla="*/ 142710 w 237848"/>
                  <a:gd name="connsiteY17" fmla="*/ 190277 h 237847"/>
                  <a:gd name="connsiteX18" fmla="*/ 190280 w 237848"/>
                  <a:gd name="connsiteY18" fmla="*/ 237847 h 237847"/>
                  <a:gd name="connsiteX19" fmla="*/ 237848 w 237848"/>
                  <a:gd name="connsiteY19" fmla="*/ 190277 h 237847"/>
                  <a:gd name="connsiteX20" fmla="*/ 190278 w 237848"/>
                  <a:gd name="connsiteY20" fmla="*/ 142709 h 237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7848" h="237847">
                    <a:moveTo>
                      <a:pt x="190278" y="142709"/>
                    </a:moveTo>
                    <a:cubicBezTo>
                      <a:pt x="176009" y="142709"/>
                      <a:pt x="163332" y="149157"/>
                      <a:pt x="154605" y="159145"/>
                    </a:cubicBezTo>
                    <a:lnTo>
                      <a:pt x="94054" y="128878"/>
                    </a:lnTo>
                    <a:cubicBezTo>
                      <a:pt x="94742" y="125663"/>
                      <a:pt x="95140" y="122343"/>
                      <a:pt x="95140" y="118925"/>
                    </a:cubicBezTo>
                    <a:cubicBezTo>
                      <a:pt x="95140" y="115510"/>
                      <a:pt x="94745" y="112192"/>
                      <a:pt x="94058" y="108979"/>
                    </a:cubicBezTo>
                    <a:lnTo>
                      <a:pt x="154607" y="78704"/>
                    </a:lnTo>
                    <a:cubicBezTo>
                      <a:pt x="163335" y="88691"/>
                      <a:pt x="176010" y="95139"/>
                      <a:pt x="190280" y="95139"/>
                    </a:cubicBezTo>
                    <a:cubicBezTo>
                      <a:pt x="216502" y="95139"/>
                      <a:pt x="237848" y="73806"/>
                      <a:pt x="237848" y="47570"/>
                    </a:cubicBezTo>
                    <a:cubicBezTo>
                      <a:pt x="237848" y="21335"/>
                      <a:pt x="216502" y="0"/>
                      <a:pt x="190278" y="0"/>
                    </a:cubicBezTo>
                    <a:cubicBezTo>
                      <a:pt x="164055" y="0"/>
                      <a:pt x="142709" y="21334"/>
                      <a:pt x="142709" y="47570"/>
                    </a:cubicBezTo>
                    <a:cubicBezTo>
                      <a:pt x="142709" y="50985"/>
                      <a:pt x="143105" y="54303"/>
                      <a:pt x="143791" y="57516"/>
                    </a:cubicBezTo>
                    <a:lnTo>
                      <a:pt x="83242" y="87790"/>
                    </a:lnTo>
                    <a:cubicBezTo>
                      <a:pt x="74515" y="77804"/>
                      <a:pt x="61839" y="71355"/>
                      <a:pt x="47570" y="71355"/>
                    </a:cubicBezTo>
                    <a:cubicBezTo>
                      <a:pt x="21346" y="71355"/>
                      <a:pt x="0" y="92689"/>
                      <a:pt x="0" y="118925"/>
                    </a:cubicBezTo>
                    <a:cubicBezTo>
                      <a:pt x="0" y="145161"/>
                      <a:pt x="21348" y="166493"/>
                      <a:pt x="47571" y="166493"/>
                    </a:cubicBezTo>
                    <a:cubicBezTo>
                      <a:pt x="61838" y="166493"/>
                      <a:pt x="74510" y="160049"/>
                      <a:pt x="83238" y="150066"/>
                    </a:cubicBezTo>
                    <a:lnTo>
                      <a:pt x="143793" y="180334"/>
                    </a:lnTo>
                    <a:cubicBezTo>
                      <a:pt x="143106" y="183547"/>
                      <a:pt x="142710" y="186864"/>
                      <a:pt x="142710" y="190277"/>
                    </a:cubicBezTo>
                    <a:cubicBezTo>
                      <a:pt x="142710" y="216512"/>
                      <a:pt x="164056" y="237847"/>
                      <a:pt x="190280" y="237847"/>
                    </a:cubicBezTo>
                    <a:cubicBezTo>
                      <a:pt x="216502" y="237847"/>
                      <a:pt x="237848" y="216513"/>
                      <a:pt x="237848" y="190277"/>
                    </a:cubicBezTo>
                    <a:cubicBezTo>
                      <a:pt x="237848" y="164041"/>
                      <a:pt x="216502" y="142709"/>
                      <a:pt x="190278"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19" name="Forma libre 118">
                <a:extLst>
                  <a:ext uri="{FF2B5EF4-FFF2-40B4-BE49-F238E27FC236}">
                    <a16:creationId xmlns:a16="http://schemas.microsoft.com/office/drawing/2014/main" id="{E928E00F-582D-8291-D5F9-F60521CB0E31}"/>
                  </a:ext>
                </a:extLst>
              </p:cNvPr>
              <p:cNvSpPr/>
              <p:nvPr/>
            </p:nvSpPr>
            <p:spPr>
              <a:xfrm>
                <a:off x="5289936" y="1306595"/>
                <a:ext cx="285415" cy="285415"/>
              </a:xfrm>
              <a:custGeom>
                <a:avLst/>
                <a:gdLst>
                  <a:gd name="connsiteX0" fmla="*/ 285416 w 285415"/>
                  <a:gd name="connsiteY0" fmla="*/ 142708 h 285415"/>
                  <a:gd name="connsiteX1" fmla="*/ 142708 w 285415"/>
                  <a:gd name="connsiteY1" fmla="*/ 285416 h 285415"/>
                  <a:gd name="connsiteX2" fmla="*/ 0 w 285415"/>
                  <a:gd name="connsiteY2" fmla="*/ 142708 h 285415"/>
                  <a:gd name="connsiteX3" fmla="*/ 142708 w 285415"/>
                  <a:gd name="connsiteY3" fmla="*/ 0 h 285415"/>
                  <a:gd name="connsiteX4" fmla="*/ 285416 w 285415"/>
                  <a:gd name="connsiteY4" fmla="*/ 142708 h 285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15" h="285415">
                    <a:moveTo>
                      <a:pt x="285416" y="142708"/>
                    </a:moveTo>
                    <a:cubicBezTo>
                      <a:pt x="285416" y="221523"/>
                      <a:pt x="221523" y="285416"/>
                      <a:pt x="142708" y="285416"/>
                    </a:cubicBezTo>
                    <a:cubicBezTo>
                      <a:pt x="63892" y="285416"/>
                      <a:pt x="0" y="221523"/>
                      <a:pt x="0" y="142708"/>
                    </a:cubicBezTo>
                    <a:cubicBezTo>
                      <a:pt x="0" y="63892"/>
                      <a:pt x="63892" y="0"/>
                      <a:pt x="142708" y="0"/>
                    </a:cubicBezTo>
                    <a:cubicBezTo>
                      <a:pt x="221523" y="0"/>
                      <a:pt x="285416" y="63892"/>
                      <a:pt x="285416" y="142708"/>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20" name="Forma libre 119">
                <a:extLst>
                  <a:ext uri="{FF2B5EF4-FFF2-40B4-BE49-F238E27FC236}">
                    <a16:creationId xmlns:a16="http://schemas.microsoft.com/office/drawing/2014/main" id="{EDF7F8BB-5ECA-CFBB-88A7-DD1B3C9532D0}"/>
                  </a:ext>
                </a:extLst>
              </p:cNvPr>
              <p:cNvSpPr/>
              <p:nvPr/>
            </p:nvSpPr>
            <p:spPr>
              <a:xfrm>
                <a:off x="5171013" y="1615793"/>
                <a:ext cx="454003" cy="214063"/>
              </a:xfrm>
              <a:custGeom>
                <a:avLst/>
                <a:gdLst>
                  <a:gd name="connsiteX0" fmla="*/ 309200 w 454003"/>
                  <a:gd name="connsiteY0" fmla="*/ 142709 h 214063"/>
                  <a:gd name="connsiteX1" fmla="*/ 380554 w 454003"/>
                  <a:gd name="connsiteY1" fmla="*/ 71355 h 214063"/>
                  <a:gd name="connsiteX2" fmla="*/ 414280 w 454003"/>
                  <a:gd name="connsiteY2" fmla="*/ 80285 h 214063"/>
                  <a:gd name="connsiteX3" fmla="*/ 425266 w 454003"/>
                  <a:gd name="connsiteY3" fmla="*/ 80459 h 214063"/>
                  <a:gd name="connsiteX4" fmla="*/ 446565 w 454003"/>
                  <a:gd name="connsiteY4" fmla="*/ 69810 h 214063"/>
                  <a:gd name="connsiteX5" fmla="*/ 453162 w 454003"/>
                  <a:gd name="connsiteY5" fmla="*/ 60414 h 214063"/>
                  <a:gd name="connsiteX6" fmla="*/ 453789 w 454003"/>
                  <a:gd name="connsiteY6" fmla="*/ 57895 h 214063"/>
                  <a:gd name="connsiteX7" fmla="*/ 447147 w 454003"/>
                  <a:gd name="connsiteY7" fmla="*/ 44864 h 214063"/>
                  <a:gd name="connsiteX8" fmla="*/ 261631 w 454003"/>
                  <a:gd name="connsiteY8" fmla="*/ 0 h 214063"/>
                  <a:gd name="connsiteX9" fmla="*/ 58532 w 454003"/>
                  <a:gd name="connsiteY9" fmla="*/ 53631 h 214063"/>
                  <a:gd name="connsiteX10" fmla="*/ 0 w 454003"/>
                  <a:gd name="connsiteY10" fmla="*/ 149085 h 214063"/>
                  <a:gd name="connsiteX11" fmla="*/ 0 w 454003"/>
                  <a:gd name="connsiteY11" fmla="*/ 166494 h 214063"/>
                  <a:gd name="connsiteX12" fmla="*/ 47570 w 454003"/>
                  <a:gd name="connsiteY12" fmla="*/ 214064 h 214063"/>
                  <a:gd name="connsiteX13" fmla="*/ 322486 w 454003"/>
                  <a:gd name="connsiteY13" fmla="*/ 214064 h 214063"/>
                  <a:gd name="connsiteX14" fmla="*/ 333496 w 454003"/>
                  <a:gd name="connsiteY14" fmla="*/ 206654 h 214063"/>
                  <a:gd name="connsiteX15" fmla="*/ 330801 w 454003"/>
                  <a:gd name="connsiteY15" fmla="*/ 193659 h 214063"/>
                  <a:gd name="connsiteX16" fmla="*/ 309200 w 454003"/>
                  <a:gd name="connsiteY16" fmla="*/ 142709 h 21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4003" h="214063">
                    <a:moveTo>
                      <a:pt x="309200" y="142709"/>
                    </a:moveTo>
                    <a:cubicBezTo>
                      <a:pt x="309200" y="103362"/>
                      <a:pt x="341206" y="71355"/>
                      <a:pt x="380554" y="71355"/>
                    </a:cubicBezTo>
                    <a:cubicBezTo>
                      <a:pt x="392005" y="71355"/>
                      <a:pt x="403340" y="74363"/>
                      <a:pt x="414280" y="80285"/>
                    </a:cubicBezTo>
                    <a:cubicBezTo>
                      <a:pt x="417717" y="82132"/>
                      <a:pt x="421805" y="82213"/>
                      <a:pt x="425266" y="80459"/>
                    </a:cubicBezTo>
                    <a:lnTo>
                      <a:pt x="446565" y="69810"/>
                    </a:lnTo>
                    <a:cubicBezTo>
                      <a:pt x="450026" y="68079"/>
                      <a:pt x="452581" y="64235"/>
                      <a:pt x="453162" y="60414"/>
                    </a:cubicBezTo>
                    <a:cubicBezTo>
                      <a:pt x="453254" y="60101"/>
                      <a:pt x="453719" y="58208"/>
                      <a:pt x="453789" y="57895"/>
                    </a:cubicBezTo>
                    <a:cubicBezTo>
                      <a:pt x="454812" y="52541"/>
                      <a:pt x="452094" y="47175"/>
                      <a:pt x="447147" y="44864"/>
                    </a:cubicBezTo>
                    <a:cubicBezTo>
                      <a:pt x="403479" y="24401"/>
                      <a:pt x="335912" y="0"/>
                      <a:pt x="261631" y="0"/>
                    </a:cubicBezTo>
                    <a:cubicBezTo>
                      <a:pt x="180127" y="0"/>
                      <a:pt x="106195" y="29161"/>
                      <a:pt x="58532" y="53631"/>
                    </a:cubicBezTo>
                    <a:cubicBezTo>
                      <a:pt x="22437" y="72169"/>
                      <a:pt x="0" y="108751"/>
                      <a:pt x="0" y="149085"/>
                    </a:cubicBezTo>
                    <a:lnTo>
                      <a:pt x="0" y="166494"/>
                    </a:lnTo>
                    <a:cubicBezTo>
                      <a:pt x="0" y="192729"/>
                      <a:pt x="21346" y="214064"/>
                      <a:pt x="47570" y="214064"/>
                    </a:cubicBezTo>
                    <a:lnTo>
                      <a:pt x="322486" y="214064"/>
                    </a:lnTo>
                    <a:cubicBezTo>
                      <a:pt x="327317" y="214064"/>
                      <a:pt x="331684" y="211137"/>
                      <a:pt x="333496" y="206654"/>
                    </a:cubicBezTo>
                    <a:cubicBezTo>
                      <a:pt x="335331" y="202171"/>
                      <a:pt x="334263" y="197038"/>
                      <a:pt x="330801" y="193659"/>
                    </a:cubicBezTo>
                    <a:cubicBezTo>
                      <a:pt x="316865" y="180070"/>
                      <a:pt x="309200" y="161977"/>
                      <a:pt x="309200"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grpSp>
        <p:grpSp>
          <p:nvGrpSpPr>
            <p:cNvPr id="121" name="Gráfico 55">
              <a:extLst>
                <a:ext uri="{FF2B5EF4-FFF2-40B4-BE49-F238E27FC236}">
                  <a16:creationId xmlns:a16="http://schemas.microsoft.com/office/drawing/2014/main" id="{057FE796-19F5-A035-4303-67BCFACC85C1}"/>
                </a:ext>
              </a:extLst>
            </p:cNvPr>
            <p:cNvGrpSpPr>
              <a:grpSpLocks noChangeAspect="1"/>
            </p:cNvGrpSpPr>
            <p:nvPr/>
          </p:nvGrpSpPr>
          <p:grpSpPr>
            <a:xfrm>
              <a:off x="6078508" y="3373585"/>
              <a:ext cx="182881" cy="182880"/>
              <a:chOff x="5171013" y="1306595"/>
              <a:chExt cx="570831" cy="570831"/>
            </a:xfrm>
            <a:solidFill>
              <a:schemeClr val="accent1"/>
            </a:solidFill>
          </p:grpSpPr>
          <p:sp>
            <p:nvSpPr>
              <p:cNvPr id="122" name="Forma libre 117">
                <a:extLst>
                  <a:ext uri="{FF2B5EF4-FFF2-40B4-BE49-F238E27FC236}">
                    <a16:creationId xmlns:a16="http://schemas.microsoft.com/office/drawing/2014/main" id="{D0A3786B-86A1-A521-03DC-F48A1A57A0D4}"/>
                  </a:ext>
                </a:extLst>
              </p:cNvPr>
              <p:cNvSpPr/>
              <p:nvPr/>
            </p:nvSpPr>
            <p:spPr>
              <a:xfrm>
                <a:off x="5503995" y="1639578"/>
                <a:ext cx="237848" cy="237847"/>
              </a:xfrm>
              <a:custGeom>
                <a:avLst/>
                <a:gdLst>
                  <a:gd name="connsiteX0" fmla="*/ 190278 w 237848"/>
                  <a:gd name="connsiteY0" fmla="*/ 142709 h 237847"/>
                  <a:gd name="connsiteX1" fmla="*/ 154605 w 237848"/>
                  <a:gd name="connsiteY1" fmla="*/ 159145 h 237847"/>
                  <a:gd name="connsiteX2" fmla="*/ 94054 w 237848"/>
                  <a:gd name="connsiteY2" fmla="*/ 128878 h 237847"/>
                  <a:gd name="connsiteX3" fmla="*/ 95140 w 237848"/>
                  <a:gd name="connsiteY3" fmla="*/ 118925 h 237847"/>
                  <a:gd name="connsiteX4" fmla="*/ 94058 w 237848"/>
                  <a:gd name="connsiteY4" fmla="*/ 108979 h 237847"/>
                  <a:gd name="connsiteX5" fmla="*/ 154607 w 237848"/>
                  <a:gd name="connsiteY5" fmla="*/ 78704 h 237847"/>
                  <a:gd name="connsiteX6" fmla="*/ 190280 w 237848"/>
                  <a:gd name="connsiteY6" fmla="*/ 95139 h 237847"/>
                  <a:gd name="connsiteX7" fmla="*/ 237848 w 237848"/>
                  <a:gd name="connsiteY7" fmla="*/ 47570 h 237847"/>
                  <a:gd name="connsiteX8" fmla="*/ 190278 w 237848"/>
                  <a:gd name="connsiteY8" fmla="*/ 0 h 237847"/>
                  <a:gd name="connsiteX9" fmla="*/ 142709 w 237848"/>
                  <a:gd name="connsiteY9" fmla="*/ 47570 h 237847"/>
                  <a:gd name="connsiteX10" fmla="*/ 143791 w 237848"/>
                  <a:gd name="connsiteY10" fmla="*/ 57516 h 237847"/>
                  <a:gd name="connsiteX11" fmla="*/ 83242 w 237848"/>
                  <a:gd name="connsiteY11" fmla="*/ 87790 h 237847"/>
                  <a:gd name="connsiteX12" fmla="*/ 47570 w 237848"/>
                  <a:gd name="connsiteY12" fmla="*/ 71355 h 237847"/>
                  <a:gd name="connsiteX13" fmla="*/ 0 w 237848"/>
                  <a:gd name="connsiteY13" fmla="*/ 118925 h 237847"/>
                  <a:gd name="connsiteX14" fmla="*/ 47571 w 237848"/>
                  <a:gd name="connsiteY14" fmla="*/ 166493 h 237847"/>
                  <a:gd name="connsiteX15" fmla="*/ 83238 w 237848"/>
                  <a:gd name="connsiteY15" fmla="*/ 150066 h 237847"/>
                  <a:gd name="connsiteX16" fmla="*/ 143793 w 237848"/>
                  <a:gd name="connsiteY16" fmla="*/ 180334 h 237847"/>
                  <a:gd name="connsiteX17" fmla="*/ 142710 w 237848"/>
                  <a:gd name="connsiteY17" fmla="*/ 190277 h 237847"/>
                  <a:gd name="connsiteX18" fmla="*/ 190280 w 237848"/>
                  <a:gd name="connsiteY18" fmla="*/ 237847 h 237847"/>
                  <a:gd name="connsiteX19" fmla="*/ 237848 w 237848"/>
                  <a:gd name="connsiteY19" fmla="*/ 190277 h 237847"/>
                  <a:gd name="connsiteX20" fmla="*/ 190278 w 237848"/>
                  <a:gd name="connsiteY20" fmla="*/ 142709 h 237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7848" h="237847">
                    <a:moveTo>
                      <a:pt x="190278" y="142709"/>
                    </a:moveTo>
                    <a:cubicBezTo>
                      <a:pt x="176009" y="142709"/>
                      <a:pt x="163332" y="149157"/>
                      <a:pt x="154605" y="159145"/>
                    </a:cubicBezTo>
                    <a:lnTo>
                      <a:pt x="94054" y="128878"/>
                    </a:lnTo>
                    <a:cubicBezTo>
                      <a:pt x="94742" y="125663"/>
                      <a:pt x="95140" y="122343"/>
                      <a:pt x="95140" y="118925"/>
                    </a:cubicBezTo>
                    <a:cubicBezTo>
                      <a:pt x="95140" y="115510"/>
                      <a:pt x="94745" y="112192"/>
                      <a:pt x="94058" y="108979"/>
                    </a:cubicBezTo>
                    <a:lnTo>
                      <a:pt x="154607" y="78704"/>
                    </a:lnTo>
                    <a:cubicBezTo>
                      <a:pt x="163335" y="88691"/>
                      <a:pt x="176010" y="95139"/>
                      <a:pt x="190280" y="95139"/>
                    </a:cubicBezTo>
                    <a:cubicBezTo>
                      <a:pt x="216502" y="95139"/>
                      <a:pt x="237848" y="73806"/>
                      <a:pt x="237848" y="47570"/>
                    </a:cubicBezTo>
                    <a:cubicBezTo>
                      <a:pt x="237848" y="21335"/>
                      <a:pt x="216502" y="0"/>
                      <a:pt x="190278" y="0"/>
                    </a:cubicBezTo>
                    <a:cubicBezTo>
                      <a:pt x="164055" y="0"/>
                      <a:pt x="142709" y="21334"/>
                      <a:pt x="142709" y="47570"/>
                    </a:cubicBezTo>
                    <a:cubicBezTo>
                      <a:pt x="142709" y="50985"/>
                      <a:pt x="143105" y="54303"/>
                      <a:pt x="143791" y="57516"/>
                    </a:cubicBezTo>
                    <a:lnTo>
                      <a:pt x="83242" y="87790"/>
                    </a:lnTo>
                    <a:cubicBezTo>
                      <a:pt x="74515" y="77804"/>
                      <a:pt x="61839" y="71355"/>
                      <a:pt x="47570" y="71355"/>
                    </a:cubicBezTo>
                    <a:cubicBezTo>
                      <a:pt x="21346" y="71355"/>
                      <a:pt x="0" y="92689"/>
                      <a:pt x="0" y="118925"/>
                    </a:cubicBezTo>
                    <a:cubicBezTo>
                      <a:pt x="0" y="145161"/>
                      <a:pt x="21348" y="166493"/>
                      <a:pt x="47571" y="166493"/>
                    </a:cubicBezTo>
                    <a:cubicBezTo>
                      <a:pt x="61838" y="166493"/>
                      <a:pt x="74510" y="160049"/>
                      <a:pt x="83238" y="150066"/>
                    </a:cubicBezTo>
                    <a:lnTo>
                      <a:pt x="143793" y="180334"/>
                    </a:lnTo>
                    <a:cubicBezTo>
                      <a:pt x="143106" y="183547"/>
                      <a:pt x="142710" y="186864"/>
                      <a:pt x="142710" y="190277"/>
                    </a:cubicBezTo>
                    <a:cubicBezTo>
                      <a:pt x="142710" y="216512"/>
                      <a:pt x="164056" y="237847"/>
                      <a:pt x="190280" y="237847"/>
                    </a:cubicBezTo>
                    <a:cubicBezTo>
                      <a:pt x="216502" y="237847"/>
                      <a:pt x="237848" y="216513"/>
                      <a:pt x="237848" y="190277"/>
                    </a:cubicBezTo>
                    <a:cubicBezTo>
                      <a:pt x="237848" y="164041"/>
                      <a:pt x="216502" y="142709"/>
                      <a:pt x="190278"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23" name="Forma libre 118">
                <a:extLst>
                  <a:ext uri="{FF2B5EF4-FFF2-40B4-BE49-F238E27FC236}">
                    <a16:creationId xmlns:a16="http://schemas.microsoft.com/office/drawing/2014/main" id="{DC891DC6-5191-195E-F3FA-3D0B751416EF}"/>
                  </a:ext>
                </a:extLst>
              </p:cNvPr>
              <p:cNvSpPr/>
              <p:nvPr/>
            </p:nvSpPr>
            <p:spPr>
              <a:xfrm>
                <a:off x="5289936" y="1306595"/>
                <a:ext cx="285415" cy="285415"/>
              </a:xfrm>
              <a:custGeom>
                <a:avLst/>
                <a:gdLst>
                  <a:gd name="connsiteX0" fmla="*/ 285416 w 285415"/>
                  <a:gd name="connsiteY0" fmla="*/ 142708 h 285415"/>
                  <a:gd name="connsiteX1" fmla="*/ 142708 w 285415"/>
                  <a:gd name="connsiteY1" fmla="*/ 285416 h 285415"/>
                  <a:gd name="connsiteX2" fmla="*/ 0 w 285415"/>
                  <a:gd name="connsiteY2" fmla="*/ 142708 h 285415"/>
                  <a:gd name="connsiteX3" fmla="*/ 142708 w 285415"/>
                  <a:gd name="connsiteY3" fmla="*/ 0 h 285415"/>
                  <a:gd name="connsiteX4" fmla="*/ 285416 w 285415"/>
                  <a:gd name="connsiteY4" fmla="*/ 142708 h 285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15" h="285415">
                    <a:moveTo>
                      <a:pt x="285416" y="142708"/>
                    </a:moveTo>
                    <a:cubicBezTo>
                      <a:pt x="285416" y="221523"/>
                      <a:pt x="221523" y="285416"/>
                      <a:pt x="142708" y="285416"/>
                    </a:cubicBezTo>
                    <a:cubicBezTo>
                      <a:pt x="63892" y="285416"/>
                      <a:pt x="0" y="221523"/>
                      <a:pt x="0" y="142708"/>
                    </a:cubicBezTo>
                    <a:cubicBezTo>
                      <a:pt x="0" y="63892"/>
                      <a:pt x="63892" y="0"/>
                      <a:pt x="142708" y="0"/>
                    </a:cubicBezTo>
                    <a:cubicBezTo>
                      <a:pt x="221523" y="0"/>
                      <a:pt x="285416" y="63892"/>
                      <a:pt x="285416" y="142708"/>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24" name="Forma libre 119">
                <a:extLst>
                  <a:ext uri="{FF2B5EF4-FFF2-40B4-BE49-F238E27FC236}">
                    <a16:creationId xmlns:a16="http://schemas.microsoft.com/office/drawing/2014/main" id="{933C15F0-E20D-F750-EB60-CA9ED1860BE5}"/>
                  </a:ext>
                </a:extLst>
              </p:cNvPr>
              <p:cNvSpPr/>
              <p:nvPr/>
            </p:nvSpPr>
            <p:spPr>
              <a:xfrm>
                <a:off x="5171013" y="1615793"/>
                <a:ext cx="454003" cy="214063"/>
              </a:xfrm>
              <a:custGeom>
                <a:avLst/>
                <a:gdLst>
                  <a:gd name="connsiteX0" fmla="*/ 309200 w 454003"/>
                  <a:gd name="connsiteY0" fmla="*/ 142709 h 214063"/>
                  <a:gd name="connsiteX1" fmla="*/ 380554 w 454003"/>
                  <a:gd name="connsiteY1" fmla="*/ 71355 h 214063"/>
                  <a:gd name="connsiteX2" fmla="*/ 414280 w 454003"/>
                  <a:gd name="connsiteY2" fmla="*/ 80285 h 214063"/>
                  <a:gd name="connsiteX3" fmla="*/ 425266 w 454003"/>
                  <a:gd name="connsiteY3" fmla="*/ 80459 h 214063"/>
                  <a:gd name="connsiteX4" fmla="*/ 446565 w 454003"/>
                  <a:gd name="connsiteY4" fmla="*/ 69810 h 214063"/>
                  <a:gd name="connsiteX5" fmla="*/ 453162 w 454003"/>
                  <a:gd name="connsiteY5" fmla="*/ 60414 h 214063"/>
                  <a:gd name="connsiteX6" fmla="*/ 453789 w 454003"/>
                  <a:gd name="connsiteY6" fmla="*/ 57895 h 214063"/>
                  <a:gd name="connsiteX7" fmla="*/ 447147 w 454003"/>
                  <a:gd name="connsiteY7" fmla="*/ 44864 h 214063"/>
                  <a:gd name="connsiteX8" fmla="*/ 261631 w 454003"/>
                  <a:gd name="connsiteY8" fmla="*/ 0 h 214063"/>
                  <a:gd name="connsiteX9" fmla="*/ 58532 w 454003"/>
                  <a:gd name="connsiteY9" fmla="*/ 53631 h 214063"/>
                  <a:gd name="connsiteX10" fmla="*/ 0 w 454003"/>
                  <a:gd name="connsiteY10" fmla="*/ 149085 h 214063"/>
                  <a:gd name="connsiteX11" fmla="*/ 0 w 454003"/>
                  <a:gd name="connsiteY11" fmla="*/ 166494 h 214063"/>
                  <a:gd name="connsiteX12" fmla="*/ 47570 w 454003"/>
                  <a:gd name="connsiteY12" fmla="*/ 214064 h 214063"/>
                  <a:gd name="connsiteX13" fmla="*/ 322486 w 454003"/>
                  <a:gd name="connsiteY13" fmla="*/ 214064 h 214063"/>
                  <a:gd name="connsiteX14" fmla="*/ 333496 w 454003"/>
                  <a:gd name="connsiteY14" fmla="*/ 206654 h 214063"/>
                  <a:gd name="connsiteX15" fmla="*/ 330801 w 454003"/>
                  <a:gd name="connsiteY15" fmla="*/ 193659 h 214063"/>
                  <a:gd name="connsiteX16" fmla="*/ 309200 w 454003"/>
                  <a:gd name="connsiteY16" fmla="*/ 142709 h 21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4003" h="214063">
                    <a:moveTo>
                      <a:pt x="309200" y="142709"/>
                    </a:moveTo>
                    <a:cubicBezTo>
                      <a:pt x="309200" y="103362"/>
                      <a:pt x="341206" y="71355"/>
                      <a:pt x="380554" y="71355"/>
                    </a:cubicBezTo>
                    <a:cubicBezTo>
                      <a:pt x="392005" y="71355"/>
                      <a:pt x="403340" y="74363"/>
                      <a:pt x="414280" y="80285"/>
                    </a:cubicBezTo>
                    <a:cubicBezTo>
                      <a:pt x="417717" y="82132"/>
                      <a:pt x="421805" y="82213"/>
                      <a:pt x="425266" y="80459"/>
                    </a:cubicBezTo>
                    <a:lnTo>
                      <a:pt x="446565" y="69810"/>
                    </a:lnTo>
                    <a:cubicBezTo>
                      <a:pt x="450026" y="68079"/>
                      <a:pt x="452581" y="64235"/>
                      <a:pt x="453162" y="60414"/>
                    </a:cubicBezTo>
                    <a:cubicBezTo>
                      <a:pt x="453254" y="60101"/>
                      <a:pt x="453719" y="58208"/>
                      <a:pt x="453789" y="57895"/>
                    </a:cubicBezTo>
                    <a:cubicBezTo>
                      <a:pt x="454812" y="52541"/>
                      <a:pt x="452094" y="47175"/>
                      <a:pt x="447147" y="44864"/>
                    </a:cubicBezTo>
                    <a:cubicBezTo>
                      <a:pt x="403479" y="24401"/>
                      <a:pt x="335912" y="0"/>
                      <a:pt x="261631" y="0"/>
                    </a:cubicBezTo>
                    <a:cubicBezTo>
                      <a:pt x="180127" y="0"/>
                      <a:pt x="106195" y="29161"/>
                      <a:pt x="58532" y="53631"/>
                    </a:cubicBezTo>
                    <a:cubicBezTo>
                      <a:pt x="22437" y="72169"/>
                      <a:pt x="0" y="108751"/>
                      <a:pt x="0" y="149085"/>
                    </a:cubicBezTo>
                    <a:lnTo>
                      <a:pt x="0" y="166494"/>
                    </a:lnTo>
                    <a:cubicBezTo>
                      <a:pt x="0" y="192729"/>
                      <a:pt x="21346" y="214064"/>
                      <a:pt x="47570" y="214064"/>
                    </a:cubicBezTo>
                    <a:lnTo>
                      <a:pt x="322486" y="214064"/>
                    </a:lnTo>
                    <a:cubicBezTo>
                      <a:pt x="327317" y="214064"/>
                      <a:pt x="331684" y="211137"/>
                      <a:pt x="333496" y="206654"/>
                    </a:cubicBezTo>
                    <a:cubicBezTo>
                      <a:pt x="335331" y="202171"/>
                      <a:pt x="334263" y="197038"/>
                      <a:pt x="330801" y="193659"/>
                    </a:cubicBezTo>
                    <a:cubicBezTo>
                      <a:pt x="316865" y="180070"/>
                      <a:pt x="309200" y="161977"/>
                      <a:pt x="309200"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grpSp>
        <p:grpSp>
          <p:nvGrpSpPr>
            <p:cNvPr id="125" name="Gráfico 55">
              <a:extLst>
                <a:ext uri="{FF2B5EF4-FFF2-40B4-BE49-F238E27FC236}">
                  <a16:creationId xmlns:a16="http://schemas.microsoft.com/office/drawing/2014/main" id="{6B8C245B-7C19-35CA-D078-D7A5423B055E}"/>
                </a:ext>
              </a:extLst>
            </p:cNvPr>
            <p:cNvGrpSpPr>
              <a:grpSpLocks noChangeAspect="1"/>
            </p:cNvGrpSpPr>
            <p:nvPr/>
          </p:nvGrpSpPr>
          <p:grpSpPr>
            <a:xfrm>
              <a:off x="6267135" y="5045770"/>
              <a:ext cx="182881" cy="182880"/>
              <a:chOff x="5171013" y="1306595"/>
              <a:chExt cx="570831" cy="570831"/>
            </a:xfrm>
            <a:solidFill>
              <a:schemeClr val="accent1"/>
            </a:solidFill>
          </p:grpSpPr>
          <p:sp>
            <p:nvSpPr>
              <p:cNvPr id="126" name="Forma libre 117">
                <a:extLst>
                  <a:ext uri="{FF2B5EF4-FFF2-40B4-BE49-F238E27FC236}">
                    <a16:creationId xmlns:a16="http://schemas.microsoft.com/office/drawing/2014/main" id="{CE0C37BA-372A-5483-7CA5-12923CCBF087}"/>
                  </a:ext>
                </a:extLst>
              </p:cNvPr>
              <p:cNvSpPr/>
              <p:nvPr/>
            </p:nvSpPr>
            <p:spPr>
              <a:xfrm>
                <a:off x="5503995" y="1639578"/>
                <a:ext cx="237848" cy="237847"/>
              </a:xfrm>
              <a:custGeom>
                <a:avLst/>
                <a:gdLst>
                  <a:gd name="connsiteX0" fmla="*/ 190278 w 237848"/>
                  <a:gd name="connsiteY0" fmla="*/ 142709 h 237847"/>
                  <a:gd name="connsiteX1" fmla="*/ 154605 w 237848"/>
                  <a:gd name="connsiteY1" fmla="*/ 159145 h 237847"/>
                  <a:gd name="connsiteX2" fmla="*/ 94054 w 237848"/>
                  <a:gd name="connsiteY2" fmla="*/ 128878 h 237847"/>
                  <a:gd name="connsiteX3" fmla="*/ 95140 w 237848"/>
                  <a:gd name="connsiteY3" fmla="*/ 118925 h 237847"/>
                  <a:gd name="connsiteX4" fmla="*/ 94058 w 237848"/>
                  <a:gd name="connsiteY4" fmla="*/ 108979 h 237847"/>
                  <a:gd name="connsiteX5" fmla="*/ 154607 w 237848"/>
                  <a:gd name="connsiteY5" fmla="*/ 78704 h 237847"/>
                  <a:gd name="connsiteX6" fmla="*/ 190280 w 237848"/>
                  <a:gd name="connsiteY6" fmla="*/ 95139 h 237847"/>
                  <a:gd name="connsiteX7" fmla="*/ 237848 w 237848"/>
                  <a:gd name="connsiteY7" fmla="*/ 47570 h 237847"/>
                  <a:gd name="connsiteX8" fmla="*/ 190278 w 237848"/>
                  <a:gd name="connsiteY8" fmla="*/ 0 h 237847"/>
                  <a:gd name="connsiteX9" fmla="*/ 142709 w 237848"/>
                  <a:gd name="connsiteY9" fmla="*/ 47570 h 237847"/>
                  <a:gd name="connsiteX10" fmla="*/ 143791 w 237848"/>
                  <a:gd name="connsiteY10" fmla="*/ 57516 h 237847"/>
                  <a:gd name="connsiteX11" fmla="*/ 83242 w 237848"/>
                  <a:gd name="connsiteY11" fmla="*/ 87790 h 237847"/>
                  <a:gd name="connsiteX12" fmla="*/ 47570 w 237848"/>
                  <a:gd name="connsiteY12" fmla="*/ 71355 h 237847"/>
                  <a:gd name="connsiteX13" fmla="*/ 0 w 237848"/>
                  <a:gd name="connsiteY13" fmla="*/ 118925 h 237847"/>
                  <a:gd name="connsiteX14" fmla="*/ 47571 w 237848"/>
                  <a:gd name="connsiteY14" fmla="*/ 166493 h 237847"/>
                  <a:gd name="connsiteX15" fmla="*/ 83238 w 237848"/>
                  <a:gd name="connsiteY15" fmla="*/ 150066 h 237847"/>
                  <a:gd name="connsiteX16" fmla="*/ 143793 w 237848"/>
                  <a:gd name="connsiteY16" fmla="*/ 180334 h 237847"/>
                  <a:gd name="connsiteX17" fmla="*/ 142710 w 237848"/>
                  <a:gd name="connsiteY17" fmla="*/ 190277 h 237847"/>
                  <a:gd name="connsiteX18" fmla="*/ 190280 w 237848"/>
                  <a:gd name="connsiteY18" fmla="*/ 237847 h 237847"/>
                  <a:gd name="connsiteX19" fmla="*/ 237848 w 237848"/>
                  <a:gd name="connsiteY19" fmla="*/ 190277 h 237847"/>
                  <a:gd name="connsiteX20" fmla="*/ 190278 w 237848"/>
                  <a:gd name="connsiteY20" fmla="*/ 142709 h 237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7848" h="237847">
                    <a:moveTo>
                      <a:pt x="190278" y="142709"/>
                    </a:moveTo>
                    <a:cubicBezTo>
                      <a:pt x="176009" y="142709"/>
                      <a:pt x="163332" y="149157"/>
                      <a:pt x="154605" y="159145"/>
                    </a:cubicBezTo>
                    <a:lnTo>
                      <a:pt x="94054" y="128878"/>
                    </a:lnTo>
                    <a:cubicBezTo>
                      <a:pt x="94742" y="125663"/>
                      <a:pt x="95140" y="122343"/>
                      <a:pt x="95140" y="118925"/>
                    </a:cubicBezTo>
                    <a:cubicBezTo>
                      <a:pt x="95140" y="115510"/>
                      <a:pt x="94745" y="112192"/>
                      <a:pt x="94058" y="108979"/>
                    </a:cubicBezTo>
                    <a:lnTo>
                      <a:pt x="154607" y="78704"/>
                    </a:lnTo>
                    <a:cubicBezTo>
                      <a:pt x="163335" y="88691"/>
                      <a:pt x="176010" y="95139"/>
                      <a:pt x="190280" y="95139"/>
                    </a:cubicBezTo>
                    <a:cubicBezTo>
                      <a:pt x="216502" y="95139"/>
                      <a:pt x="237848" y="73806"/>
                      <a:pt x="237848" y="47570"/>
                    </a:cubicBezTo>
                    <a:cubicBezTo>
                      <a:pt x="237848" y="21335"/>
                      <a:pt x="216502" y="0"/>
                      <a:pt x="190278" y="0"/>
                    </a:cubicBezTo>
                    <a:cubicBezTo>
                      <a:pt x="164055" y="0"/>
                      <a:pt x="142709" y="21334"/>
                      <a:pt x="142709" y="47570"/>
                    </a:cubicBezTo>
                    <a:cubicBezTo>
                      <a:pt x="142709" y="50985"/>
                      <a:pt x="143105" y="54303"/>
                      <a:pt x="143791" y="57516"/>
                    </a:cubicBezTo>
                    <a:lnTo>
                      <a:pt x="83242" y="87790"/>
                    </a:lnTo>
                    <a:cubicBezTo>
                      <a:pt x="74515" y="77804"/>
                      <a:pt x="61839" y="71355"/>
                      <a:pt x="47570" y="71355"/>
                    </a:cubicBezTo>
                    <a:cubicBezTo>
                      <a:pt x="21346" y="71355"/>
                      <a:pt x="0" y="92689"/>
                      <a:pt x="0" y="118925"/>
                    </a:cubicBezTo>
                    <a:cubicBezTo>
                      <a:pt x="0" y="145161"/>
                      <a:pt x="21348" y="166493"/>
                      <a:pt x="47571" y="166493"/>
                    </a:cubicBezTo>
                    <a:cubicBezTo>
                      <a:pt x="61838" y="166493"/>
                      <a:pt x="74510" y="160049"/>
                      <a:pt x="83238" y="150066"/>
                    </a:cubicBezTo>
                    <a:lnTo>
                      <a:pt x="143793" y="180334"/>
                    </a:lnTo>
                    <a:cubicBezTo>
                      <a:pt x="143106" y="183547"/>
                      <a:pt x="142710" y="186864"/>
                      <a:pt x="142710" y="190277"/>
                    </a:cubicBezTo>
                    <a:cubicBezTo>
                      <a:pt x="142710" y="216512"/>
                      <a:pt x="164056" y="237847"/>
                      <a:pt x="190280" y="237847"/>
                    </a:cubicBezTo>
                    <a:cubicBezTo>
                      <a:pt x="216502" y="237847"/>
                      <a:pt x="237848" y="216513"/>
                      <a:pt x="237848" y="190277"/>
                    </a:cubicBezTo>
                    <a:cubicBezTo>
                      <a:pt x="237848" y="164041"/>
                      <a:pt x="216502" y="142709"/>
                      <a:pt x="190278"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27" name="Forma libre 118">
                <a:extLst>
                  <a:ext uri="{FF2B5EF4-FFF2-40B4-BE49-F238E27FC236}">
                    <a16:creationId xmlns:a16="http://schemas.microsoft.com/office/drawing/2014/main" id="{D5D22B5A-DD04-E43F-77AB-755683E0E792}"/>
                  </a:ext>
                </a:extLst>
              </p:cNvPr>
              <p:cNvSpPr/>
              <p:nvPr/>
            </p:nvSpPr>
            <p:spPr>
              <a:xfrm>
                <a:off x="5289936" y="1306595"/>
                <a:ext cx="285415" cy="285415"/>
              </a:xfrm>
              <a:custGeom>
                <a:avLst/>
                <a:gdLst>
                  <a:gd name="connsiteX0" fmla="*/ 285416 w 285415"/>
                  <a:gd name="connsiteY0" fmla="*/ 142708 h 285415"/>
                  <a:gd name="connsiteX1" fmla="*/ 142708 w 285415"/>
                  <a:gd name="connsiteY1" fmla="*/ 285416 h 285415"/>
                  <a:gd name="connsiteX2" fmla="*/ 0 w 285415"/>
                  <a:gd name="connsiteY2" fmla="*/ 142708 h 285415"/>
                  <a:gd name="connsiteX3" fmla="*/ 142708 w 285415"/>
                  <a:gd name="connsiteY3" fmla="*/ 0 h 285415"/>
                  <a:gd name="connsiteX4" fmla="*/ 285416 w 285415"/>
                  <a:gd name="connsiteY4" fmla="*/ 142708 h 285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15" h="285415">
                    <a:moveTo>
                      <a:pt x="285416" y="142708"/>
                    </a:moveTo>
                    <a:cubicBezTo>
                      <a:pt x="285416" y="221523"/>
                      <a:pt x="221523" y="285416"/>
                      <a:pt x="142708" y="285416"/>
                    </a:cubicBezTo>
                    <a:cubicBezTo>
                      <a:pt x="63892" y="285416"/>
                      <a:pt x="0" y="221523"/>
                      <a:pt x="0" y="142708"/>
                    </a:cubicBezTo>
                    <a:cubicBezTo>
                      <a:pt x="0" y="63892"/>
                      <a:pt x="63892" y="0"/>
                      <a:pt x="142708" y="0"/>
                    </a:cubicBezTo>
                    <a:cubicBezTo>
                      <a:pt x="221523" y="0"/>
                      <a:pt x="285416" y="63892"/>
                      <a:pt x="285416" y="142708"/>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28" name="Forma libre 119">
                <a:extLst>
                  <a:ext uri="{FF2B5EF4-FFF2-40B4-BE49-F238E27FC236}">
                    <a16:creationId xmlns:a16="http://schemas.microsoft.com/office/drawing/2014/main" id="{2C297B06-AF12-E1A3-8690-0BE89FD07C4C}"/>
                  </a:ext>
                </a:extLst>
              </p:cNvPr>
              <p:cNvSpPr/>
              <p:nvPr/>
            </p:nvSpPr>
            <p:spPr>
              <a:xfrm>
                <a:off x="5171013" y="1615793"/>
                <a:ext cx="454003" cy="214063"/>
              </a:xfrm>
              <a:custGeom>
                <a:avLst/>
                <a:gdLst>
                  <a:gd name="connsiteX0" fmla="*/ 309200 w 454003"/>
                  <a:gd name="connsiteY0" fmla="*/ 142709 h 214063"/>
                  <a:gd name="connsiteX1" fmla="*/ 380554 w 454003"/>
                  <a:gd name="connsiteY1" fmla="*/ 71355 h 214063"/>
                  <a:gd name="connsiteX2" fmla="*/ 414280 w 454003"/>
                  <a:gd name="connsiteY2" fmla="*/ 80285 h 214063"/>
                  <a:gd name="connsiteX3" fmla="*/ 425266 w 454003"/>
                  <a:gd name="connsiteY3" fmla="*/ 80459 h 214063"/>
                  <a:gd name="connsiteX4" fmla="*/ 446565 w 454003"/>
                  <a:gd name="connsiteY4" fmla="*/ 69810 h 214063"/>
                  <a:gd name="connsiteX5" fmla="*/ 453162 w 454003"/>
                  <a:gd name="connsiteY5" fmla="*/ 60414 h 214063"/>
                  <a:gd name="connsiteX6" fmla="*/ 453789 w 454003"/>
                  <a:gd name="connsiteY6" fmla="*/ 57895 h 214063"/>
                  <a:gd name="connsiteX7" fmla="*/ 447147 w 454003"/>
                  <a:gd name="connsiteY7" fmla="*/ 44864 h 214063"/>
                  <a:gd name="connsiteX8" fmla="*/ 261631 w 454003"/>
                  <a:gd name="connsiteY8" fmla="*/ 0 h 214063"/>
                  <a:gd name="connsiteX9" fmla="*/ 58532 w 454003"/>
                  <a:gd name="connsiteY9" fmla="*/ 53631 h 214063"/>
                  <a:gd name="connsiteX10" fmla="*/ 0 w 454003"/>
                  <a:gd name="connsiteY10" fmla="*/ 149085 h 214063"/>
                  <a:gd name="connsiteX11" fmla="*/ 0 w 454003"/>
                  <a:gd name="connsiteY11" fmla="*/ 166494 h 214063"/>
                  <a:gd name="connsiteX12" fmla="*/ 47570 w 454003"/>
                  <a:gd name="connsiteY12" fmla="*/ 214064 h 214063"/>
                  <a:gd name="connsiteX13" fmla="*/ 322486 w 454003"/>
                  <a:gd name="connsiteY13" fmla="*/ 214064 h 214063"/>
                  <a:gd name="connsiteX14" fmla="*/ 333496 w 454003"/>
                  <a:gd name="connsiteY14" fmla="*/ 206654 h 214063"/>
                  <a:gd name="connsiteX15" fmla="*/ 330801 w 454003"/>
                  <a:gd name="connsiteY15" fmla="*/ 193659 h 214063"/>
                  <a:gd name="connsiteX16" fmla="*/ 309200 w 454003"/>
                  <a:gd name="connsiteY16" fmla="*/ 142709 h 21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4003" h="214063">
                    <a:moveTo>
                      <a:pt x="309200" y="142709"/>
                    </a:moveTo>
                    <a:cubicBezTo>
                      <a:pt x="309200" y="103362"/>
                      <a:pt x="341206" y="71355"/>
                      <a:pt x="380554" y="71355"/>
                    </a:cubicBezTo>
                    <a:cubicBezTo>
                      <a:pt x="392005" y="71355"/>
                      <a:pt x="403340" y="74363"/>
                      <a:pt x="414280" y="80285"/>
                    </a:cubicBezTo>
                    <a:cubicBezTo>
                      <a:pt x="417717" y="82132"/>
                      <a:pt x="421805" y="82213"/>
                      <a:pt x="425266" y="80459"/>
                    </a:cubicBezTo>
                    <a:lnTo>
                      <a:pt x="446565" y="69810"/>
                    </a:lnTo>
                    <a:cubicBezTo>
                      <a:pt x="450026" y="68079"/>
                      <a:pt x="452581" y="64235"/>
                      <a:pt x="453162" y="60414"/>
                    </a:cubicBezTo>
                    <a:cubicBezTo>
                      <a:pt x="453254" y="60101"/>
                      <a:pt x="453719" y="58208"/>
                      <a:pt x="453789" y="57895"/>
                    </a:cubicBezTo>
                    <a:cubicBezTo>
                      <a:pt x="454812" y="52541"/>
                      <a:pt x="452094" y="47175"/>
                      <a:pt x="447147" y="44864"/>
                    </a:cubicBezTo>
                    <a:cubicBezTo>
                      <a:pt x="403479" y="24401"/>
                      <a:pt x="335912" y="0"/>
                      <a:pt x="261631" y="0"/>
                    </a:cubicBezTo>
                    <a:cubicBezTo>
                      <a:pt x="180127" y="0"/>
                      <a:pt x="106195" y="29161"/>
                      <a:pt x="58532" y="53631"/>
                    </a:cubicBezTo>
                    <a:cubicBezTo>
                      <a:pt x="22437" y="72169"/>
                      <a:pt x="0" y="108751"/>
                      <a:pt x="0" y="149085"/>
                    </a:cubicBezTo>
                    <a:lnTo>
                      <a:pt x="0" y="166494"/>
                    </a:lnTo>
                    <a:cubicBezTo>
                      <a:pt x="0" y="192729"/>
                      <a:pt x="21346" y="214064"/>
                      <a:pt x="47570" y="214064"/>
                    </a:cubicBezTo>
                    <a:lnTo>
                      <a:pt x="322486" y="214064"/>
                    </a:lnTo>
                    <a:cubicBezTo>
                      <a:pt x="327317" y="214064"/>
                      <a:pt x="331684" y="211137"/>
                      <a:pt x="333496" y="206654"/>
                    </a:cubicBezTo>
                    <a:cubicBezTo>
                      <a:pt x="335331" y="202171"/>
                      <a:pt x="334263" y="197038"/>
                      <a:pt x="330801" y="193659"/>
                    </a:cubicBezTo>
                    <a:cubicBezTo>
                      <a:pt x="316865" y="180070"/>
                      <a:pt x="309200" y="161977"/>
                      <a:pt x="309200"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grpSp>
        <p:grpSp>
          <p:nvGrpSpPr>
            <p:cNvPr id="129" name="Gráfico 55">
              <a:extLst>
                <a:ext uri="{FF2B5EF4-FFF2-40B4-BE49-F238E27FC236}">
                  <a16:creationId xmlns:a16="http://schemas.microsoft.com/office/drawing/2014/main" id="{3034F59E-6F53-54EA-3922-B9FE09F8638B}"/>
                </a:ext>
              </a:extLst>
            </p:cNvPr>
            <p:cNvGrpSpPr>
              <a:grpSpLocks noChangeAspect="1"/>
            </p:cNvGrpSpPr>
            <p:nvPr/>
          </p:nvGrpSpPr>
          <p:grpSpPr>
            <a:xfrm>
              <a:off x="6156498" y="4951626"/>
              <a:ext cx="182881" cy="182880"/>
              <a:chOff x="5171013" y="1306595"/>
              <a:chExt cx="570831" cy="570831"/>
            </a:xfrm>
            <a:solidFill>
              <a:schemeClr val="accent1"/>
            </a:solidFill>
          </p:grpSpPr>
          <p:sp>
            <p:nvSpPr>
              <p:cNvPr id="130" name="Forma libre 117">
                <a:extLst>
                  <a:ext uri="{FF2B5EF4-FFF2-40B4-BE49-F238E27FC236}">
                    <a16:creationId xmlns:a16="http://schemas.microsoft.com/office/drawing/2014/main" id="{752DA932-4D78-F787-29B0-D2107604C16D}"/>
                  </a:ext>
                </a:extLst>
              </p:cNvPr>
              <p:cNvSpPr/>
              <p:nvPr/>
            </p:nvSpPr>
            <p:spPr>
              <a:xfrm>
                <a:off x="5503995" y="1639578"/>
                <a:ext cx="237848" cy="237847"/>
              </a:xfrm>
              <a:custGeom>
                <a:avLst/>
                <a:gdLst>
                  <a:gd name="connsiteX0" fmla="*/ 190278 w 237848"/>
                  <a:gd name="connsiteY0" fmla="*/ 142709 h 237847"/>
                  <a:gd name="connsiteX1" fmla="*/ 154605 w 237848"/>
                  <a:gd name="connsiteY1" fmla="*/ 159145 h 237847"/>
                  <a:gd name="connsiteX2" fmla="*/ 94054 w 237848"/>
                  <a:gd name="connsiteY2" fmla="*/ 128878 h 237847"/>
                  <a:gd name="connsiteX3" fmla="*/ 95140 w 237848"/>
                  <a:gd name="connsiteY3" fmla="*/ 118925 h 237847"/>
                  <a:gd name="connsiteX4" fmla="*/ 94058 w 237848"/>
                  <a:gd name="connsiteY4" fmla="*/ 108979 h 237847"/>
                  <a:gd name="connsiteX5" fmla="*/ 154607 w 237848"/>
                  <a:gd name="connsiteY5" fmla="*/ 78704 h 237847"/>
                  <a:gd name="connsiteX6" fmla="*/ 190280 w 237848"/>
                  <a:gd name="connsiteY6" fmla="*/ 95139 h 237847"/>
                  <a:gd name="connsiteX7" fmla="*/ 237848 w 237848"/>
                  <a:gd name="connsiteY7" fmla="*/ 47570 h 237847"/>
                  <a:gd name="connsiteX8" fmla="*/ 190278 w 237848"/>
                  <a:gd name="connsiteY8" fmla="*/ 0 h 237847"/>
                  <a:gd name="connsiteX9" fmla="*/ 142709 w 237848"/>
                  <a:gd name="connsiteY9" fmla="*/ 47570 h 237847"/>
                  <a:gd name="connsiteX10" fmla="*/ 143791 w 237848"/>
                  <a:gd name="connsiteY10" fmla="*/ 57516 h 237847"/>
                  <a:gd name="connsiteX11" fmla="*/ 83242 w 237848"/>
                  <a:gd name="connsiteY11" fmla="*/ 87790 h 237847"/>
                  <a:gd name="connsiteX12" fmla="*/ 47570 w 237848"/>
                  <a:gd name="connsiteY12" fmla="*/ 71355 h 237847"/>
                  <a:gd name="connsiteX13" fmla="*/ 0 w 237848"/>
                  <a:gd name="connsiteY13" fmla="*/ 118925 h 237847"/>
                  <a:gd name="connsiteX14" fmla="*/ 47571 w 237848"/>
                  <a:gd name="connsiteY14" fmla="*/ 166493 h 237847"/>
                  <a:gd name="connsiteX15" fmla="*/ 83238 w 237848"/>
                  <a:gd name="connsiteY15" fmla="*/ 150066 h 237847"/>
                  <a:gd name="connsiteX16" fmla="*/ 143793 w 237848"/>
                  <a:gd name="connsiteY16" fmla="*/ 180334 h 237847"/>
                  <a:gd name="connsiteX17" fmla="*/ 142710 w 237848"/>
                  <a:gd name="connsiteY17" fmla="*/ 190277 h 237847"/>
                  <a:gd name="connsiteX18" fmla="*/ 190280 w 237848"/>
                  <a:gd name="connsiteY18" fmla="*/ 237847 h 237847"/>
                  <a:gd name="connsiteX19" fmla="*/ 237848 w 237848"/>
                  <a:gd name="connsiteY19" fmla="*/ 190277 h 237847"/>
                  <a:gd name="connsiteX20" fmla="*/ 190278 w 237848"/>
                  <a:gd name="connsiteY20" fmla="*/ 142709 h 237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7848" h="237847">
                    <a:moveTo>
                      <a:pt x="190278" y="142709"/>
                    </a:moveTo>
                    <a:cubicBezTo>
                      <a:pt x="176009" y="142709"/>
                      <a:pt x="163332" y="149157"/>
                      <a:pt x="154605" y="159145"/>
                    </a:cubicBezTo>
                    <a:lnTo>
                      <a:pt x="94054" y="128878"/>
                    </a:lnTo>
                    <a:cubicBezTo>
                      <a:pt x="94742" y="125663"/>
                      <a:pt x="95140" y="122343"/>
                      <a:pt x="95140" y="118925"/>
                    </a:cubicBezTo>
                    <a:cubicBezTo>
                      <a:pt x="95140" y="115510"/>
                      <a:pt x="94745" y="112192"/>
                      <a:pt x="94058" y="108979"/>
                    </a:cubicBezTo>
                    <a:lnTo>
                      <a:pt x="154607" y="78704"/>
                    </a:lnTo>
                    <a:cubicBezTo>
                      <a:pt x="163335" y="88691"/>
                      <a:pt x="176010" y="95139"/>
                      <a:pt x="190280" y="95139"/>
                    </a:cubicBezTo>
                    <a:cubicBezTo>
                      <a:pt x="216502" y="95139"/>
                      <a:pt x="237848" y="73806"/>
                      <a:pt x="237848" y="47570"/>
                    </a:cubicBezTo>
                    <a:cubicBezTo>
                      <a:pt x="237848" y="21335"/>
                      <a:pt x="216502" y="0"/>
                      <a:pt x="190278" y="0"/>
                    </a:cubicBezTo>
                    <a:cubicBezTo>
                      <a:pt x="164055" y="0"/>
                      <a:pt x="142709" y="21334"/>
                      <a:pt x="142709" y="47570"/>
                    </a:cubicBezTo>
                    <a:cubicBezTo>
                      <a:pt x="142709" y="50985"/>
                      <a:pt x="143105" y="54303"/>
                      <a:pt x="143791" y="57516"/>
                    </a:cubicBezTo>
                    <a:lnTo>
                      <a:pt x="83242" y="87790"/>
                    </a:lnTo>
                    <a:cubicBezTo>
                      <a:pt x="74515" y="77804"/>
                      <a:pt x="61839" y="71355"/>
                      <a:pt x="47570" y="71355"/>
                    </a:cubicBezTo>
                    <a:cubicBezTo>
                      <a:pt x="21346" y="71355"/>
                      <a:pt x="0" y="92689"/>
                      <a:pt x="0" y="118925"/>
                    </a:cubicBezTo>
                    <a:cubicBezTo>
                      <a:pt x="0" y="145161"/>
                      <a:pt x="21348" y="166493"/>
                      <a:pt x="47571" y="166493"/>
                    </a:cubicBezTo>
                    <a:cubicBezTo>
                      <a:pt x="61838" y="166493"/>
                      <a:pt x="74510" y="160049"/>
                      <a:pt x="83238" y="150066"/>
                    </a:cubicBezTo>
                    <a:lnTo>
                      <a:pt x="143793" y="180334"/>
                    </a:lnTo>
                    <a:cubicBezTo>
                      <a:pt x="143106" y="183547"/>
                      <a:pt x="142710" y="186864"/>
                      <a:pt x="142710" y="190277"/>
                    </a:cubicBezTo>
                    <a:cubicBezTo>
                      <a:pt x="142710" y="216512"/>
                      <a:pt x="164056" y="237847"/>
                      <a:pt x="190280" y="237847"/>
                    </a:cubicBezTo>
                    <a:cubicBezTo>
                      <a:pt x="216502" y="237847"/>
                      <a:pt x="237848" y="216513"/>
                      <a:pt x="237848" y="190277"/>
                    </a:cubicBezTo>
                    <a:cubicBezTo>
                      <a:pt x="237848" y="164041"/>
                      <a:pt x="216502" y="142709"/>
                      <a:pt x="190278"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31" name="Forma libre 118">
                <a:extLst>
                  <a:ext uri="{FF2B5EF4-FFF2-40B4-BE49-F238E27FC236}">
                    <a16:creationId xmlns:a16="http://schemas.microsoft.com/office/drawing/2014/main" id="{14D3F23F-15AF-40C2-F206-07DB3076EDAF}"/>
                  </a:ext>
                </a:extLst>
              </p:cNvPr>
              <p:cNvSpPr/>
              <p:nvPr/>
            </p:nvSpPr>
            <p:spPr>
              <a:xfrm>
                <a:off x="5289936" y="1306595"/>
                <a:ext cx="285415" cy="285415"/>
              </a:xfrm>
              <a:custGeom>
                <a:avLst/>
                <a:gdLst>
                  <a:gd name="connsiteX0" fmla="*/ 285416 w 285415"/>
                  <a:gd name="connsiteY0" fmla="*/ 142708 h 285415"/>
                  <a:gd name="connsiteX1" fmla="*/ 142708 w 285415"/>
                  <a:gd name="connsiteY1" fmla="*/ 285416 h 285415"/>
                  <a:gd name="connsiteX2" fmla="*/ 0 w 285415"/>
                  <a:gd name="connsiteY2" fmla="*/ 142708 h 285415"/>
                  <a:gd name="connsiteX3" fmla="*/ 142708 w 285415"/>
                  <a:gd name="connsiteY3" fmla="*/ 0 h 285415"/>
                  <a:gd name="connsiteX4" fmla="*/ 285416 w 285415"/>
                  <a:gd name="connsiteY4" fmla="*/ 142708 h 285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15" h="285415">
                    <a:moveTo>
                      <a:pt x="285416" y="142708"/>
                    </a:moveTo>
                    <a:cubicBezTo>
                      <a:pt x="285416" y="221523"/>
                      <a:pt x="221523" y="285416"/>
                      <a:pt x="142708" y="285416"/>
                    </a:cubicBezTo>
                    <a:cubicBezTo>
                      <a:pt x="63892" y="285416"/>
                      <a:pt x="0" y="221523"/>
                      <a:pt x="0" y="142708"/>
                    </a:cubicBezTo>
                    <a:cubicBezTo>
                      <a:pt x="0" y="63892"/>
                      <a:pt x="63892" y="0"/>
                      <a:pt x="142708" y="0"/>
                    </a:cubicBezTo>
                    <a:cubicBezTo>
                      <a:pt x="221523" y="0"/>
                      <a:pt x="285416" y="63892"/>
                      <a:pt x="285416" y="142708"/>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32" name="Forma libre 119">
                <a:extLst>
                  <a:ext uri="{FF2B5EF4-FFF2-40B4-BE49-F238E27FC236}">
                    <a16:creationId xmlns:a16="http://schemas.microsoft.com/office/drawing/2014/main" id="{012E6A22-605B-31CE-330D-58B15101F37D}"/>
                  </a:ext>
                </a:extLst>
              </p:cNvPr>
              <p:cNvSpPr/>
              <p:nvPr/>
            </p:nvSpPr>
            <p:spPr>
              <a:xfrm>
                <a:off x="5171013" y="1615793"/>
                <a:ext cx="454003" cy="214063"/>
              </a:xfrm>
              <a:custGeom>
                <a:avLst/>
                <a:gdLst>
                  <a:gd name="connsiteX0" fmla="*/ 309200 w 454003"/>
                  <a:gd name="connsiteY0" fmla="*/ 142709 h 214063"/>
                  <a:gd name="connsiteX1" fmla="*/ 380554 w 454003"/>
                  <a:gd name="connsiteY1" fmla="*/ 71355 h 214063"/>
                  <a:gd name="connsiteX2" fmla="*/ 414280 w 454003"/>
                  <a:gd name="connsiteY2" fmla="*/ 80285 h 214063"/>
                  <a:gd name="connsiteX3" fmla="*/ 425266 w 454003"/>
                  <a:gd name="connsiteY3" fmla="*/ 80459 h 214063"/>
                  <a:gd name="connsiteX4" fmla="*/ 446565 w 454003"/>
                  <a:gd name="connsiteY4" fmla="*/ 69810 h 214063"/>
                  <a:gd name="connsiteX5" fmla="*/ 453162 w 454003"/>
                  <a:gd name="connsiteY5" fmla="*/ 60414 h 214063"/>
                  <a:gd name="connsiteX6" fmla="*/ 453789 w 454003"/>
                  <a:gd name="connsiteY6" fmla="*/ 57895 h 214063"/>
                  <a:gd name="connsiteX7" fmla="*/ 447147 w 454003"/>
                  <a:gd name="connsiteY7" fmla="*/ 44864 h 214063"/>
                  <a:gd name="connsiteX8" fmla="*/ 261631 w 454003"/>
                  <a:gd name="connsiteY8" fmla="*/ 0 h 214063"/>
                  <a:gd name="connsiteX9" fmla="*/ 58532 w 454003"/>
                  <a:gd name="connsiteY9" fmla="*/ 53631 h 214063"/>
                  <a:gd name="connsiteX10" fmla="*/ 0 w 454003"/>
                  <a:gd name="connsiteY10" fmla="*/ 149085 h 214063"/>
                  <a:gd name="connsiteX11" fmla="*/ 0 w 454003"/>
                  <a:gd name="connsiteY11" fmla="*/ 166494 h 214063"/>
                  <a:gd name="connsiteX12" fmla="*/ 47570 w 454003"/>
                  <a:gd name="connsiteY12" fmla="*/ 214064 h 214063"/>
                  <a:gd name="connsiteX13" fmla="*/ 322486 w 454003"/>
                  <a:gd name="connsiteY13" fmla="*/ 214064 h 214063"/>
                  <a:gd name="connsiteX14" fmla="*/ 333496 w 454003"/>
                  <a:gd name="connsiteY14" fmla="*/ 206654 h 214063"/>
                  <a:gd name="connsiteX15" fmla="*/ 330801 w 454003"/>
                  <a:gd name="connsiteY15" fmla="*/ 193659 h 214063"/>
                  <a:gd name="connsiteX16" fmla="*/ 309200 w 454003"/>
                  <a:gd name="connsiteY16" fmla="*/ 142709 h 21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4003" h="214063">
                    <a:moveTo>
                      <a:pt x="309200" y="142709"/>
                    </a:moveTo>
                    <a:cubicBezTo>
                      <a:pt x="309200" y="103362"/>
                      <a:pt x="341206" y="71355"/>
                      <a:pt x="380554" y="71355"/>
                    </a:cubicBezTo>
                    <a:cubicBezTo>
                      <a:pt x="392005" y="71355"/>
                      <a:pt x="403340" y="74363"/>
                      <a:pt x="414280" y="80285"/>
                    </a:cubicBezTo>
                    <a:cubicBezTo>
                      <a:pt x="417717" y="82132"/>
                      <a:pt x="421805" y="82213"/>
                      <a:pt x="425266" y="80459"/>
                    </a:cubicBezTo>
                    <a:lnTo>
                      <a:pt x="446565" y="69810"/>
                    </a:lnTo>
                    <a:cubicBezTo>
                      <a:pt x="450026" y="68079"/>
                      <a:pt x="452581" y="64235"/>
                      <a:pt x="453162" y="60414"/>
                    </a:cubicBezTo>
                    <a:cubicBezTo>
                      <a:pt x="453254" y="60101"/>
                      <a:pt x="453719" y="58208"/>
                      <a:pt x="453789" y="57895"/>
                    </a:cubicBezTo>
                    <a:cubicBezTo>
                      <a:pt x="454812" y="52541"/>
                      <a:pt x="452094" y="47175"/>
                      <a:pt x="447147" y="44864"/>
                    </a:cubicBezTo>
                    <a:cubicBezTo>
                      <a:pt x="403479" y="24401"/>
                      <a:pt x="335912" y="0"/>
                      <a:pt x="261631" y="0"/>
                    </a:cubicBezTo>
                    <a:cubicBezTo>
                      <a:pt x="180127" y="0"/>
                      <a:pt x="106195" y="29161"/>
                      <a:pt x="58532" y="53631"/>
                    </a:cubicBezTo>
                    <a:cubicBezTo>
                      <a:pt x="22437" y="72169"/>
                      <a:pt x="0" y="108751"/>
                      <a:pt x="0" y="149085"/>
                    </a:cubicBezTo>
                    <a:lnTo>
                      <a:pt x="0" y="166494"/>
                    </a:lnTo>
                    <a:cubicBezTo>
                      <a:pt x="0" y="192729"/>
                      <a:pt x="21346" y="214064"/>
                      <a:pt x="47570" y="214064"/>
                    </a:cubicBezTo>
                    <a:lnTo>
                      <a:pt x="322486" y="214064"/>
                    </a:lnTo>
                    <a:cubicBezTo>
                      <a:pt x="327317" y="214064"/>
                      <a:pt x="331684" y="211137"/>
                      <a:pt x="333496" y="206654"/>
                    </a:cubicBezTo>
                    <a:cubicBezTo>
                      <a:pt x="335331" y="202171"/>
                      <a:pt x="334263" y="197038"/>
                      <a:pt x="330801" y="193659"/>
                    </a:cubicBezTo>
                    <a:cubicBezTo>
                      <a:pt x="316865" y="180070"/>
                      <a:pt x="309200" y="161977"/>
                      <a:pt x="309200"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grpSp>
        <p:grpSp>
          <p:nvGrpSpPr>
            <p:cNvPr id="133" name="Gráfico 55">
              <a:extLst>
                <a:ext uri="{FF2B5EF4-FFF2-40B4-BE49-F238E27FC236}">
                  <a16:creationId xmlns:a16="http://schemas.microsoft.com/office/drawing/2014/main" id="{673E872E-0967-170F-D96E-76256D06FF2C}"/>
                </a:ext>
              </a:extLst>
            </p:cNvPr>
            <p:cNvGrpSpPr>
              <a:grpSpLocks noChangeAspect="1"/>
            </p:cNvGrpSpPr>
            <p:nvPr/>
          </p:nvGrpSpPr>
          <p:grpSpPr>
            <a:xfrm>
              <a:off x="6042410" y="4889878"/>
              <a:ext cx="182881" cy="182880"/>
              <a:chOff x="5171013" y="1306595"/>
              <a:chExt cx="570831" cy="570831"/>
            </a:xfrm>
            <a:solidFill>
              <a:schemeClr val="accent1"/>
            </a:solidFill>
          </p:grpSpPr>
          <p:sp>
            <p:nvSpPr>
              <p:cNvPr id="134" name="Forma libre 117">
                <a:extLst>
                  <a:ext uri="{FF2B5EF4-FFF2-40B4-BE49-F238E27FC236}">
                    <a16:creationId xmlns:a16="http://schemas.microsoft.com/office/drawing/2014/main" id="{E97E0824-390A-4BA2-4702-8FC68396BA8A}"/>
                  </a:ext>
                </a:extLst>
              </p:cNvPr>
              <p:cNvSpPr/>
              <p:nvPr/>
            </p:nvSpPr>
            <p:spPr>
              <a:xfrm>
                <a:off x="5503995" y="1639578"/>
                <a:ext cx="237848" cy="237847"/>
              </a:xfrm>
              <a:custGeom>
                <a:avLst/>
                <a:gdLst>
                  <a:gd name="connsiteX0" fmla="*/ 190278 w 237848"/>
                  <a:gd name="connsiteY0" fmla="*/ 142709 h 237847"/>
                  <a:gd name="connsiteX1" fmla="*/ 154605 w 237848"/>
                  <a:gd name="connsiteY1" fmla="*/ 159145 h 237847"/>
                  <a:gd name="connsiteX2" fmla="*/ 94054 w 237848"/>
                  <a:gd name="connsiteY2" fmla="*/ 128878 h 237847"/>
                  <a:gd name="connsiteX3" fmla="*/ 95140 w 237848"/>
                  <a:gd name="connsiteY3" fmla="*/ 118925 h 237847"/>
                  <a:gd name="connsiteX4" fmla="*/ 94058 w 237848"/>
                  <a:gd name="connsiteY4" fmla="*/ 108979 h 237847"/>
                  <a:gd name="connsiteX5" fmla="*/ 154607 w 237848"/>
                  <a:gd name="connsiteY5" fmla="*/ 78704 h 237847"/>
                  <a:gd name="connsiteX6" fmla="*/ 190280 w 237848"/>
                  <a:gd name="connsiteY6" fmla="*/ 95139 h 237847"/>
                  <a:gd name="connsiteX7" fmla="*/ 237848 w 237848"/>
                  <a:gd name="connsiteY7" fmla="*/ 47570 h 237847"/>
                  <a:gd name="connsiteX8" fmla="*/ 190278 w 237848"/>
                  <a:gd name="connsiteY8" fmla="*/ 0 h 237847"/>
                  <a:gd name="connsiteX9" fmla="*/ 142709 w 237848"/>
                  <a:gd name="connsiteY9" fmla="*/ 47570 h 237847"/>
                  <a:gd name="connsiteX10" fmla="*/ 143791 w 237848"/>
                  <a:gd name="connsiteY10" fmla="*/ 57516 h 237847"/>
                  <a:gd name="connsiteX11" fmla="*/ 83242 w 237848"/>
                  <a:gd name="connsiteY11" fmla="*/ 87790 h 237847"/>
                  <a:gd name="connsiteX12" fmla="*/ 47570 w 237848"/>
                  <a:gd name="connsiteY12" fmla="*/ 71355 h 237847"/>
                  <a:gd name="connsiteX13" fmla="*/ 0 w 237848"/>
                  <a:gd name="connsiteY13" fmla="*/ 118925 h 237847"/>
                  <a:gd name="connsiteX14" fmla="*/ 47571 w 237848"/>
                  <a:gd name="connsiteY14" fmla="*/ 166493 h 237847"/>
                  <a:gd name="connsiteX15" fmla="*/ 83238 w 237848"/>
                  <a:gd name="connsiteY15" fmla="*/ 150066 h 237847"/>
                  <a:gd name="connsiteX16" fmla="*/ 143793 w 237848"/>
                  <a:gd name="connsiteY16" fmla="*/ 180334 h 237847"/>
                  <a:gd name="connsiteX17" fmla="*/ 142710 w 237848"/>
                  <a:gd name="connsiteY17" fmla="*/ 190277 h 237847"/>
                  <a:gd name="connsiteX18" fmla="*/ 190280 w 237848"/>
                  <a:gd name="connsiteY18" fmla="*/ 237847 h 237847"/>
                  <a:gd name="connsiteX19" fmla="*/ 237848 w 237848"/>
                  <a:gd name="connsiteY19" fmla="*/ 190277 h 237847"/>
                  <a:gd name="connsiteX20" fmla="*/ 190278 w 237848"/>
                  <a:gd name="connsiteY20" fmla="*/ 142709 h 237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7848" h="237847">
                    <a:moveTo>
                      <a:pt x="190278" y="142709"/>
                    </a:moveTo>
                    <a:cubicBezTo>
                      <a:pt x="176009" y="142709"/>
                      <a:pt x="163332" y="149157"/>
                      <a:pt x="154605" y="159145"/>
                    </a:cubicBezTo>
                    <a:lnTo>
                      <a:pt x="94054" y="128878"/>
                    </a:lnTo>
                    <a:cubicBezTo>
                      <a:pt x="94742" y="125663"/>
                      <a:pt x="95140" y="122343"/>
                      <a:pt x="95140" y="118925"/>
                    </a:cubicBezTo>
                    <a:cubicBezTo>
                      <a:pt x="95140" y="115510"/>
                      <a:pt x="94745" y="112192"/>
                      <a:pt x="94058" y="108979"/>
                    </a:cubicBezTo>
                    <a:lnTo>
                      <a:pt x="154607" y="78704"/>
                    </a:lnTo>
                    <a:cubicBezTo>
                      <a:pt x="163335" y="88691"/>
                      <a:pt x="176010" y="95139"/>
                      <a:pt x="190280" y="95139"/>
                    </a:cubicBezTo>
                    <a:cubicBezTo>
                      <a:pt x="216502" y="95139"/>
                      <a:pt x="237848" y="73806"/>
                      <a:pt x="237848" y="47570"/>
                    </a:cubicBezTo>
                    <a:cubicBezTo>
                      <a:pt x="237848" y="21335"/>
                      <a:pt x="216502" y="0"/>
                      <a:pt x="190278" y="0"/>
                    </a:cubicBezTo>
                    <a:cubicBezTo>
                      <a:pt x="164055" y="0"/>
                      <a:pt x="142709" y="21334"/>
                      <a:pt x="142709" y="47570"/>
                    </a:cubicBezTo>
                    <a:cubicBezTo>
                      <a:pt x="142709" y="50985"/>
                      <a:pt x="143105" y="54303"/>
                      <a:pt x="143791" y="57516"/>
                    </a:cubicBezTo>
                    <a:lnTo>
                      <a:pt x="83242" y="87790"/>
                    </a:lnTo>
                    <a:cubicBezTo>
                      <a:pt x="74515" y="77804"/>
                      <a:pt x="61839" y="71355"/>
                      <a:pt x="47570" y="71355"/>
                    </a:cubicBezTo>
                    <a:cubicBezTo>
                      <a:pt x="21346" y="71355"/>
                      <a:pt x="0" y="92689"/>
                      <a:pt x="0" y="118925"/>
                    </a:cubicBezTo>
                    <a:cubicBezTo>
                      <a:pt x="0" y="145161"/>
                      <a:pt x="21348" y="166493"/>
                      <a:pt x="47571" y="166493"/>
                    </a:cubicBezTo>
                    <a:cubicBezTo>
                      <a:pt x="61838" y="166493"/>
                      <a:pt x="74510" y="160049"/>
                      <a:pt x="83238" y="150066"/>
                    </a:cubicBezTo>
                    <a:lnTo>
                      <a:pt x="143793" y="180334"/>
                    </a:lnTo>
                    <a:cubicBezTo>
                      <a:pt x="143106" y="183547"/>
                      <a:pt x="142710" y="186864"/>
                      <a:pt x="142710" y="190277"/>
                    </a:cubicBezTo>
                    <a:cubicBezTo>
                      <a:pt x="142710" y="216512"/>
                      <a:pt x="164056" y="237847"/>
                      <a:pt x="190280" y="237847"/>
                    </a:cubicBezTo>
                    <a:cubicBezTo>
                      <a:pt x="216502" y="237847"/>
                      <a:pt x="237848" y="216513"/>
                      <a:pt x="237848" y="190277"/>
                    </a:cubicBezTo>
                    <a:cubicBezTo>
                      <a:pt x="237848" y="164041"/>
                      <a:pt x="216502" y="142709"/>
                      <a:pt x="190278"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35" name="Forma libre 118">
                <a:extLst>
                  <a:ext uri="{FF2B5EF4-FFF2-40B4-BE49-F238E27FC236}">
                    <a16:creationId xmlns:a16="http://schemas.microsoft.com/office/drawing/2014/main" id="{DC55CB52-B290-03D3-BAC6-65CE8A7804FC}"/>
                  </a:ext>
                </a:extLst>
              </p:cNvPr>
              <p:cNvSpPr/>
              <p:nvPr/>
            </p:nvSpPr>
            <p:spPr>
              <a:xfrm>
                <a:off x="5289936" y="1306595"/>
                <a:ext cx="285415" cy="285415"/>
              </a:xfrm>
              <a:custGeom>
                <a:avLst/>
                <a:gdLst>
                  <a:gd name="connsiteX0" fmla="*/ 285416 w 285415"/>
                  <a:gd name="connsiteY0" fmla="*/ 142708 h 285415"/>
                  <a:gd name="connsiteX1" fmla="*/ 142708 w 285415"/>
                  <a:gd name="connsiteY1" fmla="*/ 285416 h 285415"/>
                  <a:gd name="connsiteX2" fmla="*/ 0 w 285415"/>
                  <a:gd name="connsiteY2" fmla="*/ 142708 h 285415"/>
                  <a:gd name="connsiteX3" fmla="*/ 142708 w 285415"/>
                  <a:gd name="connsiteY3" fmla="*/ 0 h 285415"/>
                  <a:gd name="connsiteX4" fmla="*/ 285416 w 285415"/>
                  <a:gd name="connsiteY4" fmla="*/ 142708 h 285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15" h="285415">
                    <a:moveTo>
                      <a:pt x="285416" y="142708"/>
                    </a:moveTo>
                    <a:cubicBezTo>
                      <a:pt x="285416" y="221523"/>
                      <a:pt x="221523" y="285416"/>
                      <a:pt x="142708" y="285416"/>
                    </a:cubicBezTo>
                    <a:cubicBezTo>
                      <a:pt x="63892" y="285416"/>
                      <a:pt x="0" y="221523"/>
                      <a:pt x="0" y="142708"/>
                    </a:cubicBezTo>
                    <a:cubicBezTo>
                      <a:pt x="0" y="63892"/>
                      <a:pt x="63892" y="0"/>
                      <a:pt x="142708" y="0"/>
                    </a:cubicBezTo>
                    <a:cubicBezTo>
                      <a:pt x="221523" y="0"/>
                      <a:pt x="285416" y="63892"/>
                      <a:pt x="285416" y="142708"/>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sp>
            <p:nvSpPr>
              <p:cNvPr id="136" name="Forma libre 119">
                <a:extLst>
                  <a:ext uri="{FF2B5EF4-FFF2-40B4-BE49-F238E27FC236}">
                    <a16:creationId xmlns:a16="http://schemas.microsoft.com/office/drawing/2014/main" id="{6DE838FC-7A7B-33C3-085F-C46FAFC089F3}"/>
                  </a:ext>
                </a:extLst>
              </p:cNvPr>
              <p:cNvSpPr/>
              <p:nvPr/>
            </p:nvSpPr>
            <p:spPr>
              <a:xfrm>
                <a:off x="5171013" y="1615793"/>
                <a:ext cx="454003" cy="214063"/>
              </a:xfrm>
              <a:custGeom>
                <a:avLst/>
                <a:gdLst>
                  <a:gd name="connsiteX0" fmla="*/ 309200 w 454003"/>
                  <a:gd name="connsiteY0" fmla="*/ 142709 h 214063"/>
                  <a:gd name="connsiteX1" fmla="*/ 380554 w 454003"/>
                  <a:gd name="connsiteY1" fmla="*/ 71355 h 214063"/>
                  <a:gd name="connsiteX2" fmla="*/ 414280 w 454003"/>
                  <a:gd name="connsiteY2" fmla="*/ 80285 h 214063"/>
                  <a:gd name="connsiteX3" fmla="*/ 425266 w 454003"/>
                  <a:gd name="connsiteY3" fmla="*/ 80459 h 214063"/>
                  <a:gd name="connsiteX4" fmla="*/ 446565 w 454003"/>
                  <a:gd name="connsiteY4" fmla="*/ 69810 h 214063"/>
                  <a:gd name="connsiteX5" fmla="*/ 453162 w 454003"/>
                  <a:gd name="connsiteY5" fmla="*/ 60414 h 214063"/>
                  <a:gd name="connsiteX6" fmla="*/ 453789 w 454003"/>
                  <a:gd name="connsiteY6" fmla="*/ 57895 h 214063"/>
                  <a:gd name="connsiteX7" fmla="*/ 447147 w 454003"/>
                  <a:gd name="connsiteY7" fmla="*/ 44864 h 214063"/>
                  <a:gd name="connsiteX8" fmla="*/ 261631 w 454003"/>
                  <a:gd name="connsiteY8" fmla="*/ 0 h 214063"/>
                  <a:gd name="connsiteX9" fmla="*/ 58532 w 454003"/>
                  <a:gd name="connsiteY9" fmla="*/ 53631 h 214063"/>
                  <a:gd name="connsiteX10" fmla="*/ 0 w 454003"/>
                  <a:gd name="connsiteY10" fmla="*/ 149085 h 214063"/>
                  <a:gd name="connsiteX11" fmla="*/ 0 w 454003"/>
                  <a:gd name="connsiteY11" fmla="*/ 166494 h 214063"/>
                  <a:gd name="connsiteX12" fmla="*/ 47570 w 454003"/>
                  <a:gd name="connsiteY12" fmla="*/ 214064 h 214063"/>
                  <a:gd name="connsiteX13" fmla="*/ 322486 w 454003"/>
                  <a:gd name="connsiteY13" fmla="*/ 214064 h 214063"/>
                  <a:gd name="connsiteX14" fmla="*/ 333496 w 454003"/>
                  <a:gd name="connsiteY14" fmla="*/ 206654 h 214063"/>
                  <a:gd name="connsiteX15" fmla="*/ 330801 w 454003"/>
                  <a:gd name="connsiteY15" fmla="*/ 193659 h 214063"/>
                  <a:gd name="connsiteX16" fmla="*/ 309200 w 454003"/>
                  <a:gd name="connsiteY16" fmla="*/ 142709 h 214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4003" h="214063">
                    <a:moveTo>
                      <a:pt x="309200" y="142709"/>
                    </a:moveTo>
                    <a:cubicBezTo>
                      <a:pt x="309200" y="103362"/>
                      <a:pt x="341206" y="71355"/>
                      <a:pt x="380554" y="71355"/>
                    </a:cubicBezTo>
                    <a:cubicBezTo>
                      <a:pt x="392005" y="71355"/>
                      <a:pt x="403340" y="74363"/>
                      <a:pt x="414280" y="80285"/>
                    </a:cubicBezTo>
                    <a:cubicBezTo>
                      <a:pt x="417717" y="82132"/>
                      <a:pt x="421805" y="82213"/>
                      <a:pt x="425266" y="80459"/>
                    </a:cubicBezTo>
                    <a:lnTo>
                      <a:pt x="446565" y="69810"/>
                    </a:lnTo>
                    <a:cubicBezTo>
                      <a:pt x="450026" y="68079"/>
                      <a:pt x="452581" y="64235"/>
                      <a:pt x="453162" y="60414"/>
                    </a:cubicBezTo>
                    <a:cubicBezTo>
                      <a:pt x="453254" y="60101"/>
                      <a:pt x="453719" y="58208"/>
                      <a:pt x="453789" y="57895"/>
                    </a:cubicBezTo>
                    <a:cubicBezTo>
                      <a:pt x="454812" y="52541"/>
                      <a:pt x="452094" y="47175"/>
                      <a:pt x="447147" y="44864"/>
                    </a:cubicBezTo>
                    <a:cubicBezTo>
                      <a:pt x="403479" y="24401"/>
                      <a:pt x="335912" y="0"/>
                      <a:pt x="261631" y="0"/>
                    </a:cubicBezTo>
                    <a:cubicBezTo>
                      <a:pt x="180127" y="0"/>
                      <a:pt x="106195" y="29161"/>
                      <a:pt x="58532" y="53631"/>
                    </a:cubicBezTo>
                    <a:cubicBezTo>
                      <a:pt x="22437" y="72169"/>
                      <a:pt x="0" y="108751"/>
                      <a:pt x="0" y="149085"/>
                    </a:cubicBezTo>
                    <a:lnTo>
                      <a:pt x="0" y="166494"/>
                    </a:lnTo>
                    <a:cubicBezTo>
                      <a:pt x="0" y="192729"/>
                      <a:pt x="21346" y="214064"/>
                      <a:pt x="47570" y="214064"/>
                    </a:cubicBezTo>
                    <a:lnTo>
                      <a:pt x="322486" y="214064"/>
                    </a:lnTo>
                    <a:cubicBezTo>
                      <a:pt x="327317" y="214064"/>
                      <a:pt x="331684" y="211137"/>
                      <a:pt x="333496" y="206654"/>
                    </a:cubicBezTo>
                    <a:cubicBezTo>
                      <a:pt x="335331" y="202171"/>
                      <a:pt x="334263" y="197038"/>
                      <a:pt x="330801" y="193659"/>
                    </a:cubicBezTo>
                    <a:cubicBezTo>
                      <a:pt x="316865" y="180070"/>
                      <a:pt x="309200" y="161977"/>
                      <a:pt x="309200" y="142709"/>
                    </a:cubicBezTo>
                    <a:close/>
                  </a:path>
                </a:pathLst>
              </a:custGeom>
              <a:grpFill/>
              <a:ln w="1098" cap="flat">
                <a:noFill/>
                <a:prstDash val="solid"/>
                <a:miter/>
              </a:ln>
            </p:spPr>
            <p:txBody>
              <a:bodyPr rtlCol="0" anchor="ctr"/>
              <a:lst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a:lstStyle>
              <a:p>
                <a:endParaRPr lang="es-MX" sz="900"/>
              </a:p>
            </p:txBody>
          </p:sp>
        </p:grpSp>
      </p:grpSp>
    </p:spTree>
    <p:extLst>
      <p:ext uri="{BB962C8B-B14F-4D97-AF65-F5344CB8AC3E}">
        <p14:creationId xmlns:p14="http://schemas.microsoft.com/office/powerpoint/2010/main" val="996399319"/>
      </p:ext>
    </p:extLst>
  </p:cSld>
  <p:clrMapOvr>
    <a:masterClrMapping/>
  </p:clrMapOvr>
</p:sld>
</file>

<file path=ppt/theme/theme1.xml><?xml version="1.0" encoding="utf-8"?>
<a:theme xmlns:a="http://schemas.openxmlformats.org/drawingml/2006/main" name="Custom Design">
  <a:themeElements>
    <a:clrScheme name="BMO PALETTE COLOURS">
      <a:dk1>
        <a:sysClr val="windowText" lastClr="000000"/>
      </a:dk1>
      <a:lt1>
        <a:sysClr val="window" lastClr="FFFFFF"/>
      </a:lt1>
      <a:dk2>
        <a:srgbClr val="44546A"/>
      </a:dk2>
      <a:lt2>
        <a:srgbClr val="E7E6E6"/>
      </a:lt2>
      <a:accent1>
        <a:srgbClr val="004068"/>
      </a:accent1>
      <a:accent2>
        <a:srgbClr val="0079C1"/>
      </a:accent2>
      <a:accent3>
        <a:srgbClr val="3C93CD"/>
      </a:accent3>
      <a:accent4>
        <a:srgbClr val="6DAEDA"/>
      </a:accent4>
      <a:accent5>
        <a:srgbClr val="5B9BD5"/>
      </a:accent5>
      <a:accent6>
        <a:srgbClr val="9FC9E6"/>
      </a:accent6>
      <a:hlink>
        <a:srgbClr val="4E4E4E"/>
      </a:hlink>
      <a:folHlink>
        <a:srgbClr val="70707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b138781-871d-44cd-b8f2-26378498cc62" xsi:nil="true"/>
    <lcf76f155ced4ddcb4097134ff3c332f xmlns="0610f6d5-5992-4fcb-8b8d-cc4b7846e926">
      <Terms xmlns="http://schemas.microsoft.com/office/infopath/2007/PartnerControls"/>
    </lcf76f155ced4ddcb4097134ff3c332f>
    <_ip_UnifiedCompliancePolicyUIAction xmlns="http://schemas.microsoft.com/sharepoint/v3" xsi:nil="true"/>
    <_ip_UnifiedCompliancePolicyProperties xmlns="http://schemas.microsoft.com/sharepoint/v3" xsi:nil="true"/>
    <SharedWithUsers xmlns="2b138781-871d-44cd-b8f2-26378498cc62">
      <UserInfo>
        <DisplayName>Milroy, Heather</DisplayName>
        <AccountId>241</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ACAF6BA33AD24B93F20EAF290FA823" ma:contentTypeVersion="21" ma:contentTypeDescription="Create a new document." ma:contentTypeScope="" ma:versionID="a4938f6fa872045291640ff8652cb6d5">
  <xsd:schema xmlns:xsd="http://www.w3.org/2001/XMLSchema" xmlns:xs="http://www.w3.org/2001/XMLSchema" xmlns:p="http://schemas.microsoft.com/office/2006/metadata/properties" xmlns:ns1="http://schemas.microsoft.com/sharepoint/v3" xmlns:ns2="0610f6d5-5992-4fcb-8b8d-cc4b7846e926" xmlns:ns3="2b138781-871d-44cd-b8f2-26378498cc62" targetNamespace="http://schemas.microsoft.com/office/2006/metadata/properties" ma:root="true" ma:fieldsID="bac30d3be16d59fc3b4355765420331a" ns1:_="" ns2:_="" ns3:_="">
    <xsd:import namespace="http://schemas.microsoft.com/sharepoint/v3"/>
    <xsd:import namespace="0610f6d5-5992-4fcb-8b8d-cc4b7846e926"/>
    <xsd:import namespace="2b138781-871d-44cd-b8f2-26378498cc6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2:lcf76f155ced4ddcb4097134ff3c332f" minOccurs="0"/>
                <xsd:element ref="ns3:TaxCatchAll"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610f6d5-5992-4fcb-8b8d-cc4b7846e92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906512b2-88d7-49f9-9198-742f45649134" ma:termSetId="09814cd3-568e-fe90-9814-8d621ff8fb84" ma:anchorId="fba54fb3-c3e1-fe81-a776-ca4b69148c4d" ma:open="true" ma:isKeyword="false">
      <xsd:complexType>
        <xsd:sequence>
          <xsd:element ref="pc:Terms" minOccurs="0" maxOccurs="1"/>
        </xsd:sequence>
      </xsd:complexType>
    </xsd:element>
    <xsd:element name="MediaServiceLocation" ma:index="25" nillable="true" ma:displayName="Location" ma:internalName="MediaServiceLocation" ma:readOnly="true">
      <xsd:simpleType>
        <xsd:restriction base="dms:Text"/>
      </xsd:simple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b138781-871d-44cd-b8f2-26378498cc6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54bfde57-41d7-4a20-84b4-0088c1f1df5f}" ma:internalName="TaxCatchAll" ma:showField="CatchAllData" ma:web="2b138781-871d-44cd-b8f2-26378498cc6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9283184-A984-4DAA-98CE-1DA54EAEEBE9}">
  <ds:schemaRefs>
    <ds:schemaRef ds:uri="http://schemas.microsoft.com/sharepoint/v3/contenttype/forms"/>
  </ds:schemaRefs>
</ds:datastoreItem>
</file>

<file path=customXml/itemProps2.xml><?xml version="1.0" encoding="utf-8"?>
<ds:datastoreItem xmlns:ds="http://schemas.openxmlformats.org/officeDocument/2006/customXml" ds:itemID="{4CD88165-0A5D-4B47-96F0-9E83DEFBAB83}">
  <ds:schemaRefs>
    <ds:schemaRef ds:uri="http://schemas.microsoft.com/office/2006/metadata/properties"/>
    <ds:schemaRef ds:uri="92775aac-8936-4e1a-b48c-032ab55a5657"/>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e4431c8d-8611-4488-a32b-d2565b2a1cc0"/>
    <ds:schemaRef ds:uri="http://www.w3.org/XML/1998/namespace"/>
    <ds:schemaRef ds:uri="http://purl.org/dc/dcmitype/"/>
    <ds:schemaRef ds:uri="2b138781-871d-44cd-b8f2-26378498cc62"/>
    <ds:schemaRef ds:uri="0610f6d5-5992-4fcb-8b8d-cc4b7846e926"/>
    <ds:schemaRef ds:uri="http://schemas.microsoft.com/sharepoint/v3"/>
  </ds:schemaRefs>
</ds:datastoreItem>
</file>

<file path=customXml/itemProps3.xml><?xml version="1.0" encoding="utf-8"?>
<ds:datastoreItem xmlns:ds="http://schemas.openxmlformats.org/officeDocument/2006/customXml" ds:itemID="{BE521F33-4F7B-44B6-A0BD-184C835870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610f6d5-5992-4fcb-8b8d-cc4b7846e926"/>
    <ds:schemaRef ds:uri="2b138781-871d-44cd-b8f2-26378498cc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9451</TotalTime>
  <Words>1626</Words>
  <Application>Microsoft Office PowerPoint</Application>
  <PresentationFormat>Widescreen</PresentationFormat>
  <Paragraphs>307</Paragraphs>
  <Slides>31</Slides>
  <Notes>10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31</vt:i4>
      </vt:variant>
    </vt:vector>
  </HeadingPairs>
  <TitlesOfParts>
    <vt:vector size="43" baseType="lpstr">
      <vt:lpstr>Arial</vt:lpstr>
      <vt:lpstr>Calibri</vt:lpstr>
      <vt:lpstr>Calibri Light</vt:lpstr>
      <vt:lpstr>Dax Offc Pro</vt:lpstr>
      <vt:lpstr>Lato</vt:lpstr>
      <vt:lpstr>Lato Heavy</vt:lpstr>
      <vt:lpstr>Lato Light</vt:lpstr>
      <vt:lpstr>Poppins</vt:lpstr>
      <vt:lpstr>Poppins Medium</vt:lpstr>
      <vt:lpstr>Roboto</vt:lpstr>
      <vt:lpstr>Custom Design</vt:lpstr>
      <vt:lpstr>1_Custom Design</vt:lpstr>
      <vt:lpstr>How BMO accomplished one of the largest North American banking acquisitions: A deep dive into Analytics Delivery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White, Sheena (Comms)</dc:creator>
  <cp:lastModifiedBy>Lemmi, Rodrigo</cp:lastModifiedBy>
  <cp:revision>165</cp:revision>
  <cp:lastPrinted>2022-09-06T17:46:21Z</cp:lastPrinted>
  <dcterms:created xsi:type="dcterms:W3CDTF">2022-03-07T15:16:52Z</dcterms:created>
  <dcterms:modified xsi:type="dcterms:W3CDTF">2024-03-14T09:43:56Z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cf00cb3-7a5d-4674-b157-6d675423df49_Enabled">
    <vt:lpwstr>true</vt:lpwstr>
  </property>
  <property fmtid="{D5CDD505-2E9C-101B-9397-08002B2CF9AE}" pid="3" name="MSIP_Label_0cf00cb3-7a5d-4674-b157-6d675423df49_SetDate">
    <vt:lpwstr>2022-03-07T15:16:52Z</vt:lpwstr>
  </property>
  <property fmtid="{D5CDD505-2E9C-101B-9397-08002B2CF9AE}" pid="4" name="MSIP_Label_0cf00cb3-7a5d-4674-b157-6d675423df49_Method">
    <vt:lpwstr>Standard</vt:lpwstr>
  </property>
  <property fmtid="{D5CDD505-2E9C-101B-9397-08002B2CF9AE}" pid="5" name="MSIP_Label_0cf00cb3-7a5d-4674-b157-6d675423df49_Name">
    <vt:lpwstr>Internal</vt:lpwstr>
  </property>
  <property fmtid="{D5CDD505-2E9C-101B-9397-08002B2CF9AE}" pid="6" name="MSIP_Label_0cf00cb3-7a5d-4674-b157-6d675423df49_SiteId">
    <vt:lpwstr>ece76e02-a02b-4c4a-906d-98a34c5ce07a</vt:lpwstr>
  </property>
  <property fmtid="{D5CDD505-2E9C-101B-9397-08002B2CF9AE}" pid="7" name="MSIP_Label_0cf00cb3-7a5d-4674-b157-6d675423df49_ActionId">
    <vt:lpwstr>a9638077-4ac2-4098-a47f-a71182caf54b</vt:lpwstr>
  </property>
  <property fmtid="{D5CDD505-2E9C-101B-9397-08002B2CF9AE}" pid="8" name="MSIP_Label_0cf00cb3-7a5d-4674-b157-6d675423df49_ContentBits">
    <vt:lpwstr>0</vt:lpwstr>
  </property>
  <property fmtid="{D5CDD505-2E9C-101B-9397-08002B2CF9AE}" pid="9" name="ContentTypeId">
    <vt:lpwstr>0x010100BCACAF6BA33AD24B93F20EAF290FA823</vt:lpwstr>
  </property>
  <property fmtid="{D5CDD505-2E9C-101B-9397-08002B2CF9AE}" pid="10" name="MediaServiceImageTags">
    <vt:lpwstr/>
  </property>
</Properties>
</file>