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14/8/2022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94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9" y="1975946"/>
            <a:ext cx="11319640" cy="1548140"/>
          </a:xfrm>
          <a:solidFill>
            <a:srgbClr val="BF4D28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SQL Server Programming and </a:t>
            </a:r>
            <a:br>
              <a:rPr lang="en-US" dirty="0">
                <a:solidFill>
                  <a:schemeClr val="bg1"/>
                </a:solidFill>
                <a:latin typeface="Seguo-semibold"/>
              </a:rPr>
            </a:br>
            <a:r>
              <a:rPr lang="en-US" dirty="0">
                <a:solidFill>
                  <a:schemeClr val="bg1"/>
                </a:solidFill>
                <a:latin typeface="Seguo-semibold"/>
              </a:rPr>
              <a:t>Stored Procedures Fundamentals</a:t>
            </a:r>
            <a:endParaRPr lang="en-US" dirty="0">
              <a:latin typeface="Seguo-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89466-8E34-28FF-9493-E96BD45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B5481-C577-3D80-7968-86A99598650D}"/>
              </a:ext>
            </a:extLst>
          </p:cNvPr>
          <p:cNvSpPr txBox="1"/>
          <p:nvPr/>
        </p:nvSpPr>
        <p:spPr>
          <a:xfrm>
            <a:off x="557049" y="372066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F4D28"/>
                </a:solidFill>
              </a:rPr>
              <a:t>Enrique Valencia</a:t>
            </a:r>
          </a:p>
        </p:txBody>
      </p:sp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         Course Curriculum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D434E-287B-FA2C-847B-E7C8EC42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5" y="1347424"/>
            <a:ext cx="10289628" cy="52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3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341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Seguo-semibold</vt:lpstr>
      <vt:lpstr>Arial</vt:lpstr>
      <vt:lpstr>Calibri</vt:lpstr>
      <vt:lpstr>Calibri Light</vt:lpstr>
      <vt:lpstr>Office Theme</vt:lpstr>
      <vt:lpstr>SQL Server Programming and  Stored Procedures Fundamentals</vt:lpstr>
      <vt:lpstr>         Course Curriculum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24</cp:revision>
  <dcterms:created xsi:type="dcterms:W3CDTF">2020-06-25T05:08:27Z</dcterms:created>
  <dcterms:modified xsi:type="dcterms:W3CDTF">2022-08-13T17:16:24Z</dcterms:modified>
</cp:coreProperties>
</file>