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D2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0244-70D8-46C6-9E76-C0A03F4C6201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0BDC-FBAE-4FBB-8055-A6B2FC9704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60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3EC-D6A9-41C4-9FBE-2C85556D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7F14-4FEF-4C34-80DA-A7BEF8F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FA8-4B5F-4729-B291-CDF665B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B96D-E6F4-4949-966D-5A9F441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7D4-120E-4496-B7F9-892A744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5E0D-A652-49DC-89DE-4816439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5E60-62F1-443D-B9F7-C203348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CAF-FE30-4DCA-AABA-94175D0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F8F6-C7BC-4947-8364-05A310D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B3B0-93F8-4780-802B-994D3ED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9BB36-0604-4A99-BE20-42C178B8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2BE2-6F45-4C03-B8D8-445FDF20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D55-6102-47AC-B885-504D24C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D7FD-094C-4C1B-A926-6DA77A1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BD0-ED82-4BF0-AB42-6D9ED10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B-E838-42B0-80BE-3214A16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496-290F-4A82-BF9F-EF4E9DF6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54F2-D003-4FB1-8BBB-F7DC89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3883-91CC-4389-AB0D-CEF4675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427D-0589-4AA8-9A08-D309AFE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6BE-654A-4F53-A0AA-8779BDC2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E62-68B4-4E2C-BD64-EE9DFAE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4185-D62A-44F2-8C01-C978FF1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81CD-F28D-4871-8307-AADBF63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3928-82C6-4E07-B14E-511CE7D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1EF5-D5D8-4513-A51D-DFB62CAF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FE33-BA0C-42E3-9713-A39677BE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9AE-0BDE-47DB-A171-BAACB858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E1E-C33B-4F31-93A2-B17F933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67AD-2DC1-4745-AEA2-C9B7859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28C-E725-4DCB-9E50-20C6A23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B5B-0CDC-45FF-B9BF-5D0ECD4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D01F-CFD5-4A02-8A59-96377F06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DB24-6025-43DC-86EE-805D6427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AD1-1BEC-4B0B-BA4F-C2652171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F662-54B9-471E-9083-5DA1DA04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9734-7374-4537-A7BE-774362E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C6391-BCC4-41B0-A25E-61361CF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3A451-95EB-4D49-81BA-18CAD24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04F-7F4A-4E1E-A778-49C536B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0AAF3-4FE6-4A0A-BCC2-572A198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0E63C-69C4-4C74-BDBE-BF719DC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8B5D-2B74-4EAF-A289-8130EE1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F80-02A9-4C5D-9956-3E09DCC8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30607-6C2A-4F3A-B6E7-A4F7CBA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DA92-DDB1-4CDC-B2D9-7940F23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29-9A4F-4CE2-B570-B3F27A84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5D4-8F2E-4932-9C28-14F3D3D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4187-8E0A-4CCE-82EE-341B5C7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E0BF-1773-4C17-8477-F89CA08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D47A-B95A-4CA4-9946-F0C3CD5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75C0-9DB0-40A0-A8A3-448F509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BCD-9DF4-40B2-9FE0-02AC8B3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0868-F4C0-4973-9368-267692B3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18DC4-6790-430B-85CC-6CCBF3D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398-D72E-43E8-85E8-BAFE56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3488-3DDB-43B2-A745-CCF6B8A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8D0-25E6-43E3-B3A4-BC78409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445C-6A5B-4602-AADF-061536A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54C6-01BE-44A0-9B6D-AB00936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99D-1701-4EA0-8B86-2602EF31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5271-01B8-4654-B508-7CAB4207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46E-C547-4C71-9CCE-3F9E509B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499001"/>
            <a:ext cx="234315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2EC61-2861-1C9C-C1F6-0D13536E3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35135"/>
            <a:ext cx="12192000" cy="35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166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Seguo-semibold</vt:lpstr>
      <vt:lpstr>Arial</vt:lpstr>
      <vt:lpstr>Calibri</vt:lpstr>
      <vt:lpstr>Calibri Light</vt:lpstr>
      <vt:lpstr>Office Theme</vt:lpstr>
      <vt:lpstr>Takeaways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 </dc:title>
  <dc:creator>Ricky Valencia</dc:creator>
  <cp:lastModifiedBy>H100752</cp:lastModifiedBy>
  <cp:revision>22</cp:revision>
  <dcterms:created xsi:type="dcterms:W3CDTF">2020-06-25T05:08:27Z</dcterms:created>
  <dcterms:modified xsi:type="dcterms:W3CDTF">2022-08-11T11:34:07Z</dcterms:modified>
</cp:coreProperties>
</file>