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14/8/2022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3299E-BB4C-4D2C-6534-1F21BBD5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453" y="1466806"/>
            <a:ext cx="9708347" cy="40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Seguo-semibold</vt:lpstr>
      <vt:lpstr>Arial</vt:lpstr>
      <vt:lpstr>Calibri</vt:lpstr>
      <vt:lpstr>Calibri Light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16</cp:revision>
  <dcterms:created xsi:type="dcterms:W3CDTF">2020-06-25T05:08:27Z</dcterms:created>
  <dcterms:modified xsi:type="dcterms:W3CDTF">2022-08-13T18:18:13Z</dcterms:modified>
</cp:coreProperties>
</file>