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25/8/2020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12A60A-A4B2-49A3-825C-96886920A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562100"/>
            <a:ext cx="975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E3171-C136-41CB-905A-2CDC8CA3F195}"/>
              </a:ext>
            </a:extLst>
          </p:cNvPr>
          <p:cNvSpPr txBox="1">
            <a:spLocks/>
          </p:cNvSpPr>
          <p:nvPr/>
        </p:nvSpPr>
        <p:spPr>
          <a:xfrm>
            <a:off x="1582615" y="223836"/>
            <a:ext cx="9026769" cy="914401"/>
          </a:xfrm>
          <a:prstGeom prst="rect">
            <a:avLst/>
          </a:prstGeom>
          <a:solidFill>
            <a:srgbClr val="BF4D2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>
                <a:latin typeface="Seguo-semibold"/>
              </a:rPr>
              <a:t>		</a:t>
            </a:r>
            <a:endParaRPr lang="en-US" dirty="0">
              <a:latin typeface="Seguo-semi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264EB-5871-4674-ADEC-DC2786D1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1502D-6CE4-4586-9AAD-AD18A499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1871133"/>
            <a:ext cx="11480800" cy="25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6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169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Seguo-semibold</vt:lpstr>
      <vt:lpstr>Office Theme</vt:lpstr>
      <vt:lpstr>Takeaways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Ricky Valencia</cp:lastModifiedBy>
  <cp:revision>20</cp:revision>
  <dcterms:created xsi:type="dcterms:W3CDTF">2020-06-25T05:08:27Z</dcterms:created>
  <dcterms:modified xsi:type="dcterms:W3CDTF">2020-08-25T02:31:05Z</dcterms:modified>
</cp:coreProperties>
</file>