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6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499001"/>
            <a:ext cx="23431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062BA-69E2-4F6D-B664-5229A2757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1752600"/>
            <a:ext cx="8267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166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Seguo-semibold</vt:lpstr>
      <vt:lpstr>Office Theme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Ricky Valencia</cp:lastModifiedBy>
  <cp:revision>21</cp:revision>
  <dcterms:created xsi:type="dcterms:W3CDTF">2020-06-25T05:08:27Z</dcterms:created>
  <dcterms:modified xsi:type="dcterms:W3CDTF">2020-08-31T16:31:40Z</dcterms:modified>
</cp:coreProperties>
</file>