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5/10/2020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6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499001"/>
            <a:ext cx="2343150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CC5A5C-A51A-4D99-95D7-274923DAF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15" y="1320482"/>
            <a:ext cx="8008425" cy="37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166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Seguo-semibold</vt:lpstr>
      <vt:lpstr>Office Theme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Ricky Valencia</cp:lastModifiedBy>
  <cp:revision>25</cp:revision>
  <dcterms:created xsi:type="dcterms:W3CDTF">2020-06-25T05:08:27Z</dcterms:created>
  <dcterms:modified xsi:type="dcterms:W3CDTF">2020-10-05T09:11:05Z</dcterms:modified>
</cp:coreProperties>
</file>