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13/11/2020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D2275-9CA2-4449-8B33-47FD47CC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485900"/>
            <a:ext cx="10344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12472-9DCB-4B2A-B706-75E120EFD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47" y="1928791"/>
            <a:ext cx="9887169" cy="30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332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Seguo-semibold</vt:lpstr>
      <vt:lpstr>Office Theme</vt:lpstr>
      <vt:lpstr>Takeaways  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28</cp:revision>
  <dcterms:created xsi:type="dcterms:W3CDTF">2020-06-25T05:08:27Z</dcterms:created>
  <dcterms:modified xsi:type="dcterms:W3CDTF">2020-11-12T18:18:08Z</dcterms:modified>
</cp:coreProperties>
</file>