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6"/>
  </p:notesMasterIdLst>
  <p:sldIdLst>
    <p:sldId id="257" r:id="rId2"/>
    <p:sldId id="259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D2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0244-70D8-46C6-9E76-C0A03F4C6201}" type="datetimeFigureOut">
              <a:rPr lang="en-SG" smtClean="0"/>
              <a:t>20/1/2021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0BDC-FBAE-4FBB-8055-A6B2FC9704B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19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16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002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382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section of the course, we are going to study all about using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are going to discuss the basics of using variables.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the three main things you will need to be able to do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working with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Those three main things are: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Giving a value to a variable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referencing a variable in a query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we will proceed to study specific uses for variables in SQL Server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will show you how to store query results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how to exhibit those values you stored in variables using either print or select statements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practice how to refer to a single record in variables and how to gather values in variables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we will talk about global variables, and how useful they are in retrieving system information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SG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see you in the next video. </a:t>
            </a:r>
            <a:endParaRPr lang="en-SG" sz="18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0BDC-FBAE-4FBB-8055-A6B2FC9704B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02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3EC-D6A9-41C4-9FBE-2C85556DE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7F14-4FEF-4C34-80DA-A7BEF8F44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FA8-4B5F-4729-B291-CDF665B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B96D-E6F4-4949-966D-5A9F441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07D4-120E-4496-B7F9-892A744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5E0D-A652-49DC-89DE-48164393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85E60-62F1-443D-B9F7-C203348F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3CAF-FE30-4DCA-AABA-94175D0D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F8F6-C7BC-4947-8364-05A310D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B3B0-93F8-4780-802B-994D3ED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9BB36-0604-4A99-BE20-42C178B81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62BE2-6F45-4C03-B8D8-445FDF20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D55-6102-47AC-B885-504D24C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D7FD-094C-4C1B-A926-6DA77A16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1BD0-ED82-4BF0-AB42-6D9ED10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05B-E838-42B0-80BE-3214A168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8496-290F-4A82-BF9F-EF4E9DF6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454F2-D003-4FB1-8BBB-F7DC8936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3883-91CC-4389-AB0D-CEF46757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427D-0589-4AA8-9A08-D309AFE4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E6BE-654A-4F53-A0AA-8779BDC2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6CE62-68B4-4E2C-BD64-EE9DFAE92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4185-D62A-44F2-8C01-C978FF1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81CD-F28D-4871-8307-AADBF63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3928-82C6-4E07-B14E-511CE7DB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5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1EF5-D5D8-4513-A51D-DFB62CAF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FE33-BA0C-42E3-9713-A39677BE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159AE-0BDE-47DB-A171-BAACB858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AE1E-C33B-4F31-93A2-B17F933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67AD-2DC1-4745-AEA2-C9B78594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A28C-E725-4DCB-9E50-20C6A23E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AB5B-0CDC-45FF-B9BF-5D0ECD4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D01F-CFD5-4A02-8A59-96377F06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DB24-6025-43DC-86EE-805D6427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AD1-1BEC-4B0B-BA4F-C2652171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F662-54B9-471E-9083-5DA1DA04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09734-7374-4537-A7BE-774362E0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C6391-BCC4-41B0-A25E-61361CF5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3A451-95EB-4D49-81BA-18CAD24A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04F-7F4A-4E1E-A778-49C536B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0AAF3-4FE6-4A0A-BCC2-572A198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0E63C-69C4-4C74-BDBE-BF719DC4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8B5D-2B74-4EAF-A289-8130EE19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F80-02A9-4C5D-9956-3E09DCC8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30607-6C2A-4F3A-B6E7-A4F7CBA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DA92-DDB1-4CDC-B2D9-7940F238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B29-9A4F-4CE2-B570-B3F27A84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5D4-8F2E-4932-9C28-14F3D3D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4187-8E0A-4CCE-82EE-341B5C75C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6E0BF-1773-4C17-8477-F89CA08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D47A-B95A-4CA4-9946-F0C3CD57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D75C0-9DB0-40A0-A8A3-448F509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BCD-9DF4-40B2-9FE0-02AC8B39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60868-F4C0-4973-9368-267692B3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18DC4-6790-430B-85CC-6CCBF3D1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5398-D72E-43E8-85E8-BAFE56E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3488-3DDB-43B2-A745-CCF6B8A7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B8D0-25E6-43E3-B3A4-BC78409C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F445C-6A5B-4602-AADF-061536AC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54C6-01BE-44A0-9B6D-AB009365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99D-1701-4EA0-8B86-2602EF31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AA64C-5429-4180-9C19-5CBDF38227A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5271-01B8-4654-B508-7CAB4207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246E-C547-4C71-9CCE-3F9E509B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9A75-4509-491F-9AA5-E66C36176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2383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Takeaways</a:t>
            </a:r>
            <a:r>
              <a:rPr lang="en-US" dirty="0">
                <a:latin typeface="Seguo-semibold"/>
              </a:rPr>
              <a:t>	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32981-9A9E-4ABF-A904-C26033088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2548"/>
            <a:ext cx="12192000" cy="39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B1E-6CCD-43D4-9B5F-AD797DD3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418396"/>
            <a:ext cx="9026769" cy="914401"/>
          </a:xfrm>
          <a:solidFill>
            <a:srgbClr val="BF4D2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uo-semibold"/>
              </a:rPr>
              <a:t>What are Temporary Tables</a:t>
            </a:r>
            <a:r>
              <a:rPr lang="en-US" dirty="0">
                <a:latin typeface="Seguo-semibold"/>
              </a:rPr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6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319A0-C6E7-4A9C-A831-CB87E8EC5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" y="309358"/>
            <a:ext cx="1631632" cy="1128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F49AF-96C1-4621-944D-1A1AAC7D0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559" y="310647"/>
            <a:ext cx="1631633" cy="112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B09F76-719D-46E7-AC1D-DB7A0A830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6575" y="309358"/>
            <a:ext cx="1746711" cy="11273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9C0A26-AFA5-4D82-9CC5-05DABD24C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669" y="309358"/>
            <a:ext cx="1443211" cy="11899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6AF75A-A7B5-4CF7-95D1-BC6B130167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888" y="309358"/>
            <a:ext cx="1896860" cy="1189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C521A-D9A0-4B06-B68E-4C87D34556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1565" y="281046"/>
            <a:ext cx="1946275" cy="12182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F6FAFB-5110-481A-B298-51EE79AF2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559" y="2479008"/>
            <a:ext cx="1631632" cy="11285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7741DC-700B-42B7-BD81-5AE79E921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912" y="2448352"/>
            <a:ext cx="1443211" cy="1189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BB08D6-BDB5-4B47-BBA5-C1C80B0CC7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2844" y="2448352"/>
            <a:ext cx="1946275" cy="12182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88CFB4-79EC-4C21-9442-C1DE82CA3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324" y="4256832"/>
            <a:ext cx="1443211" cy="11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0BD7A-F23D-4126-ACC1-1589866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5597727"/>
            <a:ext cx="2343150" cy="49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D63C3F-34D7-45EE-9BC3-DD26C3EC1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" y="597102"/>
            <a:ext cx="3581400" cy="5495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1E51C-F481-4189-9D01-F8ADA64BC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537" y="2243137"/>
            <a:ext cx="3133725" cy="1762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86FB56-C506-4764-ABF0-762E83A46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2728911"/>
            <a:ext cx="3200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</TotalTime>
  <Words>660</Words>
  <Application>Microsoft Office PowerPoint</Application>
  <PresentationFormat>Widescreen</PresentationFormat>
  <Paragraphs>82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Seguo-semibold</vt:lpstr>
      <vt:lpstr>Office Theme</vt:lpstr>
      <vt:lpstr>Takeaways  </vt:lpstr>
      <vt:lpstr>What are Temporary Tables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 </dc:title>
  <dc:creator>Ricky Valencia</dc:creator>
  <cp:lastModifiedBy>Ricky Valencia</cp:lastModifiedBy>
  <cp:revision>36</cp:revision>
  <dcterms:created xsi:type="dcterms:W3CDTF">2020-06-25T05:08:27Z</dcterms:created>
  <dcterms:modified xsi:type="dcterms:W3CDTF">2021-01-20T05:22:48Z</dcterms:modified>
</cp:coreProperties>
</file>