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6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8FB85A-5346-4ABD-854F-737BEB531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028825"/>
            <a:ext cx="111442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166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Seguo-semibold</vt:lpstr>
      <vt:lpstr>Office Theme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Ricky Valencia</cp:lastModifiedBy>
  <cp:revision>39</cp:revision>
  <dcterms:created xsi:type="dcterms:W3CDTF">2020-06-25T05:08:27Z</dcterms:created>
  <dcterms:modified xsi:type="dcterms:W3CDTF">2021-02-24T16:43:48Z</dcterms:modified>
</cp:coreProperties>
</file>