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83147-B58C-4ACA-A7AD-79D1033C5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2114550"/>
            <a:ext cx="11868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166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Seguo-semibold</vt:lpstr>
      <vt:lpstr>Office Theme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Ricky Valencia</cp:lastModifiedBy>
  <cp:revision>42</cp:revision>
  <dcterms:created xsi:type="dcterms:W3CDTF">2020-06-25T05:08:27Z</dcterms:created>
  <dcterms:modified xsi:type="dcterms:W3CDTF">2021-03-17T19:17:03Z</dcterms:modified>
</cp:coreProperties>
</file>