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9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4D28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3" d="2"/>
        <a:sy n="3" d="2"/>
      </p:scale>
      <p:origin x="0" y="-129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0244-70D8-46C6-9E76-C0A03F4C6201}" type="datetimeFigureOut">
              <a:rPr lang="en-SG" smtClean="0"/>
              <a:t>23/2/2022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F0BDC-FBAE-4FBB-8055-A6B2FC9704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9198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this section of the course, we are going to study all about using variables in SQL Server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are going to discuss the basics of using variables.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will show you the three main things you will need to be able to do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working with variables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Those three main things are: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Declaring variables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 a value to a variable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referencing a variable in a query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 we will proceed to study specific uses for variables in SQL Server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will show you how to store query results in variables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how to exhibit those values you stored in variables using either print or select statements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will practice how to refer to a single record in variables and how to gather values in variables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Finally, we will talk about global variables, and how useful they are in retrieving system information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So, see you in the next video. 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7F0BDC-FBAE-4FBB-8055-A6B2FC9704BF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1162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A23EC-D6A9-41C4-9FBE-2C85556DE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957F14-4FEF-4C34-80DA-A7BEF8F444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03FA8-4B5F-4729-B291-CDF665B29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BB96D-E6F4-4949-966D-5A9F441C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807D4-120E-4496-B7F9-892A74463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7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15E0D-A652-49DC-89DE-481643932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385E60-62F1-443D-B9F7-C203348FE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83CAF-FE30-4DCA-AABA-94175D0DB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2F8F6-C7BC-4947-8364-05A310DF6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6B3B0-93F8-4780-802B-994D3EDE8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29BB36-0604-4A99-BE20-42C178B81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62BE2-6F45-4C03-B8D8-445FDF20D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B1D55-6102-47AC-B885-504D24C25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FD7FD-094C-4C1B-A926-6DA77A168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81BD0-ED82-4BF0-AB42-6D9ED109F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0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B605B-E838-42B0-80BE-3214A168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B8496-290F-4A82-BF9F-EF4E9DF62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454F2-D003-4FB1-8BBB-F7DC89363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33883-91CC-4389-AB0D-CEF46757C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2427D-0589-4AA8-9A08-D309AFE4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7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E6BE-654A-4F53-A0AA-8779BDC20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6CE62-68B4-4E2C-BD64-EE9DFAE92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24185-D62A-44F2-8C01-C978FF1A4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181CD-F28D-4871-8307-AADBF637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E3928-82C6-4E07-B14E-511CE7DBD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56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F1EF5-D5D8-4513-A51D-DFB62CAF3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2FE33-BA0C-42E3-9713-A39677BEB3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159AE-0BDE-47DB-A171-BAACB8589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AAE1E-C33B-4F31-93A2-B17F93380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867AD-2DC1-4745-AEA2-C9B785946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7A28C-E725-4DCB-9E50-20C6A23E3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4AB5B-0CDC-45FF-B9BF-5D0ECD44A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CD01F-CFD5-4A02-8A59-96377F06B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1DB24-6025-43DC-86EE-805D6427A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E7DAD1-1BEC-4B0B-BA4F-C26521712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4DF662-54B9-471E-9083-5DA1DA0444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C09734-7374-4537-A7BE-774362E0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AC6391-BCC4-41B0-A25E-61361CF5E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F3A451-95EB-4D49-81BA-18CAD24AB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8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7A04F-7F4A-4E1E-A778-49C536B08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40AAF3-4FE6-4A0A-BCC2-572A198E0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80E63C-69C4-4C74-BDBE-BF719DC4B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368B5D-2B74-4EAF-A289-8130EE19F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49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0BF80-02A9-4C5D-9956-3E09DCC8F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D30607-6C2A-4F3A-B6E7-A4F7CBA5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ADA92-DDB1-4CDC-B2D9-7940F238D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33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B7B29-9A4F-4CE2-B570-B3F27A849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CA5D4-8F2E-4932-9C28-14F3D3D05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F4187-8E0A-4CCE-82EE-341B5C75C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6E0BF-1773-4C17-8477-F89CA08C4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8D47A-B95A-4CA4-9946-F0C3CD575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D75C0-9DB0-40A0-A8A3-448F509C1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8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05BCD-9DF4-40B2-9FE0-02AC8B39E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460868-F4C0-4973-9368-267692B3C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918DC4-6790-430B-85CC-6CCBF3D17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D5398-D72E-43E8-85E8-BAFE56E5D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33488-3DDB-43B2-A745-CCF6B8A71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9B8D0-25E6-43E3-B3A4-BC78409C7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7F445C-6A5B-4602-AADF-061536ACA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E54C6-01BE-44A0-9B6D-AB0093650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BF99D-1701-4EA0-8B86-2602EF3158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AA64C-5429-4180-9C19-5CBDF38227A8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45271-01B8-4654-B508-7CAB4207A0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D246E-C547-4C71-9CCE-3F9E509BD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1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D04B1E-6CCD-43D4-9B5F-AD797DD3E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2615" y="223836"/>
            <a:ext cx="9026769" cy="914401"/>
          </a:xfrm>
          <a:solidFill>
            <a:srgbClr val="BF4D28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uo-semibold"/>
              </a:rPr>
              <a:t>Takeaways</a:t>
            </a:r>
            <a:r>
              <a:rPr lang="en-US" dirty="0">
                <a:latin typeface="Seguo-semibold"/>
              </a:rPr>
              <a:t>		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70BD7A-F23D-4126-ACC1-15898669A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0650" y="5597727"/>
            <a:ext cx="2343150" cy="495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264F62-4D07-401E-BF10-A150ADA15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32272"/>
            <a:ext cx="12192000" cy="399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715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2711</TotalTime>
  <Words>166</Words>
  <Application>Microsoft Office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Seguo-semibold</vt:lpstr>
      <vt:lpstr>Arial</vt:lpstr>
      <vt:lpstr>Calibri</vt:lpstr>
      <vt:lpstr>Calibri Light</vt:lpstr>
      <vt:lpstr>Office Theme</vt:lpstr>
      <vt:lpstr>Takeaways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Takeaways  </dc:title>
  <dc:creator>Ricky Valencia</dc:creator>
  <cp:lastModifiedBy>H100752</cp:lastModifiedBy>
  <cp:revision>49</cp:revision>
  <dcterms:created xsi:type="dcterms:W3CDTF">2020-06-25T05:08:27Z</dcterms:created>
  <dcterms:modified xsi:type="dcterms:W3CDTF">2022-02-23T11:16:32Z</dcterms:modified>
</cp:coreProperties>
</file>