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28/2/2022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84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0A1D9-1FF4-4833-9F18-459AB548D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8300"/>
            <a:ext cx="12192000" cy="26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2274A-6E26-47CA-9182-4CCCB43E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2317"/>
            <a:ext cx="12192000" cy="24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332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Seguo-semibold</vt:lpstr>
      <vt:lpstr>Arial</vt:lpstr>
      <vt:lpstr>Calibri</vt:lpstr>
      <vt:lpstr>Calibri Light</vt:lpstr>
      <vt:lpstr>Office Theme</vt:lpstr>
      <vt:lpstr>Takeaways  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51</cp:revision>
  <dcterms:created xsi:type="dcterms:W3CDTF">2020-06-25T05:08:27Z</dcterms:created>
  <dcterms:modified xsi:type="dcterms:W3CDTF">2022-02-28T17:03:07Z</dcterms:modified>
</cp:coreProperties>
</file>