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16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584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1426B-B9F6-4C97-8E72-DDDAEB2B5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2143125"/>
            <a:ext cx="9429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E1ADA-103A-640B-E1DD-472910DEB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1209675"/>
            <a:ext cx="10287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</TotalTime>
  <Words>332</Words>
  <Application>Microsoft Office PowerPoint</Application>
  <PresentationFormat>Widescreen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Seguo-semibold</vt:lpstr>
      <vt:lpstr>Arial</vt:lpstr>
      <vt:lpstr>Calibri</vt:lpstr>
      <vt:lpstr>Calibri Light</vt:lpstr>
      <vt:lpstr>Office Theme</vt:lpstr>
      <vt:lpstr>Takeaways  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H100752</cp:lastModifiedBy>
  <cp:revision>56</cp:revision>
  <dcterms:created xsi:type="dcterms:W3CDTF">2020-06-25T05:08:27Z</dcterms:created>
  <dcterms:modified xsi:type="dcterms:W3CDTF">2022-08-09T05:41:01Z</dcterms:modified>
</cp:coreProperties>
</file>