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20/12/2021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8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37D01-8F9E-478B-A268-EFDB41C0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1547812"/>
            <a:ext cx="8305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2D362-FE03-4F78-904E-B8B25FC48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5" y="2340770"/>
            <a:ext cx="9849134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332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Seguo-semibold</vt:lpstr>
      <vt:lpstr>Arial</vt:lpstr>
      <vt:lpstr>Calibri</vt:lpstr>
      <vt:lpstr>Calibri Light</vt:lpstr>
      <vt:lpstr>Office Theme</vt:lpstr>
      <vt:lpstr>Takeaways  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62</cp:revision>
  <dcterms:created xsi:type="dcterms:W3CDTF">2020-06-25T05:08:27Z</dcterms:created>
  <dcterms:modified xsi:type="dcterms:W3CDTF">2021-12-20T12:05:11Z</dcterms:modified>
</cp:coreProperties>
</file>