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2" r:id="rId5"/>
  </p:sldMasterIdLst>
  <p:notesMasterIdLst>
    <p:notesMasterId r:id="rId36"/>
  </p:notesMasterIdLst>
  <p:sldIdLst>
    <p:sldId id="280" r:id="rId6"/>
    <p:sldId id="256" r:id="rId7"/>
    <p:sldId id="279" r:id="rId8"/>
    <p:sldId id="269" r:id="rId9"/>
    <p:sldId id="258" r:id="rId10"/>
    <p:sldId id="284" r:id="rId11"/>
    <p:sldId id="307" r:id="rId12"/>
    <p:sldId id="261" r:id="rId13"/>
    <p:sldId id="291" r:id="rId14"/>
    <p:sldId id="286" r:id="rId15"/>
    <p:sldId id="290" r:id="rId16"/>
    <p:sldId id="292" r:id="rId17"/>
    <p:sldId id="263" r:id="rId18"/>
    <p:sldId id="288" r:id="rId19"/>
    <p:sldId id="294" r:id="rId20"/>
    <p:sldId id="287" r:id="rId21"/>
    <p:sldId id="296" r:id="rId22"/>
    <p:sldId id="308" r:id="rId23"/>
    <p:sldId id="306" r:id="rId24"/>
    <p:sldId id="295" r:id="rId25"/>
    <p:sldId id="299" r:id="rId26"/>
    <p:sldId id="298" r:id="rId27"/>
    <p:sldId id="300" r:id="rId28"/>
    <p:sldId id="301" r:id="rId29"/>
    <p:sldId id="302" r:id="rId30"/>
    <p:sldId id="303" r:id="rId31"/>
    <p:sldId id="304" r:id="rId32"/>
    <p:sldId id="262" r:id="rId33"/>
    <p:sldId id="305"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33"/>
    <a:srgbClr val="231F20"/>
    <a:srgbClr val="EF4135"/>
    <a:srgbClr val="FF8083"/>
    <a:srgbClr val="FF65AD"/>
    <a:srgbClr val="F8F8F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20238-A13F-434C-98D3-F7BF92515481}" v="81" dt="2021-10-26T19:00:32.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50" autoAdjust="0"/>
  </p:normalViewPr>
  <p:slideViewPr>
    <p:cSldViewPr snapToGrid="0">
      <p:cViewPr>
        <p:scale>
          <a:sx n="159" d="100"/>
          <a:sy n="159" d="100"/>
        </p:scale>
        <p:origin x="174"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 Sullivan" userId="63a67203-ede1-43aa-bbcd-566aa442196c" providerId="ADAL" clId="{0D720238-A13F-434C-98D3-F7BF92515481}"/>
    <pc:docChg chg="undo custSel addSld delSld modSld sldOrd">
      <pc:chgData name="Adrian Sullivan" userId="63a67203-ede1-43aa-bbcd-566aa442196c" providerId="ADAL" clId="{0D720238-A13F-434C-98D3-F7BF92515481}" dt="2021-10-27T00:18:32.960" v="8018" actId="20577"/>
      <pc:docMkLst>
        <pc:docMk/>
      </pc:docMkLst>
      <pc:sldChg chg="addSp modSp mod ord">
        <pc:chgData name="Adrian Sullivan" userId="63a67203-ede1-43aa-bbcd-566aa442196c" providerId="ADAL" clId="{0D720238-A13F-434C-98D3-F7BF92515481}" dt="2021-10-26T19:05:48.777" v="8004" actId="20577"/>
        <pc:sldMkLst>
          <pc:docMk/>
          <pc:sldMk cId="3942097748" sldId="258"/>
        </pc:sldMkLst>
        <pc:spChg chg="mod">
          <ac:chgData name="Adrian Sullivan" userId="63a67203-ede1-43aa-bbcd-566aa442196c" providerId="ADAL" clId="{0D720238-A13F-434C-98D3-F7BF92515481}" dt="2021-10-25T09:38:37.928" v="14" actId="20577"/>
          <ac:spMkLst>
            <pc:docMk/>
            <pc:sldMk cId="3942097748" sldId="258"/>
            <ac:spMk id="3" creationId="{AC667769-E8A3-4E62-B543-EE19CD9D28EE}"/>
          </ac:spMkLst>
        </pc:spChg>
        <pc:spChg chg="mod">
          <ac:chgData name="Adrian Sullivan" userId="63a67203-ede1-43aa-bbcd-566aa442196c" providerId="ADAL" clId="{0D720238-A13F-434C-98D3-F7BF92515481}" dt="2021-10-26T19:03:30.732" v="7923" actId="20577"/>
          <ac:spMkLst>
            <pc:docMk/>
            <pc:sldMk cId="3942097748" sldId="258"/>
            <ac:spMk id="4" creationId="{C40A4A63-C530-4F3D-B9B4-8620D37ACD0E}"/>
          </ac:spMkLst>
        </pc:spChg>
        <pc:spChg chg="mod">
          <ac:chgData name="Adrian Sullivan" userId="63a67203-ede1-43aa-bbcd-566aa442196c" providerId="ADAL" clId="{0D720238-A13F-434C-98D3-F7BF92515481}" dt="2021-10-26T19:00:32.838" v="7916" actId="20577"/>
          <ac:spMkLst>
            <pc:docMk/>
            <pc:sldMk cId="3942097748" sldId="258"/>
            <ac:spMk id="5" creationId="{AFDA0A56-26F1-4364-80F9-80EFF781AE7B}"/>
          </ac:spMkLst>
        </pc:spChg>
        <pc:spChg chg="mod">
          <ac:chgData name="Adrian Sullivan" userId="63a67203-ede1-43aa-bbcd-566aa442196c" providerId="ADAL" clId="{0D720238-A13F-434C-98D3-F7BF92515481}" dt="2021-10-25T20:33:19.970" v="789" actId="20577"/>
          <ac:spMkLst>
            <pc:docMk/>
            <pc:sldMk cId="3942097748" sldId="258"/>
            <ac:spMk id="6" creationId="{5A72EB7D-BAB6-41A7-98BC-997F6F489D2A}"/>
          </ac:spMkLst>
        </pc:spChg>
        <pc:spChg chg="mod">
          <ac:chgData name="Adrian Sullivan" userId="63a67203-ede1-43aa-bbcd-566aa442196c" providerId="ADAL" clId="{0D720238-A13F-434C-98D3-F7BF92515481}" dt="2021-10-26T19:05:48.777" v="8004" actId="20577"/>
          <ac:spMkLst>
            <pc:docMk/>
            <pc:sldMk cId="3942097748" sldId="258"/>
            <ac:spMk id="7" creationId="{B7C10483-85BC-403C-826F-B567E78CC285}"/>
          </ac:spMkLst>
        </pc:spChg>
        <pc:spChg chg="mod">
          <ac:chgData name="Adrian Sullivan" userId="63a67203-ede1-43aa-bbcd-566aa442196c" providerId="ADAL" clId="{0D720238-A13F-434C-98D3-F7BF92515481}" dt="2021-10-26T05:47:03.619" v="7296" actId="962"/>
          <ac:spMkLst>
            <pc:docMk/>
            <pc:sldMk cId="3942097748" sldId="258"/>
            <ac:spMk id="12" creationId="{824A7AFF-15A1-47FA-8317-24A13E8C6DA8}"/>
          </ac:spMkLst>
        </pc:spChg>
        <pc:picChg chg="add mod modCrop">
          <ac:chgData name="Adrian Sullivan" userId="63a67203-ede1-43aa-bbcd-566aa442196c" providerId="ADAL" clId="{0D720238-A13F-434C-98D3-F7BF92515481}" dt="2021-10-26T05:48:22.093" v="7306" actId="1076"/>
          <ac:picMkLst>
            <pc:docMk/>
            <pc:sldMk cId="3942097748" sldId="258"/>
            <ac:picMk id="9" creationId="{B7860CA2-D9AC-428B-8A9D-4D0959B9D069}"/>
          </ac:picMkLst>
        </pc:picChg>
      </pc:sldChg>
      <pc:sldChg chg="addSp delSp modSp add del mod ord modNotesTx">
        <pc:chgData name="Adrian Sullivan" userId="63a67203-ede1-43aa-bbcd-566aa442196c" providerId="ADAL" clId="{0D720238-A13F-434C-98D3-F7BF92515481}" dt="2021-10-27T00:17:47.193" v="8009" actId="6549"/>
        <pc:sldMkLst>
          <pc:docMk/>
          <pc:sldMk cId="2850548484" sldId="261"/>
        </pc:sldMkLst>
        <pc:spChg chg="del mod">
          <ac:chgData name="Adrian Sullivan" userId="63a67203-ede1-43aa-bbcd-566aa442196c" providerId="ADAL" clId="{0D720238-A13F-434C-98D3-F7BF92515481}" dt="2021-10-25T21:28:20.598" v="2922" actId="478"/>
          <ac:spMkLst>
            <pc:docMk/>
            <pc:sldMk cId="2850548484" sldId="261"/>
            <ac:spMk id="2" creationId="{4675F8F0-6FC1-49D6-9878-117044C24963}"/>
          </ac:spMkLst>
        </pc:spChg>
        <pc:spChg chg="mod">
          <ac:chgData name="Adrian Sullivan" userId="63a67203-ede1-43aa-bbcd-566aa442196c" providerId="ADAL" clId="{0D720238-A13F-434C-98D3-F7BF92515481}" dt="2021-10-25T20:42:06.751" v="1289" actId="6549"/>
          <ac:spMkLst>
            <pc:docMk/>
            <pc:sldMk cId="2850548484" sldId="261"/>
            <ac:spMk id="3" creationId="{7DB07BBF-19C7-4E65-8DB8-B389DF70930B}"/>
          </ac:spMkLst>
        </pc:spChg>
        <pc:spChg chg="add del mod">
          <ac:chgData name="Adrian Sullivan" userId="63a67203-ede1-43aa-bbcd-566aa442196c" providerId="ADAL" clId="{0D720238-A13F-434C-98D3-F7BF92515481}" dt="2021-10-25T21:28:24.899" v="2924" actId="478"/>
          <ac:spMkLst>
            <pc:docMk/>
            <pc:sldMk cId="2850548484" sldId="261"/>
            <ac:spMk id="3" creationId="{D426A35D-90EE-41BF-8AFA-50D53FAFF3B6}"/>
          </ac:spMkLst>
        </pc:spChg>
        <pc:spChg chg="add mod">
          <ac:chgData name="Adrian Sullivan" userId="63a67203-ede1-43aa-bbcd-566aa442196c" providerId="ADAL" clId="{0D720238-A13F-434C-98D3-F7BF92515481}" dt="2021-10-25T21:38:21.706" v="3274" actId="113"/>
          <ac:spMkLst>
            <pc:docMk/>
            <pc:sldMk cId="2850548484" sldId="261"/>
            <ac:spMk id="5" creationId="{3384AD6A-0CFD-4A5D-B859-DEF35A72D4B2}"/>
          </ac:spMkLst>
        </pc:spChg>
        <pc:picChg chg="mod ord modCrop">
          <ac:chgData name="Adrian Sullivan" userId="63a67203-ede1-43aa-bbcd-566aa442196c" providerId="ADAL" clId="{0D720238-A13F-434C-98D3-F7BF92515481}" dt="2021-10-25T21:28:07.860" v="2920" actId="732"/>
          <ac:picMkLst>
            <pc:docMk/>
            <pc:sldMk cId="2850548484" sldId="261"/>
            <ac:picMk id="1026" creationId="{2EB8B06E-8C2D-4004-8782-F38305A7E6DC}"/>
          </ac:picMkLst>
        </pc:picChg>
      </pc:sldChg>
      <pc:sldChg chg="addSp delSp modSp">
        <pc:chgData name="Adrian Sullivan" userId="63a67203-ede1-43aa-bbcd-566aa442196c" providerId="ADAL" clId="{0D720238-A13F-434C-98D3-F7BF92515481}" dt="2021-10-25T20:42:10.095" v="1290"/>
        <pc:sldMkLst>
          <pc:docMk/>
          <pc:sldMk cId="3148139262" sldId="261"/>
        </pc:sldMkLst>
        <pc:spChg chg="del">
          <ac:chgData name="Adrian Sullivan" userId="63a67203-ede1-43aa-bbcd-566aa442196c" providerId="ADAL" clId="{0D720238-A13F-434C-98D3-F7BF92515481}" dt="2021-10-25T20:42:10.095" v="1290"/>
          <ac:spMkLst>
            <pc:docMk/>
            <pc:sldMk cId="3148139262" sldId="261"/>
            <ac:spMk id="3" creationId="{7DB07BBF-19C7-4E65-8DB8-B389DF70930B}"/>
          </ac:spMkLst>
        </pc:spChg>
        <pc:picChg chg="add mod">
          <ac:chgData name="Adrian Sullivan" userId="63a67203-ede1-43aa-bbcd-566aa442196c" providerId="ADAL" clId="{0D720238-A13F-434C-98D3-F7BF92515481}" dt="2021-10-25T20:42:10.095" v="1290"/>
          <ac:picMkLst>
            <pc:docMk/>
            <pc:sldMk cId="3148139262" sldId="261"/>
            <ac:picMk id="1026" creationId="{2EB8B06E-8C2D-4004-8782-F38305A7E6DC}"/>
          </ac:picMkLst>
        </pc:picChg>
      </pc:sldChg>
      <pc:sldChg chg="modSp mod ord">
        <pc:chgData name="Adrian Sullivan" userId="63a67203-ede1-43aa-bbcd-566aa442196c" providerId="ADAL" clId="{0D720238-A13F-434C-98D3-F7BF92515481}" dt="2021-10-26T06:32:20.089" v="7855" actId="20577"/>
        <pc:sldMkLst>
          <pc:docMk/>
          <pc:sldMk cId="91252873" sldId="262"/>
        </pc:sldMkLst>
        <pc:spChg chg="mod">
          <ac:chgData name="Adrian Sullivan" userId="63a67203-ede1-43aa-bbcd-566aa442196c" providerId="ADAL" clId="{0D720238-A13F-434C-98D3-F7BF92515481}" dt="2021-10-26T06:31:54.013" v="7828" actId="14100"/>
          <ac:spMkLst>
            <pc:docMk/>
            <pc:sldMk cId="91252873" sldId="262"/>
            <ac:spMk id="2" creationId="{FF3D42FB-E8D7-44FB-87CF-9C71E207A030}"/>
          </ac:spMkLst>
        </pc:spChg>
        <pc:spChg chg="mod">
          <ac:chgData name="Adrian Sullivan" userId="63a67203-ede1-43aa-bbcd-566aa442196c" providerId="ADAL" clId="{0D720238-A13F-434C-98D3-F7BF92515481}" dt="2021-10-26T06:32:20.089" v="7855" actId="20577"/>
          <ac:spMkLst>
            <pc:docMk/>
            <pc:sldMk cId="91252873" sldId="262"/>
            <ac:spMk id="3" creationId="{7087BE4E-2730-4400-90BC-4CE1FA84280D}"/>
          </ac:spMkLst>
        </pc:spChg>
      </pc:sldChg>
      <pc:sldChg chg="modSp mod ord">
        <pc:chgData name="Adrian Sullivan" userId="63a67203-ede1-43aa-bbcd-566aa442196c" providerId="ADAL" clId="{0D720238-A13F-434C-98D3-F7BF92515481}" dt="2021-10-27T00:18:14.487" v="8015" actId="20577"/>
        <pc:sldMkLst>
          <pc:docMk/>
          <pc:sldMk cId="2476696203" sldId="263"/>
        </pc:sldMkLst>
        <pc:spChg chg="mod">
          <ac:chgData name="Adrian Sullivan" userId="63a67203-ede1-43aa-bbcd-566aa442196c" providerId="ADAL" clId="{0D720238-A13F-434C-98D3-F7BF92515481}" dt="2021-10-25T21:37:11.674" v="3239" actId="207"/>
          <ac:spMkLst>
            <pc:docMk/>
            <pc:sldMk cId="2476696203" sldId="263"/>
            <ac:spMk id="2" creationId="{D3E40DFE-6E1A-4D12-B76B-76EBED8799AB}"/>
          </ac:spMkLst>
        </pc:spChg>
        <pc:spChg chg="mod">
          <ac:chgData name="Adrian Sullivan" userId="63a67203-ede1-43aa-bbcd-566aa442196c" providerId="ADAL" clId="{0D720238-A13F-434C-98D3-F7BF92515481}" dt="2021-10-27T00:18:14.487" v="8015" actId="20577"/>
          <ac:spMkLst>
            <pc:docMk/>
            <pc:sldMk cId="2476696203" sldId="263"/>
            <ac:spMk id="3" creationId="{82691D29-2845-4BB1-96BE-0A9D88AFE4A5}"/>
          </ac:spMkLst>
        </pc:spChg>
        <pc:spChg chg="mod">
          <ac:chgData name="Adrian Sullivan" userId="63a67203-ede1-43aa-bbcd-566aa442196c" providerId="ADAL" clId="{0D720238-A13F-434C-98D3-F7BF92515481}" dt="2021-10-27T00:18:13.601" v="8014" actId="20577"/>
          <ac:spMkLst>
            <pc:docMk/>
            <pc:sldMk cId="2476696203" sldId="263"/>
            <ac:spMk id="4" creationId="{F30D1D08-D447-49BE-B1F4-09D5943C01CD}"/>
          </ac:spMkLst>
        </pc:spChg>
      </pc:sldChg>
      <pc:sldChg chg="del">
        <pc:chgData name="Adrian Sullivan" userId="63a67203-ede1-43aa-bbcd-566aa442196c" providerId="ADAL" clId="{0D720238-A13F-434C-98D3-F7BF92515481}" dt="2021-10-26T05:42:42.028" v="7257" actId="2696"/>
        <pc:sldMkLst>
          <pc:docMk/>
          <pc:sldMk cId="3399718634" sldId="264"/>
        </pc:sldMkLst>
      </pc:sldChg>
      <pc:sldChg chg="addSp modSp del mod ord">
        <pc:chgData name="Adrian Sullivan" userId="63a67203-ede1-43aa-bbcd-566aa442196c" providerId="ADAL" clId="{0D720238-A13F-434C-98D3-F7BF92515481}" dt="2021-10-25T09:59:34.910" v="743" actId="2696"/>
        <pc:sldMkLst>
          <pc:docMk/>
          <pc:sldMk cId="3673732014" sldId="265"/>
        </pc:sldMkLst>
        <pc:spChg chg="mod">
          <ac:chgData name="Adrian Sullivan" userId="63a67203-ede1-43aa-bbcd-566aa442196c" providerId="ADAL" clId="{0D720238-A13F-434C-98D3-F7BF92515481}" dt="2021-10-25T09:56:58.695" v="545" actId="20577"/>
          <ac:spMkLst>
            <pc:docMk/>
            <pc:sldMk cId="3673732014" sldId="265"/>
            <ac:spMk id="2" creationId="{C8298A01-84DF-4382-AB57-61F0B59D5FDE}"/>
          </ac:spMkLst>
        </pc:spChg>
        <pc:spChg chg="add mod">
          <ac:chgData name="Adrian Sullivan" userId="63a67203-ede1-43aa-bbcd-566aa442196c" providerId="ADAL" clId="{0D720238-A13F-434C-98D3-F7BF92515481}" dt="2021-10-25T09:57:52.655" v="596" actId="20577"/>
          <ac:spMkLst>
            <pc:docMk/>
            <pc:sldMk cId="3673732014" sldId="265"/>
            <ac:spMk id="3" creationId="{384623DF-CC9C-4C49-883C-B41E836B8192}"/>
          </ac:spMkLst>
        </pc:spChg>
      </pc:sldChg>
      <pc:sldChg chg="del">
        <pc:chgData name="Adrian Sullivan" userId="63a67203-ede1-43aa-bbcd-566aa442196c" providerId="ADAL" clId="{0D720238-A13F-434C-98D3-F7BF92515481}" dt="2021-10-26T05:42:45.295" v="7258" actId="2696"/>
        <pc:sldMkLst>
          <pc:docMk/>
          <pc:sldMk cId="1864322656" sldId="266"/>
        </pc:sldMkLst>
      </pc:sldChg>
      <pc:sldChg chg="del">
        <pc:chgData name="Adrian Sullivan" userId="63a67203-ede1-43aa-bbcd-566aa442196c" providerId="ADAL" clId="{0D720238-A13F-434C-98D3-F7BF92515481}" dt="2021-10-26T05:42:49.098" v="7259" actId="2696"/>
        <pc:sldMkLst>
          <pc:docMk/>
          <pc:sldMk cId="3172496528" sldId="267"/>
        </pc:sldMkLst>
      </pc:sldChg>
      <pc:sldChg chg="del">
        <pc:chgData name="Adrian Sullivan" userId="63a67203-ede1-43aa-bbcd-566aa442196c" providerId="ADAL" clId="{0D720238-A13F-434C-98D3-F7BF92515481}" dt="2021-10-26T05:42:52.255" v="7260" actId="2696"/>
        <pc:sldMkLst>
          <pc:docMk/>
          <pc:sldMk cId="185209642" sldId="268"/>
        </pc:sldMkLst>
      </pc:sldChg>
      <pc:sldChg chg="del ord">
        <pc:chgData name="Adrian Sullivan" userId="63a67203-ede1-43aa-bbcd-566aa442196c" providerId="ADAL" clId="{0D720238-A13F-434C-98D3-F7BF92515481}" dt="2021-10-26T05:49:24.552" v="7307" actId="2696"/>
        <pc:sldMkLst>
          <pc:docMk/>
          <pc:sldMk cId="3587437489" sldId="278"/>
        </pc:sldMkLst>
      </pc:sldChg>
      <pc:sldChg chg="ord">
        <pc:chgData name="Adrian Sullivan" userId="63a67203-ede1-43aa-bbcd-566aa442196c" providerId="ADAL" clId="{0D720238-A13F-434C-98D3-F7BF92515481}" dt="2021-10-25T20:38:24.223" v="1287"/>
        <pc:sldMkLst>
          <pc:docMk/>
          <pc:sldMk cId="2904052388" sldId="279"/>
        </pc:sldMkLst>
      </pc:sldChg>
      <pc:sldChg chg="add del ord">
        <pc:chgData name="Adrian Sullivan" userId="63a67203-ede1-43aa-bbcd-566aa442196c" providerId="ADAL" clId="{0D720238-A13F-434C-98D3-F7BF92515481}" dt="2021-10-26T05:45:30.662" v="7291"/>
        <pc:sldMkLst>
          <pc:docMk/>
          <pc:sldMk cId="4278768340" sldId="280"/>
        </pc:sldMkLst>
      </pc:sldChg>
      <pc:sldChg chg="ord">
        <pc:chgData name="Adrian Sullivan" userId="63a67203-ede1-43aa-bbcd-566aa442196c" providerId="ADAL" clId="{0D720238-A13F-434C-98D3-F7BF92515481}" dt="2021-10-25T20:38:02.535" v="1284"/>
        <pc:sldMkLst>
          <pc:docMk/>
          <pc:sldMk cId="4078754494" sldId="284"/>
        </pc:sldMkLst>
      </pc:sldChg>
      <pc:sldChg chg="modSp add del mod ord">
        <pc:chgData name="Adrian Sullivan" userId="63a67203-ede1-43aa-bbcd-566aa442196c" providerId="ADAL" clId="{0D720238-A13F-434C-98D3-F7BF92515481}" dt="2021-10-25T10:00:16.975" v="761" actId="2696"/>
        <pc:sldMkLst>
          <pc:docMk/>
          <pc:sldMk cId="1751625785" sldId="285"/>
        </pc:sldMkLst>
        <pc:spChg chg="mod">
          <ac:chgData name="Adrian Sullivan" userId="63a67203-ede1-43aa-bbcd-566aa442196c" providerId="ADAL" clId="{0D720238-A13F-434C-98D3-F7BF92515481}" dt="2021-10-25T09:52:28.544" v="118" actId="20577"/>
          <ac:spMkLst>
            <pc:docMk/>
            <pc:sldMk cId="1751625785" sldId="285"/>
            <ac:spMk id="2" creationId="{E818F190-4AB9-4145-A957-74616633A369}"/>
          </ac:spMkLst>
        </pc:spChg>
        <pc:spChg chg="mod">
          <ac:chgData name="Adrian Sullivan" userId="63a67203-ede1-43aa-bbcd-566aa442196c" providerId="ADAL" clId="{0D720238-A13F-434C-98D3-F7BF92515481}" dt="2021-10-25T09:52:39.791" v="153" actId="20577"/>
          <ac:spMkLst>
            <pc:docMk/>
            <pc:sldMk cId="1751625785" sldId="285"/>
            <ac:spMk id="3" creationId="{9CA28EF6-858F-467B-94B0-FC0C2BBBE224}"/>
          </ac:spMkLst>
        </pc:spChg>
        <pc:spChg chg="mod">
          <ac:chgData name="Adrian Sullivan" userId="63a67203-ede1-43aa-bbcd-566aa442196c" providerId="ADAL" clId="{0D720238-A13F-434C-98D3-F7BF92515481}" dt="2021-10-25T09:53:27.818" v="288" actId="20577"/>
          <ac:spMkLst>
            <pc:docMk/>
            <pc:sldMk cId="1751625785" sldId="285"/>
            <ac:spMk id="4" creationId="{B26330F7-D018-4E3C-95C4-AC85B738F765}"/>
          </ac:spMkLst>
        </pc:spChg>
        <pc:spChg chg="mod">
          <ac:chgData name="Adrian Sullivan" userId="63a67203-ede1-43aa-bbcd-566aa442196c" providerId="ADAL" clId="{0D720238-A13F-434C-98D3-F7BF92515481}" dt="2021-10-25T09:52:42.672" v="161" actId="20577"/>
          <ac:spMkLst>
            <pc:docMk/>
            <pc:sldMk cId="1751625785" sldId="285"/>
            <ac:spMk id="5" creationId="{CC2AD411-C2B3-4F48-BB9E-FCC06567F46E}"/>
          </ac:spMkLst>
        </pc:spChg>
        <pc:spChg chg="mod">
          <ac:chgData name="Adrian Sullivan" userId="63a67203-ede1-43aa-bbcd-566aa442196c" providerId="ADAL" clId="{0D720238-A13F-434C-98D3-F7BF92515481}" dt="2021-10-25T09:53:13.414" v="255" actId="20577"/>
          <ac:spMkLst>
            <pc:docMk/>
            <pc:sldMk cId="1751625785" sldId="285"/>
            <ac:spMk id="6" creationId="{C8B53CB0-D1EA-473D-B5EF-2BCC7CBDDC12}"/>
          </ac:spMkLst>
        </pc:spChg>
      </pc:sldChg>
      <pc:sldChg chg="modSp add mod ord modNotesTx">
        <pc:chgData name="Adrian Sullivan" userId="63a67203-ede1-43aa-bbcd-566aa442196c" providerId="ADAL" clId="{0D720238-A13F-434C-98D3-F7BF92515481}" dt="2021-10-26T19:11:05.023" v="8008" actId="20577"/>
        <pc:sldMkLst>
          <pc:docMk/>
          <pc:sldMk cId="1819520298" sldId="286"/>
        </pc:sldMkLst>
        <pc:spChg chg="mod">
          <ac:chgData name="Adrian Sullivan" userId="63a67203-ede1-43aa-bbcd-566aa442196c" providerId="ADAL" clId="{0D720238-A13F-434C-98D3-F7BF92515481}" dt="2021-10-25T21:37:28.808" v="3242" actId="113"/>
          <ac:spMkLst>
            <pc:docMk/>
            <pc:sldMk cId="1819520298" sldId="286"/>
            <ac:spMk id="2" creationId="{E818F190-4AB9-4145-A957-74616633A369}"/>
          </ac:spMkLst>
        </pc:spChg>
        <pc:spChg chg="mod">
          <ac:chgData name="Adrian Sullivan" userId="63a67203-ede1-43aa-bbcd-566aa442196c" providerId="ADAL" clId="{0D720238-A13F-434C-98D3-F7BF92515481}" dt="2021-10-25T21:13:15.688" v="1947" actId="20577"/>
          <ac:spMkLst>
            <pc:docMk/>
            <pc:sldMk cId="1819520298" sldId="286"/>
            <ac:spMk id="3" creationId="{9CA28EF6-858F-467B-94B0-FC0C2BBBE224}"/>
          </ac:spMkLst>
        </pc:spChg>
        <pc:spChg chg="mod">
          <ac:chgData name="Adrian Sullivan" userId="63a67203-ede1-43aa-bbcd-566aa442196c" providerId="ADAL" clId="{0D720238-A13F-434C-98D3-F7BF92515481}" dt="2021-10-26T19:11:05.023" v="8008" actId="20577"/>
          <ac:spMkLst>
            <pc:docMk/>
            <pc:sldMk cId="1819520298" sldId="286"/>
            <ac:spMk id="4" creationId="{B26330F7-D018-4E3C-95C4-AC85B738F765}"/>
          </ac:spMkLst>
        </pc:spChg>
        <pc:spChg chg="mod">
          <ac:chgData name="Adrian Sullivan" userId="63a67203-ede1-43aa-bbcd-566aa442196c" providerId="ADAL" clId="{0D720238-A13F-434C-98D3-F7BF92515481}" dt="2021-10-25T21:13:00.796" v="1939" actId="20577"/>
          <ac:spMkLst>
            <pc:docMk/>
            <pc:sldMk cId="1819520298" sldId="286"/>
            <ac:spMk id="5" creationId="{CC2AD411-C2B3-4F48-BB9E-FCC06567F46E}"/>
          </ac:spMkLst>
        </pc:spChg>
        <pc:spChg chg="mod">
          <ac:chgData name="Adrian Sullivan" userId="63a67203-ede1-43aa-bbcd-566aa442196c" providerId="ADAL" clId="{0D720238-A13F-434C-98D3-F7BF92515481}" dt="2021-10-26T19:10:59.196" v="8005" actId="21"/>
          <ac:spMkLst>
            <pc:docMk/>
            <pc:sldMk cId="1819520298" sldId="286"/>
            <ac:spMk id="6" creationId="{C8B53CB0-D1EA-473D-B5EF-2BCC7CBDDC12}"/>
          </ac:spMkLst>
        </pc:spChg>
      </pc:sldChg>
      <pc:sldChg chg="modSp add mod ord">
        <pc:chgData name="Adrian Sullivan" userId="63a67203-ede1-43aa-bbcd-566aa442196c" providerId="ADAL" clId="{0D720238-A13F-434C-98D3-F7BF92515481}" dt="2021-10-25T21:36:44.987" v="3236"/>
        <pc:sldMkLst>
          <pc:docMk/>
          <pc:sldMk cId="3757749521" sldId="287"/>
        </pc:sldMkLst>
        <pc:spChg chg="mod">
          <ac:chgData name="Adrian Sullivan" userId="63a67203-ede1-43aa-bbcd-566aa442196c" providerId="ADAL" clId="{0D720238-A13F-434C-98D3-F7BF92515481}" dt="2021-10-25T21:36:25.660" v="3232" actId="33524"/>
          <ac:spMkLst>
            <pc:docMk/>
            <pc:sldMk cId="3757749521" sldId="287"/>
            <ac:spMk id="2" creationId="{FF3D42FB-E8D7-44FB-87CF-9C71E207A030}"/>
          </ac:spMkLst>
        </pc:spChg>
        <pc:spChg chg="mod">
          <ac:chgData name="Adrian Sullivan" userId="63a67203-ede1-43aa-bbcd-566aa442196c" providerId="ADAL" clId="{0D720238-A13F-434C-98D3-F7BF92515481}" dt="2021-10-25T21:36:17.614" v="3231" actId="20577"/>
          <ac:spMkLst>
            <pc:docMk/>
            <pc:sldMk cId="3757749521" sldId="287"/>
            <ac:spMk id="3" creationId="{7087BE4E-2730-4400-90BC-4CE1FA84280D}"/>
          </ac:spMkLst>
        </pc:spChg>
      </pc:sldChg>
      <pc:sldChg chg="modSp add mod ord">
        <pc:chgData name="Adrian Sullivan" userId="63a67203-ede1-43aa-bbcd-566aa442196c" providerId="ADAL" clId="{0D720238-A13F-434C-98D3-F7BF92515481}" dt="2021-10-26T02:38:29.423" v="6389" actId="20578"/>
        <pc:sldMkLst>
          <pc:docMk/>
          <pc:sldMk cId="2785852214" sldId="288"/>
        </pc:sldMkLst>
        <pc:spChg chg="mod">
          <ac:chgData name="Adrian Sullivan" userId="63a67203-ede1-43aa-bbcd-566aa442196c" providerId="ADAL" clId="{0D720238-A13F-434C-98D3-F7BF92515481}" dt="2021-10-25T21:41:34.874" v="3662" actId="20577"/>
          <ac:spMkLst>
            <pc:docMk/>
            <pc:sldMk cId="2785852214" sldId="288"/>
            <ac:spMk id="2" creationId="{D3E40DFE-6E1A-4D12-B76B-76EBED8799AB}"/>
          </ac:spMkLst>
        </pc:spChg>
        <pc:spChg chg="mod">
          <ac:chgData name="Adrian Sullivan" userId="63a67203-ede1-43aa-bbcd-566aa442196c" providerId="ADAL" clId="{0D720238-A13F-434C-98D3-F7BF92515481}" dt="2021-10-26T02:38:29.423" v="6389" actId="20578"/>
          <ac:spMkLst>
            <pc:docMk/>
            <pc:sldMk cId="2785852214" sldId="288"/>
            <ac:spMk id="3" creationId="{82691D29-2845-4BB1-96BE-0A9D88AFE4A5}"/>
          </ac:spMkLst>
        </pc:spChg>
      </pc:sldChg>
      <pc:sldChg chg="add">
        <pc:chgData name="Adrian Sullivan" userId="63a67203-ede1-43aa-bbcd-566aa442196c" providerId="ADAL" clId="{0D720238-A13F-434C-98D3-F7BF92515481}" dt="2021-10-25T20:38:09.005" v="1285" actId="22"/>
        <pc:sldMkLst>
          <pc:docMk/>
          <pc:sldMk cId="2347576953" sldId="289"/>
        </pc:sldMkLst>
      </pc:sldChg>
      <pc:sldChg chg="modSp add mod">
        <pc:chgData name="Adrian Sullivan" userId="63a67203-ede1-43aa-bbcd-566aa442196c" providerId="ADAL" clId="{0D720238-A13F-434C-98D3-F7BF92515481}" dt="2021-10-25T21:37:32.640" v="3244"/>
        <pc:sldMkLst>
          <pc:docMk/>
          <pc:sldMk cId="1938426829" sldId="290"/>
        </pc:sldMkLst>
        <pc:spChg chg="mod">
          <ac:chgData name="Adrian Sullivan" userId="63a67203-ede1-43aa-bbcd-566aa442196c" providerId="ADAL" clId="{0D720238-A13F-434C-98D3-F7BF92515481}" dt="2021-10-25T21:37:32.640" v="3244"/>
          <ac:spMkLst>
            <pc:docMk/>
            <pc:sldMk cId="1938426829" sldId="290"/>
            <ac:spMk id="2" creationId="{E818F190-4AB9-4145-A957-74616633A369}"/>
          </ac:spMkLst>
        </pc:spChg>
        <pc:spChg chg="mod">
          <ac:chgData name="Adrian Sullivan" userId="63a67203-ede1-43aa-bbcd-566aa442196c" providerId="ADAL" clId="{0D720238-A13F-434C-98D3-F7BF92515481}" dt="2021-10-25T21:16:27.852" v="2218" actId="6549"/>
          <ac:spMkLst>
            <pc:docMk/>
            <pc:sldMk cId="1938426829" sldId="290"/>
            <ac:spMk id="3" creationId="{9CA28EF6-858F-467B-94B0-FC0C2BBBE224}"/>
          </ac:spMkLst>
        </pc:spChg>
        <pc:spChg chg="mod">
          <ac:chgData name="Adrian Sullivan" userId="63a67203-ede1-43aa-bbcd-566aa442196c" providerId="ADAL" clId="{0D720238-A13F-434C-98D3-F7BF92515481}" dt="2021-10-25T21:26:02.880" v="2903" actId="20577"/>
          <ac:spMkLst>
            <pc:docMk/>
            <pc:sldMk cId="1938426829" sldId="290"/>
            <ac:spMk id="4" creationId="{B26330F7-D018-4E3C-95C4-AC85B738F765}"/>
          </ac:spMkLst>
        </pc:spChg>
        <pc:spChg chg="mod">
          <ac:chgData name="Adrian Sullivan" userId="63a67203-ede1-43aa-bbcd-566aa442196c" providerId="ADAL" clId="{0D720238-A13F-434C-98D3-F7BF92515481}" dt="2021-10-25T21:15:47.996" v="2126" actId="20577"/>
          <ac:spMkLst>
            <pc:docMk/>
            <pc:sldMk cId="1938426829" sldId="290"/>
            <ac:spMk id="5" creationId="{CC2AD411-C2B3-4F48-BB9E-FCC06567F46E}"/>
          </ac:spMkLst>
        </pc:spChg>
        <pc:spChg chg="mod">
          <ac:chgData name="Adrian Sullivan" userId="63a67203-ede1-43aa-bbcd-566aa442196c" providerId="ADAL" clId="{0D720238-A13F-434C-98D3-F7BF92515481}" dt="2021-10-25T21:26:01.531" v="2901" actId="20577"/>
          <ac:spMkLst>
            <pc:docMk/>
            <pc:sldMk cId="1938426829" sldId="290"/>
            <ac:spMk id="6" creationId="{C8B53CB0-D1EA-473D-B5EF-2BCC7CBDDC12}"/>
          </ac:spMkLst>
        </pc:spChg>
      </pc:sldChg>
      <pc:sldChg chg="modSp add mod ord modNotesTx">
        <pc:chgData name="Adrian Sullivan" userId="63a67203-ede1-43aa-bbcd-566aa442196c" providerId="ADAL" clId="{0D720238-A13F-434C-98D3-F7BF92515481}" dt="2021-10-27T00:17:50.129" v="8010" actId="6549"/>
        <pc:sldMkLst>
          <pc:docMk/>
          <pc:sldMk cId="655653129" sldId="291"/>
        </pc:sldMkLst>
        <pc:spChg chg="mod">
          <ac:chgData name="Adrian Sullivan" userId="63a67203-ede1-43aa-bbcd-566aa442196c" providerId="ADAL" clId="{0D720238-A13F-434C-98D3-F7BF92515481}" dt="2021-10-25T21:20:04.096" v="2840" actId="20577"/>
          <ac:spMkLst>
            <pc:docMk/>
            <pc:sldMk cId="655653129" sldId="291"/>
            <ac:spMk id="2" creationId="{FF3D42FB-E8D7-44FB-87CF-9C71E207A030}"/>
          </ac:spMkLst>
        </pc:spChg>
        <pc:spChg chg="mod">
          <ac:chgData name="Adrian Sullivan" userId="63a67203-ede1-43aa-bbcd-566aa442196c" providerId="ADAL" clId="{0D720238-A13F-434C-98D3-F7BF92515481}" dt="2021-10-25T21:19:44.923" v="2818" actId="20577"/>
          <ac:spMkLst>
            <pc:docMk/>
            <pc:sldMk cId="655653129" sldId="291"/>
            <ac:spMk id="3" creationId="{7087BE4E-2730-4400-90BC-4CE1FA84280D}"/>
          </ac:spMkLst>
        </pc:spChg>
      </pc:sldChg>
      <pc:sldChg chg="addSp delSp modSp add del mod modNotesTx">
        <pc:chgData name="Adrian Sullivan" userId="63a67203-ede1-43aa-bbcd-566aa442196c" providerId="ADAL" clId="{0D720238-A13F-434C-98D3-F7BF92515481}" dt="2021-10-27T00:17:56.949" v="8011" actId="6549"/>
        <pc:sldMkLst>
          <pc:docMk/>
          <pc:sldMk cId="932514810" sldId="292"/>
        </pc:sldMkLst>
        <pc:spChg chg="del">
          <ac:chgData name="Adrian Sullivan" userId="63a67203-ede1-43aa-bbcd-566aa442196c" providerId="ADAL" clId="{0D720238-A13F-434C-98D3-F7BF92515481}" dt="2021-10-25T21:48:22.726" v="4125" actId="478"/>
          <ac:spMkLst>
            <pc:docMk/>
            <pc:sldMk cId="932514810" sldId="292"/>
            <ac:spMk id="2" creationId="{4675F8F0-6FC1-49D6-9878-117044C24963}"/>
          </ac:spMkLst>
        </pc:spChg>
        <pc:spChg chg="del">
          <ac:chgData name="Adrian Sullivan" userId="63a67203-ede1-43aa-bbcd-566aa442196c" providerId="ADAL" clId="{0D720238-A13F-434C-98D3-F7BF92515481}" dt="2021-10-25T21:48:29.445" v="4126" actId="478"/>
          <ac:spMkLst>
            <pc:docMk/>
            <pc:sldMk cId="932514810" sldId="292"/>
            <ac:spMk id="3" creationId="{D426A35D-90EE-41BF-8AFA-50D53FAFF3B6}"/>
          </ac:spMkLst>
        </pc:spChg>
        <pc:spChg chg="add del mod">
          <ac:chgData name="Adrian Sullivan" userId="63a67203-ede1-43aa-bbcd-566aa442196c" providerId="ADAL" clId="{0D720238-A13F-434C-98D3-F7BF92515481}" dt="2021-10-25T21:48:17.835" v="4124" actId="478"/>
          <ac:spMkLst>
            <pc:docMk/>
            <pc:sldMk cId="932514810" sldId="292"/>
            <ac:spMk id="5" creationId="{1EA9181D-C73F-44E7-A353-132689E3C9EE}"/>
          </ac:spMkLst>
        </pc:spChg>
        <pc:spChg chg="add mod">
          <ac:chgData name="Adrian Sullivan" userId="63a67203-ede1-43aa-bbcd-566aa442196c" providerId="ADAL" clId="{0D720238-A13F-434C-98D3-F7BF92515481}" dt="2021-10-25T21:40:41.872" v="3469" actId="27636"/>
          <ac:spMkLst>
            <pc:docMk/>
            <pc:sldMk cId="932514810" sldId="292"/>
            <ac:spMk id="6" creationId="{DE5E2241-E693-43D3-BF2B-ABEBE840CF9D}"/>
          </ac:spMkLst>
        </pc:spChg>
        <pc:spChg chg="add del mod">
          <ac:chgData name="Adrian Sullivan" userId="63a67203-ede1-43aa-bbcd-566aa442196c" providerId="ADAL" clId="{0D720238-A13F-434C-98D3-F7BF92515481}" dt="2021-10-26T02:19:07.896" v="4888" actId="478"/>
          <ac:spMkLst>
            <pc:docMk/>
            <pc:sldMk cId="932514810" sldId="292"/>
            <ac:spMk id="8" creationId="{B6400C9A-0C06-4DC4-B57B-0762E736DB8A}"/>
          </ac:spMkLst>
        </pc:spChg>
        <pc:picChg chg="del">
          <ac:chgData name="Adrian Sullivan" userId="63a67203-ede1-43aa-bbcd-566aa442196c" providerId="ADAL" clId="{0D720238-A13F-434C-98D3-F7BF92515481}" dt="2021-10-25T21:48:16.427" v="4123" actId="478"/>
          <ac:picMkLst>
            <pc:docMk/>
            <pc:sldMk cId="932514810" sldId="292"/>
            <ac:picMk id="1026" creationId="{2EB8B06E-8C2D-4004-8782-F38305A7E6DC}"/>
          </ac:picMkLst>
        </pc:picChg>
        <pc:picChg chg="mod ord modCrop">
          <ac:chgData name="Adrian Sullivan" userId="63a67203-ede1-43aa-bbcd-566aa442196c" providerId="ADAL" clId="{0D720238-A13F-434C-98D3-F7BF92515481}" dt="2021-10-25T21:48:14.811" v="4122" actId="171"/>
          <ac:picMkLst>
            <pc:docMk/>
            <pc:sldMk cId="932514810" sldId="292"/>
            <ac:picMk id="2050" creationId="{2DB3317B-6EA4-4BA7-B388-CF8F1B332B28}"/>
          </ac:picMkLst>
        </pc:picChg>
      </pc:sldChg>
      <pc:sldChg chg="addSp">
        <pc:chgData name="Adrian Sullivan" userId="63a67203-ede1-43aa-bbcd-566aa442196c" providerId="ADAL" clId="{0D720238-A13F-434C-98D3-F7BF92515481}" dt="2021-10-25T21:26:47.682" v="2904"/>
        <pc:sldMkLst>
          <pc:docMk/>
          <pc:sldMk cId="1587514577" sldId="292"/>
        </pc:sldMkLst>
        <pc:picChg chg="add">
          <ac:chgData name="Adrian Sullivan" userId="63a67203-ede1-43aa-bbcd-566aa442196c" providerId="ADAL" clId="{0D720238-A13F-434C-98D3-F7BF92515481}" dt="2021-10-25T21:26:47.682" v="2904"/>
          <ac:picMkLst>
            <pc:docMk/>
            <pc:sldMk cId="1587514577" sldId="292"/>
            <ac:picMk id="2050" creationId="{2DB3317B-6EA4-4BA7-B388-CF8F1B332B28}"/>
          </ac:picMkLst>
        </pc:picChg>
      </pc:sldChg>
      <pc:sldChg chg="add del">
        <pc:chgData name="Adrian Sullivan" userId="63a67203-ede1-43aa-bbcd-566aa442196c" providerId="ADAL" clId="{0D720238-A13F-434C-98D3-F7BF92515481}" dt="2021-10-26T05:44:16.561" v="7280" actId="2696"/>
        <pc:sldMkLst>
          <pc:docMk/>
          <pc:sldMk cId="513808931" sldId="293"/>
        </pc:sldMkLst>
      </pc:sldChg>
      <pc:sldChg chg="modSp add mod">
        <pc:chgData name="Adrian Sullivan" userId="63a67203-ede1-43aa-bbcd-566aa442196c" providerId="ADAL" clId="{0D720238-A13F-434C-98D3-F7BF92515481}" dt="2021-10-26T02:38:24.895" v="6388" actId="20578"/>
        <pc:sldMkLst>
          <pc:docMk/>
          <pc:sldMk cId="711186814" sldId="294"/>
        </pc:sldMkLst>
        <pc:spChg chg="mod">
          <ac:chgData name="Adrian Sullivan" userId="63a67203-ede1-43aa-bbcd-566aa442196c" providerId="ADAL" clId="{0D720238-A13F-434C-98D3-F7BF92515481}" dt="2021-10-25T21:45:51.410" v="4079" actId="20577"/>
          <ac:spMkLst>
            <pc:docMk/>
            <pc:sldMk cId="711186814" sldId="294"/>
            <ac:spMk id="2" creationId="{D3E40DFE-6E1A-4D12-B76B-76EBED8799AB}"/>
          </ac:spMkLst>
        </pc:spChg>
        <pc:spChg chg="mod">
          <ac:chgData name="Adrian Sullivan" userId="63a67203-ede1-43aa-bbcd-566aa442196c" providerId="ADAL" clId="{0D720238-A13F-434C-98D3-F7BF92515481}" dt="2021-10-26T02:38:24.895" v="6388" actId="20578"/>
          <ac:spMkLst>
            <pc:docMk/>
            <pc:sldMk cId="711186814" sldId="294"/>
            <ac:spMk id="3" creationId="{82691D29-2845-4BB1-96BE-0A9D88AFE4A5}"/>
          </ac:spMkLst>
        </pc:spChg>
        <pc:spChg chg="mod">
          <ac:chgData name="Adrian Sullivan" userId="63a67203-ede1-43aa-bbcd-566aa442196c" providerId="ADAL" clId="{0D720238-A13F-434C-98D3-F7BF92515481}" dt="2021-10-25T21:45:30.900" v="4067" actId="20577"/>
          <ac:spMkLst>
            <pc:docMk/>
            <pc:sldMk cId="711186814" sldId="294"/>
            <ac:spMk id="4" creationId="{F30D1D08-D447-49BE-B1F4-09D5943C01CD}"/>
          </ac:spMkLst>
        </pc:spChg>
      </pc:sldChg>
      <pc:sldChg chg="addSp delSp modSp add del mod ord modNotesTx">
        <pc:chgData name="Adrian Sullivan" userId="63a67203-ede1-43aa-bbcd-566aa442196c" providerId="ADAL" clId="{0D720238-A13F-434C-98D3-F7BF92515481}" dt="2021-10-27T00:18:25.760" v="8017" actId="20577"/>
        <pc:sldMkLst>
          <pc:docMk/>
          <pc:sldMk cId="1167417978" sldId="295"/>
        </pc:sldMkLst>
        <pc:spChg chg="del mod">
          <ac:chgData name="Adrian Sullivan" userId="63a67203-ede1-43aa-bbcd-566aa442196c" providerId="ADAL" clId="{0D720238-A13F-434C-98D3-F7BF92515481}" dt="2021-10-25T21:48:46.285" v="4132" actId="478"/>
          <ac:spMkLst>
            <pc:docMk/>
            <pc:sldMk cId="1167417978" sldId="295"/>
            <ac:spMk id="2" creationId="{4675F8F0-6FC1-49D6-9878-117044C24963}"/>
          </ac:spMkLst>
        </pc:spChg>
        <pc:spChg chg="del">
          <ac:chgData name="Adrian Sullivan" userId="63a67203-ede1-43aa-bbcd-566aa442196c" providerId="ADAL" clId="{0D720238-A13F-434C-98D3-F7BF92515481}" dt="2021-10-25T21:48:40.602" v="4130" actId="478"/>
          <ac:spMkLst>
            <pc:docMk/>
            <pc:sldMk cId="1167417978" sldId="295"/>
            <ac:spMk id="3" creationId="{D426A35D-90EE-41BF-8AFA-50D53FAFF3B6}"/>
          </ac:spMkLst>
        </pc:spChg>
        <pc:spChg chg="add del mod">
          <ac:chgData name="Adrian Sullivan" userId="63a67203-ede1-43aa-bbcd-566aa442196c" providerId="ADAL" clId="{0D720238-A13F-434C-98D3-F7BF92515481}" dt="2021-10-25T21:48:38.248" v="4129" actId="478"/>
          <ac:spMkLst>
            <pc:docMk/>
            <pc:sldMk cId="1167417978" sldId="295"/>
            <ac:spMk id="5" creationId="{B7663FC3-2941-4E05-8FDB-AB1ED6D9992D}"/>
          </ac:spMkLst>
        </pc:spChg>
        <pc:spChg chg="add del mod">
          <ac:chgData name="Adrian Sullivan" userId="63a67203-ede1-43aa-bbcd-566aa442196c" providerId="ADAL" clId="{0D720238-A13F-434C-98D3-F7BF92515481}" dt="2021-10-25T21:49:00.518" v="4135" actId="478"/>
          <ac:spMkLst>
            <pc:docMk/>
            <pc:sldMk cId="1167417978" sldId="295"/>
            <ac:spMk id="6" creationId="{DE5E2241-E693-43D3-BF2B-ABEBE840CF9D}"/>
          </ac:spMkLst>
        </pc:spChg>
        <pc:spChg chg="add del mod">
          <ac:chgData name="Adrian Sullivan" userId="63a67203-ede1-43aa-bbcd-566aa442196c" providerId="ADAL" clId="{0D720238-A13F-434C-98D3-F7BF92515481}" dt="2021-10-25T21:51:16.378" v="4207" actId="113"/>
          <ac:spMkLst>
            <pc:docMk/>
            <pc:sldMk cId="1167417978" sldId="295"/>
            <ac:spMk id="8" creationId="{BB517A8B-EFAF-4BAE-8F0F-5701A9283A61}"/>
          </ac:spMkLst>
        </pc:spChg>
        <pc:picChg chg="del">
          <ac:chgData name="Adrian Sullivan" userId="63a67203-ede1-43aa-bbcd-566aa442196c" providerId="ADAL" clId="{0D720238-A13F-434C-98D3-F7BF92515481}" dt="2021-10-25T21:48:35.972" v="4128" actId="478"/>
          <ac:picMkLst>
            <pc:docMk/>
            <pc:sldMk cId="1167417978" sldId="295"/>
            <ac:picMk id="1026" creationId="{2EB8B06E-8C2D-4004-8782-F38305A7E6DC}"/>
          </ac:picMkLst>
        </pc:picChg>
        <pc:picChg chg="add del">
          <ac:chgData name="Adrian Sullivan" userId="63a67203-ede1-43aa-bbcd-566aa442196c" providerId="ADAL" clId="{0D720238-A13F-434C-98D3-F7BF92515481}" dt="2021-10-25T21:48:35.077" v="4127" actId="478"/>
          <ac:picMkLst>
            <pc:docMk/>
            <pc:sldMk cId="1167417978" sldId="295"/>
            <ac:picMk id="2050" creationId="{2DB3317B-6EA4-4BA7-B388-CF8F1B332B28}"/>
          </ac:picMkLst>
        </pc:picChg>
        <pc:picChg chg="mod ord modCrop">
          <ac:chgData name="Adrian Sullivan" userId="63a67203-ede1-43aa-bbcd-566aa442196c" providerId="ADAL" clId="{0D720238-A13F-434C-98D3-F7BF92515481}" dt="2021-10-25T21:50:21.365" v="4195" actId="1076"/>
          <ac:picMkLst>
            <pc:docMk/>
            <pc:sldMk cId="1167417978" sldId="295"/>
            <ac:picMk id="3074" creationId="{9C42DB9E-A313-4F2A-B927-F44E7E62F3C6}"/>
          </ac:picMkLst>
        </pc:picChg>
      </pc:sldChg>
      <pc:sldChg chg="addSp">
        <pc:chgData name="Adrian Sullivan" userId="63a67203-ede1-43aa-bbcd-566aa442196c" providerId="ADAL" clId="{0D720238-A13F-434C-98D3-F7BF92515481}" dt="2021-10-25T21:49:12.006" v="4177"/>
        <pc:sldMkLst>
          <pc:docMk/>
          <pc:sldMk cId="3720398042" sldId="295"/>
        </pc:sldMkLst>
        <pc:picChg chg="add">
          <ac:chgData name="Adrian Sullivan" userId="63a67203-ede1-43aa-bbcd-566aa442196c" providerId="ADAL" clId="{0D720238-A13F-434C-98D3-F7BF92515481}" dt="2021-10-25T21:49:12.006" v="4177"/>
          <ac:picMkLst>
            <pc:docMk/>
            <pc:sldMk cId="3720398042" sldId="295"/>
            <ac:picMk id="3074" creationId="{9C42DB9E-A313-4F2A-B927-F44E7E62F3C6}"/>
          </ac:picMkLst>
        </pc:picChg>
      </pc:sldChg>
      <pc:sldChg chg="addSp">
        <pc:chgData name="Adrian Sullivan" userId="63a67203-ede1-43aa-bbcd-566aa442196c" providerId="ADAL" clId="{0D720238-A13F-434C-98D3-F7BF92515481}" dt="2021-10-25T21:57:26.148" v="4578"/>
        <pc:sldMkLst>
          <pc:docMk/>
          <pc:sldMk cId="1547770649" sldId="296"/>
        </pc:sldMkLst>
        <pc:picChg chg="add">
          <ac:chgData name="Adrian Sullivan" userId="63a67203-ede1-43aa-bbcd-566aa442196c" providerId="ADAL" clId="{0D720238-A13F-434C-98D3-F7BF92515481}" dt="2021-10-25T21:57:26.148" v="4578"/>
          <ac:picMkLst>
            <pc:docMk/>
            <pc:sldMk cId="1547770649" sldId="296"/>
            <ac:picMk id="5122" creationId="{2C51F9DE-AB45-483C-A7B6-F16925EF9338}"/>
          </ac:picMkLst>
        </pc:picChg>
      </pc:sldChg>
      <pc:sldChg chg="addSp delSp modSp add del mod modNotesTx">
        <pc:chgData name="Adrian Sullivan" userId="63a67203-ede1-43aa-bbcd-566aa442196c" providerId="ADAL" clId="{0D720238-A13F-434C-98D3-F7BF92515481}" dt="2021-10-27T00:18:22.525" v="8016" actId="20577"/>
        <pc:sldMkLst>
          <pc:docMk/>
          <pc:sldMk cId="3554294658" sldId="296"/>
        </pc:sldMkLst>
        <pc:spChg chg="add del mod">
          <ac:chgData name="Adrian Sullivan" userId="63a67203-ede1-43aa-bbcd-566aa442196c" providerId="ADAL" clId="{0D720238-A13F-434C-98D3-F7BF92515481}" dt="2021-10-25T21:56:26.668" v="4576" actId="478"/>
          <ac:spMkLst>
            <pc:docMk/>
            <pc:sldMk cId="3554294658" sldId="296"/>
            <ac:spMk id="3" creationId="{A0D9F9DA-4670-423B-93CC-1B02862559A9}"/>
          </ac:spMkLst>
        </pc:spChg>
        <pc:spChg chg="mod">
          <ac:chgData name="Adrian Sullivan" userId="63a67203-ede1-43aa-bbcd-566aa442196c" providerId="ADAL" clId="{0D720238-A13F-434C-98D3-F7BF92515481}" dt="2021-10-25T22:00:05.958" v="4651" actId="113"/>
          <ac:spMkLst>
            <pc:docMk/>
            <pc:sldMk cId="3554294658" sldId="296"/>
            <ac:spMk id="5" creationId="{3384AD6A-0CFD-4A5D-B859-DEF35A72D4B2}"/>
          </ac:spMkLst>
        </pc:spChg>
        <pc:picChg chg="del">
          <ac:chgData name="Adrian Sullivan" userId="63a67203-ede1-43aa-bbcd-566aa442196c" providerId="ADAL" clId="{0D720238-A13F-434C-98D3-F7BF92515481}" dt="2021-10-25T21:55:44.751" v="4564" actId="478"/>
          <ac:picMkLst>
            <pc:docMk/>
            <pc:sldMk cId="3554294658" sldId="296"/>
            <ac:picMk id="1026" creationId="{2EB8B06E-8C2D-4004-8782-F38305A7E6DC}"/>
          </ac:picMkLst>
        </pc:picChg>
        <pc:picChg chg="del mod ord modCrop">
          <ac:chgData name="Adrian Sullivan" userId="63a67203-ede1-43aa-bbcd-566aa442196c" providerId="ADAL" clId="{0D720238-A13F-434C-98D3-F7BF92515481}" dt="2021-10-25T21:57:25.376" v="4577" actId="478"/>
          <ac:picMkLst>
            <pc:docMk/>
            <pc:sldMk cId="3554294658" sldId="296"/>
            <ac:picMk id="4098" creationId="{6F8FFA28-5962-45AD-9E8C-100327CFAD5E}"/>
          </ac:picMkLst>
        </pc:picChg>
        <pc:picChg chg="mod ord modCrop">
          <ac:chgData name="Adrian Sullivan" userId="63a67203-ede1-43aa-bbcd-566aa442196c" providerId="ADAL" clId="{0D720238-A13F-434C-98D3-F7BF92515481}" dt="2021-10-25T22:00:48.475" v="4776" actId="732"/>
          <ac:picMkLst>
            <pc:docMk/>
            <pc:sldMk cId="3554294658" sldId="296"/>
            <ac:picMk id="5122" creationId="{2C51F9DE-AB45-483C-A7B6-F16925EF9338}"/>
          </ac:picMkLst>
        </pc:picChg>
      </pc:sldChg>
      <pc:sldChg chg="addSp">
        <pc:chgData name="Adrian Sullivan" userId="63a67203-ede1-43aa-bbcd-566aa442196c" providerId="ADAL" clId="{0D720238-A13F-434C-98D3-F7BF92515481}" dt="2021-10-25T21:55:46.358" v="4565"/>
        <pc:sldMkLst>
          <pc:docMk/>
          <pc:sldMk cId="4245118049" sldId="296"/>
        </pc:sldMkLst>
        <pc:picChg chg="add">
          <ac:chgData name="Adrian Sullivan" userId="63a67203-ede1-43aa-bbcd-566aa442196c" providerId="ADAL" clId="{0D720238-A13F-434C-98D3-F7BF92515481}" dt="2021-10-25T21:55:46.358" v="4565"/>
          <ac:picMkLst>
            <pc:docMk/>
            <pc:sldMk cId="4245118049" sldId="296"/>
            <ac:picMk id="4098" creationId="{6F8FFA28-5962-45AD-9E8C-100327CFAD5E}"/>
          </ac:picMkLst>
        </pc:picChg>
      </pc:sldChg>
      <pc:sldChg chg="add del">
        <pc:chgData name="Adrian Sullivan" userId="63a67203-ede1-43aa-bbcd-566aa442196c" providerId="ADAL" clId="{0D720238-A13F-434C-98D3-F7BF92515481}" dt="2021-10-26T02:26:21.893" v="4890" actId="2696"/>
        <pc:sldMkLst>
          <pc:docMk/>
          <pc:sldMk cId="234259950" sldId="297"/>
        </pc:sldMkLst>
      </pc:sldChg>
      <pc:sldChg chg="modSp add del mod">
        <pc:chgData name="Adrian Sullivan" userId="63a67203-ede1-43aa-bbcd-566aa442196c" providerId="ADAL" clId="{0D720238-A13F-434C-98D3-F7BF92515481}" dt="2021-10-26T02:39:19.102" v="6406" actId="2696"/>
        <pc:sldMkLst>
          <pc:docMk/>
          <pc:sldMk cId="2723809799" sldId="297"/>
        </pc:sldMkLst>
        <pc:spChg chg="mod">
          <ac:chgData name="Adrian Sullivan" userId="63a67203-ede1-43aa-bbcd-566aa442196c" providerId="ADAL" clId="{0D720238-A13F-434C-98D3-F7BF92515481}" dt="2021-10-26T02:26:46.815" v="4930" actId="20577"/>
          <ac:spMkLst>
            <pc:docMk/>
            <pc:sldMk cId="2723809799" sldId="297"/>
            <ac:spMk id="2" creationId="{D3E40DFE-6E1A-4D12-B76B-76EBED8799AB}"/>
          </ac:spMkLst>
        </pc:spChg>
        <pc:spChg chg="mod">
          <ac:chgData name="Adrian Sullivan" userId="63a67203-ede1-43aa-bbcd-566aa442196c" providerId="ADAL" clId="{0D720238-A13F-434C-98D3-F7BF92515481}" dt="2021-10-26T02:28:53.907" v="5266" actId="20577"/>
          <ac:spMkLst>
            <pc:docMk/>
            <pc:sldMk cId="2723809799" sldId="297"/>
            <ac:spMk id="3" creationId="{82691D29-2845-4BB1-96BE-0A9D88AFE4A5}"/>
          </ac:spMkLst>
        </pc:spChg>
        <pc:spChg chg="mod">
          <ac:chgData name="Adrian Sullivan" userId="63a67203-ede1-43aa-bbcd-566aa442196c" providerId="ADAL" clId="{0D720238-A13F-434C-98D3-F7BF92515481}" dt="2021-10-26T02:28:53.388" v="5265" actId="6549"/>
          <ac:spMkLst>
            <pc:docMk/>
            <pc:sldMk cId="2723809799" sldId="297"/>
            <ac:spMk id="4" creationId="{F30D1D08-D447-49BE-B1F4-09D5943C01CD}"/>
          </ac:spMkLst>
        </pc:spChg>
      </pc:sldChg>
      <pc:sldChg chg="modSp add mod ord">
        <pc:chgData name="Adrian Sullivan" userId="63a67203-ede1-43aa-bbcd-566aa442196c" providerId="ADAL" clId="{0D720238-A13F-434C-98D3-F7BF92515481}" dt="2021-10-26T02:40:09.532" v="6491" actId="20577"/>
        <pc:sldMkLst>
          <pc:docMk/>
          <pc:sldMk cId="3497782436" sldId="298"/>
        </pc:sldMkLst>
        <pc:spChg chg="mod">
          <ac:chgData name="Adrian Sullivan" userId="63a67203-ede1-43aa-bbcd-566aa442196c" providerId="ADAL" clId="{0D720238-A13F-434C-98D3-F7BF92515481}" dt="2021-10-26T02:40:07.631" v="6490" actId="20577"/>
          <ac:spMkLst>
            <pc:docMk/>
            <pc:sldMk cId="3497782436" sldId="298"/>
            <ac:spMk id="3" creationId="{82691D29-2845-4BB1-96BE-0A9D88AFE4A5}"/>
          </ac:spMkLst>
        </pc:spChg>
        <pc:spChg chg="mod">
          <ac:chgData name="Adrian Sullivan" userId="63a67203-ede1-43aa-bbcd-566aa442196c" providerId="ADAL" clId="{0D720238-A13F-434C-98D3-F7BF92515481}" dt="2021-10-26T02:40:09.532" v="6491" actId="20577"/>
          <ac:spMkLst>
            <pc:docMk/>
            <pc:sldMk cId="3497782436" sldId="298"/>
            <ac:spMk id="4" creationId="{F30D1D08-D447-49BE-B1F4-09D5943C01CD}"/>
          </ac:spMkLst>
        </pc:spChg>
      </pc:sldChg>
      <pc:sldChg chg="modSp add mod ord">
        <pc:chgData name="Adrian Sullivan" userId="63a67203-ede1-43aa-bbcd-566aa442196c" providerId="ADAL" clId="{0D720238-A13F-434C-98D3-F7BF92515481}" dt="2021-10-26T18:52:56.224" v="7864" actId="6549"/>
        <pc:sldMkLst>
          <pc:docMk/>
          <pc:sldMk cId="3710341709" sldId="299"/>
        </pc:sldMkLst>
        <pc:spChg chg="mod">
          <ac:chgData name="Adrian Sullivan" userId="63a67203-ede1-43aa-bbcd-566aa442196c" providerId="ADAL" clId="{0D720238-A13F-434C-98D3-F7BF92515481}" dt="2021-10-26T18:52:56.224" v="7864" actId="6549"/>
          <ac:spMkLst>
            <pc:docMk/>
            <pc:sldMk cId="3710341709" sldId="299"/>
            <ac:spMk id="3" creationId="{82691D29-2845-4BB1-96BE-0A9D88AFE4A5}"/>
          </ac:spMkLst>
        </pc:spChg>
        <pc:spChg chg="mod">
          <ac:chgData name="Adrian Sullivan" userId="63a67203-ede1-43aa-bbcd-566aa442196c" providerId="ADAL" clId="{0D720238-A13F-434C-98D3-F7BF92515481}" dt="2021-10-26T18:52:55.141" v="7862" actId="27636"/>
          <ac:spMkLst>
            <pc:docMk/>
            <pc:sldMk cId="3710341709" sldId="299"/>
            <ac:spMk id="4" creationId="{F30D1D08-D447-49BE-B1F4-09D5943C01CD}"/>
          </ac:spMkLst>
        </pc:spChg>
      </pc:sldChg>
      <pc:sldChg chg="modSp add mod ord">
        <pc:chgData name="Adrian Sullivan" userId="63a67203-ede1-43aa-bbcd-566aa442196c" providerId="ADAL" clId="{0D720238-A13F-434C-98D3-F7BF92515481}" dt="2021-10-26T02:45:39.118" v="7231"/>
        <pc:sldMkLst>
          <pc:docMk/>
          <pc:sldMk cId="473862631" sldId="300"/>
        </pc:sldMkLst>
        <pc:spChg chg="mod">
          <ac:chgData name="Adrian Sullivan" userId="63a67203-ede1-43aa-bbcd-566aa442196c" providerId="ADAL" clId="{0D720238-A13F-434C-98D3-F7BF92515481}" dt="2021-10-26T02:45:36.004" v="7228" actId="27636"/>
          <ac:spMkLst>
            <pc:docMk/>
            <pc:sldMk cId="473862631" sldId="300"/>
            <ac:spMk id="3" creationId="{82691D29-2845-4BB1-96BE-0A9D88AFE4A5}"/>
          </ac:spMkLst>
        </pc:spChg>
        <pc:spChg chg="mod">
          <ac:chgData name="Adrian Sullivan" userId="63a67203-ede1-43aa-bbcd-566aa442196c" providerId="ADAL" clId="{0D720238-A13F-434C-98D3-F7BF92515481}" dt="2021-10-26T02:45:39.118" v="7231"/>
          <ac:spMkLst>
            <pc:docMk/>
            <pc:sldMk cId="473862631" sldId="300"/>
            <ac:spMk id="4" creationId="{F30D1D08-D447-49BE-B1F4-09D5943C01CD}"/>
          </ac:spMkLst>
        </pc:spChg>
      </pc:sldChg>
      <pc:sldChg chg="modSp add mod ord">
        <pc:chgData name="Adrian Sullivan" userId="63a67203-ede1-43aa-bbcd-566aa442196c" providerId="ADAL" clId="{0D720238-A13F-434C-98D3-F7BF92515481}" dt="2021-10-26T02:41:33.872" v="6555" actId="20577"/>
        <pc:sldMkLst>
          <pc:docMk/>
          <pc:sldMk cId="816554560" sldId="301"/>
        </pc:sldMkLst>
        <pc:spChg chg="mod">
          <ac:chgData name="Adrian Sullivan" userId="63a67203-ede1-43aa-bbcd-566aa442196c" providerId="ADAL" clId="{0D720238-A13F-434C-98D3-F7BF92515481}" dt="2021-10-26T02:39:59.395" v="6488" actId="20577"/>
          <ac:spMkLst>
            <pc:docMk/>
            <pc:sldMk cId="816554560" sldId="301"/>
            <ac:spMk id="3" creationId="{82691D29-2845-4BB1-96BE-0A9D88AFE4A5}"/>
          </ac:spMkLst>
        </pc:spChg>
        <pc:spChg chg="mod">
          <ac:chgData name="Adrian Sullivan" userId="63a67203-ede1-43aa-bbcd-566aa442196c" providerId="ADAL" clId="{0D720238-A13F-434C-98D3-F7BF92515481}" dt="2021-10-26T02:41:33.872" v="6555" actId="20577"/>
          <ac:spMkLst>
            <pc:docMk/>
            <pc:sldMk cId="816554560" sldId="301"/>
            <ac:spMk id="4" creationId="{F30D1D08-D447-49BE-B1F4-09D5943C01CD}"/>
          </ac:spMkLst>
        </pc:spChg>
      </pc:sldChg>
      <pc:sldChg chg="modSp add mod">
        <pc:chgData name="Adrian Sullivan" userId="63a67203-ede1-43aa-bbcd-566aa442196c" providerId="ADAL" clId="{0D720238-A13F-434C-98D3-F7BF92515481}" dt="2021-10-26T02:43:10.379" v="6818" actId="20577"/>
        <pc:sldMkLst>
          <pc:docMk/>
          <pc:sldMk cId="2947943289" sldId="302"/>
        </pc:sldMkLst>
        <pc:spChg chg="mod">
          <ac:chgData name="Adrian Sullivan" userId="63a67203-ede1-43aa-bbcd-566aa442196c" providerId="ADAL" clId="{0D720238-A13F-434C-98D3-F7BF92515481}" dt="2021-10-26T02:43:06.604" v="6815"/>
          <ac:spMkLst>
            <pc:docMk/>
            <pc:sldMk cId="2947943289" sldId="302"/>
            <ac:spMk id="3" creationId="{82691D29-2845-4BB1-96BE-0A9D88AFE4A5}"/>
          </ac:spMkLst>
        </pc:spChg>
        <pc:spChg chg="mod">
          <ac:chgData name="Adrian Sullivan" userId="63a67203-ede1-43aa-bbcd-566aa442196c" providerId="ADAL" clId="{0D720238-A13F-434C-98D3-F7BF92515481}" dt="2021-10-26T02:43:10.379" v="6818" actId="20577"/>
          <ac:spMkLst>
            <pc:docMk/>
            <pc:sldMk cId="2947943289" sldId="302"/>
            <ac:spMk id="4" creationId="{F30D1D08-D447-49BE-B1F4-09D5943C01CD}"/>
          </ac:spMkLst>
        </pc:spChg>
      </pc:sldChg>
      <pc:sldChg chg="modSp add mod">
        <pc:chgData name="Adrian Sullivan" userId="63a67203-ede1-43aa-bbcd-566aa442196c" providerId="ADAL" clId="{0D720238-A13F-434C-98D3-F7BF92515481}" dt="2021-10-26T06:27:44.465" v="7579" actId="20577"/>
        <pc:sldMkLst>
          <pc:docMk/>
          <pc:sldMk cId="978969163" sldId="303"/>
        </pc:sldMkLst>
        <pc:spChg chg="mod">
          <ac:chgData name="Adrian Sullivan" userId="63a67203-ede1-43aa-bbcd-566aa442196c" providerId="ADAL" clId="{0D720238-A13F-434C-98D3-F7BF92515481}" dt="2021-10-26T06:27:30.831" v="7578" actId="20577"/>
          <ac:spMkLst>
            <pc:docMk/>
            <pc:sldMk cId="978969163" sldId="303"/>
            <ac:spMk id="3" creationId="{82691D29-2845-4BB1-96BE-0A9D88AFE4A5}"/>
          </ac:spMkLst>
        </pc:spChg>
        <pc:spChg chg="mod">
          <ac:chgData name="Adrian Sullivan" userId="63a67203-ede1-43aa-bbcd-566aa442196c" providerId="ADAL" clId="{0D720238-A13F-434C-98D3-F7BF92515481}" dt="2021-10-26T06:27:44.465" v="7579" actId="20577"/>
          <ac:spMkLst>
            <pc:docMk/>
            <pc:sldMk cId="978969163" sldId="303"/>
            <ac:spMk id="4" creationId="{F30D1D08-D447-49BE-B1F4-09D5943C01CD}"/>
          </ac:spMkLst>
        </pc:spChg>
      </pc:sldChg>
      <pc:sldChg chg="delSp modSp add del mod ord modNotesTx">
        <pc:chgData name="Adrian Sullivan" userId="63a67203-ede1-43aa-bbcd-566aa442196c" providerId="ADAL" clId="{0D720238-A13F-434C-98D3-F7BF92515481}" dt="2021-10-27T00:18:32.960" v="8018" actId="20577"/>
        <pc:sldMkLst>
          <pc:docMk/>
          <pc:sldMk cId="1363332285" sldId="304"/>
        </pc:sldMkLst>
        <pc:spChg chg="mod">
          <ac:chgData name="Adrian Sullivan" userId="63a67203-ede1-43aa-bbcd-566aa442196c" providerId="ADAL" clId="{0D720238-A13F-434C-98D3-F7BF92515481}" dt="2021-10-26T06:30:01.624" v="7665" actId="1076"/>
          <ac:spMkLst>
            <pc:docMk/>
            <pc:sldMk cId="1363332285" sldId="304"/>
            <ac:spMk id="8" creationId="{BB517A8B-EFAF-4BAE-8F0F-5701A9283A61}"/>
          </ac:spMkLst>
        </pc:spChg>
        <pc:picChg chg="del mod ord modCrop">
          <ac:chgData name="Adrian Sullivan" userId="63a67203-ede1-43aa-bbcd-566aa442196c" providerId="ADAL" clId="{0D720238-A13F-434C-98D3-F7BF92515481}" dt="2021-10-26T05:57:38.546" v="7466" actId="478"/>
          <ac:picMkLst>
            <pc:docMk/>
            <pc:sldMk cId="1363332285" sldId="304"/>
            <ac:picMk id="1026" creationId="{227E3029-6EC0-42ED-AEE1-27DA92D11F5C}"/>
          </ac:picMkLst>
        </pc:picChg>
        <pc:picChg chg="del mod ord modCrop">
          <ac:chgData name="Adrian Sullivan" userId="63a67203-ede1-43aa-bbcd-566aa442196c" providerId="ADAL" clId="{0D720238-A13F-434C-98D3-F7BF92515481}" dt="2021-10-26T06:23:09.421" v="7515" actId="478"/>
          <ac:picMkLst>
            <pc:docMk/>
            <pc:sldMk cId="1363332285" sldId="304"/>
            <ac:picMk id="2050" creationId="{BBA6CC2D-E855-4CB1-8E54-D5C6EE4D7B5A}"/>
          </ac:picMkLst>
        </pc:picChg>
        <pc:picChg chg="mod ord modCrop">
          <ac:chgData name="Adrian Sullivan" userId="63a67203-ede1-43aa-bbcd-566aa442196c" providerId="ADAL" clId="{0D720238-A13F-434C-98D3-F7BF92515481}" dt="2021-10-26T06:29:50.931" v="7664" actId="1076"/>
          <ac:picMkLst>
            <pc:docMk/>
            <pc:sldMk cId="1363332285" sldId="304"/>
            <ac:picMk id="3074" creationId="{734A72D7-D189-4326-90DA-8A9FC841D132}"/>
          </ac:picMkLst>
        </pc:picChg>
        <pc:picChg chg="del">
          <ac:chgData name="Adrian Sullivan" userId="63a67203-ede1-43aa-bbcd-566aa442196c" providerId="ADAL" clId="{0D720238-A13F-434C-98D3-F7BF92515481}" dt="2021-10-26T02:46:57.840" v="7246" actId="478"/>
          <ac:picMkLst>
            <pc:docMk/>
            <pc:sldMk cId="1363332285" sldId="304"/>
            <ac:picMk id="3074" creationId="{9C42DB9E-A313-4F2A-B927-F44E7E62F3C6}"/>
          </ac:picMkLst>
        </pc:picChg>
      </pc:sldChg>
      <pc:sldChg chg="addSp">
        <pc:chgData name="Adrian Sullivan" userId="63a67203-ede1-43aa-bbcd-566aa442196c" providerId="ADAL" clId="{0D720238-A13F-434C-98D3-F7BF92515481}" dt="2021-10-26T02:46:48.603" v="7239"/>
        <pc:sldMkLst>
          <pc:docMk/>
          <pc:sldMk cId="3617552940" sldId="304"/>
        </pc:sldMkLst>
        <pc:picChg chg="add">
          <ac:chgData name="Adrian Sullivan" userId="63a67203-ede1-43aa-bbcd-566aa442196c" providerId="ADAL" clId="{0D720238-A13F-434C-98D3-F7BF92515481}" dt="2021-10-26T02:46:48.603" v="7239"/>
          <ac:picMkLst>
            <pc:docMk/>
            <pc:sldMk cId="3617552940" sldId="304"/>
            <ac:picMk id="1026" creationId="{227E3029-6EC0-42ED-AEE1-27DA92D11F5C}"/>
          </ac:picMkLst>
        </pc:picChg>
      </pc:sldChg>
      <pc:sldChg chg="addSp">
        <pc:chgData name="Adrian Sullivan" userId="63a67203-ede1-43aa-bbcd-566aa442196c" providerId="ADAL" clId="{0D720238-A13F-434C-98D3-F7BF92515481}" dt="2021-10-26T05:57:40.290" v="7467"/>
        <pc:sldMkLst>
          <pc:docMk/>
          <pc:sldMk cId="3803587722" sldId="304"/>
        </pc:sldMkLst>
        <pc:picChg chg="add">
          <ac:chgData name="Adrian Sullivan" userId="63a67203-ede1-43aa-bbcd-566aa442196c" providerId="ADAL" clId="{0D720238-A13F-434C-98D3-F7BF92515481}" dt="2021-10-26T05:57:40.290" v="7467"/>
          <ac:picMkLst>
            <pc:docMk/>
            <pc:sldMk cId="3803587722" sldId="304"/>
            <ac:picMk id="2050" creationId="{BBA6CC2D-E855-4CB1-8E54-D5C6EE4D7B5A}"/>
          </ac:picMkLst>
        </pc:picChg>
      </pc:sldChg>
      <pc:sldChg chg="addSp">
        <pc:chgData name="Adrian Sullivan" userId="63a67203-ede1-43aa-bbcd-566aa442196c" providerId="ADAL" clId="{0D720238-A13F-434C-98D3-F7BF92515481}" dt="2021-10-26T06:23:10.241" v="7516"/>
        <pc:sldMkLst>
          <pc:docMk/>
          <pc:sldMk cId="4066009253" sldId="304"/>
        </pc:sldMkLst>
        <pc:picChg chg="add">
          <ac:chgData name="Adrian Sullivan" userId="63a67203-ede1-43aa-bbcd-566aa442196c" providerId="ADAL" clId="{0D720238-A13F-434C-98D3-F7BF92515481}" dt="2021-10-26T06:23:10.241" v="7516"/>
          <ac:picMkLst>
            <pc:docMk/>
            <pc:sldMk cId="4066009253" sldId="304"/>
            <ac:picMk id="3074" creationId="{734A72D7-D189-4326-90DA-8A9FC841D132}"/>
          </ac:picMkLst>
        </pc:picChg>
      </pc:sldChg>
      <pc:sldChg chg="modSp add mod">
        <pc:chgData name="Adrian Sullivan" userId="63a67203-ede1-43aa-bbcd-566aa442196c" providerId="ADAL" clId="{0D720238-A13F-434C-98D3-F7BF92515481}" dt="2021-10-26T05:43:28.357" v="7279" actId="20577"/>
        <pc:sldMkLst>
          <pc:docMk/>
          <pc:sldMk cId="2601486906" sldId="305"/>
        </pc:sldMkLst>
        <pc:spChg chg="mod">
          <ac:chgData name="Adrian Sullivan" userId="63a67203-ede1-43aa-bbcd-566aa442196c" providerId="ADAL" clId="{0D720238-A13F-434C-98D3-F7BF92515481}" dt="2021-10-26T05:43:28.357" v="7279" actId="20577"/>
          <ac:spMkLst>
            <pc:docMk/>
            <pc:sldMk cId="2601486906" sldId="305"/>
            <ac:spMk id="8" creationId="{6A10094D-0D96-4518-B594-E2392596BFA3}"/>
          </ac:spMkLst>
        </pc:spChg>
      </pc:sldChg>
      <pc:sldChg chg="add">
        <pc:chgData name="Adrian Sullivan" userId="63a67203-ede1-43aa-bbcd-566aa442196c" providerId="ADAL" clId="{0D720238-A13F-434C-98D3-F7BF92515481}" dt="2021-10-26T05:45:00.834" v="7281" actId="22"/>
        <pc:sldMkLst>
          <pc:docMk/>
          <pc:sldMk cId="1873805613" sldId="306"/>
        </pc:sldMkLst>
      </pc:sldChg>
      <pc:sldChg chg="modSp add mod">
        <pc:chgData name="Adrian Sullivan" userId="63a67203-ede1-43aa-bbcd-566aa442196c" providerId="ADAL" clId="{0D720238-A13F-434C-98D3-F7BF92515481}" dt="2021-10-26T05:55:23.647" v="7465"/>
        <pc:sldMkLst>
          <pc:docMk/>
          <pc:sldMk cId="561195397" sldId="307"/>
        </pc:sldMkLst>
        <pc:spChg chg="mod">
          <ac:chgData name="Adrian Sullivan" userId="63a67203-ede1-43aa-bbcd-566aa442196c" providerId="ADAL" clId="{0D720238-A13F-434C-98D3-F7BF92515481}" dt="2021-10-26T05:50:12.456" v="7323" actId="20577"/>
          <ac:spMkLst>
            <pc:docMk/>
            <pc:sldMk cId="561195397" sldId="307"/>
            <ac:spMk id="2" creationId="{E818F190-4AB9-4145-A957-74616633A369}"/>
          </ac:spMkLst>
        </pc:spChg>
        <pc:spChg chg="mod">
          <ac:chgData name="Adrian Sullivan" userId="63a67203-ede1-43aa-bbcd-566aa442196c" providerId="ADAL" clId="{0D720238-A13F-434C-98D3-F7BF92515481}" dt="2021-10-26T05:53:03.477" v="7417" actId="20577"/>
          <ac:spMkLst>
            <pc:docMk/>
            <pc:sldMk cId="561195397" sldId="307"/>
            <ac:spMk id="3" creationId="{9CA28EF6-858F-467B-94B0-FC0C2BBBE224}"/>
          </ac:spMkLst>
        </pc:spChg>
        <pc:spChg chg="mod">
          <ac:chgData name="Adrian Sullivan" userId="63a67203-ede1-43aa-bbcd-566aa442196c" providerId="ADAL" clId="{0D720238-A13F-434C-98D3-F7BF92515481}" dt="2021-10-26T05:55:19.868" v="7463" actId="20577"/>
          <ac:spMkLst>
            <pc:docMk/>
            <pc:sldMk cId="561195397" sldId="307"/>
            <ac:spMk id="4" creationId="{B26330F7-D018-4E3C-95C4-AC85B738F765}"/>
          </ac:spMkLst>
        </pc:spChg>
        <pc:spChg chg="mod">
          <ac:chgData name="Adrian Sullivan" userId="63a67203-ede1-43aa-bbcd-566aa442196c" providerId="ADAL" clId="{0D720238-A13F-434C-98D3-F7BF92515481}" dt="2021-10-26T05:53:07.963" v="7424" actId="20577"/>
          <ac:spMkLst>
            <pc:docMk/>
            <pc:sldMk cId="561195397" sldId="307"/>
            <ac:spMk id="5" creationId="{CC2AD411-C2B3-4F48-BB9E-FCC06567F46E}"/>
          </ac:spMkLst>
        </pc:spChg>
        <pc:spChg chg="mod">
          <ac:chgData name="Adrian Sullivan" userId="63a67203-ede1-43aa-bbcd-566aa442196c" providerId="ADAL" clId="{0D720238-A13F-434C-98D3-F7BF92515481}" dt="2021-10-26T05:55:23.647" v="7465"/>
          <ac:spMkLst>
            <pc:docMk/>
            <pc:sldMk cId="561195397" sldId="307"/>
            <ac:spMk id="6" creationId="{C8B53CB0-D1EA-473D-B5EF-2BCC7CBDDC12}"/>
          </ac:spMkLst>
        </pc:spChg>
      </pc:sldChg>
      <pc:sldChg chg="add">
        <pc:chgData name="Adrian Sullivan" userId="63a67203-ede1-43aa-bbcd-566aa442196c" providerId="ADAL" clId="{0D720238-A13F-434C-98D3-F7BF92515481}" dt="2021-10-26T05:52:47.940" v="7408" actId="22"/>
        <pc:sldMkLst>
          <pc:docMk/>
          <pc:sldMk cId="3383354277" sldId="308"/>
        </pc:sldMkLst>
      </pc:sldChg>
      <pc:sldMasterChg chg="addSldLayout modSldLayout">
        <pc:chgData name="Adrian Sullivan" userId="63a67203-ede1-43aa-bbcd-566aa442196c" providerId="ADAL" clId="{0D720238-A13F-434C-98D3-F7BF92515481}" dt="2021-10-26T05:45:15.314" v="7283" actId="22"/>
        <pc:sldMasterMkLst>
          <pc:docMk/>
          <pc:sldMasterMk cId="817940468" sldId="2147483648"/>
        </pc:sldMasterMkLst>
        <pc:sldLayoutChg chg="add mod">
          <pc:chgData name="Adrian Sullivan" userId="63a67203-ede1-43aa-bbcd-566aa442196c" providerId="ADAL" clId="{0D720238-A13F-434C-98D3-F7BF92515481}" dt="2021-10-26T05:45:15.314" v="7283" actId="22"/>
          <pc:sldLayoutMkLst>
            <pc:docMk/>
            <pc:sldMasterMk cId="817940468" sldId="2147483648"/>
            <pc:sldLayoutMk cId="1107946531" sldId="214748366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34746-25B3-4B6C-9B3C-EEC83A901ACB}" type="datetimeFigureOut">
              <a:rPr lang="en-CA" smtClean="0"/>
              <a:t>2021-10-26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78F28-C521-46EC-8C16-985C87E6AD2B}" type="slidenum">
              <a:rPr lang="en-CA" smtClean="0"/>
              <a:t>‹#›</a:t>
            </a:fld>
            <a:endParaRPr lang="en-CA"/>
          </a:p>
        </p:txBody>
      </p:sp>
    </p:spTree>
    <p:extLst>
      <p:ext uri="{BB962C8B-B14F-4D97-AF65-F5344CB8AC3E}">
        <p14:creationId xmlns:p14="http://schemas.microsoft.com/office/powerpoint/2010/main" val="125925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You do not need to read this full policy, just give</a:t>
            </a:r>
            <a:r>
              <a:rPr lang="en-CA" baseline="0"/>
              <a:t> people time to read this and explain they can review the full policy at the provided link.</a:t>
            </a:r>
            <a:endParaRPr lang="en-CA"/>
          </a:p>
        </p:txBody>
      </p:sp>
      <p:sp>
        <p:nvSpPr>
          <p:cNvPr id="4" name="Slide Number Placeholder 3"/>
          <p:cNvSpPr>
            <a:spLocks noGrp="1"/>
          </p:cNvSpPr>
          <p:nvPr>
            <p:ph type="sldNum" sz="quarter" idx="5"/>
          </p:nvPr>
        </p:nvSpPr>
        <p:spPr/>
        <p:txBody>
          <a:bodyPr/>
          <a:lstStyle/>
          <a:p>
            <a:fld id="{AB178F28-C521-46EC-8C16-985C87E6AD2B}" type="slidenum">
              <a:rPr lang="en-CA" smtClean="0"/>
              <a:t>4</a:t>
            </a:fld>
            <a:endParaRPr lang="en-CA"/>
          </a:p>
        </p:txBody>
      </p:sp>
    </p:spTree>
    <p:extLst>
      <p:ext uri="{BB962C8B-B14F-4D97-AF65-F5344CB8AC3E}">
        <p14:creationId xmlns:p14="http://schemas.microsoft.com/office/powerpoint/2010/main" val="789177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NZ" dirty="0"/>
          </a:p>
        </p:txBody>
      </p:sp>
      <p:sp>
        <p:nvSpPr>
          <p:cNvPr id="4" name="Slide Number Placeholder 3"/>
          <p:cNvSpPr>
            <a:spLocks noGrp="1"/>
          </p:cNvSpPr>
          <p:nvPr>
            <p:ph type="sldNum" sz="quarter" idx="5"/>
          </p:nvPr>
        </p:nvSpPr>
        <p:spPr/>
        <p:txBody>
          <a:bodyPr/>
          <a:lstStyle/>
          <a:p>
            <a:fld id="{AB178F28-C521-46EC-8C16-985C87E6AD2B}" type="slidenum">
              <a:rPr lang="en-CA" smtClean="0"/>
              <a:t>27</a:t>
            </a:fld>
            <a:endParaRPr lang="en-CA"/>
          </a:p>
        </p:txBody>
      </p:sp>
    </p:spTree>
    <p:extLst>
      <p:ext uri="{BB962C8B-B14F-4D97-AF65-F5344CB8AC3E}">
        <p14:creationId xmlns:p14="http://schemas.microsoft.com/office/powerpoint/2010/main" val="3414498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AB178F28-C521-46EC-8C16-985C87E6AD2B}" type="slidenum">
              <a:rPr lang="en-CA" smtClean="0"/>
              <a:t>7</a:t>
            </a:fld>
            <a:endParaRPr lang="en-CA"/>
          </a:p>
        </p:txBody>
      </p:sp>
    </p:spTree>
    <p:extLst>
      <p:ext uri="{BB962C8B-B14F-4D97-AF65-F5344CB8AC3E}">
        <p14:creationId xmlns:p14="http://schemas.microsoft.com/office/powerpoint/2010/main" val="4153932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AB178F28-C521-46EC-8C16-985C87E6AD2B}" type="slidenum">
              <a:rPr lang="en-CA" smtClean="0"/>
              <a:t>8</a:t>
            </a:fld>
            <a:endParaRPr lang="en-CA"/>
          </a:p>
        </p:txBody>
      </p:sp>
    </p:spTree>
    <p:extLst>
      <p:ext uri="{BB962C8B-B14F-4D97-AF65-F5344CB8AC3E}">
        <p14:creationId xmlns:p14="http://schemas.microsoft.com/office/powerpoint/2010/main" val="3967167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AB178F28-C521-46EC-8C16-985C87E6AD2B}" type="slidenum">
              <a:rPr lang="en-CA" smtClean="0"/>
              <a:t>9</a:t>
            </a:fld>
            <a:endParaRPr lang="en-CA"/>
          </a:p>
        </p:txBody>
      </p:sp>
    </p:spTree>
    <p:extLst>
      <p:ext uri="{BB962C8B-B14F-4D97-AF65-F5344CB8AC3E}">
        <p14:creationId xmlns:p14="http://schemas.microsoft.com/office/powerpoint/2010/main" val="247736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AB178F28-C521-46EC-8C16-985C87E6AD2B}" type="slidenum">
              <a:rPr lang="en-CA" smtClean="0"/>
              <a:t>10</a:t>
            </a:fld>
            <a:endParaRPr lang="en-CA"/>
          </a:p>
        </p:txBody>
      </p:sp>
    </p:spTree>
    <p:extLst>
      <p:ext uri="{BB962C8B-B14F-4D97-AF65-F5344CB8AC3E}">
        <p14:creationId xmlns:p14="http://schemas.microsoft.com/office/powerpoint/2010/main" val="4153932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NZ" dirty="0"/>
          </a:p>
        </p:txBody>
      </p:sp>
      <p:sp>
        <p:nvSpPr>
          <p:cNvPr id="4" name="Slide Number Placeholder 3"/>
          <p:cNvSpPr>
            <a:spLocks noGrp="1"/>
          </p:cNvSpPr>
          <p:nvPr>
            <p:ph type="sldNum" sz="quarter" idx="5"/>
          </p:nvPr>
        </p:nvSpPr>
        <p:spPr/>
        <p:txBody>
          <a:bodyPr/>
          <a:lstStyle/>
          <a:p>
            <a:fld id="{AB178F28-C521-46EC-8C16-985C87E6AD2B}" type="slidenum">
              <a:rPr lang="en-CA" smtClean="0"/>
              <a:t>12</a:t>
            </a:fld>
            <a:endParaRPr lang="en-CA"/>
          </a:p>
        </p:txBody>
      </p:sp>
    </p:spTree>
    <p:extLst>
      <p:ext uri="{BB962C8B-B14F-4D97-AF65-F5344CB8AC3E}">
        <p14:creationId xmlns:p14="http://schemas.microsoft.com/office/powerpoint/2010/main" val="134276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AB178F28-C521-46EC-8C16-985C87E6AD2B}" type="slidenum">
              <a:rPr lang="en-CA" smtClean="0"/>
              <a:t>13</a:t>
            </a:fld>
            <a:endParaRPr lang="en-CA"/>
          </a:p>
        </p:txBody>
      </p:sp>
    </p:spTree>
    <p:extLst>
      <p:ext uri="{BB962C8B-B14F-4D97-AF65-F5344CB8AC3E}">
        <p14:creationId xmlns:p14="http://schemas.microsoft.com/office/powerpoint/2010/main" val="459940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NZ" dirty="0"/>
          </a:p>
        </p:txBody>
      </p:sp>
      <p:sp>
        <p:nvSpPr>
          <p:cNvPr id="4" name="Slide Number Placeholder 3"/>
          <p:cNvSpPr>
            <a:spLocks noGrp="1"/>
          </p:cNvSpPr>
          <p:nvPr>
            <p:ph type="sldNum" sz="quarter" idx="5"/>
          </p:nvPr>
        </p:nvSpPr>
        <p:spPr/>
        <p:txBody>
          <a:bodyPr/>
          <a:lstStyle/>
          <a:p>
            <a:fld id="{AB178F28-C521-46EC-8C16-985C87E6AD2B}" type="slidenum">
              <a:rPr lang="en-CA" smtClean="0"/>
              <a:t>17</a:t>
            </a:fld>
            <a:endParaRPr lang="en-CA"/>
          </a:p>
        </p:txBody>
      </p:sp>
    </p:spTree>
    <p:extLst>
      <p:ext uri="{BB962C8B-B14F-4D97-AF65-F5344CB8AC3E}">
        <p14:creationId xmlns:p14="http://schemas.microsoft.com/office/powerpoint/2010/main" val="3346459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NZ" dirty="0"/>
          </a:p>
        </p:txBody>
      </p:sp>
      <p:sp>
        <p:nvSpPr>
          <p:cNvPr id="4" name="Slide Number Placeholder 3"/>
          <p:cNvSpPr>
            <a:spLocks noGrp="1"/>
          </p:cNvSpPr>
          <p:nvPr>
            <p:ph type="sldNum" sz="quarter" idx="5"/>
          </p:nvPr>
        </p:nvSpPr>
        <p:spPr/>
        <p:txBody>
          <a:bodyPr/>
          <a:lstStyle/>
          <a:p>
            <a:fld id="{AB178F28-C521-46EC-8C16-985C87E6AD2B}" type="slidenum">
              <a:rPr lang="en-CA" smtClean="0"/>
              <a:t>20</a:t>
            </a:fld>
            <a:endParaRPr lang="en-CA"/>
          </a:p>
        </p:txBody>
      </p:sp>
    </p:spTree>
    <p:extLst>
      <p:ext uri="{BB962C8B-B14F-4D97-AF65-F5344CB8AC3E}">
        <p14:creationId xmlns:p14="http://schemas.microsoft.com/office/powerpoint/2010/main" val="1731186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B91119C-AA68-47BC-9703-5B124882B8B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4511" t="7812" b="7812"/>
          <a:stretch/>
        </p:blipFill>
        <p:spPr bwMode="auto">
          <a:xfrm>
            <a:off x="0" y="0"/>
            <a:ext cx="9343128" cy="61475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3">
            <a:extLst>
              <a:ext uri="{FF2B5EF4-FFF2-40B4-BE49-F238E27FC236}">
                <a16:creationId xmlns:a16="http://schemas.microsoft.com/office/drawing/2014/main" id="{1FC9C49D-8E00-4489-8DD2-BB81F46A619D}"/>
              </a:ext>
            </a:extLst>
          </p:cNvPr>
          <p:cNvSpPr/>
          <p:nvPr userDrawn="1"/>
        </p:nvSpPr>
        <p:spPr>
          <a:xfrm>
            <a:off x="0" y="0"/>
            <a:ext cx="12192000" cy="68580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tângulo 1">
            <a:extLst>
              <a:ext uri="{FF2B5EF4-FFF2-40B4-BE49-F238E27FC236}">
                <a16:creationId xmlns:a16="http://schemas.microsoft.com/office/drawing/2014/main" id="{CD6146CE-236F-48F4-AB30-476E322C35A2}"/>
              </a:ext>
            </a:extLst>
          </p:cNvPr>
          <p:cNvSpPr/>
          <p:nvPr userDrawn="1"/>
        </p:nvSpPr>
        <p:spPr>
          <a:xfrm>
            <a:off x="7453745" y="0"/>
            <a:ext cx="4738255" cy="6858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extBox 11">
            <a:extLst>
              <a:ext uri="{FF2B5EF4-FFF2-40B4-BE49-F238E27FC236}">
                <a16:creationId xmlns:a16="http://schemas.microsoft.com/office/drawing/2014/main" id="{3BF91502-CA6E-4E7E-8CB9-3F1F0850ADB3}"/>
              </a:ext>
            </a:extLst>
          </p:cNvPr>
          <p:cNvSpPr txBox="1"/>
          <p:nvPr userDrawn="1"/>
        </p:nvSpPr>
        <p:spPr>
          <a:xfrm>
            <a:off x="629745" y="3916060"/>
            <a:ext cx="10031105" cy="800219"/>
          </a:xfrm>
          <a:prstGeom prst="rect">
            <a:avLst/>
          </a:prstGeom>
          <a:noFill/>
        </p:spPr>
        <p:txBody>
          <a:bodyPr wrap="square" rtlCol="0">
            <a:spAutoFit/>
          </a:bodyPr>
          <a:lstStyle/>
          <a:p>
            <a:r>
              <a:rPr lang="en-US" sz="2000" dirty="0">
                <a:solidFill>
                  <a:schemeClr val="bg1"/>
                </a:solidFill>
                <a:latin typeface="Roboto" panose="02000000000000000000" pitchFamily="2" charset="0"/>
                <a:ea typeface="Roboto" panose="02000000000000000000" pitchFamily="2" charset="0"/>
              </a:rPr>
              <a:t>Free Online Training for Data Professionals.</a:t>
            </a:r>
          </a:p>
          <a:p>
            <a:endParaRPr lang="en-US" sz="600" dirty="0">
              <a:solidFill>
                <a:schemeClr val="bg1"/>
              </a:solidFill>
              <a:latin typeface="Roboto" panose="02000000000000000000" pitchFamily="2" charset="0"/>
              <a:ea typeface="Roboto" panose="02000000000000000000" pitchFamily="2" charset="0"/>
            </a:endParaRPr>
          </a:p>
          <a:p>
            <a:r>
              <a:rPr lang="en-US" sz="2000" dirty="0">
                <a:solidFill>
                  <a:schemeClr val="bg1"/>
                </a:solidFill>
                <a:latin typeface="Roboto" panose="02000000000000000000" pitchFamily="2" charset="0"/>
                <a:ea typeface="Roboto" panose="02000000000000000000" pitchFamily="2" charset="0"/>
              </a:rPr>
              <a:t>By the Community, for the Community.</a:t>
            </a:r>
            <a:endParaRPr lang="en-CA" sz="2000" dirty="0">
              <a:solidFill>
                <a:schemeClr val="bg1"/>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A601DA80-B864-4027-B1C0-C7C8ADF7A04A}"/>
              </a:ext>
            </a:extLst>
          </p:cNvPr>
          <p:cNvSpPr txBox="1"/>
          <p:nvPr userDrawn="1"/>
        </p:nvSpPr>
        <p:spPr>
          <a:xfrm>
            <a:off x="629745" y="1661769"/>
            <a:ext cx="11354937" cy="1600438"/>
          </a:xfrm>
          <a:prstGeom prst="rect">
            <a:avLst/>
          </a:prstGeom>
          <a:noFill/>
        </p:spPr>
        <p:txBody>
          <a:bodyPr wrap="square" rtlCol="0">
            <a:spAutoFit/>
          </a:bodyPr>
          <a:lstStyle/>
          <a:p>
            <a:r>
              <a:rPr lang="en-CA" sz="6600" spc="-150" dirty="0">
                <a:solidFill>
                  <a:schemeClr val="bg1"/>
                </a:solidFill>
                <a:latin typeface="Roboto Bold" panose="02000000000000000000" pitchFamily="2" charset="0"/>
                <a:ea typeface="Roboto Bold" panose="02000000000000000000" pitchFamily="2" charset="0"/>
              </a:rPr>
              <a:t>GROUPBY 2021</a:t>
            </a:r>
          </a:p>
          <a:p>
            <a:r>
              <a:rPr lang="en-CA" sz="3200" spc="300" dirty="0">
                <a:solidFill>
                  <a:schemeClr val="bg1"/>
                </a:solidFill>
                <a:latin typeface="Roboto" panose="02000000000000000000" pitchFamily="2" charset="0"/>
                <a:ea typeface="Roboto" panose="02000000000000000000" pitchFamily="2" charset="0"/>
              </a:rPr>
              <a:t>OCT 26-27</a:t>
            </a:r>
          </a:p>
        </p:txBody>
      </p:sp>
      <p:pic>
        <p:nvPicPr>
          <p:cNvPr id="7" name="Picture 4">
            <a:extLst>
              <a:ext uri="{FF2B5EF4-FFF2-40B4-BE49-F238E27FC236}">
                <a16:creationId xmlns:a16="http://schemas.microsoft.com/office/drawing/2014/main" id="{F0FD2B2A-DC43-4269-B9BA-367DE6D1498C}"/>
              </a:ext>
            </a:extLst>
          </p:cNvPr>
          <p:cNvPicPr>
            <a:picLocks noChangeAspect="1" noChangeArrowheads="1"/>
          </p:cNvPicPr>
          <p:nvPr userDrawn="1"/>
        </p:nvPicPr>
        <p:blipFill>
          <a:blip r:embed="rId3">
            <a:biLevel thresh="25000"/>
            <a:alphaModFix/>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7999301" y="1224996"/>
            <a:ext cx="3769199" cy="3769199"/>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E87375E7-6124-47B9-A24E-703C997232B1}"/>
              </a:ext>
            </a:extLst>
          </p:cNvPr>
          <p:cNvSpPr/>
          <p:nvPr userDrawn="1"/>
        </p:nvSpPr>
        <p:spPr>
          <a:xfrm>
            <a:off x="0" y="6147582"/>
            <a:ext cx="12192000" cy="71041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04A8249A-7B95-4ABD-87CE-D8F881A91090}"/>
              </a:ext>
            </a:extLst>
          </p:cNvPr>
          <p:cNvSpPr/>
          <p:nvPr userDrawn="1"/>
        </p:nvSpPr>
        <p:spPr>
          <a:xfrm>
            <a:off x="782142" y="3438791"/>
            <a:ext cx="2327982" cy="144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6122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FB82-E243-4360-BD38-F874853DF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F4095A5-B362-4ADC-A59B-332DA98BA7CB}"/>
              </a:ext>
            </a:extLst>
          </p:cNvPr>
          <p:cNvSpPr>
            <a:spLocks noGrp="1"/>
          </p:cNvSpPr>
          <p:nvPr>
            <p:ph type="subTitle" idx="1"/>
          </p:nvPr>
        </p:nvSpPr>
        <p:spPr>
          <a:xfrm>
            <a:off x="1524000" y="3602037"/>
            <a:ext cx="9144000" cy="21335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3284560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BBCD-AA3C-4BAF-BF91-1C399E955A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33C350E-C6EF-485C-A821-E7DEAAF8F426}"/>
              </a:ext>
            </a:extLst>
          </p:cNvPr>
          <p:cNvSpPr>
            <a:spLocks noGrp="1"/>
          </p:cNvSpPr>
          <p:nvPr>
            <p:ph idx="1"/>
          </p:nvPr>
        </p:nvSpPr>
        <p:spPr>
          <a:xfrm>
            <a:off x="838200" y="1825625"/>
            <a:ext cx="10515600" cy="3892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238111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6FE7-4C36-4D90-9170-73C3D45DC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FD1794D-37CA-41E5-BDC8-89AFB80113FF}"/>
              </a:ext>
            </a:extLst>
          </p:cNvPr>
          <p:cNvSpPr>
            <a:spLocks noGrp="1"/>
          </p:cNvSpPr>
          <p:nvPr>
            <p:ph type="body" idx="1"/>
          </p:nvPr>
        </p:nvSpPr>
        <p:spPr>
          <a:xfrm>
            <a:off x="831850" y="4589464"/>
            <a:ext cx="10515600" cy="115624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90744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35E3-8F11-4C3B-A835-00A3FA2CD5D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A7CC732-1935-452C-B457-5003F08F0B27}"/>
              </a:ext>
            </a:extLst>
          </p:cNvPr>
          <p:cNvSpPr>
            <a:spLocks noGrp="1"/>
          </p:cNvSpPr>
          <p:nvPr>
            <p:ph sz="half" idx="1"/>
          </p:nvPr>
        </p:nvSpPr>
        <p:spPr>
          <a:xfrm>
            <a:off x="838200" y="1825625"/>
            <a:ext cx="5181600" cy="3906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3AE9721-B84F-4FC5-994E-853D71D494E9}"/>
              </a:ext>
            </a:extLst>
          </p:cNvPr>
          <p:cNvSpPr>
            <a:spLocks noGrp="1"/>
          </p:cNvSpPr>
          <p:nvPr>
            <p:ph sz="half" idx="2"/>
          </p:nvPr>
        </p:nvSpPr>
        <p:spPr>
          <a:xfrm>
            <a:off x="6172200" y="1825625"/>
            <a:ext cx="5181600" cy="3906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777741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371B-5911-482F-A9DD-37B179816B2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E34D85F-E12D-4A80-BE50-618DFE6842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C5C02-31BA-4D23-BE05-361709CDDCD8}"/>
              </a:ext>
            </a:extLst>
          </p:cNvPr>
          <p:cNvSpPr>
            <a:spLocks noGrp="1"/>
          </p:cNvSpPr>
          <p:nvPr>
            <p:ph sz="half" idx="2"/>
          </p:nvPr>
        </p:nvSpPr>
        <p:spPr>
          <a:xfrm>
            <a:off x="839788" y="2505075"/>
            <a:ext cx="5157787" cy="3226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21134ED-31ED-4414-AB39-0F7EA54DA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35840-9C22-46C6-823A-21074714B24B}"/>
              </a:ext>
            </a:extLst>
          </p:cNvPr>
          <p:cNvSpPr>
            <a:spLocks noGrp="1"/>
          </p:cNvSpPr>
          <p:nvPr>
            <p:ph sz="quarter" idx="4"/>
          </p:nvPr>
        </p:nvSpPr>
        <p:spPr>
          <a:xfrm>
            <a:off x="6172200" y="2505075"/>
            <a:ext cx="5183188" cy="3226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739216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4C6D-5026-4B3C-BCCA-895A28FA11CB}"/>
              </a:ext>
            </a:extLst>
          </p:cNvPr>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1782777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0767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FB1A-CE80-41A2-849B-D0C95F0F3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378C02C-E91B-46D8-BDD5-9D27E441FF91}"/>
              </a:ext>
            </a:extLst>
          </p:cNvPr>
          <p:cNvSpPr>
            <a:spLocks noGrp="1"/>
          </p:cNvSpPr>
          <p:nvPr>
            <p:ph idx="1"/>
          </p:nvPr>
        </p:nvSpPr>
        <p:spPr>
          <a:xfrm>
            <a:off x="5183188" y="987426"/>
            <a:ext cx="6172200" cy="47582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D63817B-930D-4568-B0D8-D793F9D70B89}"/>
              </a:ext>
            </a:extLst>
          </p:cNvPr>
          <p:cNvSpPr>
            <a:spLocks noGrp="1"/>
          </p:cNvSpPr>
          <p:nvPr>
            <p:ph type="body" sz="half" idx="2"/>
          </p:nvPr>
        </p:nvSpPr>
        <p:spPr>
          <a:xfrm>
            <a:off x="839788" y="2057400"/>
            <a:ext cx="3932237" cy="37213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306318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19CA-4382-46D2-99E2-21DFA4C54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63B65D8-C7CD-4DD6-901A-96485618D519}"/>
              </a:ext>
            </a:extLst>
          </p:cNvPr>
          <p:cNvSpPr>
            <a:spLocks noGrp="1"/>
          </p:cNvSpPr>
          <p:nvPr>
            <p:ph type="pic" idx="1"/>
          </p:nvPr>
        </p:nvSpPr>
        <p:spPr>
          <a:xfrm>
            <a:off x="5183188" y="987425"/>
            <a:ext cx="6172200" cy="4758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1A05EBE-4B22-40EF-9415-CC0206479C59}"/>
              </a:ext>
            </a:extLst>
          </p:cNvPr>
          <p:cNvSpPr>
            <a:spLocks noGrp="1"/>
          </p:cNvSpPr>
          <p:nvPr>
            <p:ph type="body" sz="half" idx="2"/>
          </p:nvPr>
        </p:nvSpPr>
        <p:spPr>
          <a:xfrm>
            <a:off x="839788" y="2057399"/>
            <a:ext cx="3932237" cy="372137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61390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C5C7229-A26F-4380-9E43-C4CA5A6F15D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812" b="781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3">
            <a:extLst>
              <a:ext uri="{FF2B5EF4-FFF2-40B4-BE49-F238E27FC236}">
                <a16:creationId xmlns:a16="http://schemas.microsoft.com/office/drawing/2014/main" id="{9C23BD37-CBF2-443F-A50D-A6C154E3D512}"/>
              </a:ext>
            </a:extLst>
          </p:cNvPr>
          <p:cNvSpPr/>
          <p:nvPr userDrawn="1"/>
        </p:nvSpPr>
        <p:spPr>
          <a:xfrm>
            <a:off x="0" y="0"/>
            <a:ext cx="12192000" cy="68580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hasCustomPrompt="1"/>
          </p:nvPr>
        </p:nvSpPr>
        <p:spPr>
          <a:xfrm>
            <a:off x="518804" y="3429000"/>
            <a:ext cx="10714038"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pPr lvl="0"/>
            <a:r>
              <a:rPr lang="en-US" dirty="0"/>
              <a:t>SESSION NAME HERE</a:t>
            </a:r>
          </a:p>
        </p:txBody>
      </p:sp>
      <p:sp>
        <p:nvSpPr>
          <p:cNvPr id="5" name="Retângulo 4">
            <a:extLst>
              <a:ext uri="{FF2B5EF4-FFF2-40B4-BE49-F238E27FC236}">
                <a16:creationId xmlns:a16="http://schemas.microsoft.com/office/drawing/2014/main" id="{3FB75D3F-78E0-4558-939C-AECFC798283F}"/>
              </a:ext>
            </a:extLst>
          </p:cNvPr>
          <p:cNvSpPr/>
          <p:nvPr userDrawn="1"/>
        </p:nvSpPr>
        <p:spPr>
          <a:xfrm>
            <a:off x="10032000" y="0"/>
            <a:ext cx="2160000" cy="2160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Picture 4">
            <a:extLst>
              <a:ext uri="{FF2B5EF4-FFF2-40B4-BE49-F238E27FC236}">
                <a16:creationId xmlns:a16="http://schemas.microsoft.com/office/drawing/2014/main" id="{02DF3CC6-AC14-44A1-93FB-AF1A52C3623D}"/>
              </a:ext>
            </a:extLst>
          </p:cNvPr>
          <p:cNvPicPr>
            <a:picLocks noChangeAspect="1" noChangeArrowheads="1"/>
          </p:cNvPicPr>
          <p:nvPr userDrawn="1"/>
        </p:nvPicPr>
        <p:blipFill>
          <a:blip r:embed="rId3">
            <a:biLevel thresh="25000"/>
            <a:alphaModFix/>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350000" y="31800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4">
            <a:extLst>
              <a:ext uri="{FF2B5EF4-FFF2-40B4-BE49-F238E27FC236}">
                <a16:creationId xmlns:a16="http://schemas.microsoft.com/office/drawing/2014/main" id="{9BB22772-7F56-461A-A45C-97E7D3F4E276}"/>
              </a:ext>
            </a:extLst>
          </p:cNvPr>
          <p:cNvSpPr txBox="1"/>
          <p:nvPr userDrawn="1"/>
        </p:nvSpPr>
        <p:spPr>
          <a:xfrm>
            <a:off x="629745" y="482346"/>
            <a:ext cx="8122369" cy="1600438"/>
          </a:xfrm>
          <a:prstGeom prst="rect">
            <a:avLst/>
          </a:prstGeom>
          <a:noFill/>
        </p:spPr>
        <p:txBody>
          <a:bodyPr wrap="square" rtlCol="0">
            <a:spAutoFit/>
          </a:bodyPr>
          <a:lstStyle/>
          <a:p>
            <a:r>
              <a:rPr lang="en-CA" sz="6600" spc="-150" dirty="0">
                <a:solidFill>
                  <a:schemeClr val="bg1"/>
                </a:solidFill>
                <a:latin typeface="Roboto Bold" panose="02000000000000000000" pitchFamily="2" charset="0"/>
                <a:ea typeface="Roboto Bold" panose="02000000000000000000" pitchFamily="2" charset="0"/>
              </a:rPr>
              <a:t>GROUPBY 2021</a:t>
            </a:r>
          </a:p>
          <a:p>
            <a:r>
              <a:rPr lang="en-CA" sz="3200" spc="300" dirty="0">
                <a:solidFill>
                  <a:schemeClr val="bg1"/>
                </a:solidFill>
                <a:latin typeface="Roboto" panose="02000000000000000000" pitchFamily="2" charset="0"/>
                <a:ea typeface="Roboto" panose="02000000000000000000" pitchFamily="2" charset="0"/>
              </a:rPr>
              <a:t>OCT 26-27</a:t>
            </a:r>
          </a:p>
        </p:txBody>
      </p:sp>
    </p:spTree>
    <p:extLst>
      <p:ext uri="{BB962C8B-B14F-4D97-AF65-F5344CB8AC3E}">
        <p14:creationId xmlns:p14="http://schemas.microsoft.com/office/powerpoint/2010/main" val="339810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0C8FECC3-10CF-4D2A-8260-F38E08D6C983}"/>
              </a:ext>
            </a:extLst>
          </p:cNvPr>
          <p:cNvSpPr/>
          <p:nvPr userDrawn="1"/>
        </p:nvSpPr>
        <p:spPr>
          <a:xfrm>
            <a:off x="0" y="6165502"/>
            <a:ext cx="12191999" cy="6924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 name="Agrupar 6">
            <a:extLst>
              <a:ext uri="{FF2B5EF4-FFF2-40B4-BE49-F238E27FC236}">
                <a16:creationId xmlns:a16="http://schemas.microsoft.com/office/drawing/2014/main" id="{0EB9DAA0-5008-4B5C-841F-CD2F7B150F7D}"/>
              </a:ext>
            </a:extLst>
          </p:cNvPr>
          <p:cNvGrpSpPr/>
          <p:nvPr userDrawn="1"/>
        </p:nvGrpSpPr>
        <p:grpSpPr>
          <a:xfrm>
            <a:off x="10807004" y="5473005"/>
            <a:ext cx="1384995" cy="1384995"/>
            <a:chOff x="10032000" y="0"/>
            <a:chExt cx="2160000" cy="2160000"/>
          </a:xfrm>
        </p:grpSpPr>
        <p:sp>
          <p:nvSpPr>
            <p:cNvPr id="8" name="Retângulo 7">
              <a:extLst>
                <a:ext uri="{FF2B5EF4-FFF2-40B4-BE49-F238E27FC236}">
                  <a16:creationId xmlns:a16="http://schemas.microsoft.com/office/drawing/2014/main" id="{08B68412-3EA3-4BFC-886A-C751691E3D6D}"/>
                </a:ext>
              </a:extLst>
            </p:cNvPr>
            <p:cNvSpPr/>
            <p:nvPr userDrawn="1"/>
          </p:nvSpPr>
          <p:spPr>
            <a:xfrm>
              <a:off x="10032000" y="0"/>
              <a:ext cx="2160000" cy="2160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4">
              <a:extLst>
                <a:ext uri="{FF2B5EF4-FFF2-40B4-BE49-F238E27FC236}">
                  <a16:creationId xmlns:a16="http://schemas.microsoft.com/office/drawing/2014/main" id="{99A8AED4-163C-4903-AFCC-C1AD0B02E581}"/>
                </a:ext>
              </a:extLst>
            </p:cNvPr>
            <p:cNvPicPr>
              <a:picLocks noChangeAspect="1" noChangeArrowheads="1"/>
            </p:cNvPicPr>
            <p:nvPr userDrawn="1"/>
          </p:nvPicPr>
          <p:blipFill>
            <a:blip r:embed="rId2">
              <a:biLevel thresh="25000"/>
              <a:alphaModFix/>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350000" y="318000"/>
              <a:ext cx="1524000" cy="15240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9">
            <a:extLst>
              <a:ext uri="{FF2B5EF4-FFF2-40B4-BE49-F238E27FC236}">
                <a16:creationId xmlns:a16="http://schemas.microsoft.com/office/drawing/2014/main" id="{4EDD7C48-2452-4C63-A91A-B7FB307C5E5D}"/>
              </a:ext>
            </a:extLst>
          </p:cNvPr>
          <p:cNvSpPr txBox="1"/>
          <p:nvPr userDrawn="1"/>
        </p:nvSpPr>
        <p:spPr>
          <a:xfrm>
            <a:off x="368489" y="382137"/>
            <a:ext cx="11354937" cy="1384995"/>
          </a:xfrm>
          <a:prstGeom prst="rect">
            <a:avLst/>
          </a:prstGeom>
          <a:noFill/>
        </p:spPr>
        <p:txBody>
          <a:bodyPr wrap="square" rtlCol="0">
            <a:spAutoFit/>
          </a:bodyPr>
          <a:lstStyle/>
          <a:p>
            <a:r>
              <a:rPr lang="en-CA" sz="6000" spc="-150" dirty="0">
                <a:solidFill>
                  <a:schemeClr val="bg1"/>
                </a:solidFill>
                <a:latin typeface="Roboto Bold" panose="02000000000000000000" pitchFamily="2" charset="0"/>
                <a:ea typeface="Roboto Bold" panose="02000000000000000000" pitchFamily="2" charset="0"/>
              </a:rPr>
              <a:t>GROUPBY</a:t>
            </a:r>
            <a:r>
              <a:rPr lang="en-CA" sz="6000" dirty="0">
                <a:solidFill>
                  <a:schemeClr val="bg1"/>
                </a:solidFill>
                <a:latin typeface="Roboto Bold" panose="02000000000000000000" pitchFamily="2" charset="0"/>
                <a:ea typeface="Roboto Bold" panose="02000000000000000000" pitchFamily="2" charset="0"/>
              </a:rPr>
              <a:t> </a:t>
            </a:r>
          </a:p>
          <a:p>
            <a:r>
              <a:rPr lang="en-CA" sz="2400" spc="300" dirty="0">
                <a:solidFill>
                  <a:srgbClr val="EF4135"/>
                </a:solidFill>
                <a:latin typeface="Roboto" panose="02000000000000000000" pitchFamily="2" charset="0"/>
                <a:ea typeface="Roboto" panose="02000000000000000000" pitchFamily="2" charset="0"/>
              </a:rPr>
              <a:t>CODE OF CONDUCT</a:t>
            </a:r>
          </a:p>
        </p:txBody>
      </p:sp>
      <p:sp>
        <p:nvSpPr>
          <p:cNvPr id="13" name="Text Placeholder 2">
            <a:extLst>
              <a:ext uri="{FF2B5EF4-FFF2-40B4-BE49-F238E27FC236}">
                <a16:creationId xmlns:a16="http://schemas.microsoft.com/office/drawing/2014/main" id="{693F329A-3DC3-47B1-B92E-D512412E5039}"/>
              </a:ext>
            </a:extLst>
          </p:cNvPr>
          <p:cNvSpPr>
            <a:spLocks noGrp="1"/>
          </p:cNvSpPr>
          <p:nvPr>
            <p:ph type="body" sz="quarter" idx="10"/>
          </p:nvPr>
        </p:nvSpPr>
        <p:spPr>
          <a:xfrm>
            <a:off x="518804" y="2003956"/>
            <a:ext cx="7623710"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14" name="Text Placeholder 2">
            <a:extLst>
              <a:ext uri="{FF2B5EF4-FFF2-40B4-BE49-F238E27FC236}">
                <a16:creationId xmlns:a16="http://schemas.microsoft.com/office/drawing/2014/main" id="{98E85ED3-9DC3-40D3-81C9-8A34E92DD25D}"/>
              </a:ext>
            </a:extLst>
          </p:cNvPr>
          <p:cNvSpPr>
            <a:spLocks noGrp="1"/>
          </p:cNvSpPr>
          <p:nvPr>
            <p:ph type="body" sz="quarter" idx="11"/>
          </p:nvPr>
        </p:nvSpPr>
        <p:spPr>
          <a:xfrm>
            <a:off x="518804" y="3541596"/>
            <a:ext cx="7623710"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698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8223006-9B69-4558-B55C-A47AE23B1E60}"/>
              </a:ext>
            </a:extLst>
          </p:cNvPr>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Gráfico 5">
            <a:extLst>
              <a:ext uri="{FF2B5EF4-FFF2-40B4-BE49-F238E27FC236}">
                <a16:creationId xmlns:a16="http://schemas.microsoft.com/office/drawing/2014/main" id="{D2124870-037E-4B52-9634-21DC4F31C6B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855" t="52193" r="2979"/>
          <a:stretch/>
        </p:blipFill>
        <p:spPr>
          <a:xfrm rot="5400000">
            <a:off x="7097482" y="1632859"/>
            <a:ext cx="6858002" cy="3548744"/>
          </a:xfrm>
          <a:prstGeom prst="rect">
            <a:avLst/>
          </a:prstGeom>
          <a:effectLst>
            <a:outerShdw blurRad="114300" dist="165100" dir="2700000" algn="tl" rotWithShape="0">
              <a:prstClr val="black">
                <a:alpha val="12000"/>
              </a:prstClr>
            </a:outerShdw>
          </a:effectLst>
        </p:spPr>
      </p:pic>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1384995"/>
          </a:xfrm>
          <a:prstGeom prst="rect">
            <a:avLst/>
          </a:prstGeom>
          <a:noFill/>
        </p:spPr>
        <p:txBody>
          <a:bodyPr wrap="square" rtlCol="0">
            <a:spAutoFit/>
          </a:bodyPr>
          <a:lstStyle/>
          <a:p>
            <a:r>
              <a:rPr lang="en-CA" sz="6000" spc="-150" dirty="0">
                <a:solidFill>
                  <a:srgbClr val="EF4135"/>
                </a:solidFill>
                <a:latin typeface="Roboto Bold" panose="02000000000000000000" pitchFamily="2" charset="0"/>
                <a:ea typeface="Roboto Bold" panose="02000000000000000000" pitchFamily="2" charset="0"/>
              </a:rPr>
              <a:t>GROUPBY</a:t>
            </a:r>
            <a:r>
              <a:rPr lang="en-CA" sz="6000" dirty="0">
                <a:solidFill>
                  <a:schemeClr val="bg1"/>
                </a:solidFill>
                <a:latin typeface="Roboto Bold" panose="02000000000000000000" pitchFamily="2" charset="0"/>
                <a:ea typeface="Roboto Bold" panose="02000000000000000000" pitchFamily="2" charset="0"/>
              </a:rPr>
              <a:t> </a:t>
            </a:r>
          </a:p>
          <a:p>
            <a:r>
              <a:rPr lang="en-CA" sz="2400" spc="300" dirty="0">
                <a:solidFill>
                  <a:schemeClr val="tx1">
                    <a:lumMod val="85000"/>
                    <a:lumOff val="15000"/>
                  </a:schemeClr>
                </a:solidFill>
                <a:latin typeface="Roboto" panose="02000000000000000000" pitchFamily="2" charset="0"/>
                <a:ea typeface="Roboto" panose="02000000000000000000" pitchFamily="2" charset="0"/>
              </a:rPr>
              <a:t>CODE OF CONDUCT</a:t>
            </a:r>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p:nvPr>
        </p:nvSpPr>
        <p:spPr>
          <a:xfrm>
            <a:off x="518804" y="2003956"/>
            <a:ext cx="7623710"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lumMod val="85000"/>
                    <a:lumOff val="15000"/>
                  </a:schemeClr>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5" name="Text Placeholder 2">
            <a:extLst>
              <a:ext uri="{FF2B5EF4-FFF2-40B4-BE49-F238E27FC236}">
                <a16:creationId xmlns:a16="http://schemas.microsoft.com/office/drawing/2014/main" id="{86B2A690-1C97-481E-B988-9E3AC6D561B4}"/>
              </a:ext>
            </a:extLst>
          </p:cNvPr>
          <p:cNvSpPr>
            <a:spLocks noGrp="1"/>
          </p:cNvSpPr>
          <p:nvPr>
            <p:ph type="body" sz="quarter" idx="11"/>
          </p:nvPr>
        </p:nvSpPr>
        <p:spPr>
          <a:xfrm>
            <a:off x="518804" y="3541596"/>
            <a:ext cx="7623710"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lumMod val="85000"/>
                    <a:lumOff val="15000"/>
                  </a:schemeClr>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8" name="Retângulo 7">
            <a:extLst>
              <a:ext uri="{FF2B5EF4-FFF2-40B4-BE49-F238E27FC236}">
                <a16:creationId xmlns:a16="http://schemas.microsoft.com/office/drawing/2014/main" id="{9825BD65-F18A-4A92-AED4-40D08115AC38}"/>
              </a:ext>
            </a:extLst>
          </p:cNvPr>
          <p:cNvSpPr/>
          <p:nvPr userDrawn="1"/>
        </p:nvSpPr>
        <p:spPr>
          <a:xfrm>
            <a:off x="0" y="6165502"/>
            <a:ext cx="12191999" cy="6924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 name="Agrupar 6">
            <a:extLst>
              <a:ext uri="{FF2B5EF4-FFF2-40B4-BE49-F238E27FC236}">
                <a16:creationId xmlns:a16="http://schemas.microsoft.com/office/drawing/2014/main" id="{D032B93A-D21A-4EA7-8176-DB6CC27BE8BD}"/>
              </a:ext>
            </a:extLst>
          </p:cNvPr>
          <p:cNvGrpSpPr/>
          <p:nvPr userDrawn="1"/>
        </p:nvGrpSpPr>
        <p:grpSpPr>
          <a:xfrm>
            <a:off x="10807004" y="5473005"/>
            <a:ext cx="1384995" cy="1384995"/>
            <a:chOff x="10032000" y="0"/>
            <a:chExt cx="2160000" cy="2160000"/>
          </a:xfrm>
        </p:grpSpPr>
        <p:sp>
          <p:nvSpPr>
            <p:cNvPr id="9" name="Retângulo 8">
              <a:extLst>
                <a:ext uri="{FF2B5EF4-FFF2-40B4-BE49-F238E27FC236}">
                  <a16:creationId xmlns:a16="http://schemas.microsoft.com/office/drawing/2014/main" id="{1E4C5D9B-3960-4BA0-9BB6-C596D1405201}"/>
                </a:ext>
              </a:extLst>
            </p:cNvPr>
            <p:cNvSpPr/>
            <p:nvPr userDrawn="1"/>
          </p:nvSpPr>
          <p:spPr>
            <a:xfrm>
              <a:off x="10032000" y="0"/>
              <a:ext cx="2160000" cy="2160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4">
              <a:extLst>
                <a:ext uri="{FF2B5EF4-FFF2-40B4-BE49-F238E27FC236}">
                  <a16:creationId xmlns:a16="http://schemas.microsoft.com/office/drawing/2014/main" id="{300FDE7B-CE58-41C0-A3F6-338951ECA510}"/>
                </a:ext>
              </a:extLst>
            </p:cNvPr>
            <p:cNvPicPr>
              <a:picLocks noChangeAspect="1" noChangeArrowheads="1"/>
            </p:cNvPicPr>
            <p:nvPr userDrawn="1"/>
          </p:nvPicPr>
          <p:blipFill>
            <a:blip r:embed="rId4">
              <a:biLevel thresh="25000"/>
              <a:alphaModFix/>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350000" y="318000"/>
              <a:ext cx="1524000" cy="1524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945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8223006-9B69-4558-B55C-A47AE23B1E60}"/>
              </a:ext>
            </a:extLst>
          </p:cNvPr>
          <p:cNvSpPr/>
          <p:nvPr userDrawn="1"/>
        </p:nvSpPr>
        <p:spPr>
          <a:xfrm>
            <a:off x="0" y="0"/>
            <a:ext cx="12192000" cy="6858000"/>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1384995"/>
          </a:xfrm>
          <a:prstGeom prst="rect">
            <a:avLst/>
          </a:prstGeom>
          <a:noFill/>
        </p:spPr>
        <p:txBody>
          <a:bodyPr wrap="square" rtlCol="0">
            <a:spAutoFit/>
          </a:bodyPr>
          <a:lstStyle/>
          <a:p>
            <a:r>
              <a:rPr lang="en-CA" sz="6000" spc="-150" dirty="0">
                <a:solidFill>
                  <a:schemeClr val="bg1"/>
                </a:solidFill>
                <a:latin typeface="Roboto Bold" panose="02000000000000000000" pitchFamily="2" charset="0"/>
                <a:ea typeface="Roboto Bold" panose="02000000000000000000" pitchFamily="2" charset="0"/>
              </a:rPr>
              <a:t>GROUPBY</a:t>
            </a:r>
            <a:r>
              <a:rPr lang="en-CA" sz="6000" dirty="0">
                <a:solidFill>
                  <a:schemeClr val="bg1"/>
                </a:solidFill>
                <a:latin typeface="Roboto Bold" panose="02000000000000000000" pitchFamily="2" charset="0"/>
                <a:ea typeface="Roboto Bold" panose="02000000000000000000" pitchFamily="2" charset="0"/>
              </a:rPr>
              <a:t> </a:t>
            </a:r>
          </a:p>
          <a:p>
            <a:r>
              <a:rPr lang="en-CA" sz="2400" spc="300" dirty="0">
                <a:solidFill>
                  <a:srgbClr val="EF4135"/>
                </a:solidFill>
                <a:latin typeface="Roboto" panose="02000000000000000000" pitchFamily="2" charset="0"/>
                <a:ea typeface="Roboto" panose="02000000000000000000" pitchFamily="2" charset="0"/>
              </a:rPr>
              <a:t>CODE OF CONDUCT</a:t>
            </a:r>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p:nvPr>
        </p:nvSpPr>
        <p:spPr>
          <a:xfrm>
            <a:off x="518804" y="2003956"/>
            <a:ext cx="7623710"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5" name="Text Placeholder 2">
            <a:extLst>
              <a:ext uri="{FF2B5EF4-FFF2-40B4-BE49-F238E27FC236}">
                <a16:creationId xmlns:a16="http://schemas.microsoft.com/office/drawing/2014/main" id="{86B2A690-1C97-481E-B988-9E3AC6D561B4}"/>
              </a:ext>
            </a:extLst>
          </p:cNvPr>
          <p:cNvSpPr>
            <a:spLocks noGrp="1"/>
          </p:cNvSpPr>
          <p:nvPr>
            <p:ph type="body" sz="quarter" idx="11"/>
          </p:nvPr>
        </p:nvSpPr>
        <p:spPr>
          <a:xfrm>
            <a:off x="518804" y="3541596"/>
            <a:ext cx="7623710"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pic>
        <p:nvPicPr>
          <p:cNvPr id="11" name="Gráfico 10">
            <a:extLst>
              <a:ext uri="{FF2B5EF4-FFF2-40B4-BE49-F238E27FC236}">
                <a16:creationId xmlns:a16="http://schemas.microsoft.com/office/drawing/2014/main" id="{8185F335-0AA3-443B-9D20-FE37D6FA408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49" t="53416"/>
          <a:stretch/>
        </p:blipFill>
        <p:spPr>
          <a:xfrm rot="5400000">
            <a:off x="6998170" y="1999115"/>
            <a:ext cx="7192945" cy="3194714"/>
          </a:xfrm>
          <a:prstGeom prst="rect">
            <a:avLst/>
          </a:prstGeom>
          <a:effectLst>
            <a:outerShdw blurRad="139700" dist="177800" dir="2700000" algn="tl" rotWithShape="0">
              <a:prstClr val="black">
                <a:alpha val="24000"/>
              </a:prstClr>
            </a:outerShdw>
          </a:effectLst>
        </p:spPr>
      </p:pic>
      <p:sp>
        <p:nvSpPr>
          <p:cNvPr id="8" name="Retângulo 7">
            <a:extLst>
              <a:ext uri="{FF2B5EF4-FFF2-40B4-BE49-F238E27FC236}">
                <a16:creationId xmlns:a16="http://schemas.microsoft.com/office/drawing/2014/main" id="{9825BD65-F18A-4A92-AED4-40D08115AC38}"/>
              </a:ext>
            </a:extLst>
          </p:cNvPr>
          <p:cNvSpPr/>
          <p:nvPr userDrawn="1"/>
        </p:nvSpPr>
        <p:spPr>
          <a:xfrm>
            <a:off x="0" y="6165502"/>
            <a:ext cx="12191999" cy="69249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 name="Agrupar 6">
            <a:extLst>
              <a:ext uri="{FF2B5EF4-FFF2-40B4-BE49-F238E27FC236}">
                <a16:creationId xmlns:a16="http://schemas.microsoft.com/office/drawing/2014/main" id="{D032B93A-D21A-4EA7-8176-DB6CC27BE8BD}"/>
              </a:ext>
            </a:extLst>
          </p:cNvPr>
          <p:cNvGrpSpPr/>
          <p:nvPr userDrawn="1"/>
        </p:nvGrpSpPr>
        <p:grpSpPr>
          <a:xfrm>
            <a:off x="10807004" y="5473005"/>
            <a:ext cx="1384995" cy="1384995"/>
            <a:chOff x="10032000" y="0"/>
            <a:chExt cx="2160000" cy="2160000"/>
          </a:xfrm>
        </p:grpSpPr>
        <p:sp>
          <p:nvSpPr>
            <p:cNvPr id="9" name="Retângulo 8">
              <a:extLst>
                <a:ext uri="{FF2B5EF4-FFF2-40B4-BE49-F238E27FC236}">
                  <a16:creationId xmlns:a16="http://schemas.microsoft.com/office/drawing/2014/main" id="{1E4C5D9B-3960-4BA0-9BB6-C596D1405201}"/>
                </a:ext>
              </a:extLst>
            </p:cNvPr>
            <p:cNvSpPr/>
            <p:nvPr userDrawn="1"/>
          </p:nvSpPr>
          <p:spPr>
            <a:xfrm>
              <a:off x="10032000" y="0"/>
              <a:ext cx="2160000" cy="2160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4">
              <a:extLst>
                <a:ext uri="{FF2B5EF4-FFF2-40B4-BE49-F238E27FC236}">
                  <a16:creationId xmlns:a16="http://schemas.microsoft.com/office/drawing/2014/main" id="{300FDE7B-CE58-41C0-A3F6-338951ECA510}"/>
                </a:ext>
              </a:extLst>
            </p:cNvPr>
            <p:cNvPicPr>
              <a:picLocks noChangeAspect="1" noChangeArrowheads="1"/>
            </p:cNvPicPr>
            <p:nvPr userDrawn="1"/>
          </p:nvPicPr>
          <p:blipFill>
            <a:blip r:embed="rId4">
              <a:biLevel thresh="25000"/>
              <a:alphaModFix/>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350000" y="318000"/>
              <a:ext cx="1524000" cy="1524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7702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1F74F57-3518-43F1-ABF1-6959897D139C}"/>
              </a:ext>
            </a:extLst>
          </p:cNvPr>
          <p:cNvSpPr>
            <a:spLocks noGrp="1"/>
          </p:cNvSpPr>
          <p:nvPr>
            <p:ph type="pic" sz="quarter" idx="10"/>
          </p:nvPr>
        </p:nvSpPr>
        <p:spPr>
          <a:xfrm>
            <a:off x="1036638" y="682625"/>
            <a:ext cx="3344862" cy="3028950"/>
          </a:xfrm>
          <a:prstGeom prst="rect">
            <a:avLst/>
          </a:prstGeom>
        </p:spPr>
        <p:txBody>
          <a:bodyPr/>
          <a:lstStyle/>
          <a:p>
            <a:endParaRPr lang="en-CA"/>
          </a:p>
        </p:txBody>
      </p:sp>
      <p:sp>
        <p:nvSpPr>
          <p:cNvPr id="16" name="Text Placeholder 15">
            <a:extLst>
              <a:ext uri="{FF2B5EF4-FFF2-40B4-BE49-F238E27FC236}">
                <a16:creationId xmlns:a16="http://schemas.microsoft.com/office/drawing/2014/main" id="{D9916C56-DD4D-4C83-B228-C872E6804A41}"/>
              </a:ext>
            </a:extLst>
          </p:cNvPr>
          <p:cNvSpPr>
            <a:spLocks noGrp="1"/>
          </p:cNvSpPr>
          <p:nvPr>
            <p:ph type="body" sz="quarter" idx="11" hasCustomPrompt="1"/>
          </p:nvPr>
        </p:nvSpPr>
        <p:spPr>
          <a:xfrm>
            <a:off x="4708525" y="682625"/>
            <a:ext cx="6754813" cy="463787"/>
          </a:xfrm>
          <a:prstGeom prst="rect">
            <a:avLst/>
          </a:prstGeom>
        </p:spPr>
        <p:txBody>
          <a:bodyPr/>
          <a:lstStyle>
            <a:lvl1pPr marL="0" indent="0">
              <a:buNone/>
              <a:defRPr>
                <a:solidFill>
                  <a:schemeClr val="bg1"/>
                </a:solidFill>
              </a:defRPr>
            </a:lvl1pPr>
          </a:lstStyle>
          <a:p>
            <a:pPr lvl="0"/>
            <a:r>
              <a:rPr lang="en-CA"/>
              <a:t>SPEAKER NAME</a:t>
            </a:r>
          </a:p>
          <a:p>
            <a:pPr lvl="0"/>
            <a:endParaRPr lang="en-CA"/>
          </a:p>
        </p:txBody>
      </p:sp>
      <p:sp>
        <p:nvSpPr>
          <p:cNvPr id="17" name="Text Placeholder 15">
            <a:extLst>
              <a:ext uri="{FF2B5EF4-FFF2-40B4-BE49-F238E27FC236}">
                <a16:creationId xmlns:a16="http://schemas.microsoft.com/office/drawing/2014/main" id="{D7EAC6E4-259D-43D3-A157-4BB04DE0A36D}"/>
              </a:ext>
            </a:extLst>
          </p:cNvPr>
          <p:cNvSpPr>
            <a:spLocks noGrp="1"/>
          </p:cNvSpPr>
          <p:nvPr>
            <p:ph type="body" sz="quarter" idx="12" hasCustomPrompt="1"/>
          </p:nvPr>
        </p:nvSpPr>
        <p:spPr>
          <a:xfrm>
            <a:off x="4708524" y="1339992"/>
            <a:ext cx="6754813" cy="463787"/>
          </a:xfrm>
          <a:prstGeom prst="rect">
            <a:avLst/>
          </a:prstGeom>
        </p:spPr>
        <p:txBody>
          <a:bodyPr/>
          <a:lstStyle>
            <a:lvl1pPr marL="0" indent="0">
              <a:buNone/>
              <a:defRPr>
                <a:solidFill>
                  <a:schemeClr val="bg1"/>
                </a:solidFill>
              </a:defRPr>
            </a:lvl1pPr>
          </a:lstStyle>
          <a:p>
            <a:pPr lvl="0"/>
            <a:r>
              <a:rPr lang="en-CA"/>
              <a:t>JOB TITLE, COMPANY NAME</a:t>
            </a:r>
          </a:p>
          <a:p>
            <a:pPr lvl="0"/>
            <a:endParaRPr lang="en-CA"/>
          </a:p>
        </p:txBody>
      </p:sp>
      <p:sp>
        <p:nvSpPr>
          <p:cNvPr id="18" name="Text Placeholder 15">
            <a:extLst>
              <a:ext uri="{FF2B5EF4-FFF2-40B4-BE49-F238E27FC236}">
                <a16:creationId xmlns:a16="http://schemas.microsoft.com/office/drawing/2014/main" id="{DB96F244-1B5E-4EAC-BD2C-7806A5EBC6CC}"/>
              </a:ext>
            </a:extLst>
          </p:cNvPr>
          <p:cNvSpPr>
            <a:spLocks noGrp="1"/>
          </p:cNvSpPr>
          <p:nvPr>
            <p:ph type="body" sz="quarter" idx="13" hasCustomPrompt="1"/>
          </p:nvPr>
        </p:nvSpPr>
        <p:spPr>
          <a:xfrm>
            <a:off x="4708524" y="1997359"/>
            <a:ext cx="6754813" cy="463787"/>
          </a:xfrm>
          <a:prstGeom prst="rect">
            <a:avLst/>
          </a:prstGeom>
        </p:spPr>
        <p:txBody>
          <a:bodyPr/>
          <a:lstStyle>
            <a:lvl1pPr marL="0" indent="0">
              <a:buNone/>
              <a:defRPr>
                <a:solidFill>
                  <a:schemeClr val="bg1"/>
                </a:solidFill>
              </a:defRPr>
            </a:lvl1pPr>
          </a:lstStyle>
          <a:p>
            <a:pPr lvl="0"/>
            <a:r>
              <a:rPr lang="en-CA"/>
              <a:t>WEBSITE</a:t>
            </a:r>
          </a:p>
          <a:p>
            <a:pPr lvl="0"/>
            <a:endParaRPr lang="en-CA"/>
          </a:p>
        </p:txBody>
      </p:sp>
      <p:sp>
        <p:nvSpPr>
          <p:cNvPr id="19" name="Text Placeholder 15">
            <a:extLst>
              <a:ext uri="{FF2B5EF4-FFF2-40B4-BE49-F238E27FC236}">
                <a16:creationId xmlns:a16="http://schemas.microsoft.com/office/drawing/2014/main" id="{DD9FDDC2-1088-45B4-AFF9-B006AAA437A1}"/>
              </a:ext>
            </a:extLst>
          </p:cNvPr>
          <p:cNvSpPr>
            <a:spLocks noGrp="1"/>
          </p:cNvSpPr>
          <p:nvPr>
            <p:ph type="body" sz="quarter" idx="14" hasCustomPrompt="1"/>
          </p:nvPr>
        </p:nvSpPr>
        <p:spPr>
          <a:xfrm>
            <a:off x="4708523" y="2689082"/>
            <a:ext cx="6754813" cy="463787"/>
          </a:xfrm>
          <a:prstGeom prst="rect">
            <a:avLst/>
          </a:prstGeom>
        </p:spPr>
        <p:txBody>
          <a:bodyPr/>
          <a:lstStyle>
            <a:lvl1pPr marL="0" indent="0">
              <a:buNone/>
              <a:defRPr>
                <a:solidFill>
                  <a:schemeClr val="bg1"/>
                </a:solidFill>
              </a:defRPr>
            </a:lvl1pPr>
          </a:lstStyle>
          <a:p>
            <a:pPr lvl="0"/>
            <a:r>
              <a:rPr lang="en-CA"/>
              <a:t>TWITTER LINK</a:t>
            </a:r>
          </a:p>
          <a:p>
            <a:pPr lvl="0"/>
            <a:endParaRPr lang="en-CA"/>
          </a:p>
        </p:txBody>
      </p:sp>
      <p:sp>
        <p:nvSpPr>
          <p:cNvPr id="20" name="Text Placeholder 15">
            <a:extLst>
              <a:ext uri="{FF2B5EF4-FFF2-40B4-BE49-F238E27FC236}">
                <a16:creationId xmlns:a16="http://schemas.microsoft.com/office/drawing/2014/main" id="{473ABC0F-D641-4DFF-8B9E-C3E9DB9378BF}"/>
              </a:ext>
            </a:extLst>
          </p:cNvPr>
          <p:cNvSpPr>
            <a:spLocks noGrp="1"/>
          </p:cNvSpPr>
          <p:nvPr>
            <p:ph type="body" sz="quarter" idx="15" hasCustomPrompt="1"/>
          </p:nvPr>
        </p:nvSpPr>
        <p:spPr>
          <a:xfrm>
            <a:off x="1036638" y="4164961"/>
            <a:ext cx="6754813" cy="2317726"/>
          </a:xfrm>
          <a:prstGeom prst="rect">
            <a:avLst/>
          </a:prstGeom>
        </p:spPr>
        <p:txBody>
          <a:bodyPr/>
          <a:lstStyle>
            <a:lvl1pPr marL="0" indent="0">
              <a:buNone/>
              <a:defRPr>
                <a:solidFill>
                  <a:schemeClr val="bg1"/>
                </a:solidFill>
              </a:defRPr>
            </a:lvl1pPr>
          </a:lstStyle>
          <a:p>
            <a:pPr lvl="0"/>
            <a:r>
              <a:rPr lang="en-CA"/>
              <a:t>BIO HERE</a:t>
            </a:r>
          </a:p>
          <a:p>
            <a:pPr lvl="0"/>
            <a:endParaRPr lang="en-CA"/>
          </a:p>
        </p:txBody>
      </p:sp>
    </p:spTree>
    <p:extLst>
      <p:ext uri="{BB962C8B-B14F-4D97-AF65-F5344CB8AC3E}">
        <p14:creationId xmlns:p14="http://schemas.microsoft.com/office/powerpoint/2010/main" val="418531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268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1F74F57-3518-43F1-ABF1-6959897D139C}"/>
              </a:ext>
            </a:extLst>
          </p:cNvPr>
          <p:cNvSpPr>
            <a:spLocks noGrp="1"/>
          </p:cNvSpPr>
          <p:nvPr>
            <p:ph type="pic" sz="quarter" idx="10"/>
          </p:nvPr>
        </p:nvSpPr>
        <p:spPr>
          <a:xfrm>
            <a:off x="1036638" y="682625"/>
            <a:ext cx="3344862" cy="3028950"/>
          </a:xfrm>
          <a:prstGeom prst="rect">
            <a:avLst/>
          </a:prstGeom>
        </p:spPr>
        <p:txBody>
          <a:bodyPr/>
          <a:lstStyle/>
          <a:p>
            <a:endParaRPr lang="en-CA"/>
          </a:p>
        </p:txBody>
      </p:sp>
      <p:sp>
        <p:nvSpPr>
          <p:cNvPr id="16" name="Text Placeholder 15">
            <a:extLst>
              <a:ext uri="{FF2B5EF4-FFF2-40B4-BE49-F238E27FC236}">
                <a16:creationId xmlns:a16="http://schemas.microsoft.com/office/drawing/2014/main" id="{D9916C56-DD4D-4C83-B228-C872E6804A41}"/>
              </a:ext>
            </a:extLst>
          </p:cNvPr>
          <p:cNvSpPr>
            <a:spLocks noGrp="1"/>
          </p:cNvSpPr>
          <p:nvPr>
            <p:ph type="body" sz="quarter" idx="11" hasCustomPrompt="1"/>
          </p:nvPr>
        </p:nvSpPr>
        <p:spPr>
          <a:xfrm>
            <a:off x="4708525" y="682625"/>
            <a:ext cx="6754813" cy="463787"/>
          </a:xfrm>
          <a:prstGeom prst="rect">
            <a:avLst/>
          </a:prstGeom>
        </p:spPr>
        <p:txBody>
          <a:bodyPr/>
          <a:lstStyle>
            <a:lvl1pPr marL="0" indent="0">
              <a:buNone/>
              <a:defRPr>
                <a:solidFill>
                  <a:schemeClr val="bg1"/>
                </a:solidFill>
              </a:defRPr>
            </a:lvl1pPr>
          </a:lstStyle>
          <a:p>
            <a:pPr lvl="0"/>
            <a:r>
              <a:rPr lang="en-CA"/>
              <a:t>SPEAKER NAME</a:t>
            </a:r>
          </a:p>
          <a:p>
            <a:pPr lvl="0"/>
            <a:endParaRPr lang="en-CA"/>
          </a:p>
        </p:txBody>
      </p:sp>
      <p:sp>
        <p:nvSpPr>
          <p:cNvPr id="17" name="Text Placeholder 15">
            <a:extLst>
              <a:ext uri="{FF2B5EF4-FFF2-40B4-BE49-F238E27FC236}">
                <a16:creationId xmlns:a16="http://schemas.microsoft.com/office/drawing/2014/main" id="{D7EAC6E4-259D-43D3-A157-4BB04DE0A36D}"/>
              </a:ext>
            </a:extLst>
          </p:cNvPr>
          <p:cNvSpPr>
            <a:spLocks noGrp="1"/>
          </p:cNvSpPr>
          <p:nvPr>
            <p:ph type="body" sz="quarter" idx="12" hasCustomPrompt="1"/>
          </p:nvPr>
        </p:nvSpPr>
        <p:spPr>
          <a:xfrm>
            <a:off x="4708524" y="1339992"/>
            <a:ext cx="6754813" cy="463787"/>
          </a:xfrm>
          <a:prstGeom prst="rect">
            <a:avLst/>
          </a:prstGeom>
        </p:spPr>
        <p:txBody>
          <a:bodyPr/>
          <a:lstStyle>
            <a:lvl1pPr marL="0" indent="0">
              <a:buNone/>
              <a:defRPr>
                <a:solidFill>
                  <a:schemeClr val="bg1"/>
                </a:solidFill>
              </a:defRPr>
            </a:lvl1pPr>
          </a:lstStyle>
          <a:p>
            <a:pPr lvl="0"/>
            <a:r>
              <a:rPr lang="en-CA"/>
              <a:t>JOB TITLE, COMPANY NAME</a:t>
            </a:r>
          </a:p>
          <a:p>
            <a:pPr lvl="0"/>
            <a:endParaRPr lang="en-CA"/>
          </a:p>
        </p:txBody>
      </p:sp>
      <p:sp>
        <p:nvSpPr>
          <p:cNvPr id="18" name="Text Placeholder 15">
            <a:extLst>
              <a:ext uri="{FF2B5EF4-FFF2-40B4-BE49-F238E27FC236}">
                <a16:creationId xmlns:a16="http://schemas.microsoft.com/office/drawing/2014/main" id="{DB96F244-1B5E-4EAC-BD2C-7806A5EBC6CC}"/>
              </a:ext>
            </a:extLst>
          </p:cNvPr>
          <p:cNvSpPr>
            <a:spLocks noGrp="1"/>
          </p:cNvSpPr>
          <p:nvPr>
            <p:ph type="body" sz="quarter" idx="13" hasCustomPrompt="1"/>
          </p:nvPr>
        </p:nvSpPr>
        <p:spPr>
          <a:xfrm>
            <a:off x="4708524" y="1997359"/>
            <a:ext cx="6754813" cy="463787"/>
          </a:xfrm>
          <a:prstGeom prst="rect">
            <a:avLst/>
          </a:prstGeom>
        </p:spPr>
        <p:txBody>
          <a:bodyPr/>
          <a:lstStyle>
            <a:lvl1pPr marL="0" indent="0">
              <a:buNone/>
              <a:defRPr>
                <a:solidFill>
                  <a:schemeClr val="bg1"/>
                </a:solidFill>
              </a:defRPr>
            </a:lvl1pPr>
          </a:lstStyle>
          <a:p>
            <a:pPr lvl="0"/>
            <a:r>
              <a:rPr lang="en-CA"/>
              <a:t>WEBSITE</a:t>
            </a:r>
          </a:p>
          <a:p>
            <a:pPr lvl="0"/>
            <a:endParaRPr lang="en-CA"/>
          </a:p>
        </p:txBody>
      </p:sp>
      <p:sp>
        <p:nvSpPr>
          <p:cNvPr id="19" name="Text Placeholder 15">
            <a:extLst>
              <a:ext uri="{FF2B5EF4-FFF2-40B4-BE49-F238E27FC236}">
                <a16:creationId xmlns:a16="http://schemas.microsoft.com/office/drawing/2014/main" id="{DD9FDDC2-1088-45B4-AFF9-B006AAA437A1}"/>
              </a:ext>
            </a:extLst>
          </p:cNvPr>
          <p:cNvSpPr>
            <a:spLocks noGrp="1"/>
          </p:cNvSpPr>
          <p:nvPr>
            <p:ph type="body" sz="quarter" idx="14" hasCustomPrompt="1"/>
          </p:nvPr>
        </p:nvSpPr>
        <p:spPr>
          <a:xfrm>
            <a:off x="4708523" y="2689082"/>
            <a:ext cx="6754813" cy="463787"/>
          </a:xfrm>
          <a:prstGeom prst="rect">
            <a:avLst/>
          </a:prstGeom>
        </p:spPr>
        <p:txBody>
          <a:bodyPr/>
          <a:lstStyle>
            <a:lvl1pPr marL="0" indent="0">
              <a:buNone/>
              <a:defRPr>
                <a:solidFill>
                  <a:schemeClr val="bg1"/>
                </a:solidFill>
              </a:defRPr>
            </a:lvl1pPr>
          </a:lstStyle>
          <a:p>
            <a:pPr lvl="0"/>
            <a:r>
              <a:rPr lang="en-CA"/>
              <a:t>TWITTER LINK</a:t>
            </a:r>
          </a:p>
          <a:p>
            <a:pPr lvl="0"/>
            <a:endParaRPr lang="en-CA"/>
          </a:p>
        </p:txBody>
      </p:sp>
      <p:sp>
        <p:nvSpPr>
          <p:cNvPr id="20" name="Text Placeholder 15">
            <a:extLst>
              <a:ext uri="{FF2B5EF4-FFF2-40B4-BE49-F238E27FC236}">
                <a16:creationId xmlns:a16="http://schemas.microsoft.com/office/drawing/2014/main" id="{473ABC0F-D641-4DFF-8B9E-C3E9DB9378BF}"/>
              </a:ext>
            </a:extLst>
          </p:cNvPr>
          <p:cNvSpPr>
            <a:spLocks noGrp="1"/>
          </p:cNvSpPr>
          <p:nvPr>
            <p:ph type="body" sz="quarter" idx="15" hasCustomPrompt="1"/>
          </p:nvPr>
        </p:nvSpPr>
        <p:spPr>
          <a:xfrm>
            <a:off x="1036638" y="4164961"/>
            <a:ext cx="6754813" cy="2317726"/>
          </a:xfrm>
          <a:prstGeom prst="rect">
            <a:avLst/>
          </a:prstGeom>
        </p:spPr>
        <p:txBody>
          <a:bodyPr/>
          <a:lstStyle>
            <a:lvl1pPr marL="0" indent="0">
              <a:buNone/>
              <a:defRPr>
                <a:solidFill>
                  <a:schemeClr val="bg1"/>
                </a:solidFill>
              </a:defRPr>
            </a:lvl1pPr>
          </a:lstStyle>
          <a:p>
            <a:pPr lvl="0"/>
            <a:r>
              <a:rPr lang="en-CA"/>
              <a:t>BIO HERE</a:t>
            </a:r>
          </a:p>
          <a:p>
            <a:pPr lvl="0"/>
            <a:endParaRPr lang="en-CA"/>
          </a:p>
        </p:txBody>
      </p:sp>
    </p:spTree>
    <p:extLst>
      <p:ext uri="{BB962C8B-B14F-4D97-AF65-F5344CB8AC3E}">
        <p14:creationId xmlns:p14="http://schemas.microsoft.com/office/powerpoint/2010/main" val="117394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BBCD-AA3C-4BAF-BF91-1C399E955A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33C350E-C6EF-485C-A821-E7DEAAF8F426}"/>
              </a:ext>
            </a:extLst>
          </p:cNvPr>
          <p:cNvSpPr>
            <a:spLocks noGrp="1"/>
          </p:cNvSpPr>
          <p:nvPr>
            <p:ph idx="1"/>
          </p:nvPr>
        </p:nvSpPr>
        <p:spPr>
          <a:xfrm>
            <a:off x="838200" y="1825625"/>
            <a:ext cx="10515600" cy="3892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107946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8.sv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7.pn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CA351F87-13A5-401E-8733-45E13B608E50}"/>
              </a:ext>
            </a:extLst>
          </p:cNvPr>
          <p:cNvPicPr>
            <a:picLocks noChangeAspect="1" noChangeArrowheads="1"/>
          </p:cNvPicPr>
          <p:nvPr userDrawn="1"/>
        </p:nvPicPr>
        <p:blipFill rotWithShape="1">
          <a:blip r:embed="rId11">
            <a:extLst>
              <a:ext uri="{28A0092B-C50C-407E-A947-70E740481C1C}">
                <a14:useLocalDpi xmlns:a14="http://schemas.microsoft.com/office/drawing/2010/main" val="0"/>
              </a:ext>
            </a:extLst>
          </a:blip>
          <a:srcRect t="7812" b="781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008F3AA-A568-468A-99BC-68B75D550341}"/>
              </a:ext>
            </a:extLst>
          </p:cNvPr>
          <p:cNvSpPr/>
          <p:nvPr userDrawn="1"/>
        </p:nvSpPr>
        <p:spPr>
          <a:xfrm>
            <a:off x="0" y="0"/>
            <a:ext cx="12192000" cy="68580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1794046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2" r:id="rId3"/>
    <p:sldLayoutId id="2147483664" r:id="rId4"/>
    <p:sldLayoutId id="2147483665" r:id="rId5"/>
    <p:sldLayoutId id="2147483650" r:id="rId6"/>
    <p:sldLayoutId id="2147483666" r:id="rId7"/>
    <p:sldLayoutId id="2147483663" r:id="rId8"/>
    <p:sldLayoutId id="214748366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17EBA-C7E4-4596-8391-629326B02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7243D16-1DEB-4F7B-991E-1674182FA9CA}"/>
              </a:ext>
            </a:extLst>
          </p:cNvPr>
          <p:cNvSpPr>
            <a:spLocks noGrp="1"/>
          </p:cNvSpPr>
          <p:nvPr>
            <p:ph type="body" idx="1"/>
          </p:nvPr>
        </p:nvSpPr>
        <p:spPr>
          <a:xfrm>
            <a:off x="838200" y="1825625"/>
            <a:ext cx="10515600" cy="39064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7">
            <a:extLst>
              <a:ext uri="{FF2B5EF4-FFF2-40B4-BE49-F238E27FC236}">
                <a16:creationId xmlns:a16="http://schemas.microsoft.com/office/drawing/2014/main" id="{A7774D2B-632B-41D0-A5F4-4933939AAA0F}"/>
              </a:ext>
            </a:extLst>
          </p:cNvPr>
          <p:cNvSpPr/>
          <p:nvPr userDrawn="1"/>
        </p:nvSpPr>
        <p:spPr>
          <a:xfrm>
            <a:off x="0" y="5866997"/>
            <a:ext cx="12192000" cy="991003"/>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Graphic 8">
            <a:extLst>
              <a:ext uri="{FF2B5EF4-FFF2-40B4-BE49-F238E27FC236}">
                <a16:creationId xmlns:a16="http://schemas.microsoft.com/office/drawing/2014/main" id="{EA653AE6-2794-451F-B258-8779268D9558}"/>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5181601" y="6051693"/>
            <a:ext cx="1828800" cy="534526"/>
          </a:xfrm>
          <a:prstGeom prst="rect">
            <a:avLst/>
          </a:prstGeom>
        </p:spPr>
      </p:pic>
    </p:spTree>
    <p:extLst>
      <p:ext uri="{BB962C8B-B14F-4D97-AF65-F5344CB8AC3E}">
        <p14:creationId xmlns:p14="http://schemas.microsoft.com/office/powerpoint/2010/main" val="3203244554"/>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hyperlink" Target="http://www.groupby.org/Code-of-Conduct"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6.xml"/><Relationship Id="rId5" Type="http://schemas.openxmlformats.org/officeDocument/2006/relationships/image" Target="../media/image10.jp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D8139639-C021-403A-B096-07DF9C9E0D23}"/>
              </a:ext>
            </a:extLst>
          </p:cNvPr>
          <p:cNvSpPr/>
          <p:nvPr/>
        </p:nvSpPr>
        <p:spPr>
          <a:xfrm>
            <a:off x="2876" y="-4313"/>
            <a:ext cx="12191998" cy="5865961"/>
          </a:xfrm>
          <a:prstGeom prst="rect">
            <a:avLst/>
          </a:prstGeom>
          <a:solidFill>
            <a:schemeClr val="bg1">
              <a:lumMod val="9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áfico 13">
            <a:extLst>
              <a:ext uri="{FF2B5EF4-FFF2-40B4-BE49-F238E27FC236}">
                <a16:creationId xmlns:a16="http://schemas.microsoft.com/office/drawing/2014/main" id="{31C09585-2D59-4BFF-8CC9-2374C88B6DFB}"/>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8485521" y="-850859"/>
            <a:ext cx="6218364" cy="6858000"/>
          </a:xfrm>
          <a:prstGeom prst="rect">
            <a:avLst/>
          </a:prstGeom>
          <a:effectLst>
            <a:outerShdw blurRad="114300" dist="127000" dir="2700000" algn="tl" rotWithShape="0">
              <a:prstClr val="black">
                <a:alpha val="25000"/>
              </a:prstClr>
            </a:outerShdw>
          </a:effectLst>
        </p:spPr>
      </p:pic>
      <p:pic>
        <p:nvPicPr>
          <p:cNvPr id="15" name="Gráfico 14">
            <a:extLst>
              <a:ext uri="{FF2B5EF4-FFF2-40B4-BE49-F238E27FC236}">
                <a16:creationId xmlns:a16="http://schemas.microsoft.com/office/drawing/2014/main" id="{5039020E-52AE-4739-AEEF-8988C716FC80}"/>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3731087" y="-965159"/>
            <a:ext cx="6218364" cy="6858000"/>
          </a:xfrm>
          <a:prstGeom prst="rect">
            <a:avLst/>
          </a:prstGeom>
          <a:effectLst>
            <a:outerShdw blurRad="114300" dist="127000" dir="2700000" algn="tl" rotWithShape="0">
              <a:prstClr val="black">
                <a:alpha val="25000"/>
              </a:prstClr>
            </a:outerShdw>
          </a:effectLst>
        </p:spPr>
      </p:pic>
      <p:sp>
        <p:nvSpPr>
          <p:cNvPr id="16" name="TextBox 10">
            <a:extLst>
              <a:ext uri="{FF2B5EF4-FFF2-40B4-BE49-F238E27FC236}">
                <a16:creationId xmlns:a16="http://schemas.microsoft.com/office/drawing/2014/main" id="{72362261-31ED-4AEF-8D63-C4A77859D569}"/>
              </a:ext>
            </a:extLst>
          </p:cNvPr>
          <p:cNvSpPr txBox="1"/>
          <p:nvPr/>
        </p:nvSpPr>
        <p:spPr>
          <a:xfrm>
            <a:off x="3639153" y="581656"/>
            <a:ext cx="49136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spc="300" dirty="0">
                <a:solidFill>
                  <a:schemeClr val="tx1">
                    <a:lumMod val="65000"/>
                    <a:lumOff val="35000"/>
                  </a:schemeClr>
                </a:solidFill>
                <a:latin typeface="Roboto" panose="02000000000000000000" pitchFamily="2" charset="0"/>
                <a:ea typeface="Roboto" panose="02000000000000000000" pitchFamily="2" charset="0"/>
              </a:rPr>
              <a:t>GROUPBY 2021 | </a:t>
            </a:r>
            <a:r>
              <a:rPr lang="en-US" sz="2000" b="1" spc="300" dirty="0">
                <a:solidFill>
                  <a:srgbClr val="FF0000"/>
                </a:solidFill>
                <a:latin typeface="Roboto" panose="02000000000000000000" pitchFamily="2" charset="0"/>
                <a:ea typeface="Roboto" panose="02000000000000000000" pitchFamily="2" charset="0"/>
              </a:rPr>
              <a:t>OCT 26-27</a:t>
            </a:r>
            <a:endParaRPr lang="en-US" sz="2000" spc="300" dirty="0">
              <a:latin typeface="Roboto" panose="02000000000000000000" pitchFamily="2" charset="0"/>
              <a:ea typeface="Roboto" panose="02000000000000000000" pitchFamily="2" charset="0"/>
              <a:cs typeface="+mn-lt"/>
            </a:endParaRPr>
          </a:p>
        </p:txBody>
      </p:sp>
      <p:sp>
        <p:nvSpPr>
          <p:cNvPr id="4" name="Rectangle: Rounded Corners 3">
            <a:extLst>
              <a:ext uri="{FF2B5EF4-FFF2-40B4-BE49-F238E27FC236}">
                <a16:creationId xmlns:a16="http://schemas.microsoft.com/office/drawing/2014/main" id="{6455BCFF-3F4D-4CB8-8C98-5151A2A20BDB}"/>
              </a:ext>
            </a:extLst>
          </p:cNvPr>
          <p:cNvSpPr/>
          <p:nvPr/>
        </p:nvSpPr>
        <p:spPr>
          <a:xfrm>
            <a:off x="879895" y="1289650"/>
            <a:ext cx="10437960" cy="4111923"/>
          </a:xfrm>
          <a:prstGeom prst="roundRect">
            <a:avLst/>
          </a:prstGeom>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10094D-0D96-4518-B594-E2392596BFA3}"/>
              </a:ext>
            </a:extLst>
          </p:cNvPr>
          <p:cNvSpPr txBox="1"/>
          <p:nvPr/>
        </p:nvSpPr>
        <p:spPr>
          <a:xfrm>
            <a:off x="2206924" y="2886973"/>
            <a:ext cx="7784797" cy="833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3600">
                <a:latin typeface="Yu Gothic UI Light"/>
                <a:ea typeface="Yu Gothic UI Light"/>
              </a:rPr>
              <a:t>We'll be Online Shortly!</a:t>
            </a:r>
            <a:endParaRPr lang="en-US"/>
          </a:p>
        </p:txBody>
      </p:sp>
    </p:spTree>
    <p:extLst>
      <p:ext uri="{BB962C8B-B14F-4D97-AF65-F5344CB8AC3E}">
        <p14:creationId xmlns:p14="http://schemas.microsoft.com/office/powerpoint/2010/main" val="427876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F190-4AB9-4145-A957-74616633A369}"/>
              </a:ext>
            </a:extLst>
          </p:cNvPr>
          <p:cNvSpPr>
            <a:spLocks noGrp="1"/>
          </p:cNvSpPr>
          <p:nvPr>
            <p:ph type="title"/>
          </p:nvPr>
        </p:nvSpPr>
        <p:spPr/>
        <p:txBody>
          <a:bodyPr/>
          <a:lstStyle/>
          <a:p>
            <a:r>
              <a:rPr lang="en-CA" dirty="0"/>
              <a:t>What does a $1million SQL </a:t>
            </a:r>
            <a:r>
              <a:rPr lang="en-CA" b="1" dirty="0">
                <a:solidFill>
                  <a:srgbClr val="FF3333"/>
                </a:solidFill>
              </a:rPr>
              <a:t>project</a:t>
            </a:r>
            <a:r>
              <a:rPr lang="en-CA" dirty="0"/>
              <a:t> look like</a:t>
            </a:r>
          </a:p>
        </p:txBody>
      </p:sp>
      <p:sp>
        <p:nvSpPr>
          <p:cNvPr id="3" name="Text Placeholder 2">
            <a:extLst>
              <a:ext uri="{FF2B5EF4-FFF2-40B4-BE49-F238E27FC236}">
                <a16:creationId xmlns:a16="http://schemas.microsoft.com/office/drawing/2014/main" id="{9CA28EF6-858F-467B-94B0-FC0C2BBBE224}"/>
              </a:ext>
            </a:extLst>
          </p:cNvPr>
          <p:cNvSpPr>
            <a:spLocks noGrp="1"/>
          </p:cNvSpPr>
          <p:nvPr>
            <p:ph type="body" idx="1"/>
          </p:nvPr>
        </p:nvSpPr>
        <p:spPr/>
        <p:txBody>
          <a:bodyPr/>
          <a:lstStyle/>
          <a:p>
            <a:r>
              <a:rPr lang="en-CA" dirty="0"/>
              <a:t>Hardware and Software - $830k</a:t>
            </a:r>
          </a:p>
        </p:txBody>
      </p:sp>
      <p:sp>
        <p:nvSpPr>
          <p:cNvPr id="4" name="Content Placeholder 3">
            <a:extLst>
              <a:ext uri="{FF2B5EF4-FFF2-40B4-BE49-F238E27FC236}">
                <a16:creationId xmlns:a16="http://schemas.microsoft.com/office/drawing/2014/main" id="{B26330F7-D018-4E3C-95C4-AC85B738F765}"/>
              </a:ext>
            </a:extLst>
          </p:cNvPr>
          <p:cNvSpPr>
            <a:spLocks noGrp="1"/>
          </p:cNvSpPr>
          <p:nvPr>
            <p:ph sz="half" idx="2"/>
          </p:nvPr>
        </p:nvSpPr>
        <p:spPr/>
        <p:txBody>
          <a:bodyPr>
            <a:normAutofit/>
          </a:bodyPr>
          <a:lstStyle/>
          <a:p>
            <a:r>
              <a:rPr lang="en-CA" dirty="0"/>
              <a:t>Storage, $127k</a:t>
            </a:r>
          </a:p>
          <a:p>
            <a:r>
              <a:rPr lang="en-CA" dirty="0"/>
              <a:t>Compute, $271k</a:t>
            </a:r>
          </a:p>
          <a:p>
            <a:r>
              <a:rPr lang="en-CA" dirty="0"/>
              <a:t>SQL licensing, $433k</a:t>
            </a:r>
          </a:p>
          <a:p>
            <a:r>
              <a:rPr lang="en-CA" dirty="0"/>
              <a:t>Think 15 large SQL clusters</a:t>
            </a:r>
          </a:p>
          <a:p>
            <a:r>
              <a:rPr lang="en-CA" dirty="0"/>
              <a:t>Application upgrade project ($2million) - Not included</a:t>
            </a:r>
          </a:p>
        </p:txBody>
      </p:sp>
      <p:sp>
        <p:nvSpPr>
          <p:cNvPr id="5" name="Text Placeholder 4">
            <a:extLst>
              <a:ext uri="{FF2B5EF4-FFF2-40B4-BE49-F238E27FC236}">
                <a16:creationId xmlns:a16="http://schemas.microsoft.com/office/drawing/2014/main" id="{CC2AD411-C2B3-4F48-BB9E-FCC06567F46E}"/>
              </a:ext>
            </a:extLst>
          </p:cNvPr>
          <p:cNvSpPr>
            <a:spLocks noGrp="1"/>
          </p:cNvSpPr>
          <p:nvPr>
            <p:ph type="body" sz="quarter" idx="3"/>
          </p:nvPr>
        </p:nvSpPr>
        <p:spPr/>
        <p:txBody>
          <a:bodyPr/>
          <a:lstStyle/>
          <a:p>
            <a:r>
              <a:rPr lang="en-CA" dirty="0"/>
              <a:t>Services – $550k</a:t>
            </a:r>
          </a:p>
        </p:txBody>
      </p:sp>
      <p:sp>
        <p:nvSpPr>
          <p:cNvPr id="6" name="Content Placeholder 5">
            <a:extLst>
              <a:ext uri="{FF2B5EF4-FFF2-40B4-BE49-F238E27FC236}">
                <a16:creationId xmlns:a16="http://schemas.microsoft.com/office/drawing/2014/main" id="{C8B53CB0-D1EA-473D-B5EF-2BCC7CBDDC12}"/>
              </a:ext>
            </a:extLst>
          </p:cNvPr>
          <p:cNvSpPr>
            <a:spLocks noGrp="1"/>
          </p:cNvSpPr>
          <p:nvPr>
            <p:ph sz="quarter" idx="4"/>
          </p:nvPr>
        </p:nvSpPr>
        <p:spPr/>
        <p:txBody>
          <a:bodyPr>
            <a:normAutofit/>
          </a:bodyPr>
          <a:lstStyle/>
          <a:p>
            <a:r>
              <a:rPr lang="en-CA" dirty="0"/>
              <a:t>Design, $75k</a:t>
            </a:r>
          </a:p>
          <a:p>
            <a:r>
              <a:rPr lang="en-CA" dirty="0"/>
              <a:t>Implementation &amp; Test, $243k</a:t>
            </a:r>
          </a:p>
          <a:p>
            <a:r>
              <a:rPr lang="en-CA" dirty="0"/>
              <a:t>Migration &amp; Cutover, $121k</a:t>
            </a:r>
          </a:p>
          <a:p>
            <a:r>
              <a:rPr lang="en-CA" dirty="0"/>
              <a:t>Managed Services, $103k</a:t>
            </a:r>
          </a:p>
          <a:p>
            <a:endParaRPr lang="en-CA" dirty="0"/>
          </a:p>
        </p:txBody>
      </p:sp>
    </p:spTree>
    <p:extLst>
      <p:ext uri="{BB962C8B-B14F-4D97-AF65-F5344CB8AC3E}">
        <p14:creationId xmlns:p14="http://schemas.microsoft.com/office/powerpoint/2010/main" val="181952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F190-4AB9-4145-A957-74616633A369}"/>
              </a:ext>
            </a:extLst>
          </p:cNvPr>
          <p:cNvSpPr>
            <a:spLocks noGrp="1"/>
          </p:cNvSpPr>
          <p:nvPr>
            <p:ph type="title"/>
          </p:nvPr>
        </p:nvSpPr>
        <p:spPr/>
        <p:txBody>
          <a:bodyPr/>
          <a:lstStyle/>
          <a:p>
            <a:r>
              <a:rPr lang="en-CA" dirty="0"/>
              <a:t>What does a $1million SQL </a:t>
            </a:r>
            <a:r>
              <a:rPr lang="en-CA" b="1" dirty="0">
                <a:solidFill>
                  <a:srgbClr val="FF3333"/>
                </a:solidFill>
              </a:rPr>
              <a:t>team</a:t>
            </a:r>
            <a:r>
              <a:rPr lang="en-CA" dirty="0"/>
              <a:t> look like</a:t>
            </a:r>
          </a:p>
        </p:txBody>
      </p:sp>
      <p:sp>
        <p:nvSpPr>
          <p:cNvPr id="3" name="Text Placeholder 2">
            <a:extLst>
              <a:ext uri="{FF2B5EF4-FFF2-40B4-BE49-F238E27FC236}">
                <a16:creationId xmlns:a16="http://schemas.microsoft.com/office/drawing/2014/main" id="{9CA28EF6-858F-467B-94B0-FC0C2BBBE224}"/>
              </a:ext>
            </a:extLst>
          </p:cNvPr>
          <p:cNvSpPr>
            <a:spLocks noGrp="1"/>
          </p:cNvSpPr>
          <p:nvPr>
            <p:ph type="body" idx="1"/>
          </p:nvPr>
        </p:nvSpPr>
        <p:spPr/>
        <p:txBody>
          <a:bodyPr/>
          <a:lstStyle/>
          <a:p>
            <a:r>
              <a:rPr lang="en-CA" dirty="0"/>
              <a:t>Contractor</a:t>
            </a:r>
          </a:p>
        </p:txBody>
      </p:sp>
      <p:sp>
        <p:nvSpPr>
          <p:cNvPr id="4" name="Content Placeholder 3">
            <a:extLst>
              <a:ext uri="{FF2B5EF4-FFF2-40B4-BE49-F238E27FC236}">
                <a16:creationId xmlns:a16="http://schemas.microsoft.com/office/drawing/2014/main" id="{B26330F7-D018-4E3C-95C4-AC85B738F765}"/>
              </a:ext>
            </a:extLst>
          </p:cNvPr>
          <p:cNvSpPr>
            <a:spLocks noGrp="1"/>
          </p:cNvSpPr>
          <p:nvPr>
            <p:ph sz="half" idx="2"/>
          </p:nvPr>
        </p:nvSpPr>
        <p:spPr/>
        <p:txBody>
          <a:bodyPr>
            <a:normAutofit/>
          </a:bodyPr>
          <a:lstStyle/>
          <a:p>
            <a:r>
              <a:rPr lang="en-CA" dirty="0"/>
              <a:t>Principal Consultant - me</a:t>
            </a:r>
          </a:p>
          <a:p>
            <a:r>
              <a:rPr lang="en-CA" dirty="0"/>
              <a:t>Project Coordinator</a:t>
            </a:r>
          </a:p>
          <a:p>
            <a:r>
              <a:rPr lang="en-CA" dirty="0"/>
              <a:t>Senior DBAs</a:t>
            </a:r>
          </a:p>
          <a:p>
            <a:r>
              <a:rPr lang="en-CA" dirty="0"/>
              <a:t>Advisory consultants</a:t>
            </a:r>
          </a:p>
        </p:txBody>
      </p:sp>
      <p:sp>
        <p:nvSpPr>
          <p:cNvPr id="5" name="Text Placeholder 4">
            <a:extLst>
              <a:ext uri="{FF2B5EF4-FFF2-40B4-BE49-F238E27FC236}">
                <a16:creationId xmlns:a16="http://schemas.microsoft.com/office/drawing/2014/main" id="{CC2AD411-C2B3-4F48-BB9E-FCC06567F46E}"/>
              </a:ext>
            </a:extLst>
          </p:cNvPr>
          <p:cNvSpPr>
            <a:spLocks noGrp="1"/>
          </p:cNvSpPr>
          <p:nvPr>
            <p:ph type="body" sz="quarter" idx="3"/>
          </p:nvPr>
        </p:nvSpPr>
        <p:spPr/>
        <p:txBody>
          <a:bodyPr/>
          <a:lstStyle/>
          <a:p>
            <a:r>
              <a:rPr lang="en-CA" dirty="0"/>
              <a:t>Client</a:t>
            </a:r>
          </a:p>
        </p:txBody>
      </p:sp>
      <p:sp>
        <p:nvSpPr>
          <p:cNvPr id="6" name="Content Placeholder 5">
            <a:extLst>
              <a:ext uri="{FF2B5EF4-FFF2-40B4-BE49-F238E27FC236}">
                <a16:creationId xmlns:a16="http://schemas.microsoft.com/office/drawing/2014/main" id="{C8B53CB0-D1EA-473D-B5EF-2BCC7CBDDC12}"/>
              </a:ext>
            </a:extLst>
          </p:cNvPr>
          <p:cNvSpPr>
            <a:spLocks noGrp="1"/>
          </p:cNvSpPr>
          <p:nvPr>
            <p:ph sz="quarter" idx="4"/>
          </p:nvPr>
        </p:nvSpPr>
        <p:spPr/>
        <p:txBody>
          <a:bodyPr>
            <a:normAutofit/>
          </a:bodyPr>
          <a:lstStyle/>
          <a:p>
            <a:r>
              <a:rPr lang="en-CA" dirty="0"/>
              <a:t>Project Managers</a:t>
            </a:r>
          </a:p>
          <a:p>
            <a:r>
              <a:rPr lang="en-CA" dirty="0"/>
              <a:t>IT Support Team</a:t>
            </a:r>
          </a:p>
          <a:p>
            <a:r>
              <a:rPr lang="en-CA" dirty="0"/>
              <a:t>Business Unit Leads</a:t>
            </a:r>
          </a:p>
          <a:p>
            <a:r>
              <a:rPr lang="en-CA" dirty="0"/>
              <a:t>Vendors</a:t>
            </a:r>
          </a:p>
        </p:txBody>
      </p:sp>
    </p:spTree>
    <p:extLst>
      <p:ext uri="{BB962C8B-B14F-4D97-AF65-F5344CB8AC3E}">
        <p14:creationId xmlns:p14="http://schemas.microsoft.com/office/powerpoint/2010/main" val="1938426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child with her hands on her face&#10;&#10;Description automatically generated with low confidence">
            <a:extLst>
              <a:ext uri="{FF2B5EF4-FFF2-40B4-BE49-F238E27FC236}">
                <a16:creationId xmlns:a16="http://schemas.microsoft.com/office/drawing/2014/main" id="{2DB3317B-6EA4-4BA7-B388-CF8F1B332B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42" b="33458"/>
          <a:stretch/>
        </p:blipFill>
        <p:spPr bwMode="auto">
          <a:xfrm>
            <a:off x="0" y="0"/>
            <a:ext cx="12192000" cy="5943601"/>
          </a:xfrm>
          <a:prstGeom prst="rect">
            <a:avLst/>
          </a:prstGeom>
          <a:noFill/>
        </p:spPr>
      </p:pic>
      <p:sp>
        <p:nvSpPr>
          <p:cNvPr id="6" name="Title 4">
            <a:extLst>
              <a:ext uri="{FF2B5EF4-FFF2-40B4-BE49-F238E27FC236}">
                <a16:creationId xmlns:a16="http://schemas.microsoft.com/office/drawing/2014/main" id="{DE5E2241-E693-43D3-BF2B-ABEBE840CF9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open sans" panose="020B0606030504020204" pitchFamily="34" charset="0"/>
              </a:rPr>
              <a:t>Oops</a:t>
            </a:r>
          </a:p>
        </p:txBody>
      </p:sp>
    </p:spTree>
    <p:extLst>
      <p:ext uri="{BB962C8B-B14F-4D97-AF65-F5344CB8AC3E}">
        <p14:creationId xmlns:p14="http://schemas.microsoft.com/office/powerpoint/2010/main" val="932514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0DFE-6E1A-4D12-B76B-76EBED8799AB}"/>
              </a:ext>
            </a:extLst>
          </p:cNvPr>
          <p:cNvSpPr>
            <a:spLocks noGrp="1"/>
          </p:cNvSpPr>
          <p:nvPr>
            <p:ph type="title"/>
          </p:nvPr>
        </p:nvSpPr>
        <p:spPr/>
        <p:txBody>
          <a:bodyPr/>
          <a:lstStyle/>
          <a:p>
            <a:r>
              <a:rPr lang="en-CA" dirty="0"/>
              <a:t>Where </a:t>
            </a:r>
            <a:r>
              <a:rPr lang="en-CA" b="1" dirty="0">
                <a:solidFill>
                  <a:srgbClr val="FF3333"/>
                </a:solidFill>
              </a:rPr>
              <a:t>can</a:t>
            </a:r>
            <a:r>
              <a:rPr lang="en-CA" dirty="0"/>
              <a:t> it go wrong?</a:t>
            </a:r>
          </a:p>
        </p:txBody>
      </p:sp>
      <p:sp>
        <p:nvSpPr>
          <p:cNvPr id="3" name="Content Placeholder 2">
            <a:extLst>
              <a:ext uri="{FF2B5EF4-FFF2-40B4-BE49-F238E27FC236}">
                <a16:creationId xmlns:a16="http://schemas.microsoft.com/office/drawing/2014/main" id="{82691D29-2845-4BB1-96BE-0A9D88AFE4A5}"/>
              </a:ext>
            </a:extLst>
          </p:cNvPr>
          <p:cNvSpPr>
            <a:spLocks noGrp="1"/>
          </p:cNvSpPr>
          <p:nvPr>
            <p:ph sz="half" idx="1"/>
          </p:nvPr>
        </p:nvSpPr>
        <p:spPr/>
        <p:txBody>
          <a:bodyPr/>
          <a:lstStyle/>
          <a:p>
            <a:pPr fontAlgn="base"/>
            <a:r>
              <a:rPr lang="en-US" dirty="0">
                <a:solidFill>
                  <a:srgbClr val="656565"/>
                </a:solidFill>
                <a:latin typeface="open sans" panose="020B0606030504020204" pitchFamily="34" charset="0"/>
              </a:rPr>
              <a:t>Requirements</a:t>
            </a:r>
          </a:p>
          <a:p>
            <a:pPr fontAlgn="base"/>
            <a:r>
              <a:rPr lang="en-US" dirty="0">
                <a:solidFill>
                  <a:srgbClr val="656565"/>
                </a:solidFill>
                <a:latin typeface="open sans" panose="020B0606030504020204" pitchFamily="34" charset="0"/>
              </a:rPr>
              <a:t>Risk analysis</a:t>
            </a:r>
          </a:p>
          <a:p>
            <a:pPr algn="l" fontAlgn="base"/>
            <a:r>
              <a:rPr lang="en-US" b="0" i="0" u="none" strike="noStrike" dirty="0">
                <a:solidFill>
                  <a:srgbClr val="656565"/>
                </a:solidFill>
                <a:effectLst/>
                <a:latin typeface="open sans" panose="020B0606030504020204" pitchFamily="34" charset="0"/>
              </a:rPr>
              <a:t>Vendors</a:t>
            </a:r>
          </a:p>
          <a:p>
            <a:pPr algn="l" fontAlgn="base"/>
            <a:r>
              <a:rPr lang="en-US" b="0" i="0" u="none" strike="noStrike" dirty="0">
                <a:solidFill>
                  <a:srgbClr val="656565"/>
                </a:solidFill>
                <a:effectLst/>
                <a:latin typeface="open sans" panose="020B0606030504020204" pitchFamily="34" charset="0"/>
              </a:rPr>
              <a:t>Stakeholder engagement</a:t>
            </a:r>
          </a:p>
          <a:p>
            <a:pPr algn="l" fontAlgn="base"/>
            <a:r>
              <a:rPr lang="en-US" b="0" i="0" u="none" strike="noStrike" dirty="0">
                <a:solidFill>
                  <a:srgbClr val="656565"/>
                </a:solidFill>
                <a:effectLst/>
                <a:latin typeface="open sans" panose="020B0606030504020204" pitchFamily="34" charset="0"/>
              </a:rPr>
              <a:t>Migration tools</a:t>
            </a:r>
          </a:p>
          <a:p>
            <a:pPr algn="l" fontAlgn="base"/>
            <a:r>
              <a:rPr lang="en-US" dirty="0">
                <a:solidFill>
                  <a:srgbClr val="656565"/>
                </a:solidFill>
                <a:latin typeface="open sans" panose="020B0606030504020204" pitchFamily="34" charset="0"/>
              </a:rPr>
              <a:t>Scale</a:t>
            </a:r>
          </a:p>
          <a:p>
            <a:pPr algn="l" fontAlgn="base"/>
            <a:r>
              <a:rPr lang="en-US" b="0" i="0" u="none" strike="noStrike" dirty="0">
                <a:solidFill>
                  <a:srgbClr val="656565"/>
                </a:solidFill>
                <a:effectLst/>
                <a:latin typeface="open sans" panose="020B0606030504020204" pitchFamily="34" charset="0"/>
              </a:rPr>
              <a:t>Hardware lifecycle</a:t>
            </a:r>
          </a:p>
        </p:txBody>
      </p:sp>
      <p:sp>
        <p:nvSpPr>
          <p:cNvPr id="4" name="Content Placeholder 3">
            <a:extLst>
              <a:ext uri="{FF2B5EF4-FFF2-40B4-BE49-F238E27FC236}">
                <a16:creationId xmlns:a16="http://schemas.microsoft.com/office/drawing/2014/main" id="{F30D1D08-D447-49BE-B1F4-09D5943C01CD}"/>
              </a:ext>
            </a:extLst>
          </p:cNvPr>
          <p:cNvSpPr>
            <a:spLocks noGrp="1"/>
          </p:cNvSpPr>
          <p:nvPr>
            <p:ph sz="half" idx="2"/>
          </p:nvPr>
        </p:nvSpPr>
        <p:spPr/>
        <p:txBody>
          <a:bodyPr/>
          <a:lstStyle/>
          <a:p>
            <a:r>
              <a:rPr lang="en-CA" dirty="0">
                <a:solidFill>
                  <a:srgbClr val="656565"/>
                </a:solidFill>
                <a:latin typeface="open sans" panose="020B0606030504020204" pitchFamily="34" charset="0"/>
              </a:rPr>
              <a:t>Project timelines</a:t>
            </a:r>
          </a:p>
          <a:p>
            <a:r>
              <a:rPr lang="en-CA" dirty="0">
                <a:solidFill>
                  <a:srgbClr val="656565"/>
                </a:solidFill>
                <a:latin typeface="open sans" panose="020B0606030504020204" pitchFamily="34" charset="0"/>
              </a:rPr>
              <a:t>Project resources</a:t>
            </a:r>
          </a:p>
          <a:p>
            <a:r>
              <a:rPr lang="en-CA" dirty="0">
                <a:solidFill>
                  <a:srgbClr val="656565"/>
                </a:solidFill>
                <a:latin typeface="open sans" panose="020B0606030504020204" pitchFamily="34" charset="0"/>
              </a:rPr>
              <a:t>Team size</a:t>
            </a:r>
          </a:p>
          <a:p>
            <a:r>
              <a:rPr lang="en-CA" dirty="0">
                <a:solidFill>
                  <a:srgbClr val="656565"/>
                </a:solidFill>
                <a:latin typeface="open sans" panose="020B0606030504020204" pitchFamily="34" charset="0"/>
              </a:rPr>
              <a:t>Client team</a:t>
            </a:r>
          </a:p>
          <a:p>
            <a:r>
              <a:rPr lang="en-CA" dirty="0">
                <a:solidFill>
                  <a:srgbClr val="656565"/>
                </a:solidFill>
                <a:latin typeface="open sans" panose="020B0606030504020204" pitchFamily="34" charset="0"/>
              </a:rPr>
              <a:t>SQL Upgrade path</a:t>
            </a:r>
          </a:p>
          <a:p>
            <a:r>
              <a:rPr lang="en-CA" dirty="0">
                <a:solidFill>
                  <a:srgbClr val="656565"/>
                </a:solidFill>
                <a:latin typeface="open sans" panose="020B0606030504020204" pitchFamily="34" charset="0"/>
              </a:rPr>
              <a:t>Cutover downtime</a:t>
            </a:r>
          </a:p>
        </p:txBody>
      </p:sp>
    </p:spTree>
    <p:extLst>
      <p:ext uri="{BB962C8B-B14F-4D97-AF65-F5344CB8AC3E}">
        <p14:creationId xmlns:p14="http://schemas.microsoft.com/office/powerpoint/2010/main" val="2476696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0DFE-6E1A-4D12-B76B-76EBED8799AB}"/>
              </a:ext>
            </a:extLst>
          </p:cNvPr>
          <p:cNvSpPr>
            <a:spLocks noGrp="1"/>
          </p:cNvSpPr>
          <p:nvPr>
            <p:ph type="title"/>
          </p:nvPr>
        </p:nvSpPr>
        <p:spPr/>
        <p:txBody>
          <a:bodyPr/>
          <a:lstStyle/>
          <a:p>
            <a:r>
              <a:rPr lang="en-CA" dirty="0"/>
              <a:t>Where </a:t>
            </a:r>
            <a:r>
              <a:rPr lang="en-CA" b="1" dirty="0">
                <a:solidFill>
                  <a:srgbClr val="FF3333"/>
                </a:solidFill>
              </a:rPr>
              <a:t>did</a:t>
            </a:r>
            <a:r>
              <a:rPr lang="en-CA" dirty="0"/>
              <a:t> it go wrong for me?</a:t>
            </a:r>
          </a:p>
        </p:txBody>
      </p:sp>
      <p:sp>
        <p:nvSpPr>
          <p:cNvPr id="3" name="Content Placeholder 2">
            <a:extLst>
              <a:ext uri="{FF2B5EF4-FFF2-40B4-BE49-F238E27FC236}">
                <a16:creationId xmlns:a16="http://schemas.microsoft.com/office/drawing/2014/main" id="{82691D29-2845-4BB1-96BE-0A9D88AFE4A5}"/>
              </a:ext>
            </a:extLst>
          </p:cNvPr>
          <p:cNvSpPr>
            <a:spLocks noGrp="1"/>
          </p:cNvSpPr>
          <p:nvPr>
            <p:ph sz="half" idx="1"/>
          </p:nvPr>
        </p:nvSpPr>
        <p:spPr/>
        <p:txBody>
          <a:bodyPr/>
          <a:lstStyle/>
          <a:p>
            <a:pPr fontAlgn="base"/>
            <a:r>
              <a:rPr lang="en-US" dirty="0">
                <a:solidFill>
                  <a:srgbClr val="656565"/>
                </a:solidFill>
                <a:latin typeface="open sans" panose="020B0606030504020204" pitchFamily="34" charset="0"/>
              </a:rPr>
              <a:t>Requirements</a:t>
            </a:r>
          </a:p>
          <a:p>
            <a:pPr fontAlgn="base"/>
            <a:r>
              <a:rPr lang="en-US" dirty="0">
                <a:solidFill>
                  <a:srgbClr val="656565"/>
                </a:solidFill>
                <a:latin typeface="open sans" panose="020B0606030504020204" pitchFamily="34" charset="0"/>
              </a:rPr>
              <a:t>Risk analysis</a:t>
            </a:r>
          </a:p>
          <a:p>
            <a:pPr algn="l" fontAlgn="base"/>
            <a:r>
              <a:rPr lang="en-US" b="0" i="0" u="none" strike="noStrike" dirty="0">
                <a:solidFill>
                  <a:srgbClr val="656565"/>
                </a:solidFill>
                <a:effectLst/>
                <a:latin typeface="open sans" panose="020B0606030504020204" pitchFamily="34" charset="0"/>
              </a:rPr>
              <a:t>Vendors</a:t>
            </a:r>
          </a:p>
          <a:p>
            <a:pPr algn="l" fontAlgn="base"/>
            <a:r>
              <a:rPr lang="en-US" b="0" i="0" u="none" strike="noStrike" dirty="0">
                <a:solidFill>
                  <a:srgbClr val="656565"/>
                </a:solidFill>
                <a:effectLst/>
                <a:latin typeface="open sans" panose="020B0606030504020204" pitchFamily="34" charset="0"/>
              </a:rPr>
              <a:t>Stakeholder engagement</a:t>
            </a:r>
          </a:p>
          <a:p>
            <a:pPr algn="l" fontAlgn="base"/>
            <a:r>
              <a:rPr lang="en-US" b="0" i="0" u="none" strike="noStrike" dirty="0">
                <a:solidFill>
                  <a:srgbClr val="656565"/>
                </a:solidFill>
                <a:effectLst/>
                <a:latin typeface="open sans" panose="020B0606030504020204" pitchFamily="34" charset="0"/>
              </a:rPr>
              <a:t>Migration tools</a:t>
            </a:r>
          </a:p>
          <a:p>
            <a:pPr algn="l" fontAlgn="base"/>
            <a:r>
              <a:rPr lang="en-US" dirty="0">
                <a:solidFill>
                  <a:srgbClr val="656565"/>
                </a:solidFill>
                <a:latin typeface="open sans" panose="020B0606030504020204" pitchFamily="34" charset="0"/>
              </a:rPr>
              <a:t>Scale</a:t>
            </a:r>
          </a:p>
          <a:p>
            <a:pPr algn="l" fontAlgn="base"/>
            <a:r>
              <a:rPr lang="en-US" b="0" i="0" u="none" strike="noStrike" dirty="0">
                <a:solidFill>
                  <a:srgbClr val="656565"/>
                </a:solidFill>
                <a:effectLst/>
                <a:latin typeface="open sans" panose="020B0606030504020204" pitchFamily="34" charset="0"/>
              </a:rPr>
              <a:t>Hardware lifecycle</a:t>
            </a:r>
          </a:p>
          <a:p>
            <a:pPr marL="0" indent="0">
              <a:buNone/>
            </a:pPr>
            <a:endParaRPr lang="en-CA" dirty="0"/>
          </a:p>
        </p:txBody>
      </p:sp>
      <p:sp>
        <p:nvSpPr>
          <p:cNvPr id="4" name="Content Placeholder 3">
            <a:extLst>
              <a:ext uri="{FF2B5EF4-FFF2-40B4-BE49-F238E27FC236}">
                <a16:creationId xmlns:a16="http://schemas.microsoft.com/office/drawing/2014/main" id="{F30D1D08-D447-49BE-B1F4-09D5943C01CD}"/>
              </a:ext>
            </a:extLst>
          </p:cNvPr>
          <p:cNvSpPr>
            <a:spLocks noGrp="1"/>
          </p:cNvSpPr>
          <p:nvPr>
            <p:ph sz="half" idx="2"/>
          </p:nvPr>
        </p:nvSpPr>
        <p:spPr/>
        <p:txBody>
          <a:bodyPr/>
          <a:lstStyle/>
          <a:p>
            <a:r>
              <a:rPr lang="en-CA" dirty="0">
                <a:solidFill>
                  <a:srgbClr val="656565"/>
                </a:solidFill>
                <a:latin typeface="open sans" panose="020B0606030504020204" pitchFamily="34" charset="0"/>
              </a:rPr>
              <a:t>Project timelines</a:t>
            </a:r>
          </a:p>
          <a:p>
            <a:r>
              <a:rPr lang="en-CA" dirty="0">
                <a:solidFill>
                  <a:srgbClr val="656565"/>
                </a:solidFill>
                <a:latin typeface="open sans" panose="020B0606030504020204" pitchFamily="34" charset="0"/>
              </a:rPr>
              <a:t>Project resources</a:t>
            </a:r>
          </a:p>
          <a:p>
            <a:r>
              <a:rPr lang="en-CA" dirty="0">
                <a:solidFill>
                  <a:srgbClr val="656565"/>
                </a:solidFill>
                <a:latin typeface="open sans" panose="020B0606030504020204" pitchFamily="34" charset="0"/>
              </a:rPr>
              <a:t>Team size</a:t>
            </a:r>
          </a:p>
          <a:p>
            <a:r>
              <a:rPr lang="en-CA" dirty="0">
                <a:solidFill>
                  <a:srgbClr val="656565"/>
                </a:solidFill>
                <a:latin typeface="open sans" panose="020B0606030504020204" pitchFamily="34" charset="0"/>
              </a:rPr>
              <a:t>Client team</a:t>
            </a:r>
          </a:p>
          <a:p>
            <a:r>
              <a:rPr lang="en-CA" dirty="0">
                <a:solidFill>
                  <a:srgbClr val="656565"/>
                </a:solidFill>
                <a:latin typeface="open sans" panose="020B0606030504020204" pitchFamily="34" charset="0"/>
              </a:rPr>
              <a:t>SQL Upgrade path</a:t>
            </a:r>
          </a:p>
          <a:p>
            <a:r>
              <a:rPr lang="en-CA" dirty="0">
                <a:solidFill>
                  <a:srgbClr val="656565"/>
                </a:solidFill>
                <a:latin typeface="open sans" panose="020B0606030504020204" pitchFamily="34" charset="0"/>
              </a:rPr>
              <a:t>Cutover downtime</a:t>
            </a:r>
          </a:p>
          <a:p>
            <a:endParaRPr lang="en-CA" dirty="0"/>
          </a:p>
        </p:txBody>
      </p:sp>
    </p:spTree>
    <p:extLst>
      <p:ext uri="{BB962C8B-B14F-4D97-AF65-F5344CB8AC3E}">
        <p14:creationId xmlns:p14="http://schemas.microsoft.com/office/powerpoint/2010/main" val="2785852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0DFE-6E1A-4D12-B76B-76EBED8799AB}"/>
              </a:ext>
            </a:extLst>
          </p:cNvPr>
          <p:cNvSpPr>
            <a:spLocks noGrp="1"/>
          </p:cNvSpPr>
          <p:nvPr>
            <p:ph type="title"/>
          </p:nvPr>
        </p:nvSpPr>
        <p:spPr/>
        <p:txBody>
          <a:bodyPr/>
          <a:lstStyle/>
          <a:p>
            <a:r>
              <a:rPr lang="en-CA" dirty="0"/>
              <a:t>What </a:t>
            </a:r>
            <a:r>
              <a:rPr lang="en-CA" b="1" dirty="0">
                <a:solidFill>
                  <a:srgbClr val="FF3333"/>
                </a:solidFill>
              </a:rPr>
              <a:t>went</a:t>
            </a:r>
            <a:r>
              <a:rPr lang="en-CA" dirty="0"/>
              <a:t> wrong?</a:t>
            </a:r>
          </a:p>
        </p:txBody>
      </p:sp>
      <p:sp>
        <p:nvSpPr>
          <p:cNvPr id="3" name="Content Placeholder 2">
            <a:extLst>
              <a:ext uri="{FF2B5EF4-FFF2-40B4-BE49-F238E27FC236}">
                <a16:creationId xmlns:a16="http://schemas.microsoft.com/office/drawing/2014/main" id="{82691D29-2845-4BB1-96BE-0A9D88AFE4A5}"/>
              </a:ext>
            </a:extLst>
          </p:cNvPr>
          <p:cNvSpPr>
            <a:spLocks noGrp="1"/>
          </p:cNvSpPr>
          <p:nvPr>
            <p:ph sz="half" idx="1"/>
          </p:nvPr>
        </p:nvSpPr>
        <p:spPr/>
        <p:txBody>
          <a:bodyPr>
            <a:normAutofit/>
          </a:bodyPr>
          <a:lstStyle/>
          <a:p>
            <a:pPr fontAlgn="base"/>
            <a:r>
              <a:rPr lang="en-US" dirty="0">
                <a:solidFill>
                  <a:srgbClr val="656565"/>
                </a:solidFill>
                <a:latin typeface="open sans" panose="020B0606030504020204" pitchFamily="34" charset="0"/>
              </a:rPr>
              <a:t>Missed requirements</a:t>
            </a:r>
          </a:p>
          <a:p>
            <a:pPr fontAlgn="base"/>
            <a:r>
              <a:rPr lang="en-US" dirty="0">
                <a:solidFill>
                  <a:srgbClr val="656565"/>
                </a:solidFill>
                <a:latin typeface="open sans" panose="020B0606030504020204" pitchFamily="34" charset="0"/>
              </a:rPr>
              <a:t>Ignored security risks</a:t>
            </a:r>
          </a:p>
          <a:p>
            <a:pPr algn="l" fontAlgn="base"/>
            <a:r>
              <a:rPr lang="en-US" b="0" i="0" u="none" strike="noStrike" dirty="0">
                <a:solidFill>
                  <a:srgbClr val="656565"/>
                </a:solidFill>
                <a:effectLst/>
                <a:latin typeface="open sans" panose="020B0606030504020204" pitchFamily="34" charset="0"/>
              </a:rPr>
              <a:t>Vendors don’t like AGs</a:t>
            </a:r>
          </a:p>
          <a:p>
            <a:pPr algn="l" fontAlgn="base"/>
            <a:r>
              <a:rPr lang="en-US" dirty="0">
                <a:solidFill>
                  <a:srgbClr val="656565"/>
                </a:solidFill>
                <a:latin typeface="open sans" panose="020B0606030504020204" pitchFamily="34" charset="0"/>
              </a:rPr>
              <a:t>Missed decision makers</a:t>
            </a:r>
            <a:endParaRPr lang="en-US" b="0" i="0" u="none" strike="noStrike" dirty="0">
              <a:solidFill>
                <a:srgbClr val="656565"/>
              </a:solidFill>
              <a:effectLst/>
              <a:latin typeface="open sans" panose="020B0606030504020204" pitchFamily="34" charset="0"/>
            </a:endParaRPr>
          </a:p>
          <a:p>
            <a:pPr algn="l" fontAlgn="base"/>
            <a:r>
              <a:rPr lang="en-US" b="0" i="0" u="none" strike="noStrike" dirty="0">
                <a:solidFill>
                  <a:srgbClr val="656565"/>
                </a:solidFill>
                <a:effectLst/>
                <a:latin typeface="open sans" panose="020B0606030504020204" pitchFamily="34" charset="0"/>
              </a:rPr>
              <a:t>Tools impacted downtime</a:t>
            </a:r>
          </a:p>
          <a:p>
            <a:pPr algn="l" fontAlgn="base"/>
            <a:r>
              <a:rPr lang="en-US" dirty="0">
                <a:solidFill>
                  <a:srgbClr val="656565"/>
                </a:solidFill>
                <a:latin typeface="open sans" panose="020B0606030504020204" pitchFamily="34" charset="0"/>
              </a:rPr>
              <a:t>CPU clock speeds to low</a:t>
            </a:r>
          </a:p>
          <a:p>
            <a:pPr algn="l" fontAlgn="base"/>
            <a:r>
              <a:rPr lang="en-US" b="0" i="0" u="none" strike="noStrike" dirty="0">
                <a:solidFill>
                  <a:srgbClr val="656565"/>
                </a:solidFill>
                <a:effectLst/>
                <a:latin typeface="open sans" panose="020B0606030504020204" pitchFamily="34" charset="0"/>
              </a:rPr>
              <a:t>Couldn’t get HCI</a:t>
            </a:r>
          </a:p>
          <a:p>
            <a:pPr marL="0" indent="0">
              <a:buNone/>
            </a:pPr>
            <a:endParaRPr lang="en-CA" dirty="0"/>
          </a:p>
        </p:txBody>
      </p:sp>
      <p:sp>
        <p:nvSpPr>
          <p:cNvPr id="4" name="Content Placeholder 3">
            <a:extLst>
              <a:ext uri="{FF2B5EF4-FFF2-40B4-BE49-F238E27FC236}">
                <a16:creationId xmlns:a16="http://schemas.microsoft.com/office/drawing/2014/main" id="{F30D1D08-D447-49BE-B1F4-09D5943C01CD}"/>
              </a:ext>
            </a:extLst>
          </p:cNvPr>
          <p:cNvSpPr>
            <a:spLocks noGrp="1"/>
          </p:cNvSpPr>
          <p:nvPr>
            <p:ph sz="half" idx="2"/>
          </p:nvPr>
        </p:nvSpPr>
        <p:spPr/>
        <p:txBody>
          <a:bodyPr>
            <a:normAutofit/>
          </a:bodyPr>
          <a:lstStyle/>
          <a:p>
            <a:r>
              <a:rPr lang="en-CA" dirty="0">
                <a:solidFill>
                  <a:srgbClr val="656565"/>
                </a:solidFill>
                <a:latin typeface="open sans" panose="020B0606030504020204" pitchFamily="34" charset="0"/>
              </a:rPr>
              <a:t>Behind schedule</a:t>
            </a:r>
          </a:p>
          <a:p>
            <a:r>
              <a:rPr lang="en-CA" dirty="0">
                <a:solidFill>
                  <a:srgbClr val="656565"/>
                </a:solidFill>
                <a:latin typeface="open sans" panose="020B0606030504020204" pitchFamily="34" charset="0"/>
              </a:rPr>
              <a:t>People dragged into support</a:t>
            </a:r>
          </a:p>
          <a:p>
            <a:r>
              <a:rPr lang="en-CA" dirty="0">
                <a:solidFill>
                  <a:srgbClr val="656565"/>
                </a:solidFill>
                <a:latin typeface="open sans" panose="020B0606030504020204" pitchFamily="34" charset="0"/>
              </a:rPr>
              <a:t>Team too small</a:t>
            </a:r>
          </a:p>
          <a:p>
            <a:r>
              <a:rPr lang="en-CA" dirty="0">
                <a:solidFill>
                  <a:srgbClr val="656565"/>
                </a:solidFill>
                <a:latin typeface="open sans" panose="020B0606030504020204" pitchFamily="34" charset="0"/>
              </a:rPr>
              <a:t>Project manager change</a:t>
            </a:r>
          </a:p>
          <a:p>
            <a:r>
              <a:rPr lang="en-CA" dirty="0">
                <a:solidFill>
                  <a:srgbClr val="656565"/>
                </a:solidFill>
                <a:latin typeface="open sans" panose="020B0606030504020204" pitchFamily="34" charset="0"/>
              </a:rPr>
              <a:t>Compatibility level issues</a:t>
            </a:r>
          </a:p>
          <a:p>
            <a:r>
              <a:rPr lang="en-CA" dirty="0">
                <a:solidFill>
                  <a:srgbClr val="656565"/>
                </a:solidFill>
                <a:latin typeface="open sans" panose="020B0606030504020204" pitchFamily="34" charset="0"/>
              </a:rPr>
              <a:t>Downtime too long</a:t>
            </a:r>
          </a:p>
          <a:p>
            <a:endParaRPr lang="en-CA" dirty="0"/>
          </a:p>
        </p:txBody>
      </p:sp>
    </p:spTree>
    <p:extLst>
      <p:ext uri="{BB962C8B-B14F-4D97-AF65-F5344CB8AC3E}">
        <p14:creationId xmlns:p14="http://schemas.microsoft.com/office/powerpoint/2010/main" val="711186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42FB-E8D7-44FB-87CF-9C71E207A030}"/>
              </a:ext>
            </a:extLst>
          </p:cNvPr>
          <p:cNvSpPr>
            <a:spLocks noGrp="1"/>
          </p:cNvSpPr>
          <p:nvPr>
            <p:ph type="title"/>
          </p:nvPr>
        </p:nvSpPr>
        <p:spPr/>
        <p:txBody>
          <a:bodyPr>
            <a:normAutofit fontScale="90000"/>
          </a:bodyPr>
          <a:lstStyle/>
          <a:p>
            <a:r>
              <a:rPr lang="en-US" b="0" i="0" u="none" strike="noStrike" dirty="0">
                <a:solidFill>
                  <a:srgbClr val="656565"/>
                </a:solidFill>
                <a:effectLst/>
                <a:latin typeface="open sans" panose="020B0606030504020204" pitchFamily="34" charset="0"/>
              </a:rPr>
              <a:t>“We don’t rise to the level of our expectations; we fall to the level of our training.”</a:t>
            </a:r>
            <a:br>
              <a:rPr lang="en-US" b="0" i="0" u="none" strike="noStrike" dirty="0">
                <a:solidFill>
                  <a:srgbClr val="656565"/>
                </a:solidFill>
                <a:effectLst/>
                <a:latin typeface="open sans" panose="020B0606030504020204" pitchFamily="34" charset="0"/>
              </a:rPr>
            </a:br>
            <a:r>
              <a:rPr lang="en-US" b="0" i="0" u="none" strike="noStrike" dirty="0">
                <a:solidFill>
                  <a:srgbClr val="656565"/>
                </a:solidFill>
                <a:effectLst/>
                <a:latin typeface="open sans" panose="020B0606030504020204" pitchFamily="34" charset="0"/>
              </a:rPr>
              <a:t>— Archilochus </a:t>
            </a:r>
            <a:r>
              <a:rPr lang="en-US" sz="3100" b="0" i="0" u="none" strike="noStrike" dirty="0">
                <a:solidFill>
                  <a:srgbClr val="656565"/>
                </a:solidFill>
                <a:effectLst/>
                <a:latin typeface="open sans" panose="020B0606030504020204" pitchFamily="34" charset="0"/>
              </a:rPr>
              <a:t>c. 680–645 BC </a:t>
            </a:r>
            <a:endParaRPr lang="en-CA" dirty="0"/>
          </a:p>
        </p:txBody>
      </p:sp>
      <p:sp>
        <p:nvSpPr>
          <p:cNvPr id="3" name="Text Placeholder 2">
            <a:extLst>
              <a:ext uri="{FF2B5EF4-FFF2-40B4-BE49-F238E27FC236}">
                <a16:creationId xmlns:a16="http://schemas.microsoft.com/office/drawing/2014/main" id="{7087BE4E-2730-4400-90BC-4CE1FA84280D}"/>
              </a:ext>
            </a:extLst>
          </p:cNvPr>
          <p:cNvSpPr>
            <a:spLocks noGrp="1"/>
          </p:cNvSpPr>
          <p:nvPr>
            <p:ph type="body" idx="1"/>
          </p:nvPr>
        </p:nvSpPr>
        <p:spPr/>
        <p:txBody>
          <a:bodyPr/>
          <a:lstStyle/>
          <a:p>
            <a:r>
              <a:rPr lang="en-CA" dirty="0"/>
              <a:t>Surprisingly, failures have been around for a quite a while.</a:t>
            </a:r>
          </a:p>
        </p:txBody>
      </p:sp>
    </p:spTree>
    <p:extLst>
      <p:ext uri="{BB962C8B-B14F-4D97-AF65-F5344CB8AC3E}">
        <p14:creationId xmlns:p14="http://schemas.microsoft.com/office/powerpoint/2010/main" val="3757749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 picture containing smoke, outdoor, steam, coming&#10;&#10;Description automatically generated">
            <a:extLst>
              <a:ext uri="{FF2B5EF4-FFF2-40B4-BE49-F238E27FC236}">
                <a16:creationId xmlns:a16="http://schemas.microsoft.com/office/drawing/2014/main" id="{2C51F9DE-AB45-483C-A7B6-F16925EF933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l="9227" t="1" b="28424"/>
          <a:stretch/>
        </p:blipFill>
        <p:spPr bwMode="auto">
          <a:xfrm>
            <a:off x="0" y="0"/>
            <a:ext cx="12191999" cy="5883442"/>
          </a:xfrm>
          <a:prstGeom prst="rect">
            <a:avLst/>
          </a:prstGeom>
          <a:noFill/>
        </p:spPr>
      </p:pic>
      <p:sp>
        <p:nvSpPr>
          <p:cNvPr id="5" name="Title 4">
            <a:extLst>
              <a:ext uri="{FF2B5EF4-FFF2-40B4-BE49-F238E27FC236}">
                <a16:creationId xmlns:a16="http://schemas.microsoft.com/office/drawing/2014/main" id="{3384AD6A-0CFD-4A5D-B859-DEF35A72D4B2}"/>
              </a:ext>
            </a:extLst>
          </p:cNvPr>
          <p:cNvSpPr>
            <a:spLocks noGrp="1"/>
          </p:cNvSpPr>
          <p:nvPr>
            <p:ph type="title"/>
          </p:nvPr>
        </p:nvSpPr>
        <p:spPr>
          <a:xfrm>
            <a:off x="838200" y="365125"/>
            <a:ext cx="10515600" cy="2299870"/>
          </a:xfrm>
        </p:spPr>
        <p:txBody>
          <a:bodyPr>
            <a:normAutofit fontScale="90000"/>
          </a:bodyPr>
          <a:lstStyle/>
          <a:p>
            <a:pPr algn="ctr"/>
            <a:r>
              <a:rPr lang="en-US" sz="4400" b="0" i="0" u="none" strike="noStrike" dirty="0">
                <a:solidFill>
                  <a:schemeClr val="bg1"/>
                </a:solidFill>
                <a:effectLst/>
                <a:latin typeface="open sans" panose="020B0606030504020204" pitchFamily="34" charset="0"/>
              </a:rPr>
              <a:t>“We are looking into it. </a:t>
            </a:r>
            <a:br>
              <a:rPr lang="en-US" sz="4400" b="0" i="0" u="none" strike="noStrike" dirty="0">
                <a:solidFill>
                  <a:schemeClr val="bg1"/>
                </a:solidFill>
                <a:effectLst/>
                <a:latin typeface="open sans" panose="020B0606030504020204" pitchFamily="34" charset="0"/>
              </a:rPr>
            </a:br>
            <a:r>
              <a:rPr lang="en-US" sz="4400" b="0" i="0" u="none" strike="noStrike" dirty="0">
                <a:solidFill>
                  <a:schemeClr val="bg1"/>
                </a:solidFill>
                <a:effectLst/>
                <a:latin typeface="open sans" panose="020B0606030504020204" pitchFamily="34" charset="0"/>
              </a:rPr>
              <a:t>Well, um, </a:t>
            </a:r>
            <a:r>
              <a:rPr lang="en-US" dirty="0">
                <a:solidFill>
                  <a:schemeClr val="bg1"/>
                </a:solidFill>
                <a:latin typeface="open sans" panose="020B0606030504020204" pitchFamily="34" charset="0"/>
              </a:rPr>
              <a:t>I</a:t>
            </a:r>
            <a:r>
              <a:rPr lang="en-US" sz="4400" i="0" u="none" strike="noStrike" dirty="0">
                <a:solidFill>
                  <a:srgbClr val="FF3333"/>
                </a:solidFill>
                <a:effectLst/>
                <a:latin typeface="open sans" panose="020B0606030504020204" pitchFamily="34" charset="0"/>
              </a:rPr>
              <a:t> </a:t>
            </a:r>
            <a:r>
              <a:rPr lang="en-US" dirty="0">
                <a:solidFill>
                  <a:schemeClr val="bg1"/>
                </a:solidFill>
                <a:latin typeface="open sans" panose="020B0606030504020204" pitchFamily="34" charset="0"/>
              </a:rPr>
              <a:t>am</a:t>
            </a:r>
            <a:r>
              <a:rPr lang="en-US" sz="4400" i="0" u="none" strike="noStrike" dirty="0">
                <a:solidFill>
                  <a:srgbClr val="FF3333"/>
                </a:solidFill>
                <a:effectLst/>
                <a:latin typeface="open sans" panose="020B0606030504020204" pitchFamily="34" charset="0"/>
              </a:rPr>
              <a:t> </a:t>
            </a:r>
            <a:r>
              <a:rPr lang="en-US" sz="4400" b="0" i="0" u="none" strike="noStrike" dirty="0">
                <a:solidFill>
                  <a:schemeClr val="bg1"/>
                </a:solidFill>
                <a:effectLst/>
                <a:latin typeface="open sans" panose="020B0606030504020204" pitchFamily="34" charset="0"/>
              </a:rPr>
              <a:t>looking into it.</a:t>
            </a:r>
            <a:br>
              <a:rPr lang="en-US" sz="4400" b="0" i="0" u="none" strike="noStrike" dirty="0">
                <a:solidFill>
                  <a:schemeClr val="bg1"/>
                </a:solidFill>
                <a:effectLst/>
                <a:latin typeface="open sans" panose="020B0606030504020204" pitchFamily="34" charset="0"/>
              </a:rPr>
            </a:br>
            <a:r>
              <a:rPr lang="en-US" dirty="0">
                <a:solidFill>
                  <a:schemeClr val="bg1"/>
                </a:solidFill>
                <a:latin typeface="open sans" panose="020B0606030504020204" pitchFamily="34" charset="0"/>
              </a:rPr>
              <a:t>Well, we have </a:t>
            </a:r>
            <a:r>
              <a:rPr lang="en-US" dirty="0">
                <a:solidFill>
                  <a:srgbClr val="FF3333"/>
                </a:solidFill>
                <a:latin typeface="open sans" panose="020B0606030504020204" pitchFamily="34" charset="0"/>
              </a:rPr>
              <a:t>identified several issues </a:t>
            </a:r>
            <a:r>
              <a:rPr lang="en-US" dirty="0">
                <a:solidFill>
                  <a:schemeClr val="bg1"/>
                </a:solidFill>
                <a:latin typeface="open sans" panose="020B0606030504020204" pitchFamily="34" charset="0"/>
              </a:rPr>
              <a:t>and will be briefing your PMs this afternoon.</a:t>
            </a:r>
            <a:r>
              <a:rPr lang="en-US" sz="4400" b="0" i="0" u="none" strike="noStrike" dirty="0">
                <a:solidFill>
                  <a:schemeClr val="bg1"/>
                </a:solidFill>
                <a:effectLst/>
                <a:latin typeface="open sans" panose="020B0606030504020204" pitchFamily="34" charset="0"/>
              </a:rPr>
              <a:t>”</a:t>
            </a:r>
            <a:endParaRPr lang="en-NZ" dirty="0"/>
          </a:p>
        </p:txBody>
      </p:sp>
    </p:spTree>
    <p:extLst>
      <p:ext uri="{BB962C8B-B14F-4D97-AF65-F5344CB8AC3E}">
        <p14:creationId xmlns:p14="http://schemas.microsoft.com/office/powerpoint/2010/main" val="3554294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9219DB-FF82-4C6E-9E5C-24BEF8001A4A}"/>
              </a:ext>
            </a:extLst>
          </p:cNvPr>
          <p:cNvSpPr/>
          <p:nvPr/>
        </p:nvSpPr>
        <p:spPr>
          <a:xfrm>
            <a:off x="2876" y="-4313"/>
            <a:ext cx="12191998" cy="5865961"/>
          </a:xfrm>
          <a:prstGeom prst="rect">
            <a:avLst/>
          </a:prstGeom>
          <a:solidFill>
            <a:schemeClr val="bg1">
              <a:lumMod val="9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áfico 3">
            <a:extLst>
              <a:ext uri="{FF2B5EF4-FFF2-40B4-BE49-F238E27FC236}">
                <a16:creationId xmlns:a16="http://schemas.microsoft.com/office/drawing/2014/main" id="{FF2D5FE9-951E-4C6B-AB20-489A46D209A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8485521" y="-850859"/>
            <a:ext cx="6218364" cy="6858000"/>
          </a:xfrm>
          <a:prstGeom prst="rect">
            <a:avLst/>
          </a:prstGeom>
          <a:effectLst>
            <a:outerShdw blurRad="114300" dist="127000" dir="2700000" algn="tl" rotWithShape="0">
              <a:prstClr val="black">
                <a:alpha val="25000"/>
              </a:prstClr>
            </a:outerShdw>
          </a:effectLst>
        </p:spPr>
      </p:pic>
      <p:pic>
        <p:nvPicPr>
          <p:cNvPr id="10" name="Gráfico 9">
            <a:extLst>
              <a:ext uri="{FF2B5EF4-FFF2-40B4-BE49-F238E27FC236}">
                <a16:creationId xmlns:a16="http://schemas.microsoft.com/office/drawing/2014/main" id="{093146CE-4561-420B-A625-1CB518C5F4A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3731087" y="-965159"/>
            <a:ext cx="6218364" cy="6858000"/>
          </a:xfrm>
          <a:prstGeom prst="rect">
            <a:avLst/>
          </a:prstGeom>
          <a:effectLst>
            <a:outerShdw blurRad="114300" dist="127000" dir="2700000" algn="tl" rotWithShape="0">
              <a:prstClr val="black">
                <a:alpha val="25000"/>
              </a:prstClr>
            </a:outerShdw>
          </a:effectLst>
        </p:spPr>
      </p:pic>
      <p:sp>
        <p:nvSpPr>
          <p:cNvPr id="11" name="TextBox 10">
            <a:extLst>
              <a:ext uri="{FF2B5EF4-FFF2-40B4-BE49-F238E27FC236}">
                <a16:creationId xmlns:a16="http://schemas.microsoft.com/office/drawing/2014/main" id="{166FF0FD-6FC6-468C-9931-E24F6D7D6A10}"/>
              </a:ext>
            </a:extLst>
          </p:cNvPr>
          <p:cNvSpPr txBox="1"/>
          <p:nvPr/>
        </p:nvSpPr>
        <p:spPr>
          <a:xfrm>
            <a:off x="3639153" y="581656"/>
            <a:ext cx="49136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spc="300" dirty="0">
                <a:solidFill>
                  <a:schemeClr val="tx1">
                    <a:lumMod val="65000"/>
                    <a:lumOff val="35000"/>
                  </a:schemeClr>
                </a:solidFill>
                <a:latin typeface="Roboto" panose="02000000000000000000" pitchFamily="2" charset="0"/>
                <a:ea typeface="Roboto" panose="02000000000000000000" pitchFamily="2" charset="0"/>
              </a:rPr>
              <a:t>GROUPBY 2021 | </a:t>
            </a:r>
            <a:r>
              <a:rPr lang="en-US" sz="2000" b="1" spc="300" dirty="0">
                <a:solidFill>
                  <a:srgbClr val="FF0000"/>
                </a:solidFill>
                <a:latin typeface="Roboto" panose="02000000000000000000" pitchFamily="2" charset="0"/>
                <a:ea typeface="Roboto" panose="02000000000000000000" pitchFamily="2" charset="0"/>
              </a:rPr>
              <a:t>OCT 26-27</a:t>
            </a:r>
            <a:endParaRPr lang="en-US" sz="2000" spc="300" dirty="0">
              <a:latin typeface="Roboto" panose="02000000000000000000" pitchFamily="2" charset="0"/>
              <a:ea typeface="Roboto" panose="02000000000000000000" pitchFamily="2" charset="0"/>
              <a:cs typeface="+mn-lt"/>
            </a:endParaRPr>
          </a:p>
        </p:txBody>
      </p:sp>
      <p:sp>
        <p:nvSpPr>
          <p:cNvPr id="9" name="Rectangle: Rounded Corners 8">
            <a:extLst>
              <a:ext uri="{FF2B5EF4-FFF2-40B4-BE49-F238E27FC236}">
                <a16:creationId xmlns:a16="http://schemas.microsoft.com/office/drawing/2014/main" id="{4D7E98B4-248B-45E7-A2B9-5EF2CE548C22}"/>
              </a:ext>
            </a:extLst>
          </p:cNvPr>
          <p:cNvSpPr/>
          <p:nvPr/>
        </p:nvSpPr>
        <p:spPr>
          <a:xfrm>
            <a:off x="879895" y="1289650"/>
            <a:ext cx="10437960" cy="4111923"/>
          </a:xfrm>
          <a:prstGeom prst="roundRect">
            <a:avLst/>
          </a:prstGeom>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10094D-0D96-4518-B594-E2392596BFA3}"/>
              </a:ext>
            </a:extLst>
          </p:cNvPr>
          <p:cNvSpPr txBox="1"/>
          <p:nvPr/>
        </p:nvSpPr>
        <p:spPr>
          <a:xfrm>
            <a:off x="2206924" y="2470029"/>
            <a:ext cx="7784797" cy="833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3600" dirty="0">
                <a:latin typeface="Yu Gothic UI Light"/>
                <a:ea typeface="Yu Gothic UI Light"/>
              </a:rPr>
              <a:t>Question time</a:t>
            </a:r>
            <a:endParaRPr lang="en-US" dirty="0"/>
          </a:p>
        </p:txBody>
      </p:sp>
    </p:spTree>
    <p:extLst>
      <p:ext uri="{BB962C8B-B14F-4D97-AF65-F5344CB8AC3E}">
        <p14:creationId xmlns:p14="http://schemas.microsoft.com/office/powerpoint/2010/main" val="3383354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9219DB-FF82-4C6E-9E5C-24BEF8001A4A}"/>
              </a:ext>
            </a:extLst>
          </p:cNvPr>
          <p:cNvSpPr/>
          <p:nvPr/>
        </p:nvSpPr>
        <p:spPr>
          <a:xfrm>
            <a:off x="2876" y="-4313"/>
            <a:ext cx="12191998" cy="5865961"/>
          </a:xfrm>
          <a:prstGeom prst="rect">
            <a:avLst/>
          </a:prstGeom>
          <a:solidFill>
            <a:schemeClr val="bg1">
              <a:lumMod val="9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áfico 3">
            <a:extLst>
              <a:ext uri="{FF2B5EF4-FFF2-40B4-BE49-F238E27FC236}">
                <a16:creationId xmlns:a16="http://schemas.microsoft.com/office/drawing/2014/main" id="{FF2D5FE9-951E-4C6B-AB20-489A46D209A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8485521" y="-850859"/>
            <a:ext cx="6218364" cy="6858000"/>
          </a:xfrm>
          <a:prstGeom prst="rect">
            <a:avLst/>
          </a:prstGeom>
          <a:effectLst>
            <a:outerShdw blurRad="114300" dist="127000" dir="2700000" algn="tl" rotWithShape="0">
              <a:prstClr val="black">
                <a:alpha val="25000"/>
              </a:prstClr>
            </a:outerShdw>
          </a:effectLst>
        </p:spPr>
      </p:pic>
      <p:pic>
        <p:nvPicPr>
          <p:cNvPr id="10" name="Gráfico 9">
            <a:extLst>
              <a:ext uri="{FF2B5EF4-FFF2-40B4-BE49-F238E27FC236}">
                <a16:creationId xmlns:a16="http://schemas.microsoft.com/office/drawing/2014/main" id="{093146CE-4561-420B-A625-1CB518C5F4A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3731087" y="-965159"/>
            <a:ext cx="6218364" cy="6858000"/>
          </a:xfrm>
          <a:prstGeom prst="rect">
            <a:avLst/>
          </a:prstGeom>
          <a:effectLst>
            <a:outerShdw blurRad="114300" dist="127000" dir="2700000" algn="tl" rotWithShape="0">
              <a:prstClr val="black">
                <a:alpha val="25000"/>
              </a:prstClr>
            </a:outerShdw>
          </a:effectLst>
        </p:spPr>
      </p:pic>
      <p:sp>
        <p:nvSpPr>
          <p:cNvPr id="11" name="TextBox 10">
            <a:extLst>
              <a:ext uri="{FF2B5EF4-FFF2-40B4-BE49-F238E27FC236}">
                <a16:creationId xmlns:a16="http://schemas.microsoft.com/office/drawing/2014/main" id="{166FF0FD-6FC6-468C-9931-E24F6D7D6A10}"/>
              </a:ext>
            </a:extLst>
          </p:cNvPr>
          <p:cNvSpPr txBox="1"/>
          <p:nvPr/>
        </p:nvSpPr>
        <p:spPr>
          <a:xfrm>
            <a:off x="3639153" y="581656"/>
            <a:ext cx="49136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spc="300" dirty="0">
                <a:solidFill>
                  <a:schemeClr val="tx1">
                    <a:lumMod val="65000"/>
                    <a:lumOff val="35000"/>
                  </a:schemeClr>
                </a:solidFill>
                <a:latin typeface="Roboto" panose="02000000000000000000" pitchFamily="2" charset="0"/>
                <a:ea typeface="Roboto" panose="02000000000000000000" pitchFamily="2" charset="0"/>
              </a:rPr>
              <a:t>GROUPBY 2021 | </a:t>
            </a:r>
            <a:r>
              <a:rPr lang="en-US" sz="2000" b="1" spc="300" dirty="0">
                <a:solidFill>
                  <a:srgbClr val="FF0000"/>
                </a:solidFill>
                <a:latin typeface="Roboto" panose="02000000000000000000" pitchFamily="2" charset="0"/>
                <a:ea typeface="Roboto" panose="02000000000000000000" pitchFamily="2" charset="0"/>
              </a:rPr>
              <a:t>OCT 26-27</a:t>
            </a:r>
            <a:endParaRPr lang="en-US" sz="2000" spc="300" dirty="0">
              <a:latin typeface="Roboto" panose="02000000000000000000" pitchFamily="2" charset="0"/>
              <a:ea typeface="Roboto" panose="02000000000000000000" pitchFamily="2" charset="0"/>
              <a:cs typeface="+mn-lt"/>
            </a:endParaRPr>
          </a:p>
        </p:txBody>
      </p:sp>
      <p:sp>
        <p:nvSpPr>
          <p:cNvPr id="9" name="Rectangle: Rounded Corners 8">
            <a:extLst>
              <a:ext uri="{FF2B5EF4-FFF2-40B4-BE49-F238E27FC236}">
                <a16:creationId xmlns:a16="http://schemas.microsoft.com/office/drawing/2014/main" id="{4D7E98B4-248B-45E7-A2B9-5EF2CE548C22}"/>
              </a:ext>
            </a:extLst>
          </p:cNvPr>
          <p:cNvSpPr/>
          <p:nvPr/>
        </p:nvSpPr>
        <p:spPr>
          <a:xfrm>
            <a:off x="879895" y="1289650"/>
            <a:ext cx="10437960" cy="4111923"/>
          </a:xfrm>
          <a:prstGeom prst="roundRect">
            <a:avLst/>
          </a:prstGeom>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10094D-0D96-4518-B594-E2392596BFA3}"/>
              </a:ext>
            </a:extLst>
          </p:cNvPr>
          <p:cNvSpPr txBox="1"/>
          <p:nvPr/>
        </p:nvSpPr>
        <p:spPr>
          <a:xfrm>
            <a:off x="2206924" y="2470029"/>
            <a:ext cx="7784797" cy="1651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3600">
                <a:latin typeface="Yu Gothic UI Light"/>
                <a:ea typeface="Yu Gothic UI Light"/>
              </a:rPr>
              <a:t>We're taking a short break</a:t>
            </a:r>
            <a:endParaRPr lang="en-US"/>
          </a:p>
          <a:p>
            <a:pPr algn="ctr">
              <a:lnSpc>
                <a:spcPct val="150000"/>
              </a:lnSpc>
            </a:pPr>
            <a:r>
              <a:rPr lang="en-US" sz="3600">
                <a:latin typeface="Yu Gothic UI Light"/>
                <a:ea typeface="Yu Gothic UI Light"/>
              </a:rPr>
              <a:t>Sessions will resume soon!</a:t>
            </a:r>
          </a:p>
        </p:txBody>
      </p:sp>
    </p:spTree>
    <p:extLst>
      <p:ext uri="{BB962C8B-B14F-4D97-AF65-F5344CB8AC3E}">
        <p14:creationId xmlns:p14="http://schemas.microsoft.com/office/powerpoint/2010/main" val="187380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567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child throwing a frisbee&#10;&#10;Description automatically generated with medium confidence">
            <a:extLst>
              <a:ext uri="{FF2B5EF4-FFF2-40B4-BE49-F238E27FC236}">
                <a16:creationId xmlns:a16="http://schemas.microsoft.com/office/drawing/2014/main" id="{9C42DB9E-A313-4F2A-B927-F44E7E62F3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286" b="12261"/>
          <a:stretch/>
        </p:blipFill>
        <p:spPr bwMode="auto">
          <a:xfrm>
            <a:off x="0" y="0"/>
            <a:ext cx="12192000" cy="5865395"/>
          </a:xfrm>
          <a:prstGeom prst="rect">
            <a:avLst/>
          </a:prstGeom>
          <a:noFill/>
        </p:spPr>
      </p:pic>
      <p:sp>
        <p:nvSpPr>
          <p:cNvPr id="8" name="Title 7">
            <a:extLst>
              <a:ext uri="{FF2B5EF4-FFF2-40B4-BE49-F238E27FC236}">
                <a16:creationId xmlns:a16="http://schemas.microsoft.com/office/drawing/2014/main" id="{BB517A8B-EFAF-4BAE-8F0F-5701A9283A61}"/>
              </a:ext>
            </a:extLst>
          </p:cNvPr>
          <p:cNvSpPr>
            <a:spLocks noGrp="1"/>
          </p:cNvSpPr>
          <p:nvPr>
            <p:ph type="title"/>
          </p:nvPr>
        </p:nvSpPr>
        <p:spPr>
          <a:xfrm>
            <a:off x="469232" y="90237"/>
            <a:ext cx="1834815" cy="3904247"/>
          </a:xfrm>
        </p:spPr>
        <p:txBody>
          <a:bodyPr>
            <a:normAutofit/>
          </a:bodyPr>
          <a:lstStyle/>
          <a:p>
            <a:pPr algn="r"/>
            <a:r>
              <a:rPr lang="en-NZ" dirty="0">
                <a:solidFill>
                  <a:schemeClr val="bg1"/>
                </a:solidFill>
              </a:rPr>
              <a:t>Let’s </a:t>
            </a:r>
            <a:br>
              <a:rPr lang="en-NZ" dirty="0">
                <a:solidFill>
                  <a:schemeClr val="bg1"/>
                </a:solidFill>
              </a:rPr>
            </a:br>
            <a:r>
              <a:rPr lang="en-NZ" dirty="0">
                <a:solidFill>
                  <a:schemeClr val="bg1"/>
                </a:solidFill>
              </a:rPr>
              <a:t>get </a:t>
            </a:r>
            <a:br>
              <a:rPr lang="en-NZ" dirty="0">
                <a:solidFill>
                  <a:schemeClr val="bg1"/>
                </a:solidFill>
              </a:rPr>
            </a:br>
            <a:r>
              <a:rPr lang="en-NZ" dirty="0">
                <a:solidFill>
                  <a:schemeClr val="bg1"/>
                </a:solidFill>
              </a:rPr>
              <a:t>back </a:t>
            </a:r>
            <a:br>
              <a:rPr lang="en-NZ" dirty="0">
                <a:solidFill>
                  <a:schemeClr val="bg1"/>
                </a:solidFill>
              </a:rPr>
            </a:br>
            <a:r>
              <a:rPr lang="en-NZ" dirty="0">
                <a:solidFill>
                  <a:schemeClr val="bg1"/>
                </a:solidFill>
              </a:rPr>
              <a:t>to </a:t>
            </a:r>
            <a:br>
              <a:rPr lang="en-NZ" dirty="0">
                <a:solidFill>
                  <a:schemeClr val="bg1"/>
                </a:solidFill>
              </a:rPr>
            </a:br>
            <a:r>
              <a:rPr lang="en-NZ" dirty="0">
                <a:solidFill>
                  <a:schemeClr val="bg1"/>
                </a:solidFill>
              </a:rPr>
              <a:t>having </a:t>
            </a:r>
            <a:br>
              <a:rPr lang="en-NZ" dirty="0">
                <a:solidFill>
                  <a:schemeClr val="bg1"/>
                </a:solidFill>
              </a:rPr>
            </a:br>
            <a:r>
              <a:rPr lang="en-NZ" b="1" dirty="0">
                <a:solidFill>
                  <a:srgbClr val="FF3333"/>
                </a:solidFill>
              </a:rPr>
              <a:t>fun</a:t>
            </a:r>
          </a:p>
        </p:txBody>
      </p:sp>
    </p:spTree>
    <p:extLst>
      <p:ext uri="{BB962C8B-B14F-4D97-AF65-F5344CB8AC3E}">
        <p14:creationId xmlns:p14="http://schemas.microsoft.com/office/powerpoint/2010/main" val="1167417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0DFE-6E1A-4D12-B76B-76EBED8799AB}"/>
              </a:ext>
            </a:extLst>
          </p:cNvPr>
          <p:cNvSpPr>
            <a:spLocks noGrp="1"/>
          </p:cNvSpPr>
          <p:nvPr>
            <p:ph type="title"/>
          </p:nvPr>
        </p:nvSpPr>
        <p:spPr/>
        <p:txBody>
          <a:bodyPr/>
          <a:lstStyle/>
          <a:p>
            <a:r>
              <a:rPr lang="en-CA" dirty="0"/>
              <a:t>What did I </a:t>
            </a:r>
            <a:r>
              <a:rPr lang="en-CA" b="1" dirty="0">
                <a:solidFill>
                  <a:srgbClr val="FF3333"/>
                </a:solidFill>
              </a:rPr>
              <a:t>learn</a:t>
            </a:r>
            <a:r>
              <a:rPr lang="en-CA" dirty="0"/>
              <a:t>?</a:t>
            </a:r>
          </a:p>
        </p:txBody>
      </p:sp>
      <p:sp>
        <p:nvSpPr>
          <p:cNvPr id="3" name="Content Placeholder 2">
            <a:extLst>
              <a:ext uri="{FF2B5EF4-FFF2-40B4-BE49-F238E27FC236}">
                <a16:creationId xmlns:a16="http://schemas.microsoft.com/office/drawing/2014/main" id="{82691D29-2845-4BB1-96BE-0A9D88AFE4A5}"/>
              </a:ext>
            </a:extLst>
          </p:cNvPr>
          <p:cNvSpPr>
            <a:spLocks noGrp="1"/>
          </p:cNvSpPr>
          <p:nvPr>
            <p:ph sz="half" idx="1"/>
          </p:nvPr>
        </p:nvSpPr>
        <p:spPr/>
        <p:txBody>
          <a:bodyPr>
            <a:normAutofit/>
          </a:bodyPr>
          <a:lstStyle/>
          <a:p>
            <a:pPr algn="l" fontAlgn="base"/>
            <a:r>
              <a:rPr lang="en-US" sz="4400" b="1" dirty="0">
                <a:solidFill>
                  <a:srgbClr val="FF3333"/>
                </a:solidFill>
                <a:latin typeface="+mj-lt"/>
                <a:ea typeface="+mj-ea"/>
                <a:cs typeface="+mj-cs"/>
              </a:rPr>
              <a:t>Requirements</a:t>
            </a:r>
            <a:endParaRPr lang="en-US" b="0" i="0" u="none" strike="noStrike" dirty="0">
              <a:solidFill>
                <a:srgbClr val="656565"/>
              </a:solidFill>
              <a:effectLst/>
              <a:latin typeface="open sans" panose="020B0606030504020204" pitchFamily="34" charset="0"/>
            </a:endParaRPr>
          </a:p>
          <a:p>
            <a:pPr marL="0" indent="0" algn="l" fontAlgn="base">
              <a:buNone/>
            </a:pPr>
            <a:r>
              <a:rPr lang="en-US" dirty="0">
                <a:solidFill>
                  <a:srgbClr val="656565"/>
                </a:solidFill>
                <a:latin typeface="open sans" panose="020B0606030504020204" pitchFamily="34" charset="0"/>
              </a:rPr>
              <a:t>Tie requirements back to testing. In that way everyone agrees on deliverables.</a:t>
            </a:r>
          </a:p>
          <a:p>
            <a:pPr marL="0" indent="0" algn="l" fontAlgn="base">
              <a:buNone/>
            </a:pPr>
            <a:r>
              <a:rPr lang="en-US" b="0" i="0" u="none" strike="noStrike" dirty="0">
                <a:solidFill>
                  <a:srgbClr val="656565"/>
                </a:solidFill>
                <a:effectLst/>
                <a:latin typeface="open sans" panose="020B0606030504020204" pitchFamily="34" charset="0"/>
              </a:rPr>
              <a:t>Have </a:t>
            </a:r>
            <a:r>
              <a:rPr lang="en-US" dirty="0">
                <a:solidFill>
                  <a:srgbClr val="656565"/>
                </a:solidFill>
                <a:latin typeface="open sans" panose="020B0606030504020204" pitchFamily="34" charset="0"/>
              </a:rPr>
              <a:t>the client sign off on requirements.</a:t>
            </a:r>
          </a:p>
          <a:p>
            <a:pPr marL="0" indent="0" fontAlgn="base">
              <a:buNone/>
            </a:pPr>
            <a:r>
              <a:rPr lang="en-CA" dirty="0">
                <a:solidFill>
                  <a:srgbClr val="656565"/>
                </a:solidFill>
                <a:latin typeface="open sans" panose="020B0606030504020204" pitchFamily="34" charset="0"/>
              </a:rPr>
              <a:t>Include them in your design.</a:t>
            </a:r>
          </a:p>
          <a:p>
            <a:pPr marL="0" indent="0" fontAlgn="base">
              <a:buNone/>
            </a:pPr>
            <a:r>
              <a:rPr lang="en-CA" dirty="0">
                <a:solidFill>
                  <a:srgbClr val="656565"/>
                </a:solidFill>
                <a:latin typeface="open sans" panose="020B0606030504020204" pitchFamily="34" charset="0"/>
              </a:rPr>
              <a:t>What if it goes wrong?</a:t>
            </a:r>
            <a:endParaRPr lang="en-US" b="0" i="0" u="none" strike="noStrike" dirty="0">
              <a:solidFill>
                <a:srgbClr val="656565"/>
              </a:solidFill>
              <a:effectLst/>
              <a:latin typeface="open sans" panose="020B0606030504020204" pitchFamily="34" charset="0"/>
            </a:endParaRPr>
          </a:p>
          <a:p>
            <a:pPr marL="0" indent="0">
              <a:buNone/>
            </a:pPr>
            <a:endParaRPr lang="en-CA" dirty="0"/>
          </a:p>
        </p:txBody>
      </p:sp>
      <p:sp>
        <p:nvSpPr>
          <p:cNvPr id="4" name="Content Placeholder 3">
            <a:extLst>
              <a:ext uri="{FF2B5EF4-FFF2-40B4-BE49-F238E27FC236}">
                <a16:creationId xmlns:a16="http://schemas.microsoft.com/office/drawing/2014/main" id="{F30D1D08-D447-49BE-B1F4-09D5943C01CD}"/>
              </a:ext>
            </a:extLst>
          </p:cNvPr>
          <p:cNvSpPr>
            <a:spLocks noGrp="1"/>
          </p:cNvSpPr>
          <p:nvPr>
            <p:ph sz="half" idx="2"/>
          </p:nvPr>
        </p:nvSpPr>
        <p:spPr/>
        <p:txBody>
          <a:bodyPr>
            <a:normAutofit/>
          </a:bodyPr>
          <a:lstStyle/>
          <a:p>
            <a:r>
              <a:rPr lang="en-US" sz="4400" b="1" dirty="0">
                <a:solidFill>
                  <a:srgbClr val="FF3333"/>
                </a:solidFill>
                <a:latin typeface="+mj-lt"/>
                <a:ea typeface="+mj-ea"/>
                <a:cs typeface="+mj-cs"/>
              </a:rPr>
              <a:t>Risk</a:t>
            </a:r>
            <a:r>
              <a:rPr lang="en-US" dirty="0">
                <a:solidFill>
                  <a:srgbClr val="656565"/>
                </a:solidFill>
                <a:latin typeface="open sans" panose="020B0606030504020204" pitchFamily="34" charset="0"/>
              </a:rPr>
              <a:t> </a:t>
            </a:r>
            <a:r>
              <a:rPr lang="en-US" sz="4400" b="1" dirty="0">
                <a:solidFill>
                  <a:srgbClr val="FF3333"/>
                </a:solidFill>
                <a:latin typeface="+mj-lt"/>
                <a:ea typeface="+mj-ea"/>
                <a:cs typeface="+mj-cs"/>
              </a:rPr>
              <a:t>analysis</a:t>
            </a:r>
          </a:p>
          <a:p>
            <a:pPr marL="0" indent="0">
              <a:buNone/>
            </a:pPr>
            <a:r>
              <a:rPr lang="en-US" dirty="0">
                <a:solidFill>
                  <a:srgbClr val="656565"/>
                </a:solidFill>
                <a:latin typeface="open sans" panose="020B0606030504020204" pitchFamily="34" charset="0"/>
              </a:rPr>
              <a:t>Talk to the client about a worst-case outcome.</a:t>
            </a:r>
          </a:p>
          <a:p>
            <a:pPr marL="0" indent="0">
              <a:buNone/>
            </a:pPr>
            <a:r>
              <a:rPr lang="en-US" dirty="0">
                <a:solidFill>
                  <a:srgbClr val="656565"/>
                </a:solidFill>
                <a:latin typeface="open sans" panose="020B0606030504020204" pitchFamily="34" charset="0"/>
              </a:rPr>
              <a:t>Be realistic.</a:t>
            </a:r>
          </a:p>
          <a:p>
            <a:pPr marL="0" indent="0">
              <a:buNone/>
            </a:pPr>
            <a:r>
              <a:rPr lang="en-US" dirty="0">
                <a:solidFill>
                  <a:srgbClr val="656565"/>
                </a:solidFill>
                <a:latin typeface="open sans" panose="020B0606030504020204" pitchFamily="34" charset="0"/>
              </a:rPr>
              <a:t>Things will break, talk to the PM about it.</a:t>
            </a:r>
          </a:p>
          <a:p>
            <a:pPr marL="0" indent="0">
              <a:buNone/>
            </a:pPr>
            <a:r>
              <a:rPr lang="en-CA" dirty="0">
                <a:solidFill>
                  <a:srgbClr val="656565"/>
                </a:solidFill>
                <a:latin typeface="open sans" panose="020B0606030504020204" pitchFamily="34" charset="0"/>
              </a:rPr>
              <a:t>What if it goes wrong?</a:t>
            </a:r>
          </a:p>
          <a:p>
            <a:pPr marL="0" indent="0">
              <a:buNone/>
            </a:pPr>
            <a:endParaRPr lang="en-US" dirty="0">
              <a:solidFill>
                <a:srgbClr val="656565"/>
              </a:solidFill>
              <a:latin typeface="open sans" panose="020B0606030504020204" pitchFamily="34" charset="0"/>
            </a:endParaRPr>
          </a:p>
          <a:p>
            <a:endParaRPr lang="en-CA" dirty="0"/>
          </a:p>
        </p:txBody>
      </p:sp>
    </p:spTree>
    <p:extLst>
      <p:ext uri="{BB962C8B-B14F-4D97-AF65-F5344CB8AC3E}">
        <p14:creationId xmlns:p14="http://schemas.microsoft.com/office/powerpoint/2010/main" val="3710341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0DFE-6E1A-4D12-B76B-76EBED8799AB}"/>
              </a:ext>
            </a:extLst>
          </p:cNvPr>
          <p:cNvSpPr>
            <a:spLocks noGrp="1"/>
          </p:cNvSpPr>
          <p:nvPr>
            <p:ph type="title"/>
          </p:nvPr>
        </p:nvSpPr>
        <p:spPr/>
        <p:txBody>
          <a:bodyPr/>
          <a:lstStyle/>
          <a:p>
            <a:r>
              <a:rPr lang="en-CA" dirty="0"/>
              <a:t>What did I </a:t>
            </a:r>
            <a:r>
              <a:rPr lang="en-CA" b="1" dirty="0">
                <a:solidFill>
                  <a:srgbClr val="FF3333"/>
                </a:solidFill>
              </a:rPr>
              <a:t>learn</a:t>
            </a:r>
            <a:r>
              <a:rPr lang="en-CA" dirty="0"/>
              <a:t>?</a:t>
            </a:r>
          </a:p>
        </p:txBody>
      </p:sp>
      <p:sp>
        <p:nvSpPr>
          <p:cNvPr id="3" name="Content Placeholder 2">
            <a:extLst>
              <a:ext uri="{FF2B5EF4-FFF2-40B4-BE49-F238E27FC236}">
                <a16:creationId xmlns:a16="http://schemas.microsoft.com/office/drawing/2014/main" id="{82691D29-2845-4BB1-96BE-0A9D88AFE4A5}"/>
              </a:ext>
            </a:extLst>
          </p:cNvPr>
          <p:cNvSpPr>
            <a:spLocks noGrp="1"/>
          </p:cNvSpPr>
          <p:nvPr>
            <p:ph sz="half" idx="1"/>
          </p:nvPr>
        </p:nvSpPr>
        <p:spPr/>
        <p:txBody>
          <a:bodyPr>
            <a:normAutofit/>
          </a:bodyPr>
          <a:lstStyle/>
          <a:p>
            <a:pPr algn="l" fontAlgn="base"/>
            <a:r>
              <a:rPr lang="en-US" sz="4400" b="1" dirty="0">
                <a:solidFill>
                  <a:srgbClr val="FF3333"/>
                </a:solidFill>
                <a:latin typeface="+mj-lt"/>
                <a:ea typeface="+mj-ea"/>
                <a:cs typeface="+mj-cs"/>
              </a:rPr>
              <a:t>Vendors</a:t>
            </a:r>
            <a:r>
              <a:rPr lang="en-US" b="0" i="0" u="none" strike="noStrike" dirty="0">
                <a:solidFill>
                  <a:srgbClr val="656565"/>
                </a:solidFill>
                <a:effectLst/>
                <a:latin typeface="open sans" panose="020B0606030504020204" pitchFamily="34" charset="0"/>
              </a:rPr>
              <a:t>. </a:t>
            </a:r>
          </a:p>
          <a:p>
            <a:pPr marL="0" indent="0" algn="l" fontAlgn="base">
              <a:buNone/>
            </a:pPr>
            <a:r>
              <a:rPr lang="en-US" b="0" i="0" u="none" strike="noStrike" dirty="0">
                <a:solidFill>
                  <a:srgbClr val="656565"/>
                </a:solidFill>
                <a:effectLst/>
                <a:latin typeface="open sans" panose="020B0606030504020204" pitchFamily="34" charset="0"/>
              </a:rPr>
              <a:t>Talk to each one</a:t>
            </a:r>
            <a:r>
              <a:rPr lang="en-US" dirty="0">
                <a:solidFill>
                  <a:srgbClr val="656565"/>
                </a:solidFill>
                <a:latin typeface="open sans" panose="020B0606030504020204" pitchFamily="34" charset="0"/>
              </a:rPr>
              <a:t> during design.</a:t>
            </a:r>
          </a:p>
          <a:p>
            <a:pPr marL="0" indent="0" algn="l" fontAlgn="base">
              <a:buNone/>
            </a:pPr>
            <a:r>
              <a:rPr lang="en-US" dirty="0">
                <a:solidFill>
                  <a:srgbClr val="656565"/>
                </a:solidFill>
                <a:latin typeface="open sans" panose="020B0606030504020204" pitchFamily="34" charset="0"/>
              </a:rPr>
              <a:t>Make sure they match requirements.</a:t>
            </a:r>
          </a:p>
          <a:p>
            <a:pPr marL="0" indent="0" algn="l" fontAlgn="base">
              <a:buNone/>
            </a:pPr>
            <a:r>
              <a:rPr lang="en-US" b="0" i="0" u="none" strike="noStrike" dirty="0">
                <a:solidFill>
                  <a:srgbClr val="656565"/>
                </a:solidFill>
                <a:effectLst/>
                <a:latin typeface="open sans" panose="020B0606030504020204" pitchFamily="34" charset="0"/>
              </a:rPr>
              <a:t>Compatibility levels are key</a:t>
            </a:r>
          </a:p>
          <a:p>
            <a:pPr marL="0" indent="0" fontAlgn="base">
              <a:buNone/>
            </a:pPr>
            <a:r>
              <a:rPr lang="en-CA" dirty="0">
                <a:solidFill>
                  <a:srgbClr val="656565"/>
                </a:solidFill>
                <a:latin typeface="open sans" panose="020B0606030504020204" pitchFamily="34" charset="0"/>
              </a:rPr>
              <a:t>What if it goes wrong?</a:t>
            </a:r>
          </a:p>
        </p:txBody>
      </p:sp>
      <p:sp>
        <p:nvSpPr>
          <p:cNvPr id="4" name="Content Placeholder 3">
            <a:extLst>
              <a:ext uri="{FF2B5EF4-FFF2-40B4-BE49-F238E27FC236}">
                <a16:creationId xmlns:a16="http://schemas.microsoft.com/office/drawing/2014/main" id="{F30D1D08-D447-49BE-B1F4-09D5943C01CD}"/>
              </a:ext>
            </a:extLst>
          </p:cNvPr>
          <p:cNvSpPr>
            <a:spLocks noGrp="1"/>
          </p:cNvSpPr>
          <p:nvPr>
            <p:ph sz="half" idx="2"/>
          </p:nvPr>
        </p:nvSpPr>
        <p:spPr/>
        <p:txBody>
          <a:bodyPr>
            <a:normAutofit/>
          </a:bodyPr>
          <a:lstStyle/>
          <a:p>
            <a:r>
              <a:rPr lang="en-US" sz="4400" b="1" dirty="0">
                <a:solidFill>
                  <a:srgbClr val="FF3333"/>
                </a:solidFill>
                <a:latin typeface="+mj-lt"/>
                <a:ea typeface="+mj-ea"/>
                <a:cs typeface="+mj-cs"/>
              </a:rPr>
              <a:t>Stakeholder</a:t>
            </a:r>
            <a:endParaRPr lang="en-US" sz="4400" dirty="0">
              <a:solidFill>
                <a:srgbClr val="656565"/>
              </a:solidFill>
              <a:latin typeface="open sans" panose="020B0606030504020204" pitchFamily="34" charset="0"/>
              <a:ea typeface="+mj-ea"/>
              <a:cs typeface="+mj-cs"/>
            </a:endParaRPr>
          </a:p>
          <a:p>
            <a:pPr marL="0" indent="0">
              <a:buNone/>
            </a:pPr>
            <a:r>
              <a:rPr lang="en-US" b="0" i="0" u="none" strike="noStrike" dirty="0">
                <a:solidFill>
                  <a:srgbClr val="656565"/>
                </a:solidFill>
                <a:effectLst/>
                <a:latin typeface="open sans" panose="020B0606030504020204" pitchFamily="34" charset="0"/>
              </a:rPr>
              <a:t>Engagement. Talk to everyone, all the time.</a:t>
            </a:r>
          </a:p>
          <a:p>
            <a:pPr marL="0" indent="0">
              <a:buNone/>
            </a:pPr>
            <a:r>
              <a:rPr lang="en-US" dirty="0">
                <a:solidFill>
                  <a:srgbClr val="656565"/>
                </a:solidFill>
                <a:latin typeface="open sans" panose="020B0606030504020204" pitchFamily="34" charset="0"/>
              </a:rPr>
              <a:t>If you're not talking to them, they are talking to each other about you.</a:t>
            </a:r>
          </a:p>
          <a:p>
            <a:pPr marL="0" indent="0">
              <a:buNone/>
            </a:pPr>
            <a:r>
              <a:rPr lang="en-CA" dirty="0">
                <a:solidFill>
                  <a:srgbClr val="656565"/>
                </a:solidFill>
                <a:latin typeface="open sans" panose="020B0606030504020204" pitchFamily="34" charset="0"/>
              </a:rPr>
              <a:t>What if it goes wrong?</a:t>
            </a:r>
            <a:endParaRPr lang="en-US" b="0" i="0" u="none" strike="noStrike" dirty="0">
              <a:solidFill>
                <a:srgbClr val="656565"/>
              </a:solidFill>
              <a:effectLst/>
              <a:latin typeface="open sans" panose="020B0606030504020204" pitchFamily="34" charset="0"/>
            </a:endParaRPr>
          </a:p>
          <a:p>
            <a:endParaRPr lang="en-CA" dirty="0"/>
          </a:p>
        </p:txBody>
      </p:sp>
    </p:spTree>
    <p:extLst>
      <p:ext uri="{BB962C8B-B14F-4D97-AF65-F5344CB8AC3E}">
        <p14:creationId xmlns:p14="http://schemas.microsoft.com/office/powerpoint/2010/main" val="3497782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0DFE-6E1A-4D12-B76B-76EBED8799AB}"/>
              </a:ext>
            </a:extLst>
          </p:cNvPr>
          <p:cNvSpPr>
            <a:spLocks noGrp="1"/>
          </p:cNvSpPr>
          <p:nvPr>
            <p:ph type="title"/>
          </p:nvPr>
        </p:nvSpPr>
        <p:spPr/>
        <p:txBody>
          <a:bodyPr/>
          <a:lstStyle/>
          <a:p>
            <a:r>
              <a:rPr lang="en-CA" dirty="0"/>
              <a:t>What did I </a:t>
            </a:r>
            <a:r>
              <a:rPr lang="en-CA" b="1" dirty="0">
                <a:solidFill>
                  <a:srgbClr val="FF3333"/>
                </a:solidFill>
              </a:rPr>
              <a:t>learn</a:t>
            </a:r>
            <a:r>
              <a:rPr lang="en-CA" dirty="0"/>
              <a:t>?</a:t>
            </a:r>
          </a:p>
        </p:txBody>
      </p:sp>
      <p:sp>
        <p:nvSpPr>
          <p:cNvPr id="3" name="Content Placeholder 2">
            <a:extLst>
              <a:ext uri="{FF2B5EF4-FFF2-40B4-BE49-F238E27FC236}">
                <a16:creationId xmlns:a16="http://schemas.microsoft.com/office/drawing/2014/main" id="{82691D29-2845-4BB1-96BE-0A9D88AFE4A5}"/>
              </a:ext>
            </a:extLst>
          </p:cNvPr>
          <p:cNvSpPr>
            <a:spLocks noGrp="1"/>
          </p:cNvSpPr>
          <p:nvPr>
            <p:ph sz="half" idx="1"/>
          </p:nvPr>
        </p:nvSpPr>
        <p:spPr/>
        <p:txBody>
          <a:bodyPr>
            <a:normAutofit/>
          </a:bodyPr>
          <a:lstStyle/>
          <a:p>
            <a:pPr algn="l" fontAlgn="base"/>
            <a:r>
              <a:rPr lang="en-US" sz="4400" b="1" dirty="0">
                <a:solidFill>
                  <a:srgbClr val="FF3333"/>
                </a:solidFill>
                <a:latin typeface="+mj-lt"/>
                <a:ea typeface="+mj-ea"/>
                <a:cs typeface="+mj-cs"/>
              </a:rPr>
              <a:t>Migration</a:t>
            </a:r>
            <a:r>
              <a:rPr lang="en-US" b="0" i="0" u="none" strike="noStrike" dirty="0">
                <a:solidFill>
                  <a:srgbClr val="656565"/>
                </a:solidFill>
                <a:effectLst/>
                <a:latin typeface="open sans" panose="020B0606030504020204" pitchFamily="34" charset="0"/>
              </a:rPr>
              <a:t> </a:t>
            </a:r>
            <a:r>
              <a:rPr lang="en-US" sz="4400" b="1" dirty="0">
                <a:solidFill>
                  <a:srgbClr val="FF3333"/>
                </a:solidFill>
                <a:latin typeface="+mj-lt"/>
                <a:ea typeface="+mj-ea"/>
                <a:cs typeface="+mj-cs"/>
              </a:rPr>
              <a:t>tools</a:t>
            </a:r>
          </a:p>
          <a:p>
            <a:pPr marL="0" indent="0" algn="l" fontAlgn="base">
              <a:buNone/>
            </a:pPr>
            <a:r>
              <a:rPr lang="en-US" dirty="0">
                <a:solidFill>
                  <a:srgbClr val="656565"/>
                </a:solidFill>
                <a:latin typeface="open sans" panose="020B0606030504020204" pitchFamily="34" charset="0"/>
              </a:rPr>
              <a:t>Keep it simple. </a:t>
            </a:r>
          </a:p>
          <a:p>
            <a:pPr marL="0" indent="0" algn="l" fontAlgn="base">
              <a:buNone/>
            </a:pPr>
            <a:r>
              <a:rPr lang="en-US" b="0" i="0" u="none" strike="noStrike" dirty="0">
                <a:solidFill>
                  <a:srgbClr val="656565"/>
                </a:solidFill>
                <a:effectLst/>
                <a:latin typeface="open sans" panose="020B0606030504020204" pitchFamily="34" charset="0"/>
              </a:rPr>
              <a:t>If you can’t do it with </a:t>
            </a:r>
            <a:r>
              <a:rPr lang="en-US" b="0" i="0" u="none" strike="noStrike" dirty="0" err="1">
                <a:solidFill>
                  <a:srgbClr val="656565"/>
                </a:solidFill>
                <a:effectLst/>
                <a:latin typeface="open sans" panose="020B0606030504020204" pitchFamily="34" charset="0"/>
              </a:rPr>
              <a:t>DBAtools</a:t>
            </a:r>
            <a:r>
              <a:rPr lang="en-US" dirty="0">
                <a:solidFill>
                  <a:srgbClr val="656565"/>
                </a:solidFill>
                <a:latin typeface="open sans" panose="020B0606030504020204" pitchFamily="34" charset="0"/>
              </a:rPr>
              <a:t>, DMA or Log shipping then you’re doing it wrong.</a:t>
            </a:r>
          </a:p>
          <a:p>
            <a:pPr marL="0" indent="0">
              <a:buNone/>
            </a:pPr>
            <a:r>
              <a:rPr lang="en-CA" dirty="0">
                <a:solidFill>
                  <a:srgbClr val="656565"/>
                </a:solidFill>
                <a:latin typeface="open sans" panose="020B0606030504020204" pitchFamily="34" charset="0"/>
              </a:rPr>
              <a:t>What if it goes wrong?</a:t>
            </a:r>
          </a:p>
        </p:txBody>
      </p:sp>
      <p:sp>
        <p:nvSpPr>
          <p:cNvPr id="4" name="Content Placeholder 3">
            <a:extLst>
              <a:ext uri="{FF2B5EF4-FFF2-40B4-BE49-F238E27FC236}">
                <a16:creationId xmlns:a16="http://schemas.microsoft.com/office/drawing/2014/main" id="{F30D1D08-D447-49BE-B1F4-09D5943C01CD}"/>
              </a:ext>
            </a:extLst>
          </p:cNvPr>
          <p:cNvSpPr>
            <a:spLocks noGrp="1"/>
          </p:cNvSpPr>
          <p:nvPr>
            <p:ph sz="half" idx="2"/>
          </p:nvPr>
        </p:nvSpPr>
        <p:spPr/>
        <p:txBody>
          <a:bodyPr>
            <a:normAutofit/>
          </a:bodyPr>
          <a:lstStyle/>
          <a:p>
            <a:pPr fontAlgn="base"/>
            <a:r>
              <a:rPr lang="en-US" sz="4400" b="1" dirty="0">
                <a:solidFill>
                  <a:srgbClr val="FF3333"/>
                </a:solidFill>
                <a:latin typeface="+mj-lt"/>
                <a:ea typeface="+mj-ea"/>
                <a:cs typeface="+mj-cs"/>
              </a:rPr>
              <a:t>Scale</a:t>
            </a:r>
            <a:r>
              <a:rPr lang="en-US" dirty="0">
                <a:solidFill>
                  <a:srgbClr val="656565"/>
                </a:solidFill>
                <a:latin typeface="open sans" panose="020B0606030504020204" pitchFamily="34" charset="0"/>
              </a:rPr>
              <a:t> </a:t>
            </a:r>
            <a:r>
              <a:rPr lang="en-US" sz="4400" b="1" dirty="0">
                <a:solidFill>
                  <a:srgbClr val="FF3333"/>
                </a:solidFill>
                <a:latin typeface="+mj-lt"/>
                <a:ea typeface="+mj-ea"/>
                <a:cs typeface="+mj-cs"/>
              </a:rPr>
              <a:t>&amp;</a:t>
            </a:r>
            <a:r>
              <a:rPr lang="en-US" dirty="0">
                <a:solidFill>
                  <a:srgbClr val="656565"/>
                </a:solidFill>
                <a:latin typeface="open sans" panose="020B0606030504020204" pitchFamily="34" charset="0"/>
              </a:rPr>
              <a:t> </a:t>
            </a:r>
            <a:r>
              <a:rPr lang="en-US" sz="4400" b="1" dirty="0">
                <a:solidFill>
                  <a:srgbClr val="FF3333"/>
                </a:solidFill>
                <a:latin typeface="+mj-lt"/>
                <a:ea typeface="+mj-ea"/>
                <a:cs typeface="+mj-cs"/>
              </a:rPr>
              <a:t>Hardware</a:t>
            </a:r>
            <a:endParaRPr lang="en-US" dirty="0">
              <a:solidFill>
                <a:srgbClr val="656565"/>
              </a:solidFill>
              <a:latin typeface="open sans" panose="020B0606030504020204" pitchFamily="34" charset="0"/>
            </a:endParaRPr>
          </a:p>
          <a:p>
            <a:pPr marL="0" indent="0" fontAlgn="base">
              <a:buNone/>
            </a:pPr>
            <a:r>
              <a:rPr lang="en-US" dirty="0">
                <a:solidFill>
                  <a:srgbClr val="656565"/>
                </a:solidFill>
                <a:latin typeface="open sans" panose="020B0606030504020204" pitchFamily="34" charset="0"/>
              </a:rPr>
              <a:t>Are they buying 2GHz CPUs or 4GHz CPUs? </a:t>
            </a:r>
            <a:r>
              <a:rPr lang="en-US" dirty="0" err="1">
                <a:solidFill>
                  <a:srgbClr val="656565"/>
                </a:solidFill>
                <a:latin typeface="open sans" panose="020B0606030504020204" pitchFamily="34" charset="0"/>
              </a:rPr>
              <a:t>NVMe</a:t>
            </a:r>
            <a:r>
              <a:rPr lang="en-US" dirty="0">
                <a:solidFill>
                  <a:srgbClr val="656565"/>
                </a:solidFill>
                <a:latin typeface="open sans" panose="020B0606030504020204" pitchFamily="34" charset="0"/>
              </a:rPr>
              <a:t> or SSD? You need to know about these things.</a:t>
            </a:r>
          </a:p>
          <a:p>
            <a:pPr marL="0" indent="0" fontAlgn="base">
              <a:buNone/>
            </a:pPr>
            <a:r>
              <a:rPr lang="en-US" dirty="0">
                <a:solidFill>
                  <a:srgbClr val="656565"/>
                </a:solidFill>
                <a:latin typeface="open sans" panose="020B0606030504020204" pitchFamily="34" charset="0"/>
              </a:rPr>
              <a:t>Get an expert in the room with you.</a:t>
            </a:r>
          </a:p>
          <a:p>
            <a:pPr marL="0" indent="0" fontAlgn="base">
              <a:buNone/>
            </a:pPr>
            <a:r>
              <a:rPr lang="en-CA" dirty="0">
                <a:solidFill>
                  <a:srgbClr val="656565"/>
                </a:solidFill>
                <a:latin typeface="open sans" panose="020B0606030504020204" pitchFamily="34" charset="0"/>
              </a:rPr>
              <a:t>What if it goes wrong?</a:t>
            </a:r>
          </a:p>
          <a:p>
            <a:pPr marL="0" indent="0" fontAlgn="base">
              <a:buNone/>
            </a:pPr>
            <a:endParaRPr lang="en-US" dirty="0">
              <a:solidFill>
                <a:srgbClr val="656565"/>
              </a:solidFill>
              <a:latin typeface="open sans" panose="020B0606030504020204" pitchFamily="34" charset="0"/>
            </a:endParaRPr>
          </a:p>
          <a:p>
            <a:endParaRPr lang="en-CA" dirty="0"/>
          </a:p>
        </p:txBody>
      </p:sp>
    </p:spTree>
    <p:extLst>
      <p:ext uri="{BB962C8B-B14F-4D97-AF65-F5344CB8AC3E}">
        <p14:creationId xmlns:p14="http://schemas.microsoft.com/office/powerpoint/2010/main" val="473862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0DFE-6E1A-4D12-B76B-76EBED8799AB}"/>
              </a:ext>
            </a:extLst>
          </p:cNvPr>
          <p:cNvSpPr>
            <a:spLocks noGrp="1"/>
          </p:cNvSpPr>
          <p:nvPr>
            <p:ph type="title"/>
          </p:nvPr>
        </p:nvSpPr>
        <p:spPr/>
        <p:txBody>
          <a:bodyPr/>
          <a:lstStyle/>
          <a:p>
            <a:r>
              <a:rPr lang="en-CA" dirty="0"/>
              <a:t>What did I </a:t>
            </a:r>
            <a:r>
              <a:rPr lang="en-CA" b="1" dirty="0">
                <a:solidFill>
                  <a:srgbClr val="FF3333"/>
                </a:solidFill>
              </a:rPr>
              <a:t>learn</a:t>
            </a:r>
            <a:r>
              <a:rPr lang="en-CA" dirty="0"/>
              <a:t>?</a:t>
            </a:r>
          </a:p>
        </p:txBody>
      </p:sp>
      <p:sp>
        <p:nvSpPr>
          <p:cNvPr id="3" name="Content Placeholder 2">
            <a:extLst>
              <a:ext uri="{FF2B5EF4-FFF2-40B4-BE49-F238E27FC236}">
                <a16:creationId xmlns:a16="http://schemas.microsoft.com/office/drawing/2014/main" id="{82691D29-2845-4BB1-96BE-0A9D88AFE4A5}"/>
              </a:ext>
            </a:extLst>
          </p:cNvPr>
          <p:cNvSpPr>
            <a:spLocks noGrp="1"/>
          </p:cNvSpPr>
          <p:nvPr>
            <p:ph sz="half" idx="1"/>
          </p:nvPr>
        </p:nvSpPr>
        <p:spPr/>
        <p:txBody>
          <a:bodyPr>
            <a:normAutofit/>
          </a:bodyPr>
          <a:lstStyle/>
          <a:p>
            <a:r>
              <a:rPr lang="en-CA" sz="4100" b="1" dirty="0">
                <a:solidFill>
                  <a:srgbClr val="FF3333"/>
                </a:solidFill>
                <a:latin typeface="+mj-lt"/>
                <a:ea typeface="+mj-ea"/>
                <a:cs typeface="+mj-cs"/>
              </a:rPr>
              <a:t>Project</a:t>
            </a:r>
            <a:r>
              <a:rPr lang="en-CA" dirty="0">
                <a:solidFill>
                  <a:srgbClr val="656565"/>
                </a:solidFill>
                <a:latin typeface="open sans" panose="020B0606030504020204" pitchFamily="34" charset="0"/>
              </a:rPr>
              <a:t> </a:t>
            </a:r>
            <a:r>
              <a:rPr lang="en-CA" sz="4100" b="1" dirty="0">
                <a:solidFill>
                  <a:srgbClr val="FF3333"/>
                </a:solidFill>
                <a:latin typeface="+mj-lt"/>
                <a:ea typeface="+mj-ea"/>
                <a:cs typeface="+mj-cs"/>
              </a:rPr>
              <a:t>timelines</a:t>
            </a:r>
            <a:endParaRPr lang="en-CA" sz="4100" b="1" dirty="0">
              <a:solidFill>
                <a:srgbClr val="656565"/>
              </a:solidFill>
              <a:latin typeface="open sans" panose="020B0606030504020204" pitchFamily="34" charset="0"/>
              <a:ea typeface="+mj-ea"/>
              <a:cs typeface="+mj-cs"/>
            </a:endParaRPr>
          </a:p>
          <a:p>
            <a:pPr marL="0" indent="0">
              <a:buNone/>
            </a:pPr>
            <a:r>
              <a:rPr lang="en-CA" dirty="0">
                <a:solidFill>
                  <a:srgbClr val="656565"/>
                </a:solidFill>
                <a:latin typeface="open sans" panose="020B0606030504020204" pitchFamily="34" charset="0"/>
              </a:rPr>
              <a:t>Get a PM to help you.</a:t>
            </a:r>
          </a:p>
          <a:p>
            <a:pPr marL="0" indent="0">
              <a:buNone/>
            </a:pPr>
            <a:r>
              <a:rPr lang="en-CA" dirty="0">
                <a:solidFill>
                  <a:srgbClr val="656565"/>
                </a:solidFill>
                <a:latin typeface="open sans" panose="020B0606030504020204" pitchFamily="34" charset="0"/>
              </a:rPr>
              <a:t>Add 35%.</a:t>
            </a:r>
          </a:p>
          <a:p>
            <a:pPr marL="0" indent="0">
              <a:buNone/>
            </a:pPr>
            <a:r>
              <a:rPr lang="en-CA" dirty="0">
                <a:solidFill>
                  <a:srgbClr val="656565"/>
                </a:solidFill>
                <a:latin typeface="open sans" panose="020B0606030504020204" pitchFamily="34" charset="0"/>
              </a:rPr>
              <a:t>Add 15%.</a:t>
            </a:r>
          </a:p>
          <a:p>
            <a:pPr marL="0" indent="0">
              <a:buNone/>
            </a:pPr>
            <a:r>
              <a:rPr lang="en-CA" dirty="0">
                <a:solidFill>
                  <a:srgbClr val="656565"/>
                </a:solidFill>
                <a:latin typeface="open sans" panose="020B0606030504020204" pitchFamily="34" charset="0"/>
              </a:rPr>
              <a:t>Add another 5%.</a:t>
            </a:r>
          </a:p>
          <a:p>
            <a:pPr marL="0" indent="0">
              <a:buNone/>
            </a:pPr>
            <a:r>
              <a:rPr lang="en-CA" dirty="0">
                <a:solidFill>
                  <a:srgbClr val="656565"/>
                </a:solidFill>
                <a:latin typeface="open sans" panose="020B0606030504020204" pitchFamily="34" charset="0"/>
              </a:rPr>
              <a:t>You can always deliver faster.</a:t>
            </a:r>
          </a:p>
          <a:p>
            <a:pPr marL="0" indent="0">
              <a:buNone/>
            </a:pPr>
            <a:r>
              <a:rPr lang="en-CA" dirty="0">
                <a:solidFill>
                  <a:srgbClr val="656565"/>
                </a:solidFill>
                <a:latin typeface="open sans" panose="020B0606030504020204" pitchFamily="34" charset="0"/>
              </a:rPr>
              <a:t>What if it goes wrong?</a:t>
            </a:r>
          </a:p>
          <a:p>
            <a:pPr marL="0" indent="0">
              <a:buNone/>
            </a:pPr>
            <a:endParaRPr lang="en-CA" dirty="0"/>
          </a:p>
        </p:txBody>
      </p:sp>
      <p:sp>
        <p:nvSpPr>
          <p:cNvPr id="4" name="Content Placeholder 3">
            <a:extLst>
              <a:ext uri="{FF2B5EF4-FFF2-40B4-BE49-F238E27FC236}">
                <a16:creationId xmlns:a16="http://schemas.microsoft.com/office/drawing/2014/main" id="{F30D1D08-D447-49BE-B1F4-09D5943C01CD}"/>
              </a:ext>
            </a:extLst>
          </p:cNvPr>
          <p:cNvSpPr>
            <a:spLocks noGrp="1"/>
          </p:cNvSpPr>
          <p:nvPr>
            <p:ph sz="half" idx="2"/>
          </p:nvPr>
        </p:nvSpPr>
        <p:spPr/>
        <p:txBody>
          <a:bodyPr>
            <a:normAutofit/>
          </a:bodyPr>
          <a:lstStyle/>
          <a:p>
            <a:r>
              <a:rPr lang="en-CA" sz="4100" b="1" dirty="0">
                <a:solidFill>
                  <a:srgbClr val="FF3333"/>
                </a:solidFill>
                <a:latin typeface="+mj-lt"/>
                <a:ea typeface="+mj-ea"/>
                <a:cs typeface="+mj-cs"/>
              </a:rPr>
              <a:t>Project resources</a:t>
            </a:r>
            <a:endParaRPr lang="en-CA" dirty="0">
              <a:solidFill>
                <a:srgbClr val="656565"/>
              </a:solidFill>
              <a:latin typeface="open sans" panose="020B0606030504020204" pitchFamily="34" charset="0"/>
            </a:endParaRPr>
          </a:p>
          <a:p>
            <a:pPr marL="0" indent="0">
              <a:buNone/>
            </a:pPr>
            <a:r>
              <a:rPr lang="en-CA" dirty="0">
                <a:solidFill>
                  <a:srgbClr val="656565"/>
                </a:solidFill>
                <a:latin typeface="open sans" panose="020B0606030504020204" pitchFamily="34" charset="0"/>
              </a:rPr>
              <a:t>Do you have the skills to deliver this?</a:t>
            </a:r>
          </a:p>
          <a:p>
            <a:pPr marL="0" indent="0">
              <a:buNone/>
            </a:pPr>
            <a:r>
              <a:rPr lang="en-CA" dirty="0">
                <a:solidFill>
                  <a:srgbClr val="656565"/>
                </a:solidFill>
                <a:latin typeface="open sans" panose="020B0606030504020204" pitchFamily="34" charset="0"/>
              </a:rPr>
              <a:t>Have you worked together on another project?</a:t>
            </a:r>
          </a:p>
          <a:p>
            <a:pPr marL="0" indent="0">
              <a:buNone/>
            </a:pPr>
            <a:r>
              <a:rPr lang="en-CA" dirty="0">
                <a:solidFill>
                  <a:srgbClr val="656565"/>
                </a:solidFill>
                <a:latin typeface="open sans" panose="020B0606030504020204" pitchFamily="34" charset="0"/>
              </a:rPr>
              <a:t>What if it goes wrong?</a:t>
            </a:r>
          </a:p>
          <a:p>
            <a:endParaRPr lang="en-CA" dirty="0"/>
          </a:p>
        </p:txBody>
      </p:sp>
    </p:spTree>
    <p:extLst>
      <p:ext uri="{BB962C8B-B14F-4D97-AF65-F5344CB8AC3E}">
        <p14:creationId xmlns:p14="http://schemas.microsoft.com/office/powerpoint/2010/main" val="816554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0DFE-6E1A-4D12-B76B-76EBED8799AB}"/>
              </a:ext>
            </a:extLst>
          </p:cNvPr>
          <p:cNvSpPr>
            <a:spLocks noGrp="1"/>
          </p:cNvSpPr>
          <p:nvPr>
            <p:ph type="title"/>
          </p:nvPr>
        </p:nvSpPr>
        <p:spPr/>
        <p:txBody>
          <a:bodyPr/>
          <a:lstStyle/>
          <a:p>
            <a:r>
              <a:rPr lang="en-CA" dirty="0"/>
              <a:t>What did I </a:t>
            </a:r>
            <a:r>
              <a:rPr lang="en-CA" b="1" dirty="0">
                <a:solidFill>
                  <a:srgbClr val="FF3333"/>
                </a:solidFill>
              </a:rPr>
              <a:t>learn</a:t>
            </a:r>
            <a:r>
              <a:rPr lang="en-CA" dirty="0"/>
              <a:t>?</a:t>
            </a:r>
          </a:p>
        </p:txBody>
      </p:sp>
      <p:sp>
        <p:nvSpPr>
          <p:cNvPr id="3" name="Content Placeholder 2">
            <a:extLst>
              <a:ext uri="{FF2B5EF4-FFF2-40B4-BE49-F238E27FC236}">
                <a16:creationId xmlns:a16="http://schemas.microsoft.com/office/drawing/2014/main" id="{82691D29-2845-4BB1-96BE-0A9D88AFE4A5}"/>
              </a:ext>
            </a:extLst>
          </p:cNvPr>
          <p:cNvSpPr>
            <a:spLocks noGrp="1"/>
          </p:cNvSpPr>
          <p:nvPr>
            <p:ph sz="half" idx="1"/>
          </p:nvPr>
        </p:nvSpPr>
        <p:spPr/>
        <p:txBody>
          <a:bodyPr>
            <a:normAutofit/>
          </a:bodyPr>
          <a:lstStyle/>
          <a:p>
            <a:r>
              <a:rPr lang="en-CA" sz="4400" b="1" dirty="0">
                <a:solidFill>
                  <a:srgbClr val="FF3333"/>
                </a:solidFill>
                <a:latin typeface="+mj-lt"/>
                <a:ea typeface="+mj-ea"/>
                <a:cs typeface="+mj-cs"/>
              </a:rPr>
              <a:t>Team size</a:t>
            </a:r>
          </a:p>
          <a:p>
            <a:pPr marL="0" indent="0">
              <a:buNone/>
            </a:pPr>
            <a:r>
              <a:rPr lang="en-CA" dirty="0">
                <a:solidFill>
                  <a:srgbClr val="656565"/>
                </a:solidFill>
                <a:latin typeface="open sans" panose="020B0606030504020204" pitchFamily="34" charset="0"/>
              </a:rPr>
              <a:t>Do you have capacity to deliver this project?</a:t>
            </a:r>
          </a:p>
          <a:p>
            <a:pPr marL="0" indent="0">
              <a:buNone/>
            </a:pPr>
            <a:r>
              <a:rPr lang="en-CA" dirty="0">
                <a:solidFill>
                  <a:srgbClr val="656565"/>
                </a:solidFill>
                <a:latin typeface="open sans" panose="020B0606030504020204" pitchFamily="34" charset="0"/>
              </a:rPr>
              <a:t>Do you need a PM to manage your internal team?</a:t>
            </a:r>
          </a:p>
          <a:p>
            <a:pPr marL="0" indent="0">
              <a:buNone/>
            </a:pPr>
            <a:r>
              <a:rPr lang="en-CA" dirty="0">
                <a:solidFill>
                  <a:srgbClr val="656565"/>
                </a:solidFill>
                <a:latin typeface="open sans" panose="020B0606030504020204" pitchFamily="34" charset="0"/>
              </a:rPr>
              <a:t>Small teams are best.</a:t>
            </a:r>
          </a:p>
          <a:p>
            <a:pPr marL="0" indent="0">
              <a:buNone/>
            </a:pPr>
            <a:r>
              <a:rPr lang="en-CA" dirty="0">
                <a:solidFill>
                  <a:srgbClr val="656565"/>
                </a:solidFill>
                <a:latin typeface="open sans" panose="020B0606030504020204" pitchFamily="34" charset="0"/>
              </a:rPr>
              <a:t>What if it goes wrong?</a:t>
            </a:r>
          </a:p>
          <a:p>
            <a:pPr marL="0" indent="0">
              <a:buNone/>
            </a:pPr>
            <a:endParaRPr lang="en-CA" dirty="0">
              <a:solidFill>
                <a:srgbClr val="656565"/>
              </a:solidFill>
              <a:latin typeface="open sans" panose="020B0606030504020204" pitchFamily="34" charset="0"/>
            </a:endParaRPr>
          </a:p>
        </p:txBody>
      </p:sp>
      <p:sp>
        <p:nvSpPr>
          <p:cNvPr id="4" name="Content Placeholder 3">
            <a:extLst>
              <a:ext uri="{FF2B5EF4-FFF2-40B4-BE49-F238E27FC236}">
                <a16:creationId xmlns:a16="http://schemas.microsoft.com/office/drawing/2014/main" id="{F30D1D08-D447-49BE-B1F4-09D5943C01CD}"/>
              </a:ext>
            </a:extLst>
          </p:cNvPr>
          <p:cNvSpPr>
            <a:spLocks noGrp="1"/>
          </p:cNvSpPr>
          <p:nvPr>
            <p:ph sz="half" idx="2"/>
          </p:nvPr>
        </p:nvSpPr>
        <p:spPr/>
        <p:txBody>
          <a:bodyPr>
            <a:normAutofit/>
          </a:bodyPr>
          <a:lstStyle/>
          <a:p>
            <a:r>
              <a:rPr lang="en-CA" sz="4400" b="1" dirty="0">
                <a:solidFill>
                  <a:srgbClr val="FF3333"/>
                </a:solidFill>
                <a:latin typeface="+mj-lt"/>
                <a:ea typeface="+mj-ea"/>
                <a:cs typeface="+mj-cs"/>
              </a:rPr>
              <a:t>Client team</a:t>
            </a:r>
          </a:p>
          <a:p>
            <a:pPr marL="0" indent="0">
              <a:buNone/>
            </a:pPr>
            <a:r>
              <a:rPr lang="en-CA" dirty="0">
                <a:solidFill>
                  <a:srgbClr val="656565"/>
                </a:solidFill>
                <a:latin typeface="open sans" panose="020B0606030504020204" pitchFamily="34" charset="0"/>
              </a:rPr>
              <a:t>Make best friends with the Project Manager.</a:t>
            </a:r>
          </a:p>
          <a:p>
            <a:pPr marL="0" indent="0">
              <a:buNone/>
            </a:pPr>
            <a:r>
              <a:rPr lang="en-CA" dirty="0">
                <a:solidFill>
                  <a:srgbClr val="656565"/>
                </a:solidFill>
                <a:latin typeface="open sans" panose="020B0606030504020204" pitchFamily="34" charset="0"/>
              </a:rPr>
              <a:t>Treat their team like you’d like to be treated.</a:t>
            </a:r>
          </a:p>
          <a:p>
            <a:pPr marL="0" indent="0">
              <a:buNone/>
            </a:pPr>
            <a:r>
              <a:rPr lang="en-CA" dirty="0">
                <a:solidFill>
                  <a:srgbClr val="656565"/>
                </a:solidFill>
                <a:latin typeface="open sans" panose="020B0606030504020204" pitchFamily="34" charset="0"/>
              </a:rPr>
              <a:t>Ask questions if you are not sure.</a:t>
            </a:r>
          </a:p>
          <a:p>
            <a:pPr marL="0" indent="0">
              <a:buNone/>
            </a:pPr>
            <a:r>
              <a:rPr lang="en-CA" dirty="0">
                <a:solidFill>
                  <a:srgbClr val="656565"/>
                </a:solidFill>
                <a:latin typeface="open sans" panose="020B0606030504020204" pitchFamily="34" charset="0"/>
              </a:rPr>
              <a:t>What if it goes wrong?</a:t>
            </a:r>
          </a:p>
          <a:p>
            <a:pPr marL="0" indent="0">
              <a:buNone/>
            </a:pPr>
            <a:endParaRPr lang="en-CA" dirty="0"/>
          </a:p>
        </p:txBody>
      </p:sp>
    </p:spTree>
    <p:extLst>
      <p:ext uri="{BB962C8B-B14F-4D97-AF65-F5344CB8AC3E}">
        <p14:creationId xmlns:p14="http://schemas.microsoft.com/office/powerpoint/2010/main" val="2947943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0DFE-6E1A-4D12-B76B-76EBED8799AB}"/>
              </a:ext>
            </a:extLst>
          </p:cNvPr>
          <p:cNvSpPr>
            <a:spLocks noGrp="1"/>
          </p:cNvSpPr>
          <p:nvPr>
            <p:ph type="title"/>
          </p:nvPr>
        </p:nvSpPr>
        <p:spPr/>
        <p:txBody>
          <a:bodyPr/>
          <a:lstStyle/>
          <a:p>
            <a:r>
              <a:rPr lang="en-CA" dirty="0"/>
              <a:t>What did I </a:t>
            </a:r>
            <a:r>
              <a:rPr lang="en-CA" b="1" dirty="0">
                <a:solidFill>
                  <a:srgbClr val="FF3333"/>
                </a:solidFill>
              </a:rPr>
              <a:t>learn</a:t>
            </a:r>
            <a:r>
              <a:rPr lang="en-CA" dirty="0"/>
              <a:t>?</a:t>
            </a:r>
          </a:p>
        </p:txBody>
      </p:sp>
      <p:sp>
        <p:nvSpPr>
          <p:cNvPr id="3" name="Content Placeholder 2">
            <a:extLst>
              <a:ext uri="{FF2B5EF4-FFF2-40B4-BE49-F238E27FC236}">
                <a16:creationId xmlns:a16="http://schemas.microsoft.com/office/drawing/2014/main" id="{82691D29-2845-4BB1-96BE-0A9D88AFE4A5}"/>
              </a:ext>
            </a:extLst>
          </p:cNvPr>
          <p:cNvSpPr>
            <a:spLocks noGrp="1"/>
          </p:cNvSpPr>
          <p:nvPr>
            <p:ph sz="half" idx="1"/>
          </p:nvPr>
        </p:nvSpPr>
        <p:spPr/>
        <p:txBody>
          <a:bodyPr>
            <a:normAutofit/>
          </a:bodyPr>
          <a:lstStyle/>
          <a:p>
            <a:r>
              <a:rPr lang="en-CA" sz="4400" b="1" dirty="0">
                <a:solidFill>
                  <a:srgbClr val="FF3333"/>
                </a:solidFill>
                <a:latin typeface="+mj-lt"/>
                <a:ea typeface="+mj-ea"/>
                <a:cs typeface="+mj-cs"/>
              </a:rPr>
              <a:t>SQL</a:t>
            </a:r>
            <a:r>
              <a:rPr lang="en-CA" dirty="0">
                <a:solidFill>
                  <a:srgbClr val="656565"/>
                </a:solidFill>
                <a:latin typeface="open sans" panose="020B0606030504020204" pitchFamily="34" charset="0"/>
              </a:rPr>
              <a:t> </a:t>
            </a:r>
            <a:r>
              <a:rPr lang="en-CA" sz="4400" b="1" dirty="0">
                <a:solidFill>
                  <a:srgbClr val="FF3333"/>
                </a:solidFill>
                <a:latin typeface="+mj-lt"/>
                <a:ea typeface="+mj-ea"/>
                <a:cs typeface="+mj-cs"/>
              </a:rPr>
              <a:t>Upgrade path</a:t>
            </a:r>
          </a:p>
          <a:p>
            <a:pPr marL="0" indent="0">
              <a:buNone/>
            </a:pPr>
            <a:r>
              <a:rPr lang="en-CA" dirty="0">
                <a:solidFill>
                  <a:srgbClr val="656565"/>
                </a:solidFill>
                <a:latin typeface="open sans" panose="020B0606030504020204" pitchFamily="34" charset="0"/>
              </a:rPr>
              <a:t>SQL 2019 can run compatibility 100 databases</a:t>
            </a:r>
          </a:p>
          <a:p>
            <a:pPr marL="0" indent="0">
              <a:buNone/>
            </a:pPr>
            <a:r>
              <a:rPr lang="en-CA" dirty="0">
                <a:solidFill>
                  <a:srgbClr val="656565"/>
                </a:solidFill>
                <a:latin typeface="open sans" panose="020B0606030504020204" pitchFamily="34" charset="0"/>
              </a:rPr>
              <a:t>Test anything pre-SQL 2014 on SQL 2016, if it works then you’ll be good.</a:t>
            </a:r>
          </a:p>
          <a:p>
            <a:pPr marL="0" indent="0">
              <a:buNone/>
            </a:pPr>
            <a:r>
              <a:rPr lang="en-CA" dirty="0">
                <a:solidFill>
                  <a:srgbClr val="656565"/>
                </a:solidFill>
                <a:latin typeface="open sans" panose="020B0606030504020204" pitchFamily="34" charset="0"/>
              </a:rPr>
              <a:t>Data Migration Assistant</a:t>
            </a:r>
          </a:p>
          <a:p>
            <a:pPr marL="0" indent="0">
              <a:buNone/>
            </a:pPr>
            <a:r>
              <a:rPr lang="en-CA" dirty="0">
                <a:solidFill>
                  <a:srgbClr val="656565"/>
                </a:solidFill>
                <a:latin typeface="open sans" panose="020B0606030504020204" pitchFamily="34" charset="0"/>
              </a:rPr>
              <a:t>What if it goes wrong?</a:t>
            </a:r>
          </a:p>
          <a:p>
            <a:pPr marL="0" indent="0">
              <a:buNone/>
            </a:pPr>
            <a:endParaRPr lang="en-CA" dirty="0"/>
          </a:p>
        </p:txBody>
      </p:sp>
      <p:sp>
        <p:nvSpPr>
          <p:cNvPr id="4" name="Content Placeholder 3">
            <a:extLst>
              <a:ext uri="{FF2B5EF4-FFF2-40B4-BE49-F238E27FC236}">
                <a16:creationId xmlns:a16="http://schemas.microsoft.com/office/drawing/2014/main" id="{F30D1D08-D447-49BE-B1F4-09D5943C01CD}"/>
              </a:ext>
            </a:extLst>
          </p:cNvPr>
          <p:cNvSpPr>
            <a:spLocks noGrp="1"/>
          </p:cNvSpPr>
          <p:nvPr>
            <p:ph sz="half" idx="2"/>
          </p:nvPr>
        </p:nvSpPr>
        <p:spPr/>
        <p:txBody>
          <a:bodyPr>
            <a:normAutofit/>
          </a:bodyPr>
          <a:lstStyle/>
          <a:p>
            <a:r>
              <a:rPr lang="en-CA" sz="4400" b="1" dirty="0">
                <a:solidFill>
                  <a:srgbClr val="FF3333"/>
                </a:solidFill>
                <a:latin typeface="+mj-lt"/>
                <a:ea typeface="+mj-ea"/>
                <a:cs typeface="+mj-cs"/>
              </a:rPr>
              <a:t>Cutover</a:t>
            </a:r>
            <a:r>
              <a:rPr lang="en-CA" dirty="0">
                <a:solidFill>
                  <a:srgbClr val="656565"/>
                </a:solidFill>
                <a:latin typeface="open sans" panose="020B0606030504020204" pitchFamily="34" charset="0"/>
              </a:rPr>
              <a:t> </a:t>
            </a:r>
            <a:r>
              <a:rPr lang="en-CA" sz="4400" b="1" dirty="0">
                <a:solidFill>
                  <a:srgbClr val="FF3333"/>
                </a:solidFill>
                <a:latin typeface="+mj-lt"/>
                <a:ea typeface="+mj-ea"/>
                <a:cs typeface="+mj-cs"/>
              </a:rPr>
              <a:t>downtime</a:t>
            </a:r>
          </a:p>
          <a:p>
            <a:pPr marL="0" indent="0">
              <a:buNone/>
            </a:pPr>
            <a:r>
              <a:rPr lang="en-CA" dirty="0">
                <a:solidFill>
                  <a:srgbClr val="656565"/>
                </a:solidFill>
                <a:latin typeface="open sans" panose="020B0606030504020204" pitchFamily="34" charset="0"/>
              </a:rPr>
              <a:t>Aim for a reasonable time, 4 hours. </a:t>
            </a:r>
          </a:p>
          <a:p>
            <a:pPr marL="0" indent="0">
              <a:buNone/>
            </a:pPr>
            <a:r>
              <a:rPr lang="en-CA" dirty="0">
                <a:solidFill>
                  <a:srgbClr val="656565"/>
                </a:solidFill>
                <a:latin typeface="open sans" panose="020B0606030504020204" pitchFamily="34" charset="0"/>
              </a:rPr>
              <a:t>Do this in the middle of the week where possible, it’s hard to get hold of people on weekends.</a:t>
            </a:r>
          </a:p>
          <a:p>
            <a:pPr marL="0" indent="0">
              <a:buNone/>
            </a:pPr>
            <a:r>
              <a:rPr lang="en-CA" dirty="0">
                <a:solidFill>
                  <a:srgbClr val="656565"/>
                </a:solidFill>
                <a:latin typeface="open sans" panose="020B0606030504020204" pitchFamily="34" charset="0"/>
              </a:rPr>
              <a:t>What if it goes wrong?</a:t>
            </a:r>
          </a:p>
          <a:p>
            <a:endParaRPr lang="en-CA" dirty="0"/>
          </a:p>
        </p:txBody>
      </p:sp>
    </p:spTree>
    <p:extLst>
      <p:ext uri="{BB962C8B-B14F-4D97-AF65-F5344CB8AC3E}">
        <p14:creationId xmlns:p14="http://schemas.microsoft.com/office/powerpoint/2010/main" val="978969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picture containing indoor, person&#10;&#10;Description automatically generated">
            <a:extLst>
              <a:ext uri="{FF2B5EF4-FFF2-40B4-BE49-F238E27FC236}">
                <a16:creationId xmlns:a16="http://schemas.microsoft.com/office/drawing/2014/main" id="{734A72D7-D189-4326-90DA-8A9FC841D1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555" b="31316"/>
          <a:stretch/>
        </p:blipFill>
        <p:spPr bwMode="auto">
          <a:xfrm>
            <a:off x="0" y="-1"/>
            <a:ext cx="12192000" cy="5871411"/>
          </a:xfrm>
          <a:prstGeom prst="rect">
            <a:avLst/>
          </a:prstGeom>
          <a:noFill/>
        </p:spPr>
      </p:pic>
      <p:sp>
        <p:nvSpPr>
          <p:cNvPr id="8" name="Title 7">
            <a:extLst>
              <a:ext uri="{FF2B5EF4-FFF2-40B4-BE49-F238E27FC236}">
                <a16:creationId xmlns:a16="http://schemas.microsoft.com/office/drawing/2014/main" id="{BB517A8B-EFAF-4BAE-8F0F-5701A9283A61}"/>
              </a:ext>
            </a:extLst>
          </p:cNvPr>
          <p:cNvSpPr>
            <a:spLocks noGrp="1"/>
          </p:cNvSpPr>
          <p:nvPr>
            <p:ph type="title"/>
          </p:nvPr>
        </p:nvSpPr>
        <p:spPr>
          <a:xfrm>
            <a:off x="146384" y="2409323"/>
            <a:ext cx="2947738" cy="1052762"/>
          </a:xfrm>
        </p:spPr>
        <p:txBody>
          <a:bodyPr>
            <a:normAutofit/>
          </a:bodyPr>
          <a:lstStyle/>
          <a:p>
            <a:pPr algn="ctr"/>
            <a:r>
              <a:rPr lang="en-NZ" b="1" dirty="0">
                <a:solidFill>
                  <a:srgbClr val="FF0000"/>
                </a:solidFill>
              </a:rPr>
              <a:t>Demo</a:t>
            </a:r>
            <a:r>
              <a:rPr lang="en-NZ" dirty="0">
                <a:solidFill>
                  <a:schemeClr val="bg1"/>
                </a:solidFill>
              </a:rPr>
              <a:t> time</a:t>
            </a:r>
            <a:endParaRPr lang="en-NZ" b="1" dirty="0">
              <a:solidFill>
                <a:srgbClr val="FF3333"/>
              </a:solidFill>
            </a:endParaRPr>
          </a:p>
        </p:txBody>
      </p:sp>
    </p:spTree>
    <p:extLst>
      <p:ext uri="{BB962C8B-B14F-4D97-AF65-F5344CB8AC3E}">
        <p14:creationId xmlns:p14="http://schemas.microsoft.com/office/powerpoint/2010/main" val="1363332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42FB-E8D7-44FB-87CF-9C71E207A030}"/>
              </a:ext>
            </a:extLst>
          </p:cNvPr>
          <p:cNvSpPr>
            <a:spLocks noGrp="1"/>
          </p:cNvSpPr>
          <p:nvPr>
            <p:ph type="title"/>
          </p:nvPr>
        </p:nvSpPr>
        <p:spPr>
          <a:xfrm>
            <a:off x="831850" y="288758"/>
            <a:ext cx="10515600" cy="1973179"/>
          </a:xfrm>
        </p:spPr>
        <p:txBody>
          <a:bodyPr>
            <a:normAutofit/>
          </a:bodyPr>
          <a:lstStyle/>
          <a:p>
            <a:r>
              <a:rPr lang="en-US" b="0" i="0" u="none" strike="noStrike" dirty="0">
                <a:solidFill>
                  <a:srgbClr val="656565"/>
                </a:solidFill>
                <a:effectLst/>
                <a:latin typeface="open sans" panose="020B0606030504020204" pitchFamily="34" charset="0"/>
              </a:rPr>
              <a:t>The Sullivan framework for not </a:t>
            </a:r>
            <a:r>
              <a:rPr lang="en-US" dirty="0">
                <a:solidFill>
                  <a:srgbClr val="656565"/>
                </a:solidFill>
                <a:latin typeface="open sans" panose="020B0606030504020204" pitchFamily="34" charset="0"/>
              </a:rPr>
              <a:t>breaking</a:t>
            </a:r>
            <a:r>
              <a:rPr lang="en-US" b="0" i="0" u="none" strike="noStrike" dirty="0">
                <a:solidFill>
                  <a:srgbClr val="656565"/>
                </a:solidFill>
                <a:effectLst/>
                <a:latin typeface="open sans" panose="020B0606030504020204" pitchFamily="34" charset="0"/>
              </a:rPr>
              <a:t> SQL projects</a:t>
            </a:r>
            <a:endParaRPr lang="en-CA" dirty="0"/>
          </a:p>
        </p:txBody>
      </p:sp>
      <p:sp>
        <p:nvSpPr>
          <p:cNvPr id="3" name="Text Placeholder 2">
            <a:extLst>
              <a:ext uri="{FF2B5EF4-FFF2-40B4-BE49-F238E27FC236}">
                <a16:creationId xmlns:a16="http://schemas.microsoft.com/office/drawing/2014/main" id="{7087BE4E-2730-4400-90BC-4CE1FA84280D}"/>
              </a:ext>
            </a:extLst>
          </p:cNvPr>
          <p:cNvSpPr>
            <a:spLocks noGrp="1"/>
          </p:cNvSpPr>
          <p:nvPr>
            <p:ph type="body" idx="1"/>
          </p:nvPr>
        </p:nvSpPr>
        <p:spPr>
          <a:xfrm>
            <a:off x="318837" y="2586789"/>
            <a:ext cx="11634537" cy="3158919"/>
          </a:xfrm>
        </p:spPr>
        <p:txBody>
          <a:bodyPr>
            <a:normAutofit/>
          </a:bodyPr>
          <a:lstStyle/>
          <a:p>
            <a:pPr marL="228600" indent="-228600">
              <a:buFont typeface="Arial" panose="020B0604020202020204" pitchFamily="34" charset="0"/>
              <a:buChar char="•"/>
            </a:pPr>
            <a:r>
              <a:rPr lang="en-CA" sz="4400" b="1" dirty="0">
                <a:solidFill>
                  <a:srgbClr val="FF3333"/>
                </a:solidFill>
                <a:latin typeface="+mj-lt"/>
                <a:ea typeface="+mj-ea"/>
                <a:cs typeface="+mj-cs"/>
              </a:rPr>
              <a:t>Assume everything will break.</a:t>
            </a:r>
          </a:p>
          <a:p>
            <a:pPr marL="228600" indent="-228600">
              <a:buFont typeface="Arial" panose="020B0604020202020204" pitchFamily="34" charset="0"/>
              <a:buChar char="•"/>
            </a:pPr>
            <a:r>
              <a:rPr lang="en-CA" sz="4400" b="1" dirty="0">
                <a:solidFill>
                  <a:srgbClr val="FF3333"/>
                </a:solidFill>
                <a:latin typeface="+mj-lt"/>
                <a:ea typeface="+mj-ea"/>
                <a:cs typeface="+mj-cs"/>
              </a:rPr>
              <a:t>Document everything in your design.</a:t>
            </a:r>
          </a:p>
          <a:p>
            <a:pPr marL="228600" indent="-228600">
              <a:buFont typeface="Arial" panose="020B0604020202020204" pitchFamily="34" charset="0"/>
              <a:buChar char="•"/>
            </a:pPr>
            <a:r>
              <a:rPr lang="en-CA" sz="4400" b="1" dirty="0">
                <a:solidFill>
                  <a:srgbClr val="FF3333"/>
                </a:solidFill>
                <a:latin typeface="+mj-lt"/>
                <a:ea typeface="+mj-ea"/>
                <a:cs typeface="+mj-cs"/>
              </a:rPr>
              <a:t>Have the client agree on everything in your design.</a:t>
            </a:r>
          </a:p>
          <a:p>
            <a:pPr marL="228600" indent="-228600">
              <a:buFont typeface="Arial" panose="020B0604020202020204" pitchFamily="34" charset="0"/>
              <a:buChar char="•"/>
            </a:pPr>
            <a:r>
              <a:rPr lang="en-CA" sz="4400" b="1" dirty="0">
                <a:solidFill>
                  <a:srgbClr val="FF3333"/>
                </a:solidFill>
                <a:latin typeface="+mj-lt"/>
                <a:ea typeface="+mj-ea"/>
                <a:cs typeface="+mj-cs"/>
              </a:rPr>
              <a:t>Build what you designed.</a:t>
            </a:r>
          </a:p>
        </p:txBody>
      </p:sp>
    </p:spTree>
    <p:extLst>
      <p:ext uri="{BB962C8B-B14F-4D97-AF65-F5344CB8AC3E}">
        <p14:creationId xmlns:p14="http://schemas.microsoft.com/office/powerpoint/2010/main" val="91252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9219DB-FF82-4C6E-9E5C-24BEF8001A4A}"/>
              </a:ext>
            </a:extLst>
          </p:cNvPr>
          <p:cNvSpPr/>
          <p:nvPr/>
        </p:nvSpPr>
        <p:spPr>
          <a:xfrm>
            <a:off x="2876" y="-4313"/>
            <a:ext cx="12191998" cy="5865961"/>
          </a:xfrm>
          <a:prstGeom prst="rect">
            <a:avLst/>
          </a:prstGeom>
          <a:solidFill>
            <a:schemeClr val="bg1">
              <a:lumMod val="9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áfico 3">
            <a:extLst>
              <a:ext uri="{FF2B5EF4-FFF2-40B4-BE49-F238E27FC236}">
                <a16:creationId xmlns:a16="http://schemas.microsoft.com/office/drawing/2014/main" id="{FF2D5FE9-951E-4C6B-AB20-489A46D209A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8485521" y="-850859"/>
            <a:ext cx="6218364" cy="6858000"/>
          </a:xfrm>
          <a:prstGeom prst="rect">
            <a:avLst/>
          </a:prstGeom>
          <a:effectLst>
            <a:outerShdw blurRad="114300" dist="127000" dir="2700000" algn="tl" rotWithShape="0">
              <a:prstClr val="black">
                <a:alpha val="25000"/>
              </a:prstClr>
            </a:outerShdw>
          </a:effectLst>
        </p:spPr>
      </p:pic>
      <p:pic>
        <p:nvPicPr>
          <p:cNvPr id="10" name="Gráfico 9">
            <a:extLst>
              <a:ext uri="{FF2B5EF4-FFF2-40B4-BE49-F238E27FC236}">
                <a16:creationId xmlns:a16="http://schemas.microsoft.com/office/drawing/2014/main" id="{093146CE-4561-420B-A625-1CB518C5F4A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3731087" y="-965159"/>
            <a:ext cx="6218364" cy="6858000"/>
          </a:xfrm>
          <a:prstGeom prst="rect">
            <a:avLst/>
          </a:prstGeom>
          <a:effectLst>
            <a:outerShdw blurRad="114300" dist="127000" dir="2700000" algn="tl" rotWithShape="0">
              <a:prstClr val="black">
                <a:alpha val="25000"/>
              </a:prstClr>
            </a:outerShdw>
          </a:effectLst>
        </p:spPr>
      </p:pic>
      <p:sp>
        <p:nvSpPr>
          <p:cNvPr id="11" name="TextBox 10">
            <a:extLst>
              <a:ext uri="{FF2B5EF4-FFF2-40B4-BE49-F238E27FC236}">
                <a16:creationId xmlns:a16="http://schemas.microsoft.com/office/drawing/2014/main" id="{166FF0FD-6FC6-468C-9931-E24F6D7D6A10}"/>
              </a:ext>
            </a:extLst>
          </p:cNvPr>
          <p:cNvSpPr txBox="1"/>
          <p:nvPr/>
        </p:nvSpPr>
        <p:spPr>
          <a:xfrm>
            <a:off x="3639153" y="581656"/>
            <a:ext cx="49136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spc="300" dirty="0">
                <a:solidFill>
                  <a:schemeClr val="tx1">
                    <a:lumMod val="65000"/>
                    <a:lumOff val="35000"/>
                  </a:schemeClr>
                </a:solidFill>
                <a:latin typeface="Roboto" panose="02000000000000000000" pitchFamily="2" charset="0"/>
                <a:ea typeface="Roboto" panose="02000000000000000000" pitchFamily="2" charset="0"/>
              </a:rPr>
              <a:t>GROUPBY 2021 | </a:t>
            </a:r>
            <a:r>
              <a:rPr lang="en-US" sz="2000" b="1" spc="300" dirty="0">
                <a:solidFill>
                  <a:srgbClr val="FF0000"/>
                </a:solidFill>
                <a:latin typeface="Roboto" panose="02000000000000000000" pitchFamily="2" charset="0"/>
                <a:ea typeface="Roboto" panose="02000000000000000000" pitchFamily="2" charset="0"/>
              </a:rPr>
              <a:t>OCT 26-27</a:t>
            </a:r>
            <a:endParaRPr lang="en-US" sz="2000" spc="300" dirty="0">
              <a:latin typeface="Roboto" panose="02000000000000000000" pitchFamily="2" charset="0"/>
              <a:ea typeface="Roboto" panose="02000000000000000000" pitchFamily="2" charset="0"/>
              <a:cs typeface="+mn-lt"/>
            </a:endParaRPr>
          </a:p>
        </p:txBody>
      </p:sp>
      <p:sp>
        <p:nvSpPr>
          <p:cNvPr id="9" name="Rectangle: Rounded Corners 8">
            <a:extLst>
              <a:ext uri="{FF2B5EF4-FFF2-40B4-BE49-F238E27FC236}">
                <a16:creationId xmlns:a16="http://schemas.microsoft.com/office/drawing/2014/main" id="{4D7E98B4-248B-45E7-A2B9-5EF2CE548C22}"/>
              </a:ext>
            </a:extLst>
          </p:cNvPr>
          <p:cNvSpPr/>
          <p:nvPr/>
        </p:nvSpPr>
        <p:spPr>
          <a:xfrm>
            <a:off x="879895" y="1289650"/>
            <a:ext cx="10437960" cy="4111923"/>
          </a:xfrm>
          <a:prstGeom prst="roundRect">
            <a:avLst/>
          </a:prstGeom>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10094D-0D96-4518-B594-E2392596BFA3}"/>
              </a:ext>
            </a:extLst>
          </p:cNvPr>
          <p:cNvSpPr txBox="1"/>
          <p:nvPr/>
        </p:nvSpPr>
        <p:spPr>
          <a:xfrm>
            <a:off x="2206924" y="2470029"/>
            <a:ext cx="7784797" cy="833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3600" dirty="0">
                <a:latin typeface="Yu Gothic UI Light"/>
                <a:ea typeface="Yu Gothic UI Light"/>
              </a:rPr>
              <a:t>Question time</a:t>
            </a:r>
            <a:endParaRPr lang="en-US" dirty="0"/>
          </a:p>
        </p:txBody>
      </p:sp>
    </p:spTree>
    <p:extLst>
      <p:ext uri="{BB962C8B-B14F-4D97-AF65-F5344CB8AC3E}">
        <p14:creationId xmlns:p14="http://schemas.microsoft.com/office/powerpoint/2010/main" val="260148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EC665134-163F-4219-AD1C-189CA5E9311D}"/>
              </a:ext>
            </a:extLst>
          </p:cNvPr>
          <p:cNvSpPr/>
          <p:nvPr/>
        </p:nvSpPr>
        <p:spPr>
          <a:xfrm>
            <a:off x="2876" y="-4313"/>
            <a:ext cx="12191998" cy="5865961"/>
          </a:xfrm>
          <a:prstGeom prst="rect">
            <a:avLst/>
          </a:prstGeom>
          <a:solidFill>
            <a:schemeClr val="bg1">
              <a:lumMod val="9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áfico 9">
            <a:extLst>
              <a:ext uri="{FF2B5EF4-FFF2-40B4-BE49-F238E27FC236}">
                <a16:creationId xmlns:a16="http://schemas.microsoft.com/office/drawing/2014/main" id="{811D6189-EF3F-46B6-9948-5F4EE4F6FA70}"/>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8485521" y="-850859"/>
            <a:ext cx="6218364" cy="6858000"/>
          </a:xfrm>
          <a:prstGeom prst="rect">
            <a:avLst/>
          </a:prstGeom>
          <a:effectLst>
            <a:outerShdw blurRad="114300" dist="127000" dir="2700000" algn="tl" rotWithShape="0">
              <a:prstClr val="black">
                <a:alpha val="25000"/>
              </a:prstClr>
            </a:outerShdw>
          </a:effectLst>
        </p:spPr>
      </p:pic>
      <p:pic>
        <p:nvPicPr>
          <p:cNvPr id="12" name="Gráfico 11">
            <a:extLst>
              <a:ext uri="{FF2B5EF4-FFF2-40B4-BE49-F238E27FC236}">
                <a16:creationId xmlns:a16="http://schemas.microsoft.com/office/drawing/2014/main" id="{7286428F-9F0D-43B6-8057-5D9DEAE398E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3731087" y="-965159"/>
            <a:ext cx="6218364" cy="6858000"/>
          </a:xfrm>
          <a:prstGeom prst="rect">
            <a:avLst/>
          </a:prstGeom>
          <a:effectLst>
            <a:outerShdw blurRad="114300" dist="127000" dir="2700000" algn="tl" rotWithShape="0">
              <a:prstClr val="black">
                <a:alpha val="25000"/>
              </a:prstClr>
            </a:outerShdw>
          </a:effectLst>
        </p:spPr>
      </p:pic>
      <p:sp>
        <p:nvSpPr>
          <p:cNvPr id="13" name="TextBox 10">
            <a:extLst>
              <a:ext uri="{FF2B5EF4-FFF2-40B4-BE49-F238E27FC236}">
                <a16:creationId xmlns:a16="http://schemas.microsoft.com/office/drawing/2014/main" id="{82AD7766-2945-4E04-8C5F-FC579FC7CDC7}"/>
              </a:ext>
            </a:extLst>
          </p:cNvPr>
          <p:cNvSpPr txBox="1"/>
          <p:nvPr/>
        </p:nvSpPr>
        <p:spPr>
          <a:xfrm>
            <a:off x="3639153" y="581656"/>
            <a:ext cx="49136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spc="300" dirty="0">
                <a:solidFill>
                  <a:schemeClr val="tx1">
                    <a:lumMod val="65000"/>
                    <a:lumOff val="35000"/>
                  </a:schemeClr>
                </a:solidFill>
                <a:latin typeface="Roboto" panose="02000000000000000000" pitchFamily="2" charset="0"/>
                <a:ea typeface="Roboto" panose="02000000000000000000" pitchFamily="2" charset="0"/>
              </a:rPr>
              <a:t>GROUPBY 2021 | </a:t>
            </a:r>
            <a:r>
              <a:rPr lang="en-US" sz="2000" b="1" spc="300" dirty="0">
                <a:solidFill>
                  <a:srgbClr val="FF0000"/>
                </a:solidFill>
                <a:latin typeface="Roboto" panose="02000000000000000000" pitchFamily="2" charset="0"/>
                <a:ea typeface="Roboto" panose="02000000000000000000" pitchFamily="2" charset="0"/>
              </a:rPr>
              <a:t>OCT 26-27</a:t>
            </a:r>
            <a:endParaRPr lang="en-US" sz="2000" spc="300" dirty="0">
              <a:latin typeface="Roboto" panose="02000000000000000000" pitchFamily="2" charset="0"/>
              <a:ea typeface="Roboto" panose="02000000000000000000" pitchFamily="2" charset="0"/>
              <a:cs typeface="+mn-lt"/>
            </a:endParaRPr>
          </a:p>
        </p:txBody>
      </p:sp>
      <p:sp>
        <p:nvSpPr>
          <p:cNvPr id="4" name="Rectangle: Rounded Corners 3">
            <a:extLst>
              <a:ext uri="{FF2B5EF4-FFF2-40B4-BE49-F238E27FC236}">
                <a16:creationId xmlns:a16="http://schemas.microsoft.com/office/drawing/2014/main" id="{07EC267B-B4D5-47DC-BFB0-0B42AC84A929}"/>
              </a:ext>
            </a:extLst>
          </p:cNvPr>
          <p:cNvSpPr/>
          <p:nvPr/>
        </p:nvSpPr>
        <p:spPr>
          <a:xfrm>
            <a:off x="879895" y="1289650"/>
            <a:ext cx="10437960" cy="4111923"/>
          </a:xfrm>
          <a:prstGeom prst="roundRect">
            <a:avLst/>
          </a:prstGeom>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10094D-0D96-4518-B594-E2392596BFA3}"/>
              </a:ext>
            </a:extLst>
          </p:cNvPr>
          <p:cNvSpPr txBox="1"/>
          <p:nvPr/>
        </p:nvSpPr>
        <p:spPr>
          <a:xfrm>
            <a:off x="2206924" y="2556292"/>
            <a:ext cx="7784797" cy="14779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3200">
                <a:latin typeface="Yu Gothic UI Light"/>
                <a:ea typeface="Yu Gothic UI Light"/>
              </a:rPr>
              <a:t>Free Online Training for Data Professionals.</a:t>
            </a:r>
            <a:endParaRPr lang="en-US" sz="3200">
              <a:latin typeface="Yu Gothic UI Light"/>
              <a:ea typeface="Yu Gothic UI Light"/>
              <a:cs typeface="Calibri" panose="020F0502020204030204"/>
            </a:endParaRPr>
          </a:p>
          <a:p>
            <a:pPr algn="ctr">
              <a:lnSpc>
                <a:spcPct val="150000"/>
              </a:lnSpc>
            </a:pPr>
            <a:r>
              <a:rPr lang="en-US" sz="3200">
                <a:latin typeface="Yu Gothic UI Light"/>
                <a:ea typeface="Yu Gothic UI Light"/>
              </a:rPr>
              <a:t>By the Community for the Community.</a:t>
            </a:r>
          </a:p>
        </p:txBody>
      </p:sp>
    </p:spTree>
    <p:extLst>
      <p:ext uri="{BB962C8B-B14F-4D97-AF65-F5344CB8AC3E}">
        <p14:creationId xmlns:p14="http://schemas.microsoft.com/office/powerpoint/2010/main" val="2904052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5">
            <a:extLst>
              <a:ext uri="{FF2B5EF4-FFF2-40B4-BE49-F238E27FC236}">
                <a16:creationId xmlns:a16="http://schemas.microsoft.com/office/drawing/2014/main" id="{E4E5B6DE-0BB3-4414-B6EC-003727C06C3E}"/>
              </a:ext>
            </a:extLst>
          </p:cNvPr>
          <p:cNvSpPr/>
          <p:nvPr/>
        </p:nvSpPr>
        <p:spPr>
          <a:xfrm>
            <a:off x="2876" y="-4313"/>
            <a:ext cx="12191998" cy="5865961"/>
          </a:xfrm>
          <a:prstGeom prst="rect">
            <a:avLst/>
          </a:prstGeom>
          <a:solidFill>
            <a:schemeClr val="bg1">
              <a:lumMod val="9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áfico 16">
            <a:extLst>
              <a:ext uri="{FF2B5EF4-FFF2-40B4-BE49-F238E27FC236}">
                <a16:creationId xmlns:a16="http://schemas.microsoft.com/office/drawing/2014/main" id="{3F70F545-7583-42DE-9B1D-11A61EF6541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8485521" y="-850859"/>
            <a:ext cx="6218364" cy="6858000"/>
          </a:xfrm>
          <a:prstGeom prst="rect">
            <a:avLst/>
          </a:prstGeom>
          <a:effectLst>
            <a:outerShdw blurRad="114300" dist="127000" dir="2700000" algn="tl" rotWithShape="0">
              <a:prstClr val="black">
                <a:alpha val="25000"/>
              </a:prstClr>
            </a:outerShdw>
          </a:effectLst>
        </p:spPr>
      </p:pic>
      <p:pic>
        <p:nvPicPr>
          <p:cNvPr id="18" name="Gráfico 17">
            <a:extLst>
              <a:ext uri="{FF2B5EF4-FFF2-40B4-BE49-F238E27FC236}">
                <a16:creationId xmlns:a16="http://schemas.microsoft.com/office/drawing/2014/main" id="{B043C1A6-8812-401E-9460-DB036764D41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3731087" y="-965159"/>
            <a:ext cx="6218364" cy="6858000"/>
          </a:xfrm>
          <a:prstGeom prst="rect">
            <a:avLst/>
          </a:prstGeom>
          <a:effectLst>
            <a:outerShdw blurRad="114300" dist="127000" dir="2700000" algn="tl" rotWithShape="0">
              <a:prstClr val="black">
                <a:alpha val="25000"/>
              </a:prstClr>
            </a:outerShdw>
          </a:effectLst>
        </p:spPr>
      </p:pic>
      <p:sp>
        <p:nvSpPr>
          <p:cNvPr id="19" name="TextBox 10">
            <a:extLst>
              <a:ext uri="{FF2B5EF4-FFF2-40B4-BE49-F238E27FC236}">
                <a16:creationId xmlns:a16="http://schemas.microsoft.com/office/drawing/2014/main" id="{7CD06533-9D7A-41D2-BE51-7B3D72D60D31}"/>
              </a:ext>
            </a:extLst>
          </p:cNvPr>
          <p:cNvSpPr txBox="1"/>
          <p:nvPr/>
        </p:nvSpPr>
        <p:spPr>
          <a:xfrm>
            <a:off x="3639153" y="581656"/>
            <a:ext cx="49136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spc="300" dirty="0">
                <a:solidFill>
                  <a:schemeClr val="tx1">
                    <a:lumMod val="65000"/>
                    <a:lumOff val="35000"/>
                  </a:schemeClr>
                </a:solidFill>
                <a:latin typeface="Roboto" panose="02000000000000000000" pitchFamily="2" charset="0"/>
                <a:ea typeface="Roboto" panose="02000000000000000000" pitchFamily="2" charset="0"/>
              </a:rPr>
              <a:t>GROUPBY 2021 | </a:t>
            </a:r>
            <a:r>
              <a:rPr lang="en-US" sz="2000" b="1" spc="300" dirty="0">
                <a:solidFill>
                  <a:srgbClr val="FF0000"/>
                </a:solidFill>
                <a:latin typeface="Roboto" panose="02000000000000000000" pitchFamily="2" charset="0"/>
                <a:ea typeface="Roboto" panose="02000000000000000000" pitchFamily="2" charset="0"/>
              </a:rPr>
              <a:t>OCT 26-27</a:t>
            </a:r>
            <a:endParaRPr lang="en-US" sz="2000" spc="300" dirty="0">
              <a:latin typeface="Roboto" panose="02000000000000000000" pitchFamily="2" charset="0"/>
              <a:ea typeface="Roboto" panose="02000000000000000000" pitchFamily="2" charset="0"/>
              <a:cs typeface="+mn-lt"/>
            </a:endParaRPr>
          </a:p>
        </p:txBody>
      </p:sp>
      <p:sp>
        <p:nvSpPr>
          <p:cNvPr id="4" name="Rectangle: Rounded Corners 3">
            <a:extLst>
              <a:ext uri="{FF2B5EF4-FFF2-40B4-BE49-F238E27FC236}">
                <a16:creationId xmlns:a16="http://schemas.microsoft.com/office/drawing/2014/main" id="{6455BCFF-3F4D-4CB8-8C98-5151A2A20BDB}"/>
              </a:ext>
            </a:extLst>
          </p:cNvPr>
          <p:cNvSpPr/>
          <p:nvPr/>
        </p:nvSpPr>
        <p:spPr>
          <a:xfrm>
            <a:off x="879895" y="1088368"/>
            <a:ext cx="10437960" cy="1305040"/>
          </a:xfrm>
          <a:prstGeom prst="roundRect">
            <a:avLst/>
          </a:prstGeom>
          <a:gradFill>
            <a:gsLst>
              <a:gs pos="0">
                <a:srgbClr val="FF65AD"/>
              </a:gs>
              <a:gs pos="100000">
                <a:srgbClr val="FF8083"/>
              </a:gs>
            </a:gsLst>
            <a:lin ang="8100000" scaled="0"/>
          </a:gra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1" name="Rectangle: Rounded Corners 3">
            <a:extLst>
              <a:ext uri="{FF2B5EF4-FFF2-40B4-BE49-F238E27FC236}">
                <a16:creationId xmlns:a16="http://schemas.microsoft.com/office/drawing/2014/main" id="{0BE48D6C-A953-4CF9-9C87-D586D1D33333}"/>
              </a:ext>
            </a:extLst>
          </p:cNvPr>
          <p:cNvSpPr/>
          <p:nvPr/>
        </p:nvSpPr>
        <p:spPr>
          <a:xfrm>
            <a:off x="879895" y="4144487"/>
            <a:ext cx="10437960" cy="1305040"/>
          </a:xfrm>
          <a:prstGeom prst="roundRect">
            <a:avLst/>
          </a:prstGeom>
          <a:solidFill>
            <a:srgbClr val="231F2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A116683-55C5-4200-93E3-F53979CC0A1C}"/>
              </a:ext>
            </a:extLst>
          </p:cNvPr>
          <p:cNvSpPr txBox="1"/>
          <p:nvPr/>
        </p:nvSpPr>
        <p:spPr>
          <a:xfrm>
            <a:off x="2206924" y="4216261"/>
            <a:ext cx="7784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dirty="0">
                <a:solidFill>
                  <a:schemeClr val="bg1"/>
                </a:solidFill>
                <a:latin typeface="Roboto Bold" panose="02000000000000000000" pitchFamily="2" charset="0"/>
                <a:ea typeface="Roboto Bold" panose="02000000000000000000" pitchFamily="2" charset="0"/>
              </a:rPr>
              <a:t>Virtual Group Sponsors</a:t>
            </a:r>
            <a:endParaRPr lang="en-US" dirty="0">
              <a:solidFill>
                <a:schemeClr val="bg1"/>
              </a:solidFill>
              <a:latin typeface="Roboto Bold" panose="02000000000000000000" pitchFamily="2" charset="0"/>
              <a:ea typeface="Roboto Bold" panose="02000000000000000000" pitchFamily="2" charset="0"/>
              <a:cs typeface="Calibri"/>
            </a:endParaRPr>
          </a:p>
        </p:txBody>
      </p:sp>
      <p:sp>
        <p:nvSpPr>
          <p:cNvPr id="20" name="Rectangle: Rounded Corners 3">
            <a:extLst>
              <a:ext uri="{FF2B5EF4-FFF2-40B4-BE49-F238E27FC236}">
                <a16:creationId xmlns:a16="http://schemas.microsoft.com/office/drawing/2014/main" id="{274EDCBD-AFC2-47C6-BB44-08CE26DF5348}"/>
              </a:ext>
            </a:extLst>
          </p:cNvPr>
          <p:cNvSpPr/>
          <p:nvPr/>
        </p:nvSpPr>
        <p:spPr>
          <a:xfrm>
            <a:off x="879895" y="2618868"/>
            <a:ext cx="10437960" cy="1305040"/>
          </a:xfrm>
          <a:prstGeom prst="roundRect">
            <a:avLst/>
          </a:prstGeom>
          <a:solidFill>
            <a:srgbClr val="EF4135"/>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0326443-B1FB-410C-A527-40988CDDA44F}"/>
              </a:ext>
            </a:extLst>
          </p:cNvPr>
          <p:cNvSpPr txBox="1"/>
          <p:nvPr/>
        </p:nvSpPr>
        <p:spPr>
          <a:xfrm>
            <a:off x="2206923" y="1131490"/>
            <a:ext cx="7784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dirty="0">
                <a:solidFill>
                  <a:schemeClr val="bg1"/>
                </a:solidFill>
                <a:latin typeface="Roboto Bold" panose="02000000000000000000" pitchFamily="2" charset="0"/>
                <a:ea typeface="Roboto Bold" panose="02000000000000000000" pitchFamily="2" charset="0"/>
              </a:rPr>
              <a:t>Core Sponsors</a:t>
            </a:r>
          </a:p>
        </p:txBody>
      </p:sp>
      <p:pic>
        <p:nvPicPr>
          <p:cNvPr id="12" name="Picture 13">
            <a:extLst>
              <a:ext uri="{FF2B5EF4-FFF2-40B4-BE49-F238E27FC236}">
                <a16:creationId xmlns:a16="http://schemas.microsoft.com/office/drawing/2014/main" id="{3551DE5C-C900-4EC1-A471-F9F78DDF8A6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05267" y="1391124"/>
            <a:ext cx="2613804" cy="871268"/>
          </a:xfrm>
          <a:prstGeom prst="rect">
            <a:avLst/>
          </a:prstGeom>
        </p:spPr>
      </p:pic>
      <p:sp>
        <p:nvSpPr>
          <p:cNvPr id="14" name="TextBox 13">
            <a:extLst>
              <a:ext uri="{FF2B5EF4-FFF2-40B4-BE49-F238E27FC236}">
                <a16:creationId xmlns:a16="http://schemas.microsoft.com/office/drawing/2014/main" id="{CE0E441D-7CE5-4CD5-A7A7-444E6244701C}"/>
              </a:ext>
            </a:extLst>
          </p:cNvPr>
          <p:cNvSpPr txBox="1"/>
          <p:nvPr/>
        </p:nvSpPr>
        <p:spPr>
          <a:xfrm>
            <a:off x="2206922" y="2713208"/>
            <a:ext cx="7784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dirty="0">
                <a:solidFill>
                  <a:schemeClr val="bg1"/>
                </a:solidFill>
                <a:latin typeface="Roboto Bold" panose="02000000000000000000" pitchFamily="2" charset="0"/>
                <a:ea typeface="Roboto Bold" panose="02000000000000000000" pitchFamily="2" charset="0"/>
              </a:rPr>
              <a:t>Media Sponsors</a:t>
            </a:r>
          </a:p>
        </p:txBody>
      </p:sp>
      <p:pic>
        <p:nvPicPr>
          <p:cNvPr id="15" name="Picture 15">
            <a:extLst>
              <a:ext uri="{FF2B5EF4-FFF2-40B4-BE49-F238E27FC236}">
                <a16:creationId xmlns:a16="http://schemas.microsoft.com/office/drawing/2014/main" id="{81F1C55F-BA2E-4AA3-92C7-74BED5B142A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2928" y="1548557"/>
            <a:ext cx="2743200" cy="685799"/>
          </a:xfrm>
          <a:prstGeom prst="rect">
            <a:avLst/>
          </a:prstGeom>
        </p:spPr>
      </p:pic>
      <p:pic>
        <p:nvPicPr>
          <p:cNvPr id="22" name="Picture 13">
            <a:extLst>
              <a:ext uri="{FF2B5EF4-FFF2-40B4-BE49-F238E27FC236}">
                <a16:creationId xmlns:a16="http://schemas.microsoft.com/office/drawing/2014/main" id="{B4EEA9C9-0F35-41A4-84EE-98E2A949A2A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43596" y="3068082"/>
            <a:ext cx="2160168" cy="720056"/>
          </a:xfrm>
          <a:prstGeom prst="rect">
            <a:avLst/>
          </a:prstGeom>
        </p:spPr>
      </p:pic>
      <p:pic>
        <p:nvPicPr>
          <p:cNvPr id="23" name="Picture 15">
            <a:extLst>
              <a:ext uri="{FF2B5EF4-FFF2-40B4-BE49-F238E27FC236}">
                <a16:creationId xmlns:a16="http://schemas.microsoft.com/office/drawing/2014/main" id="{EC075891-63B1-4792-9244-4885F149C04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435322" y="3176762"/>
            <a:ext cx="2267107" cy="566776"/>
          </a:xfrm>
          <a:prstGeom prst="rect">
            <a:avLst/>
          </a:prstGeom>
        </p:spPr>
      </p:pic>
      <p:pic>
        <p:nvPicPr>
          <p:cNvPr id="3" name="Imagem 2" descr="Desenho com traços pretos em fundo branco&#10;&#10;Descrição gerada automaticamente com confiança média">
            <a:extLst>
              <a:ext uri="{FF2B5EF4-FFF2-40B4-BE49-F238E27FC236}">
                <a16:creationId xmlns:a16="http://schemas.microsoft.com/office/drawing/2014/main" id="{B8315246-E94A-4FD3-BA02-2759A604C2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1903" y="3173006"/>
            <a:ext cx="1011644" cy="618888"/>
          </a:xfrm>
          <a:prstGeom prst="rect">
            <a:avLst/>
          </a:prstGeom>
        </p:spPr>
      </p:pic>
      <p:pic>
        <p:nvPicPr>
          <p:cNvPr id="11" name="Imagem 10">
            <a:extLst>
              <a:ext uri="{FF2B5EF4-FFF2-40B4-BE49-F238E27FC236}">
                <a16:creationId xmlns:a16="http://schemas.microsoft.com/office/drawing/2014/main" id="{70634BB2-DD0E-43E7-83C7-A9BFF9602D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2666" y="4754164"/>
            <a:ext cx="2666667" cy="419048"/>
          </a:xfrm>
          <a:prstGeom prst="rect">
            <a:avLst/>
          </a:prstGeom>
        </p:spPr>
      </p:pic>
    </p:spTree>
    <p:extLst>
      <p:ext uri="{BB962C8B-B14F-4D97-AF65-F5344CB8AC3E}">
        <p14:creationId xmlns:p14="http://schemas.microsoft.com/office/powerpoint/2010/main" val="234757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DA233A74-E11D-493C-AD96-BEAC87BEF993}"/>
              </a:ext>
            </a:extLst>
          </p:cNvPr>
          <p:cNvSpPr>
            <a:spLocks noGrp="1"/>
          </p:cNvSpPr>
          <p:nvPr>
            <p:ph type="body" sz="quarter" idx="10"/>
          </p:nvPr>
        </p:nvSpPr>
        <p:spPr>
          <a:xfrm>
            <a:off x="431718" y="2175406"/>
            <a:ext cx="7623710"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pPr algn="just"/>
            <a:r>
              <a:rPr lang="en-CA" sz="1400" b="1" dirty="0">
                <a:solidFill>
                  <a:schemeClr val="tx1">
                    <a:lumMod val="85000"/>
                    <a:lumOff val="15000"/>
                  </a:schemeClr>
                </a:solidFill>
                <a:effectLst/>
                <a:latin typeface="Calibri" panose="020F0502020204030204" pitchFamily="34" charset="0"/>
                <a:ea typeface="Calibri" panose="020F0502020204030204" pitchFamily="34" charset="0"/>
              </a:rPr>
              <a:t>The Quick Version</a:t>
            </a:r>
          </a:p>
          <a:p>
            <a:pPr algn="just"/>
            <a:r>
              <a:rPr lang="en-CA" sz="1400" dirty="0">
                <a:solidFill>
                  <a:schemeClr val="tx1">
                    <a:lumMod val="85000"/>
                    <a:lumOff val="15000"/>
                  </a:schemeClr>
                </a:solidFill>
                <a:effectLst/>
                <a:latin typeface="Calibri" panose="020F0502020204030204" pitchFamily="34" charset="0"/>
                <a:ea typeface="Calibri" panose="020F0502020204030204" pitchFamily="34" charset="0"/>
              </a:rPr>
              <a:t>We are dedicated to a harassment-free experience for everyone, regardless of who you are and what makes you </a:t>
            </a:r>
            <a:r>
              <a:rPr lang="en-CA" sz="1400" i="1" dirty="0" err="1">
                <a:solidFill>
                  <a:schemeClr val="tx1">
                    <a:lumMod val="85000"/>
                    <a:lumOff val="15000"/>
                  </a:schemeClr>
                </a:solidFill>
                <a:effectLst/>
                <a:latin typeface="Calibri" panose="020F0502020204030204" pitchFamily="34" charset="0"/>
                <a:ea typeface="Calibri" panose="020F0502020204030204" pitchFamily="34" charset="0"/>
              </a:rPr>
              <a:t>you</a:t>
            </a:r>
            <a:r>
              <a:rPr lang="en-CA" sz="1400" i="1" dirty="0">
                <a:solidFill>
                  <a:schemeClr val="tx1">
                    <a:lumMod val="85000"/>
                    <a:lumOff val="15000"/>
                  </a:schemeClr>
                </a:solidFill>
                <a:effectLst/>
                <a:latin typeface="Calibri" panose="020F0502020204030204" pitchFamily="34" charset="0"/>
                <a:ea typeface="Calibri" panose="020F0502020204030204" pitchFamily="34" charset="0"/>
              </a:rPr>
              <a:t>.  </a:t>
            </a:r>
            <a:r>
              <a:rPr lang="en-CA" sz="1400" dirty="0">
                <a:solidFill>
                  <a:schemeClr val="tx1">
                    <a:lumMod val="85000"/>
                    <a:lumOff val="15000"/>
                  </a:schemeClr>
                </a:solidFill>
                <a:effectLst/>
                <a:latin typeface="Calibri" panose="020F0502020204030204" pitchFamily="34" charset="0"/>
                <a:ea typeface="Calibri" panose="020F0502020204030204" pitchFamily="34" charset="0"/>
              </a:rPr>
              <a:t>We recognize the right of any individual to attend and participate. Anyone.  This is included but not limited to gender identity and expression, sexual orientation, disability, physical appearance, body size, race, religion, or any other classification, affiliation, or label.</a:t>
            </a:r>
          </a:p>
        </p:txBody>
      </p:sp>
      <p:sp>
        <p:nvSpPr>
          <p:cNvPr id="3" name="Text Placeholder 2">
            <a:extLst>
              <a:ext uri="{FF2B5EF4-FFF2-40B4-BE49-F238E27FC236}">
                <a16:creationId xmlns:a16="http://schemas.microsoft.com/office/drawing/2014/main" id="{8A7C263A-AFD4-46D9-9DA9-30CA24E0D98E}"/>
              </a:ext>
            </a:extLst>
          </p:cNvPr>
          <p:cNvSpPr>
            <a:spLocks noGrp="1"/>
          </p:cNvSpPr>
          <p:nvPr>
            <p:ph type="body" sz="quarter" idx="11"/>
          </p:nvPr>
        </p:nvSpPr>
        <p:spPr>
          <a:xfrm>
            <a:off x="431718" y="3600450"/>
            <a:ext cx="7623710" cy="1312449"/>
          </a:xfrm>
        </p:spPr>
        <p:txBody>
          <a:bodyPr/>
          <a:lstStyle/>
          <a:p>
            <a:pPr algn="just"/>
            <a:r>
              <a:rPr lang="en-CA" sz="1400" b="1" u="sng" dirty="0">
                <a:effectLst/>
                <a:latin typeface="Calibri" panose="020F0502020204030204" pitchFamily="34" charset="0"/>
                <a:ea typeface="Calibri" panose="020F0502020204030204" pitchFamily="34" charset="0"/>
              </a:rPr>
              <a:t>We do not tolerate harassment in any form.</a:t>
            </a:r>
            <a:r>
              <a:rPr lang="en-CA" sz="1400" b="1" dirty="0">
                <a:effectLst/>
                <a:latin typeface="Calibri" panose="020F0502020204030204" pitchFamily="34" charset="0"/>
                <a:ea typeface="Calibri" panose="020F0502020204030204" pitchFamily="34" charset="0"/>
              </a:rPr>
              <a:t> </a:t>
            </a:r>
            <a:r>
              <a:rPr lang="en-CA" sz="1400" dirty="0">
                <a:effectLst/>
                <a:latin typeface="Calibri" panose="020F0502020204030204" pitchFamily="34" charset="0"/>
                <a:ea typeface="Calibri" panose="020F0502020204030204" pitchFamily="34" charset="0"/>
              </a:rPr>
              <a:t>For the duration of your engagement with </a:t>
            </a:r>
            <a:r>
              <a:rPr lang="en-CA" sz="1400" dirty="0" err="1">
                <a:effectLst/>
                <a:latin typeface="Calibri" panose="020F0502020204030204" pitchFamily="34" charset="0"/>
                <a:ea typeface="Calibri" panose="020F0502020204030204" pitchFamily="34" charset="0"/>
              </a:rPr>
              <a:t>GroupBy</a:t>
            </a:r>
            <a:r>
              <a:rPr lang="en-CA" sz="1400" dirty="0">
                <a:effectLst/>
                <a:latin typeface="Calibri" panose="020F0502020204030204" pitchFamily="34" charset="0"/>
                <a:ea typeface="Calibri" panose="020F0502020204030204" pitchFamily="34" charset="0"/>
              </a:rPr>
              <a:t> and its programs, you are expected to act appropriately and to adhere to this Code of Conduct. This includes conduct in-person and online, at the conference itself, as well as any non-conference programs that may include participants: including talks, workshops, parties, on social media, and other online forums. </a:t>
            </a:r>
            <a:r>
              <a:rPr lang="en-CA" sz="1400" dirty="0" err="1">
                <a:effectLst/>
                <a:latin typeface="Calibri" panose="020F0502020204030204" pitchFamily="34" charset="0"/>
                <a:ea typeface="Calibri" panose="020F0502020204030204" pitchFamily="34" charset="0"/>
              </a:rPr>
              <a:t>GroupBy</a:t>
            </a:r>
            <a:r>
              <a:rPr lang="en-CA" sz="1400" dirty="0">
                <a:effectLst/>
                <a:latin typeface="Calibri" panose="020F0502020204030204" pitchFamily="34" charset="0"/>
                <a:ea typeface="Calibri" panose="020F0502020204030204" pitchFamily="34" charset="0"/>
              </a:rPr>
              <a:t> participants violating these rules may be sanctioned or expelled without a refund (if that applies) at the discretion of the conference organizers.</a:t>
            </a:r>
          </a:p>
          <a:p>
            <a:pPr algn="just"/>
            <a:endParaRPr lang="en-CA" sz="1400" dirty="0">
              <a:effectLst/>
              <a:latin typeface="Calibri" panose="020F0502020204030204" pitchFamily="34" charset="0"/>
              <a:ea typeface="Calibri" panose="020F0502020204030204" pitchFamily="34" charset="0"/>
            </a:endParaRPr>
          </a:p>
          <a:p>
            <a:r>
              <a:rPr lang="en-CA" sz="1400" dirty="0">
                <a:effectLst/>
                <a:latin typeface="Calibri" panose="020F0502020204030204" pitchFamily="34" charset="0"/>
                <a:ea typeface="Calibri" panose="020F0502020204030204" pitchFamily="34" charset="0"/>
              </a:rPr>
              <a:t>You can review the full policy at: </a:t>
            </a:r>
            <a:r>
              <a:rPr lang="en-CA" sz="1400" b="1" dirty="0">
                <a:effectLst/>
                <a:latin typeface="Calibri" panose="020F0502020204030204" pitchFamily="34" charset="0"/>
                <a:ea typeface="Calibri" panose="020F0502020204030204" pitchFamily="34" charset="0"/>
                <a:hlinkClick r:id="rId3">
                  <a:extLst>
                    <a:ext uri="{A12FA001-AC4F-418D-AE19-62706E023703}">
                      <ahyp:hlinkClr xmlns:ahyp="http://schemas.microsoft.com/office/drawing/2018/hyperlinkcolor" val="tx"/>
                    </a:ext>
                  </a:extLst>
                </a:hlinkClick>
              </a:rPr>
              <a:t>GroupBy.org/Code-of-Conduct</a:t>
            </a:r>
            <a:r>
              <a:rPr lang="en-CA" sz="1400" b="1" dirty="0">
                <a:effectLst/>
                <a:latin typeface="Calibri" panose="020F0502020204030204" pitchFamily="34" charset="0"/>
                <a:ea typeface="Calibri" panose="020F0502020204030204" pitchFamily="34" charset="0"/>
              </a:rPr>
              <a:t> </a:t>
            </a:r>
          </a:p>
          <a:p>
            <a:pPr algn="just"/>
            <a:endParaRPr lang="en-CA" sz="1400" dirty="0"/>
          </a:p>
        </p:txBody>
      </p:sp>
    </p:spTree>
    <p:extLst>
      <p:ext uri="{BB962C8B-B14F-4D97-AF65-F5344CB8AC3E}">
        <p14:creationId xmlns:p14="http://schemas.microsoft.com/office/powerpoint/2010/main" val="171458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DC9B12C-F07D-45CE-A2AF-006F47821864}"/>
              </a:ext>
            </a:extLst>
          </p:cNvPr>
          <p:cNvSpPr/>
          <p:nvPr/>
        </p:nvSpPr>
        <p:spPr>
          <a:xfrm>
            <a:off x="2876" y="-4313"/>
            <a:ext cx="12191998" cy="6862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áfico 13">
            <a:extLst>
              <a:ext uri="{FF2B5EF4-FFF2-40B4-BE49-F238E27FC236}">
                <a16:creationId xmlns:a16="http://schemas.microsoft.com/office/drawing/2014/main" id="{F23FEF77-9019-4E26-866B-CDCC61FF10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7396"/>
          <a:stretch/>
        </p:blipFill>
        <p:spPr>
          <a:xfrm>
            <a:off x="-3573383" y="-122476"/>
            <a:ext cx="6218364" cy="6858000"/>
          </a:xfrm>
          <a:prstGeom prst="rect">
            <a:avLst/>
          </a:prstGeom>
          <a:effectLst>
            <a:outerShdw blurRad="114300" dist="127000" dir="2700000" algn="tl" rotWithShape="0">
              <a:prstClr val="black">
                <a:alpha val="25000"/>
              </a:prstClr>
            </a:outerShdw>
          </a:effectLst>
        </p:spPr>
      </p:pic>
      <p:sp>
        <p:nvSpPr>
          <p:cNvPr id="13" name="Retângulo 12">
            <a:extLst>
              <a:ext uri="{FF2B5EF4-FFF2-40B4-BE49-F238E27FC236}">
                <a16:creationId xmlns:a16="http://schemas.microsoft.com/office/drawing/2014/main" id="{39B12DA9-D45B-492D-BA69-6922CC070533}"/>
              </a:ext>
            </a:extLst>
          </p:cNvPr>
          <p:cNvSpPr/>
          <p:nvPr/>
        </p:nvSpPr>
        <p:spPr>
          <a:xfrm>
            <a:off x="8922326" y="0"/>
            <a:ext cx="3269673" cy="6858000"/>
          </a:xfrm>
          <a:prstGeom prst="rect">
            <a:avLst/>
          </a:prstGeom>
          <a:gradFill>
            <a:gsLst>
              <a:gs pos="0">
                <a:srgbClr val="FF8083"/>
              </a:gs>
              <a:gs pos="100000">
                <a:srgbClr val="FF65A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Arredondados 9">
            <a:extLst>
              <a:ext uri="{FF2B5EF4-FFF2-40B4-BE49-F238E27FC236}">
                <a16:creationId xmlns:a16="http://schemas.microsoft.com/office/drawing/2014/main" id="{42F3B502-DFF6-4A99-936E-AC351E254BEB}"/>
              </a:ext>
            </a:extLst>
          </p:cNvPr>
          <p:cNvSpPr/>
          <p:nvPr/>
        </p:nvSpPr>
        <p:spPr>
          <a:xfrm>
            <a:off x="3886200" y="528969"/>
            <a:ext cx="7577136" cy="5800062"/>
          </a:xfrm>
          <a:prstGeom prst="roundRect">
            <a:avLst>
              <a:gd name="adj" fmla="val 5408"/>
            </a:avLst>
          </a:prstGeom>
          <a:solidFill>
            <a:schemeClr val="bg1"/>
          </a:solidFill>
          <a:ln>
            <a:solidFill>
              <a:schemeClr val="bg1">
                <a:lumMod val="95000"/>
              </a:schemeClr>
            </a:solidFill>
          </a:ln>
          <a:effectLst>
            <a:outerShdw blurRad="203200" dist="1143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ext Placeholder 2">
            <a:extLst>
              <a:ext uri="{FF2B5EF4-FFF2-40B4-BE49-F238E27FC236}">
                <a16:creationId xmlns:a16="http://schemas.microsoft.com/office/drawing/2014/main" id="{AC667769-E8A3-4E62-B543-EE19CD9D28EE}"/>
              </a:ext>
            </a:extLst>
          </p:cNvPr>
          <p:cNvSpPr>
            <a:spLocks noGrp="1"/>
          </p:cNvSpPr>
          <p:nvPr>
            <p:ph type="body" sz="quarter" idx="11"/>
          </p:nvPr>
        </p:nvSpPr>
        <p:spPr>
          <a:xfrm>
            <a:off x="4191002" y="836280"/>
            <a:ext cx="6629400" cy="463787"/>
          </a:xfrm>
        </p:spPr>
        <p:txBody>
          <a:bodyPr/>
          <a:lstStyle/>
          <a:p>
            <a:r>
              <a:rPr lang="en-CA" dirty="0">
                <a:solidFill>
                  <a:schemeClr val="tx1">
                    <a:lumMod val="85000"/>
                    <a:lumOff val="15000"/>
                  </a:schemeClr>
                </a:solidFill>
              </a:rPr>
              <a:t>Adrian Sullivan</a:t>
            </a:r>
          </a:p>
        </p:txBody>
      </p:sp>
      <p:sp>
        <p:nvSpPr>
          <p:cNvPr id="4" name="Text Placeholder 3">
            <a:extLst>
              <a:ext uri="{FF2B5EF4-FFF2-40B4-BE49-F238E27FC236}">
                <a16:creationId xmlns:a16="http://schemas.microsoft.com/office/drawing/2014/main" id="{C40A4A63-C530-4F3D-B9B4-8620D37ACD0E}"/>
              </a:ext>
            </a:extLst>
          </p:cNvPr>
          <p:cNvSpPr>
            <a:spLocks noGrp="1"/>
          </p:cNvSpPr>
          <p:nvPr>
            <p:ph type="body" sz="quarter" idx="12"/>
          </p:nvPr>
        </p:nvSpPr>
        <p:spPr>
          <a:xfrm>
            <a:off x="4191001" y="1493647"/>
            <a:ext cx="6629400" cy="463787"/>
          </a:xfrm>
        </p:spPr>
        <p:txBody>
          <a:bodyPr/>
          <a:lstStyle/>
          <a:p>
            <a:r>
              <a:rPr lang="en-CA" dirty="0">
                <a:solidFill>
                  <a:schemeClr val="tx1">
                    <a:lumMod val="85000"/>
                    <a:lumOff val="15000"/>
                  </a:schemeClr>
                </a:solidFill>
              </a:rPr>
              <a:t>Principal Consultant – Modern Data</a:t>
            </a:r>
          </a:p>
        </p:txBody>
      </p:sp>
      <p:sp>
        <p:nvSpPr>
          <p:cNvPr id="5" name="Text Placeholder 4">
            <a:extLst>
              <a:ext uri="{FF2B5EF4-FFF2-40B4-BE49-F238E27FC236}">
                <a16:creationId xmlns:a16="http://schemas.microsoft.com/office/drawing/2014/main" id="{AFDA0A56-26F1-4364-80F9-80EFF781AE7B}"/>
              </a:ext>
            </a:extLst>
          </p:cNvPr>
          <p:cNvSpPr>
            <a:spLocks noGrp="1"/>
          </p:cNvSpPr>
          <p:nvPr>
            <p:ph type="body" sz="quarter" idx="13"/>
          </p:nvPr>
        </p:nvSpPr>
        <p:spPr>
          <a:xfrm>
            <a:off x="4191001" y="2151014"/>
            <a:ext cx="6629400" cy="463787"/>
          </a:xfrm>
        </p:spPr>
        <p:txBody>
          <a:bodyPr/>
          <a:lstStyle/>
          <a:p>
            <a:r>
              <a:rPr lang="en-CA" dirty="0">
                <a:solidFill>
                  <a:schemeClr val="tx1">
                    <a:lumMod val="85000"/>
                    <a:lumOff val="15000"/>
                  </a:schemeClr>
                </a:solidFill>
              </a:rPr>
              <a:t>lexel.co.nz, sqldba.org</a:t>
            </a:r>
          </a:p>
        </p:txBody>
      </p:sp>
      <p:sp>
        <p:nvSpPr>
          <p:cNvPr id="6" name="Text Placeholder 5">
            <a:extLst>
              <a:ext uri="{FF2B5EF4-FFF2-40B4-BE49-F238E27FC236}">
                <a16:creationId xmlns:a16="http://schemas.microsoft.com/office/drawing/2014/main" id="{5A72EB7D-BAB6-41A7-98BC-997F6F489D2A}"/>
              </a:ext>
            </a:extLst>
          </p:cNvPr>
          <p:cNvSpPr>
            <a:spLocks noGrp="1"/>
          </p:cNvSpPr>
          <p:nvPr>
            <p:ph type="body" sz="quarter" idx="14"/>
          </p:nvPr>
        </p:nvSpPr>
        <p:spPr>
          <a:xfrm>
            <a:off x="4191000" y="2842737"/>
            <a:ext cx="6629400" cy="463787"/>
          </a:xfrm>
        </p:spPr>
        <p:txBody>
          <a:bodyPr/>
          <a:lstStyle/>
          <a:p>
            <a:r>
              <a:rPr lang="en-CA" dirty="0">
                <a:solidFill>
                  <a:schemeClr val="tx1">
                    <a:lumMod val="85000"/>
                    <a:lumOff val="15000"/>
                  </a:schemeClr>
                </a:solidFill>
              </a:rPr>
              <a:t>linkedin.com/in/milliondollardba</a:t>
            </a:r>
          </a:p>
        </p:txBody>
      </p:sp>
      <p:sp>
        <p:nvSpPr>
          <p:cNvPr id="7" name="Text Placeholder 6">
            <a:extLst>
              <a:ext uri="{FF2B5EF4-FFF2-40B4-BE49-F238E27FC236}">
                <a16:creationId xmlns:a16="http://schemas.microsoft.com/office/drawing/2014/main" id="{B7C10483-85BC-403C-826F-B567E78CC285}"/>
              </a:ext>
            </a:extLst>
          </p:cNvPr>
          <p:cNvSpPr>
            <a:spLocks noGrp="1"/>
          </p:cNvSpPr>
          <p:nvPr>
            <p:ph type="body" sz="quarter" idx="15"/>
          </p:nvPr>
        </p:nvSpPr>
        <p:spPr>
          <a:xfrm>
            <a:off x="4191000" y="3714417"/>
            <a:ext cx="6629400" cy="2317726"/>
          </a:xfrm>
        </p:spPr>
        <p:txBody>
          <a:bodyPr/>
          <a:lstStyle/>
          <a:p>
            <a:r>
              <a:rPr lang="en-CA" dirty="0">
                <a:solidFill>
                  <a:schemeClr val="tx1">
                    <a:lumMod val="85000"/>
                    <a:lumOff val="15000"/>
                  </a:schemeClr>
                </a:solidFill>
              </a:rPr>
              <a:t>I’m SQL DBA, doing DBA things for around 15 years. I run a SQL Practice in Auckland, NZ. My speciality is Professional Services and Managed Services built around SQL data platforms. I ❤️ SQL server projects.</a:t>
            </a:r>
          </a:p>
        </p:txBody>
      </p:sp>
      <p:sp>
        <p:nvSpPr>
          <p:cNvPr id="12" name="Elipse 11">
            <a:extLst>
              <a:ext uri="{FF2B5EF4-FFF2-40B4-BE49-F238E27FC236}">
                <a16:creationId xmlns:a16="http://schemas.microsoft.com/office/drawing/2014/main" id="{824A7AFF-15A1-47FA-8317-24A13E8C6DA8}"/>
              </a:ext>
            </a:extLst>
          </p:cNvPr>
          <p:cNvSpPr/>
          <p:nvPr/>
        </p:nvSpPr>
        <p:spPr>
          <a:xfrm>
            <a:off x="390528" y="1850232"/>
            <a:ext cx="3157536" cy="3157536"/>
          </a:xfrm>
          <a:prstGeom prst="ellipse">
            <a:avLst/>
          </a:prstGeom>
          <a:solidFill>
            <a:srgbClr val="EF4135"/>
          </a:solidFill>
          <a:ln>
            <a:noFill/>
          </a:ln>
          <a:effectLst>
            <a:outerShdw blurRad="190500" dist="2159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8" descr="A person smiling for the camera&#10;&#10;Description automatically generated with medium confidence">
            <a:extLst>
              <a:ext uri="{FF2B5EF4-FFF2-40B4-BE49-F238E27FC236}">
                <a16:creationId xmlns:a16="http://schemas.microsoft.com/office/drawing/2014/main" id="{B7860CA2-D9AC-428B-8A9D-4D0959B9D069}"/>
              </a:ext>
            </a:extLst>
          </p:cNvPr>
          <p:cNvPicPr>
            <a:picLocks noChangeAspect="1"/>
          </p:cNvPicPr>
          <p:nvPr/>
        </p:nvPicPr>
        <p:blipFill rotWithShape="1">
          <a:blip r:embed="rId5">
            <a:extLst>
              <a:ext uri="{28A0092B-C50C-407E-A947-70E740481C1C}">
                <a14:useLocalDpi xmlns:a14="http://schemas.microsoft.com/office/drawing/2010/main" val="0"/>
              </a:ext>
            </a:extLst>
          </a:blip>
          <a:srcRect l="7075" t="711" r="4330" b="31219"/>
          <a:stretch/>
        </p:blipFill>
        <p:spPr>
          <a:xfrm>
            <a:off x="667333" y="2106125"/>
            <a:ext cx="2575931" cy="2641436"/>
          </a:xfrm>
          <a:prstGeom prst="ellipse">
            <a:avLst/>
          </a:prstGeom>
          <a:ln w="63500" cap="rnd">
            <a:solidFill>
              <a:schemeClr val="bg1"/>
            </a:solidFill>
          </a:ln>
          <a:effectLst>
            <a:outerShdw blurRad="381000" dist="292100" dir="5400000" sx="-80000" sy="-18000" rotWithShape="0">
              <a:srgbClr val="000000">
                <a:alpha val="22000"/>
              </a:srgbClr>
            </a:outerShdw>
          </a:effectLst>
        </p:spPr>
      </p:pic>
    </p:spTree>
    <p:extLst>
      <p:ext uri="{BB962C8B-B14F-4D97-AF65-F5344CB8AC3E}">
        <p14:creationId xmlns:p14="http://schemas.microsoft.com/office/powerpoint/2010/main" val="394209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5">
            <a:extLst>
              <a:ext uri="{FF2B5EF4-FFF2-40B4-BE49-F238E27FC236}">
                <a16:creationId xmlns:a16="http://schemas.microsoft.com/office/drawing/2014/main" id="{E4E5B6DE-0BB3-4414-B6EC-003727C06C3E}"/>
              </a:ext>
            </a:extLst>
          </p:cNvPr>
          <p:cNvSpPr/>
          <p:nvPr/>
        </p:nvSpPr>
        <p:spPr>
          <a:xfrm>
            <a:off x="2876" y="-4313"/>
            <a:ext cx="12191998" cy="5865961"/>
          </a:xfrm>
          <a:prstGeom prst="rect">
            <a:avLst/>
          </a:prstGeom>
          <a:solidFill>
            <a:schemeClr val="bg1">
              <a:lumMod val="9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áfico 16">
            <a:extLst>
              <a:ext uri="{FF2B5EF4-FFF2-40B4-BE49-F238E27FC236}">
                <a16:creationId xmlns:a16="http://schemas.microsoft.com/office/drawing/2014/main" id="{3F70F545-7583-42DE-9B1D-11A61EF6541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8485521" y="-850859"/>
            <a:ext cx="6218364" cy="6858000"/>
          </a:xfrm>
          <a:prstGeom prst="rect">
            <a:avLst/>
          </a:prstGeom>
          <a:effectLst>
            <a:outerShdw blurRad="114300" dist="127000" dir="2700000" algn="tl" rotWithShape="0">
              <a:prstClr val="black">
                <a:alpha val="25000"/>
              </a:prstClr>
            </a:outerShdw>
          </a:effectLst>
        </p:spPr>
      </p:pic>
      <p:pic>
        <p:nvPicPr>
          <p:cNvPr id="18" name="Gráfico 17">
            <a:extLst>
              <a:ext uri="{FF2B5EF4-FFF2-40B4-BE49-F238E27FC236}">
                <a16:creationId xmlns:a16="http://schemas.microsoft.com/office/drawing/2014/main" id="{B043C1A6-8812-401E-9460-DB036764D41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3731087" y="-965159"/>
            <a:ext cx="6218364" cy="6858000"/>
          </a:xfrm>
          <a:prstGeom prst="rect">
            <a:avLst/>
          </a:prstGeom>
          <a:effectLst>
            <a:outerShdw blurRad="114300" dist="127000" dir="2700000" algn="tl" rotWithShape="0">
              <a:prstClr val="black">
                <a:alpha val="25000"/>
              </a:prstClr>
            </a:outerShdw>
          </a:effectLst>
        </p:spPr>
      </p:pic>
      <p:sp>
        <p:nvSpPr>
          <p:cNvPr id="19" name="TextBox 10">
            <a:extLst>
              <a:ext uri="{FF2B5EF4-FFF2-40B4-BE49-F238E27FC236}">
                <a16:creationId xmlns:a16="http://schemas.microsoft.com/office/drawing/2014/main" id="{7CD06533-9D7A-41D2-BE51-7B3D72D60D31}"/>
              </a:ext>
            </a:extLst>
          </p:cNvPr>
          <p:cNvSpPr txBox="1"/>
          <p:nvPr/>
        </p:nvSpPr>
        <p:spPr>
          <a:xfrm>
            <a:off x="3639153" y="581656"/>
            <a:ext cx="49136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spc="300" dirty="0">
                <a:solidFill>
                  <a:schemeClr val="tx1">
                    <a:lumMod val="65000"/>
                    <a:lumOff val="35000"/>
                  </a:schemeClr>
                </a:solidFill>
                <a:latin typeface="Roboto" panose="02000000000000000000" pitchFamily="2" charset="0"/>
                <a:ea typeface="Roboto" panose="02000000000000000000" pitchFamily="2" charset="0"/>
              </a:rPr>
              <a:t>GROUPBY 2021 | </a:t>
            </a:r>
            <a:r>
              <a:rPr lang="en-US" sz="2000" b="1" spc="300" dirty="0">
                <a:solidFill>
                  <a:srgbClr val="FF0000"/>
                </a:solidFill>
                <a:latin typeface="Roboto" panose="02000000000000000000" pitchFamily="2" charset="0"/>
                <a:ea typeface="Roboto" panose="02000000000000000000" pitchFamily="2" charset="0"/>
              </a:rPr>
              <a:t>OCT 26-27</a:t>
            </a:r>
            <a:endParaRPr lang="en-US" sz="2000" spc="300" dirty="0">
              <a:latin typeface="Roboto" panose="02000000000000000000" pitchFamily="2" charset="0"/>
              <a:ea typeface="Roboto" panose="02000000000000000000" pitchFamily="2" charset="0"/>
              <a:cs typeface="+mn-lt"/>
            </a:endParaRPr>
          </a:p>
        </p:txBody>
      </p:sp>
      <p:sp>
        <p:nvSpPr>
          <p:cNvPr id="4" name="Rectangle: Rounded Corners 3">
            <a:extLst>
              <a:ext uri="{FF2B5EF4-FFF2-40B4-BE49-F238E27FC236}">
                <a16:creationId xmlns:a16="http://schemas.microsoft.com/office/drawing/2014/main" id="{6455BCFF-3F4D-4CB8-8C98-5151A2A20BDB}"/>
              </a:ext>
            </a:extLst>
          </p:cNvPr>
          <p:cNvSpPr/>
          <p:nvPr/>
        </p:nvSpPr>
        <p:spPr>
          <a:xfrm>
            <a:off x="879895" y="1088368"/>
            <a:ext cx="10437960" cy="1305040"/>
          </a:xfrm>
          <a:prstGeom prst="roundRect">
            <a:avLst/>
          </a:prstGeom>
          <a:gradFill>
            <a:gsLst>
              <a:gs pos="0">
                <a:srgbClr val="FF65AD"/>
              </a:gs>
              <a:gs pos="100000">
                <a:srgbClr val="FF8083"/>
              </a:gs>
            </a:gsLst>
            <a:lin ang="8100000" scaled="0"/>
          </a:gra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1" name="Rectangle: Rounded Corners 3">
            <a:extLst>
              <a:ext uri="{FF2B5EF4-FFF2-40B4-BE49-F238E27FC236}">
                <a16:creationId xmlns:a16="http://schemas.microsoft.com/office/drawing/2014/main" id="{0BE48D6C-A953-4CF9-9C87-D586D1D33333}"/>
              </a:ext>
            </a:extLst>
          </p:cNvPr>
          <p:cNvSpPr/>
          <p:nvPr/>
        </p:nvSpPr>
        <p:spPr>
          <a:xfrm>
            <a:off x="879895" y="4144487"/>
            <a:ext cx="10437960" cy="1305040"/>
          </a:xfrm>
          <a:prstGeom prst="roundRect">
            <a:avLst/>
          </a:prstGeom>
          <a:solidFill>
            <a:srgbClr val="231F2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A116683-55C5-4200-93E3-F53979CC0A1C}"/>
              </a:ext>
            </a:extLst>
          </p:cNvPr>
          <p:cNvSpPr txBox="1"/>
          <p:nvPr/>
        </p:nvSpPr>
        <p:spPr>
          <a:xfrm>
            <a:off x="2206924" y="4216261"/>
            <a:ext cx="7784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dirty="0">
                <a:solidFill>
                  <a:schemeClr val="bg1"/>
                </a:solidFill>
                <a:latin typeface="Roboto Bold" panose="02000000000000000000" pitchFamily="2" charset="0"/>
                <a:ea typeface="Roboto Bold" panose="02000000000000000000" pitchFamily="2" charset="0"/>
              </a:rPr>
              <a:t>Virtual Group Sponsors</a:t>
            </a:r>
            <a:endParaRPr lang="en-US" dirty="0">
              <a:solidFill>
                <a:schemeClr val="bg1"/>
              </a:solidFill>
              <a:latin typeface="Roboto Bold" panose="02000000000000000000" pitchFamily="2" charset="0"/>
              <a:ea typeface="Roboto Bold" panose="02000000000000000000" pitchFamily="2" charset="0"/>
              <a:cs typeface="Calibri"/>
            </a:endParaRPr>
          </a:p>
        </p:txBody>
      </p:sp>
      <p:sp>
        <p:nvSpPr>
          <p:cNvPr id="20" name="Rectangle: Rounded Corners 3">
            <a:extLst>
              <a:ext uri="{FF2B5EF4-FFF2-40B4-BE49-F238E27FC236}">
                <a16:creationId xmlns:a16="http://schemas.microsoft.com/office/drawing/2014/main" id="{274EDCBD-AFC2-47C6-BB44-08CE26DF5348}"/>
              </a:ext>
            </a:extLst>
          </p:cNvPr>
          <p:cNvSpPr/>
          <p:nvPr/>
        </p:nvSpPr>
        <p:spPr>
          <a:xfrm>
            <a:off x="879895" y="2618868"/>
            <a:ext cx="10437960" cy="1305040"/>
          </a:xfrm>
          <a:prstGeom prst="roundRect">
            <a:avLst/>
          </a:prstGeom>
          <a:solidFill>
            <a:srgbClr val="EF4135"/>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0326443-B1FB-410C-A527-40988CDDA44F}"/>
              </a:ext>
            </a:extLst>
          </p:cNvPr>
          <p:cNvSpPr txBox="1"/>
          <p:nvPr/>
        </p:nvSpPr>
        <p:spPr>
          <a:xfrm>
            <a:off x="2206923" y="1131490"/>
            <a:ext cx="7784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dirty="0">
                <a:solidFill>
                  <a:schemeClr val="bg1"/>
                </a:solidFill>
                <a:latin typeface="Roboto Bold" panose="02000000000000000000" pitchFamily="2" charset="0"/>
                <a:ea typeface="Roboto Bold" panose="02000000000000000000" pitchFamily="2" charset="0"/>
              </a:rPr>
              <a:t>Core Sponsors</a:t>
            </a:r>
          </a:p>
        </p:txBody>
      </p:sp>
      <p:pic>
        <p:nvPicPr>
          <p:cNvPr id="12" name="Picture 13">
            <a:extLst>
              <a:ext uri="{FF2B5EF4-FFF2-40B4-BE49-F238E27FC236}">
                <a16:creationId xmlns:a16="http://schemas.microsoft.com/office/drawing/2014/main" id="{3551DE5C-C900-4EC1-A471-F9F78DDF8A6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05267" y="1391124"/>
            <a:ext cx="2613804" cy="871268"/>
          </a:xfrm>
          <a:prstGeom prst="rect">
            <a:avLst/>
          </a:prstGeom>
        </p:spPr>
      </p:pic>
      <p:sp>
        <p:nvSpPr>
          <p:cNvPr id="14" name="TextBox 13">
            <a:extLst>
              <a:ext uri="{FF2B5EF4-FFF2-40B4-BE49-F238E27FC236}">
                <a16:creationId xmlns:a16="http://schemas.microsoft.com/office/drawing/2014/main" id="{CE0E441D-7CE5-4CD5-A7A7-444E6244701C}"/>
              </a:ext>
            </a:extLst>
          </p:cNvPr>
          <p:cNvSpPr txBox="1"/>
          <p:nvPr/>
        </p:nvSpPr>
        <p:spPr>
          <a:xfrm>
            <a:off x="2206922" y="2713208"/>
            <a:ext cx="7784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dirty="0">
                <a:solidFill>
                  <a:schemeClr val="bg1"/>
                </a:solidFill>
                <a:latin typeface="Roboto Bold" panose="02000000000000000000" pitchFamily="2" charset="0"/>
                <a:ea typeface="Roboto Bold" panose="02000000000000000000" pitchFamily="2" charset="0"/>
              </a:rPr>
              <a:t>Media Sponsors</a:t>
            </a:r>
          </a:p>
        </p:txBody>
      </p:sp>
      <p:pic>
        <p:nvPicPr>
          <p:cNvPr id="15" name="Picture 15">
            <a:extLst>
              <a:ext uri="{FF2B5EF4-FFF2-40B4-BE49-F238E27FC236}">
                <a16:creationId xmlns:a16="http://schemas.microsoft.com/office/drawing/2014/main" id="{81F1C55F-BA2E-4AA3-92C7-74BED5B142A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2928" y="1548557"/>
            <a:ext cx="2743200" cy="685799"/>
          </a:xfrm>
          <a:prstGeom prst="rect">
            <a:avLst/>
          </a:prstGeom>
        </p:spPr>
      </p:pic>
      <p:pic>
        <p:nvPicPr>
          <p:cNvPr id="22" name="Picture 13">
            <a:extLst>
              <a:ext uri="{FF2B5EF4-FFF2-40B4-BE49-F238E27FC236}">
                <a16:creationId xmlns:a16="http://schemas.microsoft.com/office/drawing/2014/main" id="{B4EEA9C9-0F35-41A4-84EE-98E2A949A2A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43596" y="3068082"/>
            <a:ext cx="2160168" cy="720056"/>
          </a:xfrm>
          <a:prstGeom prst="rect">
            <a:avLst/>
          </a:prstGeom>
        </p:spPr>
      </p:pic>
      <p:pic>
        <p:nvPicPr>
          <p:cNvPr id="23" name="Picture 15">
            <a:extLst>
              <a:ext uri="{FF2B5EF4-FFF2-40B4-BE49-F238E27FC236}">
                <a16:creationId xmlns:a16="http://schemas.microsoft.com/office/drawing/2014/main" id="{EC075891-63B1-4792-9244-4885F149C04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435322" y="3176762"/>
            <a:ext cx="2267107" cy="566776"/>
          </a:xfrm>
          <a:prstGeom prst="rect">
            <a:avLst/>
          </a:prstGeom>
        </p:spPr>
      </p:pic>
      <p:pic>
        <p:nvPicPr>
          <p:cNvPr id="3" name="Imagem 2" descr="Desenho com traços pretos em fundo branco&#10;&#10;Descrição gerada automaticamente com confiança média">
            <a:extLst>
              <a:ext uri="{FF2B5EF4-FFF2-40B4-BE49-F238E27FC236}">
                <a16:creationId xmlns:a16="http://schemas.microsoft.com/office/drawing/2014/main" id="{B8315246-E94A-4FD3-BA02-2759A604C2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1903" y="3173006"/>
            <a:ext cx="1011644" cy="618888"/>
          </a:xfrm>
          <a:prstGeom prst="rect">
            <a:avLst/>
          </a:prstGeom>
        </p:spPr>
      </p:pic>
      <p:pic>
        <p:nvPicPr>
          <p:cNvPr id="11" name="Imagem 10">
            <a:extLst>
              <a:ext uri="{FF2B5EF4-FFF2-40B4-BE49-F238E27FC236}">
                <a16:creationId xmlns:a16="http://schemas.microsoft.com/office/drawing/2014/main" id="{70634BB2-DD0E-43E7-83C7-A9BFF9602D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2666" y="4754164"/>
            <a:ext cx="2666667" cy="419048"/>
          </a:xfrm>
          <a:prstGeom prst="rect">
            <a:avLst/>
          </a:prstGeom>
        </p:spPr>
      </p:pic>
    </p:spTree>
    <p:extLst>
      <p:ext uri="{BB962C8B-B14F-4D97-AF65-F5344CB8AC3E}">
        <p14:creationId xmlns:p14="http://schemas.microsoft.com/office/powerpoint/2010/main" val="4078754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F190-4AB9-4145-A957-74616633A369}"/>
              </a:ext>
            </a:extLst>
          </p:cNvPr>
          <p:cNvSpPr>
            <a:spLocks noGrp="1"/>
          </p:cNvSpPr>
          <p:nvPr>
            <p:ph type="title"/>
          </p:nvPr>
        </p:nvSpPr>
        <p:spPr/>
        <p:txBody>
          <a:bodyPr/>
          <a:lstStyle/>
          <a:p>
            <a:r>
              <a:rPr lang="en-CA" dirty="0"/>
              <a:t>Session outline</a:t>
            </a:r>
          </a:p>
        </p:txBody>
      </p:sp>
      <p:sp>
        <p:nvSpPr>
          <p:cNvPr id="3" name="Text Placeholder 2">
            <a:extLst>
              <a:ext uri="{FF2B5EF4-FFF2-40B4-BE49-F238E27FC236}">
                <a16:creationId xmlns:a16="http://schemas.microsoft.com/office/drawing/2014/main" id="{9CA28EF6-858F-467B-94B0-FC0C2BBBE224}"/>
              </a:ext>
            </a:extLst>
          </p:cNvPr>
          <p:cNvSpPr>
            <a:spLocks noGrp="1"/>
          </p:cNvSpPr>
          <p:nvPr>
            <p:ph type="body" idx="1"/>
          </p:nvPr>
        </p:nvSpPr>
        <p:spPr/>
        <p:txBody>
          <a:bodyPr/>
          <a:lstStyle/>
          <a:p>
            <a:r>
              <a:rPr lang="en-CA" dirty="0"/>
              <a:t>Part 1</a:t>
            </a:r>
          </a:p>
        </p:txBody>
      </p:sp>
      <p:sp>
        <p:nvSpPr>
          <p:cNvPr id="4" name="Content Placeholder 3">
            <a:extLst>
              <a:ext uri="{FF2B5EF4-FFF2-40B4-BE49-F238E27FC236}">
                <a16:creationId xmlns:a16="http://schemas.microsoft.com/office/drawing/2014/main" id="{B26330F7-D018-4E3C-95C4-AC85B738F765}"/>
              </a:ext>
            </a:extLst>
          </p:cNvPr>
          <p:cNvSpPr>
            <a:spLocks noGrp="1"/>
          </p:cNvSpPr>
          <p:nvPr>
            <p:ph sz="half" idx="2"/>
          </p:nvPr>
        </p:nvSpPr>
        <p:spPr/>
        <p:txBody>
          <a:bodyPr>
            <a:normAutofit/>
          </a:bodyPr>
          <a:lstStyle/>
          <a:p>
            <a:r>
              <a:rPr lang="en-CA" dirty="0">
                <a:solidFill>
                  <a:srgbClr val="656565"/>
                </a:solidFill>
                <a:latin typeface="open sans" panose="020B0606030504020204" pitchFamily="34" charset="0"/>
              </a:rPr>
              <a:t>Intro</a:t>
            </a:r>
          </a:p>
          <a:p>
            <a:r>
              <a:rPr lang="en-CA" dirty="0">
                <a:solidFill>
                  <a:srgbClr val="656565"/>
                </a:solidFill>
                <a:latin typeface="open sans" panose="020B0606030504020204" pitchFamily="34" charset="0"/>
              </a:rPr>
              <a:t>What can go wrong</a:t>
            </a:r>
          </a:p>
          <a:p>
            <a:r>
              <a:rPr lang="en-CA" dirty="0">
                <a:solidFill>
                  <a:srgbClr val="656565"/>
                </a:solidFill>
                <a:latin typeface="open sans" panose="020B0606030504020204" pitchFamily="34" charset="0"/>
              </a:rPr>
              <a:t>Questions</a:t>
            </a:r>
          </a:p>
          <a:p>
            <a:r>
              <a:rPr lang="en-CA" dirty="0">
                <a:solidFill>
                  <a:srgbClr val="656565"/>
                </a:solidFill>
                <a:latin typeface="open sans" panose="020B0606030504020204" pitchFamily="34" charset="0"/>
              </a:rPr>
              <a:t>Short break</a:t>
            </a:r>
          </a:p>
          <a:p>
            <a:endParaRPr lang="en-CA" dirty="0"/>
          </a:p>
          <a:p>
            <a:endParaRPr lang="en-CA" dirty="0"/>
          </a:p>
        </p:txBody>
      </p:sp>
      <p:sp>
        <p:nvSpPr>
          <p:cNvPr id="5" name="Text Placeholder 4">
            <a:extLst>
              <a:ext uri="{FF2B5EF4-FFF2-40B4-BE49-F238E27FC236}">
                <a16:creationId xmlns:a16="http://schemas.microsoft.com/office/drawing/2014/main" id="{CC2AD411-C2B3-4F48-BB9E-FCC06567F46E}"/>
              </a:ext>
            </a:extLst>
          </p:cNvPr>
          <p:cNvSpPr>
            <a:spLocks noGrp="1"/>
          </p:cNvSpPr>
          <p:nvPr>
            <p:ph type="body" sz="quarter" idx="3"/>
          </p:nvPr>
        </p:nvSpPr>
        <p:spPr/>
        <p:txBody>
          <a:bodyPr/>
          <a:lstStyle/>
          <a:p>
            <a:r>
              <a:rPr lang="en-CA" dirty="0"/>
              <a:t>Part 2</a:t>
            </a:r>
          </a:p>
        </p:txBody>
      </p:sp>
      <p:sp>
        <p:nvSpPr>
          <p:cNvPr id="6" name="Content Placeholder 5">
            <a:extLst>
              <a:ext uri="{FF2B5EF4-FFF2-40B4-BE49-F238E27FC236}">
                <a16:creationId xmlns:a16="http://schemas.microsoft.com/office/drawing/2014/main" id="{C8B53CB0-D1EA-473D-B5EF-2BCC7CBDDC12}"/>
              </a:ext>
            </a:extLst>
          </p:cNvPr>
          <p:cNvSpPr>
            <a:spLocks noGrp="1"/>
          </p:cNvSpPr>
          <p:nvPr>
            <p:ph sz="quarter" idx="4"/>
          </p:nvPr>
        </p:nvSpPr>
        <p:spPr/>
        <p:txBody>
          <a:bodyPr>
            <a:normAutofit/>
          </a:bodyPr>
          <a:lstStyle/>
          <a:p>
            <a:r>
              <a:rPr lang="en-CA" dirty="0">
                <a:solidFill>
                  <a:srgbClr val="656565"/>
                </a:solidFill>
                <a:latin typeface="open sans" panose="020B0606030504020204" pitchFamily="34" charset="0"/>
              </a:rPr>
              <a:t>Learnings</a:t>
            </a:r>
          </a:p>
          <a:p>
            <a:r>
              <a:rPr lang="en-CA" dirty="0">
                <a:solidFill>
                  <a:srgbClr val="656565"/>
                </a:solidFill>
                <a:latin typeface="open sans" panose="020B0606030504020204" pitchFamily="34" charset="0"/>
              </a:rPr>
              <a:t>Demo</a:t>
            </a:r>
          </a:p>
          <a:p>
            <a:r>
              <a:rPr lang="en-CA" dirty="0">
                <a:solidFill>
                  <a:srgbClr val="656565"/>
                </a:solidFill>
                <a:latin typeface="open sans" panose="020B0606030504020204" pitchFamily="34" charset="0"/>
              </a:rPr>
              <a:t>Questions</a:t>
            </a:r>
          </a:p>
          <a:p>
            <a:r>
              <a:rPr lang="en-CA" dirty="0">
                <a:solidFill>
                  <a:srgbClr val="656565"/>
                </a:solidFill>
                <a:latin typeface="open sans" panose="020B0606030504020204" pitchFamily="34" charset="0"/>
              </a:rPr>
              <a:t>End</a:t>
            </a:r>
          </a:p>
          <a:p>
            <a:endParaRPr lang="en-CA" dirty="0"/>
          </a:p>
        </p:txBody>
      </p:sp>
    </p:spTree>
    <p:extLst>
      <p:ext uri="{BB962C8B-B14F-4D97-AF65-F5344CB8AC3E}">
        <p14:creationId xmlns:p14="http://schemas.microsoft.com/office/powerpoint/2010/main" val="561195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picture containing close&#10;&#10;Description automatically generated">
            <a:extLst>
              <a:ext uri="{FF2B5EF4-FFF2-40B4-BE49-F238E27FC236}">
                <a16:creationId xmlns:a16="http://schemas.microsoft.com/office/drawing/2014/main" id="{2EB8B06E-8C2D-4004-8782-F38305A7E6D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2960" b="14701"/>
          <a:stretch/>
        </p:blipFill>
        <p:spPr bwMode="auto">
          <a:xfrm>
            <a:off x="0" y="0"/>
            <a:ext cx="12192000" cy="5882640"/>
          </a:xfrm>
          <a:prstGeom prst="rect">
            <a:avLst/>
          </a:prstGeom>
          <a:noFill/>
        </p:spPr>
      </p:pic>
      <p:sp>
        <p:nvSpPr>
          <p:cNvPr id="5" name="Title 4">
            <a:extLst>
              <a:ext uri="{FF2B5EF4-FFF2-40B4-BE49-F238E27FC236}">
                <a16:creationId xmlns:a16="http://schemas.microsoft.com/office/drawing/2014/main" id="{3384AD6A-0CFD-4A5D-B859-DEF35A72D4B2}"/>
              </a:ext>
            </a:extLst>
          </p:cNvPr>
          <p:cNvSpPr>
            <a:spLocks noGrp="1"/>
          </p:cNvSpPr>
          <p:nvPr>
            <p:ph type="title"/>
          </p:nvPr>
        </p:nvSpPr>
        <p:spPr/>
        <p:txBody>
          <a:bodyPr>
            <a:normAutofit/>
          </a:bodyPr>
          <a:lstStyle/>
          <a:p>
            <a:pPr algn="ctr"/>
            <a:r>
              <a:rPr lang="en-US" sz="4400" b="0" i="0" u="none" strike="noStrike" dirty="0">
                <a:solidFill>
                  <a:schemeClr val="bg1"/>
                </a:solidFill>
                <a:effectLst/>
                <a:latin typeface="open sans" panose="020B0606030504020204" pitchFamily="34" charset="0"/>
              </a:rPr>
              <a:t>“We are looking into it. </a:t>
            </a:r>
            <a:br>
              <a:rPr lang="en-US" sz="4400" b="0" i="0" u="none" strike="noStrike" dirty="0">
                <a:solidFill>
                  <a:schemeClr val="bg1"/>
                </a:solidFill>
                <a:effectLst/>
                <a:latin typeface="open sans" panose="020B0606030504020204" pitchFamily="34" charset="0"/>
              </a:rPr>
            </a:br>
            <a:r>
              <a:rPr lang="en-US" sz="4400" b="0" i="0" u="none" strike="noStrike" dirty="0">
                <a:solidFill>
                  <a:schemeClr val="bg1"/>
                </a:solidFill>
                <a:effectLst/>
                <a:latin typeface="open sans" panose="020B0606030504020204" pitchFamily="34" charset="0"/>
              </a:rPr>
              <a:t>Well, um, </a:t>
            </a:r>
            <a:r>
              <a:rPr lang="en-US" sz="4400" i="0" u="none" strike="noStrike" dirty="0">
                <a:solidFill>
                  <a:srgbClr val="FF3333"/>
                </a:solidFill>
                <a:effectLst/>
                <a:latin typeface="open sans" panose="020B0606030504020204" pitchFamily="34" charset="0"/>
              </a:rPr>
              <a:t>I am </a:t>
            </a:r>
            <a:r>
              <a:rPr lang="en-US" sz="4400" b="0" i="0" u="none" strike="noStrike" dirty="0">
                <a:solidFill>
                  <a:schemeClr val="bg1"/>
                </a:solidFill>
                <a:effectLst/>
                <a:latin typeface="open sans" panose="020B0606030504020204" pitchFamily="34" charset="0"/>
              </a:rPr>
              <a:t>looking into it.”</a:t>
            </a:r>
            <a:endParaRPr lang="en-NZ" dirty="0"/>
          </a:p>
        </p:txBody>
      </p:sp>
    </p:spTree>
    <p:extLst>
      <p:ext uri="{BB962C8B-B14F-4D97-AF65-F5344CB8AC3E}">
        <p14:creationId xmlns:p14="http://schemas.microsoft.com/office/powerpoint/2010/main" val="2850548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42FB-E8D7-44FB-87CF-9C71E207A030}"/>
              </a:ext>
            </a:extLst>
          </p:cNvPr>
          <p:cNvSpPr>
            <a:spLocks noGrp="1"/>
          </p:cNvSpPr>
          <p:nvPr>
            <p:ph type="title"/>
          </p:nvPr>
        </p:nvSpPr>
        <p:spPr/>
        <p:txBody>
          <a:bodyPr>
            <a:normAutofit/>
          </a:bodyPr>
          <a:lstStyle/>
          <a:p>
            <a:r>
              <a:rPr lang="en-US" b="0" i="0" u="none" strike="noStrike" dirty="0">
                <a:solidFill>
                  <a:srgbClr val="656565"/>
                </a:solidFill>
                <a:effectLst/>
                <a:latin typeface="open sans" panose="020B0606030504020204" pitchFamily="34" charset="0"/>
              </a:rPr>
              <a:t>Do you SQL project, </a:t>
            </a:r>
            <a:r>
              <a:rPr lang="en-US" dirty="0">
                <a:solidFill>
                  <a:srgbClr val="656565"/>
                </a:solidFill>
                <a:latin typeface="open sans" panose="020B0606030504020204" pitchFamily="34" charset="0"/>
              </a:rPr>
              <a:t>bro</a:t>
            </a:r>
            <a:r>
              <a:rPr lang="en-US" b="0" i="0" u="none" strike="noStrike" dirty="0">
                <a:solidFill>
                  <a:srgbClr val="656565"/>
                </a:solidFill>
                <a:effectLst/>
                <a:latin typeface="open sans" panose="020B0606030504020204" pitchFamily="34" charset="0"/>
              </a:rPr>
              <a:t>?</a:t>
            </a:r>
            <a:endParaRPr lang="en-CA" dirty="0"/>
          </a:p>
        </p:txBody>
      </p:sp>
      <p:sp>
        <p:nvSpPr>
          <p:cNvPr id="3" name="Text Placeholder 2">
            <a:extLst>
              <a:ext uri="{FF2B5EF4-FFF2-40B4-BE49-F238E27FC236}">
                <a16:creationId xmlns:a16="http://schemas.microsoft.com/office/drawing/2014/main" id="{7087BE4E-2730-4400-90BC-4CE1FA84280D}"/>
              </a:ext>
            </a:extLst>
          </p:cNvPr>
          <p:cNvSpPr>
            <a:spLocks noGrp="1"/>
          </p:cNvSpPr>
          <p:nvPr>
            <p:ph type="body" idx="1"/>
          </p:nvPr>
        </p:nvSpPr>
        <p:spPr/>
        <p:txBody>
          <a:bodyPr/>
          <a:lstStyle/>
          <a:p>
            <a:r>
              <a:rPr lang="en-CA" dirty="0"/>
              <a:t>Let me give you a breakdown</a:t>
            </a:r>
          </a:p>
        </p:txBody>
      </p:sp>
    </p:spTree>
    <p:extLst>
      <p:ext uri="{BB962C8B-B14F-4D97-AF65-F5344CB8AC3E}">
        <p14:creationId xmlns:p14="http://schemas.microsoft.com/office/powerpoint/2010/main" val="655653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pPr>
      <a:bodyPr rtlCol="0" anchor="ctr"/>
      <a:lstStyle>
        <a:defPPr algn="ctr">
          <a:defRPr/>
        </a:defPPr>
      </a:lstStyle>
      <a:style>
        <a:lnRef idx="0">
          <a:schemeClr val="accent3"/>
        </a:lnRef>
        <a:fillRef idx="3">
          <a:schemeClr val="accent3"/>
        </a:fillRef>
        <a:effectRef idx="3">
          <a:schemeClr val="accent3"/>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A82B70E0832B4C9108A36897346BB3" ma:contentTypeVersion="11" ma:contentTypeDescription="Create a new document." ma:contentTypeScope="" ma:versionID="e846b52fcbb9f40b11ef91d13b4d4eb5">
  <xsd:schema xmlns:xsd="http://www.w3.org/2001/XMLSchema" xmlns:xs="http://www.w3.org/2001/XMLSchema" xmlns:p="http://schemas.microsoft.com/office/2006/metadata/properties" xmlns:ns2="be0c3f74-b419-4881-8aa0-af1aaf525045" targetNamespace="http://schemas.microsoft.com/office/2006/metadata/properties" ma:root="true" ma:fieldsID="79651a7dcf38ae57e80ee35473a57900" ns2:_="">
    <xsd:import namespace="be0c3f74-b419-4881-8aa0-af1aaf52504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0c3f74-b419-4881-8aa0-af1aaf5250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17DBE0-A096-4B9D-8CF6-174E37D693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0c3f74-b419-4881-8aa0-af1aaf5250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600634-5921-487F-93B3-8B1A37240393}">
  <ds:schemaRefs>
    <ds:schemaRef ds:uri="http://schemas.microsoft.com/sharepoint/v3/contenttype/forms"/>
  </ds:schemaRefs>
</ds:datastoreItem>
</file>

<file path=customXml/itemProps3.xml><?xml version="1.0" encoding="utf-8"?>
<ds:datastoreItem xmlns:ds="http://schemas.openxmlformats.org/officeDocument/2006/customXml" ds:itemID="{4E939938-968F-4292-B1F5-7D5D8218851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1603</TotalTime>
  <Words>1170</Words>
  <Application>Microsoft Office PowerPoint</Application>
  <PresentationFormat>Widescreen</PresentationFormat>
  <Paragraphs>194</Paragraphs>
  <Slides>30</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Yu Gothic UI Light</vt:lpstr>
      <vt:lpstr>Arial</vt:lpstr>
      <vt:lpstr>Calibri</vt:lpstr>
      <vt:lpstr>Calibri Light</vt:lpstr>
      <vt:lpstr>open sans</vt:lpstr>
      <vt:lpstr>Roboto</vt:lpstr>
      <vt:lpstr>Roboto Bk</vt:lpstr>
      <vt:lpstr>Roboto Bold</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Session outline</vt:lpstr>
      <vt:lpstr>“We are looking into it.  Well, um, I am looking into it.”</vt:lpstr>
      <vt:lpstr>Do you SQL project, bro?</vt:lpstr>
      <vt:lpstr>What does a $1million SQL project look like</vt:lpstr>
      <vt:lpstr>What does a $1million SQL team look like</vt:lpstr>
      <vt:lpstr>PowerPoint Presentation</vt:lpstr>
      <vt:lpstr>Where can it go wrong?</vt:lpstr>
      <vt:lpstr>Where did it go wrong for me?</vt:lpstr>
      <vt:lpstr>What went wrong?</vt:lpstr>
      <vt:lpstr>“We don’t rise to the level of our expectations; we fall to the level of our training.” — Archilochus c. 680–645 BC </vt:lpstr>
      <vt:lpstr>“We are looking into it.  Well, um, I am looking into it. Well, we have identified several issues and will be briefing your PMs this afternoon.”</vt:lpstr>
      <vt:lpstr>PowerPoint Presentation</vt:lpstr>
      <vt:lpstr>PowerPoint Presentation</vt:lpstr>
      <vt:lpstr>Let’s  get  back  to  having  fun</vt:lpstr>
      <vt:lpstr>What did I learn?</vt:lpstr>
      <vt:lpstr>What did I learn?</vt:lpstr>
      <vt:lpstr>What did I learn?</vt:lpstr>
      <vt:lpstr>What did I learn?</vt:lpstr>
      <vt:lpstr>What did I learn?</vt:lpstr>
      <vt:lpstr>What did I learn?</vt:lpstr>
      <vt:lpstr>Demo time</vt:lpstr>
      <vt:lpstr>The Sullivan framework for not breaking SQL projects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Alexander</dc:creator>
  <cp:lastModifiedBy>Adrian Sullivan</cp:lastModifiedBy>
  <cp:revision>7</cp:revision>
  <dcterms:created xsi:type="dcterms:W3CDTF">2020-05-07T20:53:49Z</dcterms:created>
  <dcterms:modified xsi:type="dcterms:W3CDTF">2021-10-27T00:18:40Z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0x01010041A82B70E0832B4C9108A36897346BB3</vt:lpwstr>
  </property>
</Properties>
</file>