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85" r:id="rId3"/>
    <p:sldId id="261" r:id="rId4"/>
    <p:sldId id="272" r:id="rId5"/>
    <p:sldId id="273" r:id="rId6"/>
    <p:sldId id="287" r:id="rId7"/>
    <p:sldId id="291" r:id="rId8"/>
    <p:sldId id="292" r:id="rId9"/>
    <p:sldId id="290" r:id="rId10"/>
    <p:sldId id="288" r:id="rId11"/>
    <p:sldId id="289" r:id="rId12"/>
    <p:sldId id="280" r:id="rId13"/>
    <p:sldId id="282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72" d="100"/>
          <a:sy n="72" d="100"/>
        </p:scale>
        <p:origin x="152" y="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EC992F1C-9303-4242-9DCC-99197DB521B2}"/>
    <pc:docChg chg="undo custSel addSld delSld modSld">
      <pc:chgData name="Rob Sewell" userId="c802df42025d5e1f" providerId="LiveId" clId="{EC992F1C-9303-4242-9DCC-99197DB521B2}" dt="2018-04-07T15:41:58.580" v="498" actId="20577"/>
      <pc:docMkLst>
        <pc:docMk/>
      </pc:docMkLst>
      <pc:sldChg chg="modSp">
        <pc:chgData name="Rob Sewell" userId="c802df42025d5e1f" providerId="LiveId" clId="{EC992F1C-9303-4242-9DCC-99197DB521B2}" dt="2018-04-07T15:25:10.932" v="53" actId="20577"/>
        <pc:sldMkLst>
          <pc:docMk/>
          <pc:sldMk cId="2215894925" sldId="261"/>
        </pc:sldMkLst>
        <pc:spChg chg="mod">
          <ac:chgData name="Rob Sewell" userId="c802df42025d5e1f" providerId="LiveId" clId="{EC992F1C-9303-4242-9DCC-99197DB521B2}" dt="2018-04-07T15:25:10.932" v="5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EC992F1C-9303-4242-9DCC-99197DB521B2}" dt="2018-04-07T15:23:43.082" v="1" actId="27636"/>
        <pc:sldMkLst>
          <pc:docMk/>
          <pc:sldMk cId="2890044983" sldId="270"/>
        </pc:sldMkLst>
        <pc:spChg chg="mod">
          <ac:chgData name="Rob Sewell" userId="c802df42025d5e1f" providerId="LiveId" clId="{EC992F1C-9303-4242-9DCC-99197DB521B2}" dt="2018-04-07T15:23:43.082" v="1" actId="27636"/>
          <ac:spMkLst>
            <pc:docMk/>
            <pc:sldMk cId="2890044983" sldId="270"/>
            <ac:spMk id="3" creationId="{00000000-0000-0000-0000-000000000000}"/>
          </ac:spMkLst>
        </pc:spChg>
      </pc:sldChg>
      <pc:sldChg chg="modSp modAnim">
        <pc:chgData name="Rob Sewell" userId="c802df42025d5e1f" providerId="LiveId" clId="{EC992F1C-9303-4242-9DCC-99197DB521B2}" dt="2018-04-07T15:26:21.801" v="137" actId="14100"/>
        <pc:sldMkLst>
          <pc:docMk/>
          <pc:sldMk cId="3943332942" sldId="272"/>
        </pc:sldMkLst>
        <pc:spChg chg="mod">
          <ac:chgData name="Rob Sewell" userId="c802df42025d5e1f" providerId="LiveId" clId="{EC992F1C-9303-4242-9DCC-99197DB521B2}" dt="2018-04-07T15:26:21.801" v="137" actId="14100"/>
          <ac:spMkLst>
            <pc:docMk/>
            <pc:sldMk cId="3943332942" sldId="272"/>
            <ac:spMk id="3" creationId="{409DA359-F6FA-4005-AB5F-2A823243FB29}"/>
          </ac:spMkLst>
        </pc:spChg>
      </pc:sldChg>
      <pc:sldChg chg="addSp delSp modSp">
        <pc:chgData name="Rob Sewell" userId="c802df42025d5e1f" providerId="LiveId" clId="{EC992F1C-9303-4242-9DCC-99197DB521B2}" dt="2018-04-07T15:30:50.877" v="152" actId="1076"/>
        <pc:sldMkLst>
          <pc:docMk/>
          <pc:sldMk cId="3522463414" sldId="273"/>
        </pc:sldMkLst>
        <pc:spChg chg="mod">
          <ac:chgData name="Rob Sewell" userId="c802df42025d5e1f" providerId="LiveId" clId="{EC992F1C-9303-4242-9DCC-99197DB521B2}" dt="2018-04-07T15:30:37.730" v="148" actId="1076"/>
          <ac:spMkLst>
            <pc:docMk/>
            <pc:sldMk cId="3522463414" sldId="273"/>
            <ac:spMk id="6" creationId="{456CB798-FB60-406E-AF01-0BABD33BBA5D}"/>
          </ac:spMkLst>
        </pc:spChg>
        <pc:spChg chg="add del mod">
          <ac:chgData name="Rob Sewell" userId="c802df42025d5e1f" providerId="LiveId" clId="{EC992F1C-9303-4242-9DCC-99197DB521B2}" dt="2018-04-07T15:29:14.314" v="141" actId="1076"/>
          <ac:spMkLst>
            <pc:docMk/>
            <pc:sldMk cId="3522463414" sldId="273"/>
            <ac:spMk id="8" creationId="{A45ED83A-02EC-400B-AEBE-A5E9DE879D9F}"/>
          </ac:spMkLst>
        </pc:spChg>
        <pc:picChg chg="add mod">
          <ac:chgData name="Rob Sewell" userId="c802df42025d5e1f" providerId="LiveId" clId="{EC992F1C-9303-4242-9DCC-99197DB521B2}" dt="2018-04-07T15:30:41.180" v="149" actId="1076"/>
          <ac:picMkLst>
            <pc:docMk/>
            <pc:sldMk cId="3522463414" sldId="273"/>
            <ac:picMk id="3" creationId="{96C2221F-8223-4A96-BE01-DD3E96C7DBA9}"/>
          </ac:picMkLst>
        </pc:picChg>
        <pc:picChg chg="del">
          <ac:chgData name="Rob Sewell" userId="c802df42025d5e1f" providerId="LiveId" clId="{EC992F1C-9303-4242-9DCC-99197DB521B2}" dt="2018-04-07T15:29:02.371" v="140" actId="478"/>
          <ac:picMkLst>
            <pc:docMk/>
            <pc:sldMk cId="3522463414" sldId="273"/>
            <ac:picMk id="4" creationId="{D971A6A7-E18F-426F-841E-1FF0273E55B8}"/>
          </ac:picMkLst>
        </pc:picChg>
        <pc:picChg chg="del">
          <ac:chgData name="Rob Sewell" userId="c802df42025d5e1f" providerId="LiveId" clId="{EC992F1C-9303-4242-9DCC-99197DB521B2}" dt="2018-04-07T15:30:20.136" v="145" actId="478"/>
          <ac:picMkLst>
            <pc:docMk/>
            <pc:sldMk cId="3522463414" sldId="273"/>
            <ac:picMk id="7" creationId="{19C62810-8D6D-423D-89DB-C7AF03880DA0}"/>
          </ac:picMkLst>
        </pc:picChg>
        <pc:picChg chg="add mod">
          <ac:chgData name="Rob Sewell" userId="c802df42025d5e1f" providerId="LiveId" clId="{EC992F1C-9303-4242-9DCC-99197DB521B2}" dt="2018-04-07T15:30:50.877" v="152" actId="1076"/>
          <ac:picMkLst>
            <pc:docMk/>
            <pc:sldMk cId="3522463414" sldId="273"/>
            <ac:picMk id="9" creationId="{8EBDDC37-9F96-4C5F-8E30-F2F3F54A2CEC}"/>
          </ac:picMkLst>
        </pc:picChg>
      </pc:sldChg>
      <pc:sldChg chg="delSp modSp modAnim">
        <pc:chgData name="Rob Sewell" userId="c802df42025d5e1f" providerId="LiveId" clId="{EC992F1C-9303-4242-9DCC-99197DB521B2}" dt="2018-04-07T15:24:36.372" v="19" actId="20577"/>
        <pc:sldMkLst>
          <pc:docMk/>
          <pc:sldMk cId="505776925" sldId="285"/>
        </pc:sldMkLst>
        <pc:spChg chg="mod">
          <ac:chgData name="Rob Sewell" userId="c802df42025d5e1f" providerId="LiveId" clId="{EC992F1C-9303-4242-9DCC-99197DB521B2}" dt="2018-04-07T15:24:36.372" v="19" actId="20577"/>
          <ac:spMkLst>
            <pc:docMk/>
            <pc:sldMk cId="505776925" sldId="285"/>
            <ac:spMk id="3" creationId="{00000000-0000-0000-0000-000000000000}"/>
          </ac:spMkLst>
        </pc:spChg>
        <pc:spChg chg="del mod">
          <ac:chgData name="Rob Sewell" userId="c802df42025d5e1f" providerId="LiveId" clId="{EC992F1C-9303-4242-9DCC-99197DB521B2}" dt="2018-04-07T15:24:22.085" v="8" actId="20577"/>
          <ac:spMkLst>
            <pc:docMk/>
            <pc:sldMk cId="505776925" sldId="285"/>
            <ac:spMk id="4" creationId="{26195C99-1D0C-40F8-9B26-C5412951A66E}"/>
          </ac:spMkLst>
        </pc:spChg>
      </pc:sldChg>
      <pc:sldChg chg="modSp modNotesTx">
        <pc:chgData name="Rob Sewell" userId="c802df42025d5e1f" providerId="LiveId" clId="{EC992F1C-9303-4242-9DCC-99197DB521B2}" dt="2018-04-07T15:41:58.580" v="498" actId="20577"/>
        <pc:sldMkLst>
          <pc:docMk/>
          <pc:sldMk cId="1803068995" sldId="287"/>
        </pc:sldMkLst>
        <pc:spChg chg="mod">
          <ac:chgData name="Rob Sewell" userId="c802df42025d5e1f" providerId="LiveId" clId="{EC992F1C-9303-4242-9DCC-99197DB521B2}" dt="2018-04-07T15:38:47.070" v="197" actId="20577"/>
          <ac:spMkLst>
            <pc:docMk/>
            <pc:sldMk cId="1803068995" sldId="287"/>
            <ac:spMk id="2" creationId="{00000000-0000-0000-0000-000000000000}"/>
          </ac:spMkLst>
        </pc:spChg>
        <pc:spChg chg="mod">
          <ac:chgData name="Rob Sewell" userId="c802df42025d5e1f" providerId="LiveId" clId="{EC992F1C-9303-4242-9DCC-99197DB521B2}" dt="2018-04-07T15:41:28.689" v="444" actId="207"/>
          <ac:spMkLst>
            <pc:docMk/>
            <pc:sldMk cId="1803068995" sldId="287"/>
            <ac:spMk id="3" creationId="{409DA359-F6FA-4005-AB5F-2A823243FB29}"/>
          </ac:spMkLst>
        </pc:spChg>
      </pc:sldChg>
      <pc:sldChg chg="modSp">
        <pc:chgData name="Rob Sewell" userId="c802df42025d5e1f" providerId="LiveId" clId="{EC992F1C-9303-4242-9DCC-99197DB521B2}" dt="2018-04-07T15:33:08.014" v="192" actId="207"/>
        <pc:sldMkLst>
          <pc:docMk/>
          <pc:sldMk cId="1951099899" sldId="290"/>
        </pc:sldMkLst>
        <pc:spChg chg="mod">
          <ac:chgData name="Rob Sewell" userId="c802df42025d5e1f" providerId="LiveId" clId="{EC992F1C-9303-4242-9DCC-99197DB521B2}" dt="2018-04-07T15:33:08.014" v="192" actId="207"/>
          <ac:spMkLst>
            <pc:docMk/>
            <pc:sldMk cId="1951099899" sldId="290"/>
            <ac:spMk id="3" creationId="{409DA359-F6FA-4005-AB5F-2A823243FB29}"/>
          </ac:spMkLst>
        </pc:spChg>
      </pc:sldChg>
      <pc:sldChg chg="add">
        <pc:chgData name="Rob Sewell" userId="c802df42025d5e1f" providerId="LiveId" clId="{EC992F1C-9303-4242-9DCC-99197DB521B2}" dt="2018-04-07T15:38:42.302" v="193" actId="20577"/>
        <pc:sldMkLst>
          <pc:docMk/>
          <pc:sldMk cId="255138091" sldId="291"/>
        </pc:sldMkLst>
      </pc:sldChg>
    </pc:docChg>
  </pc:docChgLst>
  <pc:docChgLst>
    <pc:chgData name="Rob Sewell" userId="c802df42025d5e1f" providerId="LiveId" clId="{A9EB0884-D5F0-43BC-A9ED-94ECAE3C560B}"/>
    <pc:docChg chg="custSel addSld modSld sldOrd">
      <pc:chgData name="Rob Sewell" userId="c802df42025d5e1f" providerId="LiveId" clId="{A9EB0884-D5F0-43BC-A9ED-94ECAE3C560B}" dt="2018-04-19T07:05:23.308" v="56" actId="20577"/>
      <pc:docMkLst>
        <pc:docMk/>
      </pc:docMkLst>
      <pc:sldChg chg="modSp">
        <pc:chgData name="Rob Sewell" userId="c802df42025d5e1f" providerId="LiveId" clId="{A9EB0884-D5F0-43BC-A9ED-94ECAE3C560B}" dt="2018-04-19T07:05:23.308" v="56" actId="20577"/>
        <pc:sldMkLst>
          <pc:docMk/>
          <pc:sldMk cId="505776925" sldId="285"/>
        </pc:sldMkLst>
        <pc:spChg chg="mod">
          <ac:chgData name="Rob Sewell" userId="c802df42025d5e1f" providerId="LiveId" clId="{A9EB0884-D5F0-43BC-A9ED-94ECAE3C560B}" dt="2018-04-19T07:05:23.308" v="56" actId="20577"/>
          <ac:spMkLst>
            <pc:docMk/>
            <pc:sldMk cId="505776925" sldId="285"/>
            <ac:spMk id="3" creationId="{00000000-0000-0000-0000-000000000000}"/>
          </ac:spMkLst>
        </pc:spChg>
      </pc:sldChg>
      <pc:sldChg chg="addSp delSp modSp modTransition">
        <pc:chgData name="Rob Sewell" userId="c802df42025d5e1f" providerId="LiveId" clId="{A9EB0884-D5F0-43BC-A9ED-94ECAE3C560B}" dt="2018-04-19T07:04:41.153" v="12"/>
        <pc:sldMkLst>
          <pc:docMk/>
          <pc:sldMk cId="1951099899" sldId="290"/>
        </pc:sldMkLst>
        <pc:picChg chg="add del mod">
          <ac:chgData name="Rob Sewell" userId="c802df42025d5e1f" providerId="LiveId" clId="{A9EB0884-D5F0-43BC-A9ED-94ECAE3C560B}" dt="2018-04-19T07:04:30.764" v="11" actId="478"/>
          <ac:picMkLst>
            <pc:docMk/>
            <pc:sldMk cId="1951099899" sldId="290"/>
            <ac:picMk id="4" creationId="{2F45F8A6-DD68-434C-AC7E-077A04509FFA}"/>
          </ac:picMkLst>
        </pc:picChg>
      </pc:sldChg>
      <pc:sldChg chg="delSp modSp add ord">
        <pc:chgData name="Rob Sewell" userId="c802df42025d5e1f" providerId="LiveId" clId="{A9EB0884-D5F0-43BC-A9ED-94ECAE3C560B}" dt="2018-04-19T07:04:20.079" v="10" actId="1076"/>
        <pc:sldMkLst>
          <pc:docMk/>
          <pc:sldMk cId="1175290474" sldId="292"/>
        </pc:sldMkLst>
        <pc:spChg chg="del mod">
          <ac:chgData name="Rob Sewell" userId="c802df42025d5e1f" providerId="LiveId" clId="{A9EB0884-D5F0-43BC-A9ED-94ECAE3C560B}" dt="2018-04-19T07:04:11.593" v="9" actId="478"/>
          <ac:spMkLst>
            <pc:docMk/>
            <pc:sldMk cId="1175290474" sldId="292"/>
            <ac:spMk id="3" creationId="{409DA359-F6FA-4005-AB5F-2A823243FB29}"/>
          </ac:spMkLst>
        </pc:spChg>
        <pc:picChg chg="mod">
          <ac:chgData name="Rob Sewell" userId="c802df42025d5e1f" providerId="LiveId" clId="{A9EB0884-D5F0-43BC-A9ED-94ECAE3C560B}" dt="2018-04-19T07:04:20.079" v="10" actId="1076"/>
          <ac:picMkLst>
            <pc:docMk/>
            <pc:sldMk cId="1175290474" sldId="292"/>
            <ac:picMk id="4" creationId="{2F45F8A6-DD68-434C-AC7E-077A04509FFA}"/>
          </ac:picMkLst>
        </pc:picChg>
      </pc:sldChg>
    </pc:docChg>
  </pc:docChgLst>
  <pc:docChgLst>
    <pc:chgData name="Rob Sewell" userId="c802df42025d5e1f" providerId="LiveId" clId="{53588AE7-0B34-4061-A898-68FE7374E50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team-servi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</a:t>
            </a:r>
            <a:r>
              <a:rPr lang="en-GB" sz="3200" b="1" i="1">
                <a:latin typeface="AppleStorm" panose="02000603000000000000" pitchFamily="50" charset="0"/>
              </a:rPr>
              <a:t>Chrissy calls me Beard </a:t>
            </a:r>
            <a:r>
              <a:rPr lang="en-GB" sz="3200" b="1" i="1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Learn Loads at PSConfEU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10153128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</a:br>
            <a:r>
              <a:rPr lang="en-GB" sz="2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3574132" y="5814380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3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2221F-8223-4A96-BE01-DD3E96C7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48" y="1746938"/>
            <a:ext cx="3312368" cy="3364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DC37-9F96-4C5F-8E30-F2F3F54A2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10" y="1559509"/>
            <a:ext cx="5472608" cy="39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VSTS?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1196752"/>
            <a:ext cx="11089232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FREE!!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2551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268760"/>
            <a:ext cx="5993656" cy="53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08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634</TotalTime>
  <Words>292</Words>
  <Application>Microsoft Office PowerPoint</Application>
  <PresentationFormat>Custom</PresentationFormat>
  <Paragraphs>97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speaker questionnaire</vt:lpstr>
      <vt:lpstr>TODAY’s TO DO LIST</vt:lpstr>
      <vt:lpstr>What do we need?</vt:lpstr>
      <vt:lpstr>Visual Studio Team Services</vt:lpstr>
      <vt:lpstr>Why VSTS?</vt:lpstr>
      <vt:lpstr>Why Module?</vt:lpstr>
      <vt:lpstr>Why PowerShell Gallery?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2018-04-19T07:05:28Z</dcterms:modified>
</cp:coreProperties>
</file>