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74" r:id="rId4"/>
    <p:sldId id="275" r:id="rId5"/>
    <p:sldId id="276" r:id="rId6"/>
    <p:sldId id="277" r:id="rId7"/>
    <p:sldId id="279" r:id="rId8"/>
    <p:sldId id="27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akata" initials="r" lastIdx="1" clrIdx="0">
    <p:extLst>
      <p:ext uri="{19B8F6BF-5375-455C-9EA6-DF929625EA0E}">
        <p15:presenceInfo xmlns:p15="http://schemas.microsoft.com/office/powerpoint/2012/main" userId="ragak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62A"/>
    <a:srgbClr val="F68B20"/>
    <a:srgbClr val="EE2E62"/>
    <a:srgbClr val="F2ECEE"/>
    <a:srgbClr val="EF4C31"/>
    <a:srgbClr val="EF5339"/>
    <a:srgbClr val="F0563C"/>
    <a:srgbClr val="50B4C8"/>
    <a:srgbClr val="7A855D"/>
    <a:srgbClr val="929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90794-6BC2-4F24-BA6E-3611D9799407}" type="datetimeFigureOut">
              <a:rPr lang="hu-HU" smtClean="0"/>
              <a:t>2018. 04. 23.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http://slideist.com/index_.html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897FE-58C4-4877-8289-3D632D0092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4539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12942-9543-4646-A6BF-81AB3457998B}" type="datetimeFigureOut">
              <a:rPr lang="hu-HU" smtClean="0"/>
              <a:t>2018. 04. 23.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http://slideist.com/index_.html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4892-B9D8-4EC3-BC48-8EC8F7C3A0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08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 smtClean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 smtClean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 userDrawn="1"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 userDrawn="1"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 userDrawn="1"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  <a:endParaRPr lang="hu-HU" sz="4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7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6" y="1483567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4186" y="1483566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9087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21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20485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0583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04856" y="1716838"/>
            <a:ext cx="5617030" cy="4236097"/>
          </a:xfrm>
        </p:spPr>
        <p:txBody>
          <a:bodyPr>
            <a:no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1216" y="1716838"/>
            <a:ext cx="5579706" cy="423609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54156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772817" y="156755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1216" y="171684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476932" y="151157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105331" y="166086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772817" y="3181762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401216" y="333105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476932" y="312578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105331" y="327507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1772817" y="476109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01216" y="491038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476932" y="470511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6105331" y="485440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93831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Big image (Monitor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32388" y="1614196"/>
            <a:ext cx="5868404" cy="363884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041780"/>
            <a:ext cx="4017413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24897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Big image (Browser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06" y="1322260"/>
            <a:ext cx="4017412" cy="137428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00347" y="1726162"/>
            <a:ext cx="6512216" cy="42174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2506" y="2741851"/>
            <a:ext cx="4017413" cy="145692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9428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Big image (Tablets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20214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550500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461657"/>
            <a:ext cx="4017413" cy="27071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94863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Big image (Mobile)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644" y="3349690"/>
            <a:ext cx="4290333" cy="282225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u-H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60000">
            <a:off x="6317770" y="326509"/>
            <a:ext cx="2997971" cy="5867879"/>
          </a:xfrm>
          <a:effectLst>
            <a:softEdge rad="406400"/>
          </a:effectLst>
          <a:scene3d>
            <a:camera prst="orthographicFront"/>
            <a:lightRig rig="chilly" dir="t"/>
          </a:scene3d>
          <a:sp3d extrusionH="76200" prstMaterial="softEdge">
            <a:bevelT w="63500" h="63500"/>
            <a:bevelB w="165100" prst="coolSlant"/>
            <a:extrusionClr>
              <a:schemeClr val="accent1"/>
            </a:extrusionClr>
          </a:sp3d>
        </p:spPr>
        <p:txBody>
          <a:bodyPr>
            <a:normAutofit/>
            <a:sp3d extrusionH="57150">
              <a:bevelT w="38100" h="38100" prst="slope"/>
            </a:sp3d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00803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4422712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4422711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8597" y="1700634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287606" y="1700633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076615" y="1700632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8865625" y="1700631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hu-H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2216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122517" y="186613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3911526" y="186613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6700535" y="186613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9489544" y="1866129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84078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Subtitle // Red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502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title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922" y="1539557"/>
            <a:ext cx="5495731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281" y="1530227"/>
            <a:ext cx="5496892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60388" y="1870146"/>
            <a:ext cx="5308600" cy="4167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16216" y="1879477"/>
            <a:ext cx="5308600" cy="41671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hu-HU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10325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6" y="6056586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4779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Background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226384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024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Right Line (Title + Content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8"/>
            <a:ext cx="7044612" cy="52189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97342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Right Line (Title + Lis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467634"/>
            <a:ext cx="3383280" cy="1118567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7"/>
            <a:ext cx="7044612" cy="54677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75982" y="1660849"/>
            <a:ext cx="3398520" cy="477727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dirty="0" smtClean="0"/>
              <a:t> </a:t>
            </a:r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08107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eft Line (Title +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27982" y="1143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653143" y="6147927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134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eft Title +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1216" y="3173514"/>
            <a:ext cx="3485645" cy="1099906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326" y="588935"/>
            <a:ext cx="7523583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217" y="4273420"/>
            <a:ext cx="3500885" cy="17728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38791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4" y="588935"/>
            <a:ext cx="11364685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4049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mage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5543226"/>
            <a:ext cx="11196734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3265" y="6156509"/>
            <a:ext cx="11196670" cy="5381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4pPr marL="0" indent="0">
              <a:buNone/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233265" y="259930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139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Title + Subtitle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3116425"/>
            <a:ext cx="11140751" cy="830264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5" y="3962012"/>
            <a:ext cx="11140751" cy="106036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09831" y="75978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68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Subtitle // Blue">
    <p:bg>
      <p:bgPr>
        <a:pattFill prst="pct40">
          <a:fgClr>
            <a:schemeClr val="accent6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8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41044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7" y="714376"/>
            <a:ext cx="8104608" cy="47815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2879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+ Subtitle // Light">
    <p:bg>
      <p:bgPr>
        <a:pattFill prst="pct40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0614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Blue bg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986251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Red bg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3446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06217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List -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20794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List - 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72656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788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216" y="1390262"/>
            <a:ext cx="11430000" cy="438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2" r:id="rId2"/>
    <p:sldLayoutId id="2147483896" r:id="rId3"/>
    <p:sldLayoutId id="2147483897" r:id="rId4"/>
    <p:sldLayoutId id="2147483865" r:id="rId5"/>
    <p:sldLayoutId id="2147483893" r:id="rId6"/>
    <p:sldLayoutId id="2147483894" r:id="rId7"/>
    <p:sldLayoutId id="2147483867" r:id="rId8"/>
    <p:sldLayoutId id="2147483890" r:id="rId9"/>
    <p:sldLayoutId id="2147483866" r:id="rId10"/>
    <p:sldLayoutId id="2147483880" r:id="rId11"/>
    <p:sldLayoutId id="2147483885" r:id="rId12"/>
    <p:sldLayoutId id="2147483881" r:id="rId13"/>
    <p:sldLayoutId id="2147483876" r:id="rId14"/>
    <p:sldLayoutId id="2147483883" r:id="rId15"/>
    <p:sldLayoutId id="2147483884" r:id="rId16"/>
    <p:sldLayoutId id="2147483877" r:id="rId17"/>
    <p:sldLayoutId id="2147483868" r:id="rId18"/>
    <p:sldLayoutId id="2147483891" r:id="rId19"/>
    <p:sldLayoutId id="2147483869" r:id="rId20"/>
    <p:sldLayoutId id="2147483870" r:id="rId21"/>
    <p:sldLayoutId id="2147483871" r:id="rId22"/>
    <p:sldLayoutId id="2147483872" r:id="rId23"/>
    <p:sldLayoutId id="2147483889" r:id="rId24"/>
    <p:sldLayoutId id="2147483878" r:id="rId25"/>
    <p:sldLayoutId id="2147483886" r:id="rId26"/>
    <p:sldLayoutId id="2147483888" r:id="rId27"/>
    <p:sldLayoutId id="2147483873" r:id="rId28"/>
    <p:sldLayoutId id="2147483887" r:id="rId29"/>
    <p:sldLayoutId id="2147483874" r:id="rId30"/>
    <p:sldLayoutId id="2147483875" r:id="rId3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0" kern="1200" spc="-120" baseline="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www.flickr.com/photos/thomasguest/549148276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flickr.com/photos/fmgbain/4427106747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flickr.com/photos/astuteobserver/143982849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WindosNZ" TargetMode="External"/><Relationship Id="rId2" Type="http://schemas.openxmlformats.org/officeDocument/2006/relationships/hyperlink" Target="http://bit.ly/TBD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NZ" sz="4400" b="1" dirty="0"/>
              <a:t>Don't Reinvent the Wheel, Just Realign It</a:t>
            </a:r>
            <a:endParaRPr lang="en-NZ" sz="4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6127"/>
            <a:ext cx="7620001" cy="687977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45650" y="2511813"/>
            <a:ext cx="3398520" cy="3126987"/>
          </a:xfrm>
        </p:spPr>
        <p:txBody>
          <a:bodyPr>
            <a:normAutofit/>
          </a:bodyPr>
          <a:lstStyle/>
          <a:p>
            <a:r>
              <a:rPr lang="en-NZ" sz="2400" dirty="0" smtClean="0"/>
              <a:t>Josh King</a:t>
            </a:r>
            <a:endParaRPr lang="en-NZ" sz="24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</p:spPr>
      </p:pic>
      <p:sp>
        <p:nvSpPr>
          <p:cNvPr id="2" name="TextBox 1"/>
          <p:cNvSpPr txBox="1"/>
          <p:nvPr/>
        </p:nvSpPr>
        <p:spPr>
          <a:xfrm>
            <a:off x="0" y="6484314"/>
            <a:ext cx="76200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dirty="0" smtClean="0"/>
              <a:t>Credit: </a:t>
            </a:r>
            <a:r>
              <a:rPr lang="en-NZ" dirty="0" smtClean="0">
                <a:solidFill>
                  <a:schemeClr val="bg1"/>
                </a:solidFill>
                <a:hlinkClick r:id="rId4"/>
              </a:rPr>
              <a:t>Thomas Guest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1890379" y="4910381"/>
            <a:ext cx="1222311" cy="116632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NZ" sz="6600" dirty="0">
                <a:solidFill>
                  <a:srgbClr val="F68B20"/>
                </a:solidFill>
                <a:latin typeface="Font Awesome 5 Free Solid" panose="02000503000000000000" pitchFamily="50" charset="0"/>
              </a:rPr>
              <a:t></a:t>
            </a:r>
            <a:endParaRPr lang="en-NZ" sz="3200" dirty="0">
              <a:solidFill>
                <a:srgbClr val="F68B20"/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890379" y="3331052"/>
            <a:ext cx="1222311" cy="1166325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NZ" sz="6600" dirty="0">
                <a:solidFill>
                  <a:srgbClr val="F68B20"/>
                </a:solidFill>
                <a:latin typeface="Font Awesome 5 Brands Regular" panose="02000503000000000000" pitchFamily="50" charset="0"/>
              </a:rPr>
              <a:t></a:t>
            </a:r>
            <a:endParaRPr lang="en-NZ" dirty="0">
              <a:solidFill>
                <a:srgbClr val="F68B20"/>
              </a:solidFill>
              <a:latin typeface="Font Awesome 5 Brands Regular" panose="02000503000000000000" pitchFamily="50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Who Am I?</a:t>
            </a:r>
            <a:endParaRPr lang="en-NZ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261980" y="1567551"/>
            <a:ext cx="3965510" cy="1315615"/>
          </a:xfrm>
        </p:spPr>
        <p:txBody>
          <a:bodyPr/>
          <a:lstStyle/>
          <a:p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sz="2800" dirty="0" smtClean="0"/>
              <a:t>Josh King</a:t>
            </a:r>
            <a:endParaRPr lang="en-NZ" sz="2800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97" y="1716841"/>
            <a:ext cx="1104474" cy="1166325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3261980" y="3181762"/>
            <a:ext cx="3965510" cy="1315615"/>
          </a:xfrm>
        </p:spPr>
        <p:txBody>
          <a:bodyPr/>
          <a:lstStyle/>
          <a:p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sz="2800" dirty="0" smtClean="0"/>
              <a:t>@</a:t>
            </a:r>
            <a:r>
              <a:rPr lang="en-NZ" sz="2800" dirty="0" err="1" smtClean="0"/>
              <a:t>WindosNZ</a:t>
            </a:r>
            <a:endParaRPr lang="en-NZ" sz="28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0"/>
          </p:nvPr>
        </p:nvSpPr>
        <p:spPr>
          <a:xfrm>
            <a:off x="3261980" y="4761091"/>
            <a:ext cx="3965510" cy="1315615"/>
          </a:xfrm>
        </p:spPr>
        <p:txBody>
          <a:bodyPr/>
          <a:lstStyle/>
          <a:p>
            <a:endParaRPr lang="en-NZ" dirty="0" smtClean="0"/>
          </a:p>
          <a:p>
            <a:pPr>
              <a:lnSpc>
                <a:spcPct val="100000"/>
              </a:lnSpc>
            </a:pPr>
            <a:r>
              <a:rPr lang="en-NZ" sz="2800" dirty="0" smtClean="0"/>
              <a:t>https://king.geek.nz</a:t>
            </a:r>
            <a:endParaRPr lang="en-NZ" sz="2800" dirty="0"/>
          </a:p>
        </p:txBody>
      </p:sp>
      <p:pic>
        <p:nvPicPr>
          <p:cNvPr id="10" name="Picture Placeholder 8"/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</p:spPr>
      </p:pic>
    </p:spTree>
    <p:extLst>
      <p:ext uri="{BB962C8B-B14F-4D97-AF65-F5344CB8AC3E}">
        <p14:creationId xmlns:p14="http://schemas.microsoft.com/office/powerpoint/2010/main" val="9638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Reinventing the Wheel?</a:t>
            </a:r>
            <a:endParaRPr lang="en-NZ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 smtClean="0"/>
              <a:t>  Creating a new PowerShell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Developing a complex class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Scraping information from web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0"/>
          </p:nvPr>
        </p:nvSpPr>
        <p:spPr>
          <a:xfrm>
            <a:off x="5943600" y="1763497"/>
            <a:ext cx="5878286" cy="4236097"/>
          </a:xfrm>
        </p:spPr>
        <p:txBody>
          <a:bodyPr>
            <a:normAutofit/>
          </a:bodyPr>
          <a:lstStyle/>
          <a:p>
            <a:r>
              <a:rPr lang="en-NZ" sz="2400" dirty="0" smtClean="0"/>
              <a:t>Using (and contributing to) an existing one</a:t>
            </a:r>
          </a:p>
          <a:p>
            <a:r>
              <a:rPr lang="en-NZ" sz="2400" dirty="0" smtClean="0"/>
              <a:t>Using existing .NET libraries</a:t>
            </a:r>
          </a:p>
          <a:p>
            <a:r>
              <a:rPr lang="en-NZ" sz="2400" dirty="0" smtClean="0"/>
              <a:t>Using the damned API (you may need to ask!)</a:t>
            </a:r>
            <a:endParaRPr lang="en-NZ" sz="2400" dirty="0"/>
          </a:p>
        </p:txBody>
      </p:sp>
      <p:pic>
        <p:nvPicPr>
          <p:cNvPr id="13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9507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Why Does It Matter?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 smtClean="0"/>
              <a:t>  Time is money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Existing documentation and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Building on existing tools benefits the</a:t>
            </a:r>
            <a:br>
              <a:rPr lang="en-NZ" sz="2400" dirty="0" smtClean="0"/>
            </a:br>
            <a:r>
              <a:rPr lang="en-NZ" sz="2400" dirty="0" smtClean="0"/>
              <a:t> </a:t>
            </a:r>
            <a:r>
              <a:rPr lang="en-NZ" sz="2000" dirty="0" smtClean="0"/>
              <a:t> </a:t>
            </a:r>
            <a:r>
              <a:rPr lang="en-NZ" sz="1400" dirty="0" smtClean="0"/>
              <a:t> </a:t>
            </a:r>
            <a:r>
              <a:rPr lang="en-NZ" sz="2400" dirty="0" smtClean="0"/>
              <a:t>entire community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008332"/>
            <a:ext cx="5616575" cy="3746211"/>
          </a:xfrm>
        </p:spPr>
      </p:pic>
      <p:pic>
        <p:nvPicPr>
          <p:cNvPr id="7" name="Picture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  <p:sp>
        <p:nvSpPr>
          <p:cNvPr id="9" name="TextBox 8"/>
          <p:cNvSpPr txBox="1"/>
          <p:nvPr/>
        </p:nvSpPr>
        <p:spPr>
          <a:xfrm>
            <a:off x="9931852" y="575454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dirty="0" smtClean="0">
                <a:solidFill>
                  <a:schemeClr val="tx2"/>
                </a:solidFill>
              </a:rPr>
              <a:t>Credit: </a:t>
            </a:r>
            <a:r>
              <a:rPr lang="en-NZ" dirty="0" smtClean="0">
                <a:hlinkClick r:id="rId4"/>
              </a:rPr>
              <a:t>Henti Smith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52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Caveat…</a:t>
            </a:r>
            <a:endParaRPr lang="en-NZ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 smtClean="0"/>
              <a:t>If it’s your own time, and you find it interesting:</a:t>
            </a:r>
          </a:p>
          <a:p>
            <a:pPr marL="0" indent="0">
              <a:buNone/>
            </a:pPr>
            <a:r>
              <a:rPr lang="en-NZ" sz="3200" dirty="0"/>
              <a:t>	</a:t>
            </a:r>
            <a:r>
              <a:rPr lang="en-NZ" sz="3200" dirty="0" smtClean="0"/>
              <a:t>Reinvent which ever wheels you like!</a:t>
            </a:r>
            <a:endParaRPr lang="en-NZ" sz="3200" dirty="0"/>
          </a:p>
        </p:txBody>
      </p:sp>
      <p:pic>
        <p:nvPicPr>
          <p:cNvPr id="9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9038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9380" y="3392424"/>
            <a:ext cx="11363520" cy="1163245"/>
          </a:xfrm>
        </p:spPr>
        <p:txBody>
          <a:bodyPr>
            <a:normAutofit/>
          </a:bodyPr>
          <a:lstStyle/>
          <a:p>
            <a:r>
              <a:rPr lang="en-NZ" sz="5400" smtClean="0"/>
              <a:t>CODE </a:t>
            </a:r>
            <a:r>
              <a:rPr lang="en-NZ" sz="5400" dirty="0" smtClean="0"/>
              <a:t>TIME!</a:t>
            </a:r>
            <a:endParaRPr lang="en-NZ" sz="1800" dirty="0"/>
          </a:p>
        </p:txBody>
      </p:sp>
      <p:pic>
        <p:nvPicPr>
          <p:cNvPr id="7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6639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9380" y="3392424"/>
            <a:ext cx="11363520" cy="1163245"/>
          </a:xfrm>
        </p:spPr>
        <p:txBody>
          <a:bodyPr>
            <a:normAutofit/>
          </a:bodyPr>
          <a:lstStyle/>
          <a:p>
            <a:r>
              <a:rPr lang="en-NZ" sz="5400" strike="sngStrike" dirty="0" smtClean="0"/>
              <a:t>CODE</a:t>
            </a:r>
            <a:r>
              <a:rPr lang="en-NZ" sz="5400" dirty="0" smtClean="0"/>
              <a:t> STORY </a:t>
            </a:r>
            <a:r>
              <a:rPr lang="en-NZ" sz="5400" dirty="0" smtClean="0"/>
              <a:t>TIME!</a:t>
            </a:r>
            <a:endParaRPr lang="en-NZ" sz="1800" dirty="0"/>
          </a:p>
        </p:txBody>
      </p:sp>
      <p:pic>
        <p:nvPicPr>
          <p:cNvPr id="7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455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Takeaways</a:t>
            </a:r>
            <a:endParaRPr lang="en-NZ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8" y="2013927"/>
            <a:ext cx="5616575" cy="3735022"/>
          </a:xfrm>
        </p:spPr>
      </p:pic>
      <p:sp>
        <p:nvSpPr>
          <p:cNvPr id="12" name="Content Placeholder 11"/>
          <p:cNvSpPr>
            <a:spLocks noGrp="1"/>
          </p:cNvSpPr>
          <p:nvPr>
            <p:ph idx="10"/>
          </p:nvPr>
        </p:nvSpPr>
        <p:spPr>
          <a:xfrm>
            <a:off x="6204856" y="1609344"/>
            <a:ext cx="5617030" cy="47091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Use existing tools,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Focus on the specifics of your situation,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Not the time consuming foundations.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Contribute back to the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/>
              <a:t> </a:t>
            </a:r>
            <a:r>
              <a:rPr lang="en-NZ" sz="2400" dirty="0" smtClean="0"/>
              <a:t> Be the </a:t>
            </a:r>
            <a:r>
              <a:rPr lang="en-NZ" sz="2400" dirty="0"/>
              <a:t>time efficient, tool building hero </a:t>
            </a:r>
            <a:r>
              <a:rPr lang="en-NZ" sz="2400" dirty="0" smtClean="0"/>
              <a:t>your</a:t>
            </a:r>
            <a:br>
              <a:rPr lang="en-NZ" sz="2400" dirty="0" smtClean="0"/>
            </a:br>
            <a:r>
              <a:rPr lang="en-NZ" sz="1700" dirty="0" smtClean="0"/>
              <a:t>  </a:t>
            </a:r>
            <a:r>
              <a:rPr lang="en-NZ" sz="2400" dirty="0" smtClean="0"/>
              <a:t> organization needs,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sz="2400" dirty="0" smtClean="0"/>
              <a:t>  Not </a:t>
            </a:r>
            <a:r>
              <a:rPr lang="en-NZ" sz="2400" dirty="0"/>
              <a:t>a speed bump!</a:t>
            </a:r>
            <a:endParaRPr lang="en-NZ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NZ" sz="2400" dirty="0"/>
          </a:p>
        </p:txBody>
      </p:sp>
      <p:pic>
        <p:nvPicPr>
          <p:cNvPr id="14" name="Picture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</p:pic>
      <p:sp>
        <p:nvSpPr>
          <p:cNvPr id="16" name="TextBox 15"/>
          <p:cNvSpPr txBox="1"/>
          <p:nvPr/>
        </p:nvSpPr>
        <p:spPr>
          <a:xfrm>
            <a:off x="4643734" y="5748949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dirty="0" smtClean="0">
                <a:solidFill>
                  <a:schemeClr val="tx2"/>
                </a:solidFill>
              </a:rPr>
              <a:t>Credit: </a:t>
            </a:r>
            <a:r>
              <a:rPr lang="en-NZ" dirty="0" smtClean="0">
                <a:hlinkClick r:id="rId4"/>
              </a:rPr>
              <a:t>S.S.K.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30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01216" y="1540171"/>
            <a:ext cx="11140751" cy="830264"/>
          </a:xfrm>
        </p:spPr>
        <p:txBody>
          <a:bodyPr/>
          <a:lstStyle/>
          <a:p>
            <a:r>
              <a:rPr lang="en-NZ" dirty="0" smtClean="0"/>
              <a:t>THANK YOU!</a:t>
            </a:r>
            <a:endParaRPr lang="en-NZ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01215" y="3169532"/>
            <a:ext cx="11140751" cy="3020956"/>
          </a:xfrm>
        </p:spPr>
        <p:txBody>
          <a:bodyPr>
            <a:normAutofit/>
          </a:bodyPr>
          <a:lstStyle/>
          <a:p>
            <a:r>
              <a:rPr lang="en-NZ" dirty="0"/>
              <a:t>Get this slide deck from:</a:t>
            </a:r>
          </a:p>
          <a:p>
            <a:r>
              <a:rPr lang="en-NZ" sz="3600" dirty="0">
                <a:hlinkClick r:id="rId2"/>
              </a:rPr>
              <a:t>http://</a:t>
            </a:r>
            <a:r>
              <a:rPr lang="en-NZ" sz="3600" dirty="0" smtClean="0">
                <a:hlinkClick r:id="rId2"/>
              </a:rPr>
              <a:t>bit.ly/TBD</a:t>
            </a:r>
            <a:endParaRPr lang="en-NZ" sz="3600" dirty="0" smtClean="0"/>
          </a:p>
          <a:p>
            <a:endParaRPr lang="en-NZ" sz="3600" dirty="0"/>
          </a:p>
          <a:p>
            <a:r>
              <a:rPr lang="en-NZ" dirty="0" smtClean="0"/>
              <a:t>Get in touch:</a:t>
            </a:r>
            <a:endParaRPr lang="en-NZ" sz="3600" dirty="0"/>
          </a:p>
          <a:p>
            <a:r>
              <a:rPr lang="en-NZ" sz="3600" dirty="0" smtClean="0">
                <a:hlinkClick r:id="rId3"/>
              </a:rPr>
              <a:t>@</a:t>
            </a:r>
            <a:r>
              <a:rPr lang="en-NZ" sz="3600" dirty="0" err="1" smtClean="0">
                <a:hlinkClick r:id="rId3"/>
              </a:rPr>
              <a:t>WindosNZ</a:t>
            </a:r>
            <a:endParaRPr lang="en-NZ" sz="4400" dirty="0" smtClean="0"/>
          </a:p>
          <a:p>
            <a:endParaRPr lang="en-NZ" sz="3600" dirty="0"/>
          </a:p>
        </p:txBody>
      </p:sp>
      <p:pic>
        <p:nvPicPr>
          <p:cNvPr id="13" name="Picture Placeholder 8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960283"/>
            <a:ext cx="802467" cy="80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WCO Master">
  <a:themeElements>
    <a:clrScheme name="Custom 14">
      <a:dk1>
        <a:srgbClr val="F0F4FA"/>
      </a:dk1>
      <a:lt1>
        <a:srgbClr val="FCFDFE"/>
      </a:lt1>
      <a:dk2>
        <a:srgbClr val="0C1624"/>
      </a:dk2>
      <a:lt2>
        <a:srgbClr val="F0F4FA"/>
      </a:lt2>
      <a:accent1>
        <a:srgbClr val="0C1624"/>
      </a:accent1>
      <a:accent2>
        <a:srgbClr val="3D6EB7"/>
      </a:accent2>
      <a:accent3>
        <a:srgbClr val="F58673"/>
      </a:accent3>
      <a:accent4>
        <a:srgbClr val="F16953"/>
      </a:accent4>
      <a:accent5>
        <a:srgbClr val="22375C"/>
      </a:accent5>
      <a:accent6>
        <a:srgbClr val="1A2A46"/>
      </a:accent6>
      <a:hlink>
        <a:srgbClr val="F16953"/>
      </a:hlink>
      <a:folHlink>
        <a:srgbClr val="F8A79A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wco-corporate-template" id="{37AAEE3E-5247-4054-AC57-BB65D5E0883B}" vid="{337ED34B-C5C7-4D2F-B536-2CAE28140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nowco-corporate-template</Template>
  <TotalTime>379</TotalTime>
  <Words>182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Font Awesome 5 Brands Regular</vt:lpstr>
      <vt:lpstr>Font Awesome 5 Free Solid</vt:lpstr>
      <vt:lpstr>Open Sans</vt:lpstr>
      <vt:lpstr>Open Sans Light</vt:lpstr>
      <vt:lpstr>Open Sans Semibold</vt:lpstr>
      <vt:lpstr>Tw Cen MT</vt:lpstr>
      <vt:lpstr>NOWCO Master</vt:lpstr>
      <vt:lpstr>Don't Reinvent the Wheel, Just Realign It</vt:lpstr>
      <vt:lpstr>Who Am I?</vt:lpstr>
      <vt:lpstr>Reinventing the Wheel?</vt:lpstr>
      <vt:lpstr>Why Does It Matter?</vt:lpstr>
      <vt:lpstr>One Caveat…</vt:lpstr>
      <vt:lpstr>PowerPoint Presentation</vt:lpstr>
      <vt:lpstr>PowerPoint Presentation</vt:lpstr>
      <vt:lpstr>Takeaways</vt:lpstr>
      <vt:lpstr>THANK YOU!</vt:lpstr>
    </vt:vector>
  </TitlesOfParts>
  <Company>Hastings District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King</dc:creator>
  <cp:lastModifiedBy>Joshua King</cp:lastModifiedBy>
  <cp:revision>40</cp:revision>
  <dcterms:created xsi:type="dcterms:W3CDTF">2018-04-05T06:57:43Z</dcterms:created>
  <dcterms:modified xsi:type="dcterms:W3CDTF">2018-04-23T03:55:26Z</dcterms:modified>
</cp:coreProperties>
</file>