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117BE-461C-44E5-9BBA-A290470188D8}" v="1" dt="2022-10-05T10:07:45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698117BE-461C-44E5-9BBA-A290470188D8}"/>
    <pc:docChg chg="custSel addSld modSld">
      <pc:chgData name="Rob Sewell" userId="c802df42025d5e1f" providerId="LiveId" clId="{698117BE-461C-44E5-9BBA-A290470188D8}" dt="2022-10-05T10:17:16.392" v="4" actId="22"/>
      <pc:docMkLst>
        <pc:docMk/>
      </pc:docMkLst>
      <pc:sldChg chg="addSp new">
        <pc:chgData name="Rob Sewell" userId="c802df42025d5e1f" providerId="LiveId" clId="{698117BE-461C-44E5-9BBA-A290470188D8}" dt="2022-10-05T10:07:45.210" v="1"/>
        <pc:sldMkLst>
          <pc:docMk/>
          <pc:sldMk cId="3322183983" sldId="269"/>
        </pc:sldMkLst>
        <pc:picChg chg="add">
          <ac:chgData name="Rob Sewell" userId="c802df42025d5e1f" providerId="LiveId" clId="{698117BE-461C-44E5-9BBA-A290470188D8}" dt="2022-10-05T10:07:45.210" v="1"/>
          <ac:picMkLst>
            <pc:docMk/>
            <pc:sldMk cId="3322183983" sldId="269"/>
            <ac:picMk id="1026" creationId="{53B9308A-0167-B1A8-9D7B-EA03DB2DF57C}"/>
          </ac:picMkLst>
        </pc:picChg>
      </pc:sldChg>
      <pc:sldChg chg="addSp delSp new mod">
        <pc:chgData name="Rob Sewell" userId="c802df42025d5e1f" providerId="LiveId" clId="{698117BE-461C-44E5-9BBA-A290470188D8}" dt="2022-10-05T10:17:16.392" v="4" actId="22"/>
        <pc:sldMkLst>
          <pc:docMk/>
          <pc:sldMk cId="1645745844" sldId="270"/>
        </pc:sldMkLst>
        <pc:spChg chg="del">
          <ac:chgData name="Rob Sewell" userId="c802df42025d5e1f" providerId="LiveId" clId="{698117BE-461C-44E5-9BBA-A290470188D8}" dt="2022-10-05T10:14:00.726" v="3" actId="478"/>
          <ac:spMkLst>
            <pc:docMk/>
            <pc:sldMk cId="1645745844" sldId="270"/>
            <ac:spMk id="2" creationId="{A4402131-BCB3-D553-BFAF-223D764B1D7F}"/>
          </ac:spMkLst>
        </pc:spChg>
        <pc:picChg chg="add">
          <ac:chgData name="Rob Sewell" userId="c802df42025d5e1f" providerId="LiveId" clId="{698117BE-461C-44E5-9BBA-A290470188D8}" dt="2022-10-05T10:17:16.392" v="4" actId="22"/>
          <ac:picMkLst>
            <pc:docMk/>
            <pc:sldMk cId="1645745844" sldId="270"/>
            <ac:picMk id="4" creationId="{AFEC42DF-6B6D-CF47-7054-FD687B1B82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9E1037-612E-25A9-5F2C-3CA3382A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59267"/>
            <a:ext cx="12048067" cy="8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566D183-EA70-BA5E-0C86-48E5CEF32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10" y="6096000"/>
            <a:ext cx="2259422" cy="8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59E1037-612E-25A9-5F2C-3CA3382A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59267"/>
            <a:ext cx="12048067" cy="891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05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in a room&#10;&#10;Description automatically generated with medium confidence">
            <a:extLst>
              <a:ext uri="{FF2B5EF4-FFF2-40B4-BE49-F238E27FC236}">
                <a16:creationId xmlns:a16="http://schemas.microsoft.com/office/drawing/2014/main" id="{C977D0D1-3813-3AD1-C71E-D38C466D11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4" r="24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317-A02A-CBB3-6854-B536631F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Sponsors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05CA08-1EE8-6BB6-0B82-DB5DEAB56C23}"/>
              </a:ext>
            </a:extLst>
          </p:cNvPr>
          <p:cNvSpPr txBox="1">
            <a:spLocks/>
          </p:cNvSpPr>
          <p:nvPr/>
        </p:nvSpPr>
        <p:spPr>
          <a:xfrm>
            <a:off x="71967" y="5995919"/>
            <a:ext cx="12048067" cy="891343"/>
          </a:xfrm>
          <a:prstGeom prst="rect">
            <a:avLst/>
          </a:prstGeom>
        </p:spPr>
        <p:txBody>
          <a:bodyPr vert="horz" lIns="60960" tIns="30480" rIns="60960" bIns="3048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46"/>
            <a:r>
              <a:rPr lang="en-GB" sz="2933" i="1" dirty="0">
                <a:solidFill>
                  <a:prstClr val="black"/>
                </a:solidFill>
                <a:latin typeface="Open Sans Semibold"/>
              </a:rPr>
              <a:t>Thank you!</a:t>
            </a:r>
          </a:p>
          <a:p>
            <a:pPr algn="ctr" defTabSz="914446"/>
            <a:r>
              <a:rPr lang="en-GB" sz="2933" i="1" dirty="0">
                <a:solidFill>
                  <a:prstClr val="black"/>
                </a:solidFill>
                <a:latin typeface="Open Sans Semibold"/>
              </a:rPr>
              <a:t>We couldn’t do it without you.</a:t>
            </a:r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F023A9-DF13-1E44-5399-4F0D0184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94" y="780826"/>
            <a:ext cx="4593613" cy="9779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FC671-B747-6DAD-3447-2151727D4073}"/>
              </a:ext>
            </a:extLst>
          </p:cNvPr>
          <p:cNvGrpSpPr/>
          <p:nvPr/>
        </p:nvGrpSpPr>
        <p:grpSpPr>
          <a:xfrm>
            <a:off x="1501961" y="1834895"/>
            <a:ext cx="9188079" cy="4084895"/>
            <a:chOff x="2327245" y="2722059"/>
            <a:chExt cx="13782118" cy="6127343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9FAE08A-91B3-BFD7-1EDC-A6A60082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245" y="2793591"/>
              <a:ext cx="6339219" cy="1210790"/>
            </a:xfrm>
            <a:prstGeom prst="rect">
              <a:avLst/>
            </a:prstGeom>
          </p:spPr>
        </p:pic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5BA9907A-561E-5059-923C-3E09541E8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6679" y="5115952"/>
              <a:ext cx="3329405" cy="1207464"/>
            </a:xfrm>
            <a:prstGeom prst="rect">
              <a:avLst/>
            </a:prstGeom>
          </p:spPr>
        </p:pic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710075FC-42A5-441A-0B09-3BA34CA3D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883" y="6328954"/>
              <a:ext cx="4982420" cy="1207464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2534558D-6D17-5F6B-867A-AF1877F7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586" y="7637209"/>
              <a:ext cx="3329405" cy="12121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AEF7C1-04EA-9927-0226-96DE90DD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16728" y="2722059"/>
              <a:ext cx="4689526" cy="10892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2438EB-0509-411E-456A-7EAEFF1B6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2303" y="3878560"/>
              <a:ext cx="4985986" cy="1234826"/>
            </a:xfrm>
            <a:prstGeom prst="rect">
              <a:avLst/>
            </a:prstGeom>
          </p:spPr>
        </p:pic>
        <p:pic>
          <p:nvPicPr>
            <p:cNvPr id="11" name="Picture 1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6CC5D8B8-A231-ED81-3C11-B37C50EB5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51" b="31163"/>
            <a:stretch/>
          </p:blipFill>
          <p:spPr>
            <a:xfrm>
              <a:off x="3220462" y="4066783"/>
              <a:ext cx="4141840" cy="980455"/>
            </a:xfrm>
            <a:prstGeom prst="rect">
              <a:avLst/>
            </a:prstGeom>
          </p:spPr>
        </p:pic>
        <p:pic>
          <p:nvPicPr>
            <p:cNvPr id="12" name="Picture 2" descr="SQLBits Logo">
              <a:extLst>
                <a:ext uri="{FF2B5EF4-FFF2-40B4-BE49-F238E27FC236}">
                  <a16:creationId xmlns:a16="http://schemas.microsoft.com/office/drawing/2014/main" id="{A525F38A-C895-1949-097B-821A914FC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1114" y="5157268"/>
              <a:ext cx="2873997" cy="126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DF804BE2-7BA7-A040-8DDA-C6D11DA2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726" y="7648854"/>
              <a:ext cx="5762637" cy="1200548"/>
            </a:xfrm>
            <a:prstGeom prst="rect">
              <a:avLst/>
            </a:prstGeom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6DEED8B8-769F-6106-3F38-23F09174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065" y="6411714"/>
              <a:ext cx="6028298" cy="1167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24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980D-B297-4B5E-1B0E-232F30B0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53B9308A-0167-B1A8-9D7B-EA03DB2D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0"/>
            <a:ext cx="9890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8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C42DF-6B6D-CF47-7054-FD687B1B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0" y="3214001"/>
            <a:ext cx="4316299" cy="4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58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ta Relay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174306-fda7-41ae-8298-e881b225708b">
      <Terms xmlns="http://schemas.microsoft.com/office/infopath/2007/PartnerControls"/>
    </lcf76f155ced4ddcb4097134ff3c332f>
    <TaxCatchAll xmlns="381c86f5-e431-4d53-9475-216cee4126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5290484D9884794954CCA19E7E6C8" ma:contentTypeVersion="16" ma:contentTypeDescription="Create a new document." ma:contentTypeScope="" ma:versionID="9f05f2b5ddb0f6e0380b2500245bb131">
  <xsd:schema xmlns:xsd="http://www.w3.org/2001/XMLSchema" xmlns:xs="http://www.w3.org/2001/XMLSchema" xmlns:p="http://schemas.microsoft.com/office/2006/metadata/properties" xmlns:ns2="73174306-fda7-41ae-8298-e881b225708b" xmlns:ns3="381c86f5-e431-4d53-9475-216cee412667" targetNamespace="http://schemas.microsoft.com/office/2006/metadata/properties" ma:root="true" ma:fieldsID="75a0931c3e1b0e4bf0c99b45ca538059" ns2:_="" ns3:_="">
    <xsd:import namespace="73174306-fda7-41ae-8298-e881b225708b"/>
    <xsd:import namespace="381c86f5-e431-4d53-9475-216cee4126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74306-fda7-41ae-8298-e881b2257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e7cb63-65c9-4133-88ac-72f4c53253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c86f5-e431-4d53-9475-216cee41266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f3c5769-37c8-421c-90d5-230fd9652075}" ma:internalName="TaxCatchAll" ma:showField="CatchAllData" ma:web="381c86f5-e431-4d53-9475-216cee4126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B080A7-83BB-4394-9688-DD94C96CF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4CDFB-D61B-4DAB-86E6-08EB4A70D58F}">
  <ds:schemaRefs>
    <ds:schemaRef ds:uri="http://schemas.microsoft.com/office/2006/metadata/properties"/>
    <ds:schemaRef ds:uri="http://schemas.microsoft.com/office/infopath/2007/PartnerControls"/>
    <ds:schemaRef ds:uri="73174306-fda7-41ae-8298-e881b225708b"/>
    <ds:schemaRef ds:uri="381c86f5-e431-4d53-9475-216cee412667"/>
  </ds:schemaRefs>
</ds:datastoreItem>
</file>

<file path=customXml/itemProps3.xml><?xml version="1.0" encoding="utf-8"?>
<ds:datastoreItem xmlns:ds="http://schemas.openxmlformats.org/officeDocument/2006/customXml" ds:itemID="{066BCBD2-EBCB-45D9-8D76-D29303F83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174306-fda7-41ae-8298-e881b225708b"/>
    <ds:schemaRef ds:uri="381c86f5-e431-4d53-9475-216cee412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Open Sans Semibold</vt:lpstr>
      <vt:lpstr>1_Office Theme</vt:lpstr>
      <vt:lpstr>Sponsors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Sponsors</dc:title>
  <dc:creator>Paul Andrew</dc:creator>
  <cp:lastModifiedBy>Rob Sewell</cp:lastModifiedBy>
  <cp:revision>1</cp:revision>
  <dcterms:created xsi:type="dcterms:W3CDTF">2022-09-26T15:28:17Z</dcterms:created>
  <dcterms:modified xsi:type="dcterms:W3CDTF">2022-10-05T10:17:25Z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0x01010022D5290484D9884794954CCA19E7E6C8</vt:lpwstr>
  </property>
</Properties>
</file>