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73" r:id="rId17"/>
    <p:sldId id="270" r:id="rId18"/>
    <p:sldId id="269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Windows Live" clId="Web-{D05129F4-3B3F-4385-8B57-047BEDB02D98}"/>
    <pc:docChg chg="addSld modSld sldOrd">
      <pc:chgData name="Rob Sewell" userId="c802df42025d5e1f" providerId="Windows Live" clId="Web-{D05129F4-3B3F-4385-8B57-047BEDB02D98}" dt="2020-10-29T15:50:21.241" v="249" actId="20577"/>
      <pc:docMkLst>
        <pc:docMk/>
      </pc:docMkLst>
      <pc:sldChg chg="addSp delSp modSp">
        <pc:chgData name="Rob Sewell" userId="c802df42025d5e1f" providerId="Windows Live" clId="Web-{D05129F4-3B3F-4385-8B57-047BEDB02D98}" dt="2020-10-29T15:42:05.606" v="69" actId="20577"/>
        <pc:sldMkLst>
          <pc:docMk/>
          <pc:sldMk cId="109857222" sldId="256"/>
        </pc:sldMkLst>
        <pc:spChg chg="mod">
          <ac:chgData name="Rob Sewell" userId="c802df42025d5e1f" providerId="Windows Live" clId="Web-{D05129F4-3B3F-4385-8B57-047BEDB02D98}" dt="2020-10-29T15:42:05.606" v="69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Rob Sewell" userId="c802df42025d5e1f" providerId="Windows Live" clId="Web-{D05129F4-3B3F-4385-8B57-047BEDB02D98}" dt="2020-10-29T15:40:00.556" v="1"/>
          <ac:picMkLst>
            <pc:docMk/>
            <pc:sldMk cId="109857222" sldId="256"/>
            <ac:picMk id="4" creationId="{E11D2978-EB4E-4FA6-8F55-BB1AD71E1976}"/>
          </ac:picMkLst>
        </pc:picChg>
        <pc:picChg chg="add del mod">
          <ac:chgData name="Rob Sewell" userId="c802df42025d5e1f" providerId="Windows Live" clId="Web-{D05129F4-3B3F-4385-8B57-047BEDB02D98}" dt="2020-10-29T15:41:54.481" v="66"/>
          <ac:picMkLst>
            <pc:docMk/>
            <pc:sldMk cId="109857222" sldId="256"/>
            <ac:picMk id="5" creationId="{BB0AEEDC-1B6D-476D-9D7D-D330827EA8B8}"/>
          </ac:picMkLst>
        </pc:picChg>
      </pc:sldChg>
      <pc:sldChg chg="addSp delSp modSp new">
        <pc:chgData name="Rob Sewell" userId="c802df42025d5e1f" providerId="Windows Live" clId="Web-{D05129F4-3B3F-4385-8B57-047BEDB02D98}" dt="2020-10-29T15:40:36.010" v="6" actId="1076"/>
        <pc:sldMkLst>
          <pc:docMk/>
          <pc:sldMk cId="1383947894" sldId="257"/>
        </pc:sldMkLst>
        <pc:spChg chg="del">
          <ac:chgData name="Rob Sewell" userId="c802df42025d5e1f" providerId="Windows Live" clId="Web-{D05129F4-3B3F-4385-8B57-047BEDB02D98}" dt="2020-10-29T15:40:32.620" v="5"/>
          <ac:spMkLst>
            <pc:docMk/>
            <pc:sldMk cId="1383947894" sldId="257"/>
            <ac:spMk id="3" creationId="{A7ECA2F3-0CEA-415D-B2FA-2C201EC6499C}"/>
          </ac:spMkLst>
        </pc:spChg>
        <pc:picChg chg="add mod ord">
          <ac:chgData name="Rob Sewell" userId="c802df42025d5e1f" providerId="Windows Live" clId="Web-{D05129F4-3B3F-4385-8B57-047BEDB02D98}" dt="2020-10-29T15:40:36.010" v="6" actId="1076"/>
          <ac:picMkLst>
            <pc:docMk/>
            <pc:sldMk cId="1383947894" sldId="257"/>
            <ac:picMk id="4" creationId="{CAB84AD3-582E-4FE0-A7D0-B3214E1578BE}"/>
          </ac:picMkLst>
        </pc:picChg>
      </pc:sldChg>
      <pc:sldChg chg="addSp delSp modSp new">
        <pc:chgData name="Rob Sewell" userId="c802df42025d5e1f" providerId="Windows Live" clId="Web-{D05129F4-3B3F-4385-8B57-047BEDB02D98}" dt="2020-10-29T15:42:08.356" v="71" actId="1076"/>
        <pc:sldMkLst>
          <pc:docMk/>
          <pc:sldMk cId="1758859840" sldId="258"/>
        </pc:sldMkLst>
        <pc:spChg chg="mod">
          <ac:chgData name="Rob Sewell" userId="c802df42025d5e1f" providerId="Windows Live" clId="Web-{D05129F4-3B3F-4385-8B57-047BEDB02D98}" dt="2020-10-29T15:41:50.387" v="62" actId="20577"/>
          <ac:spMkLst>
            <pc:docMk/>
            <pc:sldMk cId="1758859840" sldId="258"/>
            <ac:spMk id="2" creationId="{25CD645F-4938-4804-9391-4AB6FE31B55E}"/>
          </ac:spMkLst>
        </pc:spChg>
        <pc:spChg chg="del">
          <ac:chgData name="Rob Sewell" userId="c802df42025d5e1f" providerId="Windows Live" clId="Web-{D05129F4-3B3F-4385-8B57-047BEDB02D98}" dt="2020-10-29T15:41:00.761" v="8"/>
          <ac:spMkLst>
            <pc:docMk/>
            <pc:sldMk cId="1758859840" sldId="258"/>
            <ac:spMk id="3" creationId="{104344BB-E253-4016-83C4-A222318E6C3B}"/>
          </ac:spMkLst>
        </pc:spChg>
        <pc:spChg chg="add mod">
          <ac:chgData name="Rob Sewell" userId="c802df42025d5e1f" providerId="Windows Live" clId="Web-{D05129F4-3B3F-4385-8B57-047BEDB02D98}" dt="2020-10-29T15:42:08.356" v="71" actId="1076"/>
          <ac:spMkLst>
            <pc:docMk/>
            <pc:sldMk cId="1758859840" sldId="258"/>
            <ac:spMk id="5" creationId="{3FCF16E9-0E32-44CF-9F98-1F118907B469}"/>
          </ac:spMkLst>
        </pc:spChg>
        <pc:picChg chg="add del mod">
          <ac:chgData name="Rob Sewell" userId="c802df42025d5e1f" providerId="Windows Live" clId="Web-{D05129F4-3B3F-4385-8B57-047BEDB02D98}" dt="2020-10-29T15:41:18.214" v="11"/>
          <ac:picMkLst>
            <pc:docMk/>
            <pc:sldMk cId="1758859840" sldId="258"/>
            <ac:picMk id="4" creationId="{FA613F7F-26EC-43A7-82DA-68884188197D}"/>
          </ac:picMkLst>
        </pc:picChg>
      </pc:sldChg>
      <pc:sldChg chg="addSp delSp modSp new">
        <pc:chgData name="Rob Sewell" userId="c802df42025d5e1f" providerId="Windows Live" clId="Web-{D05129F4-3B3F-4385-8B57-047BEDB02D98}" dt="2020-10-29T15:45:48.064" v="136" actId="20577"/>
        <pc:sldMkLst>
          <pc:docMk/>
          <pc:sldMk cId="3923113954" sldId="259"/>
        </pc:sldMkLst>
        <pc:spChg chg="mod">
          <ac:chgData name="Rob Sewell" userId="c802df42025d5e1f" providerId="Windows Live" clId="Web-{D05129F4-3B3F-4385-8B57-047BEDB02D98}" dt="2020-10-29T15:45:48.064" v="136" actId="20577"/>
          <ac:spMkLst>
            <pc:docMk/>
            <pc:sldMk cId="3923113954" sldId="259"/>
            <ac:spMk id="2" creationId="{B71CB172-F0B5-4500-B213-8A181F82872A}"/>
          </ac:spMkLst>
        </pc:spChg>
        <pc:spChg chg="del">
          <ac:chgData name="Rob Sewell" userId="c802df42025d5e1f" providerId="Windows Live" clId="Web-{D05129F4-3B3F-4385-8B57-047BEDB02D98}" dt="2020-10-29T15:45:40.360" v="135"/>
          <ac:spMkLst>
            <pc:docMk/>
            <pc:sldMk cId="3923113954" sldId="259"/>
            <ac:spMk id="3" creationId="{BFD52E34-61D4-4AD1-AA74-3D620318CC18}"/>
          </ac:spMkLst>
        </pc:spChg>
        <pc:picChg chg="add mod ord">
          <ac:chgData name="Rob Sewell" userId="c802df42025d5e1f" providerId="Windows Live" clId="Web-{D05129F4-3B3F-4385-8B57-047BEDB02D98}" dt="2020-10-29T15:45:40.360" v="135"/>
          <ac:picMkLst>
            <pc:docMk/>
            <pc:sldMk cId="3923113954" sldId="259"/>
            <ac:picMk id="4" creationId="{47245190-C1AA-46E3-91FB-FCFE4A93ED58}"/>
          </ac:picMkLst>
        </pc:picChg>
      </pc:sldChg>
      <pc:sldChg chg="addSp delSp modSp new">
        <pc:chgData name="Rob Sewell" userId="c802df42025d5e1f" providerId="Windows Live" clId="Web-{D05129F4-3B3F-4385-8B57-047BEDB02D98}" dt="2020-10-29T15:45:31.110" v="134"/>
        <pc:sldMkLst>
          <pc:docMk/>
          <pc:sldMk cId="1797964083" sldId="260"/>
        </pc:sldMkLst>
        <pc:spChg chg="mod">
          <ac:chgData name="Rob Sewell" userId="c802df42025d5e1f" providerId="Windows Live" clId="Web-{D05129F4-3B3F-4385-8B57-047BEDB02D98}" dt="2020-10-29T15:44:04.140" v="101" actId="20577"/>
          <ac:spMkLst>
            <pc:docMk/>
            <pc:sldMk cId="1797964083" sldId="260"/>
            <ac:spMk id="2" creationId="{DD2BB6BA-8627-4BA6-9F35-B186F6C33CCD}"/>
          </ac:spMkLst>
        </pc:spChg>
        <pc:spChg chg="del">
          <ac:chgData name="Rob Sewell" userId="c802df42025d5e1f" providerId="Windows Live" clId="Web-{D05129F4-3B3F-4385-8B57-047BEDB02D98}" dt="2020-10-29T15:44:07.983" v="104"/>
          <ac:spMkLst>
            <pc:docMk/>
            <pc:sldMk cId="1797964083" sldId="260"/>
            <ac:spMk id="3" creationId="{A156FDAD-FB84-4732-9F70-6DBBCF29B416}"/>
          </ac:spMkLst>
        </pc:spChg>
        <pc:spChg chg="add mod">
          <ac:chgData name="Rob Sewell" userId="c802df42025d5e1f" providerId="Windows Live" clId="Web-{D05129F4-3B3F-4385-8B57-047BEDB02D98}" dt="2020-10-29T15:45:31.110" v="134"/>
          <ac:spMkLst>
            <pc:docMk/>
            <pc:sldMk cId="1797964083" sldId="260"/>
            <ac:spMk id="6" creationId="{2C697BC3-6C98-4C0E-8437-EBF629582530}"/>
          </ac:spMkLst>
        </pc:spChg>
        <pc:picChg chg="add mod ord">
          <ac:chgData name="Rob Sewell" userId="c802df42025d5e1f" providerId="Windows Live" clId="Web-{D05129F4-3B3F-4385-8B57-047BEDB02D98}" dt="2020-10-29T15:44:07.983" v="104"/>
          <ac:picMkLst>
            <pc:docMk/>
            <pc:sldMk cId="1797964083" sldId="260"/>
            <ac:picMk id="4" creationId="{37F6CDF2-D537-4860-A1DD-7BA3A0717D0F}"/>
          </ac:picMkLst>
        </pc:picChg>
        <pc:picChg chg="add del mod">
          <ac:chgData name="Rob Sewell" userId="c802df42025d5e1f" providerId="Windows Live" clId="Web-{D05129F4-3B3F-4385-8B57-047BEDB02D98}" dt="2020-10-29T15:44:20.109" v="106"/>
          <ac:picMkLst>
            <pc:docMk/>
            <pc:sldMk cId="1797964083" sldId="260"/>
            <ac:picMk id="5" creationId="{3A3FF80D-4852-47CC-BCDA-41F6067F773E}"/>
          </ac:picMkLst>
        </pc:picChg>
      </pc:sldChg>
      <pc:sldChg chg="addSp delSp modSp new">
        <pc:chgData name="Rob Sewell" userId="c802df42025d5e1f" providerId="Windows Live" clId="Web-{D05129F4-3B3F-4385-8B57-047BEDB02D98}" dt="2020-10-29T15:43:51.061" v="100" actId="1076"/>
        <pc:sldMkLst>
          <pc:docMk/>
          <pc:sldMk cId="374167681" sldId="261"/>
        </pc:sldMkLst>
        <pc:spChg chg="mod">
          <ac:chgData name="Rob Sewell" userId="c802df42025d5e1f" providerId="Windows Live" clId="Web-{D05129F4-3B3F-4385-8B57-047BEDB02D98}" dt="2020-10-29T15:43:22.998" v="93" actId="20577"/>
          <ac:spMkLst>
            <pc:docMk/>
            <pc:sldMk cId="374167681" sldId="261"/>
            <ac:spMk id="2" creationId="{08AFFA43-0DE1-4B0F-8411-3F50D666F4EB}"/>
          </ac:spMkLst>
        </pc:spChg>
        <pc:spChg chg="del">
          <ac:chgData name="Rob Sewell" userId="c802df42025d5e1f" providerId="Windows Live" clId="Web-{D05129F4-3B3F-4385-8B57-047BEDB02D98}" dt="2020-10-29T15:43:28.545" v="96"/>
          <ac:spMkLst>
            <pc:docMk/>
            <pc:sldMk cId="374167681" sldId="261"/>
            <ac:spMk id="3" creationId="{B4966AD0-7CBD-4082-BF5E-5E9DA1C6B26C}"/>
          </ac:spMkLst>
        </pc:spChg>
        <pc:picChg chg="add mod ord">
          <ac:chgData name="Rob Sewell" userId="c802df42025d5e1f" providerId="Windows Live" clId="Web-{D05129F4-3B3F-4385-8B57-047BEDB02D98}" dt="2020-10-29T15:43:28.545" v="96"/>
          <ac:picMkLst>
            <pc:docMk/>
            <pc:sldMk cId="374167681" sldId="261"/>
            <ac:picMk id="4" creationId="{9AB6AFA8-0995-4EF6-B879-5552EA8D99F4}"/>
          </ac:picMkLst>
        </pc:picChg>
        <pc:picChg chg="add mod">
          <ac:chgData name="Rob Sewell" userId="c802df42025d5e1f" providerId="Windows Live" clId="Web-{D05129F4-3B3F-4385-8B57-047BEDB02D98}" dt="2020-10-29T15:43:38.998" v="98" actId="1076"/>
          <ac:picMkLst>
            <pc:docMk/>
            <pc:sldMk cId="374167681" sldId="261"/>
            <ac:picMk id="5" creationId="{132C7D7E-7C68-4697-8C38-A82024EEEAB5}"/>
          </ac:picMkLst>
        </pc:picChg>
        <pc:picChg chg="add mod">
          <ac:chgData name="Rob Sewell" userId="c802df42025d5e1f" providerId="Windows Live" clId="Web-{D05129F4-3B3F-4385-8B57-047BEDB02D98}" dt="2020-10-29T15:43:51.061" v="100" actId="1076"/>
          <ac:picMkLst>
            <pc:docMk/>
            <pc:sldMk cId="374167681" sldId="261"/>
            <ac:picMk id="6" creationId="{D0542A2A-95DE-45F8-A994-64B1F045F3C1}"/>
          </ac:picMkLst>
        </pc:picChg>
      </pc:sldChg>
      <pc:sldChg chg="addSp delSp modSp new">
        <pc:chgData name="Rob Sewell" userId="c802df42025d5e1f" providerId="Windows Live" clId="Web-{D05129F4-3B3F-4385-8B57-047BEDB02D98}" dt="2020-10-29T15:43:11.717" v="92"/>
        <pc:sldMkLst>
          <pc:docMk/>
          <pc:sldMk cId="217707004" sldId="262"/>
        </pc:sldMkLst>
        <pc:spChg chg="mod">
          <ac:chgData name="Rob Sewell" userId="c802df42025d5e1f" providerId="Windows Live" clId="Web-{D05129F4-3B3F-4385-8B57-047BEDB02D98}" dt="2020-10-29T15:43:07.779" v="89" actId="20577"/>
          <ac:spMkLst>
            <pc:docMk/>
            <pc:sldMk cId="217707004" sldId="262"/>
            <ac:spMk id="2" creationId="{581A28FE-E368-494E-B4D2-E45B5389FF2C}"/>
          </ac:spMkLst>
        </pc:spChg>
        <pc:spChg chg="del">
          <ac:chgData name="Rob Sewell" userId="c802df42025d5e1f" providerId="Windows Live" clId="Web-{D05129F4-3B3F-4385-8B57-047BEDB02D98}" dt="2020-10-29T15:43:11.717" v="92"/>
          <ac:spMkLst>
            <pc:docMk/>
            <pc:sldMk cId="217707004" sldId="262"/>
            <ac:spMk id="3" creationId="{C1310FF6-4AAF-46DE-A997-0B464E33B0A4}"/>
          </ac:spMkLst>
        </pc:spChg>
        <pc:picChg chg="add mod ord">
          <ac:chgData name="Rob Sewell" userId="c802df42025d5e1f" providerId="Windows Live" clId="Web-{D05129F4-3B3F-4385-8B57-047BEDB02D98}" dt="2020-10-29T15:43:11.717" v="92"/>
          <ac:picMkLst>
            <pc:docMk/>
            <pc:sldMk cId="217707004" sldId="262"/>
            <ac:picMk id="4" creationId="{E63F0EC2-0497-4185-B8F7-E42FDDF3E2CB}"/>
          </ac:picMkLst>
        </pc:picChg>
      </pc:sldChg>
      <pc:sldChg chg="addSp modSp new">
        <pc:chgData name="Rob Sewell" userId="c802df42025d5e1f" providerId="Windows Live" clId="Web-{D05129F4-3B3F-4385-8B57-047BEDB02D98}" dt="2020-10-29T15:42:47.982" v="88"/>
        <pc:sldMkLst>
          <pc:docMk/>
          <pc:sldMk cId="2272810530" sldId="263"/>
        </pc:sldMkLst>
        <pc:spChg chg="mod">
          <ac:chgData name="Rob Sewell" userId="c802df42025d5e1f" providerId="Windows Live" clId="Web-{D05129F4-3B3F-4385-8B57-047BEDB02D98}" dt="2020-10-29T15:42:31.153" v="77" actId="20577"/>
          <ac:spMkLst>
            <pc:docMk/>
            <pc:sldMk cId="2272810530" sldId="263"/>
            <ac:spMk id="2" creationId="{6343C95D-F3C2-4DDE-98DC-E9EFC26D2AEF}"/>
          </ac:spMkLst>
        </pc:spChg>
        <pc:spChg chg="mod">
          <ac:chgData name="Rob Sewell" userId="c802df42025d5e1f" providerId="Windows Live" clId="Web-{D05129F4-3B3F-4385-8B57-047BEDB02D98}" dt="2020-10-29T15:42:42.435" v="85" actId="20577"/>
          <ac:spMkLst>
            <pc:docMk/>
            <pc:sldMk cId="2272810530" sldId="263"/>
            <ac:spMk id="3" creationId="{48714DF1-FAED-4897-BFE8-BE954920111F}"/>
          </ac:spMkLst>
        </pc:spChg>
        <pc:picChg chg="add mod">
          <ac:chgData name="Rob Sewell" userId="c802df42025d5e1f" providerId="Windows Live" clId="Web-{D05129F4-3B3F-4385-8B57-047BEDB02D98}" dt="2020-10-29T15:42:47.982" v="88"/>
          <ac:picMkLst>
            <pc:docMk/>
            <pc:sldMk cId="2272810530" sldId="263"/>
            <ac:picMk id="4" creationId="{82FBEBB3-CA46-4FA7-9B4C-AECA210FADD8}"/>
          </ac:picMkLst>
        </pc:picChg>
      </pc:sldChg>
      <pc:sldChg chg="addSp modSp new">
        <pc:chgData name="Rob Sewell" userId="c802df42025d5e1f" providerId="Windows Live" clId="Web-{D05129F4-3B3F-4385-8B57-047BEDB02D98}" dt="2020-10-29T15:46:54.440" v="160" actId="1076"/>
        <pc:sldMkLst>
          <pc:docMk/>
          <pc:sldMk cId="2383373513" sldId="264"/>
        </pc:sldMkLst>
        <pc:spChg chg="mod">
          <ac:chgData name="Rob Sewell" userId="c802df42025d5e1f" providerId="Windows Live" clId="Web-{D05129F4-3B3F-4385-8B57-047BEDB02D98}" dt="2020-10-29T15:46:34.018" v="148" actId="20577"/>
          <ac:spMkLst>
            <pc:docMk/>
            <pc:sldMk cId="2383373513" sldId="264"/>
            <ac:spMk id="2" creationId="{D30FCC2D-47AB-4E19-96A8-82FEBA16CE5C}"/>
          </ac:spMkLst>
        </pc:spChg>
        <pc:spChg chg="mod">
          <ac:chgData name="Rob Sewell" userId="c802df42025d5e1f" providerId="Windows Live" clId="Web-{D05129F4-3B3F-4385-8B57-047BEDB02D98}" dt="2020-10-29T15:46:42.674" v="152" actId="20577"/>
          <ac:spMkLst>
            <pc:docMk/>
            <pc:sldMk cId="2383373513" sldId="264"/>
            <ac:spMk id="3" creationId="{B4EF4028-9F5E-4303-919A-C472D5FD04B1}"/>
          </ac:spMkLst>
        </pc:spChg>
        <pc:spChg chg="add mod">
          <ac:chgData name="Rob Sewell" userId="c802df42025d5e1f" providerId="Windows Live" clId="Web-{D05129F4-3B3F-4385-8B57-047BEDB02D98}" dt="2020-10-29T15:46:54.440" v="160" actId="1076"/>
          <ac:spMkLst>
            <pc:docMk/>
            <pc:sldMk cId="2383373513" sldId="264"/>
            <ac:spMk id="4" creationId="{CF47D5FA-A40C-4338-A396-AF04C456C4FF}"/>
          </ac:spMkLst>
        </pc:spChg>
      </pc:sldChg>
      <pc:sldChg chg="addSp delSp modSp new">
        <pc:chgData name="Rob Sewell" userId="c802df42025d5e1f" providerId="Windows Live" clId="Web-{D05129F4-3B3F-4385-8B57-047BEDB02D98}" dt="2020-10-29T15:48:20.129" v="176"/>
        <pc:sldMkLst>
          <pc:docMk/>
          <pc:sldMk cId="3626179718" sldId="265"/>
        </pc:sldMkLst>
        <pc:spChg chg="mod">
          <ac:chgData name="Rob Sewell" userId="c802df42025d5e1f" providerId="Windows Live" clId="Web-{D05129F4-3B3F-4385-8B57-047BEDB02D98}" dt="2020-10-29T15:48:04.832" v="172" actId="20577"/>
          <ac:spMkLst>
            <pc:docMk/>
            <pc:sldMk cId="3626179718" sldId="265"/>
            <ac:spMk id="2" creationId="{9B24F9D4-035C-4918-8FF4-A92AB0BB6267}"/>
          </ac:spMkLst>
        </pc:spChg>
        <pc:spChg chg="del">
          <ac:chgData name="Rob Sewell" userId="c802df42025d5e1f" providerId="Windows Live" clId="Web-{D05129F4-3B3F-4385-8B57-047BEDB02D98}" dt="2020-10-29T15:48:10.363" v="175"/>
          <ac:spMkLst>
            <pc:docMk/>
            <pc:sldMk cId="3626179718" sldId="265"/>
            <ac:spMk id="3" creationId="{6CA83633-6495-401F-94E7-D71EC294D849}"/>
          </ac:spMkLst>
        </pc:spChg>
        <pc:spChg chg="add">
          <ac:chgData name="Rob Sewell" userId="c802df42025d5e1f" providerId="Windows Live" clId="Web-{D05129F4-3B3F-4385-8B57-047BEDB02D98}" dt="2020-10-29T15:48:20.129" v="176"/>
          <ac:spMkLst>
            <pc:docMk/>
            <pc:sldMk cId="3626179718" sldId="265"/>
            <ac:spMk id="6" creationId="{1127934E-B08F-402A-83BC-056AB4F9C330}"/>
          </ac:spMkLst>
        </pc:spChg>
        <pc:picChg chg="add mod ord">
          <ac:chgData name="Rob Sewell" userId="c802df42025d5e1f" providerId="Windows Live" clId="Web-{D05129F4-3B3F-4385-8B57-047BEDB02D98}" dt="2020-10-29T15:48:10.363" v="175"/>
          <ac:picMkLst>
            <pc:docMk/>
            <pc:sldMk cId="3626179718" sldId="265"/>
            <ac:picMk id="4" creationId="{A2821676-B277-4D6A-971A-57A710ED26D2}"/>
          </ac:picMkLst>
        </pc:picChg>
      </pc:sldChg>
      <pc:sldChg chg="addSp delSp modSp new">
        <pc:chgData name="Rob Sewell" userId="c802df42025d5e1f" providerId="Windows Live" clId="Web-{D05129F4-3B3F-4385-8B57-047BEDB02D98}" dt="2020-10-29T15:48:36.614" v="180" actId="1076"/>
        <pc:sldMkLst>
          <pc:docMk/>
          <pc:sldMk cId="1867774294" sldId="266"/>
        </pc:sldMkLst>
        <pc:spChg chg="del">
          <ac:chgData name="Rob Sewell" userId="c802df42025d5e1f" providerId="Windows Live" clId="Web-{D05129F4-3B3F-4385-8B57-047BEDB02D98}" dt="2020-10-29T15:48:26.285" v="177"/>
          <ac:spMkLst>
            <pc:docMk/>
            <pc:sldMk cId="1867774294" sldId="266"/>
            <ac:spMk id="3" creationId="{7043EDDF-E524-4BC0-85A9-1B4C0EDF66C0}"/>
          </ac:spMkLst>
        </pc:spChg>
        <pc:picChg chg="add mod ord">
          <ac:chgData name="Rob Sewell" userId="c802df42025d5e1f" providerId="Windows Live" clId="Web-{D05129F4-3B3F-4385-8B57-047BEDB02D98}" dt="2020-10-29T15:48:29.739" v="178" actId="1076"/>
          <ac:picMkLst>
            <pc:docMk/>
            <pc:sldMk cId="1867774294" sldId="266"/>
            <ac:picMk id="4" creationId="{C4607701-E8C9-40BC-A335-D0DAEF658F35}"/>
          </ac:picMkLst>
        </pc:picChg>
        <pc:picChg chg="add mod">
          <ac:chgData name="Rob Sewell" userId="c802df42025d5e1f" providerId="Windows Live" clId="Web-{D05129F4-3B3F-4385-8B57-047BEDB02D98}" dt="2020-10-29T15:48:36.614" v="180" actId="1076"/>
          <ac:picMkLst>
            <pc:docMk/>
            <pc:sldMk cId="1867774294" sldId="266"/>
            <ac:picMk id="5" creationId="{8E5A0049-C438-4CBF-B36B-EEF9C6E837A2}"/>
          </ac:picMkLst>
        </pc:picChg>
      </pc:sldChg>
      <pc:sldChg chg="addSp delSp modSp new">
        <pc:chgData name="Rob Sewell" userId="c802df42025d5e1f" providerId="Windows Live" clId="Web-{D05129F4-3B3F-4385-8B57-047BEDB02D98}" dt="2020-10-29T15:48:56.411" v="184" actId="20577"/>
        <pc:sldMkLst>
          <pc:docMk/>
          <pc:sldMk cId="3112530312" sldId="267"/>
        </pc:sldMkLst>
        <pc:spChg chg="mod">
          <ac:chgData name="Rob Sewell" userId="c802df42025d5e1f" providerId="Windows Live" clId="Web-{D05129F4-3B3F-4385-8B57-047BEDB02D98}" dt="2020-10-29T15:48:56.411" v="184" actId="20577"/>
          <ac:spMkLst>
            <pc:docMk/>
            <pc:sldMk cId="3112530312" sldId="267"/>
            <ac:spMk id="2" creationId="{75AE8B64-5E15-4336-B629-0C9026647B68}"/>
          </ac:spMkLst>
        </pc:spChg>
        <pc:spChg chg="del">
          <ac:chgData name="Rob Sewell" userId="c802df42025d5e1f" providerId="Windows Live" clId="Web-{D05129F4-3B3F-4385-8B57-047BEDB02D98}" dt="2020-10-29T15:48:43.958" v="181"/>
          <ac:spMkLst>
            <pc:docMk/>
            <pc:sldMk cId="3112530312" sldId="267"/>
            <ac:spMk id="3" creationId="{63FF4F0F-D1F1-4968-9BC6-F0636976A8DD}"/>
          </ac:spMkLst>
        </pc:spChg>
        <pc:picChg chg="add mod ord">
          <ac:chgData name="Rob Sewell" userId="c802df42025d5e1f" providerId="Windows Live" clId="Web-{D05129F4-3B3F-4385-8B57-047BEDB02D98}" dt="2020-10-29T15:48:43.958" v="181"/>
          <ac:picMkLst>
            <pc:docMk/>
            <pc:sldMk cId="3112530312" sldId="267"/>
            <ac:picMk id="4" creationId="{2215319C-38CC-42B3-BC46-89F8E48A4B03}"/>
          </ac:picMkLst>
        </pc:picChg>
      </pc:sldChg>
      <pc:sldChg chg="modSp new">
        <pc:chgData name="Rob Sewell" userId="c802df42025d5e1f" providerId="Windows Live" clId="Web-{D05129F4-3B3F-4385-8B57-047BEDB02D98}" dt="2020-10-29T15:49:22.896" v="192" actId="20577"/>
        <pc:sldMkLst>
          <pc:docMk/>
          <pc:sldMk cId="243198834" sldId="268"/>
        </pc:sldMkLst>
        <pc:spChg chg="mod">
          <ac:chgData name="Rob Sewell" userId="c802df42025d5e1f" providerId="Windows Live" clId="Web-{D05129F4-3B3F-4385-8B57-047BEDB02D98}" dt="2020-10-29T15:49:22.896" v="192" actId="20577"/>
          <ac:spMkLst>
            <pc:docMk/>
            <pc:sldMk cId="243198834" sldId="268"/>
            <ac:spMk id="2" creationId="{2C76CE55-C522-47CB-84C9-621EB8321828}"/>
          </ac:spMkLst>
        </pc:spChg>
        <pc:spChg chg="mod">
          <ac:chgData name="Rob Sewell" userId="c802df42025d5e1f" providerId="Windows Live" clId="Web-{D05129F4-3B3F-4385-8B57-047BEDB02D98}" dt="2020-10-29T15:49:03.114" v="188" actId="20577"/>
          <ac:spMkLst>
            <pc:docMk/>
            <pc:sldMk cId="243198834" sldId="268"/>
            <ac:spMk id="3" creationId="{44B589FD-BA96-4DF0-8C24-F43F0A4050BD}"/>
          </ac:spMkLst>
        </pc:spChg>
      </pc:sldChg>
      <pc:sldChg chg="new">
        <pc:chgData name="Rob Sewell" userId="c802df42025d5e1f" providerId="Windows Live" clId="Web-{D05129F4-3B3F-4385-8B57-047BEDB02D98}" dt="2020-10-29T15:46:12.923" v="144"/>
        <pc:sldMkLst>
          <pc:docMk/>
          <pc:sldMk cId="3622062194" sldId="269"/>
        </pc:sldMkLst>
      </pc:sldChg>
      <pc:sldChg chg="modSp new">
        <pc:chgData name="Rob Sewell" userId="c802df42025d5e1f" providerId="Windows Live" clId="Web-{D05129F4-3B3F-4385-8B57-047BEDB02D98}" dt="2020-10-29T15:49:55.131" v="199" actId="20577"/>
        <pc:sldMkLst>
          <pc:docMk/>
          <pc:sldMk cId="536112312" sldId="270"/>
        </pc:sldMkLst>
        <pc:spChg chg="mod">
          <ac:chgData name="Rob Sewell" userId="c802df42025d5e1f" providerId="Windows Live" clId="Web-{D05129F4-3B3F-4385-8B57-047BEDB02D98}" dt="2020-10-29T15:49:55.131" v="199" actId="20577"/>
          <ac:spMkLst>
            <pc:docMk/>
            <pc:sldMk cId="536112312" sldId="270"/>
            <ac:spMk id="2" creationId="{20A9D10D-6F04-4167-B51F-F7CBE696969F}"/>
          </ac:spMkLst>
        </pc:spChg>
        <pc:spChg chg="mod">
          <ac:chgData name="Rob Sewell" userId="c802df42025d5e1f" providerId="Windows Live" clId="Web-{D05129F4-3B3F-4385-8B57-047BEDB02D98}" dt="2020-10-29T15:49:24.615" v="194" actId="20577"/>
          <ac:spMkLst>
            <pc:docMk/>
            <pc:sldMk cId="536112312" sldId="270"/>
            <ac:spMk id="3" creationId="{1C2A995B-4E62-4CA0-BA35-2225B25BA23C}"/>
          </ac:spMkLst>
        </pc:spChg>
      </pc:sldChg>
      <pc:sldChg chg="addSp modSp add replId">
        <pc:chgData name="Rob Sewell" userId="c802df42025d5e1f" providerId="Windows Live" clId="Web-{D05129F4-3B3F-4385-8B57-047BEDB02D98}" dt="2020-10-29T15:47:20.347" v="164"/>
        <pc:sldMkLst>
          <pc:docMk/>
          <pc:sldMk cId="494076499" sldId="271"/>
        </pc:sldMkLst>
        <pc:picChg chg="add mod">
          <ac:chgData name="Rob Sewell" userId="c802df42025d5e1f" providerId="Windows Live" clId="Web-{D05129F4-3B3F-4385-8B57-047BEDB02D98}" dt="2020-10-29T15:47:15.956" v="163" actId="1076"/>
          <ac:picMkLst>
            <pc:docMk/>
            <pc:sldMk cId="494076499" sldId="271"/>
            <ac:picMk id="5" creationId="{D9632B36-E1E1-4686-8F8B-911FAC18D1EE}"/>
          </ac:picMkLst>
        </pc:picChg>
        <pc:picChg chg="add mod">
          <ac:chgData name="Rob Sewell" userId="c802df42025d5e1f" providerId="Windows Live" clId="Web-{D05129F4-3B3F-4385-8B57-047BEDB02D98}" dt="2020-10-29T15:47:20.347" v="164"/>
          <ac:picMkLst>
            <pc:docMk/>
            <pc:sldMk cId="494076499" sldId="271"/>
            <ac:picMk id="6" creationId="{84036F88-A23A-4A92-894D-FE35B87DC95F}"/>
          </ac:picMkLst>
        </pc:picChg>
      </pc:sldChg>
      <pc:sldChg chg="addSp modSp add ord replId">
        <pc:chgData name="Rob Sewell" userId="c802df42025d5e1f" providerId="Windows Live" clId="Web-{D05129F4-3B3F-4385-8B57-047BEDB02D98}" dt="2020-10-29T15:47:51.629" v="171"/>
        <pc:sldMkLst>
          <pc:docMk/>
          <pc:sldMk cId="1377162737" sldId="272"/>
        </pc:sldMkLst>
        <pc:spChg chg="mod">
          <ac:chgData name="Rob Sewell" userId="c802df42025d5e1f" providerId="Windows Live" clId="Web-{D05129F4-3B3F-4385-8B57-047BEDB02D98}" dt="2020-10-29T15:47:50.910" v="169" actId="20577"/>
          <ac:spMkLst>
            <pc:docMk/>
            <pc:sldMk cId="1377162737" sldId="272"/>
            <ac:spMk id="3" creationId="{B4EF4028-9F5E-4303-919A-C472D5FD04B1}"/>
          </ac:spMkLst>
        </pc:spChg>
        <pc:picChg chg="add mod">
          <ac:chgData name="Rob Sewell" userId="c802df42025d5e1f" providerId="Windows Live" clId="Web-{D05129F4-3B3F-4385-8B57-047BEDB02D98}" dt="2020-10-29T15:47:51.629" v="171"/>
          <ac:picMkLst>
            <pc:docMk/>
            <pc:sldMk cId="1377162737" sldId="272"/>
            <ac:picMk id="5" creationId="{60D916FD-EDF5-4394-B658-99C96613D041}"/>
          </ac:picMkLst>
        </pc:picChg>
      </pc:sldChg>
      <pc:sldChg chg="modSp new">
        <pc:chgData name="Rob Sewell" userId="c802df42025d5e1f" providerId="Windows Live" clId="Web-{D05129F4-3B3F-4385-8B57-047BEDB02D98}" dt="2020-10-29T15:50:21.241" v="248" actId="20577"/>
        <pc:sldMkLst>
          <pc:docMk/>
          <pc:sldMk cId="2262240252" sldId="273"/>
        </pc:sldMkLst>
        <pc:spChg chg="mod">
          <ac:chgData name="Rob Sewell" userId="c802df42025d5e1f" providerId="Windows Live" clId="Web-{D05129F4-3B3F-4385-8B57-047BEDB02D98}" dt="2020-10-29T15:50:21.241" v="248" actId="20577"/>
          <ac:spMkLst>
            <pc:docMk/>
            <pc:sldMk cId="2262240252" sldId="273"/>
            <ac:spMk id="3" creationId="{E6F14B0B-71FE-4A05-BF98-11E27719BC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obsewell.com/blog/dbatools/azure%20devops/sql%20server/creating-azure-ad-users-with-a-spn-with-powershell-using-secrets-management-azure-key-vault-spns-azure-sql-database-and-dbatoo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Controlling Permissions to Azure SQL Database and Azure SQL Managed Instance using Excel and Azure 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CC2D-47AB-4E19-96A8-82FEBA16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4028-9F5E-4303-919A-C472D5FD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•Cant Set Active Directory Admin to a SPN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•Add the SPN to a Group and Add the Group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D5FA-A40C-4338-A396-AF04C456C4FF}"/>
              </a:ext>
            </a:extLst>
          </p:cNvPr>
          <p:cNvSpPr txBox="1"/>
          <p:nvPr/>
        </p:nvSpPr>
        <p:spPr>
          <a:xfrm>
            <a:off x="79332" y="32421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Solution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9632B36-E1E1-4686-8F8B-911FAC18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1" y="2037089"/>
            <a:ext cx="2743200" cy="2408041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4036F88-A23A-4A92-894D-FE35B87D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177180"/>
            <a:ext cx="2743200" cy="25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CC2D-47AB-4E19-96A8-82FEBA16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4028-9F5E-4303-919A-C472D5FD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•Need to login as the SPN to run the T-SQL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•Use </a:t>
            </a:r>
            <a:r>
              <a:rPr lang="en-US" dirty="0" err="1">
                <a:ea typeface="+mn-lt"/>
                <a:cs typeface="+mn-lt"/>
              </a:rPr>
              <a:t>dbatools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https://dbatools.io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D5FA-A40C-4338-A396-AF04C456C4FF}"/>
              </a:ext>
            </a:extLst>
          </p:cNvPr>
          <p:cNvSpPr txBox="1"/>
          <p:nvPr/>
        </p:nvSpPr>
        <p:spPr>
          <a:xfrm>
            <a:off x="79332" y="32421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Solution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0D916FD-EDF5-4394-B658-99C96613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151"/>
            <a:ext cx="2743200" cy="24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9D4-035C-4918-8FF4-A92AB0BB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Creating an AAD Contained Database User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821676-B277-4D6A-971A-57A710ED2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2563019"/>
            <a:ext cx="9534525" cy="2876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7934E-B08F-402A-83BC-056AB4F9C330}"/>
              </a:ext>
            </a:extLst>
          </p:cNvPr>
          <p:cNvSpPr txBox="1"/>
          <p:nvPr/>
        </p:nvSpPr>
        <p:spPr>
          <a:xfrm rot="20100000">
            <a:off x="-432833" y="2706129"/>
            <a:ext cx="1254481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Only connections established with Active Directory accounts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can create other Active Directory users </a:t>
            </a:r>
            <a:endParaRPr lang="en-US" sz="36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17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CC1D-5C37-465B-9184-7CCC48C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4607701-E8C9-40BC-A335-D0DAEF65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84" y="508229"/>
            <a:ext cx="9829800" cy="3562350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5A0049-C438-4CBF-B36B-EEF9C6E8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838" y="5213689"/>
            <a:ext cx="2743200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7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8B64-5E15-4336-B629-0C902664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The privileges required to do this for a single identity are quite high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215319C-38CC-42B3-BC46-89F8E48A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2198"/>
            <a:ext cx="10515600" cy="2678192"/>
          </a:xfrm>
        </p:spPr>
      </p:pic>
    </p:spTree>
    <p:extLst>
      <p:ext uri="{BB962C8B-B14F-4D97-AF65-F5344CB8AC3E}">
        <p14:creationId xmlns:p14="http://schemas.microsoft.com/office/powerpoint/2010/main" val="311253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CE55-C522-47CB-84C9-621EB83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 now we have all that we need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89FD-BA96-4DF0-8C24-F43F0A40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•An Excel File for Permissions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•Azure SQL instance with AAD Identity and SPN with Directory Reader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 err="1">
                <a:ea typeface="+mn-lt"/>
                <a:cs typeface="+mn-lt"/>
              </a:rPr>
              <a:t>dbatools</a:t>
            </a:r>
            <a:r>
              <a:rPr lang="en-US" dirty="0">
                <a:ea typeface="+mn-lt"/>
                <a:cs typeface="+mn-lt"/>
              </a:rPr>
              <a:t> to run the query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•Azure Key Vault for storing secrets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•Azure DevOps for running the code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9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21AD-C422-47A9-96B7-2C89E25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4B0B-71FE-4A05-BF98-11E27719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Pics of deployment task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pics of excel 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D10D-6F04-4167-B51F-F7CBE696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 wrote about this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995B-4E62-4CA0-BA35-2225B25B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  <a:hlinkClick r:id="rId2"/>
              </a:rPr>
              <a:t>https://blog.robsewell.com/blog/dbatools/azure%20devops/sql%20server/creating-azure-ad-users-with-a-spn-with-powershell-using-secrets-management-azure-key-vault-spns-azure-sql-database-and-dbatools/</a:t>
            </a:r>
            <a:r>
              <a:rPr lang="en-US" b="1" dirty="0">
                <a:ea typeface="+mn-lt"/>
                <a:cs typeface="+mn-lt"/>
              </a:rPr>
              <a:t> 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11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5DDA-3B68-48D5-AA27-AB9C851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0B25-105D-4764-B7CC-9620EB20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4BF9-5DEF-4DCF-BA8D-ABA65D8C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CAB84AD3-582E-4FE0-A7D0-B3214E15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062" y="1804748"/>
            <a:ext cx="8675136" cy="4351338"/>
          </a:xfrm>
        </p:spPr>
      </p:pic>
    </p:spTree>
    <p:extLst>
      <p:ext uri="{BB962C8B-B14F-4D97-AF65-F5344CB8AC3E}">
        <p14:creationId xmlns:p14="http://schemas.microsoft.com/office/powerpoint/2010/main" val="138394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45F-4938-4804-9391-4AB6FE31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16E9-0E32-44CF-9F98-1F118907B469}"/>
              </a:ext>
            </a:extLst>
          </p:cNvPr>
          <p:cNvSpPr txBox="1"/>
          <p:nvPr/>
        </p:nvSpPr>
        <p:spPr>
          <a:xfrm>
            <a:off x="1509132" y="2930912"/>
            <a:ext cx="69602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Automate a solution to make it easy for the Operational Team to control permissions to the Azure SQL Database and Azure SQL Managed Instance estate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8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C95D-F3C2-4DDE-98DC-E9EFC26D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Requestor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4DF1-FAED-4897-BFE8-BE954920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990"/>
            <a:ext cx="10515600" cy="624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“We like to use Excel”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FBEBB3-CA46-4FA7-9B4C-AECA210F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57742"/>
            <a:ext cx="2743200" cy="1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28FE-E368-494E-B4D2-E45B5389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Creating Azure SQL Database Users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63F0EC2-0497-4185-B8F7-E42FDDF3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833" y="1825625"/>
            <a:ext cx="4570333" cy="4351338"/>
          </a:xfrm>
        </p:spPr>
      </p:pic>
    </p:spTree>
    <p:extLst>
      <p:ext uri="{BB962C8B-B14F-4D97-AF65-F5344CB8AC3E}">
        <p14:creationId xmlns:p14="http://schemas.microsoft.com/office/powerpoint/2010/main" val="21770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FA43-0DE1-4B0F-8411-3F50D666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Creating Azure SQL Database Users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AB6AFA8-0995-4EF6-B879-5552EA8D9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833" y="1825625"/>
            <a:ext cx="4570333" cy="4351338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132C7D7E-7C68-4697-8C38-A82024EE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1" y="4402572"/>
            <a:ext cx="1809750" cy="10382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D0542A2A-95DE-45F8-A994-64B1F045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107" y="4405900"/>
            <a:ext cx="1885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B6BA-8627-4BA6-9F35-B186F6C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Creating an AAD Contained Database User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7F6CDF2-D537-4860-A1DD-7BA3A071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2563019"/>
            <a:ext cx="9534525" cy="2876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97BC3-6C98-4C0E-8437-EBF629582530}"/>
              </a:ext>
            </a:extLst>
          </p:cNvPr>
          <p:cNvSpPr txBox="1"/>
          <p:nvPr/>
        </p:nvSpPr>
        <p:spPr>
          <a:xfrm rot="20100000">
            <a:off x="-432833" y="2706129"/>
            <a:ext cx="1254481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Only connections established with Active Directory accounts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can create other Active Directory users </a:t>
            </a:r>
            <a:endParaRPr lang="en-US" sz="36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96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B172-F0B5-4500-B213-8A181F82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Need to set the Active Directory Admin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245190-C1AA-46E3-91FB-FCFE4A93E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883" y="1825625"/>
            <a:ext cx="6488233" cy="4351338"/>
          </a:xfrm>
        </p:spPr>
      </p:pic>
    </p:spTree>
    <p:extLst>
      <p:ext uri="{BB962C8B-B14F-4D97-AF65-F5344CB8AC3E}">
        <p14:creationId xmlns:p14="http://schemas.microsoft.com/office/powerpoint/2010/main" val="39231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CC2D-47AB-4E19-96A8-82FEBA16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4028-9F5E-4303-919A-C472D5FD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•Cant Set Active Directory Admin to a SPN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•Add the SPN to a Group and Add the Group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D5FA-A40C-4338-A396-AF04C456C4FF}"/>
              </a:ext>
            </a:extLst>
          </p:cNvPr>
          <p:cNvSpPr txBox="1"/>
          <p:nvPr/>
        </p:nvSpPr>
        <p:spPr>
          <a:xfrm>
            <a:off x="79332" y="32421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289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Controlling Permissions to Azure SQL Database and Azure SQL Managed Instance using Excel and Azure DevOps</vt:lpstr>
      <vt:lpstr>PowerPoint Presentation</vt:lpstr>
      <vt:lpstr>Problem Statement</vt:lpstr>
      <vt:lpstr>Requestor</vt:lpstr>
      <vt:lpstr>Creating Azure SQL Database Users</vt:lpstr>
      <vt:lpstr>Creating Azure SQL Database Users</vt:lpstr>
      <vt:lpstr>Creating an AAD Contained Database User</vt:lpstr>
      <vt:lpstr>Need to set the Active Directory Admin</vt:lpstr>
      <vt:lpstr>Problem</vt:lpstr>
      <vt:lpstr>Problem</vt:lpstr>
      <vt:lpstr>Problem</vt:lpstr>
      <vt:lpstr>Creating an AAD Contained Database User</vt:lpstr>
      <vt:lpstr>PowerPoint Presentation</vt:lpstr>
      <vt:lpstr>The privileges required to do this for a single identity are quite high </vt:lpstr>
      <vt:lpstr>So now we have all that we need</vt:lpstr>
      <vt:lpstr>PowerPoint Presentation</vt:lpstr>
      <vt:lpstr>I wrote about this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 Sewell</cp:lastModifiedBy>
  <cp:revision>112</cp:revision>
  <dcterms:created xsi:type="dcterms:W3CDTF">2020-10-29T15:39:15Z</dcterms:created>
  <dcterms:modified xsi:type="dcterms:W3CDTF">2021-01-30T14:03:52Z</dcterms:modified>
</cp:coreProperties>
</file>