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7" r:id="rId2"/>
    <p:sldId id="650" r:id="rId3"/>
    <p:sldId id="651" r:id="rId4"/>
    <p:sldId id="652" r:id="rId5"/>
    <p:sldId id="653" r:id="rId6"/>
    <p:sldId id="654" r:id="rId7"/>
    <p:sldId id="655" r:id="rId8"/>
    <p:sldId id="657" r:id="rId9"/>
    <p:sldId id="658" r:id="rId10"/>
    <p:sldId id="6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AB6A0-BCB0-48C4-826C-942550AEBA7E}" v="3" dt="2021-11-04T13:45:3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001AB6A0-BCB0-48C4-826C-942550AEBA7E}"/>
    <pc:docChg chg="addSld modSld">
      <pc:chgData name="Rob Sewell" userId="c802df42025d5e1f" providerId="LiveId" clId="{001AB6A0-BCB0-48C4-826C-942550AEBA7E}" dt="2021-11-04T13:48:31" v="64" actId="13926"/>
      <pc:docMkLst>
        <pc:docMk/>
      </pc:docMkLst>
      <pc:sldChg chg="addSp modSp new mod">
        <pc:chgData name="Rob Sewell" userId="c802df42025d5e1f" providerId="LiveId" clId="{001AB6A0-BCB0-48C4-826C-942550AEBA7E}" dt="2021-11-04T13:43:14.444" v="3" actId="14100"/>
        <pc:sldMkLst>
          <pc:docMk/>
          <pc:sldMk cId="3411660358" sldId="655"/>
        </pc:sldMkLst>
        <pc:spChg chg="add mod">
          <ac:chgData name="Rob Sewell" userId="c802df42025d5e1f" providerId="LiveId" clId="{001AB6A0-BCB0-48C4-826C-942550AEBA7E}" dt="2021-11-04T13:43:14.444" v="3" actId="14100"/>
          <ac:spMkLst>
            <pc:docMk/>
            <pc:sldMk cId="3411660358" sldId="655"/>
            <ac:spMk id="2" creationId="{F2962659-9A72-4B43-BF46-622BA5920C8D}"/>
          </ac:spMkLst>
        </pc:spChg>
      </pc:sldChg>
      <pc:sldChg chg="new">
        <pc:chgData name="Rob Sewell" userId="c802df42025d5e1f" providerId="LiveId" clId="{001AB6A0-BCB0-48C4-826C-942550AEBA7E}" dt="2021-11-04T13:43:08.279" v="1" actId="680"/>
        <pc:sldMkLst>
          <pc:docMk/>
          <pc:sldMk cId="2519984101" sldId="656"/>
        </pc:sldMkLst>
      </pc:sldChg>
      <pc:sldChg chg="addSp modSp add mod">
        <pc:chgData name="Rob Sewell" userId="c802df42025d5e1f" providerId="LiveId" clId="{001AB6A0-BCB0-48C4-826C-942550AEBA7E}" dt="2021-11-04T13:47:35.523" v="62" actId="13926"/>
        <pc:sldMkLst>
          <pc:docMk/>
          <pc:sldMk cId="730165468" sldId="657"/>
        </pc:sldMkLst>
        <pc:spChg chg="add mod">
          <ac:chgData name="Rob Sewell" userId="c802df42025d5e1f" providerId="LiveId" clId="{001AB6A0-BCB0-48C4-826C-942550AEBA7E}" dt="2021-11-04T13:47:35.523" v="62" actId="13926"/>
          <ac:spMkLst>
            <pc:docMk/>
            <pc:sldMk cId="730165468" sldId="657"/>
            <ac:spMk id="3" creationId="{BF24BFC6-D07A-4EE3-8D7C-FD3D98BC7040}"/>
          </ac:spMkLst>
        </pc:spChg>
      </pc:sldChg>
      <pc:sldChg chg="addSp modSp add mod">
        <pc:chgData name="Rob Sewell" userId="c802df42025d5e1f" providerId="LiveId" clId="{001AB6A0-BCB0-48C4-826C-942550AEBA7E}" dt="2021-11-04T13:48:31" v="64" actId="13926"/>
        <pc:sldMkLst>
          <pc:docMk/>
          <pc:sldMk cId="195093901" sldId="658"/>
        </pc:sldMkLst>
        <pc:spChg chg="add mod">
          <ac:chgData name="Rob Sewell" userId="c802df42025d5e1f" providerId="LiveId" clId="{001AB6A0-BCB0-48C4-826C-942550AEBA7E}" dt="2021-11-04T13:48:31" v="64" actId="13926"/>
          <ac:spMkLst>
            <pc:docMk/>
            <pc:sldMk cId="195093901" sldId="658"/>
            <ac:spMk id="3" creationId="{A63BF520-FC69-4516-ADCC-7C1062FB6F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D34E4-846C-4CDF-8408-09435AFC1936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2F17-8F04-43A7-8837-9DB95ABDFE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9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B3452-D632-4995-8AE7-6CC75F9141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79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2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OBS:SpeakerCircle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B3452-D632-4995-8AE7-6CC75F9141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8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OBS:SpeakerCircleandSide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B3452-D632-4995-8AE7-6CC75F9141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6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8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7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3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43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2F17-8F04-43A7-8837-9DB95ABDFE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5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6" y="514353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7" y="2674497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2" y="4798104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/</a:t>
            </a:r>
            <a:r>
              <a:rPr lang="en-US" err="1"/>
              <a:t>yourname</a:t>
            </a:r>
            <a:endParaRPr lang="en-US"/>
          </a:p>
          <a:p>
            <a:pPr lvl="0"/>
            <a:r>
              <a:rPr lang="en-US"/>
              <a:t>@</a:t>
            </a:r>
            <a:r>
              <a:rPr lang="en-US" err="1"/>
              <a:t>yourhandle</a:t>
            </a:r>
            <a:endParaRPr lang="en-US"/>
          </a:p>
          <a:p>
            <a:pPr lvl="0"/>
            <a:r>
              <a:rPr lang="en-US" err="1"/>
              <a:t>yourname</a:t>
            </a:r>
            <a:endParaRPr lang="en-US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3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40" rtl="0" eaLnBrk="1" latinLnBrk="0" hangingPunct="1">
              <a:spcAft>
                <a:spcPts val="4267"/>
              </a:spcAft>
              <a:defRPr/>
            </a:pPr>
            <a:r>
              <a:rPr lang="en-US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40" rtl="0" eaLnBrk="1" latinLnBrk="0" hangingPunct="1">
              <a:spcAft>
                <a:spcPts val="4267"/>
              </a:spcAft>
              <a:defRPr/>
            </a:pPr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6313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583916"/>
            <a:ext cx="11308283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2" y="2784351"/>
            <a:ext cx="113082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6992" y="3436267"/>
            <a:ext cx="113082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convallis in </a:t>
            </a:r>
            <a:r>
              <a:rPr lang="en-US" err="1"/>
              <a:t>enim</a:t>
            </a:r>
            <a:r>
              <a:rPr lang="en-US"/>
              <a:t> non </a:t>
            </a:r>
            <a:r>
              <a:rPr lang="en-US" err="1"/>
              <a:t>consectetur</a:t>
            </a:r>
            <a:r>
              <a:rPr lang="en-US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35958-0146-4664-AEF0-51E5C356F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96" y="6475019"/>
            <a:ext cx="1394981" cy="3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3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1873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956" y="285753"/>
            <a:ext cx="1924049" cy="19240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1" y="2634200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25" y="3429000"/>
            <a:ext cx="5436992" cy="1032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25" y="4660178"/>
            <a:ext cx="4868547" cy="14252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beard.media</a:t>
            </a:r>
            <a:r>
              <a:rPr lang="en-US" sz="2800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426" y="3574251"/>
            <a:ext cx="4868547" cy="240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dbatoolsMoL</a:t>
            </a:r>
            <a:br>
              <a:rPr lang="en-US" sz="3600" dirty="0"/>
            </a:br>
            <a:r>
              <a:rPr lang="en-US" sz="3600" dirty="0"/>
              <a:t>dbachecks</a:t>
            </a:r>
          </a:p>
          <a:p>
            <a:pPr marL="0" indent="0">
              <a:buNone/>
            </a:pPr>
            <a:r>
              <a:rPr lang="en-US" sz="3600" dirty="0" err="1"/>
              <a:t>ADSNotebooks</a:t>
            </a:r>
            <a:br>
              <a:rPr lang="en-US" sz="3600" dirty="0"/>
            </a:br>
            <a:r>
              <a:rPr lang="en-US" sz="3600" dirty="0"/>
              <a:t>PowerShell Community </a:t>
            </a:r>
          </a:p>
          <a:p>
            <a:pPr marL="0" indent="0">
              <a:buNone/>
            </a:pPr>
            <a:r>
              <a:rPr lang="en-US" sz="3600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4929" y="1048725"/>
            <a:ext cx="4438044" cy="1924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Bearded Consultant</a:t>
            </a:r>
          </a:p>
          <a:p>
            <a:pPr marL="0" indent="0">
              <a:buNone/>
            </a:pPr>
            <a:r>
              <a:rPr lang="en-US" sz="3600" dirty="0"/>
              <a:t>Automator</a:t>
            </a:r>
          </a:p>
          <a:p>
            <a:pPr marL="0" indent="0">
              <a:buNone/>
            </a:pPr>
            <a:r>
              <a:rPr lang="en-US" sz="3600" dirty="0"/>
              <a:t>Trainer</a:t>
            </a:r>
          </a:p>
          <a:p>
            <a:pPr marL="0" indent="0">
              <a:buNone/>
            </a:pPr>
            <a:r>
              <a:rPr lang="en-US" sz="3600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8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4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8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956" y="285753"/>
            <a:ext cx="1924049" cy="19240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1" y="2634200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25" y="3429000"/>
            <a:ext cx="5436992" cy="1032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25" y="4660178"/>
            <a:ext cx="4868547" cy="14252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beard.media</a:t>
            </a:r>
            <a:r>
              <a:rPr lang="en-US" sz="2800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426" y="3574251"/>
            <a:ext cx="4868547" cy="240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dbatoolsMoL</a:t>
            </a:r>
            <a:br>
              <a:rPr lang="en-US" sz="3600" dirty="0"/>
            </a:br>
            <a:r>
              <a:rPr lang="en-US" sz="3600" dirty="0"/>
              <a:t>dbachecks</a:t>
            </a:r>
          </a:p>
          <a:p>
            <a:pPr marL="0" indent="0">
              <a:buNone/>
            </a:pPr>
            <a:r>
              <a:rPr lang="en-US" sz="3600" dirty="0" err="1"/>
              <a:t>ADSNotebooks</a:t>
            </a:r>
            <a:br>
              <a:rPr lang="en-US" sz="3600" dirty="0"/>
            </a:br>
            <a:r>
              <a:rPr lang="en-US" sz="3600" dirty="0"/>
              <a:t>PowerShell Community </a:t>
            </a:r>
          </a:p>
          <a:p>
            <a:pPr marL="0" indent="0">
              <a:buNone/>
            </a:pPr>
            <a:r>
              <a:rPr lang="en-US" sz="3600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4929" y="1048725"/>
            <a:ext cx="4438044" cy="1924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Bearded Consultant</a:t>
            </a:r>
          </a:p>
          <a:p>
            <a:pPr marL="0" indent="0">
              <a:buNone/>
            </a:pPr>
            <a:r>
              <a:rPr lang="en-US" sz="3600" dirty="0"/>
              <a:t>Automator</a:t>
            </a:r>
          </a:p>
          <a:p>
            <a:pPr marL="0" indent="0">
              <a:buNone/>
            </a:pPr>
            <a:r>
              <a:rPr lang="en-US" sz="3600" dirty="0"/>
              <a:t>Trainer</a:t>
            </a:r>
          </a:p>
          <a:p>
            <a:pPr marL="0" indent="0">
              <a:buNone/>
            </a:pPr>
            <a:r>
              <a:rPr lang="en-US" sz="3600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8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A9E83D9-54F1-460E-9B77-F8ABEEBC5544}"/>
              </a:ext>
            </a:extLst>
          </p:cNvPr>
          <p:cNvSpPr/>
          <p:nvPr/>
        </p:nvSpPr>
        <p:spPr>
          <a:xfrm>
            <a:off x="1287372" y="285753"/>
            <a:ext cx="2007633" cy="1924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5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956" y="285753"/>
            <a:ext cx="1924049" cy="19240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1" y="2634200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25" y="3429000"/>
            <a:ext cx="5436992" cy="1032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25" y="4660178"/>
            <a:ext cx="4868547" cy="14252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beard.media</a:t>
            </a:r>
            <a:r>
              <a:rPr lang="en-US" sz="2800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426" y="3574251"/>
            <a:ext cx="4868547" cy="240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dbatoolsMoL</a:t>
            </a:r>
            <a:br>
              <a:rPr lang="en-US" sz="3600" dirty="0"/>
            </a:br>
            <a:r>
              <a:rPr lang="en-US" sz="3600" dirty="0"/>
              <a:t>dbachecks</a:t>
            </a:r>
          </a:p>
          <a:p>
            <a:pPr marL="0" indent="0">
              <a:buNone/>
            </a:pPr>
            <a:r>
              <a:rPr lang="en-US" sz="3600" dirty="0" err="1"/>
              <a:t>ADSNotebooks</a:t>
            </a:r>
            <a:br>
              <a:rPr lang="en-US" sz="3600" dirty="0"/>
            </a:br>
            <a:r>
              <a:rPr lang="en-US" sz="3600" dirty="0"/>
              <a:t>PowerShell Community </a:t>
            </a:r>
          </a:p>
          <a:p>
            <a:pPr marL="0" indent="0">
              <a:buNone/>
            </a:pPr>
            <a:r>
              <a:rPr lang="en-US" sz="3600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4929" y="1048725"/>
            <a:ext cx="4438044" cy="1924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Bearded Consultant</a:t>
            </a:r>
          </a:p>
          <a:p>
            <a:pPr marL="0" indent="0">
              <a:buNone/>
            </a:pPr>
            <a:r>
              <a:rPr lang="en-US" sz="3600" dirty="0"/>
              <a:t>Automator</a:t>
            </a:r>
          </a:p>
          <a:p>
            <a:pPr marL="0" indent="0">
              <a:buNone/>
            </a:pPr>
            <a:r>
              <a:rPr lang="en-US" sz="3600" dirty="0"/>
              <a:t>Trainer</a:t>
            </a:r>
          </a:p>
          <a:p>
            <a:pPr marL="0" indent="0">
              <a:buNone/>
            </a:pPr>
            <a:r>
              <a:rPr lang="en-US" sz="3600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8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A9E83D9-54F1-460E-9B77-F8ABEEBC5544}"/>
              </a:ext>
            </a:extLst>
          </p:cNvPr>
          <p:cNvSpPr/>
          <p:nvPr/>
        </p:nvSpPr>
        <p:spPr>
          <a:xfrm>
            <a:off x="1287372" y="285753"/>
            <a:ext cx="2007633" cy="1924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91D4F-1C19-4329-809D-57D01FAFD975}"/>
              </a:ext>
            </a:extLst>
          </p:cNvPr>
          <p:cNvSpPr/>
          <p:nvPr/>
        </p:nvSpPr>
        <p:spPr>
          <a:xfrm>
            <a:off x="5408341" y="2743213"/>
            <a:ext cx="6783659" cy="41147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4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C1C93-9F51-4710-84D1-090E97CEB3D8}"/>
              </a:ext>
            </a:extLst>
          </p:cNvPr>
          <p:cNvSpPr txBox="1"/>
          <p:nvPr/>
        </p:nvSpPr>
        <p:spPr>
          <a:xfrm>
            <a:off x="1412987" y="3044279"/>
            <a:ext cx="9366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Do all the things you would normally do</a:t>
            </a:r>
          </a:p>
        </p:txBody>
      </p:sp>
    </p:spTree>
    <p:extLst>
      <p:ext uri="{BB962C8B-B14F-4D97-AF65-F5344CB8AC3E}">
        <p14:creationId xmlns:p14="http://schemas.microsoft.com/office/powerpoint/2010/main" val="338469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C1C93-9F51-4710-84D1-090E97CEB3D8}"/>
              </a:ext>
            </a:extLst>
          </p:cNvPr>
          <p:cNvSpPr txBox="1"/>
          <p:nvPr/>
        </p:nvSpPr>
        <p:spPr>
          <a:xfrm>
            <a:off x="1412987" y="3044279"/>
            <a:ext cx="9366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Do All the things you would normally do</a:t>
            </a:r>
          </a:p>
        </p:txBody>
      </p:sp>
    </p:spTree>
    <p:extLst>
      <p:ext uri="{BB962C8B-B14F-4D97-AF65-F5344CB8AC3E}">
        <p14:creationId xmlns:p14="http://schemas.microsoft.com/office/powerpoint/2010/main" val="364447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C92C7-742D-431B-9A37-CA2B2C1C7FD2}"/>
              </a:ext>
            </a:extLst>
          </p:cNvPr>
          <p:cNvSpPr txBox="1"/>
          <p:nvPr/>
        </p:nvSpPr>
        <p:spPr>
          <a:xfrm>
            <a:off x="1380931" y="1536174"/>
            <a:ext cx="9430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Except that!!</a:t>
            </a:r>
          </a:p>
          <a:p>
            <a:pPr algn="ctr"/>
            <a:endParaRPr lang="en-GB" sz="4800" dirty="0"/>
          </a:p>
          <a:p>
            <a:pPr algn="ctr"/>
            <a:r>
              <a:rPr lang="en-GB" sz="4800" dirty="0"/>
              <a:t>No animations </a:t>
            </a:r>
          </a:p>
          <a:p>
            <a:pPr algn="ctr"/>
            <a:endParaRPr lang="en-GB" sz="4800" dirty="0"/>
          </a:p>
          <a:p>
            <a:pPr algn="ctr"/>
            <a:r>
              <a:rPr lang="en-GB" sz="4800" dirty="0"/>
              <a:t>they don’t look as good as you think</a:t>
            </a:r>
          </a:p>
        </p:txBody>
      </p:sp>
    </p:spTree>
    <p:extLst>
      <p:ext uri="{BB962C8B-B14F-4D97-AF65-F5344CB8AC3E}">
        <p14:creationId xmlns:p14="http://schemas.microsoft.com/office/powerpoint/2010/main" val="404813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62659-9A72-4B43-BF46-622BA5920C8D}"/>
              </a:ext>
            </a:extLst>
          </p:cNvPr>
          <p:cNvSpPr/>
          <p:nvPr/>
        </p:nvSpPr>
        <p:spPr>
          <a:xfrm>
            <a:off x="-55983" y="1"/>
            <a:ext cx="12247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62659-9A72-4B43-BF46-622BA5920C8D}"/>
              </a:ext>
            </a:extLst>
          </p:cNvPr>
          <p:cNvSpPr/>
          <p:nvPr/>
        </p:nvSpPr>
        <p:spPr>
          <a:xfrm>
            <a:off x="-55983" y="1"/>
            <a:ext cx="12247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4BFC6-D07A-4EE3-8D7C-FD3D98BC7040}"/>
              </a:ext>
            </a:extLst>
          </p:cNvPr>
          <p:cNvSpPr txBox="1"/>
          <p:nvPr/>
        </p:nvSpPr>
        <p:spPr>
          <a:xfrm>
            <a:off x="510075" y="696686"/>
            <a:ext cx="2936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00"/>
                </a:solidFill>
                <a:highlight>
                  <a:srgbClr val="000000"/>
                </a:highlight>
              </a:rPr>
              <a:t>Andre is awesome</a:t>
            </a:r>
          </a:p>
        </p:txBody>
      </p:sp>
    </p:spTree>
    <p:extLst>
      <p:ext uri="{BB962C8B-B14F-4D97-AF65-F5344CB8AC3E}">
        <p14:creationId xmlns:p14="http://schemas.microsoft.com/office/powerpoint/2010/main" val="73016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62659-9A72-4B43-BF46-622BA5920C8D}"/>
              </a:ext>
            </a:extLst>
          </p:cNvPr>
          <p:cNvSpPr/>
          <p:nvPr/>
        </p:nvSpPr>
        <p:spPr>
          <a:xfrm>
            <a:off x="-55983" y="1"/>
            <a:ext cx="12247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BF520-FC69-4516-ADCC-7C1062FB6FFF}"/>
              </a:ext>
            </a:extLst>
          </p:cNvPr>
          <p:cNvSpPr txBox="1"/>
          <p:nvPr/>
        </p:nvSpPr>
        <p:spPr>
          <a:xfrm>
            <a:off x="8534402" y="4149012"/>
            <a:ext cx="2936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00"/>
                </a:solidFill>
                <a:highlight>
                  <a:srgbClr val="000000"/>
                </a:highlight>
              </a:rPr>
              <a:t>Ben is also  awesome</a:t>
            </a:r>
          </a:p>
        </p:txBody>
      </p:sp>
    </p:spTree>
    <p:extLst>
      <p:ext uri="{BB962C8B-B14F-4D97-AF65-F5344CB8AC3E}">
        <p14:creationId xmlns:p14="http://schemas.microsoft.com/office/powerpoint/2010/main" val="1950939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154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1_Office Theme</vt:lpstr>
      <vt:lpstr>Rob Sewell</vt:lpstr>
      <vt:lpstr>Rob Sewell</vt:lpstr>
      <vt:lpstr>Rob Sewell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 Sewell</dc:title>
  <dc:creator>Rob Sewell</dc:creator>
  <cp:lastModifiedBy>Rob Sewell</cp:lastModifiedBy>
  <cp:revision>1</cp:revision>
  <dcterms:created xsi:type="dcterms:W3CDTF">2021-11-04T08:07:28Z</dcterms:created>
  <dcterms:modified xsi:type="dcterms:W3CDTF">2021-11-04T13:48:55Z</dcterms:modified>
</cp:coreProperties>
</file>