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12CA-B68B-24B5-73DA-9B4740E3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BB922-0ADC-E16B-1BAD-D095B02BB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E154-086D-54CD-C9A3-80E8842F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BCF6-3212-7119-9D3D-FEC0295A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C044-A85F-074D-378F-5E525A2B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6665-177F-677F-ED16-CE03D3CB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C5875-2C93-9DBF-BF5B-8D99F98D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27BF-A74A-EAF5-3B32-E9B4C9A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32AD-ADDD-3855-E680-79F598E1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476B3-C0C8-B28E-D376-288C3BD6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1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51F3F-6381-A88E-6D0F-9B616A053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7C5AD-8A40-9590-6A5D-2454F50C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EA6B-9D47-F5CB-8130-7ECFD5AA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BB90-833A-1211-12A5-3502ED4C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1FF3-3F39-F1AA-DF62-767F18A8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EFC8-17D1-3C1D-91A5-5174B5BA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56D0-E4CC-F419-01F8-D6A37CB7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E365-7697-F1C6-3A69-F00A48FC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3891-AA5B-4166-09A2-FDC72D32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1F0C-E664-68D6-1F02-8E383568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20DA-1032-3CDC-3662-E5F95200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F90C5-159F-F86F-39DC-A756B30C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A8FE-9AD7-227E-69B5-066C7ECA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DB3F4-4D09-F5E9-6A6E-43B734F7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E9F0-8C86-F110-7351-2F4625A8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1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2CB7-C42D-1261-2A05-ABAA7273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9073-AC97-0AF6-D89D-857E161DF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A5BA-C9D6-7459-6347-BDEB7E80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91515-74D7-2CA9-C2FF-C3BA85B4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5D50-F3CA-2242-0281-F29AF7C5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E8AA-EE53-A721-85F6-F15F497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1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A9F-387A-98A0-7FD5-882B59D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04EB-5835-7A47-B027-2839323B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2BAB-C77F-D21C-58B1-3FCF3158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02563-78A6-3881-E7D0-B2FC8F8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66D5-C4D3-BA91-7584-81229A18E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4A020-303A-CF41-A78B-60EAA8E9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A0C23-5EA0-560C-60EC-3926E02A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C902A-CB7D-F4DF-E307-8A32CACD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9184-CD9B-A5AE-8153-31284CB2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DEFF2-3D44-ADB2-C052-3D0D5F88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E7AA-C232-99AA-294F-1464164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6A761-C10E-06AE-B737-BC899ABF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B4E4B-B55A-4963-A651-2B888560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1BF14-5D42-CA6A-DE7C-E39EEDEF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F8EB-CA0D-274C-D248-D110D03B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1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D382-1F98-7407-3FDF-E3D20392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E034-F967-EF91-B762-3C194A2F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3F51E-FA4F-4631-463A-4B5E2D3F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241C7-E715-DAF9-E0E8-F81DCF02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3E95-1205-0F4B-E6B8-706DFC01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07DE-96A8-FBB4-B5A8-4125808F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4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9D67-D572-4CFB-118C-8A6943D7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B4387-53F6-F33F-54DE-D584D1CBF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0025C-4755-F38A-99EE-A35E5E99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C7DA-B104-3512-1F93-5B6309FD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1F85A-2C81-2234-6979-8F68AA53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DCC5-4AB4-258C-6949-1DBE17C1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C5DCE-7221-B4DA-23BC-23ACD7BB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E167-815E-B774-2892-46FFFF33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A214-2C8F-C0EC-A0FA-45E739647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26EF-9421-4167-AF41-24FF9129D6D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41F9-DAAD-F672-DA36-52D2ABD73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E57C-1862-DBD9-DEAF-3E6C3E02B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1E03C-1F07-4B9C-8ECA-3D5EDCE6E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F8C4-5E2F-12CA-4546-B08E0E88E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082E-938D-6911-763A-497B63F8D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</cp:revision>
  <dcterms:created xsi:type="dcterms:W3CDTF">2022-05-09T07:14:40Z</dcterms:created>
  <dcterms:modified xsi:type="dcterms:W3CDTF">2022-05-09T07:15:23Z</dcterms:modified>
</cp:coreProperties>
</file>