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303" r:id="rId5"/>
    <p:sldId id="30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74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81DA8-E0DA-4825-9C03-FA95CDEAE893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4ED5F-5EF9-4F45-BFFB-965C312D3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6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Provides dashboards, metrics and logging built in</a:t>
            </a:r>
          </a:p>
          <a:p>
            <a:r>
              <a:rPr lang="en-GB" dirty="0"/>
              <a:t>Controls High Availability, automated backup/restore in the plans</a:t>
            </a:r>
          </a:p>
          <a:p>
            <a:r>
              <a:rPr lang="en-GB" dirty="0"/>
              <a:t>Enables Elastic Scale of CPU, RAM and Nodes for Availability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39BCE-E948-40B2-8BAF-CE341F1A27C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53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3A5A-9E54-431A-BD29-4AC3F08AE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2BE8A-8973-4A8F-BB63-7F6508A4E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2504-F7E3-4FFF-BDEE-D8DA3599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D8DF-3A4F-46E8-A6BA-E8ABB2AADA7D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B75D-F257-4BD7-925B-A616A9DC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AB76-8C73-492C-B627-316B741E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F6BA-CA59-4D12-9169-CFDFAA3F9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2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C2C0-92DB-4C3C-BE34-EA078A1E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31790-1E43-4FAD-B530-3B1753B95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B69B-B185-4812-90C3-D2FD80CF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D8DF-3A4F-46E8-A6BA-E8ABB2AADA7D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9509-AE23-4B7F-8A3A-F92AA6A4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3570-1AB0-4FBE-B7E9-57E2216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F6BA-CA59-4D12-9169-CFDFAA3F9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1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36D17-B255-4D08-93E8-82FA39205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A40FA-9D3E-453E-8025-EB0A9622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E07CD-BC7A-48D4-89E0-6748FC3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D8DF-3A4F-46E8-A6BA-E8ABB2AADA7D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21955-11A2-4AE5-A30E-05A8F390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5F70-DC1E-4B9E-B0F5-83D93944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F6BA-CA59-4D12-9169-CFDFAA3F9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94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0783-702E-4680-BB06-997CA06E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E2C4-80AD-400C-A18D-4B15F038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31AA-1AF5-45F6-B58A-5254587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D8DF-3A4F-46E8-A6BA-E8ABB2AADA7D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11D7-A1A9-4C20-84F6-997C7B06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0C5B-2D2D-40CB-AD6F-8E39C9F9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F6BA-CA59-4D12-9169-CFDFAA3F9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5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6C29-82CA-46B0-8456-3BCFAAFE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8CB7C-355E-4B39-8D98-E9A82DEF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7891-033F-4BE9-8DC8-EADB422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D8DF-3A4F-46E8-A6BA-E8ABB2AADA7D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1630-2187-4D95-AD6F-1D7A36E8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4D00-B7C1-4703-8FB2-22A73EC4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F6BA-CA59-4D12-9169-CFDFAA3F9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35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C8F6-5677-4859-A42E-04AE37EF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684D-E711-4305-99C5-9AC19A823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718CC-BE03-444E-AC24-45DAEA664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54594-99DB-4759-9FB5-66A83D73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D8DF-3A4F-46E8-A6BA-E8ABB2AADA7D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F43E9-F12B-41B3-85BC-52CAE56E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D265C-C90E-4926-BDF0-B07B5A10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F6BA-CA59-4D12-9169-CFDFAA3F9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53BF-6D44-47EF-B822-72A1DE5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8791D-29C5-4025-8722-BA940A47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5571D-4379-4E3F-B61B-5290D350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DAB0B-682D-415A-959C-2B24577DD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79BBA-E24D-44C3-BB45-FF53010D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0B17F-026E-4CD0-AFFF-EF4FE31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D8DF-3A4F-46E8-A6BA-E8ABB2AADA7D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EF34E-4737-402E-80F8-0404DED9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6F4DA-737F-457F-BA43-CE1B4C07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F6BA-CA59-4D12-9169-CFDFAA3F9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29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DBD0-05E9-492A-AB32-DC2D5252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2AC0A-D1FF-44CB-A2FD-D8D882EE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D8DF-3A4F-46E8-A6BA-E8ABB2AADA7D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F2898-0434-45F5-A2FF-FE2D66D1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924CA-67C4-4430-9640-9BD6D43F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F6BA-CA59-4D12-9169-CFDFAA3F9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2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51738-1843-4D72-ACB5-4A38CC83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D8DF-3A4F-46E8-A6BA-E8ABB2AADA7D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63FC5-FFD9-4919-A6F2-43E0793A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12E8A-30A9-4655-9820-C94BFD21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F6BA-CA59-4D12-9169-CFDFAA3F9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005E-FE50-4ECC-BF10-9EC56D28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5418-EB75-406C-939B-1CD4E0D0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E8309-EB57-4136-A8C0-5F09583D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CCF9-9114-4C09-94D5-5B55ABAC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D8DF-3A4F-46E8-A6BA-E8ABB2AADA7D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C63D1-A1BB-425F-A964-66C22AA8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6D069-E717-4B10-A33E-C6CA32C0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F6BA-CA59-4D12-9169-CFDFAA3F9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82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C437-C878-411B-870E-55794B52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CBE73-3CFB-4EB1-824C-BBAB93ED9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BF1C6-1EB7-4786-B3E1-6F6DAB65C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E8A39-B619-4B87-9FCC-B1D749A9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D8DF-3A4F-46E8-A6BA-E8ABB2AADA7D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94071-4412-4F4E-ACFB-16AE25F0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D152D-4528-469F-9EEC-CA1B0E81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F6BA-CA59-4D12-9169-CFDFAA3F9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0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C0EF1-1B35-40BE-B4E8-4FD0AF34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9824B-12B7-4AEB-B21F-12B4DAB7F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83CA-B2F6-4FA8-A233-5A84F8C10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7D8DF-3A4F-46E8-A6BA-E8ABB2AADA7D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3F9E-801E-4EC8-9733-F7B0DE758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6C23-4DF5-4F32-90D5-048D6D8C3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F6BA-CA59-4D12-9169-CFDFAA3F9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90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6628C97-CED4-45D4-8AAC-B02B370E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56" y="5164994"/>
            <a:ext cx="1707367" cy="14578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BEAB92-A886-4208-AB72-1E9D8F6D9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46" y="5164994"/>
            <a:ext cx="1707367" cy="1457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B2D787-E901-489E-86DF-4A406E9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44" y="193555"/>
            <a:ext cx="1039211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Azure Arc-Enabled Data Services Is Anywhere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FFCD2-71BA-4FCF-88FD-B438AB0C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36" y="5150353"/>
            <a:ext cx="1707367" cy="14334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FAAB47-1056-4426-857D-C24B8EF12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89" y="1208305"/>
            <a:ext cx="10224168" cy="36258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EE2776-8720-4B68-A104-BD984265B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046" y="5186152"/>
            <a:ext cx="1707367" cy="1415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A8A577-614E-4EEB-81A3-03F1B092D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656" y="5183465"/>
            <a:ext cx="1707367" cy="141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6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6628C97-CED4-45D4-8AAC-B02B370E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56" y="5164994"/>
            <a:ext cx="1707367" cy="14578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BEAB92-A886-4208-AB72-1E9D8F6D9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46" y="5164994"/>
            <a:ext cx="1707367" cy="1457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B2D787-E901-489E-86DF-4A406E9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30" y="274189"/>
            <a:ext cx="10783998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Azure Arc-Enabled Data Services Is Anywhere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FFCD2-71BA-4FCF-88FD-B438AB0C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36" y="5150353"/>
            <a:ext cx="1707367" cy="14334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EE2776-8720-4B68-A104-BD984265B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046" y="5186152"/>
            <a:ext cx="1707367" cy="1415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A8A577-614E-4EEB-81A3-03F1B092D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656" y="5183465"/>
            <a:ext cx="1707367" cy="1418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694DA3-52BC-411A-B4CF-580F7B77D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38" y="1550737"/>
            <a:ext cx="5347187" cy="2804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8EABBD-FFD0-4CB2-878B-F3037A5ED0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385"/>
          <a:stretch/>
        </p:blipFill>
        <p:spPr>
          <a:xfrm>
            <a:off x="6230815" y="1550737"/>
            <a:ext cx="5580000" cy="280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5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745F87-11D8-403D-913C-BDCE4622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260" y="236172"/>
            <a:ext cx="5017477" cy="1325563"/>
          </a:xfrm>
          <a:solidFill>
            <a:schemeClr val="tx1"/>
          </a:solidFill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The Data Controller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A2AF40-CF9D-4C6B-979E-457CB91874D5}"/>
              </a:ext>
            </a:extLst>
          </p:cNvPr>
          <p:cNvSpPr/>
          <p:nvPr/>
        </p:nvSpPr>
        <p:spPr>
          <a:xfrm>
            <a:off x="873370" y="1286242"/>
            <a:ext cx="3528645" cy="494457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CC1CB2-B29F-46C7-BCFF-FBF3AF6558F0}"/>
              </a:ext>
            </a:extLst>
          </p:cNvPr>
          <p:cNvSpPr txBox="1"/>
          <p:nvPr/>
        </p:nvSpPr>
        <p:spPr>
          <a:xfrm>
            <a:off x="5212371" y="3171092"/>
            <a:ext cx="230065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Backup/Restore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Availability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459F0BF-2A00-4141-AC42-9752BEC6E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9704" y="1537203"/>
            <a:ext cx="1029432" cy="102943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B2908AF-FB99-44EB-8563-5599CBB8D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4779" y="2766157"/>
            <a:ext cx="1014357" cy="101435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999621F-FFDF-4EDE-B875-6709F467B7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8257" y="4025746"/>
            <a:ext cx="753941" cy="75394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3D3882F-BA9D-451A-8BF3-C21655FBD7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60628" y="1674616"/>
            <a:ext cx="907436" cy="90743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AEA934A-86D8-442E-AD3D-B5B42D9CF3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53588" y="5024919"/>
            <a:ext cx="468922" cy="46892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4C6706-7279-4BB5-BB9D-E2DF761498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52525" y="5573890"/>
            <a:ext cx="468922" cy="46892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FD9D5B4-E1A0-45B9-B511-19E408185B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0214" y="5024919"/>
            <a:ext cx="468922" cy="4689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F8F128-9579-4F31-8C2C-9D4F700F01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60628" y="3235085"/>
            <a:ext cx="902675" cy="90267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D334F1E2-BB99-4813-8A43-D191670D2E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06419" y="4690444"/>
            <a:ext cx="859448" cy="859448"/>
          </a:xfrm>
          <a:prstGeom prst="rect">
            <a:avLst/>
          </a:prstGeom>
        </p:spPr>
      </p:pic>
      <p:pic>
        <p:nvPicPr>
          <p:cNvPr id="35" name="Picture 10" descr="Download Microsoft Azure (Windows Azure) Logo in SVG Vector or PNG File  Format - Logo.wine">
            <a:extLst>
              <a:ext uri="{FF2B5EF4-FFF2-40B4-BE49-F238E27FC236}">
                <a16:creationId xmlns:a16="http://schemas.microsoft.com/office/drawing/2014/main" id="{8A837DDA-999C-48D6-B454-6FBB0AA2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1" y="691044"/>
            <a:ext cx="3366837" cy="224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5DA7CE44-9105-4CCD-AC39-3DC6A78136FB}"/>
              </a:ext>
            </a:extLst>
          </p:cNvPr>
          <p:cNvSpPr/>
          <p:nvPr/>
        </p:nvSpPr>
        <p:spPr>
          <a:xfrm>
            <a:off x="5212371" y="1488211"/>
            <a:ext cx="2300654" cy="100715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838703-8576-40CB-9F07-D2A29E0F7A77}"/>
              </a:ext>
            </a:extLst>
          </p:cNvPr>
          <p:cNvSpPr txBox="1"/>
          <p:nvPr/>
        </p:nvSpPr>
        <p:spPr>
          <a:xfrm>
            <a:off x="8170986" y="3273335"/>
            <a:ext cx="3264876" cy="1908215"/>
          </a:xfrm>
          <a:prstGeom prst="rect">
            <a:avLst/>
          </a:prstGeom>
          <a:noFill/>
          <a:ln w="44450">
            <a:solidFill>
              <a:srgbClr val="0089D6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 Modes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Directly Connected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Indirectly Connected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89D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AB7A1-A462-4AA2-8E26-B73A2C2CE8CA}"/>
              </a:ext>
            </a:extLst>
          </p:cNvPr>
          <p:cNvSpPr txBox="1"/>
          <p:nvPr/>
        </p:nvSpPr>
        <p:spPr>
          <a:xfrm>
            <a:off x="5212371" y="6166956"/>
            <a:ext cx="7033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https://docs.microsoft.com/en-us/azure/azure-arc/data/connectivity</a:t>
            </a:r>
          </a:p>
        </p:txBody>
      </p:sp>
    </p:spTree>
    <p:extLst>
      <p:ext uri="{BB962C8B-B14F-4D97-AF65-F5344CB8AC3E}">
        <p14:creationId xmlns:p14="http://schemas.microsoft.com/office/powerpoint/2010/main" val="319127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8BF6C8B6363A4196D184D2E89EEDC7" ma:contentTypeVersion="6" ma:contentTypeDescription="Create a new document." ma:contentTypeScope="" ma:versionID="46db1da26dddde27fde703d4c3328066">
  <xsd:schema xmlns:xsd="http://www.w3.org/2001/XMLSchema" xmlns:xs="http://www.w3.org/2001/XMLSchema" xmlns:p="http://schemas.microsoft.com/office/2006/metadata/properties" xmlns:ns3="903ca595-1b54-4d52-abc1-994df59b70a4" xmlns:ns4="868944f4-fe0f-4057-9551-3388e2967638" targetNamespace="http://schemas.microsoft.com/office/2006/metadata/properties" ma:root="true" ma:fieldsID="30a71dac354f12025f0e12fb9d0b9a60" ns3:_="" ns4:_="">
    <xsd:import namespace="903ca595-1b54-4d52-abc1-994df59b70a4"/>
    <xsd:import namespace="868944f4-fe0f-4057-9551-3388e29676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ca595-1b54-4d52-abc1-994df59b70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944f4-fe0f-4057-9551-3388e296763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64872A-F870-4488-AABF-ABBBA34F6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149AE9-EA9A-4FE4-9773-3C5923066F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3ca595-1b54-4d52-abc1-994df59b70a4"/>
    <ds:schemaRef ds:uri="868944f4-fe0f-4057-9551-3388e29676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A51EBF-3169-48BE-8F63-D843EC547A31}">
  <ds:schemaRefs>
    <ds:schemaRef ds:uri="http://purl.org/dc/elements/1.1/"/>
    <ds:schemaRef ds:uri="903ca595-1b54-4d52-abc1-994df59b70a4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868944f4-fe0f-4057-9551-3388e296763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80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Azure Arc-Enabled Data Services Is Anywhere</vt:lpstr>
      <vt:lpstr>Azure Arc-Enabled Data Services Is Anywhere</vt:lpstr>
      <vt:lpstr>The Data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Arc-Enabled Data Services Is Anywhere</dc:title>
  <dc:creator>Rob Sewell</dc:creator>
  <cp:lastModifiedBy>Rob Sewell</cp:lastModifiedBy>
  <cp:revision>2</cp:revision>
  <dcterms:created xsi:type="dcterms:W3CDTF">2021-06-11T07:13:01Z</dcterms:created>
  <dcterms:modified xsi:type="dcterms:W3CDTF">2021-06-26T05:43:29Z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0x010100D68BF6C8B6363A4196D184D2E89EEDC7</vt:lpwstr>
  </property>
</Properties>
</file>