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665" r:id="rId2"/>
    <p:sldId id="337" r:id="rId3"/>
    <p:sldId id="650" r:id="rId4"/>
    <p:sldId id="651" r:id="rId5"/>
    <p:sldId id="664" r:id="rId6"/>
    <p:sldId id="652" r:id="rId7"/>
    <p:sldId id="285" r:id="rId8"/>
    <p:sldId id="297" r:id="rId9"/>
    <p:sldId id="373" r:id="rId10"/>
    <p:sldId id="374" r:id="rId11"/>
    <p:sldId id="368" r:id="rId12"/>
    <p:sldId id="646" r:id="rId13"/>
    <p:sldId id="643" r:id="rId14"/>
    <p:sldId id="647" r:id="rId15"/>
    <p:sldId id="626" r:id="rId16"/>
    <p:sldId id="627" r:id="rId17"/>
    <p:sldId id="629" r:id="rId18"/>
    <p:sldId id="372" r:id="rId19"/>
    <p:sldId id="649" r:id="rId20"/>
  </p:sldIdLst>
  <p:sldSz cx="121840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67AFD7-9A94-49E3-9D35-29AEEC26F0DF}" v="29" dt="2021-02-20T11:40:23.2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707" autoAdjust="0"/>
  </p:normalViewPr>
  <p:slideViewPr>
    <p:cSldViewPr>
      <p:cViewPr varScale="1">
        <p:scale>
          <a:sx n="86" d="100"/>
          <a:sy n="86" d="100"/>
        </p:scale>
        <p:origin x="379" y="-48"/>
      </p:cViewPr>
      <p:guideLst>
        <p:guide orient="horz" pos="2160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24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938A74C4-3380-4E14-AFA7-A6641734CB41}"/>
    <pc:docChg chg="undo custSel addSld delSld modSld sldOrd">
      <pc:chgData name="Rob Sewell" userId="c802df42025d5e1f" providerId="LiveId" clId="{938A74C4-3380-4E14-AFA7-A6641734CB41}" dt="2020-11-04T18:24:04.217" v="1019"/>
      <pc:docMkLst>
        <pc:docMk/>
      </pc:docMkLst>
      <pc:sldChg chg="modSp mod">
        <pc:chgData name="Rob Sewell" userId="c802df42025d5e1f" providerId="LiveId" clId="{938A74C4-3380-4E14-AFA7-A6641734CB41}" dt="2020-11-04T16:18:56.622" v="33" actId="20577"/>
        <pc:sldMkLst>
          <pc:docMk/>
          <pc:sldMk cId="0" sldId="256"/>
        </pc:sldMkLst>
        <pc:spChg chg="mod">
          <ac:chgData name="Rob Sewell" userId="c802df42025d5e1f" providerId="LiveId" clId="{938A74C4-3380-4E14-AFA7-A6641734CB41}" dt="2020-11-04T16:18:19.587" v="0"/>
          <ac:spMkLst>
            <pc:docMk/>
            <pc:sldMk cId="0" sldId="256"/>
            <ac:spMk id="2" creationId="{00000000-0000-0000-0000-000000000000}"/>
          </ac:spMkLst>
        </pc:spChg>
        <pc:spChg chg="mod">
          <ac:chgData name="Rob Sewell" userId="c802df42025d5e1f" providerId="LiveId" clId="{938A74C4-3380-4E14-AFA7-A6641734CB41}" dt="2020-11-04T16:18:30.259" v="25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Rob Sewell" userId="c802df42025d5e1f" providerId="LiveId" clId="{938A74C4-3380-4E14-AFA7-A6641734CB41}" dt="2020-11-04T16:18:56.622" v="33" actId="20577"/>
          <ac:spMkLst>
            <pc:docMk/>
            <pc:sldMk cId="0" sldId="256"/>
            <ac:spMk id="4" creationId="{00000000-0000-0000-0000-000000000000}"/>
          </ac:spMkLst>
        </pc:spChg>
      </pc:sldChg>
      <pc:sldChg chg="del">
        <pc:chgData name="Rob Sewell" userId="c802df42025d5e1f" providerId="LiveId" clId="{938A74C4-3380-4E14-AFA7-A6641734CB41}" dt="2020-11-04T17:33:47.283" v="643" actId="47"/>
        <pc:sldMkLst>
          <pc:docMk/>
          <pc:sldMk cId="0" sldId="257"/>
        </pc:sldMkLst>
      </pc:sldChg>
      <pc:sldChg chg="del">
        <pc:chgData name="Rob Sewell" userId="c802df42025d5e1f" providerId="LiveId" clId="{938A74C4-3380-4E14-AFA7-A6641734CB41}" dt="2020-11-04T17:33:47.283" v="643" actId="47"/>
        <pc:sldMkLst>
          <pc:docMk/>
          <pc:sldMk cId="0" sldId="258"/>
        </pc:sldMkLst>
      </pc:sldChg>
      <pc:sldChg chg="del">
        <pc:chgData name="Rob Sewell" userId="c802df42025d5e1f" providerId="LiveId" clId="{938A74C4-3380-4E14-AFA7-A6641734CB41}" dt="2020-11-04T17:33:47.283" v="643" actId="47"/>
        <pc:sldMkLst>
          <pc:docMk/>
          <pc:sldMk cId="0" sldId="259"/>
        </pc:sldMkLst>
      </pc:sldChg>
      <pc:sldChg chg="del">
        <pc:chgData name="Rob Sewell" userId="c802df42025d5e1f" providerId="LiveId" clId="{938A74C4-3380-4E14-AFA7-A6641734CB41}" dt="2020-11-04T17:33:47.283" v="643" actId="47"/>
        <pc:sldMkLst>
          <pc:docMk/>
          <pc:sldMk cId="0" sldId="260"/>
        </pc:sldMkLst>
      </pc:sldChg>
      <pc:sldChg chg="del">
        <pc:chgData name="Rob Sewell" userId="c802df42025d5e1f" providerId="LiveId" clId="{938A74C4-3380-4E14-AFA7-A6641734CB41}" dt="2020-11-04T17:33:47.283" v="643" actId="47"/>
        <pc:sldMkLst>
          <pc:docMk/>
          <pc:sldMk cId="0" sldId="261"/>
        </pc:sldMkLst>
      </pc:sldChg>
      <pc:sldChg chg="del">
        <pc:chgData name="Rob Sewell" userId="c802df42025d5e1f" providerId="LiveId" clId="{938A74C4-3380-4E14-AFA7-A6641734CB41}" dt="2020-11-04T17:33:47.283" v="643" actId="47"/>
        <pc:sldMkLst>
          <pc:docMk/>
          <pc:sldMk cId="0" sldId="262"/>
        </pc:sldMkLst>
      </pc:sldChg>
      <pc:sldChg chg="del">
        <pc:chgData name="Rob Sewell" userId="c802df42025d5e1f" providerId="LiveId" clId="{938A74C4-3380-4E14-AFA7-A6641734CB41}" dt="2020-11-04T17:33:47.283" v="643" actId="47"/>
        <pc:sldMkLst>
          <pc:docMk/>
          <pc:sldMk cId="0" sldId="263"/>
        </pc:sldMkLst>
      </pc:sldChg>
      <pc:sldChg chg="del">
        <pc:chgData name="Rob Sewell" userId="c802df42025d5e1f" providerId="LiveId" clId="{938A74C4-3380-4E14-AFA7-A6641734CB41}" dt="2020-11-04T17:33:47.283" v="643" actId="47"/>
        <pc:sldMkLst>
          <pc:docMk/>
          <pc:sldMk cId="0" sldId="265"/>
        </pc:sldMkLst>
      </pc:sldChg>
      <pc:sldChg chg="del">
        <pc:chgData name="Rob Sewell" userId="c802df42025d5e1f" providerId="LiveId" clId="{938A74C4-3380-4E14-AFA7-A6641734CB41}" dt="2020-11-04T17:33:47.283" v="643" actId="47"/>
        <pc:sldMkLst>
          <pc:docMk/>
          <pc:sldMk cId="0" sldId="266"/>
        </pc:sldMkLst>
      </pc:sldChg>
      <pc:sldChg chg="ord">
        <pc:chgData name="Rob Sewell" userId="c802df42025d5e1f" providerId="LiveId" clId="{938A74C4-3380-4E14-AFA7-A6641734CB41}" dt="2020-11-04T17:34:14.316" v="657"/>
        <pc:sldMkLst>
          <pc:docMk/>
          <pc:sldMk cId="3172537621" sldId="268"/>
        </pc:sldMkLst>
      </pc:sldChg>
      <pc:sldChg chg="addSp delSp modSp mod modClrScheme chgLayout modNotesTx">
        <pc:chgData name="Rob Sewell" userId="c802df42025d5e1f" providerId="LiveId" clId="{938A74C4-3380-4E14-AFA7-A6641734CB41}" dt="2020-11-04T18:06:13.485" v="1005" actId="478"/>
        <pc:sldMkLst>
          <pc:docMk/>
          <pc:sldMk cId="783076368" sldId="285"/>
        </pc:sldMkLst>
        <pc:spChg chg="del mod ord">
          <ac:chgData name="Rob Sewell" userId="c802df42025d5e1f" providerId="LiveId" clId="{938A74C4-3380-4E14-AFA7-A6641734CB41}" dt="2020-11-04T18:06:10.846" v="1003" actId="478"/>
          <ac:spMkLst>
            <pc:docMk/>
            <pc:sldMk cId="783076368" sldId="285"/>
            <ac:spMk id="2" creationId="{CB81EA52-0EEE-46FA-87DC-3AA7196CDF0E}"/>
          </ac:spMkLst>
        </pc:spChg>
        <pc:spChg chg="add del mod ord">
          <ac:chgData name="Rob Sewell" userId="c802df42025d5e1f" providerId="LiveId" clId="{938A74C4-3380-4E14-AFA7-A6641734CB41}" dt="2020-11-04T18:06:13.485" v="1005" actId="478"/>
          <ac:spMkLst>
            <pc:docMk/>
            <pc:sldMk cId="783076368" sldId="285"/>
            <ac:spMk id="3" creationId="{4B344FA6-3090-49C0-8343-AB3BCEC7F703}"/>
          </ac:spMkLst>
        </pc:spChg>
        <pc:spChg chg="add del mod">
          <ac:chgData name="Rob Sewell" userId="c802df42025d5e1f" providerId="LiveId" clId="{938A74C4-3380-4E14-AFA7-A6641734CB41}" dt="2020-11-04T18:06:12.481" v="1004" actId="478"/>
          <ac:spMkLst>
            <pc:docMk/>
            <pc:sldMk cId="783076368" sldId="285"/>
            <ac:spMk id="6" creationId="{A6C9E4C8-20BA-46DA-9D25-0615B4B17B70}"/>
          </ac:spMkLst>
        </pc:spChg>
      </pc:sldChg>
      <pc:sldChg chg="modSp del mod">
        <pc:chgData name="Rob Sewell" userId="c802df42025d5e1f" providerId="LiveId" clId="{938A74C4-3380-4E14-AFA7-A6641734CB41}" dt="2020-11-04T16:20:38.586" v="43" actId="47"/>
        <pc:sldMkLst>
          <pc:docMk/>
          <pc:sldMk cId="3950039542" sldId="294"/>
        </pc:sldMkLst>
        <pc:spChg chg="mod">
          <ac:chgData name="Rob Sewell" userId="c802df42025d5e1f" providerId="LiveId" clId="{938A74C4-3380-4E14-AFA7-A6641734CB41}" dt="2020-11-04T16:19:21.369" v="35" actId="27636"/>
          <ac:spMkLst>
            <pc:docMk/>
            <pc:sldMk cId="3950039542" sldId="294"/>
            <ac:spMk id="3" creationId="{30F34D72-EB09-4D3F-9260-1059E5026D6C}"/>
          </ac:spMkLst>
        </pc:spChg>
        <pc:spChg chg="mod">
          <ac:chgData name="Rob Sewell" userId="c802df42025d5e1f" providerId="LiveId" clId="{938A74C4-3380-4E14-AFA7-A6641734CB41}" dt="2020-11-04T16:19:21.368" v="34" actId="27636"/>
          <ac:spMkLst>
            <pc:docMk/>
            <pc:sldMk cId="3950039542" sldId="294"/>
            <ac:spMk id="4" creationId="{FADA50D9-CD2D-4641-9159-9D3C760CFECC}"/>
          </ac:spMkLst>
        </pc:spChg>
        <pc:spChg chg="mod">
          <ac:chgData name="Rob Sewell" userId="c802df42025d5e1f" providerId="LiveId" clId="{938A74C4-3380-4E14-AFA7-A6641734CB41}" dt="2020-11-04T16:19:21.371" v="36" actId="27636"/>
          <ac:spMkLst>
            <pc:docMk/>
            <pc:sldMk cId="3950039542" sldId="294"/>
            <ac:spMk id="8" creationId="{B29EA647-B24C-4A89-83D1-23F6278BEF81}"/>
          </ac:spMkLst>
        </pc:spChg>
      </pc:sldChg>
      <pc:sldChg chg="addSp delSp modSp mod modClrScheme chgLayout modNotesTx">
        <pc:chgData name="Rob Sewell" userId="c802df42025d5e1f" providerId="LiveId" clId="{938A74C4-3380-4E14-AFA7-A6641734CB41}" dt="2020-11-04T18:17:45.243" v="1013" actId="20577"/>
        <pc:sldMkLst>
          <pc:docMk/>
          <pc:sldMk cId="2399646729" sldId="297"/>
        </pc:sldMkLst>
        <pc:spChg chg="del mod ord">
          <ac:chgData name="Rob Sewell" userId="c802df42025d5e1f" providerId="LiveId" clId="{938A74C4-3380-4E14-AFA7-A6641734CB41}" dt="2020-11-04T18:06:01.564" v="1000" actId="478"/>
          <ac:spMkLst>
            <pc:docMk/>
            <pc:sldMk cId="2399646729" sldId="297"/>
            <ac:spMk id="2" creationId="{CB81EA52-0EEE-46FA-87DC-3AA7196CDF0E}"/>
          </ac:spMkLst>
        </pc:spChg>
        <pc:spChg chg="add del mod ord">
          <ac:chgData name="Rob Sewell" userId="c802df42025d5e1f" providerId="LiveId" clId="{938A74C4-3380-4E14-AFA7-A6641734CB41}" dt="2020-11-04T18:06:05.654" v="1002" actId="478"/>
          <ac:spMkLst>
            <pc:docMk/>
            <pc:sldMk cId="2399646729" sldId="297"/>
            <ac:spMk id="3" creationId="{8031FAA4-EA7F-488D-89EF-23ED4A2A1037}"/>
          </ac:spMkLst>
        </pc:spChg>
        <pc:spChg chg="add mod">
          <ac:chgData name="Rob Sewell" userId="c802df42025d5e1f" providerId="LiveId" clId="{938A74C4-3380-4E14-AFA7-A6641734CB41}" dt="2020-11-04T17:27:31.393" v="626" actId="14100"/>
          <ac:spMkLst>
            <pc:docMk/>
            <pc:sldMk cId="2399646729" sldId="297"/>
            <ac:spMk id="4" creationId="{92EC81BB-0DA5-451F-BF44-155B5EAA8FD7}"/>
          </ac:spMkLst>
        </pc:spChg>
        <pc:spChg chg="add del mod">
          <ac:chgData name="Rob Sewell" userId="c802df42025d5e1f" providerId="LiveId" clId="{938A74C4-3380-4E14-AFA7-A6641734CB41}" dt="2020-11-04T18:06:03.859" v="1001" actId="478"/>
          <ac:spMkLst>
            <pc:docMk/>
            <pc:sldMk cId="2399646729" sldId="297"/>
            <ac:spMk id="6" creationId="{2C8F72BD-D049-488E-9CD8-3770990C5ABD}"/>
          </ac:spMkLst>
        </pc:spChg>
      </pc:sldChg>
      <pc:sldChg chg="addSp modSp del mod modClrScheme chgLayout">
        <pc:chgData name="Rob Sewell" userId="c802df42025d5e1f" providerId="LiveId" clId="{938A74C4-3380-4E14-AFA7-A6641734CB41}" dt="2020-11-04T17:26:29.013" v="603" actId="47"/>
        <pc:sldMkLst>
          <pc:docMk/>
          <pc:sldMk cId="1875506967" sldId="298"/>
        </pc:sldMkLst>
        <pc:spChg chg="mod ord">
          <ac:chgData name="Rob Sewell" userId="c802df42025d5e1f" providerId="LiveId" clId="{938A74C4-3380-4E14-AFA7-A6641734CB41}" dt="2020-11-04T16:22:45.621" v="53" actId="700"/>
          <ac:spMkLst>
            <pc:docMk/>
            <pc:sldMk cId="1875506967" sldId="298"/>
            <ac:spMk id="2" creationId="{CB81EA52-0EEE-46FA-87DC-3AA7196CDF0E}"/>
          </ac:spMkLst>
        </pc:spChg>
        <pc:spChg chg="add mod ord">
          <ac:chgData name="Rob Sewell" userId="c802df42025d5e1f" providerId="LiveId" clId="{938A74C4-3380-4E14-AFA7-A6641734CB41}" dt="2020-11-04T16:22:45.621" v="53" actId="700"/>
          <ac:spMkLst>
            <pc:docMk/>
            <pc:sldMk cId="1875506967" sldId="298"/>
            <ac:spMk id="3" creationId="{AF7D504F-600D-45B8-8631-04C539A3AF1C}"/>
          </ac:spMkLst>
        </pc:spChg>
      </pc:sldChg>
      <pc:sldChg chg="addSp modSp del mod modClrScheme chgLayout">
        <pc:chgData name="Rob Sewell" userId="c802df42025d5e1f" providerId="LiveId" clId="{938A74C4-3380-4E14-AFA7-A6641734CB41}" dt="2020-11-04T17:26:15.678" v="602" actId="2696"/>
        <pc:sldMkLst>
          <pc:docMk/>
          <pc:sldMk cId="833780018" sldId="299"/>
        </pc:sldMkLst>
        <pc:spChg chg="mod ord">
          <ac:chgData name="Rob Sewell" userId="c802df42025d5e1f" providerId="LiveId" clId="{938A74C4-3380-4E14-AFA7-A6641734CB41}" dt="2020-11-04T16:22:45.621" v="53" actId="700"/>
          <ac:spMkLst>
            <pc:docMk/>
            <pc:sldMk cId="833780018" sldId="299"/>
            <ac:spMk id="2" creationId="{CB81EA52-0EEE-46FA-87DC-3AA7196CDF0E}"/>
          </ac:spMkLst>
        </pc:spChg>
        <pc:spChg chg="add mod ord">
          <ac:chgData name="Rob Sewell" userId="c802df42025d5e1f" providerId="LiveId" clId="{938A74C4-3380-4E14-AFA7-A6641734CB41}" dt="2020-11-04T16:22:45.621" v="53" actId="700"/>
          <ac:spMkLst>
            <pc:docMk/>
            <pc:sldMk cId="833780018" sldId="299"/>
            <ac:spMk id="3" creationId="{E3702548-7C75-40F2-B338-F7A09370587E}"/>
          </ac:spMkLst>
        </pc:spChg>
      </pc:sldChg>
      <pc:sldChg chg="addSp modSp mod chgLayout">
        <pc:chgData name="Rob Sewell" userId="c802df42025d5e1f" providerId="LiveId" clId="{938A74C4-3380-4E14-AFA7-A6641734CB41}" dt="2020-11-04T17:48:17.275" v="983" actId="1076"/>
        <pc:sldMkLst>
          <pc:docMk/>
          <pc:sldMk cId="2631945306" sldId="337"/>
        </pc:sldMkLst>
        <pc:spChg chg="mod ord">
          <ac:chgData name="Rob Sewell" userId="c802df42025d5e1f" providerId="LiveId" clId="{938A74C4-3380-4E14-AFA7-A6641734CB41}" dt="2020-11-04T16:20:55.397" v="47" actId="700"/>
          <ac:spMkLst>
            <pc:docMk/>
            <pc:sldMk cId="2631945306" sldId="337"/>
            <ac:spMk id="6" creationId="{67CDD28B-880D-224A-B5B7-220E5C3ED050}"/>
          </ac:spMkLst>
        </pc:spChg>
        <pc:spChg chg="mod ord">
          <ac:chgData name="Rob Sewell" userId="c802df42025d5e1f" providerId="LiveId" clId="{938A74C4-3380-4E14-AFA7-A6641734CB41}" dt="2020-11-04T16:20:55.397" v="47" actId="700"/>
          <ac:spMkLst>
            <pc:docMk/>
            <pc:sldMk cId="2631945306" sldId="337"/>
            <ac:spMk id="8" creationId="{5A531B36-7C51-6941-872A-82A556767154}"/>
          </ac:spMkLst>
        </pc:spChg>
        <pc:spChg chg="mod ord">
          <ac:chgData name="Rob Sewell" userId="c802df42025d5e1f" providerId="LiveId" clId="{938A74C4-3380-4E14-AFA7-A6641734CB41}" dt="2020-11-04T16:20:55.397" v="47" actId="700"/>
          <ac:spMkLst>
            <pc:docMk/>
            <pc:sldMk cId="2631945306" sldId="337"/>
            <ac:spMk id="9" creationId="{859341DD-E3D0-8A48-8284-8EF6933ED0BD}"/>
          </ac:spMkLst>
        </pc:spChg>
        <pc:spChg chg="add mod">
          <ac:chgData name="Rob Sewell" userId="c802df42025d5e1f" providerId="LiveId" clId="{938A74C4-3380-4E14-AFA7-A6641734CB41}" dt="2020-11-04T17:48:17.275" v="983" actId="1076"/>
          <ac:spMkLst>
            <pc:docMk/>
            <pc:sldMk cId="2631945306" sldId="337"/>
            <ac:spMk id="11" creationId="{0B3137BD-6200-4438-9EED-4111156C75F5}"/>
          </ac:spMkLst>
        </pc:spChg>
        <pc:spChg chg="mod ord">
          <ac:chgData name="Rob Sewell" userId="c802df42025d5e1f" providerId="LiveId" clId="{938A74C4-3380-4E14-AFA7-A6641734CB41}" dt="2020-11-04T16:20:55.397" v="47" actId="700"/>
          <ac:spMkLst>
            <pc:docMk/>
            <pc:sldMk cId="2631945306" sldId="337"/>
            <ac:spMk id="87" creationId="{70F01EC5-F4A4-4C4C-9209-F24F0BD3C13E}"/>
          </ac:spMkLst>
        </pc:spChg>
        <pc:spChg chg="mod ord">
          <ac:chgData name="Rob Sewell" userId="c802df42025d5e1f" providerId="LiveId" clId="{938A74C4-3380-4E14-AFA7-A6641734CB41}" dt="2020-11-04T16:20:55.397" v="47" actId="700"/>
          <ac:spMkLst>
            <pc:docMk/>
            <pc:sldMk cId="2631945306" sldId="337"/>
            <ac:spMk id="88" creationId="{71156FC7-067B-BD43-B943-9ACCD790036E}"/>
          </ac:spMkLst>
        </pc:spChg>
        <pc:picChg chg="add mod">
          <ac:chgData name="Rob Sewell" userId="c802df42025d5e1f" providerId="LiveId" clId="{938A74C4-3380-4E14-AFA7-A6641734CB41}" dt="2020-11-04T16:21:25.443" v="49" actId="1076"/>
          <ac:picMkLst>
            <pc:docMk/>
            <pc:sldMk cId="2631945306" sldId="337"/>
            <ac:picMk id="2" creationId="{19E1B5AE-1E15-47A8-B6CE-08BB6D7A7C04}"/>
          </ac:picMkLst>
        </pc:picChg>
        <pc:picChg chg="mod ord modCrop">
          <ac:chgData name="Rob Sewell" userId="c802df42025d5e1f" providerId="LiveId" clId="{938A74C4-3380-4E14-AFA7-A6641734CB41}" dt="2020-11-04T16:20:55.397" v="47" actId="700"/>
          <ac:picMkLst>
            <pc:docMk/>
            <pc:sldMk cId="2631945306" sldId="337"/>
            <ac:picMk id="3" creationId="{AFB66943-7294-4E4C-B3C6-B5732CEFE1D0}"/>
          </ac:picMkLst>
        </pc:picChg>
      </pc:sldChg>
      <pc:sldChg chg="modSp add mod modNotesTx">
        <pc:chgData name="Rob Sewell" userId="c802df42025d5e1f" providerId="LiveId" clId="{938A74C4-3380-4E14-AFA7-A6641734CB41}" dt="2020-11-04T18:05:44.397" v="999"/>
        <pc:sldMkLst>
          <pc:docMk/>
          <pc:sldMk cId="857521820" sldId="368"/>
        </pc:sldMkLst>
        <pc:spChg chg="mod">
          <ac:chgData name="Rob Sewell" userId="c802df42025d5e1f" providerId="LiveId" clId="{938A74C4-3380-4E14-AFA7-A6641734CB41}" dt="2020-11-04T17:32:23.619" v="633" actId="27636"/>
          <ac:spMkLst>
            <pc:docMk/>
            <pc:sldMk cId="857521820" sldId="368"/>
            <ac:spMk id="5" creationId="{8A37D81F-DC47-4098-BEAB-D01AA7CB56C2}"/>
          </ac:spMkLst>
        </pc:spChg>
      </pc:sldChg>
      <pc:sldChg chg="ord">
        <pc:chgData name="Rob Sewell" userId="c802df42025d5e1f" providerId="LiveId" clId="{938A74C4-3380-4E14-AFA7-A6641734CB41}" dt="2020-11-04T18:20:39.938" v="1015"/>
        <pc:sldMkLst>
          <pc:docMk/>
          <pc:sldMk cId="3340143463" sldId="373"/>
        </pc:sldMkLst>
      </pc:sldChg>
      <pc:sldChg chg="ord">
        <pc:chgData name="Rob Sewell" userId="c802df42025d5e1f" providerId="LiveId" clId="{938A74C4-3380-4E14-AFA7-A6641734CB41}" dt="2020-11-04T18:24:04.217" v="1019"/>
        <pc:sldMkLst>
          <pc:docMk/>
          <pc:sldMk cId="2882999776" sldId="374"/>
        </pc:sldMkLst>
      </pc:sldChg>
      <pc:sldChg chg="ord">
        <pc:chgData name="Rob Sewell" userId="c802df42025d5e1f" providerId="LiveId" clId="{938A74C4-3380-4E14-AFA7-A6641734CB41}" dt="2020-11-04T17:33:51.464" v="645"/>
        <pc:sldMkLst>
          <pc:docMk/>
          <pc:sldMk cId="2210967218" sldId="433"/>
        </pc:sldMkLst>
      </pc:sldChg>
      <pc:sldChg chg="modSp add del">
        <pc:chgData name="Rob Sewell" userId="c802df42025d5e1f" providerId="LiveId" clId="{938A74C4-3380-4E14-AFA7-A6641734CB41}" dt="2020-11-04T17:00:01.626" v="157" actId="47"/>
        <pc:sldMkLst>
          <pc:docMk/>
          <pc:sldMk cId="4218410420" sldId="631"/>
        </pc:sldMkLst>
        <pc:spChg chg="mod">
          <ac:chgData name="Rob Sewell" userId="c802df42025d5e1f" providerId="LiveId" clId="{938A74C4-3380-4E14-AFA7-A6641734CB41}" dt="2020-11-04T16:59:37.815" v="154"/>
          <ac:spMkLst>
            <pc:docMk/>
            <pc:sldMk cId="4218410420" sldId="631"/>
            <ac:spMk id="4" creationId="{A51853BD-55B0-49F4-B01E-905BDE7C5DBB}"/>
          </ac:spMkLst>
        </pc:spChg>
      </pc:sldChg>
      <pc:sldChg chg="addSp delSp modSp mod modClrScheme chgLayout">
        <pc:chgData name="Rob Sewell" userId="c802df42025d5e1f" providerId="LiveId" clId="{938A74C4-3380-4E14-AFA7-A6641734CB41}" dt="2020-11-04T17:33:20.339" v="638" actId="478"/>
        <pc:sldMkLst>
          <pc:docMk/>
          <pc:sldMk cId="4264188158" sldId="643"/>
        </pc:sldMkLst>
        <pc:spChg chg="add del mod ord">
          <ac:chgData name="Rob Sewell" userId="c802df42025d5e1f" providerId="LiveId" clId="{938A74C4-3380-4E14-AFA7-A6641734CB41}" dt="2020-11-04T17:33:20.339" v="638" actId="478"/>
          <ac:spMkLst>
            <pc:docMk/>
            <pc:sldMk cId="4264188158" sldId="643"/>
            <ac:spMk id="3" creationId="{7701D4A8-C214-4214-8EF2-E0683F75CF79}"/>
          </ac:spMkLst>
        </pc:spChg>
        <pc:spChg chg="mod ord">
          <ac:chgData name="Rob Sewell" userId="c802df42025d5e1f" providerId="LiveId" clId="{938A74C4-3380-4E14-AFA7-A6641734CB41}" dt="2020-11-04T17:33:12.147" v="636" actId="700"/>
          <ac:spMkLst>
            <pc:docMk/>
            <pc:sldMk cId="4264188158" sldId="643"/>
            <ac:spMk id="7" creationId="{B48D7C57-B603-404A-A874-09176C497C28}"/>
          </ac:spMkLst>
        </pc:spChg>
      </pc:sldChg>
      <pc:sldChg chg="addSp delSp modSp add del mod modClrScheme chgLayout">
        <pc:chgData name="Rob Sewell" userId="c802df42025d5e1f" providerId="LiveId" clId="{938A74C4-3380-4E14-AFA7-A6641734CB41}" dt="2020-11-04T17:32:17.061" v="631"/>
        <pc:sldMkLst>
          <pc:docMk/>
          <pc:sldMk cId="3249867150" sldId="646"/>
        </pc:sldMkLst>
        <pc:spChg chg="add del mod ord">
          <ac:chgData name="Rob Sewell" userId="c802df42025d5e1f" providerId="LiveId" clId="{938A74C4-3380-4E14-AFA7-A6641734CB41}" dt="2020-11-04T17:32:12.794" v="629" actId="700"/>
          <ac:spMkLst>
            <pc:docMk/>
            <pc:sldMk cId="3249867150" sldId="646"/>
            <ac:spMk id="3" creationId="{8B324903-935F-4343-A2BC-6E8C9D4ECEC3}"/>
          </ac:spMkLst>
        </pc:spChg>
        <pc:spChg chg="mod ord">
          <ac:chgData name="Rob Sewell" userId="c802df42025d5e1f" providerId="LiveId" clId="{938A74C4-3380-4E14-AFA7-A6641734CB41}" dt="2020-11-04T17:32:12.794" v="629" actId="700"/>
          <ac:spMkLst>
            <pc:docMk/>
            <pc:sldMk cId="3249867150" sldId="646"/>
            <ac:spMk id="7" creationId="{29A9688B-9622-4AB2-BD28-9376ABB9FFD7}"/>
          </ac:spMkLst>
        </pc:spChg>
      </pc:sldChg>
      <pc:sldChg chg="addSp delSp modSp mod modClrScheme chgLayout">
        <pc:chgData name="Rob Sewell" userId="c802df42025d5e1f" providerId="LiveId" clId="{938A74C4-3380-4E14-AFA7-A6641734CB41}" dt="2020-11-04T17:33:15.336" v="637" actId="478"/>
        <pc:sldMkLst>
          <pc:docMk/>
          <pc:sldMk cId="1307837940" sldId="647"/>
        </pc:sldMkLst>
        <pc:spChg chg="add del mod ord">
          <ac:chgData name="Rob Sewell" userId="c802df42025d5e1f" providerId="LiveId" clId="{938A74C4-3380-4E14-AFA7-A6641734CB41}" dt="2020-11-04T17:33:15.336" v="637" actId="478"/>
          <ac:spMkLst>
            <pc:docMk/>
            <pc:sldMk cId="1307837940" sldId="647"/>
            <ac:spMk id="3" creationId="{A596D283-47DD-4D97-A3A0-BD8492A4BBD4}"/>
          </ac:spMkLst>
        </pc:spChg>
        <pc:spChg chg="mod ord">
          <ac:chgData name="Rob Sewell" userId="c802df42025d5e1f" providerId="LiveId" clId="{938A74C4-3380-4E14-AFA7-A6641734CB41}" dt="2020-11-04T17:33:12.147" v="636" actId="700"/>
          <ac:spMkLst>
            <pc:docMk/>
            <pc:sldMk cId="1307837940" sldId="647"/>
            <ac:spMk id="7" creationId="{B48D7C57-B603-404A-A874-09176C497C28}"/>
          </ac:spMkLst>
        </pc:spChg>
      </pc:sldChg>
      <pc:sldChg chg="addSp modSp mod">
        <pc:chgData name="Rob Sewell" userId="c802df42025d5e1f" providerId="LiveId" clId="{938A74C4-3380-4E14-AFA7-A6641734CB41}" dt="2020-11-04T16:21:31.151" v="50" actId="22"/>
        <pc:sldMkLst>
          <pc:docMk/>
          <pc:sldMk cId="3383456206" sldId="650"/>
        </pc:sldMkLst>
        <pc:spChg chg="mod">
          <ac:chgData name="Rob Sewell" userId="c802df42025d5e1f" providerId="LiveId" clId="{938A74C4-3380-4E14-AFA7-A6641734CB41}" dt="2020-11-04T16:20:25.062" v="39" actId="27636"/>
          <ac:spMkLst>
            <pc:docMk/>
            <pc:sldMk cId="3383456206" sldId="650"/>
            <ac:spMk id="87" creationId="{70F01EC5-F4A4-4C4C-9209-F24F0BD3C13E}"/>
          </ac:spMkLst>
        </pc:spChg>
        <pc:spChg chg="mod">
          <ac:chgData name="Rob Sewell" userId="c802df42025d5e1f" providerId="LiveId" clId="{938A74C4-3380-4E14-AFA7-A6641734CB41}" dt="2020-11-04T16:20:25.065" v="40" actId="27636"/>
          <ac:spMkLst>
            <pc:docMk/>
            <pc:sldMk cId="3383456206" sldId="650"/>
            <ac:spMk id="88" creationId="{71156FC7-067B-BD43-B943-9ACCD790036E}"/>
          </ac:spMkLst>
        </pc:spChg>
        <pc:picChg chg="add">
          <ac:chgData name="Rob Sewell" userId="c802df42025d5e1f" providerId="LiveId" clId="{938A74C4-3380-4E14-AFA7-A6641734CB41}" dt="2020-11-04T16:21:31.151" v="50" actId="22"/>
          <ac:picMkLst>
            <pc:docMk/>
            <pc:sldMk cId="3383456206" sldId="650"/>
            <ac:picMk id="4" creationId="{0F0F3E3F-3235-4CEF-94E2-4BE16B28B1EA}"/>
          </ac:picMkLst>
        </pc:picChg>
      </pc:sldChg>
      <pc:sldChg chg="addSp modSp mod">
        <pc:chgData name="Rob Sewell" userId="c802df42025d5e1f" providerId="LiveId" clId="{938A74C4-3380-4E14-AFA7-A6641734CB41}" dt="2020-11-04T16:21:33.415" v="51" actId="22"/>
        <pc:sldMkLst>
          <pc:docMk/>
          <pc:sldMk cId="237443128" sldId="651"/>
        </pc:sldMkLst>
        <pc:spChg chg="mod">
          <ac:chgData name="Rob Sewell" userId="c802df42025d5e1f" providerId="LiveId" clId="{938A74C4-3380-4E14-AFA7-A6641734CB41}" dt="2020-11-04T16:20:25.069" v="41" actId="27636"/>
          <ac:spMkLst>
            <pc:docMk/>
            <pc:sldMk cId="237443128" sldId="651"/>
            <ac:spMk id="87" creationId="{70F01EC5-F4A4-4C4C-9209-F24F0BD3C13E}"/>
          </ac:spMkLst>
        </pc:spChg>
        <pc:spChg chg="mod">
          <ac:chgData name="Rob Sewell" userId="c802df42025d5e1f" providerId="LiveId" clId="{938A74C4-3380-4E14-AFA7-A6641734CB41}" dt="2020-11-04T16:20:25.070" v="42" actId="27636"/>
          <ac:spMkLst>
            <pc:docMk/>
            <pc:sldMk cId="237443128" sldId="651"/>
            <ac:spMk id="88" creationId="{71156FC7-067B-BD43-B943-9ACCD790036E}"/>
          </ac:spMkLst>
        </pc:spChg>
        <pc:picChg chg="add">
          <ac:chgData name="Rob Sewell" userId="c802df42025d5e1f" providerId="LiveId" clId="{938A74C4-3380-4E14-AFA7-A6641734CB41}" dt="2020-11-04T16:21:33.415" v="51" actId="22"/>
          <ac:picMkLst>
            <pc:docMk/>
            <pc:sldMk cId="237443128" sldId="651"/>
            <ac:picMk id="5" creationId="{25185DD9-FCD7-491D-9B19-8D39608E4750}"/>
          </ac:picMkLst>
        </pc:picChg>
      </pc:sldChg>
      <pc:sldChg chg="addSp delSp modSp new mod modClrScheme chgLayout modNotesTx">
        <pc:chgData name="Rob Sewell" userId="c802df42025d5e1f" providerId="LiveId" clId="{938A74C4-3380-4E14-AFA7-A6641734CB41}" dt="2020-11-04T18:05:32.697" v="996" actId="20577"/>
        <pc:sldMkLst>
          <pc:docMk/>
          <pc:sldMk cId="895496971" sldId="652"/>
        </pc:sldMkLst>
        <pc:spChg chg="del">
          <ac:chgData name="Rob Sewell" userId="c802df42025d5e1f" providerId="LiveId" clId="{938A74C4-3380-4E14-AFA7-A6641734CB41}" dt="2020-11-04T16:23:09.565" v="55" actId="700"/>
          <ac:spMkLst>
            <pc:docMk/>
            <pc:sldMk cId="895496971" sldId="652"/>
            <ac:spMk id="2" creationId="{F5B260A4-1C94-408D-941D-9DA8AFEE5162}"/>
          </ac:spMkLst>
        </pc:spChg>
        <pc:spChg chg="del mod ord">
          <ac:chgData name="Rob Sewell" userId="c802df42025d5e1f" providerId="LiveId" clId="{938A74C4-3380-4E14-AFA7-A6641734CB41}" dt="2020-11-04T16:23:09.565" v="55" actId="700"/>
          <ac:spMkLst>
            <pc:docMk/>
            <pc:sldMk cId="895496971" sldId="652"/>
            <ac:spMk id="3" creationId="{9E2E7BB1-D4B2-4ACA-A9D4-769135FDFE02}"/>
          </ac:spMkLst>
        </pc:spChg>
        <pc:spChg chg="del mod ord">
          <ac:chgData name="Rob Sewell" userId="c802df42025d5e1f" providerId="LiveId" clId="{938A74C4-3380-4E14-AFA7-A6641734CB41}" dt="2020-11-04T16:23:09.565" v="55" actId="700"/>
          <ac:spMkLst>
            <pc:docMk/>
            <pc:sldMk cId="895496971" sldId="652"/>
            <ac:spMk id="4" creationId="{461D591C-0A5D-48C8-A03E-0DDAE3E15ADE}"/>
          </ac:spMkLst>
        </pc:spChg>
        <pc:spChg chg="del">
          <ac:chgData name="Rob Sewell" userId="c802df42025d5e1f" providerId="LiveId" clId="{938A74C4-3380-4E14-AFA7-A6641734CB41}" dt="2020-11-04T16:23:09.565" v="55" actId="700"/>
          <ac:spMkLst>
            <pc:docMk/>
            <pc:sldMk cId="895496971" sldId="652"/>
            <ac:spMk id="5" creationId="{08FF73C9-41EA-409F-A03E-3CEDF51A5EE6}"/>
          </ac:spMkLst>
        </pc:spChg>
        <pc:spChg chg="del">
          <ac:chgData name="Rob Sewell" userId="c802df42025d5e1f" providerId="LiveId" clId="{938A74C4-3380-4E14-AFA7-A6641734CB41}" dt="2020-11-04T16:23:09.565" v="55" actId="700"/>
          <ac:spMkLst>
            <pc:docMk/>
            <pc:sldMk cId="895496971" sldId="652"/>
            <ac:spMk id="6" creationId="{E95D2BAC-09FD-4B98-A638-A6C5F09E2BB3}"/>
          </ac:spMkLst>
        </pc:spChg>
        <pc:spChg chg="del">
          <ac:chgData name="Rob Sewell" userId="c802df42025d5e1f" providerId="LiveId" clId="{938A74C4-3380-4E14-AFA7-A6641734CB41}" dt="2020-11-04T16:23:09.565" v="55" actId="700"/>
          <ac:spMkLst>
            <pc:docMk/>
            <pc:sldMk cId="895496971" sldId="652"/>
            <ac:spMk id="7" creationId="{93FAF24F-E7F7-4A53-9DEC-5B5E9067511D}"/>
          </ac:spMkLst>
        </pc:spChg>
        <pc:spChg chg="add mod ord">
          <ac:chgData name="Rob Sewell" userId="c802df42025d5e1f" providerId="LiveId" clId="{938A74C4-3380-4E14-AFA7-A6641734CB41}" dt="2020-11-04T16:23:21.410" v="63" actId="20577"/>
          <ac:spMkLst>
            <pc:docMk/>
            <pc:sldMk cId="895496971" sldId="652"/>
            <ac:spMk id="8" creationId="{55B125FC-C287-4066-AB15-E95B1DA88BAB}"/>
          </ac:spMkLst>
        </pc:spChg>
        <pc:spChg chg="add mod ord">
          <ac:chgData name="Rob Sewell" userId="c802df42025d5e1f" providerId="LiveId" clId="{938A74C4-3380-4E14-AFA7-A6641734CB41}" dt="2020-11-04T17:25:49.581" v="601" actId="20577"/>
          <ac:spMkLst>
            <pc:docMk/>
            <pc:sldMk cId="895496971" sldId="652"/>
            <ac:spMk id="9" creationId="{22BE439F-6482-461C-B5AB-36EF0E8B246F}"/>
          </ac:spMkLst>
        </pc:spChg>
      </pc:sldChg>
      <pc:sldChg chg="addSp delSp modSp new del mod modClrScheme chgLayout">
        <pc:chgData name="Rob Sewell" userId="c802df42025d5e1f" providerId="LiveId" clId="{938A74C4-3380-4E14-AFA7-A6641734CB41}" dt="2020-11-04T17:00:10.963" v="158" actId="47"/>
        <pc:sldMkLst>
          <pc:docMk/>
          <pc:sldMk cId="1664958992" sldId="653"/>
        </pc:sldMkLst>
        <pc:spChg chg="del mod ord">
          <ac:chgData name="Rob Sewell" userId="c802df42025d5e1f" providerId="LiveId" clId="{938A74C4-3380-4E14-AFA7-A6641734CB41}" dt="2020-11-04T16:32:58.188" v="65" actId="700"/>
          <ac:spMkLst>
            <pc:docMk/>
            <pc:sldMk cId="1664958992" sldId="653"/>
            <ac:spMk id="2" creationId="{210D5592-EB8B-4D62-8B92-469B4BAAAFC3}"/>
          </ac:spMkLst>
        </pc:spChg>
        <pc:spChg chg="del mod ord">
          <ac:chgData name="Rob Sewell" userId="c802df42025d5e1f" providerId="LiveId" clId="{938A74C4-3380-4E14-AFA7-A6641734CB41}" dt="2020-11-04T16:32:58.188" v="65" actId="700"/>
          <ac:spMkLst>
            <pc:docMk/>
            <pc:sldMk cId="1664958992" sldId="653"/>
            <ac:spMk id="3" creationId="{BEE77C09-669C-4977-BB63-C67DC0F007A7}"/>
          </ac:spMkLst>
        </pc:spChg>
        <pc:spChg chg="del">
          <ac:chgData name="Rob Sewell" userId="c802df42025d5e1f" providerId="LiveId" clId="{938A74C4-3380-4E14-AFA7-A6641734CB41}" dt="2020-11-04T16:32:58.188" v="65" actId="700"/>
          <ac:spMkLst>
            <pc:docMk/>
            <pc:sldMk cId="1664958992" sldId="653"/>
            <ac:spMk id="4" creationId="{F9ADA444-32CE-4300-9878-01FA5A822E10}"/>
          </ac:spMkLst>
        </pc:spChg>
        <pc:spChg chg="del">
          <ac:chgData name="Rob Sewell" userId="c802df42025d5e1f" providerId="LiveId" clId="{938A74C4-3380-4E14-AFA7-A6641734CB41}" dt="2020-11-04T16:32:58.188" v="65" actId="700"/>
          <ac:spMkLst>
            <pc:docMk/>
            <pc:sldMk cId="1664958992" sldId="653"/>
            <ac:spMk id="5" creationId="{F082ED87-BBF9-4D45-832A-E4550F0CE65E}"/>
          </ac:spMkLst>
        </pc:spChg>
        <pc:spChg chg="del">
          <ac:chgData name="Rob Sewell" userId="c802df42025d5e1f" providerId="LiveId" clId="{938A74C4-3380-4E14-AFA7-A6641734CB41}" dt="2020-11-04T16:32:58.188" v="65" actId="700"/>
          <ac:spMkLst>
            <pc:docMk/>
            <pc:sldMk cId="1664958992" sldId="653"/>
            <ac:spMk id="6" creationId="{0866BDA4-D0D1-499D-8BFC-7285CA401395}"/>
          </ac:spMkLst>
        </pc:spChg>
        <pc:spChg chg="del">
          <ac:chgData name="Rob Sewell" userId="c802df42025d5e1f" providerId="LiveId" clId="{938A74C4-3380-4E14-AFA7-A6641734CB41}" dt="2020-11-04T16:32:58.188" v="65" actId="700"/>
          <ac:spMkLst>
            <pc:docMk/>
            <pc:sldMk cId="1664958992" sldId="653"/>
            <ac:spMk id="7" creationId="{4959FE80-C4A6-4FE9-9BDD-EB072D13CB49}"/>
          </ac:spMkLst>
        </pc:spChg>
        <pc:spChg chg="add mod ord">
          <ac:chgData name="Rob Sewell" userId="c802df42025d5e1f" providerId="LiveId" clId="{938A74C4-3380-4E14-AFA7-A6641734CB41}" dt="2020-11-04T16:32:58.188" v="65" actId="700"/>
          <ac:spMkLst>
            <pc:docMk/>
            <pc:sldMk cId="1664958992" sldId="653"/>
            <ac:spMk id="8" creationId="{E9726A08-1BE9-4BFB-9D3B-CC2060CF9019}"/>
          </ac:spMkLst>
        </pc:spChg>
        <pc:spChg chg="add mod ord">
          <ac:chgData name="Rob Sewell" userId="c802df42025d5e1f" providerId="LiveId" clId="{938A74C4-3380-4E14-AFA7-A6641734CB41}" dt="2020-11-04T16:32:58.188" v="65" actId="700"/>
          <ac:spMkLst>
            <pc:docMk/>
            <pc:sldMk cId="1664958992" sldId="653"/>
            <ac:spMk id="9" creationId="{382F56AF-236C-4471-B0DC-2485F470D879}"/>
          </ac:spMkLst>
        </pc:spChg>
      </pc:sldChg>
      <pc:sldChg chg="addSp delSp modSp add del mod modNotesTx">
        <pc:chgData name="Rob Sewell" userId="c802df42025d5e1f" providerId="LiveId" clId="{938A74C4-3380-4E14-AFA7-A6641734CB41}" dt="2020-11-04T17:01:42.768" v="183"/>
        <pc:sldMkLst>
          <pc:docMk/>
          <pc:sldMk cId="3105463442" sldId="654"/>
        </pc:sldMkLst>
        <pc:spChg chg="add">
          <ac:chgData name="Rob Sewell" userId="c802df42025d5e1f" providerId="LiveId" clId="{938A74C4-3380-4E14-AFA7-A6641734CB41}" dt="2020-11-04T17:00:26.517" v="162" actId="22"/>
          <ac:spMkLst>
            <pc:docMk/>
            <pc:sldMk cId="3105463442" sldId="654"/>
            <ac:spMk id="4" creationId="{6317223C-F7BB-432A-AACF-4CE25421829E}"/>
          </ac:spMkLst>
        </pc:spChg>
        <pc:spChg chg="mod">
          <ac:chgData name="Rob Sewell" userId="c802df42025d5e1f" providerId="LiveId" clId="{938A74C4-3380-4E14-AFA7-A6641734CB41}" dt="2020-11-04T16:57:25.115" v="135"/>
          <ac:spMkLst>
            <pc:docMk/>
            <pc:sldMk cId="3105463442" sldId="654"/>
            <ac:spMk id="8" creationId="{E9726A08-1BE9-4BFB-9D3B-CC2060CF9019}"/>
          </ac:spMkLst>
        </pc:spChg>
        <pc:spChg chg="del">
          <ac:chgData name="Rob Sewell" userId="c802df42025d5e1f" providerId="LiveId" clId="{938A74C4-3380-4E14-AFA7-A6641734CB41}" dt="2020-11-04T16:47:20.313" v="86" actId="22"/>
          <ac:spMkLst>
            <pc:docMk/>
            <pc:sldMk cId="3105463442" sldId="654"/>
            <ac:spMk id="9" creationId="{382F56AF-236C-4471-B0DC-2485F470D879}"/>
          </ac:spMkLst>
        </pc:spChg>
        <pc:picChg chg="add mod ord">
          <ac:chgData name="Rob Sewell" userId="c802df42025d5e1f" providerId="LiveId" clId="{938A74C4-3380-4E14-AFA7-A6641734CB41}" dt="2020-11-04T17:00:25.202" v="161" actId="1076"/>
          <ac:picMkLst>
            <pc:docMk/>
            <pc:sldMk cId="3105463442" sldId="654"/>
            <ac:picMk id="3" creationId="{5ED5B67F-47DF-4A26-A552-9CE0A5655909}"/>
          </ac:picMkLst>
        </pc:picChg>
        <pc:picChg chg="del mod">
          <ac:chgData name="Rob Sewell" userId="c802df42025d5e1f" providerId="LiveId" clId="{938A74C4-3380-4E14-AFA7-A6641734CB41}" dt="2020-11-04T17:00:15.479" v="159" actId="478"/>
          <ac:picMkLst>
            <pc:docMk/>
            <pc:sldMk cId="3105463442" sldId="654"/>
            <ac:picMk id="1026" creationId="{24823C7B-B6F6-48E3-A797-30EC35C1DB2D}"/>
          </ac:picMkLst>
        </pc:picChg>
      </pc:sldChg>
      <pc:sldChg chg="addSp">
        <pc:chgData name="Rob Sewell" userId="c802df42025d5e1f" providerId="LiveId" clId="{938A74C4-3380-4E14-AFA7-A6641734CB41}" dt="2020-11-04T16:40:29.779" v="67"/>
        <pc:sldMkLst>
          <pc:docMk/>
          <pc:sldMk cId="3789101710" sldId="654"/>
        </pc:sldMkLst>
        <pc:picChg chg="add">
          <ac:chgData name="Rob Sewell" userId="c802df42025d5e1f" providerId="LiveId" clId="{938A74C4-3380-4E14-AFA7-A6641734CB41}" dt="2020-11-04T16:40:29.779" v="67"/>
          <ac:picMkLst>
            <pc:docMk/>
            <pc:sldMk cId="3789101710" sldId="654"/>
            <ac:picMk id="1026" creationId="{24823C7B-B6F6-48E3-A797-30EC35C1DB2D}"/>
          </ac:picMkLst>
        </pc:picChg>
      </pc:sldChg>
      <pc:sldChg chg="addSp">
        <pc:chgData name="Rob Sewell" userId="c802df42025d5e1f" providerId="LiveId" clId="{938A74C4-3380-4E14-AFA7-A6641734CB41}" dt="2020-11-04T16:41:18.402" v="72"/>
        <pc:sldMkLst>
          <pc:docMk/>
          <pc:sldMk cId="134671989" sldId="655"/>
        </pc:sldMkLst>
        <pc:spChg chg="add">
          <ac:chgData name="Rob Sewell" userId="c802df42025d5e1f" providerId="LiveId" clId="{938A74C4-3380-4E14-AFA7-A6641734CB41}" dt="2020-11-04T16:41:18.402" v="72"/>
          <ac:spMkLst>
            <pc:docMk/>
            <pc:sldMk cId="134671989" sldId="655"/>
            <ac:spMk id="2" creationId="{F744C555-BF75-41ED-B781-6616C17BBEB6}"/>
          </ac:spMkLst>
        </pc:spChg>
      </pc:sldChg>
      <pc:sldChg chg="addSp">
        <pc:chgData name="Rob Sewell" userId="c802df42025d5e1f" providerId="LiveId" clId="{938A74C4-3380-4E14-AFA7-A6641734CB41}" dt="2020-11-04T16:42:16.930" v="82"/>
        <pc:sldMkLst>
          <pc:docMk/>
          <pc:sldMk cId="249484860" sldId="655"/>
        </pc:sldMkLst>
        <pc:spChg chg="add">
          <ac:chgData name="Rob Sewell" userId="c802df42025d5e1f" providerId="LiveId" clId="{938A74C4-3380-4E14-AFA7-A6641734CB41}" dt="2020-11-04T16:42:16.930" v="82"/>
          <ac:spMkLst>
            <pc:docMk/>
            <pc:sldMk cId="249484860" sldId="655"/>
            <ac:spMk id="2" creationId="{38E4120D-610F-41EE-B4B9-9089E9BE7413}"/>
          </ac:spMkLst>
        </pc:spChg>
      </pc:sldChg>
      <pc:sldChg chg="addSp delSp modSp">
        <pc:chgData name="Rob Sewell" userId="c802df42025d5e1f" providerId="LiveId" clId="{938A74C4-3380-4E14-AFA7-A6641734CB41}" dt="2020-11-04T16:41:41.744" v="75"/>
        <pc:sldMkLst>
          <pc:docMk/>
          <pc:sldMk cId="621503418" sldId="655"/>
        </pc:sldMkLst>
        <pc:spChg chg="add mod">
          <ac:chgData name="Rob Sewell" userId="c802df42025d5e1f" providerId="LiveId" clId="{938A74C4-3380-4E14-AFA7-A6641734CB41}" dt="2020-11-04T16:41:41.744" v="75"/>
          <ac:spMkLst>
            <pc:docMk/>
            <pc:sldMk cId="621503418" sldId="655"/>
            <ac:spMk id="2" creationId="{66D280F0-4B30-40B7-AC19-91EECEF158AC}"/>
          </ac:spMkLst>
        </pc:spChg>
        <pc:spChg chg="del">
          <ac:chgData name="Rob Sewell" userId="c802df42025d5e1f" providerId="LiveId" clId="{938A74C4-3380-4E14-AFA7-A6641734CB41}" dt="2020-11-04T16:41:41.744" v="75"/>
          <ac:spMkLst>
            <pc:docMk/>
            <pc:sldMk cId="621503418" sldId="655"/>
            <ac:spMk id="9" creationId="{382F56AF-236C-4471-B0DC-2485F470D879}"/>
          </ac:spMkLst>
        </pc:spChg>
      </pc:sldChg>
      <pc:sldChg chg="addSp delSp modSp add del mod ord modNotesTx">
        <pc:chgData name="Rob Sewell" userId="c802df42025d5e1f" providerId="LiveId" clId="{938A74C4-3380-4E14-AFA7-A6641734CB41}" dt="2020-11-04T17:01:46.800" v="185"/>
        <pc:sldMkLst>
          <pc:docMk/>
          <pc:sldMk cId="2112478852" sldId="655"/>
        </pc:sldMkLst>
        <pc:spChg chg="del">
          <ac:chgData name="Rob Sewell" userId="c802df42025d5e1f" providerId="LiveId" clId="{938A74C4-3380-4E14-AFA7-A6641734CB41}" dt="2020-11-04T16:42:00.353" v="81" actId="22"/>
          <ac:spMkLst>
            <pc:docMk/>
            <pc:sldMk cId="2112478852" sldId="655"/>
            <ac:spMk id="2" creationId="{66D280F0-4B30-40B7-AC19-91EECEF158AC}"/>
          </ac:spMkLst>
        </pc:spChg>
        <pc:spChg chg="del">
          <ac:chgData name="Rob Sewell" userId="c802df42025d5e1f" providerId="LiveId" clId="{938A74C4-3380-4E14-AFA7-A6641734CB41}" dt="2020-11-04T16:41:23.192" v="74" actId="478"/>
          <ac:spMkLst>
            <pc:docMk/>
            <pc:sldMk cId="2112478852" sldId="655"/>
            <ac:spMk id="2" creationId="{F744C555-BF75-41ED-B781-6616C17BBEB6}"/>
          </ac:spMkLst>
        </pc:spChg>
        <pc:spChg chg="del mod">
          <ac:chgData name="Rob Sewell" userId="c802df42025d5e1f" providerId="LiveId" clId="{938A74C4-3380-4E14-AFA7-A6641734CB41}" dt="2020-11-04T16:41:56.825" v="80" actId="478"/>
          <ac:spMkLst>
            <pc:docMk/>
            <pc:sldMk cId="2112478852" sldId="655"/>
            <ac:spMk id="3" creationId="{B6780DEE-7A5D-4B42-AF43-8C13FDE7DD2A}"/>
          </ac:spMkLst>
        </pc:spChg>
        <pc:spChg chg="mod">
          <ac:chgData name="Rob Sewell" userId="c802df42025d5e1f" providerId="LiveId" clId="{938A74C4-3380-4E14-AFA7-A6641734CB41}" dt="2020-11-04T17:01:30.660" v="181"/>
          <ac:spMkLst>
            <pc:docMk/>
            <pc:sldMk cId="2112478852" sldId="655"/>
            <ac:spMk id="8" creationId="{E9726A08-1BE9-4BFB-9D3B-CC2060CF9019}"/>
          </ac:spMkLst>
        </pc:spChg>
        <pc:spChg chg="add">
          <ac:chgData name="Rob Sewell" userId="c802df42025d5e1f" providerId="LiveId" clId="{938A74C4-3380-4E14-AFA7-A6641734CB41}" dt="2020-11-04T17:00:53.834" v="173" actId="22"/>
          <ac:spMkLst>
            <pc:docMk/>
            <pc:sldMk cId="2112478852" sldId="655"/>
            <ac:spMk id="9" creationId="{38521FEF-32FF-4513-825C-354783EEFE7B}"/>
          </ac:spMkLst>
        </pc:spChg>
        <pc:picChg chg="add mod ord">
          <ac:chgData name="Rob Sewell" userId="c802df42025d5e1f" providerId="LiveId" clId="{938A74C4-3380-4E14-AFA7-A6641734CB41}" dt="2020-11-04T17:01:05.215" v="177" actId="14100"/>
          <ac:picMkLst>
            <pc:docMk/>
            <pc:sldMk cId="2112478852" sldId="655"/>
            <ac:picMk id="5" creationId="{41B1238D-3067-4F54-9A4F-2631ECECD057}"/>
          </ac:picMkLst>
        </pc:picChg>
        <pc:picChg chg="add del">
          <ac:chgData name="Rob Sewell" userId="c802df42025d5e1f" providerId="LiveId" clId="{938A74C4-3380-4E14-AFA7-A6641734CB41}" dt="2020-11-04T16:57:34.526" v="137" actId="478"/>
          <ac:picMkLst>
            <pc:docMk/>
            <pc:sldMk cId="2112478852" sldId="655"/>
            <ac:picMk id="7" creationId="{96E91C68-5207-43C8-BF3E-F8C614049E76}"/>
          </ac:picMkLst>
        </pc:picChg>
        <pc:picChg chg="del">
          <ac:chgData name="Rob Sewell" userId="c802df42025d5e1f" providerId="LiveId" clId="{938A74C4-3380-4E14-AFA7-A6641734CB41}" dt="2020-11-04T17:00:55.962" v="174" actId="478"/>
          <ac:picMkLst>
            <pc:docMk/>
            <pc:sldMk cId="2112478852" sldId="655"/>
            <ac:picMk id="1026" creationId="{24823C7B-B6F6-48E3-A797-30EC35C1DB2D}"/>
          </ac:picMkLst>
        </pc:picChg>
      </pc:sldChg>
      <pc:sldChg chg="addSp">
        <pc:chgData name="Rob Sewell" userId="c802df42025d5e1f" providerId="LiveId" clId="{938A74C4-3380-4E14-AFA7-A6641734CB41}" dt="2020-11-04T16:41:51.830" v="77"/>
        <pc:sldMkLst>
          <pc:docMk/>
          <pc:sldMk cId="2293278565" sldId="655"/>
        </pc:sldMkLst>
        <pc:spChg chg="add">
          <ac:chgData name="Rob Sewell" userId="c802df42025d5e1f" providerId="LiveId" clId="{938A74C4-3380-4E14-AFA7-A6641734CB41}" dt="2020-11-04T16:41:51.830" v="77"/>
          <ac:spMkLst>
            <pc:docMk/>
            <pc:sldMk cId="2293278565" sldId="655"/>
            <ac:spMk id="3" creationId="{B6780DEE-7A5D-4B42-AF43-8C13FDE7DD2A}"/>
          </ac:spMkLst>
        </pc:spChg>
      </pc:sldChg>
      <pc:sldChg chg="addSp delSp modSp add mod modAnim modNotesTx">
        <pc:chgData name="Rob Sewell" userId="c802df42025d5e1f" providerId="LiveId" clId="{938A74C4-3380-4E14-AFA7-A6641734CB41}" dt="2020-11-04T17:16:51.899" v="472"/>
        <pc:sldMkLst>
          <pc:docMk/>
          <pc:sldMk cId="937921636" sldId="656"/>
        </pc:sldMkLst>
        <pc:spChg chg="add del mod">
          <ac:chgData name="Rob Sewell" userId="c802df42025d5e1f" providerId="LiveId" clId="{938A74C4-3380-4E14-AFA7-A6641734CB41}" dt="2020-11-04T16:48:17.774" v="89"/>
          <ac:spMkLst>
            <pc:docMk/>
            <pc:sldMk cId="937921636" sldId="656"/>
            <ac:spMk id="4" creationId="{39DD9B02-A7E3-4096-80C8-7F22A67D0BA9}"/>
          </ac:spMkLst>
        </pc:spChg>
        <pc:spChg chg="add">
          <ac:chgData name="Rob Sewell" userId="c802df42025d5e1f" providerId="LiveId" clId="{938A74C4-3380-4E14-AFA7-A6641734CB41}" dt="2020-11-04T17:10:21.878" v="403" actId="22"/>
          <ac:spMkLst>
            <pc:docMk/>
            <pc:sldMk cId="937921636" sldId="656"/>
            <ac:spMk id="6" creationId="{3E51DE73-2332-407D-87B1-C0B225157E0E}"/>
          </ac:spMkLst>
        </pc:spChg>
        <pc:spChg chg="mod">
          <ac:chgData name="Rob Sewell" userId="c802df42025d5e1f" providerId="LiveId" clId="{938A74C4-3380-4E14-AFA7-A6641734CB41}" dt="2020-11-04T17:01:33.224" v="182"/>
          <ac:spMkLst>
            <pc:docMk/>
            <pc:sldMk cId="937921636" sldId="656"/>
            <ac:spMk id="8" creationId="{E9726A08-1BE9-4BFB-9D3B-CC2060CF9019}"/>
          </ac:spMkLst>
        </pc:spChg>
        <pc:picChg chg="del">
          <ac:chgData name="Rob Sewell" userId="c802df42025d5e1f" providerId="LiveId" clId="{938A74C4-3380-4E14-AFA7-A6641734CB41}" dt="2020-11-04T16:48:03.334" v="88" actId="478"/>
          <ac:picMkLst>
            <pc:docMk/>
            <pc:sldMk cId="937921636" sldId="656"/>
            <ac:picMk id="3" creationId="{5ED5B67F-47DF-4A26-A552-9CE0A5655909}"/>
          </ac:picMkLst>
        </pc:picChg>
        <pc:picChg chg="add mod">
          <ac:chgData name="Rob Sewell" userId="c802df42025d5e1f" providerId="LiveId" clId="{938A74C4-3380-4E14-AFA7-A6641734CB41}" dt="2020-11-04T16:48:32.849" v="92" actId="1076"/>
          <ac:picMkLst>
            <pc:docMk/>
            <pc:sldMk cId="937921636" sldId="656"/>
            <ac:picMk id="5" creationId="{D5DDD6BB-405B-44C1-9E1F-CF217F9A9CA9}"/>
          </ac:picMkLst>
        </pc:picChg>
        <pc:picChg chg="del">
          <ac:chgData name="Rob Sewell" userId="c802df42025d5e1f" providerId="LiveId" clId="{938A74C4-3380-4E14-AFA7-A6641734CB41}" dt="2020-11-04T17:10:21.452" v="402" actId="478"/>
          <ac:picMkLst>
            <pc:docMk/>
            <pc:sldMk cId="937921636" sldId="656"/>
            <ac:picMk id="1026" creationId="{24823C7B-B6F6-48E3-A797-30EC35C1DB2D}"/>
          </ac:picMkLst>
        </pc:picChg>
      </pc:sldChg>
      <pc:sldChg chg="addSp delSp modSp add mod ord modNotesTx">
        <pc:chgData name="Rob Sewell" userId="c802df42025d5e1f" providerId="LiveId" clId="{938A74C4-3380-4E14-AFA7-A6641734CB41}" dt="2020-11-04T17:01:45.108" v="184"/>
        <pc:sldMkLst>
          <pc:docMk/>
          <pc:sldMk cId="2900633948" sldId="657"/>
        </pc:sldMkLst>
        <pc:spChg chg="add del mod">
          <ac:chgData name="Rob Sewell" userId="c802df42025d5e1f" providerId="LiveId" clId="{938A74C4-3380-4E14-AFA7-A6641734CB41}" dt="2020-11-04T16:55:40.550" v="95" actId="22"/>
          <ac:spMkLst>
            <pc:docMk/>
            <pc:sldMk cId="2900633948" sldId="657"/>
            <ac:spMk id="4" creationId="{D6E06EEF-334E-4268-9EF4-C10CBBD105AD}"/>
          </ac:spMkLst>
        </pc:spChg>
        <pc:spChg chg="add">
          <ac:chgData name="Rob Sewell" userId="c802df42025d5e1f" providerId="LiveId" clId="{938A74C4-3380-4E14-AFA7-A6641734CB41}" dt="2020-11-04T17:00:44.909" v="170" actId="22"/>
          <ac:spMkLst>
            <pc:docMk/>
            <pc:sldMk cId="2900633948" sldId="657"/>
            <ac:spMk id="7" creationId="{81B59FA2-144E-413A-8F2D-3FC59E899B59}"/>
          </ac:spMkLst>
        </pc:spChg>
        <pc:spChg chg="mod">
          <ac:chgData name="Rob Sewell" userId="c802df42025d5e1f" providerId="LiveId" clId="{938A74C4-3380-4E14-AFA7-A6641734CB41}" dt="2020-11-04T17:01:28.294" v="180"/>
          <ac:spMkLst>
            <pc:docMk/>
            <pc:sldMk cId="2900633948" sldId="657"/>
            <ac:spMk id="8" creationId="{E9726A08-1BE9-4BFB-9D3B-CC2060CF9019}"/>
          </ac:spMkLst>
        </pc:spChg>
        <pc:picChg chg="del">
          <ac:chgData name="Rob Sewell" userId="c802df42025d5e1f" providerId="LiveId" clId="{938A74C4-3380-4E14-AFA7-A6641734CB41}" dt="2020-11-04T16:55:35.641" v="94" actId="478"/>
          <ac:picMkLst>
            <pc:docMk/>
            <pc:sldMk cId="2900633948" sldId="657"/>
            <ac:picMk id="3" creationId="{5ED5B67F-47DF-4A26-A552-9CE0A5655909}"/>
          </ac:picMkLst>
        </pc:picChg>
        <pc:picChg chg="add mod ord">
          <ac:chgData name="Rob Sewell" userId="c802df42025d5e1f" providerId="LiveId" clId="{938A74C4-3380-4E14-AFA7-A6641734CB41}" dt="2020-11-04T16:55:45.465" v="97" actId="14100"/>
          <ac:picMkLst>
            <pc:docMk/>
            <pc:sldMk cId="2900633948" sldId="657"/>
            <ac:picMk id="6" creationId="{13BADF46-FD56-407A-9C4B-B2CF1D7D0C07}"/>
          </ac:picMkLst>
        </pc:picChg>
        <pc:picChg chg="del">
          <ac:chgData name="Rob Sewell" userId="c802df42025d5e1f" providerId="LiveId" clId="{938A74C4-3380-4E14-AFA7-A6641734CB41}" dt="2020-11-04T17:00:44.724" v="169" actId="478"/>
          <ac:picMkLst>
            <pc:docMk/>
            <pc:sldMk cId="2900633948" sldId="657"/>
            <ac:picMk id="1026" creationId="{24823C7B-B6F6-48E3-A797-30EC35C1DB2D}"/>
          </ac:picMkLst>
        </pc:picChg>
      </pc:sldChg>
      <pc:sldChg chg="addSp delSp modSp add del mod modAnim modNotesTx">
        <pc:chgData name="Rob Sewell" userId="c802df42025d5e1f" providerId="LiveId" clId="{938A74C4-3380-4E14-AFA7-A6641734CB41}" dt="2020-11-04T17:16:13.367" v="467"/>
        <pc:sldMkLst>
          <pc:docMk/>
          <pc:sldMk cId="430889164" sldId="658"/>
        </pc:sldMkLst>
        <pc:spChg chg="del">
          <ac:chgData name="Rob Sewell" userId="c802df42025d5e1f" providerId="LiveId" clId="{938A74C4-3380-4E14-AFA7-A6641734CB41}" dt="2020-11-04T16:56:16.265" v="102" actId="478"/>
          <ac:spMkLst>
            <pc:docMk/>
            <pc:sldMk cId="430889164" sldId="658"/>
            <ac:spMk id="2" creationId="{52FCE21A-E037-4456-BCE9-B4BF0954A61B}"/>
          </ac:spMkLst>
        </pc:spChg>
        <pc:spChg chg="add del mod">
          <ac:chgData name="Rob Sewell" userId="c802df42025d5e1f" providerId="LiveId" clId="{938A74C4-3380-4E14-AFA7-A6641734CB41}" dt="2020-11-04T16:56:20.362" v="103" actId="22"/>
          <ac:spMkLst>
            <pc:docMk/>
            <pc:sldMk cId="430889164" sldId="658"/>
            <ac:spMk id="4" creationId="{EE9361D7-429D-47D6-88FA-FF1BC552AA0C}"/>
          </ac:spMkLst>
        </pc:spChg>
        <pc:spChg chg="add">
          <ac:chgData name="Rob Sewell" userId="c802df42025d5e1f" providerId="LiveId" clId="{938A74C4-3380-4E14-AFA7-A6641734CB41}" dt="2020-11-04T17:00:35.682" v="166" actId="22"/>
          <ac:spMkLst>
            <pc:docMk/>
            <pc:sldMk cId="430889164" sldId="658"/>
            <ac:spMk id="6" creationId="{7A3AD0BE-08BB-4D63-BB63-E8A761A24D29}"/>
          </ac:spMkLst>
        </pc:spChg>
        <pc:spChg chg="mod">
          <ac:chgData name="Rob Sewell" userId="c802df42025d5e1f" providerId="LiveId" clId="{938A74C4-3380-4E14-AFA7-A6641734CB41}" dt="2020-11-04T16:57:05.838" v="133" actId="20577"/>
          <ac:spMkLst>
            <pc:docMk/>
            <pc:sldMk cId="430889164" sldId="658"/>
            <ac:spMk id="8" creationId="{E9726A08-1BE9-4BFB-9D3B-CC2060CF9019}"/>
          </ac:spMkLst>
        </pc:spChg>
        <pc:picChg chg="del">
          <ac:chgData name="Rob Sewell" userId="c802df42025d5e1f" providerId="LiveId" clId="{938A74C4-3380-4E14-AFA7-A6641734CB41}" dt="2020-11-04T16:56:10.676" v="99" actId="478"/>
          <ac:picMkLst>
            <pc:docMk/>
            <pc:sldMk cId="430889164" sldId="658"/>
            <ac:picMk id="3" creationId="{5ED5B67F-47DF-4A26-A552-9CE0A5655909}"/>
          </ac:picMkLst>
        </pc:picChg>
        <pc:picChg chg="add mod ord">
          <ac:chgData name="Rob Sewell" userId="c802df42025d5e1f" providerId="LiveId" clId="{938A74C4-3380-4E14-AFA7-A6641734CB41}" dt="2020-11-04T17:01:15.288" v="179" actId="1076"/>
          <ac:picMkLst>
            <pc:docMk/>
            <pc:sldMk cId="430889164" sldId="658"/>
            <ac:picMk id="5" creationId="{2E46CD32-3A36-4B61-A9C5-B3C22F76EA3E}"/>
          </ac:picMkLst>
        </pc:picChg>
        <pc:picChg chg="del">
          <ac:chgData name="Rob Sewell" userId="c802df42025d5e1f" providerId="LiveId" clId="{938A74C4-3380-4E14-AFA7-A6641734CB41}" dt="2020-11-04T17:00:35.232" v="165" actId="478"/>
          <ac:picMkLst>
            <pc:docMk/>
            <pc:sldMk cId="430889164" sldId="658"/>
            <ac:picMk id="1026" creationId="{24823C7B-B6F6-48E3-A797-30EC35C1DB2D}"/>
          </ac:picMkLst>
        </pc:picChg>
      </pc:sldChg>
      <pc:sldChg chg="addSp">
        <pc:chgData name="Rob Sewell" userId="c802df42025d5e1f" providerId="LiveId" clId="{938A74C4-3380-4E14-AFA7-A6641734CB41}" dt="2020-11-04T16:56:12.036" v="100"/>
        <pc:sldMkLst>
          <pc:docMk/>
          <pc:sldMk cId="609889728" sldId="658"/>
        </pc:sldMkLst>
        <pc:spChg chg="add">
          <ac:chgData name="Rob Sewell" userId="c802df42025d5e1f" providerId="LiveId" clId="{938A74C4-3380-4E14-AFA7-A6641734CB41}" dt="2020-11-04T16:56:12.036" v="100"/>
          <ac:spMkLst>
            <pc:docMk/>
            <pc:sldMk cId="609889728" sldId="658"/>
            <ac:spMk id="2" creationId="{52FCE21A-E037-4456-BCE9-B4BF0954A61B}"/>
          </ac:spMkLst>
        </pc:spChg>
      </pc:sldChg>
      <pc:sldChg chg="addSp delSp modSp add mod ord modNotesTx">
        <pc:chgData name="Rob Sewell" userId="c802df42025d5e1f" providerId="LiveId" clId="{938A74C4-3380-4E14-AFA7-A6641734CB41}" dt="2020-11-04T16:59:59.573" v="156"/>
        <pc:sldMkLst>
          <pc:docMk/>
          <pc:sldMk cId="307061371" sldId="659"/>
        </pc:sldMkLst>
        <pc:spChg chg="add del mod">
          <ac:chgData name="Rob Sewell" userId="c802df42025d5e1f" providerId="LiveId" clId="{938A74C4-3380-4E14-AFA7-A6641734CB41}" dt="2020-11-04T16:58:26.636" v="151" actId="478"/>
          <ac:spMkLst>
            <pc:docMk/>
            <pc:sldMk cId="307061371" sldId="659"/>
            <ac:spMk id="2" creationId="{79BA9EF2-2EC4-4747-9FF6-A189F8876671}"/>
          </ac:spMkLst>
        </pc:spChg>
        <pc:spChg chg="add del mod">
          <ac:chgData name="Rob Sewell" userId="c802df42025d5e1f" providerId="LiveId" clId="{938A74C4-3380-4E14-AFA7-A6641734CB41}" dt="2020-11-04T16:58:32.287" v="152" actId="21"/>
          <ac:spMkLst>
            <pc:docMk/>
            <pc:sldMk cId="307061371" sldId="659"/>
            <ac:spMk id="4" creationId="{227CABFD-822B-461E-BE68-AA5D426D946F}"/>
          </ac:spMkLst>
        </pc:spChg>
        <pc:spChg chg="add">
          <ac:chgData name="Rob Sewell" userId="c802df42025d5e1f" providerId="LiveId" clId="{938A74C4-3380-4E14-AFA7-A6641734CB41}" dt="2020-11-04T16:59:52.463" v="155" actId="22"/>
          <ac:spMkLst>
            <pc:docMk/>
            <pc:sldMk cId="307061371" sldId="659"/>
            <ac:spMk id="6" creationId="{3C193915-BF9D-4980-A3B6-1BE3F268C8AD}"/>
          </ac:spMkLst>
        </pc:spChg>
        <pc:spChg chg="mod">
          <ac:chgData name="Rob Sewell" userId="c802df42025d5e1f" providerId="LiveId" clId="{938A74C4-3380-4E14-AFA7-A6641734CB41}" dt="2020-11-04T16:58:04.690" v="144"/>
          <ac:spMkLst>
            <pc:docMk/>
            <pc:sldMk cId="307061371" sldId="659"/>
            <ac:spMk id="8" creationId="{E9726A08-1BE9-4BFB-9D3B-CC2060CF9019}"/>
          </ac:spMkLst>
        </pc:spChg>
        <pc:picChg chg="del">
          <ac:chgData name="Rob Sewell" userId="c802df42025d5e1f" providerId="LiveId" clId="{938A74C4-3380-4E14-AFA7-A6641734CB41}" dt="2020-11-04T16:57:52.810" v="143" actId="478"/>
          <ac:picMkLst>
            <pc:docMk/>
            <pc:sldMk cId="307061371" sldId="659"/>
            <ac:picMk id="5" creationId="{41B1238D-3067-4F54-9A4F-2631ECECD057}"/>
          </ac:picMkLst>
        </pc:picChg>
        <pc:picChg chg="add del mod">
          <ac:chgData name="Rob Sewell" userId="c802df42025d5e1f" providerId="LiveId" clId="{938A74C4-3380-4E14-AFA7-A6641734CB41}" dt="2020-11-04T16:58:21.143" v="149" actId="478"/>
          <ac:picMkLst>
            <pc:docMk/>
            <pc:sldMk cId="307061371" sldId="659"/>
            <ac:picMk id="7" creationId="{96E91C68-5207-43C8-BF3E-F8C614049E76}"/>
          </ac:picMkLst>
        </pc:picChg>
        <pc:picChg chg="del">
          <ac:chgData name="Rob Sewell" userId="c802df42025d5e1f" providerId="LiveId" clId="{938A74C4-3380-4E14-AFA7-A6641734CB41}" dt="2020-11-04T16:59:15.602" v="153" actId="478"/>
          <ac:picMkLst>
            <pc:docMk/>
            <pc:sldMk cId="307061371" sldId="659"/>
            <ac:picMk id="1026" creationId="{24823C7B-B6F6-48E3-A797-30EC35C1DB2D}"/>
          </ac:picMkLst>
        </pc:picChg>
      </pc:sldChg>
      <pc:sldChg chg="addSp delSp modSp add mod ord delAnim">
        <pc:chgData name="Rob Sewell" userId="c802df42025d5e1f" providerId="LiveId" clId="{938A74C4-3380-4E14-AFA7-A6641734CB41}" dt="2020-11-04T17:10:29.765" v="407" actId="22"/>
        <pc:sldMkLst>
          <pc:docMk/>
          <pc:sldMk cId="1216192393" sldId="660"/>
        </pc:sldMkLst>
        <pc:spChg chg="add del mod">
          <ac:chgData name="Rob Sewell" userId="c802df42025d5e1f" providerId="LiveId" clId="{938A74C4-3380-4E14-AFA7-A6641734CB41}" dt="2020-11-04T17:02:05.364" v="191" actId="478"/>
          <ac:spMkLst>
            <pc:docMk/>
            <pc:sldMk cId="1216192393" sldId="660"/>
            <ac:spMk id="3" creationId="{13C1EF22-B9EB-4772-9427-FD22AD93C2CB}"/>
          </ac:spMkLst>
        </pc:spChg>
        <pc:spChg chg="add">
          <ac:chgData name="Rob Sewell" userId="c802df42025d5e1f" providerId="LiveId" clId="{938A74C4-3380-4E14-AFA7-A6641734CB41}" dt="2020-11-04T17:10:29.765" v="407" actId="22"/>
          <ac:spMkLst>
            <pc:docMk/>
            <pc:sldMk cId="1216192393" sldId="660"/>
            <ac:spMk id="7" creationId="{D2E82819-A0B2-402C-8AB3-BBE44B9FE436}"/>
          </ac:spMkLst>
        </pc:spChg>
        <pc:picChg chg="del">
          <ac:chgData name="Rob Sewell" userId="c802df42025d5e1f" providerId="LiveId" clId="{938A74C4-3380-4E14-AFA7-A6641734CB41}" dt="2020-11-04T17:02:02.496" v="190" actId="478"/>
          <ac:picMkLst>
            <pc:docMk/>
            <pc:sldMk cId="1216192393" sldId="660"/>
            <ac:picMk id="5" creationId="{D5DDD6BB-405B-44C1-9E1F-CF217F9A9CA9}"/>
          </ac:picMkLst>
        </pc:picChg>
        <pc:picChg chg="add mod">
          <ac:chgData name="Rob Sewell" userId="c802df42025d5e1f" providerId="LiveId" clId="{938A74C4-3380-4E14-AFA7-A6641734CB41}" dt="2020-11-04T17:02:41.381" v="197" actId="1076"/>
          <ac:picMkLst>
            <pc:docMk/>
            <pc:sldMk cId="1216192393" sldId="660"/>
            <ac:picMk id="6" creationId="{9F366B7C-A88D-4153-971B-40A2B89A7369}"/>
          </ac:picMkLst>
        </pc:picChg>
        <pc:picChg chg="del">
          <ac:chgData name="Rob Sewell" userId="c802df42025d5e1f" providerId="LiveId" clId="{938A74C4-3380-4E14-AFA7-A6641734CB41}" dt="2020-11-04T17:10:29.617" v="406" actId="478"/>
          <ac:picMkLst>
            <pc:docMk/>
            <pc:sldMk cId="1216192393" sldId="660"/>
            <ac:picMk id="1026" creationId="{24823C7B-B6F6-48E3-A797-30EC35C1DB2D}"/>
          </ac:picMkLst>
        </pc:picChg>
      </pc:sldChg>
      <pc:sldChg chg="addSp delSp add del mod">
        <pc:chgData name="Rob Sewell" userId="c802df42025d5e1f" providerId="LiveId" clId="{938A74C4-3380-4E14-AFA7-A6641734CB41}" dt="2020-11-04T17:17:04.831" v="473" actId="2696"/>
        <pc:sldMkLst>
          <pc:docMk/>
          <pc:sldMk cId="3173823401" sldId="661"/>
        </pc:sldMkLst>
        <pc:spChg chg="add">
          <ac:chgData name="Rob Sewell" userId="c802df42025d5e1f" providerId="LiveId" clId="{938A74C4-3380-4E14-AFA7-A6641734CB41}" dt="2020-11-04T17:10:26.614" v="405" actId="22"/>
          <ac:spMkLst>
            <pc:docMk/>
            <pc:sldMk cId="3173823401" sldId="661"/>
            <ac:spMk id="2" creationId="{53DB7137-499D-4FF6-B7BA-09D4E17FADD3}"/>
          </ac:spMkLst>
        </pc:spChg>
        <pc:picChg chg="del">
          <ac:chgData name="Rob Sewell" userId="c802df42025d5e1f" providerId="LiveId" clId="{938A74C4-3380-4E14-AFA7-A6641734CB41}" dt="2020-11-04T17:10:26.403" v="404" actId="478"/>
          <ac:picMkLst>
            <pc:docMk/>
            <pc:sldMk cId="3173823401" sldId="661"/>
            <ac:picMk id="1026" creationId="{24823C7B-B6F6-48E3-A797-30EC35C1DB2D}"/>
          </ac:picMkLst>
        </pc:picChg>
      </pc:sldChg>
      <pc:sldChg chg="addSp delSp modSp new mod modAnim">
        <pc:chgData name="Rob Sewell" userId="c802df42025d5e1f" providerId="LiveId" clId="{938A74C4-3380-4E14-AFA7-A6641734CB41}" dt="2020-11-04T17:21:27.812" v="552"/>
        <pc:sldMkLst>
          <pc:docMk/>
          <pc:sldMk cId="3137740585" sldId="662"/>
        </pc:sldMkLst>
        <pc:spChg chg="mod">
          <ac:chgData name="Rob Sewell" userId="c802df42025d5e1f" providerId="LiveId" clId="{938A74C4-3380-4E14-AFA7-A6641734CB41}" dt="2020-11-04T17:03:07.454" v="235" actId="20577"/>
          <ac:spMkLst>
            <pc:docMk/>
            <pc:sldMk cId="3137740585" sldId="662"/>
            <ac:spMk id="2" creationId="{EA396F26-E6B2-4B9A-9D9A-AFE00027EF8A}"/>
          </ac:spMkLst>
        </pc:spChg>
        <pc:spChg chg="del">
          <ac:chgData name="Rob Sewell" userId="c802df42025d5e1f" providerId="LiveId" clId="{938A74C4-3380-4E14-AFA7-A6641734CB41}" dt="2020-11-04T17:03:26.683" v="236" actId="22"/>
          <ac:spMkLst>
            <pc:docMk/>
            <pc:sldMk cId="3137740585" sldId="662"/>
            <ac:spMk id="3" creationId="{92F322E5-3A01-498F-B965-7B5693C75908}"/>
          </ac:spMkLst>
        </pc:spChg>
        <pc:picChg chg="add mod ord">
          <ac:chgData name="Rob Sewell" userId="c802df42025d5e1f" providerId="LiveId" clId="{938A74C4-3380-4E14-AFA7-A6641734CB41}" dt="2020-11-04T17:07:32.199" v="280" actId="1076"/>
          <ac:picMkLst>
            <pc:docMk/>
            <pc:sldMk cId="3137740585" sldId="662"/>
            <ac:picMk id="5" creationId="{008DB4A7-A27B-47F3-ABA5-46C0DF595871}"/>
          </ac:picMkLst>
        </pc:picChg>
        <pc:picChg chg="add mod ord">
          <ac:chgData name="Rob Sewell" userId="c802df42025d5e1f" providerId="LiveId" clId="{938A74C4-3380-4E14-AFA7-A6641734CB41}" dt="2020-11-04T17:07:47.116" v="284" actId="14100"/>
          <ac:picMkLst>
            <pc:docMk/>
            <pc:sldMk cId="3137740585" sldId="662"/>
            <ac:picMk id="7" creationId="{629C2F2C-E566-4BB8-9B5F-6D4D3F729AAE}"/>
          </ac:picMkLst>
        </pc:picChg>
        <pc:picChg chg="add mod">
          <ac:chgData name="Rob Sewell" userId="c802df42025d5e1f" providerId="LiveId" clId="{938A74C4-3380-4E14-AFA7-A6641734CB41}" dt="2020-11-04T17:07:35.034" v="281" actId="1076"/>
          <ac:picMkLst>
            <pc:docMk/>
            <pc:sldMk cId="3137740585" sldId="662"/>
            <ac:picMk id="9" creationId="{DA8F2EB6-55A7-45D1-997D-DC881DBAC800}"/>
          </ac:picMkLst>
        </pc:picChg>
        <pc:picChg chg="add mod ord">
          <ac:chgData name="Rob Sewell" userId="c802df42025d5e1f" providerId="LiveId" clId="{938A74C4-3380-4E14-AFA7-A6641734CB41}" dt="2020-11-04T17:17:27.176" v="476" actId="1076"/>
          <ac:picMkLst>
            <pc:docMk/>
            <pc:sldMk cId="3137740585" sldId="662"/>
            <ac:picMk id="11" creationId="{D74B2169-2D22-40DA-9E92-C3A49FC8D9FF}"/>
          </ac:picMkLst>
        </pc:picChg>
        <pc:picChg chg="add mod">
          <ac:chgData name="Rob Sewell" userId="c802df42025d5e1f" providerId="LiveId" clId="{938A74C4-3380-4E14-AFA7-A6641734CB41}" dt="2020-11-04T17:06:04.508" v="261" actId="1076"/>
          <ac:picMkLst>
            <pc:docMk/>
            <pc:sldMk cId="3137740585" sldId="662"/>
            <ac:picMk id="13" creationId="{AD061CC0-50BF-46CF-A8DF-4DC332D30F30}"/>
          </ac:picMkLst>
        </pc:picChg>
        <pc:picChg chg="add mod ord">
          <ac:chgData name="Rob Sewell" userId="c802df42025d5e1f" providerId="LiveId" clId="{938A74C4-3380-4E14-AFA7-A6641734CB41}" dt="2020-11-04T17:17:27.778" v="477" actId="167"/>
          <ac:picMkLst>
            <pc:docMk/>
            <pc:sldMk cId="3137740585" sldId="662"/>
            <ac:picMk id="15" creationId="{E3FD29A4-2D62-4AC5-880B-31E27EE1F40B}"/>
          </ac:picMkLst>
        </pc:picChg>
      </pc:sldChg>
      <pc:sldChg chg="addSp delSp modSp add del mod">
        <pc:chgData name="Rob Sewell" userId="c802df42025d5e1f" providerId="LiveId" clId="{938A74C4-3380-4E14-AFA7-A6641734CB41}" dt="2020-11-04T17:09:46.207" v="399" actId="47"/>
        <pc:sldMkLst>
          <pc:docMk/>
          <pc:sldMk cId="12481796" sldId="663"/>
        </pc:sldMkLst>
        <pc:spChg chg="add mod">
          <ac:chgData name="Rob Sewell" userId="c802df42025d5e1f" providerId="LiveId" clId="{938A74C4-3380-4E14-AFA7-A6641734CB41}" dt="2020-11-04T17:04:30.555" v="246" actId="478"/>
          <ac:spMkLst>
            <pc:docMk/>
            <pc:sldMk cId="12481796" sldId="663"/>
            <ac:spMk id="4" creationId="{BE7280FE-4EBD-4A34-8116-19C455BF1869}"/>
          </ac:spMkLst>
        </pc:spChg>
        <pc:picChg chg="del">
          <ac:chgData name="Rob Sewell" userId="c802df42025d5e1f" providerId="LiveId" clId="{938A74C4-3380-4E14-AFA7-A6641734CB41}" dt="2020-11-04T17:04:30.555" v="246" actId="478"/>
          <ac:picMkLst>
            <pc:docMk/>
            <pc:sldMk cId="12481796" sldId="663"/>
            <ac:picMk id="5" creationId="{008DB4A7-A27B-47F3-ABA5-46C0DF595871}"/>
          </ac:picMkLst>
        </pc:picChg>
        <pc:picChg chg="del">
          <ac:chgData name="Rob Sewell" userId="c802df42025d5e1f" providerId="LiveId" clId="{938A74C4-3380-4E14-AFA7-A6641734CB41}" dt="2020-11-04T17:04:29.866" v="245" actId="478"/>
          <ac:picMkLst>
            <pc:docMk/>
            <pc:sldMk cId="12481796" sldId="663"/>
            <ac:picMk id="7" creationId="{629C2F2C-E566-4BB8-9B5F-6D4D3F729AAE}"/>
          </ac:picMkLst>
        </pc:picChg>
        <pc:picChg chg="del">
          <ac:chgData name="Rob Sewell" userId="c802df42025d5e1f" providerId="LiveId" clId="{938A74C4-3380-4E14-AFA7-A6641734CB41}" dt="2020-11-04T17:04:28.574" v="244" actId="478"/>
          <ac:picMkLst>
            <pc:docMk/>
            <pc:sldMk cId="12481796" sldId="663"/>
            <ac:picMk id="9" creationId="{DA8F2EB6-55A7-45D1-997D-DC881DBAC800}"/>
          </ac:picMkLst>
        </pc:picChg>
        <pc:picChg chg="del">
          <ac:chgData name="Rob Sewell" userId="c802df42025d5e1f" providerId="LiveId" clId="{938A74C4-3380-4E14-AFA7-A6641734CB41}" dt="2020-11-04T17:04:28.035" v="243" actId="478"/>
          <ac:picMkLst>
            <pc:docMk/>
            <pc:sldMk cId="12481796" sldId="663"/>
            <ac:picMk id="11" creationId="{D74B2169-2D22-40DA-9E92-C3A49FC8D9FF}"/>
          </ac:picMkLst>
        </pc:picChg>
        <pc:picChg chg="del">
          <ac:chgData name="Rob Sewell" userId="c802df42025d5e1f" providerId="LiveId" clId="{938A74C4-3380-4E14-AFA7-A6641734CB41}" dt="2020-11-04T17:04:27.205" v="242" actId="478"/>
          <ac:picMkLst>
            <pc:docMk/>
            <pc:sldMk cId="12481796" sldId="663"/>
            <ac:picMk id="13" creationId="{AD061CC0-50BF-46CF-A8DF-4DC332D30F30}"/>
          </ac:picMkLst>
        </pc:picChg>
      </pc:sldChg>
      <pc:sldChg chg="addSp delSp modSp new mod modNotesTx">
        <pc:chgData name="Rob Sewell" userId="c802df42025d5e1f" providerId="LiveId" clId="{938A74C4-3380-4E14-AFA7-A6641734CB41}" dt="2020-11-04T17:13:28.585" v="466" actId="14100"/>
        <pc:sldMkLst>
          <pc:docMk/>
          <pc:sldMk cId="2673080293" sldId="663"/>
        </pc:sldMkLst>
        <pc:spChg chg="mod">
          <ac:chgData name="Rob Sewell" userId="c802df42025d5e1f" providerId="LiveId" clId="{938A74C4-3380-4E14-AFA7-A6641734CB41}" dt="2020-11-04T17:10:48.282" v="449" actId="20577"/>
          <ac:spMkLst>
            <pc:docMk/>
            <pc:sldMk cId="2673080293" sldId="663"/>
            <ac:spMk id="2" creationId="{54887806-B8CF-4947-817E-5516DBBE0791}"/>
          </ac:spMkLst>
        </pc:spChg>
        <pc:spChg chg="del mod">
          <ac:chgData name="Rob Sewell" userId="c802df42025d5e1f" providerId="LiveId" clId="{938A74C4-3380-4E14-AFA7-A6641734CB41}" dt="2020-11-04T17:12:31.603" v="463" actId="478"/>
          <ac:spMkLst>
            <pc:docMk/>
            <pc:sldMk cId="2673080293" sldId="663"/>
            <ac:spMk id="3" creationId="{6E7C7287-1C48-42D0-B86D-0C374419203D}"/>
          </ac:spMkLst>
        </pc:spChg>
        <pc:spChg chg="add del mod">
          <ac:chgData name="Rob Sewell" userId="c802df42025d5e1f" providerId="LiveId" clId="{938A74C4-3380-4E14-AFA7-A6641734CB41}" dt="2020-11-04T17:12:33.911" v="464" actId="478"/>
          <ac:spMkLst>
            <pc:docMk/>
            <pc:sldMk cId="2673080293" sldId="663"/>
            <ac:spMk id="5" creationId="{C14BB172-D92D-4D6E-9260-EAE3A384FB3B}"/>
          </ac:spMkLst>
        </pc:spChg>
        <pc:spChg chg="add mod">
          <ac:chgData name="Rob Sewell" userId="c802df42025d5e1f" providerId="LiveId" clId="{938A74C4-3380-4E14-AFA7-A6641734CB41}" dt="2020-11-04T17:13:28.585" v="466" actId="14100"/>
          <ac:spMkLst>
            <pc:docMk/>
            <pc:sldMk cId="2673080293" sldId="663"/>
            <ac:spMk id="7" creationId="{634C9B46-ED06-461A-8F12-BEF76491D300}"/>
          </ac:spMkLst>
        </pc:spChg>
      </pc:sldChg>
      <pc:sldChg chg="addSp delSp modSp new mod modClrScheme chgLayout modNotesTx">
        <pc:chgData name="Rob Sewell" userId="c802df42025d5e1f" providerId="LiveId" clId="{938A74C4-3380-4E14-AFA7-A6641734CB41}" dt="2020-11-04T18:05:36.548" v="997"/>
        <pc:sldMkLst>
          <pc:docMk/>
          <pc:sldMk cId="1605145591" sldId="664"/>
        </pc:sldMkLst>
        <pc:spChg chg="del mod ord">
          <ac:chgData name="Rob Sewell" userId="c802df42025d5e1f" providerId="LiveId" clId="{938A74C4-3380-4E14-AFA7-A6641734CB41}" dt="2020-11-04T17:42:36.787" v="659" actId="700"/>
          <ac:spMkLst>
            <pc:docMk/>
            <pc:sldMk cId="1605145591" sldId="664"/>
            <ac:spMk id="2" creationId="{CC302463-08A1-43FC-A6CB-95595967CCE8}"/>
          </ac:spMkLst>
        </pc:spChg>
        <pc:spChg chg="del mod ord">
          <ac:chgData name="Rob Sewell" userId="c802df42025d5e1f" providerId="LiveId" clId="{938A74C4-3380-4E14-AFA7-A6641734CB41}" dt="2020-11-04T17:42:36.787" v="659" actId="700"/>
          <ac:spMkLst>
            <pc:docMk/>
            <pc:sldMk cId="1605145591" sldId="664"/>
            <ac:spMk id="3" creationId="{F8DDB10E-0C4D-4C50-86A2-71BB351D6DCB}"/>
          </ac:spMkLst>
        </pc:spChg>
        <pc:spChg chg="add mod ord">
          <ac:chgData name="Rob Sewell" userId="c802df42025d5e1f" providerId="LiveId" clId="{938A74C4-3380-4E14-AFA7-A6641734CB41}" dt="2020-11-04T17:42:44.354" v="683" actId="20577"/>
          <ac:spMkLst>
            <pc:docMk/>
            <pc:sldMk cId="1605145591" sldId="664"/>
            <ac:spMk id="4" creationId="{E768860F-8425-4043-8A4C-4D644DAFA922}"/>
          </ac:spMkLst>
        </pc:spChg>
        <pc:spChg chg="add mod ord">
          <ac:chgData name="Rob Sewell" userId="c802df42025d5e1f" providerId="LiveId" clId="{938A74C4-3380-4E14-AFA7-A6641734CB41}" dt="2020-11-04T17:45:19.695" v="971" actId="20577"/>
          <ac:spMkLst>
            <pc:docMk/>
            <pc:sldMk cId="1605145591" sldId="664"/>
            <ac:spMk id="5" creationId="{3B4C2DA5-65BC-4ECA-B53E-3613AA5B3310}"/>
          </ac:spMkLst>
        </pc:spChg>
      </pc:sldChg>
      <pc:sldMasterChg chg="delSldLayout">
        <pc:chgData name="Rob Sewell" userId="c802df42025d5e1f" providerId="LiveId" clId="{938A74C4-3380-4E14-AFA7-A6641734CB41}" dt="2020-11-04T16:20:38.586" v="43" actId="47"/>
        <pc:sldMasterMkLst>
          <pc:docMk/>
          <pc:sldMasterMk cId="0" sldId="2147483648"/>
        </pc:sldMasterMkLst>
        <pc:sldLayoutChg chg="del">
          <pc:chgData name="Rob Sewell" userId="c802df42025d5e1f" providerId="LiveId" clId="{938A74C4-3380-4E14-AFA7-A6641734CB41}" dt="2020-11-04T16:20:38.586" v="43" actId="47"/>
          <pc:sldLayoutMkLst>
            <pc:docMk/>
            <pc:sldMasterMk cId="0" sldId="2147483648"/>
            <pc:sldLayoutMk cId="1900053760" sldId="2147483666"/>
          </pc:sldLayoutMkLst>
        </pc:sldLayoutChg>
      </pc:sldMasterChg>
    </pc:docChg>
  </pc:docChgLst>
  <pc:docChgLst>
    <pc:chgData name="Rob Sewell" userId="c802df42025d5e1f" providerId="LiveId" clId="{E067AFD7-9A94-49E3-9D35-29AEEC26F0DF}"/>
    <pc:docChg chg="undo redo custSel addSld delSld modSld modMainMaster">
      <pc:chgData name="Rob Sewell" userId="c802df42025d5e1f" providerId="LiveId" clId="{E067AFD7-9A94-49E3-9D35-29AEEC26F0DF}" dt="2021-02-20T11:40:30.607" v="84"/>
      <pc:docMkLst>
        <pc:docMk/>
      </pc:docMkLst>
      <pc:sldChg chg="modSp del mod modClrScheme chgLayout">
        <pc:chgData name="Rob Sewell" userId="c802df42025d5e1f" providerId="LiveId" clId="{E067AFD7-9A94-49E3-9D35-29AEEC26F0DF}" dt="2021-02-19T11:06:58.002" v="60" actId="2696"/>
        <pc:sldMkLst>
          <pc:docMk/>
          <pc:sldMk cId="0" sldId="256"/>
        </pc:sldMkLst>
        <pc:spChg chg="mod ord">
          <ac:chgData name="Rob Sewell" userId="c802df42025d5e1f" providerId="LiveId" clId="{E067AFD7-9A94-49E3-9D35-29AEEC26F0DF}" dt="2021-02-19T11:04:42.321" v="36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Rob Sewell" userId="c802df42025d5e1f" providerId="LiveId" clId="{E067AFD7-9A94-49E3-9D35-29AEEC26F0DF}" dt="2021-02-19T11:04:00.960" v="21" actId="700"/>
          <ac:spMkLst>
            <pc:docMk/>
            <pc:sldMk cId="0" sldId="256"/>
            <ac:spMk id="3" creationId="{00000000-0000-0000-0000-000000000000}"/>
          </ac:spMkLst>
        </pc:spChg>
      </pc:sldChg>
      <pc:sldChg chg="add del">
        <pc:chgData name="Rob Sewell" userId="c802df42025d5e1f" providerId="LiveId" clId="{E067AFD7-9A94-49E3-9D35-29AEEC26F0DF}" dt="2021-02-19T11:04:13.131" v="31" actId="47"/>
        <pc:sldMkLst>
          <pc:docMk/>
          <pc:sldMk cId="3172537621" sldId="268"/>
        </pc:sldMkLst>
      </pc:sldChg>
      <pc:sldChg chg="delSp modSp mod">
        <pc:chgData name="Rob Sewell" userId="c802df42025d5e1f" providerId="LiveId" clId="{E067AFD7-9A94-49E3-9D35-29AEEC26F0DF}" dt="2021-02-19T11:05:49.329" v="50" actId="478"/>
        <pc:sldMkLst>
          <pc:docMk/>
          <pc:sldMk cId="2631945306" sldId="337"/>
        </pc:sldMkLst>
        <pc:spChg chg="mod">
          <ac:chgData name="Rob Sewell" userId="c802df42025d5e1f" providerId="LiveId" clId="{E067AFD7-9A94-49E3-9D35-29AEEC26F0DF}" dt="2021-02-19T11:04:09.923" v="28"/>
          <ac:spMkLst>
            <pc:docMk/>
            <pc:sldMk cId="2631945306" sldId="337"/>
            <ac:spMk id="87" creationId="{70F01EC5-F4A4-4C4C-9209-F24F0BD3C13E}"/>
          </ac:spMkLst>
        </pc:spChg>
        <pc:spChg chg="mod">
          <ac:chgData name="Rob Sewell" userId="c802df42025d5e1f" providerId="LiveId" clId="{E067AFD7-9A94-49E3-9D35-29AEEC26F0DF}" dt="2021-02-19T11:04:09.923" v="28"/>
          <ac:spMkLst>
            <pc:docMk/>
            <pc:sldMk cId="2631945306" sldId="337"/>
            <ac:spMk id="88" creationId="{71156FC7-067B-BD43-B943-9ACCD790036E}"/>
          </ac:spMkLst>
        </pc:spChg>
        <pc:picChg chg="del">
          <ac:chgData name="Rob Sewell" userId="c802df42025d5e1f" providerId="LiveId" clId="{E067AFD7-9A94-49E3-9D35-29AEEC26F0DF}" dt="2021-02-19T11:05:49.329" v="50" actId="478"/>
          <ac:picMkLst>
            <pc:docMk/>
            <pc:sldMk cId="2631945306" sldId="337"/>
            <ac:picMk id="2" creationId="{19E1B5AE-1E15-47A8-B6CE-08BB6D7A7C04}"/>
          </ac:picMkLst>
        </pc:picChg>
      </pc:sldChg>
      <pc:sldChg chg="modSp mod modTransition">
        <pc:chgData name="Rob Sewell" userId="c802df42025d5e1f" providerId="LiveId" clId="{E067AFD7-9A94-49E3-9D35-29AEEC26F0DF}" dt="2021-02-20T11:39:56.322" v="78"/>
        <pc:sldMkLst>
          <pc:docMk/>
          <pc:sldMk cId="857521820" sldId="368"/>
        </pc:sldMkLst>
        <pc:spChg chg="mod">
          <ac:chgData name="Rob Sewell" userId="c802df42025d5e1f" providerId="LiveId" clId="{E067AFD7-9A94-49E3-9D35-29AEEC26F0DF}" dt="2021-02-19T11:04:09.923" v="28"/>
          <ac:spMkLst>
            <pc:docMk/>
            <pc:sldMk cId="857521820" sldId="368"/>
            <ac:spMk id="5" creationId="{8A37D81F-DC47-4098-BEAB-D01AA7CB56C2}"/>
          </ac:spMkLst>
        </pc:spChg>
      </pc:sldChg>
      <pc:sldChg chg="addSp modSp modNotesTx">
        <pc:chgData name="Rob Sewell" userId="c802df42025d5e1f" providerId="LiveId" clId="{E067AFD7-9A94-49E3-9D35-29AEEC26F0DF}" dt="2021-02-20T11:40:30.607" v="84"/>
        <pc:sldMkLst>
          <pc:docMk/>
          <pc:sldMk cId="3340143463" sldId="373"/>
        </pc:sldMkLst>
        <pc:spChg chg="add mod">
          <ac:chgData name="Rob Sewell" userId="c802df42025d5e1f" providerId="LiveId" clId="{E067AFD7-9A94-49E3-9D35-29AEEC26F0DF}" dt="2021-02-20T11:40:23.296" v="83"/>
          <ac:spMkLst>
            <pc:docMk/>
            <pc:sldMk cId="3340143463" sldId="373"/>
            <ac:spMk id="4" creationId="{DE595DE0-536E-4683-998E-8BDF14976318}"/>
          </ac:spMkLst>
        </pc:spChg>
      </pc:sldChg>
      <pc:sldChg chg="addSp delSp modSp mod modNotesTx">
        <pc:chgData name="Rob Sewell" userId="c802df42025d5e1f" providerId="LiveId" clId="{E067AFD7-9A94-49E3-9D35-29AEEC26F0DF}" dt="2021-02-20T11:40:20.531" v="82"/>
        <pc:sldMkLst>
          <pc:docMk/>
          <pc:sldMk cId="2882999776" sldId="374"/>
        </pc:sldMkLst>
        <pc:spChg chg="add del">
          <ac:chgData name="Rob Sewell" userId="c802df42025d5e1f" providerId="LiveId" clId="{E067AFD7-9A94-49E3-9D35-29AEEC26F0DF}" dt="2021-02-20T11:40:13.032" v="80" actId="22"/>
          <ac:spMkLst>
            <pc:docMk/>
            <pc:sldMk cId="2882999776" sldId="374"/>
            <ac:spMk id="4" creationId="{3283D53E-6A50-4FEC-B472-8F811B2B10A7}"/>
          </ac:spMkLst>
        </pc:spChg>
        <pc:spChg chg="add mod">
          <ac:chgData name="Rob Sewell" userId="c802df42025d5e1f" providerId="LiveId" clId="{E067AFD7-9A94-49E3-9D35-29AEEC26F0DF}" dt="2021-02-20T11:40:20.531" v="82"/>
          <ac:spMkLst>
            <pc:docMk/>
            <pc:sldMk cId="2882999776" sldId="374"/>
            <ac:spMk id="5" creationId="{9DAF7724-E0D3-4C59-9CDE-94FB166D9AF6}"/>
          </ac:spMkLst>
        </pc:spChg>
      </pc:sldChg>
      <pc:sldChg chg="add del">
        <pc:chgData name="Rob Sewell" userId="c802df42025d5e1f" providerId="LiveId" clId="{E067AFD7-9A94-49E3-9D35-29AEEC26F0DF}" dt="2021-02-19T11:04:14.463" v="32" actId="2696"/>
        <pc:sldMkLst>
          <pc:docMk/>
          <pc:sldMk cId="2210967218" sldId="433"/>
        </pc:sldMkLst>
      </pc:sldChg>
      <pc:sldChg chg="addSp modSp modNotesTx">
        <pc:chgData name="Rob Sewell" userId="c802df42025d5e1f" providerId="LiveId" clId="{E067AFD7-9A94-49E3-9D35-29AEEC26F0DF}" dt="2021-02-19T11:09:45.219" v="72"/>
        <pc:sldMkLst>
          <pc:docMk/>
          <pc:sldMk cId="2213973205" sldId="626"/>
        </pc:sldMkLst>
        <pc:spChg chg="add mod">
          <ac:chgData name="Rob Sewell" userId="c802df42025d5e1f" providerId="LiveId" clId="{E067AFD7-9A94-49E3-9D35-29AEEC26F0DF}" dt="2021-02-19T11:09:45.219" v="72"/>
          <ac:spMkLst>
            <pc:docMk/>
            <pc:sldMk cId="2213973205" sldId="626"/>
            <ac:spMk id="7" creationId="{E5D213C4-0DF3-4DE7-9E74-29667535BA3E}"/>
          </ac:spMkLst>
        </pc:spChg>
      </pc:sldChg>
      <pc:sldChg chg="addSp modSp modNotesTx">
        <pc:chgData name="Rob Sewell" userId="c802df42025d5e1f" providerId="LiveId" clId="{E067AFD7-9A94-49E3-9D35-29AEEC26F0DF}" dt="2021-02-19T11:10:06.513" v="74"/>
        <pc:sldMkLst>
          <pc:docMk/>
          <pc:sldMk cId="4116515622" sldId="629"/>
        </pc:sldMkLst>
        <pc:spChg chg="add mod">
          <ac:chgData name="Rob Sewell" userId="c802df42025d5e1f" providerId="LiveId" clId="{E067AFD7-9A94-49E3-9D35-29AEEC26F0DF}" dt="2021-02-19T11:10:01.240" v="73"/>
          <ac:spMkLst>
            <pc:docMk/>
            <pc:sldMk cId="4116515622" sldId="629"/>
            <ac:spMk id="6" creationId="{8243C4EC-5E63-4F62-BC61-7987718DCDEC}"/>
          </ac:spMkLst>
        </pc:spChg>
      </pc:sldChg>
      <pc:sldChg chg="modSp modTransition">
        <pc:chgData name="Rob Sewell" userId="c802df42025d5e1f" providerId="LiveId" clId="{E067AFD7-9A94-49E3-9D35-29AEEC26F0DF}" dt="2021-02-20T11:39:48.298" v="77"/>
        <pc:sldMkLst>
          <pc:docMk/>
          <pc:sldMk cId="4264188158" sldId="643"/>
        </pc:sldMkLst>
        <pc:spChg chg="mod">
          <ac:chgData name="Rob Sewell" userId="c802df42025d5e1f" providerId="LiveId" clId="{E067AFD7-9A94-49E3-9D35-29AEEC26F0DF}" dt="2021-02-19T11:04:09.923" v="28"/>
          <ac:spMkLst>
            <pc:docMk/>
            <pc:sldMk cId="4264188158" sldId="643"/>
            <ac:spMk id="7" creationId="{B48D7C57-B603-404A-A874-09176C497C28}"/>
          </ac:spMkLst>
        </pc:spChg>
      </pc:sldChg>
      <pc:sldChg chg="modSp modTransition">
        <pc:chgData name="Rob Sewell" userId="c802df42025d5e1f" providerId="LiveId" clId="{E067AFD7-9A94-49E3-9D35-29AEEC26F0DF}" dt="2021-02-20T11:39:39.740" v="76"/>
        <pc:sldMkLst>
          <pc:docMk/>
          <pc:sldMk cId="1307837940" sldId="647"/>
        </pc:sldMkLst>
        <pc:spChg chg="mod">
          <ac:chgData name="Rob Sewell" userId="c802df42025d5e1f" providerId="LiveId" clId="{E067AFD7-9A94-49E3-9D35-29AEEC26F0DF}" dt="2021-02-19T11:04:09.923" v="28"/>
          <ac:spMkLst>
            <pc:docMk/>
            <pc:sldMk cId="1307837940" sldId="647"/>
            <ac:spMk id="7" creationId="{B48D7C57-B603-404A-A874-09176C497C28}"/>
          </ac:spMkLst>
        </pc:spChg>
      </pc:sldChg>
      <pc:sldChg chg="modSp mod">
        <pc:chgData name="Rob Sewell" userId="c802df42025d5e1f" providerId="LiveId" clId="{E067AFD7-9A94-49E3-9D35-29AEEC26F0DF}" dt="2021-02-19T11:08:55.668" v="70" actId="14100"/>
        <pc:sldMkLst>
          <pc:docMk/>
          <pc:sldMk cId="728870553" sldId="649"/>
        </pc:sldMkLst>
        <pc:spChg chg="mod">
          <ac:chgData name="Rob Sewell" userId="c802df42025d5e1f" providerId="LiveId" clId="{E067AFD7-9A94-49E3-9D35-29AEEC26F0DF}" dt="2021-02-19T11:08:55.668" v="70" actId="14100"/>
          <ac:spMkLst>
            <pc:docMk/>
            <pc:sldMk cId="728870553" sldId="649"/>
            <ac:spMk id="11" creationId="{A5CB78A7-2F52-4B43-8817-4EEA55BA7D1A}"/>
          </ac:spMkLst>
        </pc:spChg>
      </pc:sldChg>
      <pc:sldChg chg="delSp modSp mod">
        <pc:chgData name="Rob Sewell" userId="c802df42025d5e1f" providerId="LiveId" clId="{E067AFD7-9A94-49E3-9D35-29AEEC26F0DF}" dt="2021-02-19T11:05:51.560" v="51" actId="478"/>
        <pc:sldMkLst>
          <pc:docMk/>
          <pc:sldMk cId="3383456206" sldId="650"/>
        </pc:sldMkLst>
        <pc:spChg chg="mod">
          <ac:chgData name="Rob Sewell" userId="c802df42025d5e1f" providerId="LiveId" clId="{E067AFD7-9A94-49E3-9D35-29AEEC26F0DF}" dt="2021-02-19T11:04:09.923" v="28"/>
          <ac:spMkLst>
            <pc:docMk/>
            <pc:sldMk cId="3383456206" sldId="650"/>
            <ac:spMk id="87" creationId="{70F01EC5-F4A4-4C4C-9209-F24F0BD3C13E}"/>
          </ac:spMkLst>
        </pc:spChg>
        <pc:spChg chg="mod">
          <ac:chgData name="Rob Sewell" userId="c802df42025d5e1f" providerId="LiveId" clId="{E067AFD7-9A94-49E3-9D35-29AEEC26F0DF}" dt="2021-02-19T11:04:09.923" v="28"/>
          <ac:spMkLst>
            <pc:docMk/>
            <pc:sldMk cId="3383456206" sldId="650"/>
            <ac:spMk id="88" creationId="{71156FC7-067B-BD43-B943-9ACCD790036E}"/>
          </ac:spMkLst>
        </pc:spChg>
        <pc:picChg chg="del">
          <ac:chgData name="Rob Sewell" userId="c802df42025d5e1f" providerId="LiveId" clId="{E067AFD7-9A94-49E3-9D35-29AEEC26F0DF}" dt="2021-02-19T11:05:51.560" v="51" actId="478"/>
          <ac:picMkLst>
            <pc:docMk/>
            <pc:sldMk cId="3383456206" sldId="650"/>
            <ac:picMk id="4" creationId="{0F0F3E3F-3235-4CEF-94E2-4BE16B28B1EA}"/>
          </ac:picMkLst>
        </pc:picChg>
      </pc:sldChg>
      <pc:sldChg chg="delSp modSp mod">
        <pc:chgData name="Rob Sewell" userId="c802df42025d5e1f" providerId="LiveId" clId="{E067AFD7-9A94-49E3-9D35-29AEEC26F0DF}" dt="2021-02-19T11:05:53.528" v="52" actId="478"/>
        <pc:sldMkLst>
          <pc:docMk/>
          <pc:sldMk cId="237443128" sldId="651"/>
        </pc:sldMkLst>
        <pc:spChg chg="mod">
          <ac:chgData name="Rob Sewell" userId="c802df42025d5e1f" providerId="LiveId" clId="{E067AFD7-9A94-49E3-9D35-29AEEC26F0DF}" dt="2021-02-19T11:04:09.923" v="28"/>
          <ac:spMkLst>
            <pc:docMk/>
            <pc:sldMk cId="237443128" sldId="651"/>
            <ac:spMk id="87" creationId="{70F01EC5-F4A4-4C4C-9209-F24F0BD3C13E}"/>
          </ac:spMkLst>
        </pc:spChg>
        <pc:spChg chg="mod">
          <ac:chgData name="Rob Sewell" userId="c802df42025d5e1f" providerId="LiveId" clId="{E067AFD7-9A94-49E3-9D35-29AEEC26F0DF}" dt="2021-02-19T11:04:09.923" v="28"/>
          <ac:spMkLst>
            <pc:docMk/>
            <pc:sldMk cId="237443128" sldId="651"/>
            <ac:spMk id="88" creationId="{71156FC7-067B-BD43-B943-9ACCD790036E}"/>
          </ac:spMkLst>
        </pc:spChg>
        <pc:picChg chg="del">
          <ac:chgData name="Rob Sewell" userId="c802df42025d5e1f" providerId="LiveId" clId="{E067AFD7-9A94-49E3-9D35-29AEEC26F0DF}" dt="2021-02-19T11:05:53.528" v="52" actId="478"/>
          <ac:picMkLst>
            <pc:docMk/>
            <pc:sldMk cId="237443128" sldId="651"/>
            <ac:picMk id="5" creationId="{25185DD9-FCD7-491D-9B19-8D39608E4750}"/>
          </ac:picMkLst>
        </pc:picChg>
      </pc:sldChg>
      <pc:sldChg chg="modSp">
        <pc:chgData name="Rob Sewell" userId="c802df42025d5e1f" providerId="LiveId" clId="{E067AFD7-9A94-49E3-9D35-29AEEC26F0DF}" dt="2021-02-19T11:04:09.923" v="28"/>
        <pc:sldMkLst>
          <pc:docMk/>
          <pc:sldMk cId="895496971" sldId="652"/>
        </pc:sldMkLst>
        <pc:spChg chg="mod">
          <ac:chgData name="Rob Sewell" userId="c802df42025d5e1f" providerId="LiveId" clId="{E067AFD7-9A94-49E3-9D35-29AEEC26F0DF}" dt="2021-02-19T11:04:09.923" v="28"/>
          <ac:spMkLst>
            <pc:docMk/>
            <pc:sldMk cId="895496971" sldId="652"/>
            <ac:spMk id="8" creationId="{55B125FC-C287-4066-AB15-E95B1DA88BAB}"/>
          </ac:spMkLst>
        </pc:spChg>
        <pc:spChg chg="mod">
          <ac:chgData name="Rob Sewell" userId="c802df42025d5e1f" providerId="LiveId" clId="{E067AFD7-9A94-49E3-9D35-29AEEC26F0DF}" dt="2021-02-19T11:04:09.923" v="28"/>
          <ac:spMkLst>
            <pc:docMk/>
            <pc:sldMk cId="895496971" sldId="652"/>
            <ac:spMk id="9" creationId="{22BE439F-6482-461C-B5AB-36EF0E8B246F}"/>
          </ac:spMkLst>
        </pc:spChg>
      </pc:sldChg>
      <pc:sldChg chg="add del">
        <pc:chgData name="Rob Sewell" userId="c802df42025d5e1f" providerId="LiveId" clId="{E067AFD7-9A94-49E3-9D35-29AEEC26F0DF}" dt="2021-02-19T11:04:13.131" v="31" actId="47"/>
        <pc:sldMkLst>
          <pc:docMk/>
          <pc:sldMk cId="3105463442" sldId="654"/>
        </pc:sldMkLst>
      </pc:sldChg>
      <pc:sldChg chg="add del">
        <pc:chgData name="Rob Sewell" userId="c802df42025d5e1f" providerId="LiveId" clId="{E067AFD7-9A94-49E3-9D35-29AEEC26F0DF}" dt="2021-02-19T11:04:13.131" v="31" actId="47"/>
        <pc:sldMkLst>
          <pc:docMk/>
          <pc:sldMk cId="2112478852" sldId="655"/>
        </pc:sldMkLst>
      </pc:sldChg>
      <pc:sldChg chg="add del">
        <pc:chgData name="Rob Sewell" userId="c802df42025d5e1f" providerId="LiveId" clId="{E067AFD7-9A94-49E3-9D35-29AEEC26F0DF}" dt="2021-02-19T11:04:13.131" v="31" actId="47"/>
        <pc:sldMkLst>
          <pc:docMk/>
          <pc:sldMk cId="937921636" sldId="656"/>
        </pc:sldMkLst>
      </pc:sldChg>
      <pc:sldChg chg="add del">
        <pc:chgData name="Rob Sewell" userId="c802df42025d5e1f" providerId="LiveId" clId="{E067AFD7-9A94-49E3-9D35-29AEEC26F0DF}" dt="2021-02-19T11:04:13.131" v="31" actId="47"/>
        <pc:sldMkLst>
          <pc:docMk/>
          <pc:sldMk cId="2900633948" sldId="657"/>
        </pc:sldMkLst>
      </pc:sldChg>
      <pc:sldChg chg="add del">
        <pc:chgData name="Rob Sewell" userId="c802df42025d5e1f" providerId="LiveId" clId="{E067AFD7-9A94-49E3-9D35-29AEEC26F0DF}" dt="2021-02-19T11:04:13.131" v="31" actId="47"/>
        <pc:sldMkLst>
          <pc:docMk/>
          <pc:sldMk cId="430889164" sldId="658"/>
        </pc:sldMkLst>
      </pc:sldChg>
      <pc:sldChg chg="add del">
        <pc:chgData name="Rob Sewell" userId="c802df42025d5e1f" providerId="LiveId" clId="{E067AFD7-9A94-49E3-9D35-29AEEC26F0DF}" dt="2021-02-19T11:04:13.131" v="31" actId="47"/>
        <pc:sldMkLst>
          <pc:docMk/>
          <pc:sldMk cId="307061371" sldId="659"/>
        </pc:sldMkLst>
      </pc:sldChg>
      <pc:sldChg chg="add del">
        <pc:chgData name="Rob Sewell" userId="c802df42025d5e1f" providerId="LiveId" clId="{E067AFD7-9A94-49E3-9D35-29AEEC26F0DF}" dt="2021-02-19T11:04:13.131" v="31" actId="47"/>
        <pc:sldMkLst>
          <pc:docMk/>
          <pc:sldMk cId="1216192393" sldId="660"/>
        </pc:sldMkLst>
      </pc:sldChg>
      <pc:sldChg chg="add del">
        <pc:chgData name="Rob Sewell" userId="c802df42025d5e1f" providerId="LiveId" clId="{E067AFD7-9A94-49E3-9D35-29AEEC26F0DF}" dt="2021-02-19T11:04:13.131" v="31" actId="47"/>
        <pc:sldMkLst>
          <pc:docMk/>
          <pc:sldMk cId="3137740585" sldId="662"/>
        </pc:sldMkLst>
      </pc:sldChg>
      <pc:sldChg chg="modSp del">
        <pc:chgData name="Rob Sewell" userId="c802df42025d5e1f" providerId="LiveId" clId="{E067AFD7-9A94-49E3-9D35-29AEEC26F0DF}" dt="2021-02-20T11:37:43.857" v="75" actId="2696"/>
        <pc:sldMkLst>
          <pc:docMk/>
          <pc:sldMk cId="2673080293" sldId="663"/>
        </pc:sldMkLst>
        <pc:spChg chg="mod">
          <ac:chgData name="Rob Sewell" userId="c802df42025d5e1f" providerId="LiveId" clId="{E067AFD7-9A94-49E3-9D35-29AEEC26F0DF}" dt="2021-02-19T11:04:09.923" v="28"/>
          <ac:spMkLst>
            <pc:docMk/>
            <pc:sldMk cId="2673080293" sldId="663"/>
            <ac:spMk id="2" creationId="{54887806-B8CF-4947-817E-5516DBBE0791}"/>
          </ac:spMkLst>
        </pc:spChg>
      </pc:sldChg>
      <pc:sldChg chg="modSp">
        <pc:chgData name="Rob Sewell" userId="c802df42025d5e1f" providerId="LiveId" clId="{E067AFD7-9A94-49E3-9D35-29AEEC26F0DF}" dt="2021-02-19T11:04:09.923" v="28"/>
        <pc:sldMkLst>
          <pc:docMk/>
          <pc:sldMk cId="1605145591" sldId="664"/>
        </pc:sldMkLst>
        <pc:spChg chg="mod">
          <ac:chgData name="Rob Sewell" userId="c802df42025d5e1f" providerId="LiveId" clId="{E067AFD7-9A94-49E3-9D35-29AEEC26F0DF}" dt="2021-02-19T11:04:09.923" v="28"/>
          <ac:spMkLst>
            <pc:docMk/>
            <pc:sldMk cId="1605145591" sldId="664"/>
            <ac:spMk id="4" creationId="{E768860F-8425-4043-8A4C-4D644DAFA922}"/>
          </ac:spMkLst>
        </pc:spChg>
      </pc:sldChg>
      <pc:sldChg chg="addSp delSp modSp new mod">
        <pc:chgData name="Rob Sewell" userId="c802df42025d5e1f" providerId="LiveId" clId="{E067AFD7-9A94-49E3-9D35-29AEEC26F0DF}" dt="2021-02-19T11:07:41.162" v="69" actId="14100"/>
        <pc:sldMkLst>
          <pc:docMk/>
          <pc:sldMk cId="1820509252" sldId="665"/>
        </pc:sldMkLst>
        <pc:spChg chg="del">
          <ac:chgData name="Rob Sewell" userId="c802df42025d5e1f" providerId="LiveId" clId="{E067AFD7-9A94-49E3-9D35-29AEEC26F0DF}" dt="2021-02-19T11:06:35.003" v="54" actId="931"/>
          <ac:spMkLst>
            <pc:docMk/>
            <pc:sldMk cId="1820509252" sldId="665"/>
            <ac:spMk id="3" creationId="{D4D24A8A-2476-4CE3-945A-E78C76CBE293}"/>
          </ac:spMkLst>
        </pc:spChg>
        <pc:spChg chg="add mod">
          <ac:chgData name="Rob Sewell" userId="c802df42025d5e1f" providerId="LiveId" clId="{E067AFD7-9A94-49E3-9D35-29AEEC26F0DF}" dt="2021-02-19T11:07:13.494" v="63" actId="207"/>
          <ac:spMkLst>
            <pc:docMk/>
            <pc:sldMk cId="1820509252" sldId="665"/>
            <ac:spMk id="7" creationId="{1372F43E-BDCA-4AFE-B054-2199D9F3E2C1}"/>
          </ac:spMkLst>
        </pc:spChg>
        <pc:picChg chg="add mod">
          <ac:chgData name="Rob Sewell" userId="c802df42025d5e1f" providerId="LiveId" clId="{E067AFD7-9A94-49E3-9D35-29AEEC26F0DF}" dt="2021-02-19T11:06:47.416" v="59" actId="14100"/>
          <ac:picMkLst>
            <pc:docMk/>
            <pc:sldMk cId="1820509252" sldId="665"/>
            <ac:picMk id="5" creationId="{44CB4DEA-A7DE-48DC-AEFD-E36BD0F46EA4}"/>
          </ac:picMkLst>
        </pc:picChg>
        <pc:picChg chg="add mod">
          <ac:chgData name="Rob Sewell" userId="c802df42025d5e1f" providerId="LiveId" clId="{E067AFD7-9A94-49E3-9D35-29AEEC26F0DF}" dt="2021-02-19T11:07:41.162" v="69" actId="14100"/>
          <ac:picMkLst>
            <pc:docMk/>
            <pc:sldMk cId="1820509252" sldId="665"/>
            <ac:picMk id="9" creationId="{7CDF2F54-2AF9-4273-B08F-CA7D08744BBD}"/>
          </ac:picMkLst>
        </pc:picChg>
      </pc:sldChg>
      <pc:sldMasterChg chg="modSldLayout">
        <pc:chgData name="Rob Sewell" userId="c802df42025d5e1f" providerId="LiveId" clId="{E067AFD7-9A94-49E3-9D35-29AEEC26F0DF}" dt="2021-02-19T11:05:39.945" v="49" actId="478"/>
        <pc:sldMasterMkLst>
          <pc:docMk/>
          <pc:sldMasterMk cId="0" sldId="2147483648"/>
        </pc:sldMasterMkLst>
        <pc:sldLayoutChg chg="delSp mod">
          <pc:chgData name="Rob Sewell" userId="c802df42025d5e1f" providerId="LiveId" clId="{E067AFD7-9A94-49E3-9D35-29AEEC26F0DF}" dt="2021-02-19T11:05:04.741" v="38" actId="478"/>
          <pc:sldLayoutMkLst>
            <pc:docMk/>
            <pc:sldMasterMk cId="0" sldId="2147483648"/>
            <pc:sldLayoutMk cId="0" sldId="2147483649"/>
          </pc:sldLayoutMkLst>
          <pc:picChg chg="del">
            <ac:chgData name="Rob Sewell" userId="c802df42025d5e1f" providerId="LiveId" clId="{E067AFD7-9A94-49E3-9D35-29AEEC26F0DF}" dt="2021-02-19T11:05:00.501" v="37" actId="478"/>
            <ac:picMkLst>
              <pc:docMk/>
              <pc:sldMasterMk cId="0" sldId="2147483648"/>
              <pc:sldLayoutMk cId="0" sldId="2147483649"/>
              <ac:picMk id="5" creationId="{559EA2E3-29B1-423B-AFD0-F6A8D5542018}"/>
            </ac:picMkLst>
          </pc:picChg>
          <pc:picChg chg="del">
            <ac:chgData name="Rob Sewell" userId="c802df42025d5e1f" providerId="LiveId" clId="{E067AFD7-9A94-49E3-9D35-29AEEC26F0DF}" dt="2021-02-19T11:05:04.741" v="38" actId="478"/>
            <ac:picMkLst>
              <pc:docMk/>
              <pc:sldMasterMk cId="0" sldId="2147483648"/>
              <pc:sldLayoutMk cId="0" sldId="2147483649"/>
              <ac:picMk id="9" creationId="{5CDD7BAD-8E3F-4872-926E-72CC10D0196C}"/>
            </ac:picMkLst>
          </pc:picChg>
        </pc:sldLayoutChg>
        <pc:sldLayoutChg chg="delSp mod">
          <pc:chgData name="Rob Sewell" userId="c802df42025d5e1f" providerId="LiveId" clId="{E067AFD7-9A94-49E3-9D35-29AEEC26F0DF}" dt="2021-02-19T11:05:08.697" v="39" actId="478"/>
          <pc:sldLayoutMkLst>
            <pc:docMk/>
            <pc:sldMasterMk cId="0" sldId="2147483648"/>
            <pc:sldLayoutMk cId="0" sldId="2147483650"/>
          </pc:sldLayoutMkLst>
          <pc:picChg chg="del">
            <ac:chgData name="Rob Sewell" userId="c802df42025d5e1f" providerId="LiveId" clId="{E067AFD7-9A94-49E3-9D35-29AEEC26F0DF}" dt="2021-02-19T11:05:08.697" v="39" actId="478"/>
            <ac:picMkLst>
              <pc:docMk/>
              <pc:sldMasterMk cId="0" sldId="2147483648"/>
              <pc:sldLayoutMk cId="0" sldId="2147483650"/>
              <ac:picMk id="7" creationId="{5CE2931E-AB56-4CA6-A221-2295371498E6}"/>
            </ac:picMkLst>
          </pc:picChg>
        </pc:sldLayoutChg>
        <pc:sldLayoutChg chg="delSp mod">
          <pc:chgData name="Rob Sewell" userId="c802df42025d5e1f" providerId="LiveId" clId="{E067AFD7-9A94-49E3-9D35-29AEEC26F0DF}" dt="2021-02-19T11:05:24.795" v="45" actId="478"/>
          <pc:sldLayoutMkLst>
            <pc:docMk/>
            <pc:sldMasterMk cId="0" sldId="2147483648"/>
            <pc:sldLayoutMk cId="0" sldId="2147483651"/>
          </pc:sldLayoutMkLst>
          <pc:picChg chg="del">
            <ac:chgData name="Rob Sewell" userId="c802df42025d5e1f" providerId="LiveId" clId="{E067AFD7-9A94-49E3-9D35-29AEEC26F0DF}" dt="2021-02-19T11:05:24.795" v="45" actId="478"/>
            <ac:picMkLst>
              <pc:docMk/>
              <pc:sldMasterMk cId="0" sldId="2147483648"/>
              <pc:sldLayoutMk cId="0" sldId="2147483651"/>
              <ac:picMk id="2" creationId="{159AACA0-3668-467A-9A74-9363A289CF9D}"/>
            </ac:picMkLst>
          </pc:picChg>
        </pc:sldLayoutChg>
        <pc:sldLayoutChg chg="delSp mod">
          <pc:chgData name="Rob Sewell" userId="c802df42025d5e1f" providerId="LiveId" clId="{E067AFD7-9A94-49E3-9D35-29AEEC26F0DF}" dt="2021-02-19T11:05:29.361" v="47" actId="478"/>
          <pc:sldLayoutMkLst>
            <pc:docMk/>
            <pc:sldMasterMk cId="0" sldId="2147483648"/>
            <pc:sldLayoutMk cId="0" sldId="2147483652"/>
          </pc:sldLayoutMkLst>
          <pc:picChg chg="del">
            <ac:chgData name="Rob Sewell" userId="c802df42025d5e1f" providerId="LiveId" clId="{E067AFD7-9A94-49E3-9D35-29AEEC26F0DF}" dt="2021-02-19T11:05:29.361" v="47" actId="478"/>
            <ac:picMkLst>
              <pc:docMk/>
              <pc:sldMasterMk cId="0" sldId="2147483648"/>
              <pc:sldLayoutMk cId="0" sldId="2147483652"/>
              <ac:picMk id="6" creationId="{498AD0C8-EF30-4727-B0E0-A9C2FB998E99}"/>
            </ac:picMkLst>
          </pc:picChg>
        </pc:sldLayoutChg>
        <pc:sldLayoutChg chg="delSp mod">
          <pc:chgData name="Rob Sewell" userId="c802df42025d5e1f" providerId="LiveId" clId="{E067AFD7-9A94-49E3-9D35-29AEEC26F0DF}" dt="2021-02-19T11:05:15.484" v="42" actId="478"/>
          <pc:sldLayoutMkLst>
            <pc:docMk/>
            <pc:sldMasterMk cId="0" sldId="2147483648"/>
            <pc:sldLayoutMk cId="0" sldId="2147483660"/>
          </pc:sldLayoutMkLst>
          <pc:picChg chg="del">
            <ac:chgData name="Rob Sewell" userId="c802df42025d5e1f" providerId="LiveId" clId="{E067AFD7-9A94-49E3-9D35-29AEEC26F0DF}" dt="2021-02-19T11:05:15.484" v="42" actId="478"/>
            <ac:picMkLst>
              <pc:docMk/>
              <pc:sldMasterMk cId="0" sldId="2147483648"/>
              <pc:sldLayoutMk cId="0" sldId="2147483660"/>
              <ac:picMk id="7" creationId="{01B5D2A9-43C6-4455-950B-70EF3502A24E}"/>
            </ac:picMkLst>
          </pc:picChg>
        </pc:sldLayoutChg>
        <pc:sldLayoutChg chg="delSp mod">
          <pc:chgData name="Rob Sewell" userId="c802df42025d5e1f" providerId="LiveId" clId="{E067AFD7-9A94-49E3-9D35-29AEEC26F0DF}" dt="2021-02-19T11:05:12.855" v="41" actId="478"/>
          <pc:sldLayoutMkLst>
            <pc:docMk/>
            <pc:sldMasterMk cId="0" sldId="2147483648"/>
            <pc:sldLayoutMk cId="0" sldId="2147483661"/>
          </pc:sldLayoutMkLst>
          <pc:picChg chg="del">
            <ac:chgData name="Rob Sewell" userId="c802df42025d5e1f" providerId="LiveId" clId="{E067AFD7-9A94-49E3-9D35-29AEEC26F0DF}" dt="2021-02-19T11:05:12.855" v="41" actId="478"/>
            <ac:picMkLst>
              <pc:docMk/>
              <pc:sldMasterMk cId="0" sldId="2147483648"/>
              <pc:sldLayoutMk cId="0" sldId="2147483661"/>
              <ac:picMk id="7" creationId="{51BD2750-346A-4074-BE94-4126F1DDC06F}"/>
            </ac:picMkLst>
          </pc:picChg>
        </pc:sldLayoutChg>
        <pc:sldLayoutChg chg="delSp mod">
          <pc:chgData name="Rob Sewell" userId="c802df42025d5e1f" providerId="LiveId" clId="{E067AFD7-9A94-49E3-9D35-29AEEC26F0DF}" dt="2021-02-19T11:05:19.578" v="44" actId="478"/>
          <pc:sldLayoutMkLst>
            <pc:docMk/>
            <pc:sldMasterMk cId="0" sldId="2147483648"/>
            <pc:sldLayoutMk cId="0" sldId="2147483662"/>
          </pc:sldLayoutMkLst>
          <pc:spChg chg="del">
            <ac:chgData name="Rob Sewell" userId="c802df42025d5e1f" providerId="LiveId" clId="{E067AFD7-9A94-49E3-9D35-29AEEC26F0DF}" dt="2021-02-19T11:05:19.578" v="44" actId="478"/>
            <ac:spMkLst>
              <pc:docMk/>
              <pc:sldMasterMk cId="0" sldId="2147483648"/>
              <pc:sldLayoutMk cId="0" sldId="2147483662"/>
              <ac:spMk id="5" creationId="{7DDAC72D-C430-4B03-877A-7835B70CD17B}"/>
            </ac:spMkLst>
          </pc:spChg>
          <pc:picChg chg="del">
            <ac:chgData name="Rob Sewell" userId="c802df42025d5e1f" providerId="LiveId" clId="{E067AFD7-9A94-49E3-9D35-29AEEC26F0DF}" dt="2021-02-19T11:05:18.105" v="43" actId="478"/>
            <ac:picMkLst>
              <pc:docMk/>
              <pc:sldMasterMk cId="0" sldId="2147483648"/>
              <pc:sldLayoutMk cId="0" sldId="2147483662"/>
              <ac:picMk id="7" creationId="{FDA9C335-94D2-4355-9AB3-636FF40C0733}"/>
            </ac:picMkLst>
          </pc:picChg>
        </pc:sldLayoutChg>
        <pc:sldLayoutChg chg="delSp mod">
          <pc:chgData name="Rob Sewell" userId="c802df42025d5e1f" providerId="LiveId" clId="{E067AFD7-9A94-49E3-9D35-29AEEC26F0DF}" dt="2021-02-19T11:05:10.881" v="40" actId="478"/>
          <pc:sldLayoutMkLst>
            <pc:docMk/>
            <pc:sldMasterMk cId="0" sldId="2147483648"/>
            <pc:sldLayoutMk cId="0" sldId="2147483663"/>
          </pc:sldLayoutMkLst>
          <pc:picChg chg="del">
            <ac:chgData name="Rob Sewell" userId="c802df42025d5e1f" providerId="LiveId" clId="{E067AFD7-9A94-49E3-9D35-29AEEC26F0DF}" dt="2021-02-19T11:05:10.881" v="40" actId="478"/>
            <ac:picMkLst>
              <pc:docMk/>
              <pc:sldMasterMk cId="0" sldId="2147483648"/>
              <pc:sldLayoutMk cId="0" sldId="2147483663"/>
              <ac:picMk id="5" creationId="{C8112F28-A8D4-4AB7-85D6-A966ABC3D82F}"/>
            </ac:picMkLst>
          </pc:picChg>
        </pc:sldLayoutChg>
        <pc:sldLayoutChg chg="delSp mod">
          <pc:chgData name="Rob Sewell" userId="c802df42025d5e1f" providerId="LiveId" clId="{E067AFD7-9A94-49E3-9D35-29AEEC26F0DF}" dt="2021-02-19T11:05:39.945" v="49" actId="478"/>
          <pc:sldLayoutMkLst>
            <pc:docMk/>
            <pc:sldMasterMk cId="0" sldId="2147483648"/>
            <pc:sldLayoutMk cId="0" sldId="2147483664"/>
          </pc:sldLayoutMkLst>
          <pc:picChg chg="del">
            <ac:chgData name="Rob Sewell" userId="c802df42025d5e1f" providerId="LiveId" clId="{E067AFD7-9A94-49E3-9D35-29AEEC26F0DF}" dt="2021-02-19T11:05:39.945" v="49" actId="478"/>
            <ac:picMkLst>
              <pc:docMk/>
              <pc:sldMasterMk cId="0" sldId="2147483648"/>
              <pc:sldLayoutMk cId="0" sldId="2147483664"/>
              <ac:picMk id="5" creationId="{55509B1C-F930-4723-87D5-E619DDB64DB9}"/>
            </ac:picMkLst>
          </pc:picChg>
        </pc:sldLayoutChg>
        <pc:sldLayoutChg chg="delSp mod">
          <pc:chgData name="Rob Sewell" userId="c802df42025d5e1f" providerId="LiveId" clId="{E067AFD7-9A94-49E3-9D35-29AEEC26F0DF}" dt="2021-02-19T11:05:26.998" v="46" actId="478"/>
          <pc:sldLayoutMkLst>
            <pc:docMk/>
            <pc:sldMasterMk cId="0" sldId="2147483648"/>
            <pc:sldLayoutMk cId="0" sldId="2147483665"/>
          </pc:sldLayoutMkLst>
          <pc:picChg chg="del">
            <ac:chgData name="Rob Sewell" userId="c802df42025d5e1f" providerId="LiveId" clId="{E067AFD7-9A94-49E3-9D35-29AEEC26F0DF}" dt="2021-02-19T11:05:26.998" v="46" actId="478"/>
            <ac:picMkLst>
              <pc:docMk/>
              <pc:sldMasterMk cId="0" sldId="2147483648"/>
              <pc:sldLayoutMk cId="0" sldId="2147483665"/>
              <ac:picMk id="2" creationId="{4904658C-A282-4FE5-92E2-9E44AB4A8E32}"/>
            </ac:picMkLst>
          </pc:picChg>
        </pc:sldLayoutChg>
        <pc:sldLayoutChg chg="delSp mod">
          <pc:chgData name="Rob Sewell" userId="c802df42025d5e1f" providerId="LiveId" clId="{E067AFD7-9A94-49E3-9D35-29AEEC26F0DF}" dt="2021-02-19T11:05:34.590" v="48" actId="478"/>
          <pc:sldLayoutMkLst>
            <pc:docMk/>
            <pc:sldMasterMk cId="0" sldId="2147483648"/>
            <pc:sldLayoutMk cId="817468868" sldId="2147483668"/>
          </pc:sldLayoutMkLst>
          <pc:picChg chg="del">
            <ac:chgData name="Rob Sewell" userId="c802df42025d5e1f" providerId="LiveId" clId="{E067AFD7-9A94-49E3-9D35-29AEEC26F0DF}" dt="2021-02-19T11:05:34.590" v="48" actId="478"/>
            <ac:picMkLst>
              <pc:docMk/>
              <pc:sldMasterMk cId="0" sldId="2147483648"/>
              <pc:sldLayoutMk cId="817468868" sldId="2147483668"/>
              <ac:picMk id="8" creationId="{E2B1F02F-E104-3F4E-83E3-0F60A000CCD1}"/>
            </ac:picMkLst>
          </pc:picChg>
        </pc:sldLayoutChg>
      </pc:sldMasterChg>
      <pc:sldMasterChg chg="modSldLayout">
        <pc:chgData name="Rob Sewell" userId="c802df42025d5e1f" providerId="LiveId" clId="{E067AFD7-9A94-49E3-9D35-29AEEC26F0DF}" dt="2021-02-19T11:04:37.443" v="33"/>
        <pc:sldMasterMkLst>
          <pc:docMk/>
          <pc:sldMasterMk cId="1341793732" sldId="2147483672"/>
        </pc:sldMasterMkLst>
        <pc:sldLayoutChg chg="addSp">
          <pc:chgData name="Rob Sewell" userId="c802df42025d5e1f" providerId="LiveId" clId="{E067AFD7-9A94-49E3-9D35-29AEEC26F0DF}" dt="2021-02-19T11:04:37.443" v="33"/>
          <pc:sldLayoutMkLst>
            <pc:docMk/>
            <pc:sldMasterMk cId="1341793732" sldId="2147483672"/>
            <pc:sldLayoutMk cId="1927763073" sldId="2147483673"/>
          </pc:sldLayoutMkLst>
          <pc:spChg chg="add">
            <ac:chgData name="Rob Sewell" userId="c802df42025d5e1f" providerId="LiveId" clId="{E067AFD7-9A94-49E3-9D35-29AEEC26F0DF}" dt="2021-02-19T11:04:37.443" v="33"/>
            <ac:spMkLst>
              <pc:docMk/>
              <pc:sldMasterMk cId="1341793732" sldId="2147483672"/>
              <pc:sldLayoutMk cId="1927763073" sldId="2147483673"/>
              <ac:spMk id="9" creationId="{A8715134-4D8C-44D5-B60D-1D1A9B793F19}"/>
            </ac:spMkLst>
          </pc:spChg>
          <pc:spChg chg="add">
            <ac:chgData name="Rob Sewell" userId="c802df42025d5e1f" providerId="LiveId" clId="{E067AFD7-9A94-49E3-9D35-29AEEC26F0DF}" dt="2021-02-19T11:04:37.443" v="33"/>
            <ac:spMkLst>
              <pc:docMk/>
              <pc:sldMasterMk cId="1341793732" sldId="2147483672"/>
              <pc:sldLayoutMk cId="1927763073" sldId="2147483673"/>
              <ac:spMk id="10" creationId="{0D5F363C-D317-4E82-9F17-26446696C3E4}"/>
            </ac:spMkLst>
          </pc:spChg>
          <pc:picChg chg="add">
            <ac:chgData name="Rob Sewell" userId="c802df42025d5e1f" providerId="LiveId" clId="{E067AFD7-9A94-49E3-9D35-29AEEC26F0DF}" dt="2021-02-19T11:04:37.443" v="33"/>
            <ac:picMkLst>
              <pc:docMk/>
              <pc:sldMasterMk cId="1341793732" sldId="2147483672"/>
              <pc:sldLayoutMk cId="1927763073" sldId="2147483673"/>
              <ac:picMk id="8" creationId="{FD6DEA12-CF6F-4939-AB61-2908A77706DE}"/>
            </ac:picMkLst>
          </pc:picChg>
          <pc:picChg chg="add">
            <ac:chgData name="Rob Sewell" userId="c802df42025d5e1f" providerId="LiveId" clId="{E067AFD7-9A94-49E3-9D35-29AEEC26F0DF}" dt="2021-02-19T11:04:37.443" v="33"/>
            <ac:picMkLst>
              <pc:docMk/>
              <pc:sldMasterMk cId="1341793732" sldId="2147483672"/>
              <pc:sldLayoutMk cId="1927763073" sldId="2147483673"/>
              <ac:picMk id="11" creationId="{737F8479-DB0E-42D8-963C-BE967DF571C3}"/>
            </ac:picMkLst>
          </pc:picChg>
        </pc:sldLayoutChg>
        <pc:sldLayoutChg chg="addSp">
          <pc:chgData name="Rob Sewell" userId="c802df42025d5e1f" providerId="LiveId" clId="{E067AFD7-9A94-49E3-9D35-29AEEC26F0DF}" dt="2021-02-19T11:04:37.443" v="33"/>
          <pc:sldLayoutMkLst>
            <pc:docMk/>
            <pc:sldMasterMk cId="1341793732" sldId="2147483672"/>
            <pc:sldLayoutMk cId="3551729207" sldId="2147483675"/>
          </pc:sldLayoutMkLst>
          <pc:spChg chg="add">
            <ac:chgData name="Rob Sewell" userId="c802df42025d5e1f" providerId="LiveId" clId="{E067AFD7-9A94-49E3-9D35-29AEEC26F0DF}" dt="2021-02-19T11:04:37.443" v="33"/>
            <ac:spMkLst>
              <pc:docMk/>
              <pc:sldMasterMk cId="1341793732" sldId="2147483672"/>
              <pc:sldLayoutMk cId="3551729207" sldId="2147483675"/>
              <ac:spMk id="10" creationId="{54D9A548-BBEC-4303-B3A9-67CA6715004C}"/>
            </ac:spMkLst>
          </pc:spChg>
          <pc:spChg chg="add">
            <ac:chgData name="Rob Sewell" userId="c802df42025d5e1f" providerId="LiveId" clId="{E067AFD7-9A94-49E3-9D35-29AEEC26F0DF}" dt="2021-02-19T11:04:37.443" v="33"/>
            <ac:spMkLst>
              <pc:docMk/>
              <pc:sldMasterMk cId="1341793732" sldId="2147483672"/>
              <pc:sldLayoutMk cId="3551729207" sldId="2147483675"/>
              <ac:spMk id="11" creationId="{FA582D75-D514-41E7-B9FC-25B9DAB68EC5}"/>
            </ac:spMkLst>
          </pc:spChg>
          <pc:picChg chg="add">
            <ac:chgData name="Rob Sewell" userId="c802df42025d5e1f" providerId="LiveId" clId="{E067AFD7-9A94-49E3-9D35-29AEEC26F0DF}" dt="2021-02-19T11:04:37.443" v="33"/>
            <ac:picMkLst>
              <pc:docMk/>
              <pc:sldMasterMk cId="1341793732" sldId="2147483672"/>
              <pc:sldLayoutMk cId="3551729207" sldId="2147483675"/>
              <ac:picMk id="8" creationId="{6CDD3CCB-AA25-463D-A449-F93F20E8B02F}"/>
            </ac:picMkLst>
          </pc:picChg>
          <pc:picChg chg="add">
            <ac:chgData name="Rob Sewell" userId="c802df42025d5e1f" providerId="LiveId" clId="{E067AFD7-9A94-49E3-9D35-29AEEC26F0DF}" dt="2021-02-19T11:04:37.443" v="33"/>
            <ac:picMkLst>
              <pc:docMk/>
              <pc:sldMasterMk cId="1341793732" sldId="2147483672"/>
              <pc:sldLayoutMk cId="3551729207" sldId="2147483675"/>
              <ac:picMk id="12" creationId="{C097043C-278E-4985-B310-BD079DB04D08}"/>
            </ac:picMkLst>
          </pc:picChg>
        </pc:sldLayoutChg>
      </pc:sldMasterChg>
      <pc:sldMasterChg chg="modSldLayout">
        <pc:chgData name="Rob Sewell" userId="c802df42025d5e1f" providerId="LiveId" clId="{E067AFD7-9A94-49E3-9D35-29AEEC26F0DF}" dt="2021-02-19T11:02:23.735" v="2"/>
        <pc:sldMasterMkLst>
          <pc:docMk/>
          <pc:sldMasterMk cId="4148308577" sldId="2147483672"/>
        </pc:sldMasterMkLst>
        <pc:sldLayoutChg chg="addSp">
          <pc:chgData name="Rob Sewell" userId="c802df42025d5e1f" providerId="LiveId" clId="{E067AFD7-9A94-49E3-9D35-29AEEC26F0DF}" dt="2021-02-19T11:02:23.735" v="2"/>
          <pc:sldLayoutMkLst>
            <pc:docMk/>
            <pc:sldMasterMk cId="4148308577" sldId="2147483672"/>
            <pc:sldLayoutMk cId="2319678345" sldId="2147483673"/>
          </pc:sldLayoutMkLst>
          <pc:spChg chg="add">
            <ac:chgData name="Rob Sewell" userId="c802df42025d5e1f" providerId="LiveId" clId="{E067AFD7-9A94-49E3-9D35-29AEEC26F0DF}" dt="2021-02-19T11:02:23.735" v="2"/>
            <ac:spMkLst>
              <pc:docMk/>
              <pc:sldMasterMk cId="4148308577" sldId="2147483672"/>
              <pc:sldLayoutMk cId="2319678345" sldId="2147483673"/>
              <ac:spMk id="8" creationId="{73CE422E-3CF2-40A1-9140-0F6E7AB77911}"/>
            </ac:spMkLst>
          </pc:spChg>
          <pc:spChg chg="add">
            <ac:chgData name="Rob Sewell" userId="c802df42025d5e1f" providerId="LiveId" clId="{E067AFD7-9A94-49E3-9D35-29AEEC26F0DF}" dt="2021-02-19T11:02:23.735" v="2"/>
            <ac:spMkLst>
              <pc:docMk/>
              <pc:sldMasterMk cId="4148308577" sldId="2147483672"/>
              <pc:sldLayoutMk cId="2319678345" sldId="2147483673"/>
              <ac:spMk id="9" creationId="{E13F4EE7-2F70-4A9D-8A0A-3109B2FF4BD6}"/>
            </ac:spMkLst>
          </pc:spChg>
          <pc:picChg chg="add">
            <ac:chgData name="Rob Sewell" userId="c802df42025d5e1f" providerId="LiveId" clId="{E067AFD7-9A94-49E3-9D35-29AEEC26F0DF}" dt="2021-02-19T11:02:23.735" v="2"/>
            <ac:picMkLst>
              <pc:docMk/>
              <pc:sldMasterMk cId="4148308577" sldId="2147483672"/>
              <pc:sldLayoutMk cId="2319678345" sldId="2147483673"/>
              <ac:picMk id="7" creationId="{CB9D208E-BAAE-46EF-916F-685FDA59EC49}"/>
            </ac:picMkLst>
          </pc:picChg>
          <pc:picChg chg="add">
            <ac:chgData name="Rob Sewell" userId="c802df42025d5e1f" providerId="LiveId" clId="{E067AFD7-9A94-49E3-9D35-29AEEC26F0DF}" dt="2021-02-19T11:02:23.735" v="2"/>
            <ac:picMkLst>
              <pc:docMk/>
              <pc:sldMasterMk cId="4148308577" sldId="2147483672"/>
              <pc:sldLayoutMk cId="2319678345" sldId="2147483673"/>
              <ac:picMk id="10" creationId="{8DF3ED13-57C3-457E-8929-76A946FAF340}"/>
            </ac:picMkLst>
          </pc:picChg>
        </pc:sldLayoutChg>
        <pc:sldLayoutChg chg="addSp">
          <pc:chgData name="Rob Sewell" userId="c802df42025d5e1f" providerId="LiveId" clId="{E067AFD7-9A94-49E3-9D35-29AEEC26F0DF}" dt="2021-02-19T11:02:23.735" v="2"/>
          <pc:sldLayoutMkLst>
            <pc:docMk/>
            <pc:sldMasterMk cId="4148308577" sldId="2147483672"/>
            <pc:sldLayoutMk cId="2377570515" sldId="2147483674"/>
          </pc:sldLayoutMkLst>
          <pc:picChg chg="add">
            <ac:chgData name="Rob Sewell" userId="c802df42025d5e1f" providerId="LiveId" clId="{E067AFD7-9A94-49E3-9D35-29AEEC26F0DF}" dt="2021-02-19T11:02:23.735" v="2"/>
            <ac:picMkLst>
              <pc:docMk/>
              <pc:sldMasterMk cId="4148308577" sldId="2147483672"/>
              <pc:sldLayoutMk cId="2377570515" sldId="2147483674"/>
              <ac:picMk id="7" creationId="{92A0DFEC-103A-4FE1-8E5E-F24A822C85C6}"/>
            </ac:picMkLst>
          </pc:picChg>
        </pc:sldLayoutChg>
        <pc:sldLayoutChg chg="addSp">
          <pc:chgData name="Rob Sewell" userId="c802df42025d5e1f" providerId="LiveId" clId="{E067AFD7-9A94-49E3-9D35-29AEEC26F0DF}" dt="2021-02-19T11:02:23.735" v="2"/>
          <pc:sldLayoutMkLst>
            <pc:docMk/>
            <pc:sldMasterMk cId="4148308577" sldId="2147483672"/>
            <pc:sldLayoutMk cId="3401914383" sldId="2147483675"/>
          </pc:sldLayoutMkLst>
          <pc:spChg chg="add">
            <ac:chgData name="Rob Sewell" userId="c802df42025d5e1f" providerId="LiveId" clId="{E067AFD7-9A94-49E3-9D35-29AEEC26F0DF}" dt="2021-02-19T11:02:23.735" v="2"/>
            <ac:spMkLst>
              <pc:docMk/>
              <pc:sldMasterMk cId="4148308577" sldId="2147483672"/>
              <pc:sldLayoutMk cId="3401914383" sldId="2147483675"/>
              <ac:spMk id="8" creationId="{DEF58995-92CA-4080-9089-9FB458F24283}"/>
            </ac:spMkLst>
          </pc:spChg>
          <pc:spChg chg="add">
            <ac:chgData name="Rob Sewell" userId="c802df42025d5e1f" providerId="LiveId" clId="{E067AFD7-9A94-49E3-9D35-29AEEC26F0DF}" dt="2021-02-19T11:02:23.735" v="2"/>
            <ac:spMkLst>
              <pc:docMk/>
              <pc:sldMasterMk cId="4148308577" sldId="2147483672"/>
              <pc:sldLayoutMk cId="3401914383" sldId="2147483675"/>
              <ac:spMk id="9" creationId="{D80BDAFF-B5CB-4BD5-BD24-8905979895F2}"/>
            </ac:spMkLst>
          </pc:spChg>
          <pc:picChg chg="add">
            <ac:chgData name="Rob Sewell" userId="c802df42025d5e1f" providerId="LiveId" clId="{E067AFD7-9A94-49E3-9D35-29AEEC26F0DF}" dt="2021-02-19T11:02:23.735" v="2"/>
            <ac:picMkLst>
              <pc:docMk/>
              <pc:sldMasterMk cId="4148308577" sldId="2147483672"/>
              <pc:sldLayoutMk cId="3401914383" sldId="2147483675"/>
              <ac:picMk id="7" creationId="{8D1BC8FF-8F32-474A-AFC1-FBB8A9D35EA1}"/>
            </ac:picMkLst>
          </pc:picChg>
          <pc:picChg chg="add">
            <ac:chgData name="Rob Sewell" userId="c802df42025d5e1f" providerId="LiveId" clId="{E067AFD7-9A94-49E3-9D35-29AEEC26F0DF}" dt="2021-02-19T11:02:23.735" v="2"/>
            <ac:picMkLst>
              <pc:docMk/>
              <pc:sldMasterMk cId="4148308577" sldId="2147483672"/>
              <pc:sldLayoutMk cId="3401914383" sldId="2147483675"/>
              <ac:picMk id="10" creationId="{5B950D18-975F-4AC3-B072-0AD74E48CBC5}"/>
            </ac:picMkLst>
          </pc:picChg>
        </pc:sldLayoutChg>
        <pc:sldLayoutChg chg="addSp">
          <pc:chgData name="Rob Sewell" userId="c802df42025d5e1f" providerId="LiveId" clId="{E067AFD7-9A94-49E3-9D35-29AEEC26F0DF}" dt="2021-02-19T11:02:23.735" v="2"/>
          <pc:sldLayoutMkLst>
            <pc:docMk/>
            <pc:sldMasterMk cId="4148308577" sldId="2147483672"/>
            <pc:sldLayoutMk cId="3452277815" sldId="2147483676"/>
          </pc:sldLayoutMkLst>
          <pc:picChg chg="add">
            <ac:chgData name="Rob Sewell" userId="c802df42025d5e1f" providerId="LiveId" clId="{E067AFD7-9A94-49E3-9D35-29AEEC26F0DF}" dt="2021-02-19T11:02:23.735" v="2"/>
            <ac:picMkLst>
              <pc:docMk/>
              <pc:sldMasterMk cId="4148308577" sldId="2147483672"/>
              <pc:sldLayoutMk cId="3452277815" sldId="2147483676"/>
              <ac:picMk id="8" creationId="{FE2AE8D8-8D53-45FB-9E83-00F87910E5AF}"/>
            </ac:picMkLst>
          </pc:picChg>
        </pc:sldLayoutChg>
      </pc:sldMasterChg>
      <pc:sldMasterChg chg="modSldLayout">
        <pc:chgData name="Rob Sewell" userId="c802df42025d5e1f" providerId="LiveId" clId="{E067AFD7-9A94-49E3-9D35-29AEEC26F0DF}" dt="2021-02-19T11:02:57.145" v="12"/>
        <pc:sldMasterMkLst>
          <pc:docMk/>
          <pc:sldMasterMk cId="1398378849" sldId="2147483688"/>
        </pc:sldMasterMkLst>
        <pc:sldLayoutChg chg="addSp">
          <pc:chgData name="Rob Sewell" userId="c802df42025d5e1f" providerId="LiveId" clId="{E067AFD7-9A94-49E3-9D35-29AEEC26F0DF}" dt="2021-02-19T11:02:57.145" v="12"/>
          <pc:sldLayoutMkLst>
            <pc:docMk/>
            <pc:sldMasterMk cId="1398378849" sldId="2147483688"/>
            <pc:sldLayoutMk cId="1912335712" sldId="2147483689"/>
          </pc:sldLayoutMkLst>
          <pc:spChg chg="add">
            <ac:chgData name="Rob Sewell" userId="c802df42025d5e1f" providerId="LiveId" clId="{E067AFD7-9A94-49E3-9D35-29AEEC26F0DF}" dt="2021-02-19T11:02:57.145" v="12"/>
            <ac:spMkLst>
              <pc:docMk/>
              <pc:sldMasterMk cId="1398378849" sldId="2147483688"/>
              <pc:sldLayoutMk cId="1912335712" sldId="2147483689"/>
              <ac:spMk id="8" creationId="{2417B794-B6DB-45C2-836C-C9DB2F2FF29A}"/>
            </ac:spMkLst>
          </pc:spChg>
          <pc:spChg chg="add">
            <ac:chgData name="Rob Sewell" userId="c802df42025d5e1f" providerId="LiveId" clId="{E067AFD7-9A94-49E3-9D35-29AEEC26F0DF}" dt="2021-02-19T11:02:57.145" v="12"/>
            <ac:spMkLst>
              <pc:docMk/>
              <pc:sldMasterMk cId="1398378849" sldId="2147483688"/>
              <pc:sldLayoutMk cId="1912335712" sldId="2147483689"/>
              <ac:spMk id="9" creationId="{7D13B166-2010-42DC-BA47-6825950EDE52}"/>
            </ac:spMkLst>
          </pc:spChg>
          <pc:picChg chg="add">
            <ac:chgData name="Rob Sewell" userId="c802df42025d5e1f" providerId="LiveId" clId="{E067AFD7-9A94-49E3-9D35-29AEEC26F0DF}" dt="2021-02-19T11:02:57.145" v="12"/>
            <ac:picMkLst>
              <pc:docMk/>
              <pc:sldMasterMk cId="1398378849" sldId="2147483688"/>
              <pc:sldLayoutMk cId="1912335712" sldId="2147483689"/>
              <ac:picMk id="7" creationId="{E20FC5F0-C7CE-4885-9AAA-9A31A7B3C494}"/>
            </ac:picMkLst>
          </pc:picChg>
          <pc:picChg chg="add">
            <ac:chgData name="Rob Sewell" userId="c802df42025d5e1f" providerId="LiveId" clId="{E067AFD7-9A94-49E3-9D35-29AEEC26F0DF}" dt="2021-02-19T11:02:57.145" v="12"/>
            <ac:picMkLst>
              <pc:docMk/>
              <pc:sldMasterMk cId="1398378849" sldId="2147483688"/>
              <pc:sldLayoutMk cId="1912335712" sldId="2147483689"/>
              <ac:picMk id="10" creationId="{18A936D6-814D-4C2C-B56B-80F2EA19591C}"/>
            </ac:picMkLst>
          </pc:picChg>
        </pc:sldLayoutChg>
        <pc:sldLayoutChg chg="addSp">
          <pc:chgData name="Rob Sewell" userId="c802df42025d5e1f" providerId="LiveId" clId="{E067AFD7-9A94-49E3-9D35-29AEEC26F0DF}" dt="2021-02-19T11:02:57.145" v="12"/>
          <pc:sldLayoutMkLst>
            <pc:docMk/>
            <pc:sldMasterMk cId="1398378849" sldId="2147483688"/>
            <pc:sldLayoutMk cId="1888499559" sldId="2147483690"/>
          </pc:sldLayoutMkLst>
          <pc:picChg chg="add">
            <ac:chgData name="Rob Sewell" userId="c802df42025d5e1f" providerId="LiveId" clId="{E067AFD7-9A94-49E3-9D35-29AEEC26F0DF}" dt="2021-02-19T11:02:57.145" v="12"/>
            <ac:picMkLst>
              <pc:docMk/>
              <pc:sldMasterMk cId="1398378849" sldId="2147483688"/>
              <pc:sldLayoutMk cId="1888499559" sldId="2147483690"/>
              <ac:picMk id="7" creationId="{D3F38076-5E11-4906-B599-5F1BD543977A}"/>
            </ac:picMkLst>
          </pc:picChg>
        </pc:sldLayoutChg>
        <pc:sldLayoutChg chg="addSp">
          <pc:chgData name="Rob Sewell" userId="c802df42025d5e1f" providerId="LiveId" clId="{E067AFD7-9A94-49E3-9D35-29AEEC26F0DF}" dt="2021-02-19T11:02:57.145" v="12"/>
          <pc:sldLayoutMkLst>
            <pc:docMk/>
            <pc:sldMasterMk cId="1398378849" sldId="2147483688"/>
            <pc:sldLayoutMk cId="3977262846" sldId="2147483691"/>
          </pc:sldLayoutMkLst>
          <pc:spChg chg="add">
            <ac:chgData name="Rob Sewell" userId="c802df42025d5e1f" providerId="LiveId" clId="{E067AFD7-9A94-49E3-9D35-29AEEC26F0DF}" dt="2021-02-19T11:02:57.145" v="12"/>
            <ac:spMkLst>
              <pc:docMk/>
              <pc:sldMasterMk cId="1398378849" sldId="2147483688"/>
              <pc:sldLayoutMk cId="3977262846" sldId="2147483691"/>
              <ac:spMk id="8" creationId="{5AD8EEA6-3AE9-493A-AAB3-8E1FD0492FF7}"/>
            </ac:spMkLst>
          </pc:spChg>
          <pc:spChg chg="add">
            <ac:chgData name="Rob Sewell" userId="c802df42025d5e1f" providerId="LiveId" clId="{E067AFD7-9A94-49E3-9D35-29AEEC26F0DF}" dt="2021-02-19T11:02:57.145" v="12"/>
            <ac:spMkLst>
              <pc:docMk/>
              <pc:sldMasterMk cId="1398378849" sldId="2147483688"/>
              <pc:sldLayoutMk cId="3977262846" sldId="2147483691"/>
              <ac:spMk id="9" creationId="{D0A9F049-1195-44CD-85F8-83F64B1A6454}"/>
            </ac:spMkLst>
          </pc:spChg>
          <pc:picChg chg="add">
            <ac:chgData name="Rob Sewell" userId="c802df42025d5e1f" providerId="LiveId" clId="{E067AFD7-9A94-49E3-9D35-29AEEC26F0DF}" dt="2021-02-19T11:02:57.145" v="12"/>
            <ac:picMkLst>
              <pc:docMk/>
              <pc:sldMasterMk cId="1398378849" sldId="2147483688"/>
              <pc:sldLayoutMk cId="3977262846" sldId="2147483691"/>
              <ac:picMk id="7" creationId="{3AA893A1-ED58-4F4B-B00E-D3F71A73AF4F}"/>
            </ac:picMkLst>
          </pc:picChg>
          <pc:picChg chg="add">
            <ac:chgData name="Rob Sewell" userId="c802df42025d5e1f" providerId="LiveId" clId="{E067AFD7-9A94-49E3-9D35-29AEEC26F0DF}" dt="2021-02-19T11:02:57.145" v="12"/>
            <ac:picMkLst>
              <pc:docMk/>
              <pc:sldMasterMk cId="1398378849" sldId="2147483688"/>
              <pc:sldLayoutMk cId="3977262846" sldId="2147483691"/>
              <ac:picMk id="10" creationId="{2F6DFD5E-2D06-4A28-927D-F1226894A2BD}"/>
            </ac:picMkLst>
          </pc:picChg>
        </pc:sldLayoutChg>
        <pc:sldLayoutChg chg="addSp">
          <pc:chgData name="Rob Sewell" userId="c802df42025d5e1f" providerId="LiveId" clId="{E067AFD7-9A94-49E3-9D35-29AEEC26F0DF}" dt="2021-02-19T11:02:57.145" v="12"/>
          <pc:sldLayoutMkLst>
            <pc:docMk/>
            <pc:sldMasterMk cId="1398378849" sldId="2147483688"/>
            <pc:sldLayoutMk cId="503466756" sldId="2147483692"/>
          </pc:sldLayoutMkLst>
          <pc:picChg chg="add">
            <ac:chgData name="Rob Sewell" userId="c802df42025d5e1f" providerId="LiveId" clId="{E067AFD7-9A94-49E3-9D35-29AEEC26F0DF}" dt="2021-02-19T11:02:57.145" v="12"/>
            <ac:picMkLst>
              <pc:docMk/>
              <pc:sldMasterMk cId="1398378849" sldId="2147483688"/>
              <pc:sldLayoutMk cId="503466756" sldId="2147483692"/>
              <ac:picMk id="8" creationId="{034B5250-DBB0-49D1-8599-5B6DA46650A4}"/>
            </ac:picMkLst>
          </pc:picChg>
        </pc:sldLayoutChg>
      </pc:sldMasterChg>
      <pc:sldMasterChg chg="modSldLayout">
        <pc:chgData name="Rob Sewell" userId="c802df42025d5e1f" providerId="LiveId" clId="{E067AFD7-9A94-49E3-9D35-29AEEC26F0DF}" dt="2021-02-19T11:03:00.421" v="13"/>
        <pc:sldMasterMkLst>
          <pc:docMk/>
          <pc:sldMasterMk cId="3468020722" sldId="2147483704"/>
        </pc:sldMasterMkLst>
        <pc:sldLayoutChg chg="addSp">
          <pc:chgData name="Rob Sewell" userId="c802df42025d5e1f" providerId="LiveId" clId="{E067AFD7-9A94-49E3-9D35-29AEEC26F0DF}" dt="2021-02-19T11:03:00.421" v="13"/>
          <pc:sldLayoutMkLst>
            <pc:docMk/>
            <pc:sldMasterMk cId="3468020722" sldId="2147483704"/>
            <pc:sldLayoutMk cId="4005053744" sldId="2147483705"/>
          </pc:sldLayoutMkLst>
          <pc:spChg chg="add">
            <ac:chgData name="Rob Sewell" userId="c802df42025d5e1f" providerId="LiveId" clId="{E067AFD7-9A94-49E3-9D35-29AEEC26F0DF}" dt="2021-02-19T11:03:00.421" v="13"/>
            <ac:spMkLst>
              <pc:docMk/>
              <pc:sldMasterMk cId="3468020722" sldId="2147483704"/>
              <pc:sldLayoutMk cId="4005053744" sldId="2147483705"/>
              <ac:spMk id="8" creationId="{29DC9F78-BE5F-434B-A6C7-FA4007F8E3A3}"/>
            </ac:spMkLst>
          </pc:spChg>
          <pc:spChg chg="add">
            <ac:chgData name="Rob Sewell" userId="c802df42025d5e1f" providerId="LiveId" clId="{E067AFD7-9A94-49E3-9D35-29AEEC26F0DF}" dt="2021-02-19T11:03:00.421" v="13"/>
            <ac:spMkLst>
              <pc:docMk/>
              <pc:sldMasterMk cId="3468020722" sldId="2147483704"/>
              <pc:sldLayoutMk cId="4005053744" sldId="2147483705"/>
              <ac:spMk id="9" creationId="{3CB343F1-E37E-4E18-BEAC-C057AE9DED98}"/>
            </ac:spMkLst>
          </pc:spChg>
          <pc:picChg chg="add">
            <ac:chgData name="Rob Sewell" userId="c802df42025d5e1f" providerId="LiveId" clId="{E067AFD7-9A94-49E3-9D35-29AEEC26F0DF}" dt="2021-02-19T11:03:00.421" v="13"/>
            <ac:picMkLst>
              <pc:docMk/>
              <pc:sldMasterMk cId="3468020722" sldId="2147483704"/>
              <pc:sldLayoutMk cId="4005053744" sldId="2147483705"/>
              <ac:picMk id="7" creationId="{664850A4-DC88-4A6D-8ABC-688A562384B4}"/>
            </ac:picMkLst>
          </pc:picChg>
          <pc:picChg chg="add">
            <ac:chgData name="Rob Sewell" userId="c802df42025d5e1f" providerId="LiveId" clId="{E067AFD7-9A94-49E3-9D35-29AEEC26F0DF}" dt="2021-02-19T11:03:00.421" v="13"/>
            <ac:picMkLst>
              <pc:docMk/>
              <pc:sldMasterMk cId="3468020722" sldId="2147483704"/>
              <pc:sldLayoutMk cId="4005053744" sldId="2147483705"/>
              <ac:picMk id="10" creationId="{CD793414-EA54-4993-8224-3743D345DCF0}"/>
            </ac:picMkLst>
          </pc:picChg>
        </pc:sldLayoutChg>
        <pc:sldLayoutChg chg="addSp">
          <pc:chgData name="Rob Sewell" userId="c802df42025d5e1f" providerId="LiveId" clId="{E067AFD7-9A94-49E3-9D35-29AEEC26F0DF}" dt="2021-02-19T11:03:00.421" v="13"/>
          <pc:sldLayoutMkLst>
            <pc:docMk/>
            <pc:sldMasterMk cId="3468020722" sldId="2147483704"/>
            <pc:sldLayoutMk cId="2478693312" sldId="2147483706"/>
          </pc:sldLayoutMkLst>
          <pc:picChg chg="add">
            <ac:chgData name="Rob Sewell" userId="c802df42025d5e1f" providerId="LiveId" clId="{E067AFD7-9A94-49E3-9D35-29AEEC26F0DF}" dt="2021-02-19T11:03:00.421" v="13"/>
            <ac:picMkLst>
              <pc:docMk/>
              <pc:sldMasterMk cId="3468020722" sldId="2147483704"/>
              <pc:sldLayoutMk cId="2478693312" sldId="2147483706"/>
              <ac:picMk id="7" creationId="{B63834D6-47EC-456F-A6B6-005B8EA194CB}"/>
            </ac:picMkLst>
          </pc:picChg>
        </pc:sldLayoutChg>
        <pc:sldLayoutChg chg="addSp">
          <pc:chgData name="Rob Sewell" userId="c802df42025d5e1f" providerId="LiveId" clId="{E067AFD7-9A94-49E3-9D35-29AEEC26F0DF}" dt="2021-02-19T11:03:00.421" v="13"/>
          <pc:sldLayoutMkLst>
            <pc:docMk/>
            <pc:sldMasterMk cId="3468020722" sldId="2147483704"/>
            <pc:sldLayoutMk cId="2002464514" sldId="2147483707"/>
          </pc:sldLayoutMkLst>
          <pc:spChg chg="add">
            <ac:chgData name="Rob Sewell" userId="c802df42025d5e1f" providerId="LiveId" clId="{E067AFD7-9A94-49E3-9D35-29AEEC26F0DF}" dt="2021-02-19T11:03:00.421" v="13"/>
            <ac:spMkLst>
              <pc:docMk/>
              <pc:sldMasterMk cId="3468020722" sldId="2147483704"/>
              <pc:sldLayoutMk cId="2002464514" sldId="2147483707"/>
              <ac:spMk id="8" creationId="{907326EC-A1E0-4CAF-B2A7-E23DBF965632}"/>
            </ac:spMkLst>
          </pc:spChg>
          <pc:spChg chg="add">
            <ac:chgData name="Rob Sewell" userId="c802df42025d5e1f" providerId="LiveId" clId="{E067AFD7-9A94-49E3-9D35-29AEEC26F0DF}" dt="2021-02-19T11:03:00.421" v="13"/>
            <ac:spMkLst>
              <pc:docMk/>
              <pc:sldMasterMk cId="3468020722" sldId="2147483704"/>
              <pc:sldLayoutMk cId="2002464514" sldId="2147483707"/>
              <ac:spMk id="9" creationId="{1793059A-450D-4F8A-8DC9-05A408D30CF6}"/>
            </ac:spMkLst>
          </pc:spChg>
          <pc:picChg chg="add">
            <ac:chgData name="Rob Sewell" userId="c802df42025d5e1f" providerId="LiveId" clId="{E067AFD7-9A94-49E3-9D35-29AEEC26F0DF}" dt="2021-02-19T11:03:00.421" v="13"/>
            <ac:picMkLst>
              <pc:docMk/>
              <pc:sldMasterMk cId="3468020722" sldId="2147483704"/>
              <pc:sldLayoutMk cId="2002464514" sldId="2147483707"/>
              <ac:picMk id="7" creationId="{F1708585-DD88-4437-9C3D-D33EE4A23DDC}"/>
            </ac:picMkLst>
          </pc:picChg>
          <pc:picChg chg="add">
            <ac:chgData name="Rob Sewell" userId="c802df42025d5e1f" providerId="LiveId" clId="{E067AFD7-9A94-49E3-9D35-29AEEC26F0DF}" dt="2021-02-19T11:03:00.421" v="13"/>
            <ac:picMkLst>
              <pc:docMk/>
              <pc:sldMasterMk cId="3468020722" sldId="2147483704"/>
              <pc:sldLayoutMk cId="2002464514" sldId="2147483707"/>
              <ac:picMk id="10" creationId="{088940A3-9E02-4E7B-993D-C248098555FC}"/>
            </ac:picMkLst>
          </pc:picChg>
        </pc:sldLayoutChg>
        <pc:sldLayoutChg chg="addSp">
          <pc:chgData name="Rob Sewell" userId="c802df42025d5e1f" providerId="LiveId" clId="{E067AFD7-9A94-49E3-9D35-29AEEC26F0DF}" dt="2021-02-19T11:03:00.421" v="13"/>
          <pc:sldLayoutMkLst>
            <pc:docMk/>
            <pc:sldMasterMk cId="3468020722" sldId="2147483704"/>
            <pc:sldLayoutMk cId="3503104926" sldId="2147483708"/>
          </pc:sldLayoutMkLst>
          <pc:picChg chg="add">
            <ac:chgData name="Rob Sewell" userId="c802df42025d5e1f" providerId="LiveId" clId="{E067AFD7-9A94-49E3-9D35-29AEEC26F0DF}" dt="2021-02-19T11:03:00.421" v="13"/>
            <ac:picMkLst>
              <pc:docMk/>
              <pc:sldMasterMk cId="3468020722" sldId="2147483704"/>
              <pc:sldLayoutMk cId="3503104926" sldId="2147483708"/>
              <ac:picMk id="8" creationId="{C09C42CA-4821-45FF-86B0-074B101D8B80}"/>
            </ac:picMkLst>
          </pc:picChg>
        </pc:sldLayoutChg>
      </pc:sldMasterChg>
      <pc:sldMasterChg chg="modSldLayout">
        <pc:chgData name="Rob Sewell" userId="c802df42025d5e1f" providerId="LiveId" clId="{E067AFD7-9A94-49E3-9D35-29AEEC26F0DF}" dt="2021-02-19T11:03:26.814" v="16"/>
        <pc:sldMasterMkLst>
          <pc:docMk/>
          <pc:sldMasterMk cId="4237058451" sldId="2147483704"/>
        </pc:sldMasterMkLst>
        <pc:sldLayoutChg chg="addSp">
          <pc:chgData name="Rob Sewell" userId="c802df42025d5e1f" providerId="LiveId" clId="{E067AFD7-9A94-49E3-9D35-29AEEC26F0DF}" dt="2021-02-19T11:03:26.814" v="16"/>
          <pc:sldLayoutMkLst>
            <pc:docMk/>
            <pc:sldMasterMk cId="4237058451" sldId="2147483704"/>
            <pc:sldLayoutMk cId="1451211586" sldId="2147483705"/>
          </pc:sldLayoutMkLst>
          <pc:spChg chg="add">
            <ac:chgData name="Rob Sewell" userId="c802df42025d5e1f" providerId="LiveId" clId="{E067AFD7-9A94-49E3-9D35-29AEEC26F0DF}" dt="2021-02-19T11:03:26.814" v="16"/>
            <ac:spMkLst>
              <pc:docMk/>
              <pc:sldMasterMk cId="4237058451" sldId="2147483704"/>
              <pc:sldLayoutMk cId="1451211586" sldId="2147483705"/>
              <ac:spMk id="8" creationId="{764DCC7A-95CB-4FFB-A434-6410F2CDD68D}"/>
            </ac:spMkLst>
          </pc:spChg>
          <pc:spChg chg="add">
            <ac:chgData name="Rob Sewell" userId="c802df42025d5e1f" providerId="LiveId" clId="{E067AFD7-9A94-49E3-9D35-29AEEC26F0DF}" dt="2021-02-19T11:03:26.814" v="16"/>
            <ac:spMkLst>
              <pc:docMk/>
              <pc:sldMasterMk cId="4237058451" sldId="2147483704"/>
              <pc:sldLayoutMk cId="1451211586" sldId="2147483705"/>
              <ac:spMk id="9" creationId="{14B3B933-6A31-4A0F-82B5-77F210C95E9E}"/>
            </ac:spMkLst>
          </pc:spChg>
          <pc:picChg chg="add">
            <ac:chgData name="Rob Sewell" userId="c802df42025d5e1f" providerId="LiveId" clId="{E067AFD7-9A94-49E3-9D35-29AEEC26F0DF}" dt="2021-02-19T11:03:26.814" v="16"/>
            <ac:picMkLst>
              <pc:docMk/>
              <pc:sldMasterMk cId="4237058451" sldId="2147483704"/>
              <pc:sldLayoutMk cId="1451211586" sldId="2147483705"/>
              <ac:picMk id="7" creationId="{94CE48E1-21F1-4761-BB75-66D8C6F68291}"/>
            </ac:picMkLst>
          </pc:picChg>
          <pc:picChg chg="add">
            <ac:chgData name="Rob Sewell" userId="c802df42025d5e1f" providerId="LiveId" clId="{E067AFD7-9A94-49E3-9D35-29AEEC26F0DF}" dt="2021-02-19T11:03:26.814" v="16"/>
            <ac:picMkLst>
              <pc:docMk/>
              <pc:sldMasterMk cId="4237058451" sldId="2147483704"/>
              <pc:sldLayoutMk cId="1451211586" sldId="2147483705"/>
              <ac:picMk id="10" creationId="{ACA64ACE-4438-496B-8370-F159718FF44B}"/>
            </ac:picMkLst>
          </pc:picChg>
        </pc:sldLayoutChg>
        <pc:sldLayoutChg chg="addSp">
          <pc:chgData name="Rob Sewell" userId="c802df42025d5e1f" providerId="LiveId" clId="{E067AFD7-9A94-49E3-9D35-29AEEC26F0DF}" dt="2021-02-19T11:03:26.814" v="16"/>
          <pc:sldLayoutMkLst>
            <pc:docMk/>
            <pc:sldMasterMk cId="4237058451" sldId="2147483704"/>
            <pc:sldLayoutMk cId="3575667387" sldId="2147483706"/>
          </pc:sldLayoutMkLst>
          <pc:picChg chg="add">
            <ac:chgData name="Rob Sewell" userId="c802df42025d5e1f" providerId="LiveId" clId="{E067AFD7-9A94-49E3-9D35-29AEEC26F0DF}" dt="2021-02-19T11:03:26.814" v="16"/>
            <ac:picMkLst>
              <pc:docMk/>
              <pc:sldMasterMk cId="4237058451" sldId="2147483704"/>
              <pc:sldLayoutMk cId="3575667387" sldId="2147483706"/>
              <ac:picMk id="7" creationId="{65A8482D-F9FE-4555-9434-E2A00598B971}"/>
            </ac:picMkLst>
          </pc:picChg>
        </pc:sldLayoutChg>
        <pc:sldLayoutChg chg="addSp">
          <pc:chgData name="Rob Sewell" userId="c802df42025d5e1f" providerId="LiveId" clId="{E067AFD7-9A94-49E3-9D35-29AEEC26F0DF}" dt="2021-02-19T11:03:26.814" v="16"/>
          <pc:sldLayoutMkLst>
            <pc:docMk/>
            <pc:sldMasterMk cId="4237058451" sldId="2147483704"/>
            <pc:sldLayoutMk cId="2644796372" sldId="2147483707"/>
          </pc:sldLayoutMkLst>
          <pc:spChg chg="add">
            <ac:chgData name="Rob Sewell" userId="c802df42025d5e1f" providerId="LiveId" clId="{E067AFD7-9A94-49E3-9D35-29AEEC26F0DF}" dt="2021-02-19T11:03:26.814" v="16"/>
            <ac:spMkLst>
              <pc:docMk/>
              <pc:sldMasterMk cId="4237058451" sldId="2147483704"/>
              <pc:sldLayoutMk cId="2644796372" sldId="2147483707"/>
              <ac:spMk id="8" creationId="{A7E034FC-913E-4C2E-9B84-42A55D8C396D}"/>
            </ac:spMkLst>
          </pc:spChg>
          <pc:spChg chg="add">
            <ac:chgData name="Rob Sewell" userId="c802df42025d5e1f" providerId="LiveId" clId="{E067AFD7-9A94-49E3-9D35-29AEEC26F0DF}" dt="2021-02-19T11:03:26.814" v="16"/>
            <ac:spMkLst>
              <pc:docMk/>
              <pc:sldMasterMk cId="4237058451" sldId="2147483704"/>
              <pc:sldLayoutMk cId="2644796372" sldId="2147483707"/>
              <ac:spMk id="9" creationId="{B40A976A-79AD-49AD-B050-EC95877308FF}"/>
            </ac:spMkLst>
          </pc:spChg>
          <pc:picChg chg="add">
            <ac:chgData name="Rob Sewell" userId="c802df42025d5e1f" providerId="LiveId" clId="{E067AFD7-9A94-49E3-9D35-29AEEC26F0DF}" dt="2021-02-19T11:03:26.814" v="16"/>
            <ac:picMkLst>
              <pc:docMk/>
              <pc:sldMasterMk cId="4237058451" sldId="2147483704"/>
              <pc:sldLayoutMk cId="2644796372" sldId="2147483707"/>
              <ac:picMk id="7" creationId="{DB74AAAF-70AA-459E-9C7D-5D1513E97A6F}"/>
            </ac:picMkLst>
          </pc:picChg>
          <pc:picChg chg="add">
            <ac:chgData name="Rob Sewell" userId="c802df42025d5e1f" providerId="LiveId" clId="{E067AFD7-9A94-49E3-9D35-29AEEC26F0DF}" dt="2021-02-19T11:03:26.814" v="16"/>
            <ac:picMkLst>
              <pc:docMk/>
              <pc:sldMasterMk cId="4237058451" sldId="2147483704"/>
              <pc:sldLayoutMk cId="2644796372" sldId="2147483707"/>
              <ac:picMk id="10" creationId="{ABEE190E-ECF9-4A88-AC38-B1B519B3F402}"/>
            </ac:picMkLst>
          </pc:picChg>
        </pc:sldLayoutChg>
        <pc:sldLayoutChg chg="addSp">
          <pc:chgData name="Rob Sewell" userId="c802df42025d5e1f" providerId="LiveId" clId="{E067AFD7-9A94-49E3-9D35-29AEEC26F0DF}" dt="2021-02-19T11:03:26.814" v="16"/>
          <pc:sldLayoutMkLst>
            <pc:docMk/>
            <pc:sldMasterMk cId="4237058451" sldId="2147483704"/>
            <pc:sldLayoutMk cId="1671156696" sldId="2147483708"/>
          </pc:sldLayoutMkLst>
          <pc:picChg chg="add">
            <ac:chgData name="Rob Sewell" userId="c802df42025d5e1f" providerId="LiveId" clId="{E067AFD7-9A94-49E3-9D35-29AEEC26F0DF}" dt="2021-02-19T11:03:26.814" v="16"/>
            <ac:picMkLst>
              <pc:docMk/>
              <pc:sldMasterMk cId="4237058451" sldId="2147483704"/>
              <pc:sldLayoutMk cId="1671156696" sldId="2147483708"/>
              <ac:picMk id="8" creationId="{7A1503DE-D9CE-4AAE-955E-1289F2D603C0}"/>
            </ac:picMkLst>
          </pc:picChg>
        </pc:sldLayoutChg>
      </pc:sldMasterChg>
      <pc:sldMasterChg chg="modSldLayout">
        <pc:chgData name="Rob Sewell" userId="c802df42025d5e1f" providerId="LiveId" clId="{E067AFD7-9A94-49E3-9D35-29AEEC26F0DF}" dt="2021-02-19T11:03:05.173" v="14"/>
        <pc:sldMasterMkLst>
          <pc:docMk/>
          <pc:sldMasterMk cId="151829238" sldId="2147483720"/>
        </pc:sldMasterMkLst>
        <pc:sldLayoutChg chg="addSp">
          <pc:chgData name="Rob Sewell" userId="c802df42025d5e1f" providerId="LiveId" clId="{E067AFD7-9A94-49E3-9D35-29AEEC26F0DF}" dt="2021-02-19T11:03:05.173" v="14"/>
          <pc:sldLayoutMkLst>
            <pc:docMk/>
            <pc:sldMasterMk cId="151829238" sldId="2147483720"/>
            <pc:sldLayoutMk cId="1805513938" sldId="2147483721"/>
          </pc:sldLayoutMkLst>
          <pc:spChg chg="add">
            <ac:chgData name="Rob Sewell" userId="c802df42025d5e1f" providerId="LiveId" clId="{E067AFD7-9A94-49E3-9D35-29AEEC26F0DF}" dt="2021-02-19T11:03:05.173" v="14"/>
            <ac:spMkLst>
              <pc:docMk/>
              <pc:sldMasterMk cId="151829238" sldId="2147483720"/>
              <pc:sldLayoutMk cId="1805513938" sldId="2147483721"/>
              <ac:spMk id="8" creationId="{AF7DCB02-75C4-4406-8F01-8F31F0E4AB9F}"/>
            </ac:spMkLst>
          </pc:spChg>
          <pc:spChg chg="add">
            <ac:chgData name="Rob Sewell" userId="c802df42025d5e1f" providerId="LiveId" clId="{E067AFD7-9A94-49E3-9D35-29AEEC26F0DF}" dt="2021-02-19T11:03:05.173" v="14"/>
            <ac:spMkLst>
              <pc:docMk/>
              <pc:sldMasterMk cId="151829238" sldId="2147483720"/>
              <pc:sldLayoutMk cId="1805513938" sldId="2147483721"/>
              <ac:spMk id="9" creationId="{A8CD0D11-2E15-48F3-94A2-FEB0DA8FA818}"/>
            </ac:spMkLst>
          </pc:spChg>
          <pc:picChg chg="add">
            <ac:chgData name="Rob Sewell" userId="c802df42025d5e1f" providerId="LiveId" clId="{E067AFD7-9A94-49E3-9D35-29AEEC26F0DF}" dt="2021-02-19T11:03:05.173" v="14"/>
            <ac:picMkLst>
              <pc:docMk/>
              <pc:sldMasterMk cId="151829238" sldId="2147483720"/>
              <pc:sldLayoutMk cId="1805513938" sldId="2147483721"/>
              <ac:picMk id="7" creationId="{819F9266-07D2-4DA8-AFB4-DF36BAC4048B}"/>
            </ac:picMkLst>
          </pc:picChg>
          <pc:picChg chg="add">
            <ac:chgData name="Rob Sewell" userId="c802df42025d5e1f" providerId="LiveId" clId="{E067AFD7-9A94-49E3-9D35-29AEEC26F0DF}" dt="2021-02-19T11:03:05.173" v="14"/>
            <ac:picMkLst>
              <pc:docMk/>
              <pc:sldMasterMk cId="151829238" sldId="2147483720"/>
              <pc:sldLayoutMk cId="1805513938" sldId="2147483721"/>
              <ac:picMk id="10" creationId="{BFDD1905-9253-4322-AD6B-3AD9D2CD351F}"/>
            </ac:picMkLst>
          </pc:picChg>
        </pc:sldLayoutChg>
        <pc:sldLayoutChg chg="addSp">
          <pc:chgData name="Rob Sewell" userId="c802df42025d5e1f" providerId="LiveId" clId="{E067AFD7-9A94-49E3-9D35-29AEEC26F0DF}" dt="2021-02-19T11:03:05.173" v="14"/>
          <pc:sldLayoutMkLst>
            <pc:docMk/>
            <pc:sldMasterMk cId="151829238" sldId="2147483720"/>
            <pc:sldLayoutMk cId="2628439245" sldId="2147483722"/>
          </pc:sldLayoutMkLst>
          <pc:picChg chg="add">
            <ac:chgData name="Rob Sewell" userId="c802df42025d5e1f" providerId="LiveId" clId="{E067AFD7-9A94-49E3-9D35-29AEEC26F0DF}" dt="2021-02-19T11:03:05.173" v="14"/>
            <ac:picMkLst>
              <pc:docMk/>
              <pc:sldMasterMk cId="151829238" sldId="2147483720"/>
              <pc:sldLayoutMk cId="2628439245" sldId="2147483722"/>
              <ac:picMk id="7" creationId="{B0AB64BE-48A5-47EE-9E46-F3759CBB6CE2}"/>
            </ac:picMkLst>
          </pc:picChg>
        </pc:sldLayoutChg>
        <pc:sldLayoutChg chg="addSp">
          <pc:chgData name="Rob Sewell" userId="c802df42025d5e1f" providerId="LiveId" clId="{E067AFD7-9A94-49E3-9D35-29AEEC26F0DF}" dt="2021-02-19T11:03:05.173" v="14"/>
          <pc:sldLayoutMkLst>
            <pc:docMk/>
            <pc:sldMasterMk cId="151829238" sldId="2147483720"/>
            <pc:sldLayoutMk cId="2660248357" sldId="2147483723"/>
          </pc:sldLayoutMkLst>
          <pc:spChg chg="add">
            <ac:chgData name="Rob Sewell" userId="c802df42025d5e1f" providerId="LiveId" clId="{E067AFD7-9A94-49E3-9D35-29AEEC26F0DF}" dt="2021-02-19T11:03:05.173" v="14"/>
            <ac:spMkLst>
              <pc:docMk/>
              <pc:sldMasterMk cId="151829238" sldId="2147483720"/>
              <pc:sldLayoutMk cId="2660248357" sldId="2147483723"/>
              <ac:spMk id="8" creationId="{AD13658A-B6DD-45CF-BE0D-2D58865F1191}"/>
            </ac:spMkLst>
          </pc:spChg>
          <pc:spChg chg="add">
            <ac:chgData name="Rob Sewell" userId="c802df42025d5e1f" providerId="LiveId" clId="{E067AFD7-9A94-49E3-9D35-29AEEC26F0DF}" dt="2021-02-19T11:03:05.173" v="14"/>
            <ac:spMkLst>
              <pc:docMk/>
              <pc:sldMasterMk cId="151829238" sldId="2147483720"/>
              <pc:sldLayoutMk cId="2660248357" sldId="2147483723"/>
              <ac:spMk id="9" creationId="{5CE8F834-FF40-4113-95AD-25B8589BCAFD}"/>
            </ac:spMkLst>
          </pc:spChg>
          <pc:picChg chg="add">
            <ac:chgData name="Rob Sewell" userId="c802df42025d5e1f" providerId="LiveId" clId="{E067AFD7-9A94-49E3-9D35-29AEEC26F0DF}" dt="2021-02-19T11:03:05.173" v="14"/>
            <ac:picMkLst>
              <pc:docMk/>
              <pc:sldMasterMk cId="151829238" sldId="2147483720"/>
              <pc:sldLayoutMk cId="2660248357" sldId="2147483723"/>
              <ac:picMk id="7" creationId="{764B5C0D-E705-4353-AF43-932BC4BEA566}"/>
            </ac:picMkLst>
          </pc:picChg>
          <pc:picChg chg="add">
            <ac:chgData name="Rob Sewell" userId="c802df42025d5e1f" providerId="LiveId" clId="{E067AFD7-9A94-49E3-9D35-29AEEC26F0DF}" dt="2021-02-19T11:03:05.173" v="14"/>
            <ac:picMkLst>
              <pc:docMk/>
              <pc:sldMasterMk cId="151829238" sldId="2147483720"/>
              <pc:sldLayoutMk cId="2660248357" sldId="2147483723"/>
              <ac:picMk id="10" creationId="{D91CDA53-C2F4-465B-8CBE-0030BB22DC2D}"/>
            </ac:picMkLst>
          </pc:picChg>
        </pc:sldLayoutChg>
        <pc:sldLayoutChg chg="addSp">
          <pc:chgData name="Rob Sewell" userId="c802df42025d5e1f" providerId="LiveId" clId="{E067AFD7-9A94-49E3-9D35-29AEEC26F0DF}" dt="2021-02-19T11:03:05.173" v="14"/>
          <pc:sldLayoutMkLst>
            <pc:docMk/>
            <pc:sldMasterMk cId="151829238" sldId="2147483720"/>
            <pc:sldLayoutMk cId="163017655" sldId="2147483724"/>
          </pc:sldLayoutMkLst>
          <pc:picChg chg="add">
            <ac:chgData name="Rob Sewell" userId="c802df42025d5e1f" providerId="LiveId" clId="{E067AFD7-9A94-49E3-9D35-29AEEC26F0DF}" dt="2021-02-19T11:03:05.173" v="14"/>
            <ac:picMkLst>
              <pc:docMk/>
              <pc:sldMasterMk cId="151829238" sldId="2147483720"/>
              <pc:sldLayoutMk cId="163017655" sldId="2147483724"/>
              <ac:picMk id="8" creationId="{34D45B5D-3D99-4346-AD42-14D2221B30CC}"/>
            </ac:picMkLst>
          </pc:picChg>
        </pc:sldLayoutChg>
      </pc:sldMasterChg>
      <pc:sldMasterChg chg="modSldLayout">
        <pc:chgData name="Rob Sewell" userId="c802df42025d5e1f" providerId="LiveId" clId="{E067AFD7-9A94-49E3-9D35-29AEEC26F0DF}" dt="2021-02-19T11:03:32.683" v="17"/>
        <pc:sldMasterMkLst>
          <pc:docMk/>
          <pc:sldMasterMk cId="3399234838" sldId="2147483720"/>
        </pc:sldMasterMkLst>
        <pc:sldLayoutChg chg="addSp">
          <pc:chgData name="Rob Sewell" userId="c802df42025d5e1f" providerId="LiveId" clId="{E067AFD7-9A94-49E3-9D35-29AEEC26F0DF}" dt="2021-02-19T11:03:32.683" v="17"/>
          <pc:sldLayoutMkLst>
            <pc:docMk/>
            <pc:sldMasterMk cId="3399234838" sldId="2147483720"/>
            <pc:sldLayoutMk cId="2159473504" sldId="2147483721"/>
          </pc:sldLayoutMkLst>
          <pc:spChg chg="add">
            <ac:chgData name="Rob Sewell" userId="c802df42025d5e1f" providerId="LiveId" clId="{E067AFD7-9A94-49E3-9D35-29AEEC26F0DF}" dt="2021-02-19T11:03:32.683" v="17"/>
            <ac:spMkLst>
              <pc:docMk/>
              <pc:sldMasterMk cId="3399234838" sldId="2147483720"/>
              <pc:sldLayoutMk cId="2159473504" sldId="2147483721"/>
              <ac:spMk id="8" creationId="{04CAE0C7-2817-4C80-8965-0BD35937F1EC}"/>
            </ac:spMkLst>
          </pc:spChg>
          <pc:spChg chg="add">
            <ac:chgData name="Rob Sewell" userId="c802df42025d5e1f" providerId="LiveId" clId="{E067AFD7-9A94-49E3-9D35-29AEEC26F0DF}" dt="2021-02-19T11:03:32.683" v="17"/>
            <ac:spMkLst>
              <pc:docMk/>
              <pc:sldMasterMk cId="3399234838" sldId="2147483720"/>
              <pc:sldLayoutMk cId="2159473504" sldId="2147483721"/>
              <ac:spMk id="9" creationId="{95A25AA8-46D0-4133-A5E8-57DF04169D02}"/>
            </ac:spMkLst>
          </pc:spChg>
          <pc:picChg chg="add">
            <ac:chgData name="Rob Sewell" userId="c802df42025d5e1f" providerId="LiveId" clId="{E067AFD7-9A94-49E3-9D35-29AEEC26F0DF}" dt="2021-02-19T11:03:32.683" v="17"/>
            <ac:picMkLst>
              <pc:docMk/>
              <pc:sldMasterMk cId="3399234838" sldId="2147483720"/>
              <pc:sldLayoutMk cId="2159473504" sldId="2147483721"/>
              <ac:picMk id="7" creationId="{810A84E6-6286-45EB-9CA3-2D0E237C288A}"/>
            </ac:picMkLst>
          </pc:picChg>
          <pc:picChg chg="add">
            <ac:chgData name="Rob Sewell" userId="c802df42025d5e1f" providerId="LiveId" clId="{E067AFD7-9A94-49E3-9D35-29AEEC26F0DF}" dt="2021-02-19T11:03:32.683" v="17"/>
            <ac:picMkLst>
              <pc:docMk/>
              <pc:sldMasterMk cId="3399234838" sldId="2147483720"/>
              <pc:sldLayoutMk cId="2159473504" sldId="2147483721"/>
              <ac:picMk id="10" creationId="{D440E95E-D817-474C-9DC8-DA91EA3D3448}"/>
            </ac:picMkLst>
          </pc:picChg>
        </pc:sldLayoutChg>
        <pc:sldLayoutChg chg="addSp">
          <pc:chgData name="Rob Sewell" userId="c802df42025d5e1f" providerId="LiveId" clId="{E067AFD7-9A94-49E3-9D35-29AEEC26F0DF}" dt="2021-02-19T11:03:32.683" v="17"/>
          <pc:sldLayoutMkLst>
            <pc:docMk/>
            <pc:sldMasterMk cId="3399234838" sldId="2147483720"/>
            <pc:sldLayoutMk cId="3345325405" sldId="2147483722"/>
          </pc:sldLayoutMkLst>
          <pc:picChg chg="add">
            <ac:chgData name="Rob Sewell" userId="c802df42025d5e1f" providerId="LiveId" clId="{E067AFD7-9A94-49E3-9D35-29AEEC26F0DF}" dt="2021-02-19T11:03:32.683" v="17"/>
            <ac:picMkLst>
              <pc:docMk/>
              <pc:sldMasterMk cId="3399234838" sldId="2147483720"/>
              <pc:sldLayoutMk cId="3345325405" sldId="2147483722"/>
              <ac:picMk id="7" creationId="{2E2B8C24-8288-4354-A2E1-833E9CDA5666}"/>
            </ac:picMkLst>
          </pc:picChg>
        </pc:sldLayoutChg>
        <pc:sldLayoutChg chg="addSp">
          <pc:chgData name="Rob Sewell" userId="c802df42025d5e1f" providerId="LiveId" clId="{E067AFD7-9A94-49E3-9D35-29AEEC26F0DF}" dt="2021-02-19T11:03:32.683" v="17"/>
          <pc:sldLayoutMkLst>
            <pc:docMk/>
            <pc:sldMasterMk cId="3399234838" sldId="2147483720"/>
            <pc:sldLayoutMk cId="2885605980" sldId="2147483723"/>
          </pc:sldLayoutMkLst>
          <pc:spChg chg="add">
            <ac:chgData name="Rob Sewell" userId="c802df42025d5e1f" providerId="LiveId" clId="{E067AFD7-9A94-49E3-9D35-29AEEC26F0DF}" dt="2021-02-19T11:03:32.683" v="17"/>
            <ac:spMkLst>
              <pc:docMk/>
              <pc:sldMasterMk cId="3399234838" sldId="2147483720"/>
              <pc:sldLayoutMk cId="2885605980" sldId="2147483723"/>
              <ac:spMk id="8" creationId="{8F82577F-F093-45E2-A7AB-76107A18F79A}"/>
            </ac:spMkLst>
          </pc:spChg>
          <pc:spChg chg="add">
            <ac:chgData name="Rob Sewell" userId="c802df42025d5e1f" providerId="LiveId" clId="{E067AFD7-9A94-49E3-9D35-29AEEC26F0DF}" dt="2021-02-19T11:03:32.683" v="17"/>
            <ac:spMkLst>
              <pc:docMk/>
              <pc:sldMasterMk cId="3399234838" sldId="2147483720"/>
              <pc:sldLayoutMk cId="2885605980" sldId="2147483723"/>
              <ac:spMk id="9" creationId="{2E18C319-6DF5-4069-B5E6-3A7551F021B4}"/>
            </ac:spMkLst>
          </pc:spChg>
          <pc:picChg chg="add">
            <ac:chgData name="Rob Sewell" userId="c802df42025d5e1f" providerId="LiveId" clId="{E067AFD7-9A94-49E3-9D35-29AEEC26F0DF}" dt="2021-02-19T11:03:32.683" v="17"/>
            <ac:picMkLst>
              <pc:docMk/>
              <pc:sldMasterMk cId="3399234838" sldId="2147483720"/>
              <pc:sldLayoutMk cId="2885605980" sldId="2147483723"/>
              <ac:picMk id="7" creationId="{AB42CE1E-0326-4973-BC78-916A1B38BC95}"/>
            </ac:picMkLst>
          </pc:picChg>
          <pc:picChg chg="add">
            <ac:chgData name="Rob Sewell" userId="c802df42025d5e1f" providerId="LiveId" clId="{E067AFD7-9A94-49E3-9D35-29AEEC26F0DF}" dt="2021-02-19T11:03:32.683" v="17"/>
            <ac:picMkLst>
              <pc:docMk/>
              <pc:sldMasterMk cId="3399234838" sldId="2147483720"/>
              <pc:sldLayoutMk cId="2885605980" sldId="2147483723"/>
              <ac:picMk id="10" creationId="{92B937E2-0C9C-4216-AF15-8AA827D65591}"/>
            </ac:picMkLst>
          </pc:picChg>
        </pc:sldLayoutChg>
        <pc:sldLayoutChg chg="addSp">
          <pc:chgData name="Rob Sewell" userId="c802df42025d5e1f" providerId="LiveId" clId="{E067AFD7-9A94-49E3-9D35-29AEEC26F0DF}" dt="2021-02-19T11:03:32.683" v="17"/>
          <pc:sldLayoutMkLst>
            <pc:docMk/>
            <pc:sldMasterMk cId="3399234838" sldId="2147483720"/>
            <pc:sldLayoutMk cId="3180114958" sldId="2147483724"/>
          </pc:sldLayoutMkLst>
          <pc:picChg chg="add">
            <ac:chgData name="Rob Sewell" userId="c802df42025d5e1f" providerId="LiveId" clId="{E067AFD7-9A94-49E3-9D35-29AEEC26F0DF}" dt="2021-02-19T11:03:32.683" v="17"/>
            <ac:picMkLst>
              <pc:docMk/>
              <pc:sldMasterMk cId="3399234838" sldId="2147483720"/>
              <pc:sldLayoutMk cId="3180114958" sldId="2147483724"/>
              <ac:picMk id="8" creationId="{9825ACE8-23EA-428B-94E1-60DD63C5F459}"/>
            </ac:picMkLst>
          </pc:picChg>
        </pc:sldLayoutChg>
      </pc:sldMasterChg>
      <pc:sldMasterChg chg="modSldLayout">
        <pc:chgData name="Rob Sewell" userId="c802df42025d5e1f" providerId="LiveId" clId="{E067AFD7-9A94-49E3-9D35-29AEEC26F0DF}" dt="2021-02-19T11:03:42.466" v="18"/>
        <pc:sldMasterMkLst>
          <pc:docMk/>
          <pc:sldMasterMk cId="798768896" sldId="2147483736"/>
        </pc:sldMasterMkLst>
        <pc:sldLayoutChg chg="addSp">
          <pc:chgData name="Rob Sewell" userId="c802df42025d5e1f" providerId="LiveId" clId="{E067AFD7-9A94-49E3-9D35-29AEEC26F0DF}" dt="2021-02-19T11:03:42.466" v="18"/>
          <pc:sldLayoutMkLst>
            <pc:docMk/>
            <pc:sldMasterMk cId="798768896" sldId="2147483736"/>
            <pc:sldLayoutMk cId="1729671233" sldId="2147483737"/>
          </pc:sldLayoutMkLst>
          <pc:spChg chg="add">
            <ac:chgData name="Rob Sewell" userId="c802df42025d5e1f" providerId="LiveId" clId="{E067AFD7-9A94-49E3-9D35-29AEEC26F0DF}" dt="2021-02-19T11:03:42.466" v="18"/>
            <ac:spMkLst>
              <pc:docMk/>
              <pc:sldMasterMk cId="798768896" sldId="2147483736"/>
              <pc:sldLayoutMk cId="1729671233" sldId="2147483737"/>
              <ac:spMk id="8" creationId="{A527C5F5-8B4C-40A5-BCEF-2C4787FA9918}"/>
            </ac:spMkLst>
          </pc:spChg>
          <pc:spChg chg="add">
            <ac:chgData name="Rob Sewell" userId="c802df42025d5e1f" providerId="LiveId" clId="{E067AFD7-9A94-49E3-9D35-29AEEC26F0DF}" dt="2021-02-19T11:03:42.466" v="18"/>
            <ac:spMkLst>
              <pc:docMk/>
              <pc:sldMasterMk cId="798768896" sldId="2147483736"/>
              <pc:sldLayoutMk cId="1729671233" sldId="2147483737"/>
              <ac:spMk id="9" creationId="{F527E2E8-D77A-445C-B031-C984D5F03D85}"/>
            </ac:spMkLst>
          </pc:spChg>
          <pc:picChg chg="add">
            <ac:chgData name="Rob Sewell" userId="c802df42025d5e1f" providerId="LiveId" clId="{E067AFD7-9A94-49E3-9D35-29AEEC26F0DF}" dt="2021-02-19T11:03:42.466" v="18"/>
            <ac:picMkLst>
              <pc:docMk/>
              <pc:sldMasterMk cId="798768896" sldId="2147483736"/>
              <pc:sldLayoutMk cId="1729671233" sldId="2147483737"/>
              <ac:picMk id="7" creationId="{9C771C14-4771-4F92-BA9B-9B2DBD280F66}"/>
            </ac:picMkLst>
          </pc:picChg>
          <pc:picChg chg="add">
            <ac:chgData name="Rob Sewell" userId="c802df42025d5e1f" providerId="LiveId" clId="{E067AFD7-9A94-49E3-9D35-29AEEC26F0DF}" dt="2021-02-19T11:03:42.466" v="18"/>
            <ac:picMkLst>
              <pc:docMk/>
              <pc:sldMasterMk cId="798768896" sldId="2147483736"/>
              <pc:sldLayoutMk cId="1729671233" sldId="2147483737"/>
              <ac:picMk id="10" creationId="{8B18FF19-8A76-4AA0-9A71-8CDEC8DA018B}"/>
            </ac:picMkLst>
          </pc:picChg>
        </pc:sldLayoutChg>
        <pc:sldLayoutChg chg="addSp">
          <pc:chgData name="Rob Sewell" userId="c802df42025d5e1f" providerId="LiveId" clId="{E067AFD7-9A94-49E3-9D35-29AEEC26F0DF}" dt="2021-02-19T11:03:42.466" v="18"/>
          <pc:sldLayoutMkLst>
            <pc:docMk/>
            <pc:sldMasterMk cId="798768896" sldId="2147483736"/>
            <pc:sldLayoutMk cId="4152998476" sldId="2147483738"/>
          </pc:sldLayoutMkLst>
          <pc:picChg chg="add">
            <ac:chgData name="Rob Sewell" userId="c802df42025d5e1f" providerId="LiveId" clId="{E067AFD7-9A94-49E3-9D35-29AEEC26F0DF}" dt="2021-02-19T11:03:42.466" v="18"/>
            <ac:picMkLst>
              <pc:docMk/>
              <pc:sldMasterMk cId="798768896" sldId="2147483736"/>
              <pc:sldLayoutMk cId="4152998476" sldId="2147483738"/>
              <ac:picMk id="7" creationId="{C1B33B9B-B19A-4325-B460-8721253D291C}"/>
            </ac:picMkLst>
          </pc:picChg>
        </pc:sldLayoutChg>
        <pc:sldLayoutChg chg="addSp">
          <pc:chgData name="Rob Sewell" userId="c802df42025d5e1f" providerId="LiveId" clId="{E067AFD7-9A94-49E3-9D35-29AEEC26F0DF}" dt="2021-02-19T11:03:42.466" v="18"/>
          <pc:sldLayoutMkLst>
            <pc:docMk/>
            <pc:sldMasterMk cId="798768896" sldId="2147483736"/>
            <pc:sldLayoutMk cId="2621695070" sldId="2147483739"/>
          </pc:sldLayoutMkLst>
          <pc:spChg chg="add">
            <ac:chgData name="Rob Sewell" userId="c802df42025d5e1f" providerId="LiveId" clId="{E067AFD7-9A94-49E3-9D35-29AEEC26F0DF}" dt="2021-02-19T11:03:42.466" v="18"/>
            <ac:spMkLst>
              <pc:docMk/>
              <pc:sldMasterMk cId="798768896" sldId="2147483736"/>
              <pc:sldLayoutMk cId="2621695070" sldId="2147483739"/>
              <ac:spMk id="8" creationId="{1643E0E1-433D-4BE1-9E6D-D52380E2B043}"/>
            </ac:spMkLst>
          </pc:spChg>
          <pc:spChg chg="add">
            <ac:chgData name="Rob Sewell" userId="c802df42025d5e1f" providerId="LiveId" clId="{E067AFD7-9A94-49E3-9D35-29AEEC26F0DF}" dt="2021-02-19T11:03:42.466" v="18"/>
            <ac:spMkLst>
              <pc:docMk/>
              <pc:sldMasterMk cId="798768896" sldId="2147483736"/>
              <pc:sldLayoutMk cId="2621695070" sldId="2147483739"/>
              <ac:spMk id="9" creationId="{15F9F255-E8A5-4E10-83CD-E6D3CB3C2381}"/>
            </ac:spMkLst>
          </pc:spChg>
          <pc:picChg chg="add">
            <ac:chgData name="Rob Sewell" userId="c802df42025d5e1f" providerId="LiveId" clId="{E067AFD7-9A94-49E3-9D35-29AEEC26F0DF}" dt="2021-02-19T11:03:42.466" v="18"/>
            <ac:picMkLst>
              <pc:docMk/>
              <pc:sldMasterMk cId="798768896" sldId="2147483736"/>
              <pc:sldLayoutMk cId="2621695070" sldId="2147483739"/>
              <ac:picMk id="7" creationId="{1CD8E03E-3E3B-4E54-9D59-4C739BDF5F89}"/>
            </ac:picMkLst>
          </pc:picChg>
          <pc:picChg chg="add">
            <ac:chgData name="Rob Sewell" userId="c802df42025d5e1f" providerId="LiveId" clId="{E067AFD7-9A94-49E3-9D35-29AEEC26F0DF}" dt="2021-02-19T11:03:42.466" v="18"/>
            <ac:picMkLst>
              <pc:docMk/>
              <pc:sldMasterMk cId="798768896" sldId="2147483736"/>
              <pc:sldLayoutMk cId="2621695070" sldId="2147483739"/>
              <ac:picMk id="10" creationId="{BF12A82C-F30C-4BBF-B0EF-357D690274C2}"/>
            </ac:picMkLst>
          </pc:picChg>
        </pc:sldLayoutChg>
        <pc:sldLayoutChg chg="addSp">
          <pc:chgData name="Rob Sewell" userId="c802df42025d5e1f" providerId="LiveId" clId="{E067AFD7-9A94-49E3-9D35-29AEEC26F0DF}" dt="2021-02-19T11:03:42.466" v="18"/>
          <pc:sldLayoutMkLst>
            <pc:docMk/>
            <pc:sldMasterMk cId="798768896" sldId="2147483736"/>
            <pc:sldLayoutMk cId="3673475843" sldId="2147483740"/>
          </pc:sldLayoutMkLst>
          <pc:picChg chg="add">
            <ac:chgData name="Rob Sewell" userId="c802df42025d5e1f" providerId="LiveId" clId="{E067AFD7-9A94-49E3-9D35-29AEEC26F0DF}" dt="2021-02-19T11:03:42.466" v="18"/>
            <ac:picMkLst>
              <pc:docMk/>
              <pc:sldMasterMk cId="798768896" sldId="2147483736"/>
              <pc:sldLayoutMk cId="3673475843" sldId="2147483740"/>
              <ac:picMk id="8" creationId="{A7721A5D-C07B-4B4A-8865-F3057F963635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5FDB1-901F-41B4-931C-72A821AA9823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E5846-345B-4AEE-81BD-345D1A487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45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383FE-65DE-43A9-9A81-115515F5471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B81E1-D1CF-456A-834B-29B6EF52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6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14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OBS:SpeakerCentreBottom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36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OBS:Full</a:t>
            </a:r>
            <a:r>
              <a:rPr lang="en-GB" dirty="0"/>
              <a:t> Screen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16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OBS:SpeakerTinySquare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B3452-D632-4995-8AE7-6CC75F9141A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011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OBS:SpeakerCentreBottom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B3452-D632-4995-8AE7-6CC75F9141A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71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OBS:SpeakerCentreBottom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B3452-D632-4995-8AE7-6CC75F9141A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150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OBS:SpeakerCentreBottom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B3452-D632-4995-8AE7-6CC75F9141A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440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OBS:SpeakerCentreSquare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B3452-D632-4995-8AE7-6CC75F9141A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482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OBS:SpeakerCentreBottom</a:t>
            </a:r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B3452-D632-4995-8AE7-6CC75F9141A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325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65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OBS:SpeakerTopRight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B3452-D632-4995-8AE7-6CC75F9141A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31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B3452-D632-4995-8AE7-6CC75F9141A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792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OBS:SpeakerCircle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B3452-D632-4995-8AE7-6CC75F9141A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886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OBS:SpeakerCircleandSide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B3452-D632-4995-8AE7-6CC75F9141A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764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OBS:Full</a:t>
            </a:r>
            <a:r>
              <a:rPr lang="en-GB" dirty="0"/>
              <a:t> Screen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50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OBS:Full</a:t>
            </a:r>
            <a:r>
              <a:rPr lang="en-GB" dirty="0"/>
              <a:t> Screen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3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OBS:Full</a:t>
            </a:r>
            <a:r>
              <a:rPr lang="en-GB" dirty="0"/>
              <a:t> Screen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3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OBS:SpeakerRightHalf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4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OBS:SpeakerCentreBottom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549513"/>
            <a:ext cx="6377640" cy="114300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80712" y="548680"/>
            <a:ext cx="6377640" cy="1928825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838EC5-30F9-4D40-B0E8-A96ED663E918}"/>
              </a:ext>
            </a:extLst>
          </p:cNvPr>
          <p:cNvSpPr/>
          <p:nvPr userDrawn="1"/>
        </p:nvSpPr>
        <p:spPr>
          <a:xfrm>
            <a:off x="10916567" y="3692522"/>
            <a:ext cx="1267496" cy="290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32BE52-2604-45C0-85DD-55DC527E75CE}"/>
              </a:ext>
            </a:extLst>
          </p:cNvPr>
          <p:cNvSpPr/>
          <p:nvPr userDrawn="1"/>
        </p:nvSpPr>
        <p:spPr>
          <a:xfrm>
            <a:off x="11803351" y="6475269"/>
            <a:ext cx="380712" cy="382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929C1B-AC5B-4ED8-AC2A-9E7A6CCD7434}"/>
              </a:ext>
            </a:extLst>
          </p:cNvPr>
          <p:cNvSpPr/>
          <p:nvPr userDrawn="1"/>
        </p:nvSpPr>
        <p:spPr>
          <a:xfrm>
            <a:off x="6812111" y="6597352"/>
            <a:ext cx="4824536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4C2DC2A-7AD3-6F4B-9793-4D46F9B9B04A}"/>
              </a:ext>
            </a:extLst>
          </p:cNvPr>
          <p:cNvGrpSpPr/>
          <p:nvPr userDrawn="1"/>
        </p:nvGrpSpPr>
        <p:grpSpPr>
          <a:xfrm>
            <a:off x="6092032" y="243840"/>
            <a:ext cx="5848350" cy="6370320"/>
            <a:chOff x="4572000" y="182880"/>
            <a:chExt cx="4389120" cy="4777740"/>
          </a:xfrm>
          <a:solidFill>
            <a:schemeClr val="bg2">
              <a:lumMod val="95000"/>
            </a:schemeClr>
          </a:solidFill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15719CD6-287E-7D46-B37C-232F9862A08E}"/>
                </a:ext>
              </a:extLst>
            </p:cNvPr>
            <p:cNvSpPr/>
            <p:nvPr/>
          </p:nvSpPr>
          <p:spPr>
            <a:xfrm>
              <a:off x="4572000" y="182881"/>
              <a:ext cx="3762704" cy="4777739"/>
            </a:xfrm>
            <a:prstGeom prst="parallelogram">
              <a:avLst>
                <a:gd name="adj" fmla="val 217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8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866752-5609-3E49-AD8F-EEFDD00C0097}"/>
                </a:ext>
              </a:extLst>
            </p:cNvPr>
            <p:cNvSpPr/>
            <p:nvPr/>
          </p:nvSpPr>
          <p:spPr>
            <a:xfrm flipH="1">
              <a:off x="6318988" y="182880"/>
              <a:ext cx="2642132" cy="4777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8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71758-2E52-4942-A1B8-B4035CEF86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7482" y="514354"/>
            <a:ext cx="1922796" cy="1924049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1399">
                <a:solidFill>
                  <a:schemeClr val="bg2"/>
                </a:solidFill>
              </a:defRPr>
            </a:lvl1pPr>
          </a:lstStyle>
          <a:p>
            <a:r>
              <a:rPr lang="en-US"/>
              <a:t>PLACE YOUR PHOTO HERE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3D2AFCB0-B95D-F84C-91FE-5AA4A5FE41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8774" y="2674498"/>
            <a:ext cx="5441644" cy="596555"/>
          </a:xfrm>
          <a:prstGeom prst="rect">
            <a:avLst/>
          </a:prstGeom>
        </p:spPr>
        <p:txBody>
          <a:bodyPr/>
          <a:lstStyle>
            <a:lvl1pPr>
              <a:defRPr sz="4797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Speaker Name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4914BB13-04BF-404C-AA9E-28E69E1D6E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772" y="3407401"/>
            <a:ext cx="5433453" cy="103293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198" b="1" i="0">
                <a:solidFill>
                  <a:schemeClr val="accent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Title</a:t>
            </a:r>
            <a:br>
              <a:rPr lang="en-US"/>
            </a:br>
            <a:r>
              <a:rPr lang="en-US"/>
              <a:t>Company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F242CE12-E6F8-964F-9232-CEBB0225A8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6849" y="4798105"/>
            <a:ext cx="4865378" cy="142527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defRPr lang="en-US" sz="2398" b="0" i="0" kern="1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/</a:t>
            </a:r>
            <a:r>
              <a:rPr lang="en-US" err="1"/>
              <a:t>yourname</a:t>
            </a:r>
            <a:endParaRPr lang="en-US"/>
          </a:p>
          <a:p>
            <a:pPr lvl="0"/>
            <a:r>
              <a:rPr lang="en-US"/>
              <a:t>@</a:t>
            </a:r>
            <a:r>
              <a:rPr lang="en-US" err="1"/>
              <a:t>yourhandle</a:t>
            </a:r>
            <a:endParaRPr lang="en-US"/>
          </a:p>
          <a:p>
            <a:pPr lvl="0"/>
            <a:r>
              <a:rPr lang="en-US" err="1"/>
              <a:t>yourname</a:t>
            </a:r>
            <a:endParaRPr lang="en-US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4C9BAD48-11ED-1C45-8E0B-00EE221E26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01089" y="3667943"/>
            <a:ext cx="3995965" cy="240914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3198" kern="1200" spc="27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l" defTabSz="1218287" rtl="0" eaLnBrk="1" latinLnBrk="0" hangingPunct="1">
              <a:spcAft>
                <a:spcPts val="4264"/>
              </a:spcAft>
              <a:defRPr/>
            </a:pPr>
            <a:r>
              <a:rPr lang="en-US"/>
              <a:t>Click to edit Master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E3F1CDDB-E2E2-5E44-A257-9D44C51E2C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01089" y="780875"/>
            <a:ext cx="3995965" cy="240914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3198" kern="1200" spc="27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l" defTabSz="1218287" rtl="0" eaLnBrk="1" latinLnBrk="0" hangingPunct="1">
              <a:spcAft>
                <a:spcPts val="4264"/>
              </a:spcAft>
              <a:defRPr/>
            </a:pPr>
            <a:r>
              <a:rPr lang="en-US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252208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Conten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468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C8B4-3532-8649-B0E2-C7EDDB2F64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6722" y="583917"/>
            <a:ext cx="11300921" cy="818705"/>
          </a:xfrm>
          <a:prstGeom prst="rect">
            <a:avLst/>
          </a:prstGeom>
        </p:spPr>
        <p:txBody>
          <a:bodyPr/>
          <a:lstStyle>
            <a:lvl1pPr>
              <a:defRPr sz="5329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Slide Title Here</a:t>
            </a:r>
          </a:p>
        </p:txBody>
      </p:sp>
      <p:sp>
        <p:nvSpPr>
          <p:cNvPr id="9" name="Text Placeholder 30">
            <a:extLst>
              <a:ext uri="{FF2B5EF4-FFF2-40B4-BE49-F238E27FC236}">
                <a16:creationId xmlns:a16="http://schemas.microsoft.com/office/drawing/2014/main" id="{74EA10B5-BEA8-DF4A-95CD-639732E6CD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6721" y="2784351"/>
            <a:ext cx="11300921" cy="5207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1218317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3198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1218317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/>
              <a:t>Heading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7B1DCCF-44AE-4447-A5D2-2B31454F7C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6721" y="3436267"/>
            <a:ext cx="11300921" cy="2907536"/>
          </a:xfrm>
          <a:prstGeom prst="rect">
            <a:avLst/>
          </a:prstGeom>
        </p:spPr>
        <p:txBody>
          <a:bodyPr/>
          <a:lstStyle>
            <a:lvl1pPr marL="0" indent="0" algn="l" defTabSz="1218317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lang="en-US" sz="3198" b="0" i="0" kern="1200" dirty="0">
                <a:solidFill>
                  <a:schemeClr val="tx2"/>
                </a:solidFill>
                <a:latin typeface="+mn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1218317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convallis in </a:t>
            </a:r>
            <a:r>
              <a:rPr lang="en-US" err="1"/>
              <a:t>enim</a:t>
            </a:r>
            <a:r>
              <a:rPr lang="en-US"/>
              <a:t> non </a:t>
            </a:r>
            <a:r>
              <a:rPr lang="en-US" err="1"/>
              <a:t>consectetur</a:t>
            </a:r>
            <a:r>
              <a:rPr lang="en-US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35958-0146-4664-AEF0-51E5C356F1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944" y="6475019"/>
            <a:ext cx="1394073" cy="36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57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81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72816"/>
            <a:ext cx="10965657" cy="43533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ing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6797" y="1700808"/>
            <a:ext cx="10908582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AEE9B-DB2D-4E3A-B965-0A66821A52EF}"/>
              </a:ext>
            </a:extLst>
          </p:cNvPr>
          <p:cNvSpPr/>
          <p:nvPr userDrawn="1"/>
        </p:nvSpPr>
        <p:spPr>
          <a:xfrm>
            <a:off x="6812111" y="6453336"/>
            <a:ext cx="4968552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5349D1-E0AC-4884-A962-48789DE0899E}"/>
              </a:ext>
            </a:extLst>
          </p:cNvPr>
          <p:cNvSpPr/>
          <p:nvPr userDrawn="1"/>
        </p:nvSpPr>
        <p:spPr>
          <a:xfrm>
            <a:off x="6812111" y="6453336"/>
            <a:ext cx="4896544" cy="2880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7" y="116632"/>
            <a:ext cx="2084437" cy="208443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23311" y="2135734"/>
            <a:ext cx="1580882" cy="65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Video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97CC515-ADEA-4A84-B896-188A8A8FDAD5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5A9A5-4A24-4F01-9CC7-65EC9F9E0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C38D958-4543-4ECC-A522-04AD63CF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0777" y="-1179512"/>
            <a:ext cx="4571789" cy="464711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31391" y="2109774"/>
            <a:ext cx="1624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Demo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CAB9E4F-14D2-4DFB-9C40-ADE58A343016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E5EDFD-3613-487A-A5B8-6A55440580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375603-BB05-4AB9-9275-5B4582D16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68" y="274638"/>
            <a:ext cx="1100377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868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5231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203" y="274638"/>
            <a:ext cx="1100377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203" y="1600201"/>
            <a:ext cx="109656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0" r:id="rId5"/>
    <p:sldLayoutId id="2147483662" r:id="rId6"/>
    <p:sldLayoutId id="2147483651" r:id="rId7"/>
    <p:sldLayoutId id="2147483665" r:id="rId8"/>
    <p:sldLayoutId id="2147483652" r:id="rId9"/>
    <p:sldLayoutId id="2147483664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rgbClr val="C00000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eard.media/slobsautomatio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BAB4-3E1A-48E2-8211-3D4CB58D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4CB4DEA-A7DE-48DC-AEFD-E36BD0F46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2F43E-BDCA-4AFE-B054-2199D9F3E2C1}"/>
              </a:ext>
            </a:extLst>
          </p:cNvPr>
          <p:cNvSpPr txBox="1"/>
          <p:nvPr/>
        </p:nvSpPr>
        <p:spPr>
          <a:xfrm>
            <a:off x="1123479" y="4437112"/>
            <a:ext cx="6145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Everything is Awesome</a:t>
            </a:r>
          </a:p>
        </p:txBody>
      </p:sp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7CDF2F54-2AF9-4273-B08F-CA7D08744B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6" y="0"/>
            <a:ext cx="1189964" cy="20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0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AD79C8-8558-4B3F-B57E-8BDF51B0F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54" y="1035827"/>
            <a:ext cx="9469354" cy="37699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AF7724-E0D3-4C59-9CDE-94FB166D9AF6}"/>
              </a:ext>
            </a:extLst>
          </p:cNvPr>
          <p:cNvSpPr/>
          <p:nvPr/>
        </p:nvSpPr>
        <p:spPr>
          <a:xfrm>
            <a:off x="4357126" y="5349167"/>
            <a:ext cx="4033031" cy="17322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</p:spTree>
    <p:extLst>
      <p:ext uri="{BB962C8B-B14F-4D97-AF65-F5344CB8AC3E}">
        <p14:creationId xmlns:p14="http://schemas.microsoft.com/office/powerpoint/2010/main" val="288299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3F8ADE-9657-4DCB-A99E-9A7D69CB9F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86" b="24740"/>
          <a:stretch/>
        </p:blipFill>
        <p:spPr>
          <a:xfrm>
            <a:off x="20" y="2242"/>
            <a:ext cx="12184043" cy="6853526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A37D81F-DC47-4098-BEAB-D01AA7CB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 vert="horz" lIns="91380" tIns="45690" rIns="91380" bIns="45690" rtlCol="0" anchor="ctr">
            <a:normAutofit fontScale="2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521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C8C380A7-7D05-4BA1-A794-B6B0470E3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007" y="1013511"/>
            <a:ext cx="10360726" cy="385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97406F-317D-4061-AE6B-534B2D929A29}"/>
              </a:ext>
            </a:extLst>
          </p:cNvPr>
          <p:cNvSpPr txBox="1"/>
          <p:nvPr/>
        </p:nvSpPr>
        <p:spPr>
          <a:xfrm>
            <a:off x="3561435" y="5177122"/>
            <a:ext cx="5061193" cy="584394"/>
          </a:xfrm>
          <a:prstGeom prst="rect">
            <a:avLst/>
          </a:prstGeom>
          <a:solidFill>
            <a:schemeClr val="bg2">
              <a:alpha val="4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198" dirty="0"/>
              <a:t>Originally for Data Scientists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9A9688B-9622-4AB2-BD28-9376ABB9F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39" y="136761"/>
            <a:ext cx="11358124" cy="818172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b="0" dirty="0"/>
              <a:t>So – What IS a </a:t>
            </a:r>
            <a:r>
              <a:rPr lang="en-US" b="0" dirty="0" err="1"/>
              <a:t>Jupyter</a:t>
            </a:r>
            <a:r>
              <a:rPr lang="en-US" b="0" dirty="0"/>
              <a:t> Notebook?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6E37ED-7C0E-4CE5-AE20-75A742FAFFA8}"/>
              </a:ext>
            </a:extLst>
          </p:cNvPr>
          <p:cNvSpPr/>
          <p:nvPr/>
        </p:nvSpPr>
        <p:spPr>
          <a:xfrm>
            <a:off x="5946352" y="2253636"/>
            <a:ext cx="1536251" cy="8873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</p:spTree>
    <p:extLst>
      <p:ext uri="{BB962C8B-B14F-4D97-AF65-F5344CB8AC3E}">
        <p14:creationId xmlns:p14="http://schemas.microsoft.com/office/powerpoint/2010/main" val="324986715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AFF053-5B60-45AF-BB19-615272E7B23F}"/>
              </a:ext>
            </a:extLst>
          </p:cNvPr>
          <p:cNvSpPr txBox="1"/>
          <p:nvPr/>
        </p:nvSpPr>
        <p:spPr>
          <a:xfrm>
            <a:off x="1869879" y="2045262"/>
            <a:ext cx="10042538" cy="1732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328" dirty="0"/>
              <a:t>Document that can contain text, code, images and query results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48D7C57-B603-404A-A874-09176C497C2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b="0" dirty="0"/>
              <a:t>What is a </a:t>
            </a:r>
            <a:r>
              <a:rPr lang="en-US" b="0" dirty="0" err="1"/>
              <a:t>Jupyter</a:t>
            </a:r>
            <a:r>
              <a:rPr lang="en-US" b="0" dirty="0"/>
              <a:t> Notebook?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8960C2-E660-4A95-842E-05AF9B4AE34A}"/>
              </a:ext>
            </a:extLst>
          </p:cNvPr>
          <p:cNvSpPr/>
          <p:nvPr/>
        </p:nvSpPr>
        <p:spPr>
          <a:xfrm>
            <a:off x="4357126" y="5349167"/>
            <a:ext cx="4033031" cy="17322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</p:spTree>
    <p:extLst>
      <p:ext uri="{BB962C8B-B14F-4D97-AF65-F5344CB8AC3E}">
        <p14:creationId xmlns:p14="http://schemas.microsoft.com/office/powerpoint/2010/main" val="426418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AFF053-5B60-45AF-BB19-615272E7B23F}"/>
              </a:ext>
            </a:extLst>
          </p:cNvPr>
          <p:cNvSpPr txBox="1"/>
          <p:nvPr/>
        </p:nvSpPr>
        <p:spPr>
          <a:xfrm>
            <a:off x="1869879" y="2045262"/>
            <a:ext cx="10042538" cy="1732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328" dirty="0"/>
              <a:t>Document that can contain text, code, images and </a:t>
            </a:r>
            <a:r>
              <a:rPr lang="en-GB" sz="5328" dirty="0">
                <a:solidFill>
                  <a:srgbClr val="FFFF00"/>
                </a:solidFill>
                <a:highlight>
                  <a:srgbClr val="000000"/>
                </a:highlight>
              </a:rPr>
              <a:t>query results</a:t>
            </a:r>
            <a:endParaRPr lang="en-GB" sz="5328" dirty="0">
              <a:solidFill>
                <a:srgbClr val="FFFF00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48D7C57-B603-404A-A874-09176C497C2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b="0" dirty="0"/>
              <a:t>What is a </a:t>
            </a:r>
            <a:r>
              <a:rPr lang="en-US" b="0" dirty="0" err="1"/>
              <a:t>Jupyter</a:t>
            </a:r>
            <a:r>
              <a:rPr lang="en-US" b="0" dirty="0"/>
              <a:t> Notebook?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C678D9-7AFB-406D-8F75-260F5D879939}"/>
              </a:ext>
            </a:extLst>
          </p:cNvPr>
          <p:cNvSpPr/>
          <p:nvPr/>
        </p:nvSpPr>
        <p:spPr>
          <a:xfrm>
            <a:off x="4357126" y="5349167"/>
            <a:ext cx="4033031" cy="17322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</p:spTree>
    <p:extLst>
      <p:ext uri="{BB962C8B-B14F-4D97-AF65-F5344CB8AC3E}">
        <p14:creationId xmlns:p14="http://schemas.microsoft.com/office/powerpoint/2010/main" val="130783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2E96DB-EAE9-41CA-BBA9-7F99F6BCD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852" y="1362072"/>
            <a:ext cx="5377414" cy="4133856"/>
          </a:xfrm>
          <a:prstGeom prst="rect">
            <a:avLst/>
          </a:prstGeom>
        </p:spPr>
      </p:pic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53858CF9-A774-40E4-87C5-457DC5D47AE0}"/>
              </a:ext>
            </a:extLst>
          </p:cNvPr>
          <p:cNvSpPr txBox="1">
            <a:spLocks/>
          </p:cNvSpPr>
          <p:nvPr/>
        </p:nvSpPr>
        <p:spPr>
          <a:xfrm>
            <a:off x="7222570" y="1502931"/>
            <a:ext cx="4712666" cy="2082047"/>
          </a:xfrm>
          <a:prstGeom prst="rect">
            <a:avLst/>
          </a:prstGeom>
        </p:spPr>
        <p:txBody>
          <a:bodyPr/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7951">
              <a:spcBef>
                <a:spcPts val="1332"/>
              </a:spcBef>
              <a:buNone/>
            </a:pPr>
            <a:r>
              <a:rPr lang="en-US" sz="4397" dirty="0">
                <a:solidFill>
                  <a:srgbClr val="000000"/>
                </a:solidFill>
                <a:latin typeface="Segoe UI"/>
              </a:rPr>
              <a:t>Cross Platform </a:t>
            </a:r>
            <a:br>
              <a:rPr lang="en-US" sz="4397" dirty="0">
                <a:solidFill>
                  <a:srgbClr val="000000"/>
                </a:solidFill>
                <a:latin typeface="Segoe UI"/>
              </a:rPr>
            </a:br>
            <a:r>
              <a:rPr lang="en-US" sz="4397" dirty="0">
                <a:solidFill>
                  <a:srgbClr val="000000"/>
                </a:solidFill>
                <a:latin typeface="Segoe UI"/>
              </a:rPr>
              <a:t>desktop environment </a:t>
            </a:r>
            <a:br>
              <a:rPr lang="en-US" sz="4397" dirty="0">
                <a:solidFill>
                  <a:srgbClr val="000000"/>
                </a:solidFill>
                <a:latin typeface="Segoe UI"/>
              </a:rPr>
            </a:br>
            <a:r>
              <a:rPr lang="en-US" sz="4397" dirty="0">
                <a:solidFill>
                  <a:srgbClr val="000000"/>
                </a:solidFill>
                <a:latin typeface="Segoe UI"/>
              </a:rPr>
              <a:t>for Data Professionals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BE0565D-0DA6-4B41-B2A4-03FADFACE322}"/>
              </a:ext>
            </a:extLst>
          </p:cNvPr>
          <p:cNvSpPr txBox="1">
            <a:spLocks/>
          </p:cNvSpPr>
          <p:nvPr/>
        </p:nvSpPr>
        <p:spPr>
          <a:xfrm>
            <a:off x="2870967" y="358884"/>
            <a:ext cx="8092596" cy="6690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defTabSz="609158">
              <a:lnSpc>
                <a:spcPts val="4664"/>
              </a:lnSpc>
            </a:pPr>
            <a:r>
              <a:rPr lang="en-GB" sz="4797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What’s Azure Data Studio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D213C4-0DF3-4DE7-9E74-29667535BA3E}"/>
              </a:ext>
            </a:extLst>
          </p:cNvPr>
          <p:cNvSpPr/>
          <p:nvPr/>
        </p:nvSpPr>
        <p:spPr>
          <a:xfrm>
            <a:off x="4359965" y="5350417"/>
            <a:ext cx="4035658" cy="1733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97320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2E96DB-EAE9-41CA-BBA9-7F99F6BCD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50597" y="1564061"/>
            <a:ext cx="5377414" cy="41338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74C625-103D-4FDC-B061-4278C1C84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4185" y="1520995"/>
            <a:ext cx="5703749" cy="4133855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549DB21F-0364-4CD0-ABAC-F3E42E074B71}"/>
              </a:ext>
            </a:extLst>
          </p:cNvPr>
          <p:cNvSpPr txBox="1">
            <a:spLocks/>
          </p:cNvSpPr>
          <p:nvPr/>
        </p:nvSpPr>
        <p:spPr>
          <a:xfrm>
            <a:off x="1422063" y="512333"/>
            <a:ext cx="9339938" cy="934234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defTabSz="609158">
              <a:lnSpc>
                <a:spcPts val="4664"/>
              </a:lnSpc>
            </a:pPr>
            <a:r>
              <a:rPr lang="en-GB" sz="4797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Looks Like Visual Studio Code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DF4EB9-C636-4B44-BA8F-F33D769E4BF9}"/>
              </a:ext>
            </a:extLst>
          </p:cNvPr>
          <p:cNvSpPr/>
          <p:nvPr/>
        </p:nvSpPr>
        <p:spPr>
          <a:xfrm>
            <a:off x="4263985" y="2036091"/>
            <a:ext cx="4033031" cy="27858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</p:spTree>
    <p:extLst>
      <p:ext uri="{BB962C8B-B14F-4D97-AF65-F5344CB8AC3E}">
        <p14:creationId xmlns:p14="http://schemas.microsoft.com/office/powerpoint/2010/main" val="3817831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2E96DB-EAE9-41CA-BBA9-7F99F6BCD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94" y="1248243"/>
            <a:ext cx="5377414" cy="41338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74C625-103D-4FDC-B061-4278C1C84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908" y="1248244"/>
            <a:ext cx="5703749" cy="4133855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549DB21F-0364-4CD0-ABAC-F3E42E074B71}"/>
              </a:ext>
            </a:extLst>
          </p:cNvPr>
          <p:cNvSpPr txBox="1">
            <a:spLocks/>
          </p:cNvSpPr>
          <p:nvPr/>
        </p:nvSpPr>
        <p:spPr>
          <a:xfrm>
            <a:off x="1422063" y="512333"/>
            <a:ext cx="9339938" cy="934234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defTabSz="609158">
              <a:lnSpc>
                <a:spcPts val="4664"/>
              </a:lnSpc>
              <a:defRPr/>
            </a:pPr>
            <a:r>
              <a:rPr lang="en-GB" sz="4797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Looks Like Visual Studio Code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43C4EC-5E63-4F62-BC61-7987718DCDEC}"/>
              </a:ext>
            </a:extLst>
          </p:cNvPr>
          <p:cNvSpPr/>
          <p:nvPr/>
        </p:nvSpPr>
        <p:spPr>
          <a:xfrm>
            <a:off x="4359965" y="5350417"/>
            <a:ext cx="4035658" cy="1733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515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21049759">
            <a:off x="735499" y="1929756"/>
            <a:ext cx="6836306" cy="327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1493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Time For </a:t>
            </a:r>
            <a:br>
              <a:rPr lang="en-GB" sz="11493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</a:br>
            <a:r>
              <a:rPr lang="en-GB" sz="11493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A DEMO</a:t>
            </a:r>
          </a:p>
        </p:txBody>
      </p:sp>
      <p:pic>
        <p:nvPicPr>
          <p:cNvPr id="9" name="Picture 8" descr="A person wearing a hat&#10;&#10;Description generated with high confidence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0827" y="1296789"/>
            <a:ext cx="2693128" cy="477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97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D8D680E-42BF-4CF4-804F-97D5AD4D6514}"/>
              </a:ext>
            </a:extLst>
          </p:cNvPr>
          <p:cNvSpPr/>
          <p:nvPr/>
        </p:nvSpPr>
        <p:spPr>
          <a:xfrm>
            <a:off x="1009005" y="122084"/>
            <a:ext cx="7601846" cy="922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396" dirty="0"/>
              <a:t>Wondering how I did this?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CF7036-3354-4E9E-8087-0B0C624C68B3}"/>
              </a:ext>
            </a:extLst>
          </p:cNvPr>
          <p:cNvSpPr/>
          <p:nvPr/>
        </p:nvSpPr>
        <p:spPr>
          <a:xfrm>
            <a:off x="4353764" y="1360992"/>
            <a:ext cx="7601846" cy="922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396" dirty="0"/>
              <a:t>Bit of PowerShell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1E351A-22AD-40CE-8D24-E0E961377954}"/>
              </a:ext>
            </a:extLst>
          </p:cNvPr>
          <p:cNvSpPr/>
          <p:nvPr/>
        </p:nvSpPr>
        <p:spPr>
          <a:xfrm>
            <a:off x="1009005" y="2599901"/>
            <a:ext cx="7601846" cy="922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396" dirty="0"/>
              <a:t>PowerPoint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19C689-A717-455E-8336-7F4A72444CFF}"/>
              </a:ext>
            </a:extLst>
          </p:cNvPr>
          <p:cNvSpPr/>
          <p:nvPr/>
        </p:nvSpPr>
        <p:spPr>
          <a:xfrm>
            <a:off x="4037447" y="3522630"/>
            <a:ext cx="7601846" cy="922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396" dirty="0"/>
              <a:t>And </a:t>
            </a:r>
            <a:r>
              <a:rPr lang="en-GB" sz="5396" dirty="0" err="1"/>
              <a:t>StreamLabs</a:t>
            </a:r>
            <a:r>
              <a:rPr lang="en-GB" sz="5396" dirty="0"/>
              <a:t> </a:t>
            </a:r>
            <a:r>
              <a:rPr lang="en-GB" sz="5396" dirty="0" err="1"/>
              <a:t>Obs</a:t>
            </a:r>
            <a:endParaRPr lang="en-GB" sz="5396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B78A7-2F52-4B43-8817-4EEA55BA7D1A}"/>
              </a:ext>
            </a:extLst>
          </p:cNvPr>
          <p:cNvSpPr/>
          <p:nvPr/>
        </p:nvSpPr>
        <p:spPr>
          <a:xfrm>
            <a:off x="835448" y="4811329"/>
            <a:ext cx="11120164" cy="92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396" dirty="0">
                <a:hlinkClick r:id="rId3"/>
              </a:rPr>
              <a:t>https://beard.media/slobsautomation</a:t>
            </a:r>
            <a:r>
              <a:rPr lang="en-GB" sz="5396" dirty="0"/>
              <a:t> 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AE7D243-C3EA-421E-95CE-30577632D5AF}"/>
              </a:ext>
            </a:extLst>
          </p:cNvPr>
          <p:cNvSpPr/>
          <p:nvPr/>
        </p:nvSpPr>
        <p:spPr>
          <a:xfrm>
            <a:off x="9338016" y="220903"/>
            <a:ext cx="2846046" cy="2714136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</p:spTree>
    <p:extLst>
      <p:ext uri="{BB962C8B-B14F-4D97-AF65-F5344CB8AC3E}">
        <p14:creationId xmlns:p14="http://schemas.microsoft.com/office/powerpoint/2010/main" val="728870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person wearing glasses&#10;&#10;Description automatically generated">
            <a:extLst>
              <a:ext uri="{FF2B5EF4-FFF2-40B4-BE49-F238E27FC236}">
                <a16:creationId xmlns:a16="http://schemas.microsoft.com/office/drawing/2014/main" id="{AFB66943-7294-4E4C-B3C6-B5732CEFE1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5" b="26315"/>
          <a:stretch/>
        </p:blipFill>
        <p:spPr>
          <a:xfrm>
            <a:off x="1370064" y="287800"/>
            <a:ext cx="1922796" cy="1922796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7CDD28B-880D-224A-B5B7-220E5C3E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550" y="2634718"/>
            <a:ext cx="5441644" cy="596167"/>
          </a:xfrm>
        </p:spPr>
        <p:txBody>
          <a:bodyPr>
            <a:normAutofit fontScale="90000"/>
          </a:bodyPr>
          <a:lstStyle/>
          <a:p>
            <a:r>
              <a:rPr lang="en-US" dirty="0"/>
              <a:t>Rob Sewell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531B36-7C51-6941-872A-82A5567671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4125" y="3429000"/>
            <a:ext cx="5433452" cy="10322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Consultant</a:t>
            </a:r>
            <a:br>
              <a:rPr lang="en-US" dirty="0"/>
            </a:br>
            <a:r>
              <a:rPr lang="en-US" dirty="0"/>
              <a:t>Sewells Consulting Ltd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341DD-E3D0-8A48-8284-8EF6933ED0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4126" y="4659377"/>
            <a:ext cx="4865377" cy="1424349"/>
          </a:xfrm>
        </p:spPr>
        <p:txBody>
          <a:bodyPr>
            <a:normAutofit fontScale="92500" lnSpcReduction="10000"/>
          </a:bodyPr>
          <a:lstStyle/>
          <a:p>
            <a:r>
              <a:rPr lang="en-US" sz="2798" dirty="0" err="1"/>
              <a:t>beard.media</a:t>
            </a:r>
            <a:r>
              <a:rPr lang="en-US" sz="2798" dirty="0"/>
              <a:t>\book</a:t>
            </a:r>
          </a:p>
          <a:p>
            <a:r>
              <a:rPr lang="en-US" dirty="0"/>
              <a:t>@sqldbawithbeard</a:t>
            </a:r>
          </a:p>
          <a:p>
            <a:r>
              <a:rPr lang="en-US" dirty="0"/>
              <a:t>blog.robsewell.com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70F01EC5-F4A4-4C4C-9209-F24F0BD3C1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29912" y="3574156"/>
            <a:ext cx="4865377" cy="24075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97" dirty="0" err="1"/>
              <a:t>dbatoolsMoL</a:t>
            </a:r>
            <a:br>
              <a:rPr lang="en-US" sz="3597" dirty="0"/>
            </a:br>
            <a:r>
              <a:rPr lang="en-US" sz="3597" dirty="0"/>
              <a:t>dbachecks</a:t>
            </a:r>
          </a:p>
          <a:p>
            <a:pPr marL="0" indent="0">
              <a:buNone/>
            </a:pPr>
            <a:r>
              <a:rPr lang="en-US" sz="3597" dirty="0" err="1"/>
              <a:t>ADSNotebooks</a:t>
            </a:r>
            <a:br>
              <a:rPr lang="en-US" sz="3597" dirty="0"/>
            </a:br>
            <a:r>
              <a:rPr lang="en-US" sz="3597" dirty="0"/>
              <a:t>PowerShell Community </a:t>
            </a:r>
          </a:p>
          <a:p>
            <a:pPr marL="0" indent="0">
              <a:buNone/>
            </a:pPr>
            <a:r>
              <a:rPr lang="en-US" sz="3597" dirty="0"/>
              <a:t>Data Community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71156FC7-067B-BD43-B943-9ACCD79003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60134" y="1050275"/>
            <a:ext cx="4435155" cy="19227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97" dirty="0"/>
              <a:t>Bearded Consultant</a:t>
            </a:r>
          </a:p>
          <a:p>
            <a:pPr marL="0" indent="0">
              <a:buNone/>
            </a:pPr>
            <a:r>
              <a:rPr lang="en-US" sz="3597" dirty="0"/>
              <a:t>Automator</a:t>
            </a:r>
          </a:p>
          <a:p>
            <a:pPr marL="0" indent="0">
              <a:buNone/>
            </a:pPr>
            <a:r>
              <a:rPr lang="en-US" sz="3597" dirty="0"/>
              <a:t>Trainer</a:t>
            </a:r>
          </a:p>
          <a:p>
            <a:pPr marL="0" indent="0">
              <a:buNone/>
            </a:pPr>
            <a:r>
              <a:rPr lang="en-US" sz="3597" dirty="0"/>
              <a:t>Dual MVP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35D441A-76EC-F842-9DF7-75714A4311C4}"/>
              </a:ext>
            </a:extLst>
          </p:cNvPr>
          <p:cNvCxnSpPr>
            <a:cxnSpLocks/>
          </p:cNvCxnSpPr>
          <p:nvPr/>
        </p:nvCxnSpPr>
        <p:spPr>
          <a:xfrm flipH="1">
            <a:off x="7461537" y="3574156"/>
            <a:ext cx="4048516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3137BD-6200-4438-9EED-4111156C75F5}"/>
              </a:ext>
            </a:extLst>
          </p:cNvPr>
          <p:cNvSpPr txBox="1"/>
          <p:nvPr/>
        </p:nvSpPr>
        <p:spPr>
          <a:xfrm>
            <a:off x="5078703" y="2646109"/>
            <a:ext cx="2055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>
                <a:solidFill>
                  <a:schemeClr val="tx2"/>
                </a:solidFill>
              </a:rPr>
              <a:t>He/Him</a:t>
            </a:r>
            <a:r>
              <a:rPr lang="en-CA" sz="1800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194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person wearing glasses&#10;&#10;Description automatically generated">
            <a:extLst>
              <a:ext uri="{FF2B5EF4-FFF2-40B4-BE49-F238E27FC236}">
                <a16:creationId xmlns:a16="http://schemas.microsoft.com/office/drawing/2014/main" id="{AFB66943-7294-4E4C-B3C6-B5732CEFE1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5" b="26315"/>
          <a:stretch/>
        </p:blipFill>
        <p:spPr>
          <a:xfrm>
            <a:off x="1370064" y="287800"/>
            <a:ext cx="1922796" cy="1922796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7CDD28B-880D-224A-B5B7-220E5C3E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550" y="2634718"/>
            <a:ext cx="5441644" cy="596167"/>
          </a:xfrm>
        </p:spPr>
        <p:txBody>
          <a:bodyPr>
            <a:normAutofit fontScale="90000"/>
          </a:bodyPr>
          <a:lstStyle/>
          <a:p>
            <a:r>
              <a:rPr lang="en-US" dirty="0"/>
              <a:t>Rob Sewell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531B36-7C51-6941-872A-82A5567671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4125" y="3429000"/>
            <a:ext cx="5433452" cy="10322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Consultant</a:t>
            </a:r>
            <a:br>
              <a:rPr lang="en-US" dirty="0"/>
            </a:br>
            <a:r>
              <a:rPr lang="en-US" dirty="0"/>
              <a:t>Sewells Consulting Ltd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341DD-E3D0-8A48-8284-8EF6933ED0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4126" y="4659377"/>
            <a:ext cx="4865377" cy="1424349"/>
          </a:xfrm>
        </p:spPr>
        <p:txBody>
          <a:bodyPr>
            <a:normAutofit fontScale="92500" lnSpcReduction="10000"/>
          </a:bodyPr>
          <a:lstStyle/>
          <a:p>
            <a:r>
              <a:rPr lang="en-US" sz="2798" dirty="0" err="1"/>
              <a:t>beard.media</a:t>
            </a:r>
            <a:r>
              <a:rPr lang="en-US" sz="2798" dirty="0"/>
              <a:t>\book</a:t>
            </a:r>
          </a:p>
          <a:p>
            <a:r>
              <a:rPr lang="en-US" dirty="0"/>
              <a:t>@sqldbawithbeard</a:t>
            </a:r>
          </a:p>
          <a:p>
            <a:r>
              <a:rPr lang="en-US" dirty="0"/>
              <a:t>blog.robsewell.com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70F01EC5-F4A4-4C4C-9209-F24F0BD3C1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29912" y="3574156"/>
            <a:ext cx="4865377" cy="24075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97" dirty="0" err="1"/>
              <a:t>dbatoolsMoL</a:t>
            </a:r>
            <a:br>
              <a:rPr lang="en-US" sz="3597" dirty="0"/>
            </a:br>
            <a:r>
              <a:rPr lang="en-US" sz="3597" dirty="0"/>
              <a:t>dbachecks</a:t>
            </a:r>
          </a:p>
          <a:p>
            <a:pPr marL="0" indent="0">
              <a:buNone/>
            </a:pPr>
            <a:r>
              <a:rPr lang="en-US" sz="3597" dirty="0" err="1"/>
              <a:t>ADSNotebooks</a:t>
            </a:r>
            <a:br>
              <a:rPr lang="en-US" sz="3597" dirty="0"/>
            </a:br>
            <a:r>
              <a:rPr lang="en-US" sz="3597" dirty="0"/>
              <a:t>PowerShell Community </a:t>
            </a:r>
          </a:p>
          <a:p>
            <a:pPr marL="0" indent="0">
              <a:buNone/>
            </a:pPr>
            <a:r>
              <a:rPr lang="en-US" sz="3597" dirty="0"/>
              <a:t>Data Community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71156FC7-067B-BD43-B943-9ACCD79003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60134" y="1050275"/>
            <a:ext cx="4435155" cy="19227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97" dirty="0"/>
              <a:t>Bearded Consultant</a:t>
            </a:r>
          </a:p>
          <a:p>
            <a:pPr marL="0" indent="0">
              <a:buNone/>
            </a:pPr>
            <a:r>
              <a:rPr lang="en-US" sz="3597" dirty="0"/>
              <a:t>Automator</a:t>
            </a:r>
          </a:p>
          <a:p>
            <a:pPr marL="0" indent="0">
              <a:buNone/>
            </a:pPr>
            <a:r>
              <a:rPr lang="en-US" sz="3597" dirty="0"/>
              <a:t>Trainer</a:t>
            </a:r>
          </a:p>
          <a:p>
            <a:pPr marL="0" indent="0">
              <a:buNone/>
            </a:pPr>
            <a:r>
              <a:rPr lang="en-US" sz="3597" dirty="0"/>
              <a:t>Dual MVP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35D441A-76EC-F842-9DF7-75714A4311C4}"/>
              </a:ext>
            </a:extLst>
          </p:cNvPr>
          <p:cNvCxnSpPr>
            <a:cxnSpLocks/>
          </p:cNvCxnSpPr>
          <p:nvPr/>
        </p:nvCxnSpPr>
        <p:spPr>
          <a:xfrm flipH="1">
            <a:off x="7461537" y="3574156"/>
            <a:ext cx="4048516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CA9E83D9-54F1-460E-9B77-F8ABEEBC5544}"/>
              </a:ext>
            </a:extLst>
          </p:cNvPr>
          <p:cNvSpPr/>
          <p:nvPr/>
        </p:nvSpPr>
        <p:spPr>
          <a:xfrm>
            <a:off x="1286534" y="287800"/>
            <a:ext cx="2006326" cy="1922795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</p:spTree>
    <p:extLst>
      <p:ext uri="{BB962C8B-B14F-4D97-AF65-F5344CB8AC3E}">
        <p14:creationId xmlns:p14="http://schemas.microsoft.com/office/powerpoint/2010/main" val="338345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person wearing glasses&#10;&#10;Description automatically generated">
            <a:extLst>
              <a:ext uri="{FF2B5EF4-FFF2-40B4-BE49-F238E27FC236}">
                <a16:creationId xmlns:a16="http://schemas.microsoft.com/office/drawing/2014/main" id="{AFB66943-7294-4E4C-B3C6-B5732CEFE1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5" b="26315"/>
          <a:stretch/>
        </p:blipFill>
        <p:spPr>
          <a:xfrm>
            <a:off x="1370064" y="287800"/>
            <a:ext cx="1922796" cy="1922796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7CDD28B-880D-224A-B5B7-220E5C3E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550" y="2634718"/>
            <a:ext cx="5441644" cy="596167"/>
          </a:xfrm>
        </p:spPr>
        <p:txBody>
          <a:bodyPr>
            <a:normAutofit fontScale="90000"/>
          </a:bodyPr>
          <a:lstStyle/>
          <a:p>
            <a:r>
              <a:rPr lang="en-US" dirty="0"/>
              <a:t>Rob Sewell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531B36-7C51-6941-872A-82A5567671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4125" y="3429000"/>
            <a:ext cx="5433452" cy="10322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Consultant</a:t>
            </a:r>
            <a:br>
              <a:rPr lang="en-US" dirty="0"/>
            </a:br>
            <a:r>
              <a:rPr lang="en-US" dirty="0"/>
              <a:t>Sewells Consulting Ltd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341DD-E3D0-8A48-8284-8EF6933ED0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4126" y="4659377"/>
            <a:ext cx="4865377" cy="1424349"/>
          </a:xfrm>
        </p:spPr>
        <p:txBody>
          <a:bodyPr>
            <a:normAutofit fontScale="92500" lnSpcReduction="10000"/>
          </a:bodyPr>
          <a:lstStyle/>
          <a:p>
            <a:r>
              <a:rPr lang="en-US" sz="2798" dirty="0" err="1"/>
              <a:t>beard.media</a:t>
            </a:r>
            <a:r>
              <a:rPr lang="en-US" sz="2798" dirty="0"/>
              <a:t>\book</a:t>
            </a:r>
          </a:p>
          <a:p>
            <a:r>
              <a:rPr lang="en-US" dirty="0"/>
              <a:t>@sqldbawithbeard</a:t>
            </a:r>
          </a:p>
          <a:p>
            <a:r>
              <a:rPr lang="en-US" dirty="0"/>
              <a:t>blog.robsewell.com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70F01EC5-F4A4-4C4C-9209-F24F0BD3C1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29912" y="3574156"/>
            <a:ext cx="4865377" cy="24075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97" dirty="0" err="1"/>
              <a:t>dbatoolsMoL</a:t>
            </a:r>
            <a:br>
              <a:rPr lang="en-US" sz="3597" dirty="0"/>
            </a:br>
            <a:r>
              <a:rPr lang="en-US" sz="3597" dirty="0"/>
              <a:t>dbachecks</a:t>
            </a:r>
          </a:p>
          <a:p>
            <a:pPr marL="0" indent="0">
              <a:buNone/>
            </a:pPr>
            <a:r>
              <a:rPr lang="en-US" sz="3597" dirty="0" err="1"/>
              <a:t>ADSNotebooks</a:t>
            </a:r>
            <a:br>
              <a:rPr lang="en-US" sz="3597" dirty="0"/>
            </a:br>
            <a:r>
              <a:rPr lang="en-US" sz="3597" dirty="0"/>
              <a:t>PowerShell Community </a:t>
            </a:r>
          </a:p>
          <a:p>
            <a:pPr marL="0" indent="0">
              <a:buNone/>
            </a:pPr>
            <a:r>
              <a:rPr lang="en-US" sz="3597" dirty="0"/>
              <a:t>Data Community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71156FC7-067B-BD43-B943-9ACCD79003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60134" y="1050275"/>
            <a:ext cx="4435155" cy="19227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97" dirty="0"/>
              <a:t>Bearded Consultant</a:t>
            </a:r>
          </a:p>
          <a:p>
            <a:pPr marL="0" indent="0">
              <a:buNone/>
            </a:pPr>
            <a:r>
              <a:rPr lang="en-US" sz="3597" dirty="0"/>
              <a:t>Automator</a:t>
            </a:r>
          </a:p>
          <a:p>
            <a:pPr marL="0" indent="0">
              <a:buNone/>
            </a:pPr>
            <a:r>
              <a:rPr lang="en-US" sz="3597" dirty="0"/>
              <a:t>Trainer</a:t>
            </a:r>
          </a:p>
          <a:p>
            <a:pPr marL="0" indent="0">
              <a:buNone/>
            </a:pPr>
            <a:r>
              <a:rPr lang="en-US" sz="3597" dirty="0"/>
              <a:t>Dual MVP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35D441A-76EC-F842-9DF7-75714A4311C4}"/>
              </a:ext>
            </a:extLst>
          </p:cNvPr>
          <p:cNvCxnSpPr>
            <a:cxnSpLocks/>
          </p:cNvCxnSpPr>
          <p:nvPr/>
        </p:nvCxnSpPr>
        <p:spPr>
          <a:xfrm flipH="1">
            <a:off x="7461537" y="3574156"/>
            <a:ext cx="4048516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CA9E83D9-54F1-460E-9B77-F8ABEEBC5544}"/>
              </a:ext>
            </a:extLst>
          </p:cNvPr>
          <p:cNvSpPr/>
          <p:nvPr/>
        </p:nvSpPr>
        <p:spPr>
          <a:xfrm>
            <a:off x="1286534" y="287800"/>
            <a:ext cx="2006326" cy="1922795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191D4F-1C19-4329-809D-57D01FAFD975}"/>
              </a:ext>
            </a:extLst>
          </p:cNvPr>
          <p:cNvSpPr/>
          <p:nvPr/>
        </p:nvSpPr>
        <p:spPr>
          <a:xfrm>
            <a:off x="5404820" y="2743660"/>
            <a:ext cx="6779243" cy="41121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</p:spTree>
    <p:extLst>
      <p:ext uri="{BB962C8B-B14F-4D97-AF65-F5344CB8AC3E}">
        <p14:creationId xmlns:p14="http://schemas.microsoft.com/office/powerpoint/2010/main" val="23744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68860F-8425-4043-8A4C-4D644DAF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Ask me questions anytime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C2DA5-65BC-4ECA-B53E-3613AA5B3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3448973"/>
          </a:xfrm>
        </p:spPr>
        <p:txBody>
          <a:bodyPr>
            <a:normAutofit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dirty="0"/>
              <a:t>Slides are always here - https://beard.media/presentations</a:t>
            </a:r>
            <a:br>
              <a:rPr lang="en-GB" dirty="0"/>
            </a:br>
            <a:r>
              <a:rPr lang="en-GB" dirty="0"/>
              <a:t>Notebooks are here - https://beard.media/Notebooks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@SQLDbaWithBeard – Is where to find me later</a:t>
            </a:r>
            <a:br>
              <a:rPr lang="en-GB" dirty="0"/>
            </a:br>
            <a:br>
              <a:rPr lang="en-GB" dirty="0"/>
            </a:br>
            <a:r>
              <a:rPr lang="en-GB" dirty="0"/>
              <a:t>blog.robsewell.com – Is where to read things!</a:t>
            </a:r>
          </a:p>
        </p:txBody>
      </p:sp>
    </p:spTree>
    <p:extLst>
      <p:ext uri="{BB962C8B-B14F-4D97-AF65-F5344CB8AC3E}">
        <p14:creationId xmlns:p14="http://schemas.microsoft.com/office/powerpoint/2010/main" val="160514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5B125FC-C287-4066-AB15-E95B1DA8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 Quiz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2BE439F-6482-461C-B5AB-36EF0E8B2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In organisations – where is most data used ?</a:t>
            </a:r>
          </a:p>
        </p:txBody>
      </p:sp>
    </p:spTree>
    <p:extLst>
      <p:ext uri="{BB962C8B-B14F-4D97-AF65-F5344CB8AC3E}">
        <p14:creationId xmlns:p14="http://schemas.microsoft.com/office/powerpoint/2010/main" val="89549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BAAA64-78B7-4A39-9359-FC45F2B86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39" y="371368"/>
            <a:ext cx="10153385" cy="53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7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10E737D-0828-4570-8C55-6961A5FBB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55" y="318880"/>
            <a:ext cx="5540048" cy="554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EC81BB-0DA5-451F-BF44-155B5EAA8FD7}"/>
              </a:ext>
            </a:extLst>
          </p:cNvPr>
          <p:cNvSpPr/>
          <p:nvPr/>
        </p:nvSpPr>
        <p:spPr>
          <a:xfrm>
            <a:off x="6668096" y="957666"/>
            <a:ext cx="5328592" cy="50851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64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A3B62B-5B55-4AE2-9410-365EF8F24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57" y="782659"/>
            <a:ext cx="9313581" cy="17400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5C6AD4-D2E0-41DC-B0C2-4DA0FBD2B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803" y="2945306"/>
            <a:ext cx="8377404" cy="23029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595DE0-536E-4683-998E-8BDF14976318}"/>
              </a:ext>
            </a:extLst>
          </p:cNvPr>
          <p:cNvSpPr/>
          <p:nvPr/>
        </p:nvSpPr>
        <p:spPr>
          <a:xfrm>
            <a:off x="4357126" y="5349167"/>
            <a:ext cx="4033031" cy="17322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</p:spTree>
    <p:extLst>
      <p:ext uri="{BB962C8B-B14F-4D97-AF65-F5344CB8AC3E}">
        <p14:creationId xmlns:p14="http://schemas.microsoft.com/office/powerpoint/2010/main" val="334014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QLServerGeeks-Summi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FC8604"/>
      </a:accent3>
      <a:accent4>
        <a:srgbClr val="92CDDC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1538</TotalTime>
  <Words>346</Words>
  <Application>Microsoft Office PowerPoint</Application>
  <PresentationFormat>Custom</PresentationFormat>
  <Paragraphs>95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AppleStorm</vt:lpstr>
      <vt:lpstr>Arial</vt:lpstr>
      <vt:lpstr>Calibri</vt:lpstr>
      <vt:lpstr>Consolas</vt:lpstr>
      <vt:lpstr>Segoe UI</vt:lpstr>
      <vt:lpstr>Segoe UI Semibold</vt:lpstr>
      <vt:lpstr>Office Theme</vt:lpstr>
      <vt:lpstr>PowerPoint Presentation</vt:lpstr>
      <vt:lpstr>Rob Sewell</vt:lpstr>
      <vt:lpstr>Rob Sewell</vt:lpstr>
      <vt:lpstr>Rob Sewell</vt:lpstr>
      <vt:lpstr>Ask me questions anytime</vt:lpstr>
      <vt:lpstr>Pop 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 – What IS a Jupyter Notebook?</vt:lpstr>
      <vt:lpstr>What is a Jupyter Notebook?</vt:lpstr>
      <vt:lpstr>What is a Jupyter Notebook?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user_1</dc:creator>
  <cp:lastModifiedBy>Rob Sewell</cp:lastModifiedBy>
  <cp:revision>116</cp:revision>
  <dcterms:created xsi:type="dcterms:W3CDTF">2015-07-09T13:59:10Z</dcterms:created>
  <dcterms:modified xsi:type="dcterms:W3CDTF">2021-02-20T11:40:35Z</dcterms:modified>
</cp:coreProperties>
</file>