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7E3C-BAF1-E82C-5DB7-2550AB07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07767-389B-4CC2-0DA4-EB1CEE22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69B4B-2405-00E1-B11F-1ED78085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905-DCEB-4DF1-8108-8CB045DD56B3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D966-CE75-644E-B6F5-1E6CFA44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EDB7-FDDC-CDDF-E91F-1A1BAF5F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1DB7-F6BE-4672-9830-33B1265F8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56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39A-E59C-DF31-BBEF-9F734D14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2A96E-022B-07BC-ACD4-020B661B8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A61B-76C5-740A-2099-CDD0F950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905-DCEB-4DF1-8108-8CB045DD56B3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F4F07-3F53-96D8-5ABE-7B27FF05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189E-4FF1-C0EC-7C38-B0D08C41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1DB7-F6BE-4672-9830-33B1265F8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06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63726-977D-FBFF-01C2-61156A666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CAD20-DD7D-EA99-D7DD-E8D07AA0E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004E1-1FB5-D3F9-D5E3-310938D7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905-DCEB-4DF1-8108-8CB045DD56B3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5647C-2629-DC65-E505-A953760B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3E80-EB38-D48B-6D30-0D4F8855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1DB7-F6BE-4672-9830-33B1265F8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06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9E1037-612E-25A9-5F2C-3CA3382A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59267"/>
            <a:ext cx="12048067" cy="891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001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9417-632E-6137-0AB5-BFDEC4A0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E619-7FD0-78D2-DA78-7974DDE0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F4AF2-06A4-4F44-1AE0-0125BD14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905-DCEB-4DF1-8108-8CB045DD56B3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6777-A702-F95C-0AF5-EA018585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396E2-407B-9643-1283-15FFFC49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1DB7-F6BE-4672-9830-33B1265F8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0513-E860-D555-2D32-C3B1E30C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4511-65ED-89D8-2E31-31C2BAC9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F149-40EA-34D7-3197-2E3C4462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905-DCEB-4DF1-8108-8CB045DD56B3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E2A1-CD44-BD5B-8E27-8BA83329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E556C-D03E-78C7-53B7-88EED47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1DB7-F6BE-4672-9830-33B1265F8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39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462B-5016-1958-674F-38B0E554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5289-5BA4-2A53-1742-E52ADFA0E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A22B8-6105-94DF-FBBE-E75670901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FCDAD-205F-A8C0-820C-679094D8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905-DCEB-4DF1-8108-8CB045DD56B3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46218-A791-F44A-C32F-67B30851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8FE6-2DD5-B272-8DEB-E4CCA4FC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1DB7-F6BE-4672-9830-33B1265F8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9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BC8C-B536-7E56-2BC6-97909AC7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E9DFE-DA4E-1731-6595-24DA3C80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C6B63-F09A-1B27-0717-117E4A961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477B6-C74C-EA35-05C6-DE0D47C18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8CB9F-A41F-FF88-B19C-5EAE514FC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D2792-906C-4BFC-BDE6-634225FB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905-DCEB-4DF1-8108-8CB045DD56B3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F2FA9-583C-45F3-0BC7-94957B37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881D7-8B1D-2645-5208-BA042065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1DB7-F6BE-4672-9830-33B1265F8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0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F5D5-222B-5E2D-2FA8-F02DDDD9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47A89-612C-6163-56EA-E3BA742F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905-DCEB-4DF1-8108-8CB045DD56B3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A149A-0963-280A-1BAB-B8F573A5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D8740-41AC-2E99-411C-AFEE4391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1DB7-F6BE-4672-9830-33B1265F8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6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0C14B-C92C-810C-F310-B7EB193C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905-DCEB-4DF1-8108-8CB045DD56B3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A3537-5597-2883-40F5-1BC5B748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CCB85-06A6-1338-4380-B94D053E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1DB7-F6BE-4672-9830-33B1265F8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0959-1012-C36B-75EA-44F6F506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A0C7-AB38-2791-4741-8BF9785B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4AC50-C3AD-F4E0-9D12-751322491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2A924-F641-EDE2-240F-8FCB3C6F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905-DCEB-4DF1-8108-8CB045DD56B3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164D0-5C46-041A-35A1-BAE57D4C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C1A32-98C5-EBE5-6796-C1A3A22A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1DB7-F6BE-4672-9830-33B1265F8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38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87DC-A863-F966-BE52-F10C1868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BCB2D-4316-BE39-A1C8-73A15BF14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74D01-24C3-7CCA-8CA1-E39ED5190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35FD-0F5A-2792-7E45-701727BC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905-DCEB-4DF1-8108-8CB045DD56B3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51AEC-F0A8-AFD5-2629-6209EF97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158D-422A-D93A-5393-126393C7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1DB7-F6BE-4672-9830-33B1265F8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36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0E379-24D2-C5B2-AFB8-F94A4AC4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25E2-1E62-3999-A7C7-A31562D8F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94BFA-0119-D6F0-80B0-01442B967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C9905-DCEB-4DF1-8108-8CB045DD56B3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F690-2E70-0F83-6D27-FAE38851D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A0723-1059-0904-6642-DB78212EA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1DB7-F6BE-4672-9830-33B1265F8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77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qlbits.io/agenda" TargetMode="External"/><Relationship Id="rId7" Type="http://schemas.openxmlformats.org/officeDocument/2006/relationships/hyperlink" Target="https://sqlbits.io/mastod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qlbits.io/twitter" TargetMode="External"/><Relationship Id="rId5" Type="http://schemas.openxmlformats.org/officeDocument/2006/relationships/hyperlink" Target="https://sqlbits.io/youtube" TargetMode="External"/><Relationship Id="rId4" Type="http://schemas.openxmlformats.org/officeDocument/2006/relationships/hyperlink" Target="https://sqlbits.io/training-day-agen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6834D-0BE8-F47E-3615-51822CCF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30C6AB-91B5-7818-2A90-33866A2161BD}"/>
              </a:ext>
            </a:extLst>
          </p:cNvPr>
          <p:cNvSpPr txBox="1"/>
          <p:nvPr/>
        </p:nvSpPr>
        <p:spPr>
          <a:xfrm rot="19736600">
            <a:off x="-685732" y="486122"/>
            <a:ext cx="4427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EC8631"/>
                </a:solidFill>
              </a:rPr>
              <a:t>Register Now</a:t>
            </a:r>
            <a:br>
              <a:rPr lang="en-GB" sz="2400" b="1" dirty="0">
                <a:solidFill>
                  <a:srgbClr val="EC8631"/>
                </a:solidFill>
              </a:rPr>
            </a:br>
            <a:br>
              <a:rPr lang="en-GB" sz="2400" b="1" dirty="0">
                <a:solidFill>
                  <a:srgbClr val="EC863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sqlbits.io/register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8FA2B-86AC-65F0-9BB4-845966CC4928}"/>
              </a:ext>
            </a:extLst>
          </p:cNvPr>
          <p:cNvSpPr txBox="1"/>
          <p:nvPr/>
        </p:nvSpPr>
        <p:spPr>
          <a:xfrm>
            <a:off x="68580" y="4839841"/>
            <a:ext cx="69189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EC8631"/>
                </a:solidFill>
              </a:rPr>
              <a:t>Agenda</a:t>
            </a:r>
          </a:p>
          <a:p>
            <a:endParaRPr lang="en-GB" sz="2400" b="1" dirty="0">
              <a:solidFill>
                <a:srgbClr val="EC8631"/>
              </a:solidFill>
            </a:endParaRPr>
          </a:p>
          <a:p>
            <a:r>
              <a:rPr lang="en-GB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sqlbits.io/agenda</a:t>
            </a:r>
            <a:br>
              <a:rPr lang="en-GB" sz="2400" b="1" dirty="0">
                <a:solidFill>
                  <a:schemeClr val="bg1"/>
                </a:solidFill>
              </a:rPr>
            </a:br>
            <a:endParaRPr lang="en-GB" sz="2400" b="1" dirty="0">
              <a:solidFill>
                <a:schemeClr val="bg1"/>
              </a:solidFill>
            </a:endParaRPr>
          </a:p>
          <a:p>
            <a:r>
              <a:rPr lang="en-GB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sqlbits.io//training-day-agenda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474CB-A36A-2AB2-C5EA-87150741C775}"/>
              </a:ext>
            </a:extLst>
          </p:cNvPr>
          <p:cNvSpPr txBox="1"/>
          <p:nvPr/>
        </p:nvSpPr>
        <p:spPr>
          <a:xfrm>
            <a:off x="7154779" y="4839841"/>
            <a:ext cx="4968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>
                <a:solidFill>
                  <a:srgbClr val="EC8631"/>
                </a:solidFill>
              </a:rPr>
              <a:t>Social Media</a:t>
            </a:r>
            <a:br>
              <a:rPr lang="en-GB" sz="2400" b="1" dirty="0">
                <a:solidFill>
                  <a:srgbClr val="EC8631"/>
                </a:solidFill>
              </a:rPr>
            </a:b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sqlbits.io//</a:t>
            </a:r>
            <a:r>
              <a:rPr lang="en-GB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endParaRPr lang="en-GB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GB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sqlbits.io//twitter</a:t>
            </a:r>
            <a:endParaRPr lang="en-GB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r"/>
            <a:r>
              <a:rPr lang="en-GB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sqlbits.io//mastodon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0BCCC-8548-67B7-BD0F-2CC67964366D}"/>
              </a:ext>
            </a:extLst>
          </p:cNvPr>
          <p:cNvSpPr txBox="1"/>
          <p:nvPr/>
        </p:nvSpPr>
        <p:spPr>
          <a:xfrm rot="1514005">
            <a:off x="8314512" y="486122"/>
            <a:ext cx="4427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EC8631"/>
                </a:solidFill>
              </a:rPr>
              <a:t>Register Now</a:t>
            </a:r>
            <a:br>
              <a:rPr lang="en-GB" sz="2400" b="1" dirty="0">
                <a:solidFill>
                  <a:srgbClr val="EC8631"/>
                </a:solidFill>
              </a:rPr>
            </a:br>
            <a:br>
              <a:rPr lang="en-GB" sz="2400" b="1" dirty="0">
                <a:solidFill>
                  <a:srgbClr val="EC863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sqlbits.io/register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AB81F-AFCF-230F-B1F7-860BC8CF0DC6}"/>
              </a:ext>
            </a:extLst>
          </p:cNvPr>
          <p:cNvSpPr txBox="1"/>
          <p:nvPr/>
        </p:nvSpPr>
        <p:spPr>
          <a:xfrm>
            <a:off x="4569029" y="5145437"/>
            <a:ext cx="378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rgbClr val="EC8631"/>
                </a:solidFill>
              </a:rPr>
              <a:t>sqlbits.com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34663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Sewell</dc:creator>
  <cp:lastModifiedBy>Rob Sewell</cp:lastModifiedBy>
  <cp:revision>1</cp:revision>
  <dcterms:created xsi:type="dcterms:W3CDTF">2023-01-14T18:15:38Z</dcterms:created>
  <dcterms:modified xsi:type="dcterms:W3CDTF">2023-01-14T18:16:09Z</dcterms:modified>
</cp:coreProperties>
</file>