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85" r:id="rId3"/>
    <p:sldId id="261" r:id="rId4"/>
    <p:sldId id="272" r:id="rId5"/>
    <p:sldId id="273" r:id="rId6"/>
    <p:sldId id="287" r:id="rId7"/>
    <p:sldId id="291" r:id="rId8"/>
    <p:sldId id="292" r:id="rId9"/>
    <p:sldId id="290" r:id="rId10"/>
    <p:sldId id="288" r:id="rId11"/>
    <p:sldId id="289" r:id="rId12"/>
    <p:sldId id="280" r:id="rId13"/>
    <p:sldId id="282" r:id="rId14"/>
    <p:sldId id="28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6718" autoAdjust="0"/>
  </p:normalViewPr>
  <p:slideViewPr>
    <p:cSldViewPr>
      <p:cViewPr varScale="1">
        <p:scale>
          <a:sx n="57" d="100"/>
          <a:sy n="57" d="100"/>
        </p:scale>
        <p:origin x="955" y="2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Gallery is not for testing!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team-servi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837828" y="1388441"/>
            <a:ext cx="1087320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</a:t>
            </a:r>
            <a:r>
              <a:rPr lang="en-GB" sz="3200" b="1" i="1">
                <a:latin typeface="AppleStorm" panose="02000603000000000000" pitchFamily="50" charset="0"/>
              </a:rPr>
              <a:t>Chrissy calls me Beard </a:t>
            </a:r>
            <a:r>
              <a:rPr lang="en-GB" sz="3200" b="1" i="1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Learn Loads at PSConfEU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10153128" cy="39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</a:br>
            <a:r>
              <a:rPr lang="en-GB" sz="2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(Need to take ownership and remove existing Pester folder first)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3574132" y="5814380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3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2221F-8223-4A96-BE01-DD3E96C7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48" y="1746938"/>
            <a:ext cx="3312368" cy="3364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DC37-9F96-4C5F-8E30-F2F3F54A2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10" y="1559509"/>
            <a:ext cx="5472608" cy="39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VSTS?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77788" y="1196752"/>
            <a:ext cx="11089232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FREE!!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Unit Test with Build Step on merge to Development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 Module Number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Sign Code with Certificate using Secure Files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Publish to Gallery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3600" b="1" i="1" dirty="0">
              <a:solidFill>
                <a:srgbClr val="C00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2551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F8A6-DD68-434C-AC7E-077A045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268760"/>
            <a:ext cx="5993656" cy="53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08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Make them easier to find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635</TotalTime>
  <Words>292</Words>
  <Application>Microsoft Office PowerPoint</Application>
  <PresentationFormat>Custom</PresentationFormat>
  <Paragraphs>97</Paragraphs>
  <Slides>14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speaker questionnaire</vt:lpstr>
      <vt:lpstr>TODAY’s TO DO LIST</vt:lpstr>
      <vt:lpstr>What do we need?</vt:lpstr>
      <vt:lpstr>Visual Studio Team Services</vt:lpstr>
      <vt:lpstr>Why VSTS?</vt:lpstr>
      <vt:lpstr>Why Module?</vt:lpstr>
      <vt:lpstr>Why PowerShell Gallery?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2018-10-08T15:32:56Z</dcterms:modified>
</cp:coreProperties>
</file>