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70" r:id="rId2"/>
    <p:sldId id="261" r:id="rId3"/>
    <p:sldId id="290" r:id="rId4"/>
    <p:sldId id="291" r:id="rId5"/>
    <p:sldId id="271" r:id="rId6"/>
    <p:sldId id="285" r:id="rId7"/>
    <p:sldId id="259" r:id="rId8"/>
    <p:sldId id="292" r:id="rId9"/>
    <p:sldId id="286" r:id="rId10"/>
    <p:sldId id="288" r:id="rId11"/>
    <p:sldId id="287" r:id="rId12"/>
    <p:sldId id="289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6" autoAdjust="0"/>
    <p:restoredTop sz="94599" autoAdjust="0"/>
  </p:normalViewPr>
  <p:slideViewPr>
    <p:cSldViewPr>
      <p:cViewPr varScale="1">
        <p:scale>
          <a:sx n="80" d="100"/>
          <a:sy n="80" d="100"/>
        </p:scale>
        <p:origin x="360" y="58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ewell" userId="c802df42025d5e1f" providerId="LiveId" clId="{9B8C8E5F-C9A9-46B7-97B1-E8CBFD071A30}"/>
    <pc:docChg chg="custSel addSld modSld">
      <pc:chgData name="Rob Sewell" userId="c802df42025d5e1f" providerId="LiveId" clId="{9B8C8E5F-C9A9-46B7-97B1-E8CBFD071A30}" dt="2018-06-09T09:38:28.853" v="112"/>
      <pc:docMkLst>
        <pc:docMk/>
      </pc:docMkLst>
      <pc:sldChg chg="addSp delSp modSp add modTransition">
        <pc:chgData name="Rob Sewell" userId="c802df42025d5e1f" providerId="LiveId" clId="{9B8C8E5F-C9A9-46B7-97B1-E8CBFD071A30}" dt="2018-06-08T06:27:30.762" v="109" actId="14100"/>
        <pc:sldMkLst>
          <pc:docMk/>
          <pc:sldMk cId="2786663345" sldId="259"/>
        </pc:sldMkLst>
        <pc:spChg chg="add mod">
          <ac:chgData name="Rob Sewell" userId="c802df42025d5e1f" providerId="LiveId" clId="{9B8C8E5F-C9A9-46B7-97B1-E8CBFD071A30}" dt="2018-06-08T06:27:30.762" v="109" actId="14100"/>
          <ac:spMkLst>
            <pc:docMk/>
            <pc:sldMk cId="2786663345" sldId="259"/>
            <ac:spMk id="13" creationId="{CDE2E4D0-A9CE-43F0-89A1-CE02AE5B6776}"/>
          </ac:spMkLst>
        </pc:spChg>
        <pc:spChg chg="del">
          <ac:chgData name="Rob Sewell" userId="c802df42025d5e1f" providerId="LiveId" clId="{9B8C8E5F-C9A9-46B7-97B1-E8CBFD071A30}" dt="2018-06-08T06:22:22.589" v="1" actId="478"/>
          <ac:spMkLst>
            <pc:docMk/>
            <pc:sldMk cId="2786663345" sldId="259"/>
            <ac:spMk id="15" creationId="{00000000-0000-0000-0000-000000000000}"/>
          </ac:spMkLst>
        </pc:spChg>
        <pc:spChg chg="del">
          <ac:chgData name="Rob Sewell" userId="c802df42025d5e1f" providerId="LiveId" clId="{9B8C8E5F-C9A9-46B7-97B1-E8CBFD071A30}" dt="2018-06-08T06:22:24.777" v="2" actId="478"/>
          <ac:spMkLst>
            <pc:docMk/>
            <pc:sldMk cId="2786663345" sldId="259"/>
            <ac:spMk id="16" creationId="{DBB2E91E-050D-4659-9E4E-1D48052AD6D5}"/>
          </ac:spMkLst>
        </pc:spChg>
        <pc:picChg chg="mod">
          <ac:chgData name="Rob Sewell" userId="c802df42025d5e1f" providerId="LiveId" clId="{9B8C8E5F-C9A9-46B7-97B1-E8CBFD071A30}" dt="2018-06-08T06:25:32.705" v="33" actId="14100"/>
          <ac:picMkLst>
            <pc:docMk/>
            <pc:sldMk cId="2786663345" sldId="259"/>
            <ac:picMk id="2" creationId="{E0D62B22-35C1-40D5-827C-50B51D32F3B3}"/>
          </ac:picMkLst>
        </pc:picChg>
        <pc:picChg chg="mod">
          <ac:chgData name="Rob Sewell" userId="c802df42025d5e1f" providerId="LiveId" clId="{9B8C8E5F-C9A9-46B7-97B1-E8CBFD071A30}" dt="2018-06-08T06:25:23.064" v="31" actId="14100"/>
          <ac:picMkLst>
            <pc:docMk/>
            <pc:sldMk cId="2786663345" sldId="259"/>
            <ac:picMk id="5" creationId="{DB54B7B3-84B9-4170-BD03-BC614B6CA615}"/>
          </ac:picMkLst>
        </pc:picChg>
        <pc:picChg chg="mod">
          <ac:chgData name="Rob Sewell" userId="c802df42025d5e1f" providerId="LiveId" clId="{9B8C8E5F-C9A9-46B7-97B1-E8CBFD071A30}" dt="2018-06-08T06:26:38.071" v="51" actId="1076"/>
          <ac:picMkLst>
            <pc:docMk/>
            <pc:sldMk cId="2786663345" sldId="259"/>
            <ac:picMk id="7" creationId="{AEEF6BAD-956F-47FF-826C-AF19500874DF}"/>
          </ac:picMkLst>
        </pc:picChg>
        <pc:picChg chg="mod">
          <ac:chgData name="Rob Sewell" userId="c802df42025d5e1f" providerId="LiveId" clId="{9B8C8E5F-C9A9-46B7-97B1-E8CBFD071A30}" dt="2018-06-08T06:26:54.592" v="54" actId="1076"/>
          <ac:picMkLst>
            <pc:docMk/>
            <pc:sldMk cId="2786663345" sldId="259"/>
            <ac:picMk id="17" creationId="{D55ABCE5-9A68-41F9-ABF7-1EC67BA2319A}"/>
          </ac:picMkLst>
        </pc:picChg>
        <pc:picChg chg="mod">
          <ac:chgData name="Rob Sewell" userId="c802df42025d5e1f" providerId="LiveId" clId="{9B8C8E5F-C9A9-46B7-97B1-E8CBFD071A30}" dt="2018-06-08T06:26:43" v="52" actId="1076"/>
          <ac:picMkLst>
            <pc:docMk/>
            <pc:sldMk cId="2786663345" sldId="259"/>
            <ac:picMk id="19" creationId="{ACC0996C-151E-4DEA-9FEF-47CC3EEE4262}"/>
          </ac:picMkLst>
        </pc:picChg>
        <pc:picChg chg="mod">
          <ac:chgData name="Rob Sewell" userId="c802df42025d5e1f" providerId="LiveId" clId="{9B8C8E5F-C9A9-46B7-97B1-E8CBFD071A30}" dt="2018-06-08T06:26:48.641" v="53" actId="1076"/>
          <ac:picMkLst>
            <pc:docMk/>
            <pc:sldMk cId="2786663345" sldId="259"/>
            <ac:picMk id="21" creationId="{3DC28A11-A8EF-4332-90AC-65E0F5928061}"/>
          </ac:picMkLst>
        </pc:picChg>
        <pc:picChg chg="mod">
          <ac:chgData name="Rob Sewell" userId="c802df42025d5e1f" providerId="LiveId" clId="{9B8C8E5F-C9A9-46B7-97B1-E8CBFD071A30}" dt="2018-06-08T06:26:26.432" v="49" actId="1076"/>
          <ac:picMkLst>
            <pc:docMk/>
            <pc:sldMk cId="2786663345" sldId="259"/>
            <ac:picMk id="23" creationId="{E257EEA0-28D4-4048-B2A5-8A2513D6B3BC}"/>
          </ac:picMkLst>
        </pc:picChg>
        <pc:picChg chg="mod">
          <ac:chgData name="Rob Sewell" userId="c802df42025d5e1f" providerId="LiveId" clId="{9B8C8E5F-C9A9-46B7-97B1-E8CBFD071A30}" dt="2018-06-08T06:26:34.840" v="50" actId="1076"/>
          <ac:picMkLst>
            <pc:docMk/>
            <pc:sldMk cId="2786663345" sldId="259"/>
            <ac:picMk id="25" creationId="{3FCAF7B9-1632-4D2B-A74C-EDCC93E7A868}"/>
          </ac:picMkLst>
        </pc:picChg>
        <pc:picChg chg="mod">
          <ac:chgData name="Rob Sewell" userId="c802df42025d5e1f" providerId="LiveId" clId="{9B8C8E5F-C9A9-46B7-97B1-E8CBFD071A30}" dt="2018-06-08T06:26:56.864" v="55" actId="1076"/>
          <ac:picMkLst>
            <pc:docMk/>
            <pc:sldMk cId="2786663345" sldId="259"/>
            <ac:picMk id="27" creationId="{6BC857D7-07EF-4328-BBE4-363DD050539E}"/>
          </ac:picMkLst>
        </pc:picChg>
      </pc:sldChg>
      <pc:sldChg chg="modAnim">
        <pc:chgData name="Rob Sewell" userId="c802df42025d5e1f" providerId="LiveId" clId="{9B8C8E5F-C9A9-46B7-97B1-E8CBFD071A30}" dt="2018-06-09T09:38:28.853" v="112"/>
        <pc:sldMkLst>
          <pc:docMk/>
          <pc:sldMk cId="695583612" sldId="29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6/9/2018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6/9/2018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684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8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189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505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Azure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42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692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590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9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187" y="1412777"/>
            <a:ext cx="10360501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019" y="6093297"/>
            <a:ext cx="615525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047" y="2781300"/>
            <a:ext cx="10360501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273" y="1916832"/>
            <a:ext cx="11518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88825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2629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603094" y="2745634"/>
            <a:ext cx="10986871" cy="3304533"/>
          </a:xfrm>
        </p:spPr>
        <p:txBody>
          <a:bodyPr>
            <a:noAutofit/>
          </a:bodyPr>
          <a:lstStyle>
            <a:lvl1pPr marL="308956" marR="0" indent="-308956" algn="l" defTabSz="121889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2399">
                <a:solidFill>
                  <a:srgbClr val="58585A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603094" y="1645604"/>
            <a:ext cx="10986871" cy="572792"/>
          </a:xfrm>
        </p:spPr>
        <p:txBody>
          <a:bodyPr>
            <a:noAutofit/>
          </a:bodyPr>
          <a:lstStyle>
            <a:lvl1pPr marL="0" marR="0" indent="0" algn="l" defTabSz="121889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666">
                <a:solidFill>
                  <a:schemeClr val="accent1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71714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6/9/2018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6/9/2018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6/9/2018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6/9/2018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gif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hyperlink" Target="dbatools.i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jpeg"/><Relationship Id="rId4" Type="http://schemas.openxmlformats.org/officeDocument/2006/relationships/image" Target="../media/image14.jp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sz="2400" dirty="0"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dirty="0"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989956" y="1844824"/>
            <a:ext cx="8276456" cy="935038"/>
          </a:xfrm>
        </p:spPr>
        <p:txBody>
          <a:bodyPr>
            <a:noAutofit/>
          </a:bodyPr>
          <a:lstStyle/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Administrating SQL Server with PowerShell dbatools</a:t>
            </a:r>
            <a:endParaRPr lang="de-DE" sz="6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" y="0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09" y="4221088"/>
            <a:ext cx="1636237" cy="2694150"/>
          </a:xfrm>
          <a:prstGeom prst="rect">
            <a:avLst/>
          </a:prstGeom>
          <a:effectLst>
            <a:softEdge rad="444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49CCC-48E0-4785-BB0B-B47807BD2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8" y="332656"/>
            <a:ext cx="2621840" cy="262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000" b="1" i="1" dirty="0">
                <a:solidFill>
                  <a:schemeClr val="accent6">
                    <a:lumMod val="75000"/>
                  </a:schemeClr>
                </a:solidFill>
                <a:latin typeface="AppleStorm" panose="02000603000000000000" pitchFamily="50" charset="0"/>
              </a:rPr>
              <a:t>Get-Help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sp>
        <p:nvSpPr>
          <p:cNvPr id="7" name="Shape 460">
            <a:extLst>
              <a:ext uri="{FF2B5EF4-FFF2-40B4-BE49-F238E27FC236}">
                <a16:creationId xmlns:a16="http://schemas.microsoft.com/office/drawing/2014/main" id="{060FD76E-33B1-44B2-941D-BC7D73792BB9}"/>
              </a:ext>
            </a:extLst>
          </p:cNvPr>
          <p:cNvSpPr/>
          <p:nvPr/>
        </p:nvSpPr>
        <p:spPr>
          <a:xfrm>
            <a:off x="535072" y="1268760"/>
            <a:ext cx="11160194" cy="4547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Extensive documentation within each command</a:t>
            </a:r>
            <a:b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     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Get-Help Start-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DbaMigration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 –Detailed</a:t>
            </a: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Extensive documentation on dbatools.io</a:t>
            </a: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         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dbatools.io/Start-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DbaMigration</a:t>
            </a:r>
            <a:endParaRPr lang="en-US" sz="4000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         dbatools.io/Repair-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DbaOrphanUser</a:t>
            </a:r>
            <a:endParaRPr lang="en-US" sz="4000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Some commands have videos</a:t>
            </a: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         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dbatools.io/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youtube</a:t>
            </a:r>
            <a:endParaRPr lang="en-US" sz="4000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83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549796" y="332656"/>
            <a:ext cx="10137373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000" b="1" i="1" dirty="0">
                <a:solidFill>
                  <a:schemeClr val="accent6">
                    <a:lumMod val="75000"/>
                  </a:schemeClr>
                </a:solidFill>
                <a:latin typeface="AppleStorm" panose="02000603000000000000" pitchFamily="50" charset="0"/>
              </a:rPr>
              <a:t>Buckle Up !! It‘s demo time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715360-F12A-4203-AA09-9A11C58BF9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1340767"/>
            <a:ext cx="8280920" cy="463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1850" y="181872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12192" y="3794391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61189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972" y="170080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3523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6646" y="170767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3154" y="213955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7379" y="1772816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02028" y="207267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6540" y="3769772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9246" y="386104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2576" y="3927469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8898" y="4293096"/>
            <a:ext cx="1362520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1150" y="4329937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0364" y="438781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9238" y="4076102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E3716AD-FD2D-40C5-8F86-EDF13A522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EAE0F7C-DDAF-4B02-A344-7F56AB0C2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F12AD7D-7813-4A78-8B1E-82BB78F0AB77}"/>
              </a:ext>
            </a:extLst>
          </p:cNvPr>
          <p:cNvGrpSpPr/>
          <p:nvPr/>
        </p:nvGrpSpPr>
        <p:grpSpPr>
          <a:xfrm>
            <a:off x="7701208" y="2043054"/>
            <a:ext cx="4073710" cy="940482"/>
            <a:chOff x="104209" y="5480224"/>
            <a:chExt cx="2010651" cy="485775"/>
          </a:xfrm>
        </p:grpSpPr>
        <p:pic>
          <p:nvPicPr>
            <p:cNvPr id="24" name="Picture 3" descr="twitter.png">
              <a:extLst>
                <a:ext uri="{FF2B5EF4-FFF2-40B4-BE49-F238E27FC236}">
                  <a16:creationId xmlns:a16="http://schemas.microsoft.com/office/drawing/2014/main" id="{146D41E1-76CB-4ECD-8274-ACC32F39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09" y="5480224"/>
              <a:ext cx="485775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id="{6FA8C723-96F4-4E22-8651-C7BD32D45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13" y="5556912"/>
              <a:ext cx="1790247" cy="314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GB" sz="2800" dirty="0"/>
                <a:t> @</a:t>
              </a:r>
              <a:r>
                <a:rPr lang="en-GB" sz="2800" dirty="0" err="1"/>
                <a:t>sqldbawithbeard</a:t>
              </a:r>
              <a:endParaRPr lang="en-GB" sz="28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35BF02-7B16-46B2-940F-818CB143C08E}"/>
              </a:ext>
            </a:extLst>
          </p:cNvPr>
          <p:cNvGrpSpPr/>
          <p:nvPr/>
        </p:nvGrpSpPr>
        <p:grpSpPr>
          <a:xfrm>
            <a:off x="7701208" y="3306377"/>
            <a:ext cx="4039381" cy="957286"/>
            <a:chOff x="1978579" y="5487854"/>
            <a:chExt cx="1720096" cy="485775"/>
          </a:xfrm>
        </p:grpSpPr>
        <p:sp>
          <p:nvSpPr>
            <p:cNvPr id="27" name="Rectangle 12">
              <a:extLst>
                <a:ext uri="{FF2B5EF4-FFF2-40B4-BE49-F238E27FC236}">
                  <a16:creationId xmlns:a16="http://schemas.microsoft.com/office/drawing/2014/main" id="{1604D43A-A1C8-4542-BF0D-01CB57EA6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371" y="5544993"/>
              <a:ext cx="1432304" cy="346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GB" sz="3200" u="sng" dirty="0" err="1"/>
                <a:t>robsewellsqldba</a:t>
              </a:r>
              <a:endParaRPr lang="en-CA" sz="3200" dirty="0">
                <a:cs typeface="Proxima Nova Light" charset="0"/>
              </a:endParaRPr>
            </a:p>
          </p:txBody>
        </p:sp>
        <p:pic>
          <p:nvPicPr>
            <p:cNvPr id="43" name="Picture 42" descr="linkedin.png">
              <a:extLst>
                <a:ext uri="{FF2B5EF4-FFF2-40B4-BE49-F238E27FC236}">
                  <a16:creationId xmlns:a16="http://schemas.microsoft.com/office/drawing/2014/main" id="{FF9B9605-BBEF-44B2-A7D7-C3B3F4E50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8579" y="5487854"/>
              <a:ext cx="451302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62CE31A-64F2-4108-BF18-46B17CE6D402}"/>
              </a:ext>
            </a:extLst>
          </p:cNvPr>
          <p:cNvGrpSpPr/>
          <p:nvPr/>
        </p:nvGrpSpPr>
        <p:grpSpPr>
          <a:xfrm>
            <a:off x="7751813" y="4720295"/>
            <a:ext cx="3949213" cy="873971"/>
            <a:chOff x="6646631" y="5472586"/>
            <a:chExt cx="1753382" cy="533561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F620A42-153F-4D31-9680-7D3735142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46631" y="5472586"/>
              <a:ext cx="448737" cy="533561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8AB2D1-E2DF-44C4-B612-8023A0E9954E}"/>
                </a:ext>
              </a:extLst>
            </p:cNvPr>
            <p:cNvSpPr txBox="1"/>
            <p:nvPr/>
          </p:nvSpPr>
          <p:spPr>
            <a:xfrm>
              <a:off x="6935774" y="5598709"/>
              <a:ext cx="1464239" cy="244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GB" sz="2000" dirty="0"/>
                <a:t>sqldbawith</a:t>
              </a:r>
              <a:r>
                <a:rPr lang="en-GB" sz="2000" dirty="0">
                  <a:solidFill>
                    <a:srgbClr val="FF0000"/>
                  </a:solidFill>
                </a:rPr>
                <a:t>A</a:t>
              </a:r>
              <a:r>
                <a:rPr lang="en-GB" sz="2000" dirty="0"/>
                <a:t>beard.com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17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Speaker Questionnaire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96" y="1700808"/>
            <a:ext cx="11593288" cy="430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Name</a:t>
            </a:r>
            <a:r>
              <a:rPr lang="en-GB" sz="3200" b="1" i="1" dirty="0">
                <a:latin typeface="AppleStorm" panose="02000603000000000000" pitchFamily="50" charset="0"/>
              </a:rPr>
              <a:t> : Rob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Occupation</a:t>
            </a:r>
            <a:r>
              <a:rPr lang="en-GB" sz="4000" b="1" i="1" dirty="0"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DBA, Automator, Do-</a:t>
            </a:r>
            <a:r>
              <a:rPr lang="en-GB" sz="3200" b="1" i="1" dirty="0" err="1">
                <a:latin typeface="AppleStorm" panose="02000603000000000000" pitchFamily="50" charset="0"/>
              </a:rPr>
              <a:t>er</a:t>
            </a:r>
            <a:r>
              <a:rPr lang="en-GB" sz="3200" b="1" i="1" dirty="0">
                <a:latin typeface="AppleStorm" panose="02000603000000000000" pitchFamily="50" charset="0"/>
              </a:rPr>
              <a:t>, Trainer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Interests</a:t>
            </a:r>
            <a:r>
              <a:rPr lang="en-GB" sz="3200" b="1" i="1" dirty="0">
                <a:latin typeface="AppleStorm" panose="02000603000000000000" pitchFamily="50" charset="0"/>
              </a:rPr>
              <a:t> : PowerShell, Automation And SQL (PaaS </a:t>
            </a:r>
            <a:r>
              <a:rPr lang="en-GB" sz="3200" b="1" i="1" dirty="0" err="1">
                <a:latin typeface="AppleStorm" panose="02000603000000000000" pitchFamily="50" charset="0"/>
              </a:rPr>
              <a:t>geddit</a:t>
            </a:r>
            <a:r>
              <a:rPr lang="en-GB" sz="3200" b="1" i="1" dirty="0">
                <a:latin typeface="AppleStorm" panose="02000603000000000000" pitchFamily="50" charset="0"/>
              </a:rPr>
              <a:t>?)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Interesting Fact </a:t>
            </a:r>
            <a:r>
              <a:rPr lang="en-GB" sz="3200" b="1" i="1" dirty="0">
                <a:latin typeface="AppleStorm" panose="02000603000000000000" pitchFamily="50" charset="0"/>
              </a:rPr>
              <a:t>: Beard. (Still) Plays Cricket, Flies Drone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Speaker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SQL Saturdays, SQL Relay, PowerShell Events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Community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SQL South West , SQL Sat Exeter , PowerShell VG, PowerShell Conference EU Organiser, dbareports, dbatools, dbachecks, MVP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Contact Me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E3716AD-FD2D-40C5-8F86-EDF13A522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EAE0F7C-DDAF-4B02-A344-7F56AB0C2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F12AD7D-7813-4A78-8B1E-82BB78F0AB77}"/>
              </a:ext>
            </a:extLst>
          </p:cNvPr>
          <p:cNvGrpSpPr/>
          <p:nvPr/>
        </p:nvGrpSpPr>
        <p:grpSpPr>
          <a:xfrm>
            <a:off x="1197868" y="2252227"/>
            <a:ext cx="4073710" cy="940482"/>
            <a:chOff x="104209" y="5480224"/>
            <a:chExt cx="2010651" cy="485775"/>
          </a:xfrm>
        </p:grpSpPr>
        <p:pic>
          <p:nvPicPr>
            <p:cNvPr id="24" name="Picture 3" descr="twitter.png">
              <a:extLst>
                <a:ext uri="{FF2B5EF4-FFF2-40B4-BE49-F238E27FC236}">
                  <a16:creationId xmlns:a16="http://schemas.microsoft.com/office/drawing/2014/main" id="{146D41E1-76CB-4ECD-8274-ACC32F39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09" y="5480224"/>
              <a:ext cx="485775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id="{6FA8C723-96F4-4E22-8651-C7BD32D45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13" y="5556912"/>
              <a:ext cx="1790247" cy="314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GB" sz="2800" dirty="0"/>
                <a:t> @</a:t>
              </a:r>
              <a:r>
                <a:rPr lang="en-GB" sz="2800" dirty="0" err="1"/>
                <a:t>sqldbawithbeard</a:t>
              </a:r>
              <a:endParaRPr lang="en-GB" sz="28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35BF02-7B16-46B2-940F-818CB143C08E}"/>
              </a:ext>
            </a:extLst>
          </p:cNvPr>
          <p:cNvGrpSpPr/>
          <p:nvPr/>
        </p:nvGrpSpPr>
        <p:grpSpPr>
          <a:xfrm>
            <a:off x="7174532" y="2293217"/>
            <a:ext cx="4039381" cy="957286"/>
            <a:chOff x="1978579" y="5487854"/>
            <a:chExt cx="1720096" cy="485775"/>
          </a:xfrm>
        </p:grpSpPr>
        <p:sp>
          <p:nvSpPr>
            <p:cNvPr id="27" name="Rectangle 12">
              <a:extLst>
                <a:ext uri="{FF2B5EF4-FFF2-40B4-BE49-F238E27FC236}">
                  <a16:creationId xmlns:a16="http://schemas.microsoft.com/office/drawing/2014/main" id="{1604D43A-A1C8-4542-BF0D-01CB57EA6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371" y="5544993"/>
              <a:ext cx="1432304" cy="346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GB" sz="3200" u="sng" dirty="0" err="1"/>
                <a:t>robsewellsqldba</a:t>
              </a:r>
              <a:endParaRPr lang="en-CA" sz="3200" dirty="0">
                <a:cs typeface="Proxima Nova Light" charset="0"/>
              </a:endParaRPr>
            </a:p>
          </p:txBody>
        </p:sp>
        <p:pic>
          <p:nvPicPr>
            <p:cNvPr id="43" name="Picture 42" descr="linkedin.png">
              <a:extLst>
                <a:ext uri="{FF2B5EF4-FFF2-40B4-BE49-F238E27FC236}">
                  <a16:creationId xmlns:a16="http://schemas.microsoft.com/office/drawing/2014/main" id="{FF9B9605-BBEF-44B2-A7D7-C3B3F4E50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8579" y="5487854"/>
              <a:ext cx="451302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62CE31A-64F2-4108-BF18-46B17CE6D402}"/>
              </a:ext>
            </a:extLst>
          </p:cNvPr>
          <p:cNvGrpSpPr/>
          <p:nvPr/>
        </p:nvGrpSpPr>
        <p:grpSpPr>
          <a:xfrm>
            <a:off x="4150196" y="3606678"/>
            <a:ext cx="3949213" cy="873971"/>
            <a:chOff x="6646631" y="5472586"/>
            <a:chExt cx="1753382" cy="533561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F620A42-153F-4D31-9680-7D3735142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46631" y="5472586"/>
              <a:ext cx="448737" cy="533561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8AB2D1-E2DF-44C4-B612-8023A0E9954E}"/>
                </a:ext>
              </a:extLst>
            </p:cNvPr>
            <p:cNvSpPr txBox="1"/>
            <p:nvPr/>
          </p:nvSpPr>
          <p:spPr>
            <a:xfrm>
              <a:off x="6935774" y="5598709"/>
              <a:ext cx="1464239" cy="244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GB" sz="2000" dirty="0"/>
                <a:t>sqldbawith</a:t>
              </a:r>
              <a:r>
                <a:rPr lang="en-GB" sz="2000" dirty="0">
                  <a:solidFill>
                    <a:srgbClr val="FF0000"/>
                  </a:solidFill>
                </a:rPr>
                <a:t>A</a:t>
              </a:r>
              <a:r>
                <a:rPr lang="en-GB" sz="2000" dirty="0"/>
                <a:t>beard.com</a:t>
              </a:r>
              <a:endParaRPr lang="en-US" sz="20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8D1E124B-7354-4E15-978F-95DE84BAE0CF}"/>
              </a:ext>
            </a:extLst>
          </p:cNvPr>
          <p:cNvSpPr txBox="1"/>
          <p:nvPr/>
        </p:nvSpPr>
        <p:spPr>
          <a:xfrm>
            <a:off x="1849115" y="5267370"/>
            <a:ext cx="3627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000" dirty="0"/>
              <a:t>mrrobsewell@outlook.com</a:t>
            </a:r>
            <a:endParaRPr lang="en-US" sz="2000" dirty="0"/>
          </a:p>
        </p:txBody>
      </p:sp>
      <p:pic>
        <p:nvPicPr>
          <p:cNvPr id="1026" name="Picture 2" descr="https://encrypted-tbn0.gstatic.com/images?q=tbn:ANd9GcR_obGyBUe2x2bZhqVCSYxAnZdSu0aU86aCSQa_r4EmNrmah7EuNJgLkQ">
            <a:extLst>
              <a:ext uri="{FF2B5EF4-FFF2-40B4-BE49-F238E27FC236}">
                <a16:creationId xmlns:a16="http://schemas.microsoft.com/office/drawing/2014/main" id="{FC777C3D-4ACF-4CEE-869E-943258C30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68" y="5070398"/>
            <a:ext cx="858737" cy="85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30C46F-1848-49CA-BD84-C8E3FBD4BA5A}"/>
              </a:ext>
            </a:extLst>
          </p:cNvPr>
          <p:cNvSpPr txBox="1"/>
          <p:nvPr/>
        </p:nvSpPr>
        <p:spPr>
          <a:xfrm>
            <a:off x="8470676" y="5267370"/>
            <a:ext cx="316835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RobSewell.info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921B0-BFE5-4F3E-9A00-C6B01D7C5E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4532" y="5020216"/>
            <a:ext cx="908919" cy="9089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ED583D-72F3-44C7-A373-2148554C28C6}"/>
              </a:ext>
            </a:extLst>
          </p:cNvPr>
          <p:cNvSpPr txBox="1"/>
          <p:nvPr/>
        </p:nvSpPr>
        <p:spPr>
          <a:xfrm rot="19979224">
            <a:off x="-149906" y="627896"/>
            <a:ext cx="3816424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6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Quick Poll</a:t>
            </a:r>
          </a:p>
        </p:txBody>
      </p:sp>
    </p:spTree>
    <p:extLst>
      <p:ext uri="{BB962C8B-B14F-4D97-AF65-F5344CB8AC3E}">
        <p14:creationId xmlns:p14="http://schemas.microsoft.com/office/powerpoint/2010/main" val="69558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What is dbatools? Well basically ...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13CAAB-8A43-4128-9360-0CAC0765F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7" y="2432171"/>
            <a:ext cx="10006391" cy="199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2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dbatools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15" name="Picture 14">
            <a:hlinkClick r:id="rId4"/>
            <a:extLst>
              <a:ext uri="{FF2B5EF4-FFF2-40B4-BE49-F238E27FC236}">
                <a16:creationId xmlns:a16="http://schemas.microsoft.com/office/drawing/2014/main" id="{9584DAB6-46FE-4E94-9920-41A172545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1924" y="1347214"/>
            <a:ext cx="8632004" cy="43633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requirements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53CE0E-EA4E-4A2A-92A8-EF66B9E35A5F}"/>
              </a:ext>
            </a:extLst>
          </p:cNvPr>
          <p:cNvSpPr/>
          <p:nvPr/>
        </p:nvSpPr>
        <p:spPr>
          <a:xfrm>
            <a:off x="765820" y="1124744"/>
            <a:ext cx="5481073" cy="4770537"/>
          </a:xfrm>
          <a:prstGeom prst="rect">
            <a:avLst/>
          </a:prstGeom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Minimum</a:t>
            </a:r>
            <a:br>
              <a:rPr lang="en-US" sz="36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r>
              <a:rPr lang="en-US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 </a:t>
            </a:r>
            <a:endParaRPr lang="en-US" sz="3600" b="1" i="1" u="sng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Client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PowerShell v3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SQL Server Management Studio / SMO 2008 R2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i="1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Server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SQL Server 2000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No PowerShell for pure SQL commands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Remote PowerShell enabled for Windows commands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D9D076-4453-4611-B487-266EF95D71B5}"/>
              </a:ext>
            </a:extLst>
          </p:cNvPr>
          <p:cNvSpPr/>
          <p:nvPr/>
        </p:nvSpPr>
        <p:spPr>
          <a:xfrm>
            <a:off x="6958508" y="1196752"/>
            <a:ext cx="5634664" cy="3477875"/>
          </a:xfrm>
          <a:prstGeom prst="rect">
            <a:avLst/>
          </a:prstGeom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Recommended</a:t>
            </a:r>
            <a:br>
              <a:rPr lang="en-US" sz="24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endParaRPr lang="en-US" sz="2400" b="1" i="1" u="sng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Client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PowerShell v5.1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i="1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i="1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>
              <a:latin typeface="Gotham Medium" panose="02000604030000020004"/>
            </a:endParaRPr>
          </a:p>
          <a:p>
            <a:pPr marL="342900" lvl="3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/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735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55ABCE5-9A68-41F9-ABF7-1EC67BA23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392" y="3977598"/>
            <a:ext cx="3208191" cy="864096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C0996C-151E-4DEA-9FEF-47CC3EEE4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17" y="3977599"/>
            <a:ext cx="3573368" cy="79208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DC28A11-A8EF-4332-90AC-65E0F5928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145" y="3501008"/>
            <a:ext cx="3970787" cy="13235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257EEA0-28D4-4048-B2A5-8A2513D6B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9052" y="5311207"/>
            <a:ext cx="2792329" cy="104077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FCAF7B9-1632-4D2B-A74C-EDCC93E7A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8108" y="5311207"/>
            <a:ext cx="5292974" cy="110371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BC857D7-07EF-4328-BBE4-363DD05053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3392" y="1736811"/>
            <a:ext cx="3208191" cy="180727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" name="Picture 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0D62B22-35C1-40D5-827C-50B51D32F3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4212" y="1741918"/>
            <a:ext cx="3909720" cy="678969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B54B7B3-84B9-4170-BD03-BC614B6CA6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755" y="1714208"/>
            <a:ext cx="3850595" cy="922704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AEEF6BAD-956F-47FF-826C-AF19500874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317" y="5143792"/>
            <a:ext cx="2431252" cy="1293397"/>
          </a:xfrm>
          <a:prstGeom prst="rect">
            <a:avLst/>
          </a:prstGeom>
        </p:spPr>
      </p:pic>
      <p:sp>
        <p:nvSpPr>
          <p:cNvPr id="13" name="Titel 1">
            <a:extLst>
              <a:ext uri="{FF2B5EF4-FFF2-40B4-BE49-F238E27FC236}">
                <a16:creationId xmlns:a16="http://schemas.microsoft.com/office/drawing/2014/main" id="{CDE2E4D0-A9CE-43F0-89A1-CE02AE5B6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80" y="332656"/>
            <a:ext cx="11521280" cy="792088"/>
          </a:xfrm>
          <a:prstGeom prst="rect">
            <a:avLst/>
          </a:prstGeom>
          <a:noFill/>
        </p:spPr>
        <p:txBody>
          <a:bodyPr>
            <a:normAutofit fontScale="90000"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Sponsors – Go and See them and say thank you</a:t>
            </a:r>
          </a:p>
        </p:txBody>
      </p:sp>
    </p:spTree>
    <p:extLst>
      <p:ext uri="{BB962C8B-B14F-4D97-AF65-F5344CB8AC3E}">
        <p14:creationId xmlns:p14="http://schemas.microsoft.com/office/powerpoint/2010/main" val="278666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49796" y="980728"/>
            <a:ext cx="11321635" cy="51007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SQL Server 2000 – 2017 *</a:t>
            </a:r>
          </a:p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Express – Enterprise Edition</a:t>
            </a:r>
          </a:p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Clustered and stand-alone instances</a:t>
            </a:r>
          </a:p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Windows and SQL authentication</a:t>
            </a:r>
          </a:p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Default and named instances</a:t>
            </a:r>
          </a:p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Multiple instances on one server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706090"/>
          </a:xfrm>
        </p:spPr>
        <p:txBody>
          <a:bodyPr/>
          <a:lstStyle/>
          <a:p>
            <a:r>
              <a:rPr lang="en-US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18823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installation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0F75F49-A2DC-4B4C-B2AF-2AF04E1CFE01}"/>
              </a:ext>
            </a:extLst>
          </p:cNvPr>
          <p:cNvSpPr/>
          <p:nvPr/>
        </p:nvSpPr>
        <p:spPr>
          <a:xfrm>
            <a:off x="2710036" y="1047502"/>
            <a:ext cx="777686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latin typeface="AppleStorm" panose="02000603000000000000" pitchFamily="50" charset="0"/>
                <a:cs typeface="Calibri" panose="020F0502020204030204" pitchFamily="34" charset="0"/>
              </a:rPr>
              <a:t>PowerShell Gallery</a:t>
            </a:r>
            <a:br>
              <a:rPr lang="en-US" sz="4000" b="1" i="1" u="sng" dirty="0">
                <a:latin typeface="AppleStorm" panose="02000603000000000000" pitchFamily="50" charset="0"/>
                <a:cs typeface="Calibri" panose="020F0502020204030204" pitchFamily="34" charset="0"/>
              </a:rPr>
            </a:br>
            <a:endParaRPr lang="en-US" sz="20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i="1" dirty="0">
                <a:latin typeface="AppleStorm" panose="02000603000000000000" pitchFamily="50" charset="0"/>
                <a:cs typeface="Calibri" panose="020F0502020204030204" pitchFamily="34" charset="0"/>
              </a:rPr>
              <a:t>Install-Module </a:t>
            </a:r>
            <a:r>
              <a:rPr lang="en-US" sz="3200" i="1" dirty="0" err="1">
                <a:latin typeface="AppleStorm" panose="02000603000000000000" pitchFamily="50" charset="0"/>
                <a:cs typeface="Calibri" panose="020F0502020204030204" pitchFamily="34" charset="0"/>
              </a:rPr>
              <a:t>dbatools</a:t>
            </a:r>
            <a:endParaRPr lang="en-US" sz="32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i="1" dirty="0">
                <a:latin typeface="AppleStorm" panose="02000603000000000000" pitchFamily="50" charset="0"/>
                <a:cs typeface="Calibri" panose="020F0502020204030204" pitchFamily="34" charset="0"/>
              </a:rPr>
              <a:t>Install-Module dbatools –Scope </a:t>
            </a:r>
            <a:r>
              <a:rPr lang="en-US" sz="3200" i="1" dirty="0" err="1">
                <a:latin typeface="AppleStorm" panose="02000603000000000000" pitchFamily="50" charset="0"/>
                <a:cs typeface="Calibri" panose="020F0502020204030204" pitchFamily="34" charset="0"/>
              </a:rPr>
              <a:t>CurrentUser</a:t>
            </a:r>
            <a:br>
              <a:rPr lang="en-US" sz="2000" i="1" dirty="0">
                <a:latin typeface="AppleStorm" panose="02000603000000000000" pitchFamily="50" charset="0"/>
                <a:cs typeface="Calibri" panose="020F0502020204030204" pitchFamily="34" charset="0"/>
              </a:rPr>
            </a:br>
            <a:endParaRPr lang="en-US" sz="2000" b="1" i="1" u="sng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latin typeface="AppleStorm" panose="02000603000000000000" pitchFamily="50" charset="0"/>
                <a:cs typeface="Calibri" panose="020F0502020204030204" pitchFamily="34" charset="0"/>
              </a:rPr>
              <a:t>Website</a:t>
            </a: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i="1" dirty="0">
                <a:latin typeface="AppleStorm" panose="02000603000000000000" pitchFamily="50" charset="0"/>
                <a:cs typeface="Calibri" panose="020F0502020204030204" pitchFamily="34" charset="0"/>
              </a:rPr>
              <a:t>Dbatools.io/download</a:t>
            </a: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8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b="1" i="1" u="sng" dirty="0" err="1">
                <a:latin typeface="AppleStorm" panose="02000603000000000000" pitchFamily="50" charset="0"/>
                <a:cs typeface="Calibri" panose="020F0502020204030204" pitchFamily="34" charset="0"/>
              </a:rPr>
              <a:t>OffLine</a:t>
            </a:r>
            <a:endParaRPr lang="en-US" sz="3200" b="1" i="1" u="sng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16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i="1" dirty="0">
                <a:latin typeface="AppleStorm" panose="02000603000000000000" pitchFamily="50" charset="0"/>
                <a:cs typeface="Calibri" panose="020F0502020204030204" pitchFamily="34" charset="0"/>
              </a:rPr>
              <a:t>Dbatools.io/offline</a:t>
            </a:r>
            <a:br>
              <a:rPr lang="en-US" sz="2000" dirty="0"/>
            </a:b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116053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917</TotalTime>
  <Words>208</Words>
  <Application>Microsoft Office PowerPoint</Application>
  <PresentationFormat>Custom</PresentationFormat>
  <Paragraphs>90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AppleStorm</vt:lpstr>
      <vt:lpstr>Arial</vt:lpstr>
      <vt:lpstr>Calibri</vt:lpstr>
      <vt:lpstr>Consolas</vt:lpstr>
      <vt:lpstr>Corbel</vt:lpstr>
      <vt:lpstr>Gotham Medium</vt:lpstr>
      <vt:lpstr>Proxima Nova Light</vt:lpstr>
      <vt:lpstr>Roboto Black</vt:lpstr>
      <vt:lpstr>Roboto Condensed</vt:lpstr>
      <vt:lpstr>Segoe UI Semilight</vt:lpstr>
      <vt:lpstr>Ubuntu Mono</vt:lpstr>
      <vt:lpstr>Chalkboard 16x9</vt:lpstr>
      <vt:lpstr>PowerPoint Presentation</vt:lpstr>
      <vt:lpstr>Speaker Questionnaire</vt:lpstr>
      <vt:lpstr>Contact Me</vt:lpstr>
      <vt:lpstr>What is dbatools? Well basically ...</vt:lpstr>
      <vt:lpstr>dbatools</vt:lpstr>
      <vt:lpstr>requirements</vt:lpstr>
      <vt:lpstr>Sponsors – Go and See them and say thank you</vt:lpstr>
      <vt:lpstr>Support</vt:lpstr>
      <vt:lpstr>installation</vt:lpstr>
      <vt:lpstr>Get-Help</vt:lpstr>
      <vt:lpstr>Buckle Up !! It‘s demo time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 Sewell</dc:creator>
  <cp:lastModifiedBy>Rob Sewell</cp:lastModifiedBy>
  <cp:revision>37</cp:revision>
  <dcterms:created xsi:type="dcterms:W3CDTF">2017-05-28T09:19:37Z</dcterms:created>
  <dcterms:modified xsi:type="dcterms:W3CDTF">2018-06-09T09:38:34Z</dcterms:modified>
</cp:coreProperties>
</file>