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1" r:id="rId3"/>
    <p:sldId id="290" r:id="rId4"/>
    <p:sldId id="291" r:id="rId5"/>
    <p:sldId id="271" r:id="rId6"/>
    <p:sldId id="285" r:id="rId7"/>
    <p:sldId id="292" r:id="rId8"/>
    <p:sldId id="286" r:id="rId9"/>
    <p:sldId id="288" r:id="rId10"/>
    <p:sldId id="287" r:id="rId11"/>
    <p:sldId id="28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8845" autoAdjust="0"/>
  </p:normalViewPr>
  <p:slideViewPr>
    <p:cSldViewPr>
      <p:cViewPr>
        <p:scale>
          <a:sx n="50" d="100"/>
          <a:sy n="50" d="100"/>
        </p:scale>
        <p:origin x="953" y="31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EF444546-862A-42E7-9964-068014E9D7C8}"/>
    <pc:docChg chg="custSel addSld delSld modSld">
      <pc:chgData name="Rob Sewell" userId="c802df42025d5e1f" providerId="LiveId" clId="{EF444546-862A-42E7-9964-068014E9D7C8}" dt="2018-05-12T11:35:59.541" v="1455" actId="2696"/>
      <pc:docMkLst>
        <pc:docMk/>
      </pc:docMkLst>
      <pc:sldChg chg="modSp">
        <pc:chgData name="Rob Sewell" userId="c802df42025d5e1f" providerId="LiveId" clId="{EF444546-862A-42E7-9964-068014E9D7C8}" dt="2018-05-12T09:45:20.258" v="834" actId="20577"/>
        <pc:sldMkLst>
          <pc:docMk/>
          <pc:sldMk cId="2215894925" sldId="261"/>
        </pc:sldMkLst>
        <pc:spChg chg="mod">
          <ac:chgData name="Rob Sewell" userId="c802df42025d5e1f" providerId="LiveId" clId="{EF444546-862A-42E7-9964-068014E9D7C8}" dt="2018-05-12T09:42:17.228" v="736" actId="20577"/>
          <ac:spMkLst>
            <pc:docMk/>
            <pc:sldMk cId="2215894925" sldId="261"/>
            <ac:spMk id="2" creationId="{00000000-0000-0000-0000-000000000000}"/>
          </ac:spMkLst>
        </pc:spChg>
        <pc:spChg chg="mod">
          <ac:chgData name="Rob Sewell" userId="c802df42025d5e1f" providerId="LiveId" clId="{EF444546-862A-42E7-9964-068014E9D7C8}" dt="2018-05-12T09:45:20.258" v="834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EF444546-862A-42E7-9964-068014E9D7C8}" dt="2018-05-12T09:41:37.284" v="735" actId="20577"/>
        <pc:sldMkLst>
          <pc:docMk/>
          <pc:sldMk cId="2890044983" sldId="270"/>
        </pc:sldMkLst>
        <pc:spChg chg="mod">
          <ac:chgData name="Rob Sewell" userId="c802df42025d5e1f" providerId="LiveId" clId="{EF444546-862A-42E7-9964-068014E9D7C8}" dt="2018-05-12T09:41:37.284" v="735" actId="20577"/>
          <ac:spMkLst>
            <pc:docMk/>
            <pc:sldMk cId="2890044983" sldId="270"/>
            <ac:spMk id="4" creationId="{00000000-0000-0000-0000-000000000000}"/>
          </ac:spMkLst>
        </pc:spChg>
      </pc:sldChg>
      <pc:sldChg chg="modNotesTx">
        <pc:chgData name="Rob Sewell" userId="c802df42025d5e1f" providerId="LiveId" clId="{EF444546-862A-42E7-9964-068014E9D7C8}" dt="2018-05-09T16:39:29.611" v="524" actId="20577"/>
        <pc:sldMkLst>
          <pc:docMk/>
          <pc:sldMk cId="1160534513" sldId="286"/>
        </pc:sldMkLst>
      </pc:sldChg>
      <pc:sldChg chg="modSp">
        <pc:chgData name="Rob Sewell" userId="c802df42025d5e1f" providerId="LiveId" clId="{EF444546-862A-42E7-9964-068014E9D7C8}" dt="2018-05-12T09:50:47.173" v="948" actId="2696"/>
        <pc:sldMkLst>
          <pc:docMk/>
          <pc:sldMk cId="347026046" sldId="287"/>
        </pc:sldMkLst>
        <pc:spChg chg="mod">
          <ac:chgData name="Rob Sewell" userId="c802df42025d5e1f" providerId="LiveId" clId="{EF444546-862A-42E7-9964-068014E9D7C8}" dt="2018-05-12T09:50:47.173" v="948" actId="2696"/>
          <ac:spMkLst>
            <pc:docMk/>
            <pc:sldMk cId="347026046" sldId="287"/>
            <ac:spMk id="9218" creationId="{00000000-0000-0000-0000-000000000000}"/>
          </ac:spMkLst>
        </pc:spChg>
      </pc:sldChg>
      <pc:sldChg chg="modSp">
        <pc:chgData name="Rob Sewell" userId="c802df42025d5e1f" providerId="LiveId" clId="{EF444546-862A-42E7-9964-068014E9D7C8}" dt="2018-05-12T09:48:39.493" v="915" actId="20577"/>
        <pc:sldMkLst>
          <pc:docMk/>
          <pc:sldMk cId="2074835815" sldId="288"/>
        </pc:sldMkLst>
        <pc:spChg chg="mod">
          <ac:chgData name="Rob Sewell" userId="c802df42025d5e1f" providerId="LiveId" clId="{EF444546-862A-42E7-9964-068014E9D7C8}" dt="2018-05-12T09:48:39.493" v="915" actId="20577"/>
          <ac:spMkLst>
            <pc:docMk/>
            <pc:sldMk cId="2074835815" sldId="288"/>
            <ac:spMk id="7" creationId="{060FD76E-33B1-44B2-941D-BC7D73792BB9}"/>
          </ac:spMkLst>
        </pc:spChg>
      </pc:sldChg>
      <pc:sldChg chg="modSp modAnim">
        <pc:chgData name="Rob Sewell" userId="c802df42025d5e1f" providerId="LiveId" clId="{EF444546-862A-42E7-9964-068014E9D7C8}" dt="2018-05-12T09:47:46.645" v="839" actId="2696"/>
        <pc:sldMkLst>
          <pc:docMk/>
          <pc:sldMk cId="188231363" sldId="292"/>
        </pc:sldMkLst>
        <pc:spChg chg="mod">
          <ac:chgData name="Rob Sewell" userId="c802df42025d5e1f" providerId="LiveId" clId="{EF444546-862A-42E7-9964-068014E9D7C8}" dt="2018-05-12T09:47:46.645" v="839" actId="2696"/>
          <ac:spMkLst>
            <pc:docMk/>
            <pc:sldMk cId="188231363" sldId="292"/>
            <ac:spMk id="7" creationId="{00000000-0000-0000-0000-000000000000}"/>
          </ac:spMkLst>
        </pc:spChg>
      </pc:sldChg>
      <pc:sldChg chg="addSp delSp modSp add del setBg modAnim">
        <pc:chgData name="Rob Sewell" userId="c802df42025d5e1f" providerId="LiveId" clId="{EF444546-862A-42E7-9964-068014E9D7C8}" dt="2018-05-12T10:08:11.079" v="1117" actId="2696"/>
        <pc:sldMkLst>
          <pc:docMk/>
          <pc:sldMk cId="2506166329" sldId="293"/>
        </pc:sldMkLst>
        <pc:spChg chg="add mod topLvl">
          <ac:chgData name="Rob Sewell" userId="c802df42025d5e1f" providerId="LiveId" clId="{EF444546-862A-42E7-9964-068014E9D7C8}" dt="2018-05-12T10:06:23.764" v="1111" actId="2696"/>
          <ac:spMkLst>
            <pc:docMk/>
            <pc:sldMk cId="2506166329" sldId="293"/>
            <ac:spMk id="5" creationId="{625398E9-6C8F-47B3-A74D-FACBE7EE6BA6}"/>
          </ac:spMkLst>
        </pc:spChg>
        <pc:spChg chg="add mod">
          <ac:chgData name="Rob Sewell" userId="c802df42025d5e1f" providerId="LiveId" clId="{EF444546-862A-42E7-9964-068014E9D7C8}" dt="2018-05-12T10:06:23.544" v="1083" actId="2696"/>
          <ac:spMkLst>
            <pc:docMk/>
            <pc:sldMk cId="2506166329" sldId="293"/>
            <ac:spMk id="6" creationId="{9D0A78C5-466C-4BA5-9CD9-91219E115180}"/>
          </ac:spMkLst>
        </pc:spChg>
        <pc:spChg chg="add mod">
          <ac:chgData name="Rob Sewell" userId="c802df42025d5e1f" providerId="LiveId" clId="{EF444546-862A-42E7-9964-068014E9D7C8}" dt="2018-05-12T10:06:23.544" v="1083" actId="2696"/>
          <ac:spMkLst>
            <pc:docMk/>
            <pc:sldMk cId="2506166329" sldId="293"/>
            <ac:spMk id="7" creationId="{A2D13B68-08BB-4388-B86C-2DC7E98ACBA2}"/>
          </ac:spMkLst>
        </pc:spChg>
        <pc:spChg chg="add mod">
          <ac:chgData name="Rob Sewell" userId="c802df42025d5e1f" providerId="LiveId" clId="{EF444546-862A-42E7-9964-068014E9D7C8}" dt="2018-05-12T10:06:23.544" v="1083" actId="2696"/>
          <ac:spMkLst>
            <pc:docMk/>
            <pc:sldMk cId="2506166329" sldId="293"/>
            <ac:spMk id="8" creationId="{73853933-44BE-4312-A6AC-255B00BBCDB5}"/>
          </ac:spMkLst>
        </pc:spChg>
        <pc:spChg chg="add mod">
          <ac:chgData name="Rob Sewell" userId="c802df42025d5e1f" providerId="LiveId" clId="{EF444546-862A-42E7-9964-068014E9D7C8}" dt="2018-05-12T10:06:23.544" v="1083" actId="2696"/>
          <ac:spMkLst>
            <pc:docMk/>
            <pc:sldMk cId="2506166329" sldId="293"/>
            <ac:spMk id="9" creationId="{BB74E6F8-34C1-41AE-8CE1-AD96C11D1C93}"/>
          </ac:spMkLst>
        </pc:spChg>
        <pc:spChg chg="add mod">
          <ac:chgData name="Rob Sewell" userId="c802df42025d5e1f" providerId="LiveId" clId="{EF444546-862A-42E7-9964-068014E9D7C8}" dt="2018-05-12T10:06:23.544" v="1083" actId="2696"/>
          <ac:spMkLst>
            <pc:docMk/>
            <pc:sldMk cId="2506166329" sldId="293"/>
            <ac:spMk id="10" creationId="{58E15BDC-816C-487D-9A9F-3C3A5B759D67}"/>
          </ac:spMkLst>
        </pc:spChg>
        <pc:spChg chg="add del mod">
          <ac:chgData name="Rob Sewell" userId="c802df42025d5e1f" providerId="LiveId" clId="{EF444546-862A-42E7-9964-068014E9D7C8}" dt="2018-05-12T10:06:23.772" v="1116" actId="2696"/>
          <ac:spMkLst>
            <pc:docMk/>
            <pc:sldMk cId="2506166329" sldId="293"/>
            <ac:spMk id="11" creationId="{E9C83CD3-F88E-4544-AE67-629F8D7CC927}"/>
          </ac:spMkLst>
        </pc:spChg>
        <pc:spChg chg="add mod">
          <ac:chgData name="Rob Sewell" userId="c802df42025d5e1f" providerId="LiveId" clId="{EF444546-862A-42E7-9964-068014E9D7C8}" dt="2018-05-12T10:06:23.764" v="1114" actId="2696"/>
          <ac:spMkLst>
            <pc:docMk/>
            <pc:sldMk cId="2506166329" sldId="293"/>
            <ac:spMk id="12" creationId="{16D008A6-6EC4-4D13-8517-684EC064E585}"/>
          </ac:spMkLst>
        </pc:spChg>
        <pc:grpChg chg="add del mod">
          <ac:chgData name="Rob Sewell" userId="c802df42025d5e1f" providerId="LiveId" clId="{EF444546-862A-42E7-9964-068014E9D7C8}" dt="2018-05-12T10:06:23.764" v="1111" actId="2696"/>
          <ac:grpSpMkLst>
            <pc:docMk/>
            <pc:sldMk cId="2506166329" sldId="293"/>
            <ac:grpSpMk id="15" creationId="{45A5CBE2-CB0D-4EBB-B67A-4D9708F0D5A0}"/>
          </ac:grpSpMkLst>
        </pc:grpChg>
        <pc:picChg chg="add mod">
          <ac:chgData name="Rob Sewell" userId="c802df42025d5e1f" providerId="LiveId" clId="{EF444546-862A-42E7-9964-068014E9D7C8}" dt="2018-05-12T10:06:23.369" v="1064" actId="2696"/>
          <ac:picMkLst>
            <pc:docMk/>
            <pc:sldMk cId="2506166329" sldId="293"/>
            <ac:picMk id="2" creationId="{BD2D48AD-2FFF-497A-8753-69BED30DD060}"/>
          </ac:picMkLst>
        </pc:picChg>
        <pc:picChg chg="add mod topLvl">
          <ac:chgData name="Rob Sewell" userId="c802df42025d5e1f" providerId="LiveId" clId="{EF444546-862A-42E7-9964-068014E9D7C8}" dt="2018-05-12T10:06:23.764" v="1111" actId="2696"/>
          <ac:picMkLst>
            <pc:docMk/>
            <pc:sldMk cId="2506166329" sldId="293"/>
            <ac:picMk id="4" creationId="{13126198-408A-4FE5-9D7E-BD6D55CC8D27}"/>
          </ac:picMkLst>
        </pc:picChg>
        <pc:picChg chg="add mod">
          <ac:chgData name="Rob Sewell" userId="c802df42025d5e1f" providerId="LiveId" clId="{EF444546-862A-42E7-9964-068014E9D7C8}" dt="2018-05-12T10:06:23.764" v="1114" actId="2696"/>
          <ac:picMkLst>
            <pc:docMk/>
            <pc:sldMk cId="2506166329" sldId="293"/>
            <ac:picMk id="14" creationId="{612E89C7-A54A-4906-830D-A33B17CA5C3A}"/>
          </ac:picMkLst>
        </pc:picChg>
      </pc:sldChg>
      <pc:sldChg chg="addSp delSp modSp add del setBg modAnim">
        <pc:chgData name="Rob Sewell" userId="c802df42025d5e1f" providerId="LiveId" clId="{EF444546-862A-42E7-9964-068014E9D7C8}" dt="2018-05-12T10:25:33.505" v="1286" actId="2696"/>
        <pc:sldMkLst>
          <pc:docMk/>
          <pc:sldMk cId="2573960114" sldId="293"/>
        </pc:sldMkLst>
        <pc:spChg chg="add mod topLvl">
          <ac:chgData name="Rob Sewell" userId="c802df42025d5e1f" providerId="LiveId" clId="{EF444546-862A-42E7-9964-068014E9D7C8}" dt="2018-05-12T10:24:52.500" v="1280"/>
          <ac:spMkLst>
            <pc:docMk/>
            <pc:sldMk cId="2573960114" sldId="293"/>
            <ac:spMk id="5" creationId="{5176797E-89EA-4848-94E2-CE4F8FB668B9}"/>
          </ac:spMkLst>
        </pc:spChg>
        <pc:spChg chg="add mod">
          <ac:chgData name="Rob Sewell" userId="c802df42025d5e1f" providerId="LiveId" clId="{EF444546-862A-42E7-9964-068014E9D7C8}" dt="2018-05-12T10:24:52.391" v="1252"/>
          <ac:spMkLst>
            <pc:docMk/>
            <pc:sldMk cId="2573960114" sldId="293"/>
            <ac:spMk id="6" creationId="{62C725BC-0A4E-439C-9BB4-A21EEC600696}"/>
          </ac:spMkLst>
        </pc:spChg>
        <pc:spChg chg="add mod">
          <ac:chgData name="Rob Sewell" userId="c802df42025d5e1f" providerId="LiveId" clId="{EF444546-862A-42E7-9964-068014E9D7C8}" dt="2018-05-12T10:24:52.391" v="1252"/>
          <ac:spMkLst>
            <pc:docMk/>
            <pc:sldMk cId="2573960114" sldId="293"/>
            <ac:spMk id="7" creationId="{DE762FB0-C0F6-4782-B443-4B453CA1665A}"/>
          </ac:spMkLst>
        </pc:spChg>
        <pc:spChg chg="add mod">
          <ac:chgData name="Rob Sewell" userId="c802df42025d5e1f" providerId="LiveId" clId="{EF444546-862A-42E7-9964-068014E9D7C8}" dt="2018-05-12T10:24:52.391" v="1252"/>
          <ac:spMkLst>
            <pc:docMk/>
            <pc:sldMk cId="2573960114" sldId="293"/>
            <ac:spMk id="8" creationId="{8BA4D692-E814-4BC1-A2F9-4394368D638E}"/>
          </ac:spMkLst>
        </pc:spChg>
        <pc:spChg chg="add mod">
          <ac:chgData name="Rob Sewell" userId="c802df42025d5e1f" providerId="LiveId" clId="{EF444546-862A-42E7-9964-068014E9D7C8}" dt="2018-05-12T10:24:52.391" v="1252"/>
          <ac:spMkLst>
            <pc:docMk/>
            <pc:sldMk cId="2573960114" sldId="293"/>
            <ac:spMk id="9" creationId="{434AE552-CBE3-4617-82E3-4C536BD99862}"/>
          </ac:spMkLst>
        </pc:spChg>
        <pc:spChg chg="add mod">
          <ac:chgData name="Rob Sewell" userId="c802df42025d5e1f" providerId="LiveId" clId="{EF444546-862A-42E7-9964-068014E9D7C8}" dt="2018-05-12T10:24:52.391" v="1252"/>
          <ac:spMkLst>
            <pc:docMk/>
            <pc:sldMk cId="2573960114" sldId="293"/>
            <ac:spMk id="10" creationId="{41045D10-881F-4994-8C7A-3E7C827EA44E}"/>
          </ac:spMkLst>
        </pc:spChg>
        <pc:spChg chg="add del mod">
          <ac:chgData name="Rob Sewell" userId="c802df42025d5e1f" providerId="LiveId" clId="{EF444546-862A-42E7-9964-068014E9D7C8}" dt="2018-05-12T10:24:52.500" v="1285"/>
          <ac:spMkLst>
            <pc:docMk/>
            <pc:sldMk cId="2573960114" sldId="293"/>
            <ac:spMk id="11" creationId="{229E9E02-105F-4580-8DC4-53B1CD2B1155}"/>
          </ac:spMkLst>
        </pc:spChg>
        <pc:spChg chg="add mod">
          <ac:chgData name="Rob Sewell" userId="c802df42025d5e1f" providerId="LiveId" clId="{EF444546-862A-42E7-9964-068014E9D7C8}" dt="2018-05-12T10:24:52.500" v="1283"/>
          <ac:spMkLst>
            <pc:docMk/>
            <pc:sldMk cId="2573960114" sldId="293"/>
            <ac:spMk id="12" creationId="{2C31AD7B-366A-4D1E-BF85-25EADA4CC846}"/>
          </ac:spMkLst>
        </pc:spChg>
        <pc:grpChg chg="add del mod">
          <ac:chgData name="Rob Sewell" userId="c802df42025d5e1f" providerId="LiveId" clId="{EF444546-862A-42E7-9964-068014E9D7C8}" dt="2018-05-12T10:24:52.500" v="1280"/>
          <ac:grpSpMkLst>
            <pc:docMk/>
            <pc:sldMk cId="2573960114" sldId="293"/>
            <ac:grpSpMk id="15" creationId="{5F80461D-1FFC-42CB-A482-35CC057E81EA}"/>
          </ac:grpSpMkLst>
        </pc:grpChg>
        <pc:picChg chg="add mod">
          <ac:chgData name="Rob Sewell" userId="c802df42025d5e1f" providerId="LiveId" clId="{EF444546-862A-42E7-9964-068014E9D7C8}" dt="2018-05-12T10:24:52.265" v="1233"/>
          <ac:picMkLst>
            <pc:docMk/>
            <pc:sldMk cId="2573960114" sldId="293"/>
            <ac:picMk id="2" creationId="{3F117B0D-876B-4736-93DA-F7B5147C0ACB}"/>
          </ac:picMkLst>
        </pc:picChg>
        <pc:picChg chg="add mod topLvl">
          <ac:chgData name="Rob Sewell" userId="c802df42025d5e1f" providerId="LiveId" clId="{EF444546-862A-42E7-9964-068014E9D7C8}" dt="2018-05-12T10:24:52.500" v="1280"/>
          <ac:picMkLst>
            <pc:docMk/>
            <pc:sldMk cId="2573960114" sldId="293"/>
            <ac:picMk id="4" creationId="{7B356756-B03F-4985-8285-5969B3DCF668}"/>
          </ac:picMkLst>
        </pc:picChg>
        <pc:picChg chg="add mod">
          <ac:chgData name="Rob Sewell" userId="c802df42025d5e1f" providerId="LiveId" clId="{EF444546-862A-42E7-9964-068014E9D7C8}" dt="2018-05-12T10:24:52.500" v="1283"/>
          <ac:picMkLst>
            <pc:docMk/>
            <pc:sldMk cId="2573960114" sldId="293"/>
            <ac:picMk id="14" creationId="{417642FC-A03E-412D-9F87-56DA7CDC5102}"/>
          </ac:picMkLst>
        </pc:picChg>
      </pc:sldChg>
      <pc:sldChg chg="addSp delSp modSp add del setBg modAnim">
        <pc:chgData name="Rob Sewell" userId="c802df42025d5e1f" providerId="LiveId" clId="{EF444546-862A-42E7-9964-068014E9D7C8}" dt="2018-05-12T11:35:59.541" v="1455" actId="2696"/>
        <pc:sldMkLst>
          <pc:docMk/>
          <pc:sldMk cId="3766998438" sldId="293"/>
        </pc:sldMkLst>
        <pc:spChg chg="add mod topLvl">
          <ac:chgData name="Rob Sewell" userId="c802df42025d5e1f" providerId="LiveId" clId="{EF444546-862A-42E7-9964-068014E9D7C8}" dt="2018-05-12T11:27:31.518" v="1449"/>
          <ac:spMkLst>
            <pc:docMk/>
            <pc:sldMk cId="3766998438" sldId="293"/>
            <ac:spMk id="5" creationId="{1239632F-C86A-45BC-9228-8916B0E494D6}"/>
          </ac:spMkLst>
        </pc:spChg>
        <pc:spChg chg="add mod">
          <ac:chgData name="Rob Sewell" userId="c802df42025d5e1f" providerId="LiveId" clId="{EF444546-862A-42E7-9964-068014E9D7C8}" dt="2018-05-12T11:27:31.486" v="1421"/>
          <ac:spMkLst>
            <pc:docMk/>
            <pc:sldMk cId="3766998438" sldId="293"/>
            <ac:spMk id="6" creationId="{EAFC3139-1629-48AB-86F4-D01B23FB2C5F}"/>
          </ac:spMkLst>
        </pc:spChg>
        <pc:spChg chg="add mod">
          <ac:chgData name="Rob Sewell" userId="c802df42025d5e1f" providerId="LiveId" clId="{EF444546-862A-42E7-9964-068014E9D7C8}" dt="2018-05-12T11:27:31.486" v="1421"/>
          <ac:spMkLst>
            <pc:docMk/>
            <pc:sldMk cId="3766998438" sldId="293"/>
            <ac:spMk id="7" creationId="{05E5112C-2561-4224-830D-8222162707BC}"/>
          </ac:spMkLst>
        </pc:spChg>
        <pc:spChg chg="add mod">
          <ac:chgData name="Rob Sewell" userId="c802df42025d5e1f" providerId="LiveId" clId="{EF444546-862A-42E7-9964-068014E9D7C8}" dt="2018-05-12T11:27:31.486" v="1421"/>
          <ac:spMkLst>
            <pc:docMk/>
            <pc:sldMk cId="3766998438" sldId="293"/>
            <ac:spMk id="8" creationId="{6DE61056-9938-41B5-A91E-2FB8BA2E0956}"/>
          </ac:spMkLst>
        </pc:spChg>
        <pc:spChg chg="add mod">
          <ac:chgData name="Rob Sewell" userId="c802df42025d5e1f" providerId="LiveId" clId="{EF444546-862A-42E7-9964-068014E9D7C8}" dt="2018-05-12T11:27:31.486" v="1421"/>
          <ac:spMkLst>
            <pc:docMk/>
            <pc:sldMk cId="3766998438" sldId="293"/>
            <ac:spMk id="9" creationId="{52102556-AF6F-4C87-8D20-E30CD96EDB15}"/>
          </ac:spMkLst>
        </pc:spChg>
        <pc:spChg chg="add mod">
          <ac:chgData name="Rob Sewell" userId="c802df42025d5e1f" providerId="LiveId" clId="{EF444546-862A-42E7-9964-068014E9D7C8}" dt="2018-05-12T11:27:31.486" v="1421"/>
          <ac:spMkLst>
            <pc:docMk/>
            <pc:sldMk cId="3766998438" sldId="293"/>
            <ac:spMk id="10" creationId="{2AF7A033-F4A4-4599-969A-9058463E47F2}"/>
          </ac:spMkLst>
        </pc:spChg>
        <pc:spChg chg="add del mod">
          <ac:chgData name="Rob Sewell" userId="c802df42025d5e1f" providerId="LiveId" clId="{EF444546-862A-42E7-9964-068014E9D7C8}" dt="2018-05-12T11:27:31.518" v="1454"/>
          <ac:spMkLst>
            <pc:docMk/>
            <pc:sldMk cId="3766998438" sldId="293"/>
            <ac:spMk id="11" creationId="{3DD4482C-35E3-4DC0-B589-ABAD4E9D7CB1}"/>
          </ac:spMkLst>
        </pc:spChg>
        <pc:spChg chg="add mod">
          <ac:chgData name="Rob Sewell" userId="c802df42025d5e1f" providerId="LiveId" clId="{EF444546-862A-42E7-9964-068014E9D7C8}" dt="2018-05-12T11:27:31.518" v="1452"/>
          <ac:spMkLst>
            <pc:docMk/>
            <pc:sldMk cId="3766998438" sldId="293"/>
            <ac:spMk id="12" creationId="{030F036B-F6E5-4383-A72E-4570A7F35C30}"/>
          </ac:spMkLst>
        </pc:spChg>
        <pc:grpChg chg="add del mod">
          <ac:chgData name="Rob Sewell" userId="c802df42025d5e1f" providerId="LiveId" clId="{EF444546-862A-42E7-9964-068014E9D7C8}" dt="2018-05-12T11:27:31.518" v="1449"/>
          <ac:grpSpMkLst>
            <pc:docMk/>
            <pc:sldMk cId="3766998438" sldId="293"/>
            <ac:grpSpMk id="15" creationId="{B2935028-F13B-4923-8371-20C9839EBC55}"/>
          </ac:grpSpMkLst>
        </pc:grpChg>
        <pc:picChg chg="add mod">
          <ac:chgData name="Rob Sewell" userId="c802df42025d5e1f" providerId="LiveId" clId="{EF444546-862A-42E7-9964-068014E9D7C8}" dt="2018-05-12T11:27:31.470" v="1402"/>
          <ac:picMkLst>
            <pc:docMk/>
            <pc:sldMk cId="3766998438" sldId="293"/>
            <ac:picMk id="2" creationId="{3560264A-7DE3-4106-804E-54596501146A}"/>
          </ac:picMkLst>
        </pc:picChg>
        <pc:picChg chg="add mod topLvl">
          <ac:chgData name="Rob Sewell" userId="c802df42025d5e1f" providerId="LiveId" clId="{EF444546-862A-42E7-9964-068014E9D7C8}" dt="2018-05-12T11:27:31.518" v="1449"/>
          <ac:picMkLst>
            <pc:docMk/>
            <pc:sldMk cId="3766998438" sldId="293"/>
            <ac:picMk id="4" creationId="{0D88E4C9-E15E-48D6-A9C9-633BAFFCC840}"/>
          </ac:picMkLst>
        </pc:picChg>
        <pc:picChg chg="add mod">
          <ac:chgData name="Rob Sewell" userId="c802df42025d5e1f" providerId="LiveId" clId="{EF444546-862A-42E7-9964-068014E9D7C8}" dt="2018-05-12T11:27:31.518" v="1452"/>
          <ac:picMkLst>
            <pc:docMk/>
            <pc:sldMk cId="3766998438" sldId="293"/>
            <ac:picMk id="14" creationId="{BDE8883C-B607-4024-A0DA-D48253776D7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120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Buckle Up !! It‘s demo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5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1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1600" b="1" i="1" dirty="0">
                <a:latin typeface="AppleStorm" panose="02000603000000000000" pitchFamily="50" charset="0"/>
              </a:rPr>
              <a:t> </a:t>
            </a:r>
            <a:r>
              <a:rPr lang="en-GB" sz="1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1200" b="1" i="1" dirty="0" err="1">
                <a:latin typeface="AppleStorm" panose="02000603000000000000" pitchFamily="50" charset="0"/>
              </a:rPr>
              <a:t>er</a:t>
            </a:r>
            <a:r>
              <a:rPr lang="en-GB" sz="1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1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1200" b="1" i="1" dirty="0" err="1">
                <a:latin typeface="AppleStorm" panose="02000603000000000000" pitchFamily="50" charset="0"/>
              </a:rPr>
              <a:t>geddit</a:t>
            </a:r>
            <a:r>
              <a:rPr lang="en-GB" sz="1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1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1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1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1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1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6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18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18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2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6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16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1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1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6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1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1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12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12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12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2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hyperlink" Target="dbatools.io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SQL </a:t>
            </a:r>
            <a:r>
              <a:rPr lang="en-GB" sz="6000" b="1" i="1" dirty="0" err="1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Serverin</a:t>
            </a:r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GB" sz="6000" b="1" i="1" dirty="0" err="1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hallinointi</a:t>
            </a:r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GB" sz="6000" b="1" i="1" dirty="0" err="1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PowerShellin</a:t>
            </a:r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GB" sz="6000" b="1" i="1" dirty="0" err="1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dbatools:n</a:t>
            </a:r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 avulla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137373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Turvavyöt kiinni! Demo aika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15360-F12A-4203-AA09-9A11C58BF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40767"/>
            <a:ext cx="8280920" cy="4637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Kysymyksiä?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296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@sqldbawithbeard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 err="1">
                <a:latin typeface="AppleStorm" panose="02000603000000000000" pitchFamily="50" charset="0"/>
              </a:rPr>
              <a:t>Puhujan</a:t>
            </a:r>
            <a:r>
              <a:rPr lang="en-US" sz="5400" b="1" i="1" dirty="0">
                <a:latin typeface="AppleStorm" panose="02000603000000000000" pitchFamily="50" charset="0"/>
              </a:rPr>
              <a:t> </a:t>
            </a:r>
            <a:r>
              <a:rPr lang="en-US" sz="5400" b="1" i="1" dirty="0" err="1">
                <a:latin typeface="AppleStorm" panose="02000603000000000000" pitchFamily="50" charset="0"/>
              </a:rPr>
              <a:t>kyselylomake</a:t>
            </a:r>
            <a:endParaRPr lang="en-US" sz="5400" b="1" i="1" dirty="0"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5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Nimi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Ammatti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</a:t>
            </a:r>
            <a:r>
              <a:rPr lang="en-GB" sz="3200" b="1" i="1" dirty="0" err="1">
                <a:latin typeface="AppleStorm" panose="02000603000000000000" pitchFamily="50" charset="0"/>
              </a:rPr>
              <a:t>automatisoija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tekijä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kouluttaja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Etuja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automaatio ja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Mielenkiintoinen seikka </a:t>
            </a:r>
            <a:r>
              <a:rPr lang="en-GB" sz="3200" b="1" i="1" dirty="0">
                <a:latin typeface="AppleStorm" panose="02000603000000000000" pitchFamily="50" charset="0"/>
              </a:rPr>
              <a:t>paRta. vIelä) </a:t>
            </a:r>
            <a:r>
              <a:rPr lang="en-GB" sz="3200" b="1" i="1" dirty="0" err="1">
                <a:latin typeface="AppleStorm" panose="02000603000000000000" pitchFamily="50" charset="0"/>
              </a:rPr>
              <a:t>Pelaa</a:t>
            </a:r>
            <a:r>
              <a:rPr lang="en-GB" sz="32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 err="1">
                <a:latin typeface="AppleStorm" panose="02000603000000000000" pitchFamily="50" charset="0"/>
              </a:rPr>
              <a:t>krikettiä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lentää</a:t>
            </a:r>
            <a:r>
              <a:rPr lang="en-GB" sz="32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 err="1">
                <a:latin typeface="AppleStorm" panose="02000603000000000000" pitchFamily="50" charset="0"/>
              </a:rPr>
              <a:t>droneja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Puhuja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lauantaisin, SQL Relay, PowerShell tapahtumat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West, SQL SAT Exeter, PowerShell VG, PowerShell konferenssissa EU järjestäjä, dbareports, dbatools, dbachecks, MVP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Ota yhteyttä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296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@sqldbawithbeard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Mikä on dbatools? No pohjimmiltaan...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Vaatimukset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Vähintään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Asiakas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Studio/SMO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Palvelin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Ei PowerShell puhdasta SQL-komentoja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Etäpowershell käytössä Windows-komentoja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Suositellut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Asiakas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 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Tuki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Asennus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1053852" y="1047502"/>
            <a:ext cx="103691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PowerShell-valikoima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Sivusto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Kattava </a:t>
            </a: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dokumentaatio</a:t>
            </a: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jokaisesta</a:t>
            </a: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komennosta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Laaja</a:t>
            </a: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dokumentaatio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Joistakin</a:t>
            </a: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komennoista</a:t>
            </a: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on videoita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lc="http://schemas.openxmlformats.org/drawingml/2006/lockedCanvas" xmlns:ma14="http://schemas.microsoft.com/office/mac/drawingml/2011/main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a6158a8340766b55cfd0b29cb47404ac&quot;,&quot;LanguageCode&quot;:&quot;en-US&quot;,&quot;SlideGuids&quot;:[&quot;ea8c69d1-b103-499f-8e94-eb0de1e3abfd&quot;,&quot;d2ef7a7e-7be3-4198-95f0-e26d3e97361e&quot;,&quot;f2b937dd-5b3e-49da-9f70-d6b5f9315458&quot;,&quot;2b0c918c-e125-4095-a6d6-1039912348b3&quot;,&quot;492de7bc-8995-44cf-ac9e-dc3e167b5fa0&quot;,&quot;1d1ee70a-6c09-4643-ad5e-6a3ad70c1c1a&quot;,&quot;ba2e956a-e1d2-47f5-8a97-4c6a55ec9101&quot;,&quot;4e38658a-0492-465b-8476-08deb217b2c0&quot;,&quot;fa1a3995-79ab-44e8-af22-8ac133c71641&quot;,&quot;f31faca0-81ad-4f11-b21a-46a4a9a281ef&quot;,&quot;751bf92b-3eab-498f-a067-90b4435b6fb1&quot;],&quot;TimeStamp&quot;:&quot;2018-05-09T17:17:01.081196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a1a3995-79ab-44e8-af22-8ac133c71641&quot;,&quot;TimeStamp&quot;:&quot;2018-05-09T17:17:01.0801965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31faca0-81ad-4f11-b21a-46a4a9a281ef&quot;,&quot;TimeStamp&quot;:&quot;2018-05-09T17:17:01.0801965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51bf92b-3eab-498f-a067-90b4435b6fb1&quot;,&quot;TimeStamp&quot;:&quot;2018-05-09T17:17:01.0801965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a8c69d1-b103-499f-8e94-eb0de1e3abfd&quot;,&quot;TimeStamp&quot;:&quot;2018-05-09T17:17:01.0491982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2ef7a7e-7be3-4198-95f0-e26d3e97361e&quot;,&quot;TimeStamp&quot;:&quot;2018-05-09T17:17:01.079194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2b937dd-5b3e-49da-9f70-d6b5f9315458&quot;,&quot;TimeStamp&quot;:&quot;2018-05-09T17:17:01.079194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b0c918c-e125-4095-a6d6-1039912348b3&quot;,&quot;TimeStamp&quot;:&quot;2018-05-09T17:17:01.0791947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92de7bc-8995-44cf-ac9e-dc3e167b5fa0&quot;,&quot;TimeStamp&quot;:&quot;2018-05-09T17:17:01.0791947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d1ee70a-6c09-4643-ad5e-6a3ad70c1c1a&quot;,&quot;TimeStamp&quot;:&quot;2018-05-09T17:17:01.0791947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a2e956a-e1d2-47f5-8a97-4c6a55ec9101&quot;,&quot;TimeStamp&quot;:&quot;2018-05-09T17:17:01.0791947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38658a-0492-465b-8476-08deb217b2c0&quot;,&quot;TimeStamp&quot;:&quot;2018-05-09T17:17:01.0801965+01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756</TotalTime>
  <Words>326</Words>
  <Application>Microsoft Office PowerPoint</Application>
  <PresentationFormat>Custom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Puhujan kyselylomake</vt:lpstr>
      <vt:lpstr>Ota yhteyttä</vt:lpstr>
      <vt:lpstr>Mikä on dbatools? No pohjimmiltaan...</vt:lpstr>
      <vt:lpstr>dbatools</vt:lpstr>
      <vt:lpstr>Vaatimukset</vt:lpstr>
      <vt:lpstr>Tuki</vt:lpstr>
      <vt:lpstr>Asennus</vt:lpstr>
      <vt:lpstr>Get-Help</vt:lpstr>
      <vt:lpstr>Turvavyöt kiinni! Demo aika</vt:lpstr>
      <vt:lpstr>Kysymyksiä?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38</cp:revision>
  <dcterms:created xsi:type="dcterms:W3CDTF">2017-05-28T09:19:37Z</dcterms:created>
  <dcterms:modified xsi:type="dcterms:W3CDTF">2018-05-12T11:35:59Z</dcterms:modified>
</cp:coreProperties>
</file>