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9" r:id="rId3"/>
    <p:sldId id="262" r:id="rId4"/>
    <p:sldId id="265" r:id="rId5"/>
    <p:sldId id="263" r:id="rId6"/>
    <p:sldId id="268" r:id="rId7"/>
    <p:sldId id="266" r:id="rId8"/>
    <p:sldId id="26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47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48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17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11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4993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28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408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22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441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27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5/23/2013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SQL Service Broker Up </a:t>
            </a:r>
            <a:r>
              <a:rPr lang="en-US" smtClean="0"/>
              <a:t>and Running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Denny Cherry</a:t>
            </a:r>
          </a:p>
          <a:p>
            <a:r>
              <a:rPr lang="en-US" dirty="0" smtClean="0"/>
              <a:t>mrdenny@dcac.co</a:t>
            </a:r>
            <a:endParaRPr lang="en-US" dirty="0"/>
          </a:p>
          <a:p>
            <a:r>
              <a:rPr lang="en-US" dirty="0"/>
              <a:t>twitter.com/</a:t>
            </a:r>
            <a:r>
              <a:rPr lang="en-US" dirty="0" err="1"/>
              <a:t>mrdenny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Owner of Denny Cherry &amp; Associates Consulting</a:t>
            </a:r>
            <a:endParaRPr lang="en-US" sz="2800" dirty="0"/>
          </a:p>
          <a:p>
            <a:r>
              <a:rPr lang="en-US" sz="2800" dirty="0" smtClean="0"/>
              <a:t>Author or Coauthor of 5 books</a:t>
            </a:r>
          </a:p>
          <a:p>
            <a:r>
              <a:rPr lang="en-US" sz="2800" dirty="0"/>
              <a:t>8</a:t>
            </a:r>
            <a:r>
              <a:rPr lang="en-US" sz="2800" dirty="0" smtClean="0"/>
              <a:t>+ SQL Mag articles</a:t>
            </a:r>
          </a:p>
          <a:p>
            <a:r>
              <a:rPr lang="en-US" sz="2800" dirty="0" smtClean="0"/>
              <a:t>Dozens of other articles</a:t>
            </a:r>
          </a:p>
          <a:p>
            <a:r>
              <a:rPr lang="en-US" sz="2800" dirty="0" smtClean="0"/>
              <a:t>Microsoft MVP</a:t>
            </a:r>
          </a:p>
          <a:p>
            <a:r>
              <a:rPr lang="en-US" sz="2800" dirty="0" smtClean="0"/>
              <a:t>Microsoft Certified Master</a:t>
            </a:r>
          </a:p>
          <a:p>
            <a:r>
              <a:rPr lang="en-US" sz="2800" dirty="0" smtClean="0"/>
              <a:t>VMware vExpert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:\Users\dcherry\Pictures\MVP_Horizontal_Full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1"/>
            <a:ext cx="16192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herry\Pictures\MCM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791200"/>
            <a:ext cx="257413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66" y="2635890"/>
            <a:ext cx="2306560" cy="284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00" y="2865727"/>
            <a:ext cx="2325624" cy="285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Kalen\AppData\Local\Microsoft\Windows\Temporary Internet Files\Content.Outlook\OUUM8WJS\Delaney-SQLServerV2 (2)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99" y="3365275"/>
            <a:ext cx="2100888" cy="262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58" y="2043874"/>
            <a:ext cx="2316091" cy="285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86" y="5791202"/>
            <a:ext cx="2255214" cy="67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8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Broker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other queuing technologies</a:t>
            </a:r>
          </a:p>
          <a:p>
            <a:r>
              <a:rPr lang="en-US" dirty="0" smtClean="0"/>
              <a:t>Data is processed using SEND and RECEIVE instead of SELECT and INSERT</a:t>
            </a:r>
          </a:p>
          <a:p>
            <a:r>
              <a:rPr lang="en-US" dirty="0" smtClean="0"/>
              <a:t>Data is sent as an XML data in a binary format.</a:t>
            </a:r>
          </a:p>
          <a:p>
            <a:r>
              <a:rPr lang="en-US" dirty="0" smtClean="0"/>
              <a:t>Queues can be processed automatically or on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Broker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can be sent within the database, to another database on the server, or to a database on a remote server</a:t>
            </a:r>
          </a:p>
          <a:p>
            <a:r>
              <a:rPr lang="en-US" dirty="0" smtClean="0"/>
              <a:t>Delivery is guaranteed, and in the order sent</a:t>
            </a:r>
          </a:p>
          <a:p>
            <a:r>
              <a:rPr lang="en-US" dirty="0" smtClean="0"/>
              <a:t>Messages are processed once and only once, in the order received</a:t>
            </a:r>
          </a:p>
          <a:p>
            <a:r>
              <a:rPr lang="en-US" dirty="0" smtClean="0"/>
              <a:t>Messages can range in size from single bytes to mega-bytes in size (max size of ~1GB per message)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SSB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sys.conversation_endpoints</a:t>
            </a:r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sys.transmission_queue</a:t>
            </a:r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dbo.</a:t>
            </a:r>
            <a:r>
              <a:rPr lang="en-US" i="1" dirty="0" err="1" smtClean="0"/>
              <a:t>QueueName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SQL Server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 Priorities</a:t>
            </a:r>
          </a:p>
          <a:p>
            <a:r>
              <a:rPr lang="en-US" dirty="0" err="1" smtClean="0"/>
              <a:t>ssbdiagnose</a:t>
            </a:r>
            <a:r>
              <a:rPr lang="en-US" dirty="0" smtClean="0"/>
              <a:t> – command line app</a:t>
            </a:r>
          </a:p>
          <a:p>
            <a:r>
              <a:rPr lang="en-US" dirty="0" smtClean="0"/>
              <a:t>System Monitor Object and Performance Monitor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Web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http://www.microsoft.com/sql</a:t>
            </a:r>
          </a:p>
          <a:p>
            <a:r>
              <a:rPr lang="en-US" sz="2400" dirty="0" smtClean="0"/>
              <a:t>http://itke.techtarget.com/sql-server/</a:t>
            </a:r>
          </a:p>
          <a:p>
            <a:r>
              <a:rPr lang="en-US" sz="2400" dirty="0" smtClean="0"/>
              <a:t>http://www.searchsqlserver.com/</a:t>
            </a:r>
          </a:p>
          <a:p>
            <a:r>
              <a:rPr lang="en-US" sz="2400" dirty="0" smtClean="0"/>
              <a:t>http://technet.microsoft.com/en-us/library/ms166044.aspx - Good SSB troubleshooting site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Denny Cherry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mrdenny@dcac.com</a:t>
            </a:r>
          </a:p>
          <a:p>
            <a:r>
              <a:rPr lang="en-US" dirty="0" smtClean="0"/>
              <a:t>www.dcac.co</a:t>
            </a:r>
          </a:p>
          <a:p>
            <a:r>
              <a:rPr lang="en-US" dirty="0"/>
              <a:t>t</a:t>
            </a:r>
            <a:r>
              <a:rPr lang="en-US" dirty="0" smtClean="0"/>
              <a:t>witter.com/</a:t>
            </a:r>
            <a:r>
              <a:rPr lang="en-US" dirty="0" err="1" smtClean="0"/>
              <a:t>mrdenny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172200"/>
            <a:ext cx="510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Please rate this session at http://speakerrate.com/mrdenny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30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Day 2013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SQLDay 2013 Template</Template>
  <TotalTime>302</TotalTime>
  <Words>223</Words>
  <Application>Microsoft Office PowerPoint</Application>
  <PresentationFormat>On-screen Show (4:3)</PresentationFormat>
  <Paragraphs>42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SQLDay 2013 Template</vt:lpstr>
      <vt:lpstr>Getting SQL Service Broker Up and Running</vt:lpstr>
      <vt:lpstr>About Me</vt:lpstr>
      <vt:lpstr>Service Broker Concepts</vt:lpstr>
      <vt:lpstr>Service Broker Concepts</vt:lpstr>
      <vt:lpstr>Important SSB Queries</vt:lpstr>
      <vt:lpstr>Changes in SQL Server 2008</vt:lpstr>
      <vt:lpstr>Demo…</vt:lpstr>
      <vt:lpstr>SQL Server Web Sites</vt:lpstr>
      <vt:lpstr>Denny Cherry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2008 Resource Governor</dc:title>
  <dc:creator>Denny</dc:creator>
  <cp:lastModifiedBy>Denny Cherry</cp:lastModifiedBy>
  <cp:revision>37</cp:revision>
  <dcterms:created xsi:type="dcterms:W3CDTF">2008-01-19T02:13:26Z</dcterms:created>
  <dcterms:modified xsi:type="dcterms:W3CDTF">2013-05-23T06:29:45Z</dcterms:modified>
</cp:coreProperties>
</file>