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7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D7B47-F235-461B-BD62-75E279CDB0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61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5/24/2013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SQL Server </a:t>
            </a:r>
            <a:r>
              <a:rPr lang="nl-NL" dirty="0" err="1" smtClean="0"/>
              <a:t>Concurrency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Lock, </a:t>
            </a:r>
            <a:r>
              <a:rPr lang="nl-NL" dirty="0" err="1" smtClean="0"/>
              <a:t>Latches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Spinlocks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Pilecki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7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Concurrency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concurrency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r>
              <a:rPr lang="nl-NL" dirty="0" smtClean="0"/>
              <a:t> in SQL Server:</a:t>
            </a:r>
          </a:p>
          <a:p>
            <a:pPr lvl="1"/>
            <a:r>
              <a:rPr lang="nl-NL" dirty="0" smtClean="0"/>
              <a:t>Locks</a:t>
            </a:r>
          </a:p>
          <a:p>
            <a:pPr lvl="1"/>
            <a:r>
              <a:rPr lang="nl-NL" dirty="0" err="1" smtClean="0"/>
              <a:t>Latches</a:t>
            </a:r>
            <a:endParaRPr lang="nl-NL" dirty="0" smtClean="0"/>
          </a:p>
          <a:p>
            <a:pPr lvl="1"/>
            <a:r>
              <a:rPr lang="nl-NL" dirty="0" err="1" smtClean="0"/>
              <a:t>Spinlocks</a:t>
            </a:r>
            <a:endParaRPr lang="nl-NL" dirty="0" smtClean="0"/>
          </a:p>
          <a:p>
            <a:r>
              <a:rPr lang="nl-NL" dirty="0" err="1" smtClean="0"/>
              <a:t>All</a:t>
            </a:r>
            <a:r>
              <a:rPr lang="nl-NL" dirty="0" smtClean="0"/>
              <a:t> are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synchronize</a:t>
            </a:r>
            <a:r>
              <a:rPr lang="nl-NL" dirty="0" smtClean="0"/>
              <a:t>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r>
              <a:rPr lang="nl-NL" dirty="0" smtClean="0"/>
              <a:t> but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differ</a:t>
            </a:r>
            <a:r>
              <a:rPr lang="nl-NL" dirty="0" smtClean="0"/>
              <a:t> in </a:t>
            </a:r>
            <a:r>
              <a:rPr lang="nl-NL" dirty="0" err="1" smtClean="0"/>
              <a:t>internals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80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protect</a:t>
            </a:r>
            <a:r>
              <a:rPr lang="nl-NL" dirty="0" smtClean="0"/>
              <a:t> LOGICAL </a:t>
            </a:r>
            <a:r>
              <a:rPr lang="nl-NL" dirty="0" err="1" smtClean="0"/>
              <a:t>integrity</a:t>
            </a:r>
            <a:r>
              <a:rPr lang="nl-NL" dirty="0" smtClean="0"/>
              <a:t> of data</a:t>
            </a:r>
          </a:p>
          <a:p>
            <a:r>
              <a:rPr lang="nl-NL" dirty="0" err="1" smtClean="0"/>
              <a:t>Often</a:t>
            </a:r>
            <a:r>
              <a:rPr lang="nl-NL" dirty="0" smtClean="0"/>
              <a:t> held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duration</a:t>
            </a:r>
            <a:r>
              <a:rPr lang="nl-NL" dirty="0" smtClean="0"/>
              <a:t> of the transaction</a:t>
            </a:r>
          </a:p>
          <a:p>
            <a:r>
              <a:rPr lang="nl-NL" dirty="0" smtClean="0"/>
              <a:t>Lock </a:t>
            </a:r>
            <a:r>
              <a:rPr lang="nl-NL" dirty="0" err="1" smtClean="0"/>
              <a:t>granularity</a:t>
            </a:r>
            <a:r>
              <a:rPr lang="nl-NL" dirty="0" smtClean="0"/>
              <a:t> (ROW, PAGE, TABLE)</a:t>
            </a:r>
          </a:p>
          <a:p>
            <a:r>
              <a:rPr lang="nl-NL" dirty="0" smtClean="0"/>
              <a:t>Lock mode (S, U, X, IS, IX, </a:t>
            </a:r>
            <a:r>
              <a:rPr lang="nl-NL" dirty="0" err="1" smtClean="0"/>
              <a:t>Sch</a:t>
            </a:r>
            <a:r>
              <a:rPr lang="nl-NL" dirty="0" smtClean="0"/>
              <a:t>, etc.)</a:t>
            </a:r>
          </a:p>
          <a:p>
            <a:r>
              <a:rPr lang="nl-NL" dirty="0" smtClean="0"/>
              <a:t>Lock </a:t>
            </a:r>
            <a:r>
              <a:rPr lang="nl-NL" dirty="0" err="1" smtClean="0"/>
              <a:t>escalation</a:t>
            </a:r>
            <a:endParaRPr lang="nl-NL" dirty="0" smtClean="0"/>
          </a:p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lock</a:t>
            </a:r>
            <a:r>
              <a:rPr lang="nl-NL" dirty="0" smtClean="0"/>
              <a:t> type has </a:t>
            </a:r>
            <a:r>
              <a:rPr lang="nl-NL" dirty="0" err="1" smtClean="0"/>
              <a:t>corresponding</a:t>
            </a:r>
            <a:r>
              <a:rPr lang="nl-NL" dirty="0" smtClean="0"/>
              <a:t> </a:t>
            </a:r>
            <a:r>
              <a:rPr lang="nl-NL" dirty="0" err="1" smtClean="0"/>
              <a:t>wait</a:t>
            </a:r>
            <a:r>
              <a:rPr lang="nl-NL" dirty="0" smtClean="0"/>
              <a:t> type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05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Latches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Three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Buffer </a:t>
            </a:r>
            <a:r>
              <a:rPr lang="nl-NL" dirty="0" err="1" smtClean="0"/>
              <a:t>latches</a:t>
            </a:r>
            <a:r>
              <a:rPr lang="nl-NL" dirty="0" smtClean="0"/>
              <a:t> (</a:t>
            </a:r>
            <a:r>
              <a:rPr lang="nl-NL" dirty="0" err="1" smtClean="0"/>
              <a:t>latching</a:t>
            </a:r>
            <a:r>
              <a:rPr lang="nl-NL" dirty="0" smtClean="0"/>
              <a:t> pages in cache – PAGELATCH_*)</a:t>
            </a:r>
          </a:p>
          <a:p>
            <a:pPr lvl="1"/>
            <a:r>
              <a:rPr lang="nl-NL" dirty="0" smtClean="0"/>
              <a:t>IO </a:t>
            </a:r>
            <a:r>
              <a:rPr lang="nl-NL" dirty="0" err="1" smtClean="0"/>
              <a:t>latches</a:t>
            </a:r>
            <a:r>
              <a:rPr lang="nl-NL" dirty="0" smtClean="0"/>
              <a:t> –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synchronize</a:t>
            </a:r>
            <a:r>
              <a:rPr lang="nl-NL" dirty="0" smtClean="0"/>
              <a:t> I/O (PAGEIOLATCH_*)</a:t>
            </a:r>
          </a:p>
          <a:p>
            <a:pPr lvl="1"/>
            <a:r>
              <a:rPr lang="nl-NL" dirty="0" smtClean="0"/>
              <a:t>Non-buffer </a:t>
            </a:r>
            <a:r>
              <a:rPr lang="nl-NL" dirty="0" err="1" smtClean="0"/>
              <a:t>latches</a:t>
            </a:r>
            <a:r>
              <a:rPr lang="nl-NL" dirty="0" smtClean="0"/>
              <a:t> (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else</a:t>
            </a:r>
            <a:r>
              <a:rPr lang="nl-NL" dirty="0" smtClean="0"/>
              <a:t> – LATCH_*)</a:t>
            </a:r>
          </a:p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latch</a:t>
            </a:r>
            <a:r>
              <a:rPr lang="nl-NL" dirty="0" smtClean="0"/>
              <a:t> type has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corresponding</a:t>
            </a:r>
            <a:r>
              <a:rPr lang="nl-NL" dirty="0" smtClean="0"/>
              <a:t> </a:t>
            </a:r>
            <a:r>
              <a:rPr lang="nl-NL" dirty="0" err="1" smtClean="0"/>
              <a:t>wait</a:t>
            </a:r>
            <a:r>
              <a:rPr lang="nl-NL" dirty="0" smtClean="0"/>
              <a:t>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56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Spinlocks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Light-</a:t>
            </a:r>
            <a:r>
              <a:rPr lang="nl-NL" dirty="0" err="1" smtClean="0"/>
              <a:t>weight</a:t>
            </a:r>
            <a:r>
              <a:rPr lang="nl-NL" dirty="0" smtClean="0"/>
              <a:t>, short-</a:t>
            </a:r>
            <a:r>
              <a:rPr lang="nl-NL" dirty="0" err="1" smtClean="0"/>
              <a:t>lived</a:t>
            </a:r>
            <a:r>
              <a:rPr lang="nl-NL" dirty="0" smtClean="0"/>
              <a:t>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primitives</a:t>
            </a: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protect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server data </a:t>
            </a:r>
            <a:r>
              <a:rPr lang="nl-NL" dirty="0" err="1" smtClean="0"/>
              <a:t>structures</a:t>
            </a:r>
            <a:endParaRPr lang="nl-NL" dirty="0" smtClean="0"/>
          </a:p>
          <a:p>
            <a:r>
              <a:rPr lang="nl-NL" dirty="0" err="1" smtClean="0"/>
              <a:t>sys.dm_os_spinlock_stats</a:t>
            </a:r>
            <a:endParaRPr lang="nl-NL" dirty="0" smtClean="0"/>
          </a:p>
          <a:p>
            <a:r>
              <a:rPr lang="nl-NL" dirty="0" smtClean="0"/>
              <a:t>NO </a:t>
            </a:r>
            <a:r>
              <a:rPr lang="nl-NL" dirty="0" err="1" smtClean="0"/>
              <a:t>corresponding</a:t>
            </a:r>
            <a:r>
              <a:rPr lang="nl-NL" dirty="0" smtClean="0"/>
              <a:t> </a:t>
            </a:r>
            <a:r>
              <a:rPr lang="nl-NL" dirty="0" err="1" smtClean="0"/>
              <a:t>wait</a:t>
            </a:r>
            <a:r>
              <a:rPr lang="nl-NL" dirty="0" smtClean="0"/>
              <a:t> type!</a:t>
            </a:r>
          </a:p>
          <a:p>
            <a:r>
              <a:rPr lang="nl-NL" dirty="0" smtClean="0"/>
              <a:t>The thread DOES NOT sleep – </a:t>
            </a:r>
            <a:r>
              <a:rPr lang="nl-NL" dirty="0" err="1" smtClean="0"/>
              <a:t>it</a:t>
            </a:r>
            <a:r>
              <a:rPr lang="nl-NL" dirty="0" smtClean="0"/>
              <a:t> “spins”</a:t>
            </a:r>
          </a:p>
          <a:p>
            <a:r>
              <a:rPr lang="nl-NL" dirty="0" err="1" smtClean="0"/>
              <a:t>Hardest</a:t>
            </a:r>
            <a:r>
              <a:rPr lang="nl-NL" dirty="0" smtClean="0"/>
              <a:t> type of </a:t>
            </a:r>
            <a:r>
              <a:rPr lang="nl-NL" dirty="0" err="1" smtClean="0"/>
              <a:t>contention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troubleshoot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47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Concurrency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concurrency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r>
              <a:rPr lang="nl-NL" dirty="0" smtClean="0"/>
              <a:t> in SQL Server:</a:t>
            </a:r>
          </a:p>
          <a:p>
            <a:pPr lvl="1"/>
            <a:r>
              <a:rPr lang="nl-NL" dirty="0" smtClean="0"/>
              <a:t>Locks</a:t>
            </a:r>
          </a:p>
          <a:p>
            <a:pPr lvl="1"/>
            <a:r>
              <a:rPr lang="nl-NL" dirty="0" err="1" smtClean="0"/>
              <a:t>Latches</a:t>
            </a:r>
            <a:endParaRPr lang="nl-NL" dirty="0" smtClean="0"/>
          </a:p>
          <a:p>
            <a:pPr lvl="1"/>
            <a:r>
              <a:rPr lang="nl-NL" dirty="0" err="1" smtClean="0"/>
              <a:t>Spinlocks</a:t>
            </a:r>
            <a:endParaRPr lang="nl-NL" dirty="0" smtClean="0"/>
          </a:p>
          <a:p>
            <a:r>
              <a:rPr lang="nl-NL" dirty="0" err="1" smtClean="0"/>
              <a:t>All</a:t>
            </a:r>
            <a:r>
              <a:rPr lang="nl-NL" dirty="0" smtClean="0"/>
              <a:t> are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synchronize</a:t>
            </a:r>
            <a:r>
              <a:rPr lang="nl-NL" dirty="0" smtClean="0"/>
              <a:t>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r>
              <a:rPr lang="nl-NL" dirty="0" smtClean="0"/>
              <a:t> but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differ</a:t>
            </a:r>
            <a:r>
              <a:rPr lang="nl-NL" dirty="0" smtClean="0"/>
              <a:t> in </a:t>
            </a:r>
            <a:r>
              <a:rPr lang="nl-NL" dirty="0" err="1" smtClean="0"/>
              <a:t>internals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9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210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NASI SPONSORZY I PARTNERZY</vt:lpstr>
      <vt:lpstr>SQL Server Concurrency Structures: Lock, Latches and Spinlocks</vt:lpstr>
      <vt:lpstr>Concurrency structures</vt:lpstr>
      <vt:lpstr>Locks</vt:lpstr>
      <vt:lpstr>Latches</vt:lpstr>
      <vt:lpstr>Spinlocks</vt:lpstr>
      <vt:lpstr>Concurrency structures</vt:lpstr>
      <vt:lpstr>NASI SPONSORZY I PARTNERZY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Windows User</cp:lastModifiedBy>
  <cp:revision>85</cp:revision>
  <dcterms:created xsi:type="dcterms:W3CDTF">2011-11-24T02:19:03Z</dcterms:created>
  <dcterms:modified xsi:type="dcterms:W3CDTF">2013-05-24T14:53:15Z</dcterms:modified>
</cp:coreProperties>
</file>