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67" r:id="rId2"/>
    <p:sldId id="258" r:id="rId3"/>
    <p:sldId id="259" r:id="rId4"/>
    <p:sldId id="274" r:id="rId5"/>
    <p:sldId id="269" r:id="rId6"/>
    <p:sldId id="271" r:id="rId7"/>
    <p:sldId id="272" r:id="rId8"/>
    <p:sldId id="276" r:id="rId9"/>
    <p:sldId id="275" r:id="rId10"/>
    <p:sldId id="277" r:id="rId11"/>
    <p:sldId id="278" r:id="rId12"/>
    <p:sldId id="279" r:id="rId13"/>
    <p:sldId id="273" r:id="rId14"/>
    <p:sldId id="270" r:id="rId15"/>
    <p:sldId id="280" r:id="rId16"/>
    <p:sldId id="283" r:id="rId17"/>
    <p:sldId id="284" r:id="rId18"/>
    <p:sldId id="281" r:id="rId19"/>
    <p:sldId id="290" r:id="rId20"/>
    <p:sldId id="288" r:id="rId21"/>
    <p:sldId id="285" r:id="rId22"/>
    <p:sldId id="286" r:id="rId23"/>
    <p:sldId id="289" r:id="rId24"/>
    <p:sldId id="28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66984" autoAdjust="0"/>
  </p:normalViewPr>
  <p:slideViewPr>
    <p:cSldViewPr>
      <p:cViewPr varScale="1">
        <p:scale>
          <a:sx n="49" d="100"/>
          <a:sy n="49" d="100"/>
        </p:scale>
        <p:origin x="63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280743.aspxf" TargetMode="External"/><Relationship Id="rId2" Type="http://schemas.openxmlformats.org/officeDocument/2006/relationships/hyperlink" Target="Microsoft.SqlServer.XEvent.Linq" TargetMode="External"/><Relationship Id="rId1" Type="http://schemas.openxmlformats.org/officeDocument/2006/relationships/hyperlink" Target="http://msdn.microsoft.com/en-us/library/microsoft.sqlserver.management.xevent.aspx" TargetMode="External"/><Relationship Id="rId4" Type="http://schemas.openxmlformats.org/officeDocument/2006/relationships/hyperlink" Target="http://msdn.microsoft.com/en-us/library/ff877887.aspx" TargetMode="External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280743.aspxf" TargetMode="External"/><Relationship Id="rId2" Type="http://schemas.openxmlformats.org/officeDocument/2006/relationships/hyperlink" Target="Microsoft.SqlServer.XEvent.Linq" TargetMode="External"/><Relationship Id="rId1" Type="http://schemas.openxmlformats.org/officeDocument/2006/relationships/hyperlink" Target="http://msdn.microsoft.com/en-us/library/microsoft.sqlserver.management.xevent.aspx" TargetMode="External"/><Relationship Id="rId4" Type="http://schemas.openxmlformats.org/officeDocument/2006/relationships/hyperlink" Target="http://msdn.microsoft.com/en-us/library/ff877887.asp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DFC7F-BF75-4206-8B28-505E9CF82CAA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EB3F31-988C-43F9-8DE2-B6CD36BDEA0F}">
      <dgm:prSet phldrT="[Text]"/>
      <dgm:spPr/>
      <dgm:t>
        <a:bodyPr/>
        <a:lstStyle/>
        <a:p>
          <a:r>
            <a:rPr lang="en-US" dirty="0" smtClean="0"/>
            <a:t>Monitor</a:t>
          </a:r>
          <a:endParaRPr lang="en-US" dirty="0"/>
        </a:p>
      </dgm:t>
    </dgm:pt>
    <dgm:pt modelId="{FE4E6837-A111-4541-88D4-4E2E18888B37}" type="parTrans" cxnId="{43EAF2CA-2C34-4F34-A350-8502B27D7E75}">
      <dgm:prSet/>
      <dgm:spPr/>
      <dgm:t>
        <a:bodyPr/>
        <a:lstStyle/>
        <a:p>
          <a:endParaRPr lang="en-US"/>
        </a:p>
      </dgm:t>
    </dgm:pt>
    <dgm:pt modelId="{AC1FCFB1-CA91-4C17-8541-320609C6DD9F}" type="sibTrans" cxnId="{43EAF2CA-2C34-4F34-A350-8502B27D7E75}">
      <dgm:prSet/>
      <dgm:spPr/>
      <dgm:t>
        <a:bodyPr/>
        <a:lstStyle/>
        <a:p>
          <a:endParaRPr lang="en-US"/>
        </a:p>
      </dgm:t>
    </dgm:pt>
    <dgm:pt modelId="{2F4298B2-3F49-4F78-9BDA-CDD646884132}">
      <dgm:prSet phldrT="[Text]"/>
      <dgm:spPr/>
      <dgm:t>
        <a:bodyPr/>
        <a:lstStyle/>
        <a:p>
          <a:r>
            <a:rPr lang="en-US" dirty="0" smtClean="0"/>
            <a:t>Troubleshoot</a:t>
          </a:r>
          <a:endParaRPr lang="en-US" dirty="0"/>
        </a:p>
      </dgm:t>
    </dgm:pt>
    <dgm:pt modelId="{0BC7B4A3-42FD-4186-8E7D-25BE3204BCE8}" type="parTrans" cxnId="{CD43810C-5CFB-40DA-9B2D-5AE5D04809FC}">
      <dgm:prSet/>
      <dgm:spPr/>
      <dgm:t>
        <a:bodyPr/>
        <a:lstStyle/>
        <a:p>
          <a:endParaRPr lang="en-US"/>
        </a:p>
      </dgm:t>
    </dgm:pt>
    <dgm:pt modelId="{E0724529-CE20-4A87-8CE6-0EFB14D7376F}" type="sibTrans" cxnId="{CD43810C-5CFB-40DA-9B2D-5AE5D04809FC}">
      <dgm:prSet/>
      <dgm:spPr/>
      <dgm:t>
        <a:bodyPr/>
        <a:lstStyle/>
        <a:p>
          <a:endParaRPr lang="en-US"/>
        </a:p>
      </dgm:t>
    </dgm:pt>
    <dgm:pt modelId="{9EC8124E-26AC-4D98-A197-007C1D84B831}">
      <dgm:prSet phldrT="[Text]"/>
      <dgm:spPr/>
      <dgm:t>
        <a:bodyPr/>
        <a:lstStyle/>
        <a:p>
          <a:r>
            <a:rPr lang="en-US" dirty="0" smtClean="0"/>
            <a:t>Learn</a:t>
          </a:r>
          <a:endParaRPr lang="en-US" dirty="0"/>
        </a:p>
      </dgm:t>
    </dgm:pt>
    <dgm:pt modelId="{DA599C94-7D69-47B1-B3B1-3D72725CA7EA}" type="parTrans" cxnId="{B81C31C1-466B-47DE-A20A-0BEBBF98BFEC}">
      <dgm:prSet/>
      <dgm:spPr/>
      <dgm:t>
        <a:bodyPr/>
        <a:lstStyle/>
        <a:p>
          <a:endParaRPr lang="en-US"/>
        </a:p>
      </dgm:t>
    </dgm:pt>
    <dgm:pt modelId="{7FBC265C-5C0D-46E1-AE96-25F524B102ED}" type="sibTrans" cxnId="{B81C31C1-466B-47DE-A20A-0BEBBF98BFEC}">
      <dgm:prSet/>
      <dgm:spPr/>
      <dgm:t>
        <a:bodyPr/>
        <a:lstStyle/>
        <a:p>
          <a:endParaRPr lang="en-US"/>
        </a:p>
      </dgm:t>
    </dgm:pt>
    <dgm:pt modelId="{0E64F0B1-172E-4488-8417-566CB4B32F9C}">
      <dgm:prSet phldrT="[Text]"/>
      <dgm:spPr/>
      <dgm:t>
        <a:bodyPr/>
        <a:lstStyle/>
        <a:p>
          <a:r>
            <a:rPr lang="en-US" dirty="0" smtClean="0"/>
            <a:t>Debug</a:t>
          </a:r>
          <a:endParaRPr lang="en-US" dirty="0"/>
        </a:p>
      </dgm:t>
    </dgm:pt>
    <dgm:pt modelId="{38A4CE34-54AE-4362-85C5-13616D4D12CE}" type="parTrans" cxnId="{9924F646-088A-4085-82B2-7461C3ABF295}">
      <dgm:prSet/>
      <dgm:spPr/>
      <dgm:t>
        <a:bodyPr/>
        <a:lstStyle/>
        <a:p>
          <a:endParaRPr lang="en-US"/>
        </a:p>
      </dgm:t>
    </dgm:pt>
    <dgm:pt modelId="{B580A8CA-F2A3-4D13-9AE1-2242A0F5684B}" type="sibTrans" cxnId="{9924F646-088A-4085-82B2-7461C3ABF295}">
      <dgm:prSet/>
      <dgm:spPr/>
      <dgm:t>
        <a:bodyPr/>
        <a:lstStyle/>
        <a:p>
          <a:endParaRPr lang="en-US"/>
        </a:p>
      </dgm:t>
    </dgm:pt>
    <dgm:pt modelId="{7EA68439-F9A2-4774-9BBE-563D7CB20109}" type="pres">
      <dgm:prSet presAssocID="{20ADFC7F-BF75-4206-8B28-505E9CF82C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688093-A536-4999-8BDF-CDD6E3AC7F49}" type="pres">
      <dgm:prSet presAssocID="{53EB3F31-988C-43F9-8DE2-B6CD36BDEA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B9F70-81EA-495F-9525-CA23379C9C07}" type="pres">
      <dgm:prSet presAssocID="{AC1FCFB1-CA91-4C17-8541-320609C6DD9F}" presName="sibTrans" presStyleCnt="0"/>
      <dgm:spPr/>
    </dgm:pt>
    <dgm:pt modelId="{B8F1FC99-4654-4244-BC87-97C3560B1B86}" type="pres">
      <dgm:prSet presAssocID="{2F4298B2-3F49-4F78-9BDA-CDD64688413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BDC9B-7701-4C89-8C20-C67E2AA30575}" type="pres">
      <dgm:prSet presAssocID="{E0724529-CE20-4A87-8CE6-0EFB14D7376F}" presName="sibTrans" presStyleCnt="0"/>
      <dgm:spPr/>
    </dgm:pt>
    <dgm:pt modelId="{932C3F38-17E2-416C-ABBE-376DBC0C65AB}" type="pres">
      <dgm:prSet presAssocID="{0E64F0B1-172E-4488-8417-566CB4B32F9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C79D6-7850-4F75-AD9C-53D34F9CAC44}" type="pres">
      <dgm:prSet presAssocID="{B580A8CA-F2A3-4D13-9AE1-2242A0F5684B}" presName="sibTrans" presStyleCnt="0"/>
      <dgm:spPr/>
    </dgm:pt>
    <dgm:pt modelId="{6E54FDDB-C510-4D34-8024-A346695FD181}" type="pres">
      <dgm:prSet presAssocID="{9EC8124E-26AC-4D98-A197-007C1D84B83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829275-BAC9-421A-A31F-720EC0DF24E4}" type="presOf" srcId="{2F4298B2-3F49-4F78-9BDA-CDD646884132}" destId="{B8F1FC99-4654-4244-BC87-97C3560B1B86}" srcOrd="0" destOrd="0" presId="urn:microsoft.com/office/officeart/2005/8/layout/default"/>
    <dgm:cxn modelId="{43EAF2CA-2C34-4F34-A350-8502B27D7E75}" srcId="{20ADFC7F-BF75-4206-8B28-505E9CF82CAA}" destId="{53EB3F31-988C-43F9-8DE2-B6CD36BDEA0F}" srcOrd="0" destOrd="0" parTransId="{FE4E6837-A111-4541-88D4-4E2E18888B37}" sibTransId="{AC1FCFB1-CA91-4C17-8541-320609C6DD9F}"/>
    <dgm:cxn modelId="{B81C31C1-466B-47DE-A20A-0BEBBF98BFEC}" srcId="{20ADFC7F-BF75-4206-8B28-505E9CF82CAA}" destId="{9EC8124E-26AC-4D98-A197-007C1D84B831}" srcOrd="3" destOrd="0" parTransId="{DA599C94-7D69-47B1-B3B1-3D72725CA7EA}" sibTransId="{7FBC265C-5C0D-46E1-AE96-25F524B102ED}"/>
    <dgm:cxn modelId="{CD43810C-5CFB-40DA-9B2D-5AE5D04809FC}" srcId="{20ADFC7F-BF75-4206-8B28-505E9CF82CAA}" destId="{2F4298B2-3F49-4F78-9BDA-CDD646884132}" srcOrd="1" destOrd="0" parTransId="{0BC7B4A3-42FD-4186-8E7D-25BE3204BCE8}" sibTransId="{E0724529-CE20-4A87-8CE6-0EFB14D7376F}"/>
    <dgm:cxn modelId="{F8091683-97B3-43F6-8360-A28867F195C8}" type="presOf" srcId="{9EC8124E-26AC-4D98-A197-007C1D84B831}" destId="{6E54FDDB-C510-4D34-8024-A346695FD181}" srcOrd="0" destOrd="0" presId="urn:microsoft.com/office/officeart/2005/8/layout/default"/>
    <dgm:cxn modelId="{9924F646-088A-4085-82B2-7461C3ABF295}" srcId="{20ADFC7F-BF75-4206-8B28-505E9CF82CAA}" destId="{0E64F0B1-172E-4488-8417-566CB4B32F9C}" srcOrd="2" destOrd="0" parTransId="{38A4CE34-54AE-4362-85C5-13616D4D12CE}" sibTransId="{B580A8CA-F2A3-4D13-9AE1-2242A0F5684B}"/>
    <dgm:cxn modelId="{69B4D8F3-EF20-4491-B276-735810ABBD11}" type="presOf" srcId="{0E64F0B1-172E-4488-8417-566CB4B32F9C}" destId="{932C3F38-17E2-416C-ABBE-376DBC0C65AB}" srcOrd="0" destOrd="0" presId="urn:microsoft.com/office/officeart/2005/8/layout/default"/>
    <dgm:cxn modelId="{74886697-6095-4087-BA15-FA03B804E7B0}" type="presOf" srcId="{53EB3F31-988C-43F9-8DE2-B6CD36BDEA0F}" destId="{31688093-A536-4999-8BDF-CDD6E3AC7F49}" srcOrd="0" destOrd="0" presId="urn:microsoft.com/office/officeart/2005/8/layout/default"/>
    <dgm:cxn modelId="{B5437C4E-F2F8-4406-8E7A-85C1CCED80A8}" type="presOf" srcId="{20ADFC7F-BF75-4206-8B28-505E9CF82CAA}" destId="{7EA68439-F9A2-4774-9BBE-563D7CB20109}" srcOrd="0" destOrd="0" presId="urn:microsoft.com/office/officeart/2005/8/layout/default"/>
    <dgm:cxn modelId="{380BEA22-4F7E-4014-986D-E32C95338CDB}" type="presParOf" srcId="{7EA68439-F9A2-4774-9BBE-563D7CB20109}" destId="{31688093-A536-4999-8BDF-CDD6E3AC7F49}" srcOrd="0" destOrd="0" presId="urn:microsoft.com/office/officeart/2005/8/layout/default"/>
    <dgm:cxn modelId="{0C3E76E2-99B2-4C04-8F7C-3D2A834750CB}" type="presParOf" srcId="{7EA68439-F9A2-4774-9BBE-563D7CB20109}" destId="{3CAB9F70-81EA-495F-9525-CA23379C9C07}" srcOrd="1" destOrd="0" presId="urn:microsoft.com/office/officeart/2005/8/layout/default"/>
    <dgm:cxn modelId="{EBF627E0-35E8-479A-B300-2D88FE855BC5}" type="presParOf" srcId="{7EA68439-F9A2-4774-9BBE-563D7CB20109}" destId="{B8F1FC99-4654-4244-BC87-97C3560B1B86}" srcOrd="2" destOrd="0" presId="urn:microsoft.com/office/officeart/2005/8/layout/default"/>
    <dgm:cxn modelId="{23F8FF94-6C3A-4FF1-A10B-6152F0B5CD19}" type="presParOf" srcId="{7EA68439-F9A2-4774-9BBE-563D7CB20109}" destId="{9C0BDC9B-7701-4C89-8C20-C67E2AA30575}" srcOrd="3" destOrd="0" presId="urn:microsoft.com/office/officeart/2005/8/layout/default"/>
    <dgm:cxn modelId="{630AD1D5-3DAC-4DAA-AD59-7892BE907260}" type="presParOf" srcId="{7EA68439-F9A2-4774-9BBE-563D7CB20109}" destId="{932C3F38-17E2-416C-ABBE-376DBC0C65AB}" srcOrd="4" destOrd="0" presId="urn:microsoft.com/office/officeart/2005/8/layout/default"/>
    <dgm:cxn modelId="{603F5C9A-0B08-456E-B61B-40EE9157F96B}" type="presParOf" srcId="{7EA68439-F9A2-4774-9BBE-563D7CB20109}" destId="{807C79D6-7850-4F75-AD9C-53D34F9CAC44}" srcOrd="5" destOrd="0" presId="urn:microsoft.com/office/officeart/2005/8/layout/default"/>
    <dgm:cxn modelId="{2A7DB622-9F3A-41A7-9FA3-239DBD25BA74}" type="presParOf" srcId="{7EA68439-F9A2-4774-9BBE-563D7CB20109}" destId="{6E54FDDB-C510-4D34-8024-A346695FD18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5411BB-156E-4915-9D85-D56F3779AF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77C4DD-C7A5-4C55-B927-676175F1673E}">
      <dgm:prSet phldrT="[Text]"/>
      <dgm:spPr/>
      <dgm:t>
        <a:bodyPr/>
        <a:lstStyle/>
        <a:p>
          <a:r>
            <a:rPr lang="en-US" dirty="0" smtClean="0"/>
            <a:t>XEvent can help pinpoint what and who</a:t>
          </a:r>
          <a:endParaRPr lang="en-US" dirty="0"/>
        </a:p>
      </dgm:t>
    </dgm:pt>
    <dgm:pt modelId="{600FBEA7-1AD7-4064-AE39-1D4BCF23DED6}" type="parTrans" cxnId="{95A4A3C3-FC44-469B-9F1E-E0AD8D0C15AE}">
      <dgm:prSet/>
      <dgm:spPr/>
      <dgm:t>
        <a:bodyPr/>
        <a:lstStyle/>
        <a:p>
          <a:endParaRPr lang="en-US"/>
        </a:p>
      </dgm:t>
    </dgm:pt>
    <dgm:pt modelId="{75200962-D9D4-4D46-A559-5ADED8451AFC}" type="sibTrans" cxnId="{95A4A3C3-FC44-469B-9F1E-E0AD8D0C15AE}">
      <dgm:prSet/>
      <dgm:spPr/>
      <dgm:t>
        <a:bodyPr/>
        <a:lstStyle/>
        <a:p>
          <a:endParaRPr lang="en-US"/>
        </a:p>
      </dgm:t>
    </dgm:pt>
    <dgm:pt modelId="{9D1CE4F7-0AA8-4257-9F68-1ACC899B1518}">
      <dgm:prSet phldrT="[Text]"/>
      <dgm:spPr/>
      <dgm:t>
        <a:bodyPr/>
        <a:lstStyle/>
        <a:p>
          <a:r>
            <a:rPr lang="en-US" dirty="0" err="1" smtClean="0"/>
            <a:t>spinlock_backoff</a:t>
          </a:r>
          <a:r>
            <a:rPr lang="en-US" dirty="0" smtClean="0"/>
            <a:t> event</a:t>
          </a:r>
          <a:endParaRPr lang="en-US" dirty="0"/>
        </a:p>
      </dgm:t>
    </dgm:pt>
    <dgm:pt modelId="{D6A6ADC5-AAB4-431F-A839-D05BF8D067D6}" type="parTrans" cxnId="{DB5CCB60-4E14-4E3A-B0C7-075F345CF67A}">
      <dgm:prSet/>
      <dgm:spPr/>
      <dgm:t>
        <a:bodyPr/>
        <a:lstStyle/>
        <a:p>
          <a:endParaRPr lang="en-US"/>
        </a:p>
      </dgm:t>
    </dgm:pt>
    <dgm:pt modelId="{35033EF4-7E63-4843-95A3-E743EC503E27}" type="sibTrans" cxnId="{DB5CCB60-4E14-4E3A-B0C7-075F345CF67A}">
      <dgm:prSet/>
      <dgm:spPr/>
      <dgm:t>
        <a:bodyPr/>
        <a:lstStyle/>
        <a:p>
          <a:endParaRPr lang="en-US"/>
        </a:p>
      </dgm:t>
    </dgm:pt>
    <dgm:pt modelId="{7980A56D-BA07-413F-BC79-9BACF784B0C2}">
      <dgm:prSet phldrT="[Text]"/>
      <dgm:spPr/>
      <dgm:t>
        <a:bodyPr/>
        <a:lstStyle/>
        <a:p>
          <a:r>
            <a:rPr lang="en-US" dirty="0" smtClean="0"/>
            <a:t>Histogram target</a:t>
          </a:r>
        </a:p>
        <a:p>
          <a:r>
            <a:rPr lang="en-US" dirty="0" smtClean="0"/>
            <a:t>to group what and who</a:t>
          </a:r>
          <a:endParaRPr lang="en-US" dirty="0"/>
        </a:p>
      </dgm:t>
    </dgm:pt>
    <dgm:pt modelId="{3566A269-F9C5-465D-853B-72EA229B9A86}" type="parTrans" cxnId="{7258C045-6812-46B2-9A99-6520808DFC70}">
      <dgm:prSet/>
      <dgm:spPr/>
      <dgm:t>
        <a:bodyPr/>
        <a:lstStyle/>
        <a:p>
          <a:endParaRPr lang="en-US"/>
        </a:p>
      </dgm:t>
    </dgm:pt>
    <dgm:pt modelId="{C7726833-DDE5-4A7B-941F-AF289951CB32}" type="sibTrans" cxnId="{7258C045-6812-46B2-9A99-6520808DFC70}">
      <dgm:prSet/>
      <dgm:spPr/>
      <dgm:t>
        <a:bodyPr/>
        <a:lstStyle/>
        <a:p>
          <a:endParaRPr lang="en-US"/>
        </a:p>
      </dgm:t>
    </dgm:pt>
    <dgm:pt modelId="{1CF8E42A-A31A-447F-830E-8ECECA03F367}" type="pres">
      <dgm:prSet presAssocID="{895411BB-156E-4915-9D85-D56F3779AFD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4F98F3-E8F1-442C-8B2D-56320E8B6995}" type="pres">
      <dgm:prSet presAssocID="{6877C4DD-C7A5-4C55-B927-676175F1673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4808B-1687-4FFC-8778-945ADEE62820}" type="pres">
      <dgm:prSet presAssocID="{75200962-D9D4-4D46-A559-5ADED8451AFC}" presName="sibTrans" presStyleCnt="0"/>
      <dgm:spPr/>
    </dgm:pt>
    <dgm:pt modelId="{BE1FA43C-DC5A-497E-A499-CE65911C47A2}" type="pres">
      <dgm:prSet presAssocID="{9D1CE4F7-0AA8-4257-9F68-1ACC899B151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40A05-6F3B-41EE-AA10-A7CF5B82222C}" type="pres">
      <dgm:prSet presAssocID="{35033EF4-7E63-4843-95A3-E743EC503E27}" presName="sibTrans" presStyleCnt="0"/>
      <dgm:spPr/>
    </dgm:pt>
    <dgm:pt modelId="{5F853320-72FD-431C-B251-EA70F6D7A702}" type="pres">
      <dgm:prSet presAssocID="{7980A56D-BA07-413F-BC79-9BACF784B0C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58C045-6812-46B2-9A99-6520808DFC70}" srcId="{895411BB-156E-4915-9D85-D56F3779AFDF}" destId="{7980A56D-BA07-413F-BC79-9BACF784B0C2}" srcOrd="2" destOrd="0" parTransId="{3566A269-F9C5-465D-853B-72EA229B9A86}" sibTransId="{C7726833-DDE5-4A7B-941F-AF289951CB32}"/>
    <dgm:cxn modelId="{95A4A3C3-FC44-469B-9F1E-E0AD8D0C15AE}" srcId="{895411BB-156E-4915-9D85-D56F3779AFDF}" destId="{6877C4DD-C7A5-4C55-B927-676175F1673E}" srcOrd="0" destOrd="0" parTransId="{600FBEA7-1AD7-4064-AE39-1D4BCF23DED6}" sibTransId="{75200962-D9D4-4D46-A559-5ADED8451AFC}"/>
    <dgm:cxn modelId="{2D7695E0-CB9A-4EA8-AD72-B6D00A789E8D}" type="presOf" srcId="{6877C4DD-C7A5-4C55-B927-676175F1673E}" destId="{D84F98F3-E8F1-442C-8B2D-56320E8B6995}" srcOrd="0" destOrd="0" presId="urn:microsoft.com/office/officeart/2005/8/layout/default"/>
    <dgm:cxn modelId="{DB5CCB60-4E14-4E3A-B0C7-075F345CF67A}" srcId="{895411BB-156E-4915-9D85-D56F3779AFDF}" destId="{9D1CE4F7-0AA8-4257-9F68-1ACC899B1518}" srcOrd="1" destOrd="0" parTransId="{D6A6ADC5-AAB4-431F-A839-D05BF8D067D6}" sibTransId="{35033EF4-7E63-4843-95A3-E743EC503E27}"/>
    <dgm:cxn modelId="{8AE2C15A-DA67-4E11-9256-79B35DE3DB0D}" type="presOf" srcId="{895411BB-156E-4915-9D85-D56F3779AFDF}" destId="{1CF8E42A-A31A-447F-830E-8ECECA03F367}" srcOrd="0" destOrd="0" presId="urn:microsoft.com/office/officeart/2005/8/layout/default"/>
    <dgm:cxn modelId="{2B334EB2-7194-46BE-B093-8D7468146677}" type="presOf" srcId="{9D1CE4F7-0AA8-4257-9F68-1ACC899B1518}" destId="{BE1FA43C-DC5A-497E-A499-CE65911C47A2}" srcOrd="0" destOrd="0" presId="urn:microsoft.com/office/officeart/2005/8/layout/default"/>
    <dgm:cxn modelId="{3EF9DD9D-D361-4CD6-A9EA-994FBE5E7139}" type="presOf" srcId="{7980A56D-BA07-413F-BC79-9BACF784B0C2}" destId="{5F853320-72FD-431C-B251-EA70F6D7A702}" srcOrd="0" destOrd="0" presId="urn:microsoft.com/office/officeart/2005/8/layout/default"/>
    <dgm:cxn modelId="{9E05BDEB-B9D3-406B-B0CB-EE3DE7AAA198}" type="presParOf" srcId="{1CF8E42A-A31A-447F-830E-8ECECA03F367}" destId="{D84F98F3-E8F1-442C-8B2D-56320E8B6995}" srcOrd="0" destOrd="0" presId="urn:microsoft.com/office/officeart/2005/8/layout/default"/>
    <dgm:cxn modelId="{59C0294C-CF7B-40B0-BB4B-3C6859C2342F}" type="presParOf" srcId="{1CF8E42A-A31A-447F-830E-8ECECA03F367}" destId="{9E14808B-1687-4FFC-8778-945ADEE62820}" srcOrd="1" destOrd="0" presId="urn:microsoft.com/office/officeart/2005/8/layout/default"/>
    <dgm:cxn modelId="{DBA61186-A2DA-48DC-B7CC-31027652F0EE}" type="presParOf" srcId="{1CF8E42A-A31A-447F-830E-8ECECA03F367}" destId="{BE1FA43C-DC5A-497E-A499-CE65911C47A2}" srcOrd="2" destOrd="0" presId="urn:microsoft.com/office/officeart/2005/8/layout/default"/>
    <dgm:cxn modelId="{A848EF40-904B-4C14-8AB5-963770F5DD5C}" type="presParOf" srcId="{1CF8E42A-A31A-447F-830E-8ECECA03F367}" destId="{84F40A05-6F3B-41EE-AA10-A7CF5B82222C}" srcOrd="3" destOrd="0" presId="urn:microsoft.com/office/officeart/2005/8/layout/default"/>
    <dgm:cxn modelId="{98259DF1-CA4E-4A22-9A89-872A0C029207}" type="presParOf" srcId="{1CF8E42A-A31A-447F-830E-8ECECA03F367}" destId="{5F853320-72FD-431C-B251-EA70F6D7A70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4B40C79-6099-4989-8147-FA657F098A23}" type="doc">
      <dgm:prSet loTypeId="urn:microsoft.com/office/officeart/2005/8/layout/vList5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932EB38-1440-4409-A318-45F5000BBAC4}">
      <dgm:prSet/>
      <dgm:spPr/>
      <dgm:t>
        <a:bodyPr/>
        <a:lstStyle/>
        <a:p>
          <a:pPr rtl="0"/>
          <a:r>
            <a:rPr lang="en-US" baseline="0" dirty="0" smtClean="0">
              <a:hlinkClick xmlns:r="http://schemas.openxmlformats.org/officeDocument/2006/relationships" r:id="rId1"/>
            </a:rPr>
            <a:t>XEvent Object Model</a:t>
          </a:r>
          <a:endParaRPr lang="en-US" dirty="0"/>
        </a:p>
      </dgm:t>
    </dgm:pt>
    <dgm:pt modelId="{4A916DD6-E665-4066-9460-2670EC932F5B}" type="parTrans" cxnId="{3E12E81F-BE42-48A3-A565-4359C4A11069}">
      <dgm:prSet/>
      <dgm:spPr/>
      <dgm:t>
        <a:bodyPr/>
        <a:lstStyle/>
        <a:p>
          <a:endParaRPr lang="en-US"/>
        </a:p>
      </dgm:t>
    </dgm:pt>
    <dgm:pt modelId="{3C81A065-C99B-4E76-8E9B-29BF78F72303}" type="sibTrans" cxnId="{3E12E81F-BE42-48A3-A565-4359C4A11069}">
      <dgm:prSet/>
      <dgm:spPr/>
      <dgm:t>
        <a:bodyPr/>
        <a:lstStyle/>
        <a:p>
          <a:endParaRPr lang="en-US"/>
        </a:p>
      </dgm:t>
    </dgm:pt>
    <dgm:pt modelId="{A0CC80AE-0B4F-4072-89B2-B2B32A667901}">
      <dgm:prSet/>
      <dgm:spPr/>
      <dgm:t>
        <a:bodyPr/>
        <a:lstStyle/>
        <a:p>
          <a:pPr rtl="0"/>
          <a:r>
            <a:rPr lang="en-US" baseline="0" dirty="0" smtClean="0">
              <a:hlinkClick xmlns:r="http://schemas.openxmlformats.org/officeDocument/2006/relationships" r:id="rId2"/>
            </a:rPr>
            <a:t>XEvent LINQ Provider</a:t>
          </a:r>
          <a:endParaRPr lang="en-US" dirty="0"/>
        </a:p>
      </dgm:t>
    </dgm:pt>
    <dgm:pt modelId="{CFCBBE3F-741A-4442-867C-9E4ED0153E0E}" type="parTrans" cxnId="{2A80E8FE-BAA7-4BD6-8EAC-C7760D55D941}">
      <dgm:prSet/>
      <dgm:spPr/>
      <dgm:t>
        <a:bodyPr/>
        <a:lstStyle/>
        <a:p>
          <a:endParaRPr lang="en-US"/>
        </a:p>
      </dgm:t>
    </dgm:pt>
    <dgm:pt modelId="{A235821F-3B8B-4027-B1F9-D72CB316218E}" type="sibTrans" cxnId="{2A80E8FE-BAA7-4BD6-8EAC-C7760D55D941}">
      <dgm:prSet/>
      <dgm:spPr/>
      <dgm:t>
        <a:bodyPr/>
        <a:lstStyle/>
        <a:p>
          <a:endParaRPr lang="en-US"/>
        </a:p>
      </dgm:t>
    </dgm:pt>
    <dgm:pt modelId="{8C63232F-7A47-4D7B-AD98-9B4275D67913}">
      <dgm:prSet/>
      <dgm:spPr/>
      <dgm:t>
        <a:bodyPr/>
        <a:lstStyle/>
        <a:p>
          <a:pPr rtl="0"/>
          <a:r>
            <a:rPr lang="en-US" baseline="0" dirty="0" smtClean="0"/>
            <a:t>manage objects and sessions</a:t>
          </a:r>
          <a:endParaRPr lang="en-US" dirty="0"/>
        </a:p>
      </dgm:t>
    </dgm:pt>
    <dgm:pt modelId="{F4AA8A5A-55A4-4A60-AFDD-C8D627A11A54}" type="parTrans" cxnId="{7A17AC40-3DAA-4D9E-99A2-7DFA67E0FD88}">
      <dgm:prSet/>
      <dgm:spPr/>
      <dgm:t>
        <a:bodyPr/>
        <a:lstStyle/>
        <a:p>
          <a:endParaRPr lang="en-US"/>
        </a:p>
      </dgm:t>
    </dgm:pt>
    <dgm:pt modelId="{8F81C82F-6866-4918-9CEE-5C27D2C5D191}" type="sibTrans" cxnId="{7A17AC40-3DAA-4D9E-99A2-7DFA67E0FD88}">
      <dgm:prSet/>
      <dgm:spPr/>
      <dgm:t>
        <a:bodyPr/>
        <a:lstStyle/>
        <a:p>
          <a:endParaRPr lang="en-US"/>
        </a:p>
      </dgm:t>
    </dgm:pt>
    <dgm:pt modelId="{B09D5B03-4716-4387-B163-997918092274}">
      <dgm:prSet/>
      <dgm:spPr/>
      <dgm:t>
        <a:bodyPr/>
        <a:lstStyle/>
        <a:p>
          <a:pPr rtl="0"/>
          <a:r>
            <a:rPr lang="en-US" baseline="0" dirty="0" smtClean="0"/>
            <a:t>Consume files and event_stream</a:t>
          </a:r>
          <a:endParaRPr lang="en-US" dirty="0"/>
        </a:p>
      </dgm:t>
    </dgm:pt>
    <dgm:pt modelId="{73B6C6F1-1B6E-4CF2-8062-C2B30FD8522E}" type="parTrans" cxnId="{0E9429DE-4C46-4E69-8D21-3040AEECCCC9}">
      <dgm:prSet/>
      <dgm:spPr/>
      <dgm:t>
        <a:bodyPr/>
        <a:lstStyle/>
        <a:p>
          <a:endParaRPr lang="en-US"/>
        </a:p>
      </dgm:t>
    </dgm:pt>
    <dgm:pt modelId="{609ABB09-F320-4EBC-9E04-7AF34B990F48}" type="sibTrans" cxnId="{0E9429DE-4C46-4E69-8D21-3040AEECCCC9}">
      <dgm:prSet/>
      <dgm:spPr/>
      <dgm:t>
        <a:bodyPr/>
        <a:lstStyle/>
        <a:p>
          <a:endParaRPr lang="en-US"/>
        </a:p>
      </dgm:t>
    </dgm:pt>
    <dgm:pt modelId="{00DD2FC1-1529-4306-9C35-035E3D6FD6AB}">
      <dgm:prSet/>
      <dgm:spPr/>
      <dgm:t>
        <a:bodyPr/>
        <a:lstStyle/>
        <a:p>
          <a:pPr rtl="0"/>
          <a:r>
            <a:rPr lang="en-US" baseline="0" dirty="0" smtClean="0"/>
            <a:t>read files and produce XML results</a:t>
          </a:r>
          <a:endParaRPr lang="en-US" dirty="0"/>
        </a:p>
      </dgm:t>
    </dgm:pt>
    <dgm:pt modelId="{2EC39230-5E55-4BB9-8987-6260C6249860}" type="parTrans" cxnId="{F558C485-19A3-4EAA-BC47-DDCF649DF8CF}">
      <dgm:prSet/>
      <dgm:spPr/>
      <dgm:t>
        <a:bodyPr/>
        <a:lstStyle/>
        <a:p>
          <a:endParaRPr lang="en-US"/>
        </a:p>
      </dgm:t>
    </dgm:pt>
    <dgm:pt modelId="{93BDFEAF-1C68-4684-9495-235F1F83C405}" type="sibTrans" cxnId="{F558C485-19A3-4EAA-BC47-DDCF649DF8CF}">
      <dgm:prSet/>
      <dgm:spPr/>
      <dgm:t>
        <a:bodyPr/>
        <a:lstStyle/>
        <a:p>
          <a:endParaRPr lang="en-US"/>
        </a:p>
      </dgm:t>
    </dgm:pt>
    <dgm:pt modelId="{9086C9A6-97A2-471C-B700-384E4F13AB4C}">
      <dgm:prSet/>
      <dgm:spPr/>
      <dgm:t>
        <a:bodyPr/>
        <a:lstStyle/>
        <a:p>
          <a:pPr rtl="0"/>
          <a:r>
            <a:rPr lang="en-US" baseline="0" dirty="0" smtClean="0">
              <a:hlinkClick xmlns:r="http://schemas.openxmlformats.org/officeDocument/2006/relationships" r:id="rId3"/>
            </a:rPr>
            <a:t>sys.fn_xe_file_target_read_file</a:t>
          </a:r>
          <a:endParaRPr lang="en-US" dirty="0"/>
        </a:p>
      </dgm:t>
    </dgm:pt>
    <dgm:pt modelId="{6FA88D37-2F0E-4959-B548-9CB6393473F3}" type="parTrans" cxnId="{7228E3DA-57CE-4B9D-B09B-4A696D6124D7}">
      <dgm:prSet/>
      <dgm:spPr/>
      <dgm:t>
        <a:bodyPr/>
        <a:lstStyle/>
        <a:p>
          <a:endParaRPr lang="en-US"/>
        </a:p>
      </dgm:t>
    </dgm:pt>
    <dgm:pt modelId="{AD83CF0F-2304-438A-B4F3-DBF2CCBB5BF2}" type="sibTrans" cxnId="{7228E3DA-57CE-4B9D-B09B-4A696D6124D7}">
      <dgm:prSet/>
      <dgm:spPr/>
      <dgm:t>
        <a:bodyPr/>
        <a:lstStyle/>
        <a:p>
          <a:endParaRPr lang="en-US"/>
        </a:p>
      </dgm:t>
    </dgm:pt>
    <dgm:pt modelId="{67FB758F-A291-4035-8D0E-5B8F4D39386E}">
      <dgm:prSet/>
      <dgm:spPr/>
      <dgm:t>
        <a:bodyPr/>
        <a:lstStyle/>
        <a:p>
          <a:pPr rtl="0"/>
          <a:r>
            <a:rPr lang="en-US" dirty="0" smtClean="0"/>
            <a:t>Manage objects and sessions</a:t>
          </a:r>
          <a:endParaRPr lang="en-US" dirty="0"/>
        </a:p>
      </dgm:t>
    </dgm:pt>
    <dgm:pt modelId="{B98ED233-AB2F-4B20-9DFE-76E99A011AE3}" type="parTrans" cxnId="{92E7767E-7CFC-423A-ABB9-A4C4F3C6E068}">
      <dgm:prSet/>
      <dgm:spPr/>
      <dgm:t>
        <a:bodyPr/>
        <a:lstStyle/>
        <a:p>
          <a:endParaRPr lang="en-US"/>
        </a:p>
      </dgm:t>
    </dgm:pt>
    <dgm:pt modelId="{E8BCD117-C4F2-4D0C-A650-7DAB5B9862F0}" type="sibTrans" cxnId="{92E7767E-7CFC-423A-ABB9-A4C4F3C6E068}">
      <dgm:prSet/>
      <dgm:spPr/>
      <dgm:t>
        <a:bodyPr/>
        <a:lstStyle/>
        <a:p>
          <a:endParaRPr lang="en-US"/>
        </a:p>
      </dgm:t>
    </dgm:pt>
    <dgm:pt modelId="{27A81265-1063-4EE8-9AA8-7F52FA19B92B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4"/>
            </a:rPr>
            <a:t>PowerShell Provider for XEvent</a:t>
          </a:r>
          <a:endParaRPr lang="en-US" dirty="0"/>
        </a:p>
      </dgm:t>
    </dgm:pt>
    <dgm:pt modelId="{297EBB3B-8691-4BD0-A6F7-7E0896F3CCC0}" type="parTrans" cxnId="{9C79BF19-DA76-473F-BA9F-68EF5FF00824}">
      <dgm:prSet/>
      <dgm:spPr/>
      <dgm:t>
        <a:bodyPr/>
        <a:lstStyle/>
        <a:p>
          <a:endParaRPr lang="en-US"/>
        </a:p>
      </dgm:t>
    </dgm:pt>
    <dgm:pt modelId="{9E917AF5-9142-4C69-93D7-7F5228CC832B}" type="sibTrans" cxnId="{9C79BF19-DA76-473F-BA9F-68EF5FF00824}">
      <dgm:prSet/>
      <dgm:spPr/>
      <dgm:t>
        <a:bodyPr/>
        <a:lstStyle/>
        <a:p>
          <a:endParaRPr lang="en-US"/>
        </a:p>
      </dgm:t>
    </dgm:pt>
    <dgm:pt modelId="{06D25637-A487-4E26-B35B-0A083700CDE0}" type="pres">
      <dgm:prSet presAssocID="{B4B40C79-6099-4989-8147-FA657F098A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4CB2DF-2B70-4D5A-A181-94B82190F62E}" type="pres">
      <dgm:prSet presAssocID="{E932EB38-1440-4409-A318-45F5000BBAC4}" presName="linNode" presStyleCnt="0"/>
      <dgm:spPr/>
      <dgm:t>
        <a:bodyPr/>
        <a:lstStyle/>
        <a:p>
          <a:endParaRPr lang="en-US"/>
        </a:p>
      </dgm:t>
    </dgm:pt>
    <dgm:pt modelId="{3CE0BC44-6BBF-46D5-994F-43357ADDA703}" type="pres">
      <dgm:prSet presAssocID="{E932EB38-1440-4409-A318-45F5000BBAC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137FE-37A8-4F85-9116-0ED79683ED78}" type="pres">
      <dgm:prSet presAssocID="{E932EB38-1440-4409-A318-45F5000BBAC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D8F08-25FA-4B99-9CB3-8B03D4A82B1B}" type="pres">
      <dgm:prSet presAssocID="{3C81A065-C99B-4E76-8E9B-29BF78F72303}" presName="sp" presStyleCnt="0"/>
      <dgm:spPr/>
      <dgm:t>
        <a:bodyPr/>
        <a:lstStyle/>
        <a:p>
          <a:endParaRPr lang="en-US"/>
        </a:p>
      </dgm:t>
    </dgm:pt>
    <dgm:pt modelId="{A2DB2957-36AC-4845-8412-E7C4932A4BB6}" type="pres">
      <dgm:prSet presAssocID="{A0CC80AE-0B4F-4072-89B2-B2B32A667901}" presName="linNode" presStyleCnt="0"/>
      <dgm:spPr/>
      <dgm:t>
        <a:bodyPr/>
        <a:lstStyle/>
        <a:p>
          <a:endParaRPr lang="en-US"/>
        </a:p>
      </dgm:t>
    </dgm:pt>
    <dgm:pt modelId="{7F3A72C9-3E3F-4AAF-BFA4-C966CF3170ED}" type="pres">
      <dgm:prSet presAssocID="{A0CC80AE-0B4F-4072-89B2-B2B32A66790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D0557-C144-4954-8B16-973E4D4D3705}" type="pres">
      <dgm:prSet presAssocID="{A0CC80AE-0B4F-4072-89B2-B2B32A667901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B01BE-A56F-43B5-987E-C2477311C42D}" type="pres">
      <dgm:prSet presAssocID="{A235821F-3B8B-4027-B1F9-D72CB316218E}" presName="sp" presStyleCnt="0"/>
      <dgm:spPr/>
      <dgm:t>
        <a:bodyPr/>
        <a:lstStyle/>
        <a:p>
          <a:endParaRPr lang="en-US"/>
        </a:p>
      </dgm:t>
    </dgm:pt>
    <dgm:pt modelId="{3F54AF45-E928-48C5-B422-6855878221F2}" type="pres">
      <dgm:prSet presAssocID="{9086C9A6-97A2-471C-B700-384E4F13AB4C}" presName="linNode" presStyleCnt="0"/>
      <dgm:spPr/>
      <dgm:t>
        <a:bodyPr/>
        <a:lstStyle/>
        <a:p>
          <a:endParaRPr lang="en-US"/>
        </a:p>
      </dgm:t>
    </dgm:pt>
    <dgm:pt modelId="{A39E7E00-C7FC-4F21-9F9D-7FD4C75A7570}" type="pres">
      <dgm:prSet presAssocID="{9086C9A6-97A2-471C-B700-384E4F13AB4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DAA63-10CF-4D76-803E-E167A382ADEB}" type="pres">
      <dgm:prSet presAssocID="{9086C9A6-97A2-471C-B700-384E4F13AB4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F9203-77DA-4983-95BD-154509CBBF4A}" type="pres">
      <dgm:prSet presAssocID="{AD83CF0F-2304-438A-B4F3-DBF2CCBB5BF2}" presName="sp" presStyleCnt="0"/>
      <dgm:spPr/>
      <dgm:t>
        <a:bodyPr/>
        <a:lstStyle/>
        <a:p>
          <a:endParaRPr lang="en-US"/>
        </a:p>
      </dgm:t>
    </dgm:pt>
    <dgm:pt modelId="{29BA4D75-A677-46F9-810B-6318965F5DB6}" type="pres">
      <dgm:prSet presAssocID="{27A81265-1063-4EE8-9AA8-7F52FA19B92B}" presName="linNode" presStyleCnt="0"/>
      <dgm:spPr/>
      <dgm:t>
        <a:bodyPr/>
        <a:lstStyle/>
        <a:p>
          <a:endParaRPr lang="en-US"/>
        </a:p>
      </dgm:t>
    </dgm:pt>
    <dgm:pt modelId="{3E159367-A652-4FBF-AE22-692E8B115CB4}" type="pres">
      <dgm:prSet presAssocID="{27A81265-1063-4EE8-9AA8-7F52FA19B92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16628-3C50-45FF-A367-D2B2D068F5C2}" type="pres">
      <dgm:prSet presAssocID="{27A81265-1063-4EE8-9AA8-7F52FA19B92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28E3DA-57CE-4B9D-B09B-4A696D6124D7}" srcId="{B4B40C79-6099-4989-8147-FA657F098A23}" destId="{9086C9A6-97A2-471C-B700-384E4F13AB4C}" srcOrd="2" destOrd="0" parTransId="{6FA88D37-2F0E-4959-B548-9CB6393473F3}" sibTransId="{AD83CF0F-2304-438A-B4F3-DBF2CCBB5BF2}"/>
    <dgm:cxn modelId="{039135F1-E40E-4FC5-B77D-5EA8856FE0D0}" type="presOf" srcId="{E932EB38-1440-4409-A318-45F5000BBAC4}" destId="{3CE0BC44-6BBF-46D5-994F-43357ADDA703}" srcOrd="0" destOrd="0" presId="urn:microsoft.com/office/officeart/2005/8/layout/vList5"/>
    <dgm:cxn modelId="{3E12E81F-BE42-48A3-A565-4359C4A11069}" srcId="{B4B40C79-6099-4989-8147-FA657F098A23}" destId="{E932EB38-1440-4409-A318-45F5000BBAC4}" srcOrd="0" destOrd="0" parTransId="{4A916DD6-E665-4066-9460-2670EC932F5B}" sibTransId="{3C81A065-C99B-4E76-8E9B-29BF78F72303}"/>
    <dgm:cxn modelId="{45ADB107-BE9A-403F-ACF4-09B498460176}" type="presOf" srcId="{27A81265-1063-4EE8-9AA8-7F52FA19B92B}" destId="{3E159367-A652-4FBF-AE22-692E8B115CB4}" srcOrd="0" destOrd="0" presId="urn:microsoft.com/office/officeart/2005/8/layout/vList5"/>
    <dgm:cxn modelId="{2A80E8FE-BAA7-4BD6-8EAC-C7760D55D941}" srcId="{B4B40C79-6099-4989-8147-FA657F098A23}" destId="{A0CC80AE-0B4F-4072-89B2-B2B32A667901}" srcOrd="1" destOrd="0" parTransId="{CFCBBE3F-741A-4442-867C-9E4ED0153E0E}" sibTransId="{A235821F-3B8B-4027-B1F9-D72CB316218E}"/>
    <dgm:cxn modelId="{69568D66-FC2E-4A39-9053-54E28E2DF56A}" type="presOf" srcId="{9086C9A6-97A2-471C-B700-384E4F13AB4C}" destId="{A39E7E00-C7FC-4F21-9F9D-7FD4C75A7570}" srcOrd="0" destOrd="0" presId="urn:microsoft.com/office/officeart/2005/8/layout/vList5"/>
    <dgm:cxn modelId="{3BA793C6-DB88-4E10-A01C-CEF3DE82B129}" type="presOf" srcId="{67FB758F-A291-4035-8D0E-5B8F4D39386E}" destId="{85716628-3C50-45FF-A367-D2B2D068F5C2}" srcOrd="0" destOrd="0" presId="urn:microsoft.com/office/officeart/2005/8/layout/vList5"/>
    <dgm:cxn modelId="{0E9429DE-4C46-4E69-8D21-3040AEECCCC9}" srcId="{A0CC80AE-0B4F-4072-89B2-B2B32A667901}" destId="{B09D5B03-4716-4387-B163-997918092274}" srcOrd="0" destOrd="0" parTransId="{73B6C6F1-1B6E-4CF2-8062-C2B30FD8522E}" sibTransId="{609ABB09-F320-4EBC-9E04-7AF34B990F48}"/>
    <dgm:cxn modelId="{A5F0E4C3-7AF4-436E-B54C-437EB0D51E29}" type="presOf" srcId="{B09D5B03-4716-4387-B163-997918092274}" destId="{7EBD0557-C144-4954-8B16-973E4D4D3705}" srcOrd="0" destOrd="0" presId="urn:microsoft.com/office/officeart/2005/8/layout/vList5"/>
    <dgm:cxn modelId="{F558C485-19A3-4EAA-BC47-DDCF649DF8CF}" srcId="{9086C9A6-97A2-471C-B700-384E4F13AB4C}" destId="{00DD2FC1-1529-4306-9C35-035E3D6FD6AB}" srcOrd="0" destOrd="0" parTransId="{2EC39230-5E55-4BB9-8987-6260C6249860}" sibTransId="{93BDFEAF-1C68-4684-9495-235F1F83C405}"/>
    <dgm:cxn modelId="{F2DF157A-2A3D-40FB-98F2-3142BFF54FAF}" type="presOf" srcId="{A0CC80AE-0B4F-4072-89B2-B2B32A667901}" destId="{7F3A72C9-3E3F-4AAF-BFA4-C966CF3170ED}" srcOrd="0" destOrd="0" presId="urn:microsoft.com/office/officeart/2005/8/layout/vList5"/>
    <dgm:cxn modelId="{82088916-73F3-46E5-8994-AF49F160A5E2}" type="presOf" srcId="{B4B40C79-6099-4989-8147-FA657F098A23}" destId="{06D25637-A487-4E26-B35B-0A083700CDE0}" srcOrd="0" destOrd="0" presId="urn:microsoft.com/office/officeart/2005/8/layout/vList5"/>
    <dgm:cxn modelId="{92E7767E-7CFC-423A-ABB9-A4C4F3C6E068}" srcId="{27A81265-1063-4EE8-9AA8-7F52FA19B92B}" destId="{67FB758F-A291-4035-8D0E-5B8F4D39386E}" srcOrd="0" destOrd="0" parTransId="{B98ED233-AB2F-4B20-9DFE-76E99A011AE3}" sibTransId="{E8BCD117-C4F2-4D0C-A650-7DAB5B9862F0}"/>
    <dgm:cxn modelId="{7A17AC40-3DAA-4D9E-99A2-7DFA67E0FD88}" srcId="{E932EB38-1440-4409-A318-45F5000BBAC4}" destId="{8C63232F-7A47-4D7B-AD98-9B4275D67913}" srcOrd="0" destOrd="0" parTransId="{F4AA8A5A-55A4-4A60-AFDD-C8D627A11A54}" sibTransId="{8F81C82F-6866-4918-9CEE-5C27D2C5D191}"/>
    <dgm:cxn modelId="{9C79BF19-DA76-473F-BA9F-68EF5FF00824}" srcId="{B4B40C79-6099-4989-8147-FA657F098A23}" destId="{27A81265-1063-4EE8-9AA8-7F52FA19B92B}" srcOrd="3" destOrd="0" parTransId="{297EBB3B-8691-4BD0-A6F7-7E0896F3CCC0}" sibTransId="{9E917AF5-9142-4C69-93D7-7F5228CC832B}"/>
    <dgm:cxn modelId="{1AC3FD68-5118-4D38-A619-C85489A38CEB}" type="presOf" srcId="{00DD2FC1-1529-4306-9C35-035E3D6FD6AB}" destId="{10ADAA63-10CF-4D76-803E-E167A382ADEB}" srcOrd="0" destOrd="0" presId="urn:microsoft.com/office/officeart/2005/8/layout/vList5"/>
    <dgm:cxn modelId="{0D574D7B-F6AC-476E-9A2D-7D872A14F618}" type="presOf" srcId="{8C63232F-7A47-4D7B-AD98-9B4275D67913}" destId="{BDF137FE-37A8-4F85-9116-0ED79683ED78}" srcOrd="0" destOrd="0" presId="urn:microsoft.com/office/officeart/2005/8/layout/vList5"/>
    <dgm:cxn modelId="{2666B577-8BA5-4EFF-92B6-0C21AC613730}" type="presParOf" srcId="{06D25637-A487-4E26-B35B-0A083700CDE0}" destId="{504CB2DF-2B70-4D5A-A181-94B82190F62E}" srcOrd="0" destOrd="0" presId="urn:microsoft.com/office/officeart/2005/8/layout/vList5"/>
    <dgm:cxn modelId="{050A2B6B-9A97-477F-BD51-38C100AF3D59}" type="presParOf" srcId="{504CB2DF-2B70-4D5A-A181-94B82190F62E}" destId="{3CE0BC44-6BBF-46D5-994F-43357ADDA703}" srcOrd="0" destOrd="0" presId="urn:microsoft.com/office/officeart/2005/8/layout/vList5"/>
    <dgm:cxn modelId="{8E34A5DA-A951-4BBE-8A6E-518D5F173BEA}" type="presParOf" srcId="{504CB2DF-2B70-4D5A-A181-94B82190F62E}" destId="{BDF137FE-37A8-4F85-9116-0ED79683ED78}" srcOrd="1" destOrd="0" presId="urn:microsoft.com/office/officeart/2005/8/layout/vList5"/>
    <dgm:cxn modelId="{F32125D9-8D19-4C69-BEFA-7BBC1079A854}" type="presParOf" srcId="{06D25637-A487-4E26-B35B-0A083700CDE0}" destId="{B10D8F08-25FA-4B99-9CB3-8B03D4A82B1B}" srcOrd="1" destOrd="0" presId="urn:microsoft.com/office/officeart/2005/8/layout/vList5"/>
    <dgm:cxn modelId="{03BB518C-83BC-42A8-B181-CF5E1590C38A}" type="presParOf" srcId="{06D25637-A487-4E26-B35B-0A083700CDE0}" destId="{A2DB2957-36AC-4845-8412-E7C4932A4BB6}" srcOrd="2" destOrd="0" presId="urn:microsoft.com/office/officeart/2005/8/layout/vList5"/>
    <dgm:cxn modelId="{EEC3694A-162C-44DF-9480-C9A0B9418E38}" type="presParOf" srcId="{A2DB2957-36AC-4845-8412-E7C4932A4BB6}" destId="{7F3A72C9-3E3F-4AAF-BFA4-C966CF3170ED}" srcOrd="0" destOrd="0" presId="urn:microsoft.com/office/officeart/2005/8/layout/vList5"/>
    <dgm:cxn modelId="{D2EAEFF9-4030-443A-ACA0-0D883F02F7C6}" type="presParOf" srcId="{A2DB2957-36AC-4845-8412-E7C4932A4BB6}" destId="{7EBD0557-C144-4954-8B16-973E4D4D3705}" srcOrd="1" destOrd="0" presId="urn:microsoft.com/office/officeart/2005/8/layout/vList5"/>
    <dgm:cxn modelId="{3EA7BCF4-28E6-4249-ABB2-0D17A148F41B}" type="presParOf" srcId="{06D25637-A487-4E26-B35B-0A083700CDE0}" destId="{CB7B01BE-A56F-43B5-987E-C2477311C42D}" srcOrd="3" destOrd="0" presId="urn:microsoft.com/office/officeart/2005/8/layout/vList5"/>
    <dgm:cxn modelId="{E1679E29-6E78-47D1-9750-5AFF50836AC7}" type="presParOf" srcId="{06D25637-A487-4E26-B35B-0A083700CDE0}" destId="{3F54AF45-E928-48C5-B422-6855878221F2}" srcOrd="4" destOrd="0" presId="urn:microsoft.com/office/officeart/2005/8/layout/vList5"/>
    <dgm:cxn modelId="{4EB1EE7E-0B74-4297-874E-6D8108D99F95}" type="presParOf" srcId="{3F54AF45-E928-48C5-B422-6855878221F2}" destId="{A39E7E00-C7FC-4F21-9F9D-7FD4C75A7570}" srcOrd="0" destOrd="0" presId="urn:microsoft.com/office/officeart/2005/8/layout/vList5"/>
    <dgm:cxn modelId="{BDBC338B-F322-4277-B957-74C7B6B5A09D}" type="presParOf" srcId="{3F54AF45-E928-48C5-B422-6855878221F2}" destId="{10ADAA63-10CF-4D76-803E-E167A382ADEB}" srcOrd="1" destOrd="0" presId="urn:microsoft.com/office/officeart/2005/8/layout/vList5"/>
    <dgm:cxn modelId="{F8088BD5-AAF1-4FE3-8474-3491369FBF4C}" type="presParOf" srcId="{06D25637-A487-4E26-B35B-0A083700CDE0}" destId="{316F9203-77DA-4983-95BD-154509CBBF4A}" srcOrd="5" destOrd="0" presId="urn:microsoft.com/office/officeart/2005/8/layout/vList5"/>
    <dgm:cxn modelId="{5822B7AD-E9A0-44CC-B348-43C92C211191}" type="presParOf" srcId="{06D25637-A487-4E26-B35B-0A083700CDE0}" destId="{29BA4D75-A677-46F9-810B-6318965F5DB6}" srcOrd="6" destOrd="0" presId="urn:microsoft.com/office/officeart/2005/8/layout/vList5"/>
    <dgm:cxn modelId="{0FE1E213-089D-4367-B67B-E5F984BB404C}" type="presParOf" srcId="{29BA4D75-A677-46F9-810B-6318965F5DB6}" destId="{3E159367-A652-4FBF-AE22-692E8B115CB4}" srcOrd="0" destOrd="0" presId="urn:microsoft.com/office/officeart/2005/8/layout/vList5"/>
    <dgm:cxn modelId="{34A4F2B0-9FEE-47DA-AA58-A3738797904F}" type="presParOf" srcId="{29BA4D75-A677-46F9-810B-6318965F5DB6}" destId="{85716628-3C50-45FF-A367-D2B2D068F5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7F49CD-F607-4DD7-A242-6EAAD32FC054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0CE1546-55FB-428B-9A59-712757446E17}">
      <dgm:prSet/>
      <dgm:spPr/>
      <dgm:t>
        <a:bodyPr/>
        <a:lstStyle/>
        <a:p>
          <a:pPr rtl="0"/>
          <a:r>
            <a:rPr lang="en-US" baseline="0" dirty="0" smtClean="0"/>
            <a:t>wait_completed</a:t>
          </a:r>
          <a:endParaRPr lang="en-US" dirty="0"/>
        </a:p>
      </dgm:t>
    </dgm:pt>
    <dgm:pt modelId="{920C62E8-DC7D-4631-B99A-CA879E1B151D}" type="parTrans" cxnId="{88A94A0D-E3EF-4F47-BB09-9D905C60003B}">
      <dgm:prSet/>
      <dgm:spPr/>
      <dgm:t>
        <a:bodyPr/>
        <a:lstStyle/>
        <a:p>
          <a:endParaRPr lang="en-US"/>
        </a:p>
      </dgm:t>
    </dgm:pt>
    <dgm:pt modelId="{6C31E0BC-AE5E-4C34-A5F2-C31AB72108F0}" type="sibTrans" cxnId="{88A94A0D-E3EF-4F47-BB09-9D905C60003B}">
      <dgm:prSet/>
      <dgm:spPr/>
      <dgm:t>
        <a:bodyPr/>
        <a:lstStyle/>
        <a:p>
          <a:endParaRPr lang="en-US"/>
        </a:p>
      </dgm:t>
    </dgm:pt>
    <dgm:pt modelId="{673996F0-CA81-477C-BD32-EEFDC5875F06}">
      <dgm:prSet/>
      <dgm:spPr/>
      <dgm:t>
        <a:bodyPr/>
        <a:lstStyle/>
        <a:p>
          <a:pPr rtl="0"/>
          <a:r>
            <a:rPr lang="en-US" baseline="0" dirty="0" smtClean="0"/>
            <a:t>query_optimizer_estimate_cardinality</a:t>
          </a:r>
          <a:endParaRPr lang="en-US" dirty="0"/>
        </a:p>
      </dgm:t>
    </dgm:pt>
    <dgm:pt modelId="{874E9DDF-7A4E-45D5-95B6-3A9C30A21851}" type="parTrans" cxnId="{38D8DC9C-AD79-4E8A-8921-F5B822E79D40}">
      <dgm:prSet/>
      <dgm:spPr/>
      <dgm:t>
        <a:bodyPr/>
        <a:lstStyle/>
        <a:p>
          <a:endParaRPr lang="en-US"/>
        </a:p>
      </dgm:t>
    </dgm:pt>
    <dgm:pt modelId="{03FB0078-9710-495D-AE43-712E8BCA4805}" type="sibTrans" cxnId="{38D8DC9C-AD79-4E8A-8921-F5B822E79D40}">
      <dgm:prSet/>
      <dgm:spPr/>
      <dgm:t>
        <a:bodyPr/>
        <a:lstStyle/>
        <a:p>
          <a:endParaRPr lang="en-US"/>
        </a:p>
      </dgm:t>
    </dgm:pt>
    <dgm:pt modelId="{6D89C17D-4BA4-4938-B836-30BCD5474BE8}">
      <dgm:prSet/>
      <dgm:spPr/>
      <dgm:t>
        <a:bodyPr/>
        <a:lstStyle/>
        <a:p>
          <a:pPr rtl="0"/>
          <a:r>
            <a:rPr lang="en-US" baseline="0" dirty="0" smtClean="0"/>
            <a:t>dyn_throttle_checkpoint</a:t>
          </a:r>
          <a:endParaRPr lang="en-US" dirty="0"/>
        </a:p>
      </dgm:t>
    </dgm:pt>
    <dgm:pt modelId="{434C6C37-EF65-4CDD-881E-BB595029B65B}" type="parTrans" cxnId="{54C39031-3CEA-4F92-90BA-7FCE87CB50F2}">
      <dgm:prSet/>
      <dgm:spPr/>
      <dgm:t>
        <a:bodyPr/>
        <a:lstStyle/>
        <a:p>
          <a:endParaRPr lang="en-US"/>
        </a:p>
      </dgm:t>
    </dgm:pt>
    <dgm:pt modelId="{F78D6811-B254-4164-9052-7D14A9022F30}" type="sibTrans" cxnId="{54C39031-3CEA-4F92-90BA-7FCE87CB50F2}">
      <dgm:prSet/>
      <dgm:spPr/>
      <dgm:t>
        <a:bodyPr/>
        <a:lstStyle/>
        <a:p>
          <a:endParaRPr lang="en-US"/>
        </a:p>
      </dgm:t>
    </dgm:pt>
    <dgm:pt modelId="{1CCE2EA2-8A9E-4499-BF3D-EF50F46CF78D}">
      <dgm:prSet/>
      <dgm:spPr/>
      <dgm:t>
        <a:bodyPr/>
        <a:lstStyle/>
        <a:p>
          <a:pPr rtl="0"/>
          <a:r>
            <a:rPr lang="en-US" baseline="0" dirty="0" smtClean="0"/>
            <a:t>xfcb_read_complete</a:t>
          </a:r>
          <a:endParaRPr lang="en-US" dirty="0"/>
        </a:p>
      </dgm:t>
    </dgm:pt>
    <dgm:pt modelId="{7DD3C7B7-7C41-4FEC-A354-0779C24512C5}" type="parTrans" cxnId="{DA364F21-F707-473F-88CA-98DC9351D191}">
      <dgm:prSet/>
      <dgm:spPr/>
      <dgm:t>
        <a:bodyPr/>
        <a:lstStyle/>
        <a:p>
          <a:endParaRPr lang="en-US"/>
        </a:p>
      </dgm:t>
    </dgm:pt>
    <dgm:pt modelId="{CA46EA1E-7A10-4E1A-81B3-96CFE8D7395C}" type="sibTrans" cxnId="{DA364F21-F707-473F-88CA-98DC9351D191}">
      <dgm:prSet/>
      <dgm:spPr/>
      <dgm:t>
        <a:bodyPr/>
        <a:lstStyle/>
        <a:p>
          <a:endParaRPr lang="en-US"/>
        </a:p>
      </dgm:t>
    </dgm:pt>
    <dgm:pt modelId="{4E0A411D-E6D3-447B-AE66-0B20538165E3}">
      <dgm:prSet/>
      <dgm:spPr/>
      <dgm:t>
        <a:bodyPr/>
        <a:lstStyle/>
        <a:p>
          <a:pPr rtl="0"/>
          <a:r>
            <a:rPr lang="en-US" baseline="0" dirty="0" smtClean="0"/>
            <a:t>buffer_pool_extension_pages_read</a:t>
          </a:r>
          <a:endParaRPr lang="en-US" dirty="0"/>
        </a:p>
      </dgm:t>
    </dgm:pt>
    <dgm:pt modelId="{D39224A9-C881-444E-9ABA-59B2FE03E628}" type="parTrans" cxnId="{DC15FA36-CBCA-4A02-BDBA-F4DD818A6260}">
      <dgm:prSet/>
      <dgm:spPr/>
      <dgm:t>
        <a:bodyPr/>
        <a:lstStyle/>
        <a:p>
          <a:endParaRPr lang="en-US"/>
        </a:p>
      </dgm:t>
    </dgm:pt>
    <dgm:pt modelId="{B1E2AEE5-C566-48B0-964B-FE747927372C}" type="sibTrans" cxnId="{DC15FA36-CBCA-4A02-BDBA-F4DD818A6260}">
      <dgm:prSet/>
      <dgm:spPr/>
      <dgm:t>
        <a:bodyPr/>
        <a:lstStyle/>
        <a:p>
          <a:endParaRPr lang="en-US"/>
        </a:p>
      </dgm:t>
    </dgm:pt>
    <dgm:pt modelId="{133C255E-58C4-4F9D-9346-98329CD58F6D}">
      <dgm:prSet/>
      <dgm:spPr/>
      <dgm:t>
        <a:bodyPr/>
        <a:lstStyle/>
        <a:p>
          <a:pPr rtl="0"/>
          <a:r>
            <a:rPr lang="en-US" baseline="0" dirty="0" smtClean="0"/>
            <a:t>cgen</a:t>
          </a:r>
          <a:endParaRPr lang="en-US" dirty="0"/>
        </a:p>
      </dgm:t>
    </dgm:pt>
    <dgm:pt modelId="{D56147C7-51BE-4E79-9C17-5FE836C1E0D9}" type="parTrans" cxnId="{1ABF809F-BFC4-45D9-A7B2-5020CE60478D}">
      <dgm:prSet/>
      <dgm:spPr/>
      <dgm:t>
        <a:bodyPr/>
        <a:lstStyle/>
        <a:p>
          <a:endParaRPr lang="en-US"/>
        </a:p>
      </dgm:t>
    </dgm:pt>
    <dgm:pt modelId="{AC27AB7A-5BCA-4543-A7DF-1D325480CAA7}" type="sibTrans" cxnId="{1ABF809F-BFC4-45D9-A7B2-5020CE60478D}">
      <dgm:prSet/>
      <dgm:spPr/>
      <dgm:t>
        <a:bodyPr/>
        <a:lstStyle/>
        <a:p>
          <a:endParaRPr lang="en-US"/>
        </a:p>
      </dgm:t>
    </dgm:pt>
    <dgm:pt modelId="{3588CF03-09E8-45EC-B7DD-CAA6D38AF76C}">
      <dgm:prSet/>
      <dgm:spPr/>
      <dgm:t>
        <a:bodyPr/>
        <a:lstStyle/>
        <a:p>
          <a:pPr rtl="0"/>
          <a:r>
            <a:rPr lang="en-US" dirty="0" smtClean="0"/>
            <a:t>Includes wait_resource </a:t>
          </a:r>
          <a:endParaRPr lang="en-US" dirty="0"/>
        </a:p>
      </dgm:t>
    </dgm:pt>
    <dgm:pt modelId="{99E82B68-D07A-47ED-947E-03FF1DE0075E}" type="parTrans" cxnId="{5BE6B0C3-E658-45C1-BCA7-E0EABF918A12}">
      <dgm:prSet/>
      <dgm:spPr/>
      <dgm:t>
        <a:bodyPr/>
        <a:lstStyle/>
        <a:p>
          <a:endParaRPr lang="en-US"/>
        </a:p>
      </dgm:t>
    </dgm:pt>
    <dgm:pt modelId="{2F0B1807-CB51-4999-A44F-CFD6FFDF7459}" type="sibTrans" cxnId="{5BE6B0C3-E658-45C1-BCA7-E0EABF918A12}">
      <dgm:prSet/>
      <dgm:spPr/>
      <dgm:t>
        <a:bodyPr/>
        <a:lstStyle/>
        <a:p>
          <a:endParaRPr lang="en-US"/>
        </a:p>
      </dgm:t>
    </dgm:pt>
    <dgm:pt modelId="{DC36F635-C902-4F56-927B-3854C89754B8}">
      <dgm:prSet/>
      <dgm:spPr/>
      <dgm:t>
        <a:bodyPr/>
        <a:lstStyle/>
        <a:p>
          <a:pPr rtl="0"/>
          <a:r>
            <a:rPr lang="en-US" dirty="0" smtClean="0"/>
            <a:t>Debug new CE model decisions</a:t>
          </a:r>
          <a:endParaRPr lang="en-US" dirty="0"/>
        </a:p>
      </dgm:t>
    </dgm:pt>
    <dgm:pt modelId="{C7F481C9-84CB-4FAB-AE59-4223DB2E7512}" type="parTrans" cxnId="{F0C870F3-A6AD-424D-8057-14089FE4D430}">
      <dgm:prSet/>
      <dgm:spPr/>
      <dgm:t>
        <a:bodyPr/>
        <a:lstStyle/>
        <a:p>
          <a:endParaRPr lang="en-US"/>
        </a:p>
      </dgm:t>
    </dgm:pt>
    <dgm:pt modelId="{35761A65-DAA5-4374-97F5-9496EE35E70A}" type="sibTrans" cxnId="{F0C870F3-A6AD-424D-8057-14089FE4D430}">
      <dgm:prSet/>
      <dgm:spPr/>
      <dgm:t>
        <a:bodyPr/>
        <a:lstStyle/>
        <a:p>
          <a:endParaRPr lang="en-US"/>
        </a:p>
      </dgm:t>
    </dgm:pt>
    <dgm:pt modelId="{82478365-2F61-4855-B377-420875A841B7}">
      <dgm:prSet/>
      <dgm:spPr/>
      <dgm:t>
        <a:bodyPr/>
        <a:lstStyle/>
        <a:p>
          <a:pPr rtl="0"/>
          <a:r>
            <a:rPr lang="en-US" dirty="0" smtClean="0"/>
            <a:t>Track checkpoint throttling</a:t>
          </a:r>
          <a:endParaRPr lang="en-US" dirty="0"/>
        </a:p>
      </dgm:t>
    </dgm:pt>
    <dgm:pt modelId="{C3CB2C30-7F6D-4706-9904-94B3814404AB}" type="parTrans" cxnId="{D136C532-B6AF-43BA-B9B6-6A34CEEDF40B}">
      <dgm:prSet/>
      <dgm:spPr/>
      <dgm:t>
        <a:bodyPr/>
        <a:lstStyle/>
        <a:p>
          <a:endParaRPr lang="en-US"/>
        </a:p>
      </dgm:t>
    </dgm:pt>
    <dgm:pt modelId="{4388E27A-87B5-4D58-91D9-2D9CFBE7601A}" type="sibTrans" cxnId="{D136C532-B6AF-43BA-B9B6-6A34CEEDF40B}">
      <dgm:prSet/>
      <dgm:spPr/>
      <dgm:t>
        <a:bodyPr/>
        <a:lstStyle/>
        <a:p>
          <a:endParaRPr lang="en-US"/>
        </a:p>
      </dgm:t>
    </dgm:pt>
    <dgm:pt modelId="{5CB979A7-258A-4870-A570-202B6BA08748}">
      <dgm:prSet/>
      <dgm:spPr/>
      <dgm:t>
        <a:bodyPr/>
        <a:lstStyle/>
        <a:p>
          <a:pPr rtl="0"/>
          <a:r>
            <a:rPr lang="en-US" dirty="0" smtClean="0"/>
            <a:t>XStore tracing</a:t>
          </a:r>
          <a:endParaRPr lang="en-US" dirty="0"/>
        </a:p>
      </dgm:t>
    </dgm:pt>
    <dgm:pt modelId="{D1DD582B-9F0D-44A0-AFE8-0AB1AA5105CE}" type="parTrans" cxnId="{9E6CC268-E1EE-478C-9D48-9D2A955725B3}">
      <dgm:prSet/>
      <dgm:spPr/>
      <dgm:t>
        <a:bodyPr/>
        <a:lstStyle/>
        <a:p>
          <a:endParaRPr lang="en-US"/>
        </a:p>
      </dgm:t>
    </dgm:pt>
    <dgm:pt modelId="{8931462E-42BF-4AE3-B4B6-EE7A2B57C62D}" type="sibTrans" cxnId="{9E6CC268-E1EE-478C-9D48-9D2A955725B3}">
      <dgm:prSet/>
      <dgm:spPr/>
      <dgm:t>
        <a:bodyPr/>
        <a:lstStyle/>
        <a:p>
          <a:endParaRPr lang="en-US"/>
        </a:p>
      </dgm:t>
    </dgm:pt>
    <dgm:pt modelId="{71BBFFF8-4439-417D-BFE9-33F45F23135D}">
      <dgm:prSet/>
      <dgm:spPr/>
      <dgm:t>
        <a:bodyPr/>
        <a:lstStyle/>
        <a:p>
          <a:pPr rtl="0"/>
          <a:r>
            <a:rPr lang="en-US" dirty="0" smtClean="0"/>
            <a:t>Buffer Pool SSD extension</a:t>
          </a:r>
          <a:endParaRPr lang="en-US" dirty="0"/>
        </a:p>
      </dgm:t>
    </dgm:pt>
    <dgm:pt modelId="{7652765E-EC98-4646-8F2F-40954CDAB84F}" type="parTrans" cxnId="{675845EF-C504-427B-B7A9-338A11964C63}">
      <dgm:prSet/>
      <dgm:spPr/>
      <dgm:t>
        <a:bodyPr/>
        <a:lstStyle/>
        <a:p>
          <a:endParaRPr lang="en-US"/>
        </a:p>
      </dgm:t>
    </dgm:pt>
    <dgm:pt modelId="{45D74022-364D-4818-8B5E-79E438611A9C}" type="sibTrans" cxnId="{675845EF-C504-427B-B7A9-338A11964C63}">
      <dgm:prSet/>
      <dgm:spPr/>
      <dgm:t>
        <a:bodyPr/>
        <a:lstStyle/>
        <a:p>
          <a:endParaRPr lang="en-US"/>
        </a:p>
      </dgm:t>
    </dgm:pt>
    <dgm:pt modelId="{7493D6FE-8A7C-427B-8526-16ACD2400E99}">
      <dgm:prSet/>
      <dgm:spPr/>
      <dgm:t>
        <a:bodyPr/>
        <a:lstStyle/>
        <a:p>
          <a:pPr rtl="0"/>
          <a:r>
            <a:rPr lang="en-US" dirty="0" smtClean="0"/>
            <a:t>Hekaton proc C code generation</a:t>
          </a:r>
          <a:endParaRPr lang="en-US" dirty="0"/>
        </a:p>
      </dgm:t>
    </dgm:pt>
    <dgm:pt modelId="{9E482CEB-B5DF-4DE9-938F-BCFF8AB010CD}" type="parTrans" cxnId="{405B3744-8D83-45F3-B070-76910E24DBBC}">
      <dgm:prSet/>
      <dgm:spPr/>
      <dgm:t>
        <a:bodyPr/>
        <a:lstStyle/>
        <a:p>
          <a:endParaRPr lang="en-US"/>
        </a:p>
      </dgm:t>
    </dgm:pt>
    <dgm:pt modelId="{6AA2DF3B-0283-4A27-A0DC-2DC02E9B1CAD}" type="sibTrans" cxnId="{405B3744-8D83-45F3-B070-76910E24DBBC}">
      <dgm:prSet/>
      <dgm:spPr/>
      <dgm:t>
        <a:bodyPr/>
        <a:lstStyle/>
        <a:p>
          <a:endParaRPr lang="en-US"/>
        </a:p>
      </dgm:t>
    </dgm:pt>
    <dgm:pt modelId="{3311304A-6FCA-4E7F-A8DF-AAE08856434D}" type="pres">
      <dgm:prSet presAssocID="{3E7F49CD-F607-4DD7-A242-6EAAD32FC0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055DFA-1739-4CF2-88CA-00EFF75B690E}" type="pres">
      <dgm:prSet presAssocID="{40CE1546-55FB-428B-9A59-712757446E17}" presName="linNode" presStyleCnt="0"/>
      <dgm:spPr/>
      <dgm:t>
        <a:bodyPr/>
        <a:lstStyle/>
        <a:p>
          <a:endParaRPr lang="en-US"/>
        </a:p>
      </dgm:t>
    </dgm:pt>
    <dgm:pt modelId="{B5136778-9B8C-4C25-B672-195191973EA5}" type="pres">
      <dgm:prSet presAssocID="{40CE1546-55FB-428B-9A59-712757446E17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7FBB0-EA9D-4871-B013-397C3B751F2F}" type="pres">
      <dgm:prSet presAssocID="{40CE1546-55FB-428B-9A59-712757446E17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8C91A-2C8A-40AE-8B0E-5026B22C3DB9}" type="pres">
      <dgm:prSet presAssocID="{6C31E0BC-AE5E-4C34-A5F2-C31AB72108F0}" presName="sp" presStyleCnt="0"/>
      <dgm:spPr/>
      <dgm:t>
        <a:bodyPr/>
        <a:lstStyle/>
        <a:p>
          <a:endParaRPr lang="en-US"/>
        </a:p>
      </dgm:t>
    </dgm:pt>
    <dgm:pt modelId="{F2E03783-0C47-4479-8791-BAEB5C0AF52E}" type="pres">
      <dgm:prSet presAssocID="{673996F0-CA81-477C-BD32-EEFDC5875F06}" presName="linNode" presStyleCnt="0"/>
      <dgm:spPr/>
      <dgm:t>
        <a:bodyPr/>
        <a:lstStyle/>
        <a:p>
          <a:endParaRPr lang="en-US"/>
        </a:p>
      </dgm:t>
    </dgm:pt>
    <dgm:pt modelId="{29C77964-AAE4-4C11-A9A9-38F41EEC4235}" type="pres">
      <dgm:prSet presAssocID="{673996F0-CA81-477C-BD32-EEFDC5875F06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51913-393E-4360-9BC9-01A70A09B92F}" type="pres">
      <dgm:prSet presAssocID="{673996F0-CA81-477C-BD32-EEFDC5875F06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51699-E4C7-4E27-8D28-272837D34178}" type="pres">
      <dgm:prSet presAssocID="{03FB0078-9710-495D-AE43-712E8BCA4805}" presName="sp" presStyleCnt="0"/>
      <dgm:spPr/>
      <dgm:t>
        <a:bodyPr/>
        <a:lstStyle/>
        <a:p>
          <a:endParaRPr lang="en-US"/>
        </a:p>
      </dgm:t>
    </dgm:pt>
    <dgm:pt modelId="{F39DAFAC-6DCC-4FAC-B829-804C090280FB}" type="pres">
      <dgm:prSet presAssocID="{6D89C17D-4BA4-4938-B836-30BCD5474BE8}" presName="linNode" presStyleCnt="0"/>
      <dgm:spPr/>
      <dgm:t>
        <a:bodyPr/>
        <a:lstStyle/>
        <a:p>
          <a:endParaRPr lang="en-US"/>
        </a:p>
      </dgm:t>
    </dgm:pt>
    <dgm:pt modelId="{9F0721BF-A6B5-4EEA-BAC4-6BD31690301E}" type="pres">
      <dgm:prSet presAssocID="{6D89C17D-4BA4-4938-B836-30BCD5474BE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C58AD-8A43-4450-9716-588D73361CC7}" type="pres">
      <dgm:prSet presAssocID="{6D89C17D-4BA4-4938-B836-30BCD5474BE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B18AD9-823C-4E60-95BF-2C851249647C}" type="pres">
      <dgm:prSet presAssocID="{F78D6811-B254-4164-9052-7D14A9022F30}" presName="sp" presStyleCnt="0"/>
      <dgm:spPr/>
      <dgm:t>
        <a:bodyPr/>
        <a:lstStyle/>
        <a:p>
          <a:endParaRPr lang="en-US"/>
        </a:p>
      </dgm:t>
    </dgm:pt>
    <dgm:pt modelId="{38F047F5-CE17-4CED-ADE0-9C31DBFA13DC}" type="pres">
      <dgm:prSet presAssocID="{1CCE2EA2-8A9E-4499-BF3D-EF50F46CF78D}" presName="linNode" presStyleCnt="0"/>
      <dgm:spPr/>
      <dgm:t>
        <a:bodyPr/>
        <a:lstStyle/>
        <a:p>
          <a:endParaRPr lang="en-US"/>
        </a:p>
      </dgm:t>
    </dgm:pt>
    <dgm:pt modelId="{754D1353-11E4-4201-9264-2E53CCD2FB92}" type="pres">
      <dgm:prSet presAssocID="{1CCE2EA2-8A9E-4499-BF3D-EF50F46CF78D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07624-463B-431D-B3AB-A5C0CF947E0D}" type="pres">
      <dgm:prSet presAssocID="{1CCE2EA2-8A9E-4499-BF3D-EF50F46CF78D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299F-4973-4096-A347-F234332FC3FF}" type="pres">
      <dgm:prSet presAssocID="{CA46EA1E-7A10-4E1A-81B3-96CFE8D7395C}" presName="sp" presStyleCnt="0"/>
      <dgm:spPr/>
      <dgm:t>
        <a:bodyPr/>
        <a:lstStyle/>
        <a:p>
          <a:endParaRPr lang="en-US"/>
        </a:p>
      </dgm:t>
    </dgm:pt>
    <dgm:pt modelId="{9B3A408A-D24E-40FA-B2B2-CA7F7ACFAF87}" type="pres">
      <dgm:prSet presAssocID="{4E0A411D-E6D3-447B-AE66-0B20538165E3}" presName="linNode" presStyleCnt="0"/>
      <dgm:spPr/>
      <dgm:t>
        <a:bodyPr/>
        <a:lstStyle/>
        <a:p>
          <a:endParaRPr lang="en-US"/>
        </a:p>
      </dgm:t>
    </dgm:pt>
    <dgm:pt modelId="{81409833-9835-4B12-A91F-A879999C0FDF}" type="pres">
      <dgm:prSet presAssocID="{4E0A411D-E6D3-447B-AE66-0B20538165E3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76F20-67CC-4622-9B57-97EF6432339B}" type="pres">
      <dgm:prSet presAssocID="{4E0A411D-E6D3-447B-AE66-0B20538165E3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6EA3-833D-403F-9438-3637390C2389}" type="pres">
      <dgm:prSet presAssocID="{B1E2AEE5-C566-48B0-964B-FE747927372C}" presName="sp" presStyleCnt="0"/>
      <dgm:spPr/>
      <dgm:t>
        <a:bodyPr/>
        <a:lstStyle/>
        <a:p>
          <a:endParaRPr lang="en-US"/>
        </a:p>
      </dgm:t>
    </dgm:pt>
    <dgm:pt modelId="{DAEB34F5-A8E2-4100-8EFE-7C1F14982A35}" type="pres">
      <dgm:prSet presAssocID="{133C255E-58C4-4F9D-9346-98329CD58F6D}" presName="linNode" presStyleCnt="0"/>
      <dgm:spPr/>
      <dgm:t>
        <a:bodyPr/>
        <a:lstStyle/>
        <a:p>
          <a:endParaRPr lang="en-US"/>
        </a:p>
      </dgm:t>
    </dgm:pt>
    <dgm:pt modelId="{6009B99D-73FD-4CD7-9366-6E73240AA97B}" type="pres">
      <dgm:prSet presAssocID="{133C255E-58C4-4F9D-9346-98329CD58F6D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C2349-7668-46AB-A52F-AB26F2664B13}" type="pres">
      <dgm:prSet presAssocID="{133C255E-58C4-4F9D-9346-98329CD58F6D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5845EF-C504-427B-B7A9-338A11964C63}" srcId="{4E0A411D-E6D3-447B-AE66-0B20538165E3}" destId="{71BBFFF8-4439-417D-BFE9-33F45F23135D}" srcOrd="0" destOrd="0" parTransId="{7652765E-EC98-4646-8F2F-40954CDAB84F}" sibTransId="{45D74022-364D-4818-8B5E-79E438611A9C}"/>
    <dgm:cxn modelId="{D136C532-B6AF-43BA-B9B6-6A34CEEDF40B}" srcId="{6D89C17D-4BA4-4938-B836-30BCD5474BE8}" destId="{82478365-2F61-4855-B377-420875A841B7}" srcOrd="0" destOrd="0" parTransId="{C3CB2C30-7F6D-4706-9904-94B3814404AB}" sibTransId="{4388E27A-87B5-4D58-91D9-2D9CFBE7601A}"/>
    <dgm:cxn modelId="{1ABF809F-BFC4-45D9-A7B2-5020CE60478D}" srcId="{3E7F49CD-F607-4DD7-A242-6EAAD32FC054}" destId="{133C255E-58C4-4F9D-9346-98329CD58F6D}" srcOrd="5" destOrd="0" parTransId="{D56147C7-51BE-4E79-9C17-5FE836C1E0D9}" sibTransId="{AC27AB7A-5BCA-4543-A7DF-1D325480CAA7}"/>
    <dgm:cxn modelId="{A0BCF73E-54D8-4430-9FDC-47CF163E4DE6}" type="presOf" srcId="{4E0A411D-E6D3-447B-AE66-0B20538165E3}" destId="{81409833-9835-4B12-A91F-A879999C0FDF}" srcOrd="0" destOrd="0" presId="urn:microsoft.com/office/officeart/2005/8/layout/vList5"/>
    <dgm:cxn modelId="{81B83BA7-843D-4518-B55B-ABC4026932CC}" type="presOf" srcId="{71BBFFF8-4439-417D-BFE9-33F45F23135D}" destId="{35F76F20-67CC-4622-9B57-97EF6432339B}" srcOrd="0" destOrd="0" presId="urn:microsoft.com/office/officeart/2005/8/layout/vList5"/>
    <dgm:cxn modelId="{88A94A0D-E3EF-4F47-BB09-9D905C60003B}" srcId="{3E7F49CD-F607-4DD7-A242-6EAAD32FC054}" destId="{40CE1546-55FB-428B-9A59-712757446E17}" srcOrd="0" destOrd="0" parTransId="{920C62E8-DC7D-4631-B99A-CA879E1B151D}" sibTransId="{6C31E0BC-AE5E-4C34-A5F2-C31AB72108F0}"/>
    <dgm:cxn modelId="{38D8DC9C-AD79-4E8A-8921-F5B822E79D40}" srcId="{3E7F49CD-F607-4DD7-A242-6EAAD32FC054}" destId="{673996F0-CA81-477C-BD32-EEFDC5875F06}" srcOrd="1" destOrd="0" parTransId="{874E9DDF-7A4E-45D5-95B6-3A9C30A21851}" sibTransId="{03FB0078-9710-495D-AE43-712E8BCA4805}"/>
    <dgm:cxn modelId="{5BE6B0C3-E658-45C1-BCA7-E0EABF918A12}" srcId="{40CE1546-55FB-428B-9A59-712757446E17}" destId="{3588CF03-09E8-45EC-B7DD-CAA6D38AF76C}" srcOrd="0" destOrd="0" parTransId="{99E82B68-D07A-47ED-947E-03FF1DE0075E}" sibTransId="{2F0B1807-CB51-4999-A44F-CFD6FFDF7459}"/>
    <dgm:cxn modelId="{405B3744-8D83-45F3-B070-76910E24DBBC}" srcId="{133C255E-58C4-4F9D-9346-98329CD58F6D}" destId="{7493D6FE-8A7C-427B-8526-16ACD2400E99}" srcOrd="0" destOrd="0" parTransId="{9E482CEB-B5DF-4DE9-938F-BCFF8AB010CD}" sibTransId="{6AA2DF3B-0283-4A27-A0DC-2DC02E9B1CAD}"/>
    <dgm:cxn modelId="{BD03976D-CD1A-446A-9B08-7E43F72B25C9}" type="presOf" srcId="{82478365-2F61-4855-B377-420875A841B7}" destId="{340C58AD-8A43-4450-9716-588D73361CC7}" srcOrd="0" destOrd="0" presId="urn:microsoft.com/office/officeart/2005/8/layout/vList5"/>
    <dgm:cxn modelId="{1FE852C3-4214-40A1-967A-DDE5E29A338D}" type="presOf" srcId="{DC36F635-C902-4F56-927B-3854C89754B8}" destId="{11F51913-393E-4360-9BC9-01A70A09B92F}" srcOrd="0" destOrd="0" presId="urn:microsoft.com/office/officeart/2005/8/layout/vList5"/>
    <dgm:cxn modelId="{9E6CC268-E1EE-478C-9D48-9D2A955725B3}" srcId="{1CCE2EA2-8A9E-4499-BF3D-EF50F46CF78D}" destId="{5CB979A7-258A-4870-A570-202B6BA08748}" srcOrd="0" destOrd="0" parTransId="{D1DD582B-9F0D-44A0-AFE8-0AB1AA5105CE}" sibTransId="{8931462E-42BF-4AE3-B4B6-EE7A2B57C62D}"/>
    <dgm:cxn modelId="{C73C11E6-E632-467B-A709-568EAE9A10B5}" type="presOf" srcId="{40CE1546-55FB-428B-9A59-712757446E17}" destId="{B5136778-9B8C-4C25-B672-195191973EA5}" srcOrd="0" destOrd="0" presId="urn:microsoft.com/office/officeart/2005/8/layout/vList5"/>
    <dgm:cxn modelId="{ACA14D7B-15F9-4C45-BA7A-D776301684EF}" type="presOf" srcId="{1CCE2EA2-8A9E-4499-BF3D-EF50F46CF78D}" destId="{754D1353-11E4-4201-9264-2E53CCD2FB92}" srcOrd="0" destOrd="0" presId="urn:microsoft.com/office/officeart/2005/8/layout/vList5"/>
    <dgm:cxn modelId="{DA364F21-F707-473F-88CA-98DC9351D191}" srcId="{3E7F49CD-F607-4DD7-A242-6EAAD32FC054}" destId="{1CCE2EA2-8A9E-4499-BF3D-EF50F46CF78D}" srcOrd="3" destOrd="0" parTransId="{7DD3C7B7-7C41-4FEC-A354-0779C24512C5}" sibTransId="{CA46EA1E-7A10-4E1A-81B3-96CFE8D7395C}"/>
    <dgm:cxn modelId="{F0C870F3-A6AD-424D-8057-14089FE4D430}" srcId="{673996F0-CA81-477C-BD32-EEFDC5875F06}" destId="{DC36F635-C902-4F56-927B-3854C89754B8}" srcOrd="0" destOrd="0" parTransId="{C7F481C9-84CB-4FAB-AE59-4223DB2E7512}" sibTransId="{35761A65-DAA5-4374-97F5-9496EE35E70A}"/>
    <dgm:cxn modelId="{54C39031-3CEA-4F92-90BA-7FCE87CB50F2}" srcId="{3E7F49CD-F607-4DD7-A242-6EAAD32FC054}" destId="{6D89C17D-4BA4-4938-B836-30BCD5474BE8}" srcOrd="2" destOrd="0" parTransId="{434C6C37-EF65-4CDD-881E-BB595029B65B}" sibTransId="{F78D6811-B254-4164-9052-7D14A9022F30}"/>
    <dgm:cxn modelId="{DC15FA36-CBCA-4A02-BDBA-F4DD818A6260}" srcId="{3E7F49CD-F607-4DD7-A242-6EAAD32FC054}" destId="{4E0A411D-E6D3-447B-AE66-0B20538165E3}" srcOrd="4" destOrd="0" parTransId="{D39224A9-C881-444E-9ABA-59B2FE03E628}" sibTransId="{B1E2AEE5-C566-48B0-964B-FE747927372C}"/>
    <dgm:cxn modelId="{AD9FA9F2-1D8F-4AA4-85B9-4C58EB92308D}" type="presOf" srcId="{5CB979A7-258A-4870-A570-202B6BA08748}" destId="{03707624-463B-431D-B3AB-A5C0CF947E0D}" srcOrd="0" destOrd="0" presId="urn:microsoft.com/office/officeart/2005/8/layout/vList5"/>
    <dgm:cxn modelId="{17DDB095-6F5B-425F-B3C5-8F399CDE5879}" type="presOf" srcId="{673996F0-CA81-477C-BD32-EEFDC5875F06}" destId="{29C77964-AAE4-4C11-A9A9-38F41EEC4235}" srcOrd="0" destOrd="0" presId="urn:microsoft.com/office/officeart/2005/8/layout/vList5"/>
    <dgm:cxn modelId="{31426DDA-5A54-420A-9D41-CD9FEA945059}" type="presOf" srcId="{6D89C17D-4BA4-4938-B836-30BCD5474BE8}" destId="{9F0721BF-A6B5-4EEA-BAC4-6BD31690301E}" srcOrd="0" destOrd="0" presId="urn:microsoft.com/office/officeart/2005/8/layout/vList5"/>
    <dgm:cxn modelId="{C7BC6F0C-F579-4560-A46B-374497CB790C}" type="presOf" srcId="{3E7F49CD-F607-4DD7-A242-6EAAD32FC054}" destId="{3311304A-6FCA-4E7F-A8DF-AAE08856434D}" srcOrd="0" destOrd="0" presId="urn:microsoft.com/office/officeart/2005/8/layout/vList5"/>
    <dgm:cxn modelId="{751EA7D3-6623-40DE-ABFB-AFAAAE56A220}" type="presOf" srcId="{133C255E-58C4-4F9D-9346-98329CD58F6D}" destId="{6009B99D-73FD-4CD7-9366-6E73240AA97B}" srcOrd="0" destOrd="0" presId="urn:microsoft.com/office/officeart/2005/8/layout/vList5"/>
    <dgm:cxn modelId="{0C8D720B-2A2E-4CED-A2BE-FCFB9EF1070F}" type="presOf" srcId="{7493D6FE-8A7C-427B-8526-16ACD2400E99}" destId="{4D3C2349-7668-46AB-A52F-AB26F2664B13}" srcOrd="0" destOrd="0" presId="urn:microsoft.com/office/officeart/2005/8/layout/vList5"/>
    <dgm:cxn modelId="{BA032523-229E-496A-A7A3-E6B3657BAECE}" type="presOf" srcId="{3588CF03-09E8-45EC-B7DD-CAA6D38AF76C}" destId="{6B57FBB0-EA9D-4871-B013-397C3B751F2F}" srcOrd="0" destOrd="0" presId="urn:microsoft.com/office/officeart/2005/8/layout/vList5"/>
    <dgm:cxn modelId="{B8B195E0-D1F4-4494-9E23-3CC0B6DD5801}" type="presParOf" srcId="{3311304A-6FCA-4E7F-A8DF-AAE08856434D}" destId="{45055DFA-1739-4CF2-88CA-00EFF75B690E}" srcOrd="0" destOrd="0" presId="urn:microsoft.com/office/officeart/2005/8/layout/vList5"/>
    <dgm:cxn modelId="{E6D4DA41-981B-41CF-9F3B-11C4DD47F8FE}" type="presParOf" srcId="{45055DFA-1739-4CF2-88CA-00EFF75B690E}" destId="{B5136778-9B8C-4C25-B672-195191973EA5}" srcOrd="0" destOrd="0" presId="urn:microsoft.com/office/officeart/2005/8/layout/vList5"/>
    <dgm:cxn modelId="{E4F2A9D4-84F3-4536-825C-4D38A0549715}" type="presParOf" srcId="{45055DFA-1739-4CF2-88CA-00EFF75B690E}" destId="{6B57FBB0-EA9D-4871-B013-397C3B751F2F}" srcOrd="1" destOrd="0" presId="urn:microsoft.com/office/officeart/2005/8/layout/vList5"/>
    <dgm:cxn modelId="{ED49A53A-AB13-4396-A3A4-FC045C1EA6DD}" type="presParOf" srcId="{3311304A-6FCA-4E7F-A8DF-AAE08856434D}" destId="{0DE8C91A-2C8A-40AE-8B0E-5026B22C3DB9}" srcOrd="1" destOrd="0" presId="urn:microsoft.com/office/officeart/2005/8/layout/vList5"/>
    <dgm:cxn modelId="{4441A052-A1AA-472F-BD8F-BA3F13928922}" type="presParOf" srcId="{3311304A-6FCA-4E7F-A8DF-AAE08856434D}" destId="{F2E03783-0C47-4479-8791-BAEB5C0AF52E}" srcOrd="2" destOrd="0" presId="urn:microsoft.com/office/officeart/2005/8/layout/vList5"/>
    <dgm:cxn modelId="{9BC1491D-F714-4304-8389-505FA3DC69D4}" type="presParOf" srcId="{F2E03783-0C47-4479-8791-BAEB5C0AF52E}" destId="{29C77964-AAE4-4C11-A9A9-38F41EEC4235}" srcOrd="0" destOrd="0" presId="urn:microsoft.com/office/officeart/2005/8/layout/vList5"/>
    <dgm:cxn modelId="{23A72BE4-EEEC-4A34-8DAD-DE9825B5D304}" type="presParOf" srcId="{F2E03783-0C47-4479-8791-BAEB5C0AF52E}" destId="{11F51913-393E-4360-9BC9-01A70A09B92F}" srcOrd="1" destOrd="0" presId="urn:microsoft.com/office/officeart/2005/8/layout/vList5"/>
    <dgm:cxn modelId="{BE5615E9-BEE9-4F00-BF85-1BB153F22C9C}" type="presParOf" srcId="{3311304A-6FCA-4E7F-A8DF-AAE08856434D}" destId="{F5251699-E4C7-4E27-8D28-272837D34178}" srcOrd="3" destOrd="0" presId="urn:microsoft.com/office/officeart/2005/8/layout/vList5"/>
    <dgm:cxn modelId="{2DFD0666-14F1-4178-BD91-568D1CD48EAF}" type="presParOf" srcId="{3311304A-6FCA-4E7F-A8DF-AAE08856434D}" destId="{F39DAFAC-6DCC-4FAC-B829-804C090280FB}" srcOrd="4" destOrd="0" presId="urn:microsoft.com/office/officeart/2005/8/layout/vList5"/>
    <dgm:cxn modelId="{A0066391-8FAD-41B6-95BD-8E3EB7DA84B8}" type="presParOf" srcId="{F39DAFAC-6DCC-4FAC-B829-804C090280FB}" destId="{9F0721BF-A6B5-4EEA-BAC4-6BD31690301E}" srcOrd="0" destOrd="0" presId="urn:microsoft.com/office/officeart/2005/8/layout/vList5"/>
    <dgm:cxn modelId="{BEF4F181-607C-4011-80D0-5B6060202B2C}" type="presParOf" srcId="{F39DAFAC-6DCC-4FAC-B829-804C090280FB}" destId="{340C58AD-8A43-4450-9716-588D73361CC7}" srcOrd="1" destOrd="0" presId="urn:microsoft.com/office/officeart/2005/8/layout/vList5"/>
    <dgm:cxn modelId="{B613F91E-3E88-42CE-AE0D-FA401BB9BFD3}" type="presParOf" srcId="{3311304A-6FCA-4E7F-A8DF-AAE08856434D}" destId="{2CB18AD9-823C-4E60-95BF-2C851249647C}" srcOrd="5" destOrd="0" presId="urn:microsoft.com/office/officeart/2005/8/layout/vList5"/>
    <dgm:cxn modelId="{82CD59DB-F4D0-4345-9880-26A28E4D5AF1}" type="presParOf" srcId="{3311304A-6FCA-4E7F-A8DF-AAE08856434D}" destId="{38F047F5-CE17-4CED-ADE0-9C31DBFA13DC}" srcOrd="6" destOrd="0" presId="urn:microsoft.com/office/officeart/2005/8/layout/vList5"/>
    <dgm:cxn modelId="{BCCF8638-7EE4-4E10-8935-2DBCAB1973C6}" type="presParOf" srcId="{38F047F5-CE17-4CED-ADE0-9C31DBFA13DC}" destId="{754D1353-11E4-4201-9264-2E53CCD2FB92}" srcOrd="0" destOrd="0" presId="urn:microsoft.com/office/officeart/2005/8/layout/vList5"/>
    <dgm:cxn modelId="{2809AAFA-D94E-41FB-945E-3DE8DD92586D}" type="presParOf" srcId="{38F047F5-CE17-4CED-ADE0-9C31DBFA13DC}" destId="{03707624-463B-431D-B3AB-A5C0CF947E0D}" srcOrd="1" destOrd="0" presId="urn:microsoft.com/office/officeart/2005/8/layout/vList5"/>
    <dgm:cxn modelId="{689C04ED-69FF-4BB4-845E-BD6836ABA8C2}" type="presParOf" srcId="{3311304A-6FCA-4E7F-A8DF-AAE08856434D}" destId="{D239299F-4973-4096-A347-F234332FC3FF}" srcOrd="7" destOrd="0" presId="urn:microsoft.com/office/officeart/2005/8/layout/vList5"/>
    <dgm:cxn modelId="{86D6F66B-9C65-47CE-9F41-D5B978B67865}" type="presParOf" srcId="{3311304A-6FCA-4E7F-A8DF-AAE08856434D}" destId="{9B3A408A-D24E-40FA-B2B2-CA7F7ACFAF87}" srcOrd="8" destOrd="0" presId="urn:microsoft.com/office/officeart/2005/8/layout/vList5"/>
    <dgm:cxn modelId="{C7958800-0BF3-42D0-A043-B237636F62A2}" type="presParOf" srcId="{9B3A408A-D24E-40FA-B2B2-CA7F7ACFAF87}" destId="{81409833-9835-4B12-A91F-A879999C0FDF}" srcOrd="0" destOrd="0" presId="urn:microsoft.com/office/officeart/2005/8/layout/vList5"/>
    <dgm:cxn modelId="{845F996D-FEEC-4EF2-885F-CB5294595FB7}" type="presParOf" srcId="{9B3A408A-D24E-40FA-B2B2-CA7F7ACFAF87}" destId="{35F76F20-67CC-4622-9B57-97EF6432339B}" srcOrd="1" destOrd="0" presId="urn:microsoft.com/office/officeart/2005/8/layout/vList5"/>
    <dgm:cxn modelId="{D93EA325-492C-4614-959A-26CCD69E3A1A}" type="presParOf" srcId="{3311304A-6FCA-4E7F-A8DF-AAE08856434D}" destId="{F3A06EA3-833D-403F-9438-3637390C2389}" srcOrd="9" destOrd="0" presId="urn:microsoft.com/office/officeart/2005/8/layout/vList5"/>
    <dgm:cxn modelId="{06AAFA0E-38FB-4ED1-AE59-A51487D89277}" type="presParOf" srcId="{3311304A-6FCA-4E7F-A8DF-AAE08856434D}" destId="{DAEB34F5-A8E2-4100-8EFE-7C1F14982A35}" srcOrd="10" destOrd="0" presId="urn:microsoft.com/office/officeart/2005/8/layout/vList5"/>
    <dgm:cxn modelId="{C30914EE-EE4F-44DB-8760-990FD2C7854F}" type="presParOf" srcId="{DAEB34F5-A8E2-4100-8EFE-7C1F14982A35}" destId="{6009B99D-73FD-4CD7-9366-6E73240AA97B}" srcOrd="0" destOrd="0" presId="urn:microsoft.com/office/officeart/2005/8/layout/vList5"/>
    <dgm:cxn modelId="{3FAEA67C-F314-48F8-A5BB-E62F1E7E35B9}" type="presParOf" srcId="{DAEB34F5-A8E2-4100-8EFE-7C1F14982A35}" destId="{4D3C2349-7668-46AB-A52F-AB26F2664B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BA546-2084-46D6-9B02-00614DD643E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F42AF0-A25F-40BB-A846-05802534C050}">
      <dgm:prSet/>
      <dgm:spPr/>
      <dgm:t>
        <a:bodyPr/>
        <a:lstStyle/>
        <a:p>
          <a:pPr rtl="0"/>
          <a:r>
            <a:rPr lang="en-US" baseline="0" dirty="0" smtClean="0"/>
            <a:t>SQLTrace and SQLProfiler are deprecated</a:t>
          </a:r>
          <a:endParaRPr lang="en-US" dirty="0"/>
        </a:p>
      </dgm:t>
    </dgm:pt>
    <dgm:pt modelId="{96F2194B-2973-4AA0-B4D6-96558FCF4C5B}" type="parTrans" cxnId="{759ACF03-8108-4CF2-BDF7-C64078930EA3}">
      <dgm:prSet/>
      <dgm:spPr/>
      <dgm:t>
        <a:bodyPr/>
        <a:lstStyle/>
        <a:p>
          <a:endParaRPr lang="en-US"/>
        </a:p>
      </dgm:t>
    </dgm:pt>
    <dgm:pt modelId="{B8B66F7F-9101-401D-B3D0-E9D242FFEE50}" type="sibTrans" cxnId="{759ACF03-8108-4CF2-BDF7-C64078930EA3}">
      <dgm:prSet/>
      <dgm:spPr/>
      <dgm:t>
        <a:bodyPr/>
        <a:lstStyle/>
        <a:p>
          <a:endParaRPr lang="en-US"/>
        </a:p>
      </dgm:t>
    </dgm:pt>
    <dgm:pt modelId="{71D45299-B078-4913-8018-0F518840C203}">
      <dgm:prSet/>
      <dgm:spPr/>
      <dgm:t>
        <a:bodyPr/>
        <a:lstStyle/>
        <a:p>
          <a:pPr rtl="0"/>
          <a:r>
            <a:rPr lang="en-US" baseline="0" dirty="0" smtClean="0"/>
            <a:t>Faster and scalable</a:t>
          </a:r>
          <a:endParaRPr lang="en-US" dirty="0"/>
        </a:p>
      </dgm:t>
    </dgm:pt>
    <dgm:pt modelId="{F1E60374-A1FA-42A9-9665-21EDDF2A1BA0}" type="parTrans" cxnId="{C39AC2D5-B81B-4834-AFC3-A386F22B948F}">
      <dgm:prSet/>
      <dgm:spPr/>
      <dgm:t>
        <a:bodyPr/>
        <a:lstStyle/>
        <a:p>
          <a:endParaRPr lang="en-US"/>
        </a:p>
      </dgm:t>
    </dgm:pt>
    <dgm:pt modelId="{9166BC83-2054-4F79-BE5E-1629C883C2B3}" type="sibTrans" cxnId="{C39AC2D5-B81B-4834-AFC3-A386F22B948F}">
      <dgm:prSet/>
      <dgm:spPr/>
      <dgm:t>
        <a:bodyPr/>
        <a:lstStyle/>
        <a:p>
          <a:endParaRPr lang="en-US"/>
        </a:p>
      </dgm:t>
    </dgm:pt>
    <dgm:pt modelId="{1449FA43-1DB1-437E-ADB7-156F4F56E145}">
      <dgm:prSet/>
      <dgm:spPr/>
      <dgm:t>
        <a:bodyPr/>
        <a:lstStyle/>
        <a:p>
          <a:pPr rtl="0"/>
          <a:r>
            <a:rPr lang="en-US" baseline="0" dirty="0" smtClean="0"/>
            <a:t>Designed not to cause server problems</a:t>
          </a:r>
          <a:endParaRPr lang="en-US" dirty="0"/>
        </a:p>
      </dgm:t>
    </dgm:pt>
    <dgm:pt modelId="{3C536618-334B-4EFE-839C-E582853A41E5}" type="parTrans" cxnId="{6C1C0AE3-B8E7-4D04-A209-BA8490AB7D88}">
      <dgm:prSet/>
      <dgm:spPr/>
      <dgm:t>
        <a:bodyPr/>
        <a:lstStyle/>
        <a:p>
          <a:endParaRPr lang="en-US"/>
        </a:p>
      </dgm:t>
    </dgm:pt>
    <dgm:pt modelId="{DBE6EA26-7F1F-430B-B8EF-B5C3CCC77181}" type="sibTrans" cxnId="{6C1C0AE3-B8E7-4D04-A209-BA8490AB7D88}">
      <dgm:prSet/>
      <dgm:spPr/>
      <dgm:t>
        <a:bodyPr/>
        <a:lstStyle/>
        <a:p>
          <a:endParaRPr lang="en-US"/>
        </a:p>
      </dgm:t>
    </dgm:pt>
    <dgm:pt modelId="{CF94290B-41D1-4BD5-AD91-356DAF73374C}">
      <dgm:prSet/>
      <dgm:spPr/>
      <dgm:t>
        <a:bodyPr/>
        <a:lstStyle/>
        <a:p>
          <a:pPr rtl="0"/>
          <a:r>
            <a:rPr lang="en-US" baseline="0" dirty="0" smtClean="0"/>
            <a:t>More events than SQLTrace ever had</a:t>
          </a:r>
          <a:endParaRPr lang="en-US" dirty="0"/>
        </a:p>
      </dgm:t>
    </dgm:pt>
    <dgm:pt modelId="{745D96EA-CB1C-4BBE-B59C-DB23C1399E3A}" type="parTrans" cxnId="{18CDCD7B-0932-4B91-A4C6-A2ACF70AD271}">
      <dgm:prSet/>
      <dgm:spPr/>
      <dgm:t>
        <a:bodyPr/>
        <a:lstStyle/>
        <a:p>
          <a:endParaRPr lang="en-US"/>
        </a:p>
      </dgm:t>
    </dgm:pt>
    <dgm:pt modelId="{42BB283F-BCD9-4E2C-BB8F-50F5AEF6B3B7}" type="sibTrans" cxnId="{18CDCD7B-0932-4B91-A4C6-A2ACF70AD271}">
      <dgm:prSet/>
      <dgm:spPr/>
      <dgm:t>
        <a:bodyPr/>
        <a:lstStyle/>
        <a:p>
          <a:endParaRPr lang="en-US"/>
        </a:p>
      </dgm:t>
    </dgm:pt>
    <dgm:pt modelId="{5700B417-0FEC-4A74-8689-84A94E6525DA}">
      <dgm:prSet/>
      <dgm:spPr/>
      <dgm:t>
        <a:bodyPr/>
        <a:lstStyle/>
        <a:p>
          <a:pPr rtl="0"/>
          <a:r>
            <a:rPr lang="en-US" baseline="0" dirty="0" smtClean="0"/>
            <a:t>Targets and actions make it powerful</a:t>
          </a:r>
          <a:endParaRPr lang="en-US" dirty="0"/>
        </a:p>
      </dgm:t>
    </dgm:pt>
    <dgm:pt modelId="{BEFB306D-5F60-4C6B-BE9A-4C96C4AE0FD7}" type="parTrans" cxnId="{EC1AA2CF-37B5-487C-88C4-07DB3AB22C3C}">
      <dgm:prSet/>
      <dgm:spPr/>
      <dgm:t>
        <a:bodyPr/>
        <a:lstStyle/>
        <a:p>
          <a:endParaRPr lang="en-US"/>
        </a:p>
      </dgm:t>
    </dgm:pt>
    <dgm:pt modelId="{E1BF12E9-26F1-43CF-99F7-05F88984DFB7}" type="sibTrans" cxnId="{EC1AA2CF-37B5-487C-88C4-07DB3AB22C3C}">
      <dgm:prSet/>
      <dgm:spPr/>
      <dgm:t>
        <a:bodyPr/>
        <a:lstStyle/>
        <a:p>
          <a:endParaRPr lang="en-US"/>
        </a:p>
      </dgm:t>
    </dgm:pt>
    <dgm:pt modelId="{1E5BD380-5887-431C-9942-A6560C4F7738}">
      <dgm:prSet/>
      <dgm:spPr/>
      <dgm:t>
        <a:bodyPr/>
        <a:lstStyle/>
        <a:p>
          <a:pPr rtl="0"/>
          <a:r>
            <a:rPr lang="en-US" baseline="0" dirty="0" smtClean="0"/>
            <a:t>SSMS includes the basic UI tooling</a:t>
          </a:r>
          <a:endParaRPr lang="en-US" dirty="0"/>
        </a:p>
      </dgm:t>
    </dgm:pt>
    <dgm:pt modelId="{2F96B670-B689-4D51-8C38-E4067E0D5CB4}" type="parTrans" cxnId="{E8942837-8A2C-4B79-9454-5FF0496F0562}">
      <dgm:prSet/>
      <dgm:spPr/>
      <dgm:t>
        <a:bodyPr/>
        <a:lstStyle/>
        <a:p>
          <a:endParaRPr lang="en-US"/>
        </a:p>
      </dgm:t>
    </dgm:pt>
    <dgm:pt modelId="{6FCE9A9F-319A-4E19-9C83-B64E6D8F66C6}" type="sibTrans" cxnId="{E8942837-8A2C-4B79-9454-5FF0496F0562}">
      <dgm:prSet/>
      <dgm:spPr/>
      <dgm:t>
        <a:bodyPr/>
        <a:lstStyle/>
        <a:p>
          <a:endParaRPr lang="en-US"/>
        </a:p>
      </dgm:t>
    </dgm:pt>
    <dgm:pt modelId="{1F505C54-F999-43CA-AD45-A935ABF0DEB7}" type="pres">
      <dgm:prSet presAssocID="{8BFBA546-2084-46D6-9B02-00614DD643E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66DD9C-0862-4AC3-AE63-AE36D747B5DE}" type="pres">
      <dgm:prSet presAssocID="{75F42AF0-A25F-40BB-A846-05802534C05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E3703-0B32-454A-8F96-C3A6D0A23BA5}" type="pres">
      <dgm:prSet presAssocID="{B8B66F7F-9101-401D-B3D0-E9D242FFEE50}" presName="sibTrans" presStyleCnt="0"/>
      <dgm:spPr/>
    </dgm:pt>
    <dgm:pt modelId="{BDC1C02C-B992-447D-8B1E-7E0D22BC0927}" type="pres">
      <dgm:prSet presAssocID="{71D45299-B078-4913-8018-0F518840C2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F53A7-1C01-4819-8D64-80F5DDDDD019}" type="pres">
      <dgm:prSet presAssocID="{9166BC83-2054-4F79-BE5E-1629C883C2B3}" presName="sibTrans" presStyleCnt="0"/>
      <dgm:spPr/>
    </dgm:pt>
    <dgm:pt modelId="{4F48E2AB-70C7-497B-ACF1-02774BD17B1B}" type="pres">
      <dgm:prSet presAssocID="{1449FA43-1DB1-437E-ADB7-156F4F56E14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DAE56-15A2-4DA3-A516-4BC5982B2D09}" type="pres">
      <dgm:prSet presAssocID="{DBE6EA26-7F1F-430B-B8EF-B5C3CCC77181}" presName="sibTrans" presStyleCnt="0"/>
      <dgm:spPr/>
    </dgm:pt>
    <dgm:pt modelId="{7183FDF0-7E55-4816-BF2A-433A1250574C}" type="pres">
      <dgm:prSet presAssocID="{CF94290B-41D1-4BD5-AD91-356DAF73374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F54E0-CF6A-423D-B88A-EC924FDCA1D7}" type="pres">
      <dgm:prSet presAssocID="{42BB283F-BCD9-4E2C-BB8F-50F5AEF6B3B7}" presName="sibTrans" presStyleCnt="0"/>
      <dgm:spPr/>
    </dgm:pt>
    <dgm:pt modelId="{935BA504-F3B4-4F58-8239-B31CAC5C4F72}" type="pres">
      <dgm:prSet presAssocID="{5700B417-0FEC-4A74-8689-84A94E6525D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36510-63AD-4B49-B9A9-F6B9FEE3BEDA}" type="pres">
      <dgm:prSet presAssocID="{E1BF12E9-26F1-43CF-99F7-05F88984DFB7}" presName="sibTrans" presStyleCnt="0"/>
      <dgm:spPr/>
    </dgm:pt>
    <dgm:pt modelId="{3FFCE649-92EF-4246-9925-A713756FA5A7}" type="pres">
      <dgm:prSet presAssocID="{1E5BD380-5887-431C-9942-A6560C4F773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9ACF03-8108-4CF2-BDF7-C64078930EA3}" srcId="{8BFBA546-2084-46D6-9B02-00614DD643EE}" destId="{75F42AF0-A25F-40BB-A846-05802534C050}" srcOrd="0" destOrd="0" parTransId="{96F2194B-2973-4AA0-B4D6-96558FCF4C5B}" sibTransId="{B8B66F7F-9101-401D-B3D0-E9D242FFEE50}"/>
    <dgm:cxn modelId="{E8942837-8A2C-4B79-9454-5FF0496F0562}" srcId="{8BFBA546-2084-46D6-9B02-00614DD643EE}" destId="{1E5BD380-5887-431C-9942-A6560C4F7738}" srcOrd="5" destOrd="0" parTransId="{2F96B670-B689-4D51-8C38-E4067E0D5CB4}" sibTransId="{6FCE9A9F-319A-4E19-9C83-B64E6D8F66C6}"/>
    <dgm:cxn modelId="{45A60DE3-766B-40E1-A0C9-56FD8010F0DF}" type="presOf" srcId="{8BFBA546-2084-46D6-9B02-00614DD643EE}" destId="{1F505C54-F999-43CA-AD45-A935ABF0DEB7}" srcOrd="0" destOrd="0" presId="urn:microsoft.com/office/officeart/2005/8/layout/default"/>
    <dgm:cxn modelId="{4A595D85-9606-4A38-BB71-85D44F8E172B}" type="presOf" srcId="{5700B417-0FEC-4A74-8689-84A94E6525DA}" destId="{935BA504-F3B4-4F58-8239-B31CAC5C4F72}" srcOrd="0" destOrd="0" presId="urn:microsoft.com/office/officeart/2005/8/layout/default"/>
    <dgm:cxn modelId="{BD4EEB88-AD95-40D6-A9D0-AFCFCBD4EBEB}" type="presOf" srcId="{CF94290B-41D1-4BD5-AD91-356DAF73374C}" destId="{7183FDF0-7E55-4816-BF2A-433A1250574C}" srcOrd="0" destOrd="0" presId="urn:microsoft.com/office/officeart/2005/8/layout/default"/>
    <dgm:cxn modelId="{6C1C0AE3-B8E7-4D04-A209-BA8490AB7D88}" srcId="{8BFBA546-2084-46D6-9B02-00614DD643EE}" destId="{1449FA43-1DB1-437E-ADB7-156F4F56E145}" srcOrd="2" destOrd="0" parTransId="{3C536618-334B-4EFE-839C-E582853A41E5}" sibTransId="{DBE6EA26-7F1F-430B-B8EF-B5C3CCC77181}"/>
    <dgm:cxn modelId="{5D190F09-6E5F-4F56-87E3-B8A416BA601E}" type="presOf" srcId="{75F42AF0-A25F-40BB-A846-05802534C050}" destId="{DF66DD9C-0862-4AC3-AE63-AE36D747B5DE}" srcOrd="0" destOrd="0" presId="urn:microsoft.com/office/officeart/2005/8/layout/default"/>
    <dgm:cxn modelId="{12A5D99D-039F-4C21-904A-7CD72ED761A1}" type="presOf" srcId="{1449FA43-1DB1-437E-ADB7-156F4F56E145}" destId="{4F48E2AB-70C7-497B-ACF1-02774BD17B1B}" srcOrd="0" destOrd="0" presId="urn:microsoft.com/office/officeart/2005/8/layout/default"/>
    <dgm:cxn modelId="{3268403A-2B77-424E-93EC-974DA4B88D36}" type="presOf" srcId="{71D45299-B078-4913-8018-0F518840C203}" destId="{BDC1C02C-B992-447D-8B1E-7E0D22BC0927}" srcOrd="0" destOrd="0" presId="urn:microsoft.com/office/officeart/2005/8/layout/default"/>
    <dgm:cxn modelId="{EC1AA2CF-37B5-487C-88C4-07DB3AB22C3C}" srcId="{8BFBA546-2084-46D6-9B02-00614DD643EE}" destId="{5700B417-0FEC-4A74-8689-84A94E6525DA}" srcOrd="4" destOrd="0" parTransId="{BEFB306D-5F60-4C6B-BE9A-4C96C4AE0FD7}" sibTransId="{E1BF12E9-26F1-43CF-99F7-05F88984DFB7}"/>
    <dgm:cxn modelId="{18CDCD7B-0932-4B91-A4C6-A2ACF70AD271}" srcId="{8BFBA546-2084-46D6-9B02-00614DD643EE}" destId="{CF94290B-41D1-4BD5-AD91-356DAF73374C}" srcOrd="3" destOrd="0" parTransId="{745D96EA-CB1C-4BBE-B59C-DB23C1399E3A}" sibTransId="{42BB283F-BCD9-4E2C-BB8F-50F5AEF6B3B7}"/>
    <dgm:cxn modelId="{1B9B6FF5-4EC0-4B7D-AFA7-6FBF83C1809C}" type="presOf" srcId="{1E5BD380-5887-431C-9942-A6560C4F7738}" destId="{3FFCE649-92EF-4246-9925-A713756FA5A7}" srcOrd="0" destOrd="0" presId="urn:microsoft.com/office/officeart/2005/8/layout/default"/>
    <dgm:cxn modelId="{C39AC2D5-B81B-4834-AFC3-A386F22B948F}" srcId="{8BFBA546-2084-46D6-9B02-00614DD643EE}" destId="{71D45299-B078-4913-8018-0F518840C203}" srcOrd="1" destOrd="0" parTransId="{F1E60374-A1FA-42A9-9665-21EDDF2A1BA0}" sibTransId="{9166BC83-2054-4F79-BE5E-1629C883C2B3}"/>
    <dgm:cxn modelId="{E2D7498D-BECF-464B-A298-9D42C27FB761}" type="presParOf" srcId="{1F505C54-F999-43CA-AD45-A935ABF0DEB7}" destId="{DF66DD9C-0862-4AC3-AE63-AE36D747B5DE}" srcOrd="0" destOrd="0" presId="urn:microsoft.com/office/officeart/2005/8/layout/default"/>
    <dgm:cxn modelId="{B1929A5B-224F-491E-A3B7-FF91170C81AD}" type="presParOf" srcId="{1F505C54-F999-43CA-AD45-A935ABF0DEB7}" destId="{360E3703-0B32-454A-8F96-C3A6D0A23BA5}" srcOrd="1" destOrd="0" presId="urn:microsoft.com/office/officeart/2005/8/layout/default"/>
    <dgm:cxn modelId="{670B75D3-F62D-4B10-B0DF-AB41F2D6F489}" type="presParOf" srcId="{1F505C54-F999-43CA-AD45-A935ABF0DEB7}" destId="{BDC1C02C-B992-447D-8B1E-7E0D22BC0927}" srcOrd="2" destOrd="0" presId="urn:microsoft.com/office/officeart/2005/8/layout/default"/>
    <dgm:cxn modelId="{E4BB7B08-58D2-4473-A6FB-234FCC4ABA88}" type="presParOf" srcId="{1F505C54-F999-43CA-AD45-A935ABF0DEB7}" destId="{932F53A7-1C01-4819-8D64-80F5DDDDD019}" srcOrd="3" destOrd="0" presId="urn:microsoft.com/office/officeart/2005/8/layout/default"/>
    <dgm:cxn modelId="{2C5E8050-749D-45C9-821D-82D8213DC7F5}" type="presParOf" srcId="{1F505C54-F999-43CA-AD45-A935ABF0DEB7}" destId="{4F48E2AB-70C7-497B-ACF1-02774BD17B1B}" srcOrd="4" destOrd="0" presId="urn:microsoft.com/office/officeart/2005/8/layout/default"/>
    <dgm:cxn modelId="{86494C80-03C5-4EB2-B9BC-1D423DBEC574}" type="presParOf" srcId="{1F505C54-F999-43CA-AD45-A935ABF0DEB7}" destId="{8DBDAE56-15A2-4DA3-A516-4BC5982B2D09}" srcOrd="5" destOrd="0" presId="urn:microsoft.com/office/officeart/2005/8/layout/default"/>
    <dgm:cxn modelId="{4EBEB974-5C5D-4826-A2A6-9D11783AC6BD}" type="presParOf" srcId="{1F505C54-F999-43CA-AD45-A935ABF0DEB7}" destId="{7183FDF0-7E55-4816-BF2A-433A1250574C}" srcOrd="6" destOrd="0" presId="urn:microsoft.com/office/officeart/2005/8/layout/default"/>
    <dgm:cxn modelId="{DB38786F-C4A4-4409-956D-D62B765B191A}" type="presParOf" srcId="{1F505C54-F999-43CA-AD45-A935ABF0DEB7}" destId="{D89F54E0-CF6A-423D-B88A-EC924FDCA1D7}" srcOrd="7" destOrd="0" presId="urn:microsoft.com/office/officeart/2005/8/layout/default"/>
    <dgm:cxn modelId="{5C622E38-A7A4-4977-9C44-D75351ABB15A}" type="presParOf" srcId="{1F505C54-F999-43CA-AD45-A935ABF0DEB7}" destId="{935BA504-F3B4-4F58-8239-B31CAC5C4F72}" srcOrd="8" destOrd="0" presId="urn:microsoft.com/office/officeart/2005/8/layout/default"/>
    <dgm:cxn modelId="{463FBCA2-3ADE-4102-AEE9-39627672C391}" type="presParOf" srcId="{1F505C54-F999-43CA-AD45-A935ABF0DEB7}" destId="{21536510-63AD-4B49-B9A9-F6B9FEE3BEDA}" srcOrd="9" destOrd="0" presId="urn:microsoft.com/office/officeart/2005/8/layout/default"/>
    <dgm:cxn modelId="{7C0E5D53-CC85-4D40-92E3-3499D4F4548E}" type="presParOf" srcId="{1F505C54-F999-43CA-AD45-A935ABF0DEB7}" destId="{3FFCE649-92EF-4246-9925-A713756FA5A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DF6E72-31AE-4B1C-AC7B-B4C44C6CF9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89AF91-A92A-44A2-900B-F37616531A1F}">
      <dgm:prSet/>
      <dgm:spPr/>
      <dgm:t>
        <a:bodyPr/>
        <a:lstStyle/>
        <a:p>
          <a:pPr rtl="0"/>
          <a:r>
            <a:rPr lang="en-US" baseline="0" dirty="0" smtClean="0"/>
            <a:t>Event</a:t>
          </a:r>
          <a:endParaRPr lang="en-US" dirty="0"/>
        </a:p>
      </dgm:t>
    </dgm:pt>
    <dgm:pt modelId="{3A7BD526-C4DF-4333-92B6-9762A8F7E8DE}" type="parTrans" cxnId="{CD1F390B-FBA0-42B1-A022-F151C3483F28}">
      <dgm:prSet/>
      <dgm:spPr/>
      <dgm:t>
        <a:bodyPr/>
        <a:lstStyle/>
        <a:p>
          <a:endParaRPr lang="en-US"/>
        </a:p>
      </dgm:t>
    </dgm:pt>
    <dgm:pt modelId="{F86E4B4D-D0D9-4175-8D8E-69942C80FE09}" type="sibTrans" cxnId="{CD1F390B-FBA0-42B1-A022-F151C3483F28}">
      <dgm:prSet/>
      <dgm:spPr/>
      <dgm:t>
        <a:bodyPr/>
        <a:lstStyle/>
        <a:p>
          <a:endParaRPr lang="en-US"/>
        </a:p>
      </dgm:t>
    </dgm:pt>
    <dgm:pt modelId="{66F104A7-EB94-48F1-8948-1B26AF0C4FAF}">
      <dgm:prSet/>
      <dgm:spPr/>
      <dgm:t>
        <a:bodyPr/>
        <a:lstStyle/>
        <a:p>
          <a:pPr rtl="0"/>
          <a:r>
            <a:rPr lang="en-US" baseline="0" dirty="0" smtClean="0"/>
            <a:t>Actions</a:t>
          </a:r>
          <a:endParaRPr lang="en-US" dirty="0"/>
        </a:p>
      </dgm:t>
    </dgm:pt>
    <dgm:pt modelId="{B7DF76FE-D1EC-4C5D-AA89-008188F27949}" type="parTrans" cxnId="{F914E25F-B752-4887-A4A2-9BC1191C0446}">
      <dgm:prSet/>
      <dgm:spPr/>
      <dgm:t>
        <a:bodyPr/>
        <a:lstStyle/>
        <a:p>
          <a:endParaRPr lang="en-US"/>
        </a:p>
      </dgm:t>
    </dgm:pt>
    <dgm:pt modelId="{D709A3FF-7537-4857-AEEF-38B084FFB307}" type="sibTrans" cxnId="{F914E25F-B752-4887-A4A2-9BC1191C0446}">
      <dgm:prSet/>
      <dgm:spPr/>
      <dgm:t>
        <a:bodyPr/>
        <a:lstStyle/>
        <a:p>
          <a:endParaRPr lang="en-US"/>
        </a:p>
      </dgm:t>
    </dgm:pt>
    <dgm:pt modelId="{06A628E4-E6CA-4A38-8142-89319510E320}">
      <dgm:prSet/>
      <dgm:spPr/>
      <dgm:t>
        <a:bodyPr/>
        <a:lstStyle/>
        <a:p>
          <a:pPr rtl="0"/>
          <a:r>
            <a:rPr lang="en-US" baseline="0" dirty="0" smtClean="0"/>
            <a:t>Predicates</a:t>
          </a:r>
          <a:endParaRPr lang="en-US" dirty="0"/>
        </a:p>
      </dgm:t>
    </dgm:pt>
    <dgm:pt modelId="{B7DEA262-F24E-4043-A74B-FBB88740129B}" type="parTrans" cxnId="{28ED4D70-3989-48EA-8D3C-A98620ABA751}">
      <dgm:prSet/>
      <dgm:spPr/>
      <dgm:t>
        <a:bodyPr/>
        <a:lstStyle/>
        <a:p>
          <a:endParaRPr lang="en-US"/>
        </a:p>
      </dgm:t>
    </dgm:pt>
    <dgm:pt modelId="{2A28E178-BC0A-44AB-B2A4-478F2FCF883A}" type="sibTrans" cxnId="{28ED4D70-3989-48EA-8D3C-A98620ABA751}">
      <dgm:prSet/>
      <dgm:spPr/>
      <dgm:t>
        <a:bodyPr/>
        <a:lstStyle/>
        <a:p>
          <a:endParaRPr lang="en-US"/>
        </a:p>
      </dgm:t>
    </dgm:pt>
    <dgm:pt modelId="{F4A4261A-BFD0-4AD2-AA5B-35850A71277C}">
      <dgm:prSet/>
      <dgm:spPr/>
      <dgm:t>
        <a:bodyPr/>
        <a:lstStyle/>
        <a:p>
          <a:pPr rtl="0"/>
          <a:r>
            <a:rPr lang="en-US" baseline="0" dirty="0" smtClean="0"/>
            <a:t>Targets</a:t>
          </a:r>
          <a:endParaRPr lang="en-US" dirty="0"/>
        </a:p>
      </dgm:t>
    </dgm:pt>
    <dgm:pt modelId="{8EF455C8-7F46-4E31-ABDE-47141F8CC995}" type="parTrans" cxnId="{1D76AE22-A7D3-48A6-A8F2-5558B6079829}">
      <dgm:prSet/>
      <dgm:spPr/>
      <dgm:t>
        <a:bodyPr/>
        <a:lstStyle/>
        <a:p>
          <a:endParaRPr lang="en-US"/>
        </a:p>
      </dgm:t>
    </dgm:pt>
    <dgm:pt modelId="{701A541E-7687-4B80-AC59-A3CF4EFED1FE}" type="sibTrans" cxnId="{1D76AE22-A7D3-48A6-A8F2-5558B6079829}">
      <dgm:prSet/>
      <dgm:spPr/>
      <dgm:t>
        <a:bodyPr/>
        <a:lstStyle/>
        <a:p>
          <a:endParaRPr lang="en-US"/>
        </a:p>
      </dgm:t>
    </dgm:pt>
    <dgm:pt modelId="{589AD390-A49A-4D08-8828-D385B55EBD73}">
      <dgm:prSet/>
      <dgm:spPr/>
      <dgm:t>
        <a:bodyPr/>
        <a:lstStyle/>
        <a:p>
          <a:pPr rtl="0"/>
          <a:r>
            <a:rPr lang="en-US" baseline="0" dirty="0" smtClean="0"/>
            <a:t>Maps</a:t>
          </a:r>
          <a:endParaRPr lang="en-US" dirty="0"/>
        </a:p>
      </dgm:t>
    </dgm:pt>
    <dgm:pt modelId="{F7C7BC78-B8D0-4DEB-BF0D-B535B6181E87}" type="parTrans" cxnId="{8AE9F8A3-30D3-402D-ABEC-1C316C794E96}">
      <dgm:prSet/>
      <dgm:spPr/>
      <dgm:t>
        <a:bodyPr/>
        <a:lstStyle/>
        <a:p>
          <a:endParaRPr lang="en-US"/>
        </a:p>
      </dgm:t>
    </dgm:pt>
    <dgm:pt modelId="{58A89AD4-BEA8-4023-B0B7-46C91440F758}" type="sibTrans" cxnId="{8AE9F8A3-30D3-402D-ABEC-1C316C794E96}">
      <dgm:prSet/>
      <dgm:spPr/>
      <dgm:t>
        <a:bodyPr/>
        <a:lstStyle/>
        <a:p>
          <a:endParaRPr lang="en-US"/>
        </a:p>
      </dgm:t>
    </dgm:pt>
    <dgm:pt modelId="{C9FF2D8B-6724-425C-8006-17A5B7233020}">
      <dgm:prSet/>
      <dgm:spPr/>
      <dgm:t>
        <a:bodyPr/>
        <a:lstStyle/>
        <a:p>
          <a:pPr rtl="0"/>
          <a:r>
            <a:rPr lang="en-US" baseline="0" dirty="0" smtClean="0"/>
            <a:t>Predefined instrumentation points in the code. </a:t>
          </a:r>
          <a:endParaRPr lang="en-US" dirty="0"/>
        </a:p>
      </dgm:t>
    </dgm:pt>
    <dgm:pt modelId="{C78FAC85-9CF0-453F-850D-2BC115615AAB}" type="parTrans" cxnId="{8A4F02D7-67A3-48AD-9536-03B667CFC72B}">
      <dgm:prSet/>
      <dgm:spPr/>
      <dgm:t>
        <a:bodyPr/>
        <a:lstStyle/>
        <a:p>
          <a:endParaRPr lang="en-US"/>
        </a:p>
      </dgm:t>
    </dgm:pt>
    <dgm:pt modelId="{936E6AAC-1A3E-4B78-B4EC-3AA0BB304B5A}" type="sibTrans" cxnId="{8A4F02D7-67A3-48AD-9536-03B667CFC72B}">
      <dgm:prSet/>
      <dgm:spPr/>
      <dgm:t>
        <a:bodyPr/>
        <a:lstStyle/>
        <a:p>
          <a:endParaRPr lang="en-US"/>
        </a:p>
      </dgm:t>
    </dgm:pt>
    <dgm:pt modelId="{E68255F4-87D8-403B-A320-2BD9F19F697E}">
      <dgm:prSet/>
      <dgm:spPr/>
      <dgm:t>
        <a:bodyPr/>
        <a:lstStyle/>
        <a:p>
          <a:pPr rtl="0"/>
          <a:r>
            <a:rPr lang="en-US" baseline="0" dirty="0" smtClean="0"/>
            <a:t>Event independent data to add to the collection</a:t>
          </a:r>
          <a:endParaRPr lang="en-US" dirty="0"/>
        </a:p>
      </dgm:t>
    </dgm:pt>
    <dgm:pt modelId="{8F288228-9983-4FC0-8DEA-8F37C8E00419}" type="parTrans" cxnId="{46C793C5-9173-48F4-B79A-1B2297398195}">
      <dgm:prSet/>
      <dgm:spPr/>
      <dgm:t>
        <a:bodyPr/>
        <a:lstStyle/>
        <a:p>
          <a:endParaRPr lang="en-US"/>
        </a:p>
      </dgm:t>
    </dgm:pt>
    <dgm:pt modelId="{75574C0C-EA41-49FE-9BFB-67E145F95CF6}" type="sibTrans" cxnId="{46C793C5-9173-48F4-B79A-1B2297398195}">
      <dgm:prSet/>
      <dgm:spPr/>
      <dgm:t>
        <a:bodyPr/>
        <a:lstStyle/>
        <a:p>
          <a:endParaRPr lang="en-US"/>
        </a:p>
      </dgm:t>
    </dgm:pt>
    <dgm:pt modelId="{6F71A1F2-E4E2-4E48-B4F2-EC54FD4A6FC2}">
      <dgm:prSet/>
      <dgm:spPr/>
      <dgm:t>
        <a:bodyPr/>
        <a:lstStyle/>
        <a:p>
          <a:pPr rtl="0"/>
          <a:r>
            <a:rPr lang="en-US" baseline="0" dirty="0" smtClean="0"/>
            <a:t>Independent fields for filtering</a:t>
          </a:r>
          <a:endParaRPr lang="en-US" dirty="0"/>
        </a:p>
      </dgm:t>
    </dgm:pt>
    <dgm:pt modelId="{D3D38596-4998-4AF5-96A6-72A62BCA4CB3}" type="parTrans" cxnId="{8623C7D8-C47A-465D-944A-0A0BDFF4B099}">
      <dgm:prSet/>
      <dgm:spPr/>
      <dgm:t>
        <a:bodyPr/>
        <a:lstStyle/>
        <a:p>
          <a:endParaRPr lang="en-US"/>
        </a:p>
      </dgm:t>
    </dgm:pt>
    <dgm:pt modelId="{042D2639-CB3D-4A87-AA85-6A0C194259C4}" type="sibTrans" cxnId="{8623C7D8-C47A-465D-944A-0A0BDFF4B099}">
      <dgm:prSet/>
      <dgm:spPr/>
      <dgm:t>
        <a:bodyPr/>
        <a:lstStyle/>
        <a:p>
          <a:endParaRPr lang="en-US"/>
        </a:p>
      </dgm:t>
    </dgm:pt>
    <dgm:pt modelId="{4CB2FB28-82DC-4311-9E0F-5B0A94958EF1}">
      <dgm:prSet/>
      <dgm:spPr/>
      <dgm:t>
        <a:bodyPr/>
        <a:lstStyle/>
        <a:p>
          <a:pPr rtl="0"/>
          <a:r>
            <a:rPr lang="en-US" dirty="0" smtClean="0"/>
            <a:t>XEvent data storage (some are “smart”)</a:t>
          </a:r>
          <a:endParaRPr lang="en-US" dirty="0"/>
        </a:p>
      </dgm:t>
    </dgm:pt>
    <dgm:pt modelId="{03F7703F-029A-4260-854A-A3B473538C4A}" type="parTrans" cxnId="{5EF66A92-42AD-4507-B6F6-2008615DB5BC}">
      <dgm:prSet/>
      <dgm:spPr/>
      <dgm:t>
        <a:bodyPr/>
        <a:lstStyle/>
        <a:p>
          <a:endParaRPr lang="en-US"/>
        </a:p>
      </dgm:t>
    </dgm:pt>
    <dgm:pt modelId="{514871E6-279D-4220-8B30-82F5EE6FC37F}" type="sibTrans" cxnId="{5EF66A92-42AD-4507-B6F6-2008615DB5BC}">
      <dgm:prSet/>
      <dgm:spPr/>
      <dgm:t>
        <a:bodyPr/>
        <a:lstStyle/>
        <a:p>
          <a:endParaRPr lang="en-US"/>
        </a:p>
      </dgm:t>
    </dgm:pt>
    <dgm:pt modelId="{30CB98F2-3911-40E7-A5BD-0FB8AE6C5C92}">
      <dgm:prSet/>
      <dgm:spPr/>
      <dgm:t>
        <a:bodyPr/>
        <a:lstStyle/>
        <a:p>
          <a:pPr rtl="0"/>
          <a:r>
            <a:rPr lang="en-US" dirty="0" smtClean="0"/>
            <a:t>Ex. Event_file is basic file storage, histogram = “smart” </a:t>
          </a:r>
          <a:endParaRPr lang="en-US" dirty="0"/>
        </a:p>
      </dgm:t>
    </dgm:pt>
    <dgm:pt modelId="{20C29147-D933-40F5-80DE-22D9679E43FB}" type="parTrans" cxnId="{F8BBD8CA-94B7-4F80-B425-F2CCCEE3EC19}">
      <dgm:prSet/>
      <dgm:spPr/>
      <dgm:t>
        <a:bodyPr/>
        <a:lstStyle/>
        <a:p>
          <a:endParaRPr lang="en-US"/>
        </a:p>
      </dgm:t>
    </dgm:pt>
    <dgm:pt modelId="{A3A728E9-03E2-4B64-8789-ED6415ADD31C}" type="sibTrans" cxnId="{F8BBD8CA-94B7-4F80-B425-F2CCCEE3EC19}">
      <dgm:prSet/>
      <dgm:spPr/>
      <dgm:t>
        <a:bodyPr/>
        <a:lstStyle/>
        <a:p>
          <a:endParaRPr lang="en-US"/>
        </a:p>
      </dgm:t>
    </dgm:pt>
    <dgm:pt modelId="{271A5A81-06EF-4509-8679-C400A4B02037}">
      <dgm:prSet/>
      <dgm:spPr/>
      <dgm:t>
        <a:bodyPr/>
        <a:lstStyle/>
        <a:p>
          <a:pPr rtl="0"/>
          <a:r>
            <a:rPr lang="en-US" baseline="0" dirty="0" smtClean="0"/>
            <a:t>maps “codes” to meaningful names</a:t>
          </a:r>
          <a:endParaRPr lang="en-US" dirty="0"/>
        </a:p>
      </dgm:t>
    </dgm:pt>
    <dgm:pt modelId="{839CDE68-6EDB-4BCE-8188-79E6081C462A}" type="parTrans" cxnId="{D9A2DDAC-ABB2-4EF4-AF77-E8B967C287B4}">
      <dgm:prSet/>
      <dgm:spPr/>
      <dgm:t>
        <a:bodyPr/>
        <a:lstStyle/>
        <a:p>
          <a:endParaRPr lang="en-US"/>
        </a:p>
      </dgm:t>
    </dgm:pt>
    <dgm:pt modelId="{B454D522-EBDD-499C-9285-3334F2B105E2}" type="sibTrans" cxnId="{D9A2DDAC-ABB2-4EF4-AF77-E8B967C287B4}">
      <dgm:prSet/>
      <dgm:spPr/>
      <dgm:t>
        <a:bodyPr/>
        <a:lstStyle/>
        <a:p>
          <a:endParaRPr lang="en-US"/>
        </a:p>
      </dgm:t>
    </dgm:pt>
    <dgm:pt modelId="{AB920B67-7B2F-4AA9-A53F-CD554BE53A75}">
      <dgm:prSet/>
      <dgm:spPr/>
      <dgm:t>
        <a:bodyPr/>
        <a:lstStyle/>
        <a:p>
          <a:pPr rtl="0"/>
          <a:r>
            <a:rPr lang="en-US" dirty="0" smtClean="0"/>
            <a:t>Ex. wait_type</a:t>
          </a:r>
          <a:endParaRPr lang="en-US" dirty="0"/>
        </a:p>
      </dgm:t>
    </dgm:pt>
    <dgm:pt modelId="{68C3BC2A-16F5-4407-9110-5D51873FD2C4}" type="parTrans" cxnId="{91D4C4A3-F482-4DFE-B6FC-D70006DAF662}">
      <dgm:prSet/>
      <dgm:spPr/>
      <dgm:t>
        <a:bodyPr/>
        <a:lstStyle/>
        <a:p>
          <a:endParaRPr lang="en-US"/>
        </a:p>
      </dgm:t>
    </dgm:pt>
    <dgm:pt modelId="{5D33A5C2-11A2-4733-BC4D-6C2D591E9968}" type="sibTrans" cxnId="{91D4C4A3-F482-4DFE-B6FC-D70006DAF662}">
      <dgm:prSet/>
      <dgm:spPr/>
      <dgm:t>
        <a:bodyPr/>
        <a:lstStyle/>
        <a:p>
          <a:endParaRPr lang="en-US"/>
        </a:p>
      </dgm:t>
    </dgm:pt>
    <dgm:pt modelId="{A11DBD4B-D251-4E2E-B6AB-AF851F9039DF}">
      <dgm:prSet/>
      <dgm:spPr/>
      <dgm:t>
        <a:bodyPr/>
        <a:lstStyle/>
        <a:p>
          <a:pPr rtl="0"/>
          <a:r>
            <a:rPr lang="en-US" baseline="0" dirty="0" smtClean="0"/>
            <a:t>763 in SQL 2014</a:t>
          </a:r>
          <a:endParaRPr lang="en-US" dirty="0"/>
        </a:p>
      </dgm:t>
    </dgm:pt>
    <dgm:pt modelId="{C7403108-0458-48CB-A37B-412F8EAE591C}" type="parTrans" cxnId="{B424E1A0-F33C-4E18-9838-407706D1F402}">
      <dgm:prSet/>
      <dgm:spPr/>
      <dgm:t>
        <a:bodyPr/>
        <a:lstStyle/>
        <a:p>
          <a:endParaRPr lang="en-US"/>
        </a:p>
      </dgm:t>
    </dgm:pt>
    <dgm:pt modelId="{7600F805-67F7-4582-B512-5912365D191F}" type="sibTrans" cxnId="{B424E1A0-F33C-4E18-9838-407706D1F402}">
      <dgm:prSet/>
      <dgm:spPr/>
      <dgm:t>
        <a:bodyPr/>
        <a:lstStyle/>
        <a:p>
          <a:endParaRPr lang="en-US"/>
        </a:p>
      </dgm:t>
    </dgm:pt>
    <dgm:pt modelId="{C1E83268-9350-4813-88C5-CA75431B445D}">
      <dgm:prSet/>
      <dgm:spPr/>
      <dgm:t>
        <a:bodyPr/>
        <a:lstStyle/>
        <a:p>
          <a:pPr rtl="0"/>
          <a:r>
            <a:rPr lang="en-US" dirty="0" smtClean="0"/>
            <a:t>Ex. sql_text, create_dump_all_threads</a:t>
          </a:r>
          <a:endParaRPr lang="en-US" dirty="0"/>
        </a:p>
      </dgm:t>
    </dgm:pt>
    <dgm:pt modelId="{EECC6482-899F-472C-953B-5C640C280C91}" type="parTrans" cxnId="{08B2A17D-8357-4737-AA4E-516938EB57A2}">
      <dgm:prSet/>
      <dgm:spPr/>
      <dgm:t>
        <a:bodyPr/>
        <a:lstStyle/>
        <a:p>
          <a:endParaRPr lang="en-US"/>
        </a:p>
      </dgm:t>
    </dgm:pt>
    <dgm:pt modelId="{2472F471-B48F-4655-B365-673534385EAF}" type="sibTrans" cxnId="{08B2A17D-8357-4737-AA4E-516938EB57A2}">
      <dgm:prSet/>
      <dgm:spPr/>
      <dgm:t>
        <a:bodyPr/>
        <a:lstStyle/>
        <a:p>
          <a:endParaRPr lang="en-US"/>
        </a:p>
      </dgm:t>
    </dgm:pt>
    <dgm:pt modelId="{A549330E-E82A-4F7F-8CD8-A5B2E4C79598}">
      <dgm:prSet/>
      <dgm:spPr/>
      <dgm:t>
        <a:bodyPr/>
        <a:lstStyle/>
        <a:p>
          <a:pPr rtl="0"/>
          <a:r>
            <a:rPr lang="en-US" dirty="0" smtClean="0"/>
            <a:t>Ex. database_id, session_id</a:t>
          </a:r>
          <a:endParaRPr lang="en-US" dirty="0"/>
        </a:p>
      </dgm:t>
    </dgm:pt>
    <dgm:pt modelId="{C29008FD-23C4-41D9-9FAE-EE28F2355BA2}" type="parTrans" cxnId="{DF16D19F-CC15-4BC5-B0D0-14BB3B0B7DB9}">
      <dgm:prSet/>
      <dgm:spPr/>
      <dgm:t>
        <a:bodyPr/>
        <a:lstStyle/>
        <a:p>
          <a:endParaRPr lang="en-US"/>
        </a:p>
      </dgm:t>
    </dgm:pt>
    <dgm:pt modelId="{CE43F42B-7685-45E9-BB27-4648D58639D3}" type="sibTrans" cxnId="{DF16D19F-CC15-4BC5-B0D0-14BB3B0B7DB9}">
      <dgm:prSet/>
      <dgm:spPr/>
      <dgm:t>
        <a:bodyPr/>
        <a:lstStyle/>
        <a:p>
          <a:endParaRPr lang="en-US"/>
        </a:p>
      </dgm:t>
    </dgm:pt>
    <dgm:pt modelId="{3ED8C057-F068-45BB-B04E-D1E42A7D97A1}" type="pres">
      <dgm:prSet presAssocID="{CEDF6E72-31AE-4B1C-AC7B-B4C44C6CF9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85BA01-0B9D-432F-BF5F-81A3C4744FDD}" type="pres">
      <dgm:prSet presAssocID="{4089AF91-A92A-44A2-900B-F37616531A1F}" presName="linNode" presStyleCnt="0"/>
      <dgm:spPr/>
    </dgm:pt>
    <dgm:pt modelId="{9C99C11B-46C2-462D-BA86-1512D1F3820A}" type="pres">
      <dgm:prSet presAssocID="{4089AF91-A92A-44A2-900B-F37616531A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45A4E-4BCB-4069-A9EF-E959ED474BA8}" type="pres">
      <dgm:prSet presAssocID="{4089AF91-A92A-44A2-900B-F37616531A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257B6-33FE-483C-91B3-1658CBA6D4F7}" type="pres">
      <dgm:prSet presAssocID="{F86E4B4D-D0D9-4175-8D8E-69942C80FE09}" presName="sp" presStyleCnt="0"/>
      <dgm:spPr/>
    </dgm:pt>
    <dgm:pt modelId="{A3886785-D4CB-4E03-97EA-772B3435EDD6}" type="pres">
      <dgm:prSet presAssocID="{66F104A7-EB94-48F1-8948-1B26AF0C4FAF}" presName="linNode" presStyleCnt="0"/>
      <dgm:spPr/>
    </dgm:pt>
    <dgm:pt modelId="{CBC6A898-1D92-4EF4-893B-7D152EE6A779}" type="pres">
      <dgm:prSet presAssocID="{66F104A7-EB94-48F1-8948-1B26AF0C4FAF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5958B-0454-409F-B538-76FB9060FB09}" type="pres">
      <dgm:prSet presAssocID="{66F104A7-EB94-48F1-8948-1B26AF0C4FAF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ADE4D-BC3D-46E4-AF3C-09B3168AED02}" type="pres">
      <dgm:prSet presAssocID="{D709A3FF-7537-4857-AEEF-38B084FFB307}" presName="sp" presStyleCnt="0"/>
      <dgm:spPr/>
    </dgm:pt>
    <dgm:pt modelId="{DC9BBBA6-F0DD-4BE8-A4C1-F26C5CB436B1}" type="pres">
      <dgm:prSet presAssocID="{06A628E4-E6CA-4A38-8142-89319510E320}" presName="linNode" presStyleCnt="0"/>
      <dgm:spPr/>
    </dgm:pt>
    <dgm:pt modelId="{E7FD6F5C-1C35-4108-A2A2-EF9BD2EF197A}" type="pres">
      <dgm:prSet presAssocID="{06A628E4-E6CA-4A38-8142-89319510E320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CF025-2F3E-4216-ADF3-A566A1FF1339}" type="pres">
      <dgm:prSet presAssocID="{06A628E4-E6CA-4A38-8142-89319510E32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6F214-6298-4B96-B5AD-CECEF544BFCA}" type="pres">
      <dgm:prSet presAssocID="{2A28E178-BC0A-44AB-B2A4-478F2FCF883A}" presName="sp" presStyleCnt="0"/>
      <dgm:spPr/>
    </dgm:pt>
    <dgm:pt modelId="{242D3280-6664-4C5F-9A20-FDA2C84A3A36}" type="pres">
      <dgm:prSet presAssocID="{F4A4261A-BFD0-4AD2-AA5B-35850A71277C}" presName="linNode" presStyleCnt="0"/>
      <dgm:spPr/>
    </dgm:pt>
    <dgm:pt modelId="{C3C8DD9A-EE46-4C59-B8C1-DDE4F3182776}" type="pres">
      <dgm:prSet presAssocID="{F4A4261A-BFD0-4AD2-AA5B-35850A7127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B0037-5B83-4F35-AFB6-D2265E0D09D6}" type="pres">
      <dgm:prSet presAssocID="{F4A4261A-BFD0-4AD2-AA5B-35850A7127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877D1-7165-4323-BA91-B8ED5AB0C69F}" type="pres">
      <dgm:prSet presAssocID="{701A541E-7687-4B80-AC59-A3CF4EFED1FE}" presName="sp" presStyleCnt="0"/>
      <dgm:spPr/>
    </dgm:pt>
    <dgm:pt modelId="{B372B97E-8D63-4550-B80D-DE323AB38104}" type="pres">
      <dgm:prSet presAssocID="{589AD390-A49A-4D08-8828-D385B55EBD73}" presName="linNode" presStyleCnt="0"/>
      <dgm:spPr/>
    </dgm:pt>
    <dgm:pt modelId="{F67F94FE-3312-427B-9A3D-73E669FA7A19}" type="pres">
      <dgm:prSet presAssocID="{589AD390-A49A-4D08-8828-D385B55EBD73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AB30E-FB4C-4485-90D1-5C2E380D3BB3}" type="pres">
      <dgm:prSet presAssocID="{589AD390-A49A-4D08-8828-D385B55EBD73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9F8A3-30D3-402D-ABEC-1C316C794E96}" srcId="{CEDF6E72-31AE-4B1C-AC7B-B4C44C6CF9A0}" destId="{589AD390-A49A-4D08-8828-D385B55EBD73}" srcOrd="4" destOrd="0" parTransId="{F7C7BC78-B8D0-4DEB-BF0D-B535B6181E87}" sibTransId="{58A89AD4-BEA8-4023-B0B7-46C91440F758}"/>
    <dgm:cxn modelId="{B424E1A0-F33C-4E18-9838-407706D1F402}" srcId="{4089AF91-A92A-44A2-900B-F37616531A1F}" destId="{A11DBD4B-D251-4E2E-B6AB-AF851F9039DF}" srcOrd="1" destOrd="0" parTransId="{C7403108-0458-48CB-A37B-412F8EAE591C}" sibTransId="{7600F805-67F7-4582-B512-5912365D191F}"/>
    <dgm:cxn modelId="{F8BBD8CA-94B7-4F80-B425-F2CCCEE3EC19}" srcId="{F4A4261A-BFD0-4AD2-AA5B-35850A71277C}" destId="{30CB98F2-3911-40E7-A5BD-0FB8AE6C5C92}" srcOrd="1" destOrd="0" parTransId="{20C29147-D933-40F5-80DE-22D9679E43FB}" sibTransId="{A3A728E9-03E2-4B64-8789-ED6415ADD31C}"/>
    <dgm:cxn modelId="{E1FC3B48-89F7-4C61-AFCC-AAC859FB5CE2}" type="presOf" srcId="{C1E83268-9350-4813-88C5-CA75431B445D}" destId="{7DF5958B-0454-409F-B538-76FB9060FB09}" srcOrd="0" destOrd="1" presId="urn:microsoft.com/office/officeart/2005/8/layout/vList5"/>
    <dgm:cxn modelId="{8A4F02D7-67A3-48AD-9536-03B667CFC72B}" srcId="{4089AF91-A92A-44A2-900B-F37616531A1F}" destId="{C9FF2D8B-6724-425C-8006-17A5B7233020}" srcOrd="0" destOrd="0" parTransId="{C78FAC85-9CF0-453F-850D-2BC115615AAB}" sibTransId="{936E6AAC-1A3E-4B78-B4EC-3AA0BB304B5A}"/>
    <dgm:cxn modelId="{08B2A17D-8357-4737-AA4E-516938EB57A2}" srcId="{66F104A7-EB94-48F1-8948-1B26AF0C4FAF}" destId="{C1E83268-9350-4813-88C5-CA75431B445D}" srcOrd="1" destOrd="0" parTransId="{EECC6482-899F-472C-953B-5C640C280C91}" sibTransId="{2472F471-B48F-4655-B365-673534385EAF}"/>
    <dgm:cxn modelId="{83517C80-4CAD-43C3-8E7A-10B7BA4D568D}" type="presOf" srcId="{CEDF6E72-31AE-4B1C-AC7B-B4C44C6CF9A0}" destId="{3ED8C057-F068-45BB-B04E-D1E42A7D97A1}" srcOrd="0" destOrd="0" presId="urn:microsoft.com/office/officeart/2005/8/layout/vList5"/>
    <dgm:cxn modelId="{D9A2DDAC-ABB2-4EF4-AF77-E8B967C287B4}" srcId="{589AD390-A49A-4D08-8828-D385B55EBD73}" destId="{271A5A81-06EF-4509-8679-C400A4B02037}" srcOrd="0" destOrd="0" parTransId="{839CDE68-6EDB-4BCE-8188-79E6081C462A}" sibTransId="{B454D522-EBDD-499C-9285-3334F2B105E2}"/>
    <dgm:cxn modelId="{C989AA66-7237-4478-9447-FDA0589040A5}" type="presOf" srcId="{589AD390-A49A-4D08-8828-D385B55EBD73}" destId="{F67F94FE-3312-427B-9A3D-73E669FA7A19}" srcOrd="0" destOrd="0" presId="urn:microsoft.com/office/officeart/2005/8/layout/vList5"/>
    <dgm:cxn modelId="{46C793C5-9173-48F4-B79A-1B2297398195}" srcId="{66F104A7-EB94-48F1-8948-1B26AF0C4FAF}" destId="{E68255F4-87D8-403B-A320-2BD9F19F697E}" srcOrd="0" destOrd="0" parTransId="{8F288228-9983-4FC0-8DEA-8F37C8E00419}" sibTransId="{75574C0C-EA41-49FE-9BFB-67E145F95CF6}"/>
    <dgm:cxn modelId="{91D4C4A3-F482-4DFE-B6FC-D70006DAF662}" srcId="{589AD390-A49A-4D08-8828-D385B55EBD73}" destId="{AB920B67-7B2F-4AA9-A53F-CD554BE53A75}" srcOrd="1" destOrd="0" parTransId="{68C3BC2A-16F5-4407-9110-5D51873FD2C4}" sibTransId="{5D33A5C2-11A2-4733-BC4D-6C2D591E9968}"/>
    <dgm:cxn modelId="{5DCD34A3-A501-4876-BB6B-21484458B383}" type="presOf" srcId="{4CB2FB28-82DC-4311-9E0F-5B0A94958EF1}" destId="{2DFB0037-5B83-4F35-AFB6-D2265E0D09D6}" srcOrd="0" destOrd="0" presId="urn:microsoft.com/office/officeart/2005/8/layout/vList5"/>
    <dgm:cxn modelId="{034E5BFD-A7FC-4982-A311-CCBCF53699AB}" type="presOf" srcId="{4089AF91-A92A-44A2-900B-F37616531A1F}" destId="{9C99C11B-46C2-462D-BA86-1512D1F3820A}" srcOrd="0" destOrd="0" presId="urn:microsoft.com/office/officeart/2005/8/layout/vList5"/>
    <dgm:cxn modelId="{09F667A3-3F7F-4CFD-B784-B113E5B844A8}" type="presOf" srcId="{6F71A1F2-E4E2-4E48-B4F2-EC54FD4A6FC2}" destId="{043CF025-2F3E-4216-ADF3-A566A1FF1339}" srcOrd="0" destOrd="0" presId="urn:microsoft.com/office/officeart/2005/8/layout/vList5"/>
    <dgm:cxn modelId="{5EF66A92-42AD-4507-B6F6-2008615DB5BC}" srcId="{F4A4261A-BFD0-4AD2-AA5B-35850A71277C}" destId="{4CB2FB28-82DC-4311-9E0F-5B0A94958EF1}" srcOrd="0" destOrd="0" parTransId="{03F7703F-029A-4260-854A-A3B473538C4A}" sibTransId="{514871E6-279D-4220-8B30-82F5EE6FC37F}"/>
    <dgm:cxn modelId="{CD1F390B-FBA0-42B1-A022-F151C3483F28}" srcId="{CEDF6E72-31AE-4B1C-AC7B-B4C44C6CF9A0}" destId="{4089AF91-A92A-44A2-900B-F37616531A1F}" srcOrd="0" destOrd="0" parTransId="{3A7BD526-C4DF-4333-92B6-9762A8F7E8DE}" sibTransId="{F86E4B4D-D0D9-4175-8D8E-69942C80FE09}"/>
    <dgm:cxn modelId="{BE93875B-750A-49CB-872E-37CF117E5ECA}" type="presOf" srcId="{271A5A81-06EF-4509-8679-C400A4B02037}" destId="{C29AB30E-FB4C-4485-90D1-5C2E380D3BB3}" srcOrd="0" destOrd="0" presId="urn:microsoft.com/office/officeart/2005/8/layout/vList5"/>
    <dgm:cxn modelId="{F914E25F-B752-4887-A4A2-9BC1191C0446}" srcId="{CEDF6E72-31AE-4B1C-AC7B-B4C44C6CF9A0}" destId="{66F104A7-EB94-48F1-8948-1B26AF0C4FAF}" srcOrd="1" destOrd="0" parTransId="{B7DF76FE-D1EC-4C5D-AA89-008188F27949}" sibTransId="{D709A3FF-7537-4857-AEEF-38B084FFB307}"/>
    <dgm:cxn modelId="{1CF10372-FE4C-4AEB-B24E-CF9D490EB577}" type="presOf" srcId="{30CB98F2-3911-40E7-A5BD-0FB8AE6C5C92}" destId="{2DFB0037-5B83-4F35-AFB6-D2265E0D09D6}" srcOrd="0" destOrd="1" presId="urn:microsoft.com/office/officeart/2005/8/layout/vList5"/>
    <dgm:cxn modelId="{8623C7D8-C47A-465D-944A-0A0BDFF4B099}" srcId="{06A628E4-E6CA-4A38-8142-89319510E320}" destId="{6F71A1F2-E4E2-4E48-B4F2-EC54FD4A6FC2}" srcOrd="0" destOrd="0" parTransId="{D3D38596-4998-4AF5-96A6-72A62BCA4CB3}" sibTransId="{042D2639-CB3D-4A87-AA85-6A0C194259C4}"/>
    <dgm:cxn modelId="{2800F069-F42E-41FF-82BE-3C75F403EE70}" type="presOf" srcId="{66F104A7-EB94-48F1-8948-1B26AF0C4FAF}" destId="{CBC6A898-1D92-4EF4-893B-7D152EE6A779}" srcOrd="0" destOrd="0" presId="urn:microsoft.com/office/officeart/2005/8/layout/vList5"/>
    <dgm:cxn modelId="{1D76AE22-A7D3-48A6-A8F2-5558B6079829}" srcId="{CEDF6E72-31AE-4B1C-AC7B-B4C44C6CF9A0}" destId="{F4A4261A-BFD0-4AD2-AA5B-35850A71277C}" srcOrd="3" destOrd="0" parTransId="{8EF455C8-7F46-4E31-ABDE-47141F8CC995}" sibTransId="{701A541E-7687-4B80-AC59-A3CF4EFED1FE}"/>
    <dgm:cxn modelId="{9F79EE64-8CBB-447C-A094-7F29B0BAC7FF}" type="presOf" srcId="{F4A4261A-BFD0-4AD2-AA5B-35850A71277C}" destId="{C3C8DD9A-EE46-4C59-B8C1-DDE4F3182776}" srcOrd="0" destOrd="0" presId="urn:microsoft.com/office/officeart/2005/8/layout/vList5"/>
    <dgm:cxn modelId="{3EA81056-603B-4723-85E9-BC02BF55AC13}" type="presOf" srcId="{A11DBD4B-D251-4E2E-B6AB-AF851F9039DF}" destId="{AF045A4E-4BCB-4069-A9EF-E959ED474BA8}" srcOrd="0" destOrd="1" presId="urn:microsoft.com/office/officeart/2005/8/layout/vList5"/>
    <dgm:cxn modelId="{A2F173F9-95DD-4C74-9FD1-A911D360CCDF}" type="presOf" srcId="{06A628E4-E6CA-4A38-8142-89319510E320}" destId="{E7FD6F5C-1C35-4108-A2A2-EF9BD2EF197A}" srcOrd="0" destOrd="0" presId="urn:microsoft.com/office/officeart/2005/8/layout/vList5"/>
    <dgm:cxn modelId="{9FBD1289-9BA5-4CE8-8ACE-A1D8CA01CA29}" type="presOf" srcId="{AB920B67-7B2F-4AA9-A53F-CD554BE53A75}" destId="{C29AB30E-FB4C-4485-90D1-5C2E380D3BB3}" srcOrd="0" destOrd="1" presId="urn:microsoft.com/office/officeart/2005/8/layout/vList5"/>
    <dgm:cxn modelId="{D1A90DD8-D434-4EEE-BD4F-CB51FFA0EFCD}" type="presOf" srcId="{E68255F4-87D8-403B-A320-2BD9F19F697E}" destId="{7DF5958B-0454-409F-B538-76FB9060FB09}" srcOrd="0" destOrd="0" presId="urn:microsoft.com/office/officeart/2005/8/layout/vList5"/>
    <dgm:cxn modelId="{043A5EE5-88F2-4EFB-8F6A-AF872BA10275}" type="presOf" srcId="{C9FF2D8B-6724-425C-8006-17A5B7233020}" destId="{AF045A4E-4BCB-4069-A9EF-E959ED474BA8}" srcOrd="0" destOrd="0" presId="urn:microsoft.com/office/officeart/2005/8/layout/vList5"/>
    <dgm:cxn modelId="{28ED4D70-3989-48EA-8D3C-A98620ABA751}" srcId="{CEDF6E72-31AE-4B1C-AC7B-B4C44C6CF9A0}" destId="{06A628E4-E6CA-4A38-8142-89319510E320}" srcOrd="2" destOrd="0" parTransId="{B7DEA262-F24E-4043-A74B-FBB88740129B}" sibTransId="{2A28E178-BC0A-44AB-B2A4-478F2FCF883A}"/>
    <dgm:cxn modelId="{79D2A5E7-5C46-4F06-9A64-8CD84B324333}" type="presOf" srcId="{A549330E-E82A-4F7F-8CD8-A5B2E4C79598}" destId="{043CF025-2F3E-4216-ADF3-A566A1FF1339}" srcOrd="0" destOrd="1" presId="urn:microsoft.com/office/officeart/2005/8/layout/vList5"/>
    <dgm:cxn modelId="{DF16D19F-CC15-4BC5-B0D0-14BB3B0B7DB9}" srcId="{06A628E4-E6CA-4A38-8142-89319510E320}" destId="{A549330E-E82A-4F7F-8CD8-A5B2E4C79598}" srcOrd="1" destOrd="0" parTransId="{C29008FD-23C4-41D9-9FAE-EE28F2355BA2}" sibTransId="{CE43F42B-7685-45E9-BB27-4648D58639D3}"/>
    <dgm:cxn modelId="{9FCDCA70-B4E9-4059-81F4-BF2FEAE355A1}" type="presParOf" srcId="{3ED8C057-F068-45BB-B04E-D1E42A7D97A1}" destId="{2385BA01-0B9D-432F-BF5F-81A3C4744FDD}" srcOrd="0" destOrd="0" presId="urn:microsoft.com/office/officeart/2005/8/layout/vList5"/>
    <dgm:cxn modelId="{F868AA48-B7DA-4DD8-BAD3-5758259F8967}" type="presParOf" srcId="{2385BA01-0B9D-432F-BF5F-81A3C4744FDD}" destId="{9C99C11B-46C2-462D-BA86-1512D1F3820A}" srcOrd="0" destOrd="0" presId="urn:microsoft.com/office/officeart/2005/8/layout/vList5"/>
    <dgm:cxn modelId="{B86104DA-A8FB-4FE7-8472-D3B8E7ABB7DF}" type="presParOf" srcId="{2385BA01-0B9D-432F-BF5F-81A3C4744FDD}" destId="{AF045A4E-4BCB-4069-A9EF-E959ED474BA8}" srcOrd="1" destOrd="0" presId="urn:microsoft.com/office/officeart/2005/8/layout/vList5"/>
    <dgm:cxn modelId="{A91D607F-10B8-4DD4-AEEA-3E5253B42157}" type="presParOf" srcId="{3ED8C057-F068-45BB-B04E-D1E42A7D97A1}" destId="{8DC257B6-33FE-483C-91B3-1658CBA6D4F7}" srcOrd="1" destOrd="0" presId="urn:microsoft.com/office/officeart/2005/8/layout/vList5"/>
    <dgm:cxn modelId="{474241CF-FF20-46F1-ACD4-F7D18507D582}" type="presParOf" srcId="{3ED8C057-F068-45BB-B04E-D1E42A7D97A1}" destId="{A3886785-D4CB-4E03-97EA-772B3435EDD6}" srcOrd="2" destOrd="0" presId="urn:microsoft.com/office/officeart/2005/8/layout/vList5"/>
    <dgm:cxn modelId="{E6442CB3-7310-4334-B281-A155FB2A9FB5}" type="presParOf" srcId="{A3886785-D4CB-4E03-97EA-772B3435EDD6}" destId="{CBC6A898-1D92-4EF4-893B-7D152EE6A779}" srcOrd="0" destOrd="0" presId="urn:microsoft.com/office/officeart/2005/8/layout/vList5"/>
    <dgm:cxn modelId="{E6420BE2-E9E1-4ED0-ABAD-2B0AEAFED265}" type="presParOf" srcId="{A3886785-D4CB-4E03-97EA-772B3435EDD6}" destId="{7DF5958B-0454-409F-B538-76FB9060FB09}" srcOrd="1" destOrd="0" presId="urn:microsoft.com/office/officeart/2005/8/layout/vList5"/>
    <dgm:cxn modelId="{D19D8E0F-AD6F-4AA9-9401-BEBF63EE8EFC}" type="presParOf" srcId="{3ED8C057-F068-45BB-B04E-D1E42A7D97A1}" destId="{151ADE4D-BC3D-46E4-AF3C-09B3168AED02}" srcOrd="3" destOrd="0" presId="urn:microsoft.com/office/officeart/2005/8/layout/vList5"/>
    <dgm:cxn modelId="{BE7376F4-998D-4C69-A265-052893873B60}" type="presParOf" srcId="{3ED8C057-F068-45BB-B04E-D1E42A7D97A1}" destId="{DC9BBBA6-F0DD-4BE8-A4C1-F26C5CB436B1}" srcOrd="4" destOrd="0" presId="urn:microsoft.com/office/officeart/2005/8/layout/vList5"/>
    <dgm:cxn modelId="{99759E90-D918-47CF-B065-69553AEE0443}" type="presParOf" srcId="{DC9BBBA6-F0DD-4BE8-A4C1-F26C5CB436B1}" destId="{E7FD6F5C-1C35-4108-A2A2-EF9BD2EF197A}" srcOrd="0" destOrd="0" presId="urn:microsoft.com/office/officeart/2005/8/layout/vList5"/>
    <dgm:cxn modelId="{DE63E55B-3B78-4417-A8B9-E0EF165825E8}" type="presParOf" srcId="{DC9BBBA6-F0DD-4BE8-A4C1-F26C5CB436B1}" destId="{043CF025-2F3E-4216-ADF3-A566A1FF1339}" srcOrd="1" destOrd="0" presId="urn:microsoft.com/office/officeart/2005/8/layout/vList5"/>
    <dgm:cxn modelId="{3C6AFFCD-135A-4D72-BC60-6E729A379350}" type="presParOf" srcId="{3ED8C057-F068-45BB-B04E-D1E42A7D97A1}" destId="{CF36F214-6298-4B96-B5AD-CECEF544BFCA}" srcOrd="5" destOrd="0" presId="urn:microsoft.com/office/officeart/2005/8/layout/vList5"/>
    <dgm:cxn modelId="{155D53C8-8D3F-43BB-BD60-FF68ED3544E0}" type="presParOf" srcId="{3ED8C057-F068-45BB-B04E-D1E42A7D97A1}" destId="{242D3280-6664-4C5F-9A20-FDA2C84A3A36}" srcOrd="6" destOrd="0" presId="urn:microsoft.com/office/officeart/2005/8/layout/vList5"/>
    <dgm:cxn modelId="{21A43D19-F2CF-44A7-BBC5-3AE144EC0E9C}" type="presParOf" srcId="{242D3280-6664-4C5F-9A20-FDA2C84A3A36}" destId="{C3C8DD9A-EE46-4C59-B8C1-DDE4F3182776}" srcOrd="0" destOrd="0" presId="urn:microsoft.com/office/officeart/2005/8/layout/vList5"/>
    <dgm:cxn modelId="{4F34D233-EB0B-4D42-BD4D-050210658E7B}" type="presParOf" srcId="{242D3280-6664-4C5F-9A20-FDA2C84A3A36}" destId="{2DFB0037-5B83-4F35-AFB6-D2265E0D09D6}" srcOrd="1" destOrd="0" presId="urn:microsoft.com/office/officeart/2005/8/layout/vList5"/>
    <dgm:cxn modelId="{5AF7E8F9-129B-4C66-BF9A-0721D0EE8FBE}" type="presParOf" srcId="{3ED8C057-F068-45BB-B04E-D1E42A7D97A1}" destId="{773877D1-7165-4323-BA91-B8ED5AB0C69F}" srcOrd="7" destOrd="0" presId="urn:microsoft.com/office/officeart/2005/8/layout/vList5"/>
    <dgm:cxn modelId="{25E30F24-7F66-43DB-879E-79D7673FCFCA}" type="presParOf" srcId="{3ED8C057-F068-45BB-B04E-D1E42A7D97A1}" destId="{B372B97E-8D63-4550-B80D-DE323AB38104}" srcOrd="8" destOrd="0" presId="urn:microsoft.com/office/officeart/2005/8/layout/vList5"/>
    <dgm:cxn modelId="{0A4FCB7F-813E-4C27-AE3E-400F8F6FC8E1}" type="presParOf" srcId="{B372B97E-8D63-4550-B80D-DE323AB38104}" destId="{F67F94FE-3312-427B-9A3D-73E669FA7A19}" srcOrd="0" destOrd="0" presId="urn:microsoft.com/office/officeart/2005/8/layout/vList5"/>
    <dgm:cxn modelId="{B5EB2891-D1E2-4757-9CAC-023861075631}" type="presParOf" srcId="{B372B97E-8D63-4550-B80D-DE323AB38104}" destId="{C29AB30E-FB4C-4485-90D1-5C2E380D3B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187E0E-E626-4256-BE42-99914D95015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74144A-BF5B-4DB7-893F-B7489B28D5D8}">
      <dgm:prSet phldrT="[Text]"/>
      <dgm:spPr/>
      <dgm:t>
        <a:bodyPr/>
        <a:lstStyle/>
        <a:p>
          <a:r>
            <a:rPr lang="en-US" dirty="0" smtClean="0"/>
            <a:t>XEvent provides streaming target</a:t>
          </a:r>
          <a:endParaRPr lang="en-US" dirty="0"/>
        </a:p>
      </dgm:t>
    </dgm:pt>
    <dgm:pt modelId="{4A952375-54A2-476E-B00D-1F9C894C4B72}" type="parTrans" cxnId="{18D557D5-DE62-47AE-9849-B924ACF5C325}">
      <dgm:prSet/>
      <dgm:spPr/>
      <dgm:t>
        <a:bodyPr/>
        <a:lstStyle/>
        <a:p>
          <a:endParaRPr lang="en-US"/>
        </a:p>
      </dgm:t>
    </dgm:pt>
    <dgm:pt modelId="{C580B9CA-8EAF-483E-A6B0-17CFF8457400}" type="sibTrans" cxnId="{18D557D5-DE62-47AE-9849-B924ACF5C325}">
      <dgm:prSet/>
      <dgm:spPr/>
      <dgm:t>
        <a:bodyPr/>
        <a:lstStyle/>
        <a:p>
          <a:endParaRPr lang="en-US"/>
        </a:p>
      </dgm:t>
    </dgm:pt>
    <dgm:pt modelId="{A7632E71-DD73-44E2-885D-4F55E2386486}">
      <dgm:prSet phldrT="[Text]"/>
      <dgm:spPr/>
      <dgm:t>
        <a:bodyPr/>
        <a:lstStyle/>
        <a:p>
          <a:r>
            <a:rPr lang="en-US" dirty="0" smtClean="0"/>
            <a:t>Low overhead and available through SSMS</a:t>
          </a:r>
          <a:endParaRPr lang="en-US" dirty="0"/>
        </a:p>
      </dgm:t>
    </dgm:pt>
    <dgm:pt modelId="{BAD69DE6-37E5-4C14-AB2E-5E95246CF010}" type="parTrans" cxnId="{AA41FF02-5B0C-450B-925F-C2CA341F7D8D}">
      <dgm:prSet/>
      <dgm:spPr/>
      <dgm:t>
        <a:bodyPr/>
        <a:lstStyle/>
        <a:p>
          <a:endParaRPr lang="en-US"/>
        </a:p>
      </dgm:t>
    </dgm:pt>
    <dgm:pt modelId="{1319F34D-68FB-4DF2-915A-91DC02B03E8C}" type="sibTrans" cxnId="{AA41FF02-5B0C-450B-925F-C2CA341F7D8D}">
      <dgm:prSet/>
      <dgm:spPr/>
      <dgm:t>
        <a:bodyPr/>
        <a:lstStyle/>
        <a:p>
          <a:endParaRPr lang="en-US"/>
        </a:p>
      </dgm:t>
    </dgm:pt>
    <dgm:pt modelId="{FC79EF40-69BA-40B6-8692-DEEC06C2D973}">
      <dgm:prSet phldrT="[Text]"/>
      <dgm:spPr/>
      <dgm:t>
        <a:bodyPr/>
        <a:lstStyle/>
        <a:p>
          <a:r>
            <a:rPr lang="en-US" dirty="0" smtClean="0"/>
            <a:t>SSMS has new “SQLProfiler”</a:t>
          </a:r>
          <a:endParaRPr lang="en-US" dirty="0"/>
        </a:p>
      </dgm:t>
    </dgm:pt>
    <dgm:pt modelId="{1A0D5D51-4635-40FF-A498-72BA7640074A}" type="parTrans" cxnId="{68CE2438-98F5-407D-999A-55EC32D31E8C}">
      <dgm:prSet/>
      <dgm:spPr/>
      <dgm:t>
        <a:bodyPr/>
        <a:lstStyle/>
        <a:p>
          <a:endParaRPr lang="en-US"/>
        </a:p>
      </dgm:t>
    </dgm:pt>
    <dgm:pt modelId="{A2F378BE-61AA-4A5E-BE79-2FDDA64F1157}" type="sibTrans" cxnId="{68CE2438-98F5-407D-999A-55EC32D31E8C}">
      <dgm:prSet/>
      <dgm:spPr/>
      <dgm:t>
        <a:bodyPr/>
        <a:lstStyle/>
        <a:p>
          <a:endParaRPr lang="en-US"/>
        </a:p>
      </dgm:t>
    </dgm:pt>
    <dgm:pt modelId="{45F1D3FB-0058-4745-BD45-D30273A9FCAD}">
      <dgm:prSet phldrT="[Text]"/>
      <dgm:spPr/>
      <dgm:t>
        <a:bodyPr/>
        <a:lstStyle/>
        <a:p>
          <a:r>
            <a:rPr lang="en-US" dirty="0" smtClean="0"/>
            <a:t>Grid Results, Grouping, Aggregation, and Filtering</a:t>
          </a:r>
          <a:endParaRPr lang="en-US" dirty="0"/>
        </a:p>
      </dgm:t>
    </dgm:pt>
    <dgm:pt modelId="{49C23B2E-D84D-4C20-A4F2-9346895E5B44}" type="parTrans" cxnId="{2FC9696B-42EC-4AA7-8462-71A6EA3E4083}">
      <dgm:prSet/>
      <dgm:spPr/>
      <dgm:t>
        <a:bodyPr/>
        <a:lstStyle/>
        <a:p>
          <a:endParaRPr lang="en-US"/>
        </a:p>
      </dgm:t>
    </dgm:pt>
    <dgm:pt modelId="{84E245E6-8DFD-4136-982C-A1C80D7D114F}" type="sibTrans" cxnId="{2FC9696B-42EC-4AA7-8462-71A6EA3E4083}">
      <dgm:prSet/>
      <dgm:spPr/>
      <dgm:t>
        <a:bodyPr/>
        <a:lstStyle/>
        <a:p>
          <a:endParaRPr lang="en-US"/>
        </a:p>
      </dgm:t>
    </dgm:pt>
    <dgm:pt modelId="{FC325F82-42F9-48B2-999B-030D1991C560}">
      <dgm:prSet phldrT="[Text]"/>
      <dgm:spPr/>
      <dgm:t>
        <a:bodyPr/>
        <a:lstStyle/>
        <a:p>
          <a:r>
            <a:rPr lang="en-US" dirty="0" smtClean="0"/>
            <a:t>Merge and Export to Excel</a:t>
          </a:r>
          <a:endParaRPr lang="en-US" dirty="0"/>
        </a:p>
      </dgm:t>
    </dgm:pt>
    <dgm:pt modelId="{0706C448-392E-44A2-8E7C-5B41FA911D7B}" type="parTrans" cxnId="{2CE9E355-A4DA-4798-BF5A-A4AAEB2BC982}">
      <dgm:prSet/>
      <dgm:spPr/>
      <dgm:t>
        <a:bodyPr/>
        <a:lstStyle/>
        <a:p>
          <a:endParaRPr lang="en-US"/>
        </a:p>
      </dgm:t>
    </dgm:pt>
    <dgm:pt modelId="{C0CAF390-EF27-46CB-914C-63FA66393F81}" type="sibTrans" cxnId="{2CE9E355-A4DA-4798-BF5A-A4AAEB2BC982}">
      <dgm:prSet/>
      <dgm:spPr/>
      <dgm:t>
        <a:bodyPr/>
        <a:lstStyle/>
        <a:p>
          <a:endParaRPr lang="en-US"/>
        </a:p>
      </dgm:t>
    </dgm:pt>
    <dgm:pt modelId="{2BD20555-DEB4-4BBB-BBDA-2DF3F539CB70}">
      <dgm:prSet phldrT="[Text]"/>
      <dgm:spPr/>
      <dgm:t>
        <a:bodyPr/>
        <a:lstStyle/>
        <a:p>
          <a:r>
            <a:rPr lang="en-US" dirty="0" smtClean="0"/>
            <a:t>Can read any XEL file or streaming target</a:t>
          </a:r>
          <a:endParaRPr lang="en-US" dirty="0"/>
        </a:p>
      </dgm:t>
    </dgm:pt>
    <dgm:pt modelId="{BA71DC29-CA5C-46BE-A57E-B7BA66A006A5}" type="parTrans" cxnId="{E1D40763-96E0-418D-8781-18C5D1E8E2F0}">
      <dgm:prSet/>
      <dgm:spPr/>
      <dgm:t>
        <a:bodyPr/>
        <a:lstStyle/>
        <a:p>
          <a:endParaRPr lang="en-US"/>
        </a:p>
      </dgm:t>
    </dgm:pt>
    <dgm:pt modelId="{395B1063-29A9-4B85-87F7-42F757816BBD}" type="sibTrans" cxnId="{E1D40763-96E0-418D-8781-18C5D1E8E2F0}">
      <dgm:prSet/>
      <dgm:spPr/>
      <dgm:t>
        <a:bodyPr/>
        <a:lstStyle/>
        <a:p>
          <a:endParaRPr lang="en-US"/>
        </a:p>
      </dgm:t>
    </dgm:pt>
    <dgm:pt modelId="{679B2A1A-6951-4585-A4DA-56F25877831F}" type="pres">
      <dgm:prSet presAssocID="{59187E0E-E626-4256-BE42-99914D9501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66231A-7273-4861-9E83-5F0A456BF176}" type="pres">
      <dgm:prSet presAssocID="{4E74144A-BF5B-4DB7-893F-B7489B28D5D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C29E5-7EB8-4A61-AA48-830388BF2249}" type="pres">
      <dgm:prSet presAssocID="{C580B9CA-8EAF-483E-A6B0-17CFF8457400}" presName="sibTrans" presStyleCnt="0"/>
      <dgm:spPr/>
    </dgm:pt>
    <dgm:pt modelId="{0F263DCC-F923-4D37-8B7D-B69E95F1C950}" type="pres">
      <dgm:prSet presAssocID="{A7632E71-DD73-44E2-885D-4F55E238648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325C2-CE77-4421-8256-6D1F5AA2ED4F}" type="pres">
      <dgm:prSet presAssocID="{1319F34D-68FB-4DF2-915A-91DC02B03E8C}" presName="sibTrans" presStyleCnt="0"/>
      <dgm:spPr/>
    </dgm:pt>
    <dgm:pt modelId="{AE5E7238-C4A1-43E9-BF39-1E68DD6ED783}" type="pres">
      <dgm:prSet presAssocID="{FC79EF40-69BA-40B6-8692-DEEC06C2D97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C536C-8CC0-461C-A7E6-49858E3D3DE5}" type="pres">
      <dgm:prSet presAssocID="{A2F378BE-61AA-4A5E-BE79-2FDDA64F1157}" presName="sibTrans" presStyleCnt="0"/>
      <dgm:spPr/>
    </dgm:pt>
    <dgm:pt modelId="{929E44D9-60B8-4A1E-9D89-C58BCE5993D9}" type="pres">
      <dgm:prSet presAssocID="{2BD20555-DEB4-4BBB-BBDA-2DF3F539CB7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B9BC5-69D3-468B-9066-1FBABC30B83D}" type="pres">
      <dgm:prSet presAssocID="{395B1063-29A9-4B85-87F7-42F757816BBD}" presName="sibTrans" presStyleCnt="0"/>
      <dgm:spPr/>
    </dgm:pt>
    <dgm:pt modelId="{6E3955C5-384D-4CCB-8B3B-AB3D0A87E8B4}" type="pres">
      <dgm:prSet presAssocID="{45F1D3FB-0058-4745-BD45-D30273A9FCA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F0D75-0F5D-4404-8332-816ADDFFEFCC}" type="pres">
      <dgm:prSet presAssocID="{84E245E6-8DFD-4136-982C-A1C80D7D114F}" presName="sibTrans" presStyleCnt="0"/>
      <dgm:spPr/>
    </dgm:pt>
    <dgm:pt modelId="{A88ED470-C122-4113-8982-E9CAA1FFF8E9}" type="pres">
      <dgm:prSet presAssocID="{FC325F82-42F9-48B2-999B-030D1991C56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B217FA-10C8-43FB-8D43-D688FDDC4FD8}" type="presOf" srcId="{FC325F82-42F9-48B2-999B-030D1991C560}" destId="{A88ED470-C122-4113-8982-E9CAA1FFF8E9}" srcOrd="0" destOrd="0" presId="urn:microsoft.com/office/officeart/2005/8/layout/default"/>
    <dgm:cxn modelId="{8BA3D36F-7477-4C3B-9098-A8487E8A5316}" type="presOf" srcId="{4E74144A-BF5B-4DB7-893F-B7489B28D5D8}" destId="{B666231A-7273-4861-9E83-5F0A456BF176}" srcOrd="0" destOrd="0" presId="urn:microsoft.com/office/officeart/2005/8/layout/default"/>
    <dgm:cxn modelId="{18D557D5-DE62-47AE-9849-B924ACF5C325}" srcId="{59187E0E-E626-4256-BE42-99914D950152}" destId="{4E74144A-BF5B-4DB7-893F-B7489B28D5D8}" srcOrd="0" destOrd="0" parTransId="{4A952375-54A2-476E-B00D-1F9C894C4B72}" sibTransId="{C580B9CA-8EAF-483E-A6B0-17CFF8457400}"/>
    <dgm:cxn modelId="{68CE2438-98F5-407D-999A-55EC32D31E8C}" srcId="{59187E0E-E626-4256-BE42-99914D950152}" destId="{FC79EF40-69BA-40B6-8692-DEEC06C2D973}" srcOrd="2" destOrd="0" parTransId="{1A0D5D51-4635-40FF-A498-72BA7640074A}" sibTransId="{A2F378BE-61AA-4A5E-BE79-2FDDA64F1157}"/>
    <dgm:cxn modelId="{6F315A4F-FA84-429B-BCFE-7F6789798C50}" type="presOf" srcId="{2BD20555-DEB4-4BBB-BBDA-2DF3F539CB70}" destId="{929E44D9-60B8-4A1E-9D89-C58BCE5993D9}" srcOrd="0" destOrd="0" presId="urn:microsoft.com/office/officeart/2005/8/layout/default"/>
    <dgm:cxn modelId="{2FC9696B-42EC-4AA7-8462-71A6EA3E4083}" srcId="{59187E0E-E626-4256-BE42-99914D950152}" destId="{45F1D3FB-0058-4745-BD45-D30273A9FCAD}" srcOrd="4" destOrd="0" parTransId="{49C23B2E-D84D-4C20-A4F2-9346895E5B44}" sibTransId="{84E245E6-8DFD-4136-982C-A1C80D7D114F}"/>
    <dgm:cxn modelId="{AA41FF02-5B0C-450B-925F-C2CA341F7D8D}" srcId="{59187E0E-E626-4256-BE42-99914D950152}" destId="{A7632E71-DD73-44E2-885D-4F55E2386486}" srcOrd="1" destOrd="0" parTransId="{BAD69DE6-37E5-4C14-AB2E-5E95246CF010}" sibTransId="{1319F34D-68FB-4DF2-915A-91DC02B03E8C}"/>
    <dgm:cxn modelId="{C5C08297-2D2C-4C07-9152-7B3159066ED6}" type="presOf" srcId="{A7632E71-DD73-44E2-885D-4F55E2386486}" destId="{0F263DCC-F923-4D37-8B7D-B69E95F1C950}" srcOrd="0" destOrd="0" presId="urn:microsoft.com/office/officeart/2005/8/layout/default"/>
    <dgm:cxn modelId="{0D44404D-F30B-401A-82DC-49F87E3AD989}" type="presOf" srcId="{45F1D3FB-0058-4745-BD45-D30273A9FCAD}" destId="{6E3955C5-384D-4CCB-8B3B-AB3D0A87E8B4}" srcOrd="0" destOrd="0" presId="urn:microsoft.com/office/officeart/2005/8/layout/default"/>
    <dgm:cxn modelId="{C22C2494-0631-4DC9-B62C-B001E31D4F05}" type="presOf" srcId="{FC79EF40-69BA-40B6-8692-DEEC06C2D973}" destId="{AE5E7238-C4A1-43E9-BF39-1E68DD6ED783}" srcOrd="0" destOrd="0" presId="urn:microsoft.com/office/officeart/2005/8/layout/default"/>
    <dgm:cxn modelId="{E1D40763-96E0-418D-8781-18C5D1E8E2F0}" srcId="{59187E0E-E626-4256-BE42-99914D950152}" destId="{2BD20555-DEB4-4BBB-BBDA-2DF3F539CB70}" srcOrd="3" destOrd="0" parTransId="{BA71DC29-CA5C-46BE-A57E-B7BA66A006A5}" sibTransId="{395B1063-29A9-4B85-87F7-42F757816BBD}"/>
    <dgm:cxn modelId="{ABFE19E0-0EB6-4C65-B542-19DE40757A15}" type="presOf" srcId="{59187E0E-E626-4256-BE42-99914D950152}" destId="{679B2A1A-6951-4585-A4DA-56F25877831F}" srcOrd="0" destOrd="0" presId="urn:microsoft.com/office/officeart/2005/8/layout/default"/>
    <dgm:cxn modelId="{2CE9E355-A4DA-4798-BF5A-A4AAEB2BC982}" srcId="{59187E0E-E626-4256-BE42-99914D950152}" destId="{FC325F82-42F9-48B2-999B-030D1991C560}" srcOrd="5" destOrd="0" parTransId="{0706C448-392E-44A2-8E7C-5B41FA911D7B}" sibTransId="{C0CAF390-EF27-46CB-914C-63FA66393F81}"/>
    <dgm:cxn modelId="{C225BC8B-6939-4E73-9BE0-1AFA4C83EBE2}" type="presParOf" srcId="{679B2A1A-6951-4585-A4DA-56F25877831F}" destId="{B666231A-7273-4861-9E83-5F0A456BF176}" srcOrd="0" destOrd="0" presId="urn:microsoft.com/office/officeart/2005/8/layout/default"/>
    <dgm:cxn modelId="{41B99601-3597-451C-90D5-30FA5E89E39B}" type="presParOf" srcId="{679B2A1A-6951-4585-A4DA-56F25877831F}" destId="{5A4C29E5-7EB8-4A61-AA48-830388BF2249}" srcOrd="1" destOrd="0" presId="urn:microsoft.com/office/officeart/2005/8/layout/default"/>
    <dgm:cxn modelId="{771B0443-AE49-4B84-B3AA-FFB57A7C7F3C}" type="presParOf" srcId="{679B2A1A-6951-4585-A4DA-56F25877831F}" destId="{0F263DCC-F923-4D37-8B7D-B69E95F1C950}" srcOrd="2" destOrd="0" presId="urn:microsoft.com/office/officeart/2005/8/layout/default"/>
    <dgm:cxn modelId="{FBD48953-B0ED-4080-9E59-2913CD54A084}" type="presParOf" srcId="{679B2A1A-6951-4585-A4DA-56F25877831F}" destId="{782325C2-CE77-4421-8256-6D1F5AA2ED4F}" srcOrd="3" destOrd="0" presId="urn:microsoft.com/office/officeart/2005/8/layout/default"/>
    <dgm:cxn modelId="{4C79FE10-13CA-4D56-AEAE-556D00B0EA3E}" type="presParOf" srcId="{679B2A1A-6951-4585-A4DA-56F25877831F}" destId="{AE5E7238-C4A1-43E9-BF39-1E68DD6ED783}" srcOrd="4" destOrd="0" presId="urn:microsoft.com/office/officeart/2005/8/layout/default"/>
    <dgm:cxn modelId="{ECE1EBBB-AD3F-4A28-A6D9-7A1C6E48914B}" type="presParOf" srcId="{679B2A1A-6951-4585-A4DA-56F25877831F}" destId="{9E2C536C-8CC0-461C-A7E6-49858E3D3DE5}" srcOrd="5" destOrd="0" presId="urn:microsoft.com/office/officeart/2005/8/layout/default"/>
    <dgm:cxn modelId="{73D72027-8894-4071-888F-76708CC21B50}" type="presParOf" srcId="{679B2A1A-6951-4585-A4DA-56F25877831F}" destId="{929E44D9-60B8-4A1E-9D89-C58BCE5993D9}" srcOrd="6" destOrd="0" presId="urn:microsoft.com/office/officeart/2005/8/layout/default"/>
    <dgm:cxn modelId="{0478593B-78AE-439D-9904-63182334108B}" type="presParOf" srcId="{679B2A1A-6951-4585-A4DA-56F25877831F}" destId="{6F1B9BC5-69D3-468B-9066-1FBABC30B83D}" srcOrd="7" destOrd="0" presId="urn:microsoft.com/office/officeart/2005/8/layout/default"/>
    <dgm:cxn modelId="{3EF39FC4-2454-4A2A-85EB-1684E992BE5C}" type="presParOf" srcId="{679B2A1A-6951-4585-A4DA-56F25877831F}" destId="{6E3955C5-384D-4CCB-8B3B-AB3D0A87E8B4}" srcOrd="8" destOrd="0" presId="urn:microsoft.com/office/officeart/2005/8/layout/default"/>
    <dgm:cxn modelId="{4BB66404-EB8F-44AD-A5AC-7274C2935D1C}" type="presParOf" srcId="{679B2A1A-6951-4585-A4DA-56F25877831F}" destId="{C84F0D75-0F5D-4404-8332-816ADDFFEFCC}" srcOrd="9" destOrd="0" presId="urn:microsoft.com/office/officeart/2005/8/layout/default"/>
    <dgm:cxn modelId="{D9B0B547-AF5F-4D12-8E8F-2D9A8E4F1BB6}" type="presParOf" srcId="{679B2A1A-6951-4585-A4DA-56F25877831F}" destId="{A88ED470-C122-4113-8982-E9CAA1FFF8E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AF25D9-9693-4602-BAFE-EA873500A5AB}" type="doc">
      <dgm:prSet loTypeId="urn:microsoft.com/office/officeart/2005/8/layout/vList2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2312947-4B33-452A-A6A4-376C15133E6C}">
      <dgm:prSet/>
      <dgm:spPr/>
      <dgm:t>
        <a:bodyPr/>
        <a:lstStyle/>
        <a:p>
          <a:pPr rtl="0"/>
          <a:r>
            <a:rPr lang="en-US" baseline="0" dirty="0" smtClean="0"/>
            <a:t>Event raised if output for operator is significantly &gt; than estimate</a:t>
          </a:r>
          <a:endParaRPr lang="en-US" dirty="0"/>
        </a:p>
      </dgm:t>
    </dgm:pt>
    <dgm:pt modelId="{CD7A4DE3-EA54-4566-935D-953E40A1FD54}" type="parTrans" cxnId="{D9DE29F7-AA3D-4D14-8A05-CB5143D1B56B}">
      <dgm:prSet/>
      <dgm:spPr/>
      <dgm:t>
        <a:bodyPr/>
        <a:lstStyle/>
        <a:p>
          <a:endParaRPr lang="en-US"/>
        </a:p>
      </dgm:t>
    </dgm:pt>
    <dgm:pt modelId="{3286877F-CE33-4C20-9DEA-2E9CB64AB2F0}" type="sibTrans" cxnId="{D9DE29F7-AA3D-4D14-8A05-CB5143D1B56B}">
      <dgm:prSet/>
      <dgm:spPr/>
      <dgm:t>
        <a:bodyPr/>
        <a:lstStyle/>
        <a:p>
          <a:endParaRPr lang="en-US"/>
        </a:p>
      </dgm:t>
    </dgm:pt>
    <dgm:pt modelId="{5BBB94AD-95FB-44FE-849A-48BA165B4BC6}">
      <dgm:prSet/>
      <dgm:spPr/>
      <dgm:t>
        <a:bodyPr/>
        <a:lstStyle/>
        <a:p>
          <a:pPr rtl="0"/>
          <a:r>
            <a:rPr lang="en-US" baseline="0" dirty="0" smtClean="0"/>
            <a:t>Fires as the operators are executed</a:t>
          </a:r>
          <a:endParaRPr lang="en-US" dirty="0"/>
        </a:p>
      </dgm:t>
    </dgm:pt>
    <dgm:pt modelId="{31B6D405-81DE-4C58-A797-37D8E2E63FDC}" type="parTrans" cxnId="{E9CBBDCF-0B7E-4701-8089-2ACCAA197624}">
      <dgm:prSet/>
      <dgm:spPr/>
      <dgm:t>
        <a:bodyPr/>
        <a:lstStyle/>
        <a:p>
          <a:endParaRPr lang="en-US"/>
        </a:p>
      </dgm:t>
    </dgm:pt>
    <dgm:pt modelId="{85555583-396D-4705-B7F8-93F245A2506A}" type="sibTrans" cxnId="{E9CBBDCF-0B7E-4701-8089-2ACCAA197624}">
      <dgm:prSet/>
      <dgm:spPr/>
      <dgm:t>
        <a:bodyPr/>
        <a:lstStyle/>
        <a:p>
          <a:endParaRPr lang="en-US"/>
        </a:p>
      </dgm:t>
    </dgm:pt>
    <dgm:pt modelId="{EFD6C99E-ADED-48ED-A2D6-3E49FB70D107}">
      <dgm:prSet/>
      <dgm:spPr/>
      <dgm:t>
        <a:bodyPr/>
        <a:lstStyle/>
        <a:p>
          <a:pPr rtl="0"/>
          <a:r>
            <a:rPr lang="en-US" baseline="0" dirty="0" smtClean="0"/>
            <a:t>Based on algorithm of exponential differences</a:t>
          </a:r>
          <a:endParaRPr lang="en-US" dirty="0"/>
        </a:p>
      </dgm:t>
    </dgm:pt>
    <dgm:pt modelId="{0B7620EF-E0DA-44B9-9729-A61E1C1C16A1}" type="parTrans" cxnId="{6ACD8B4E-5106-4F0D-841D-7F58D1427EA3}">
      <dgm:prSet/>
      <dgm:spPr/>
      <dgm:t>
        <a:bodyPr/>
        <a:lstStyle/>
        <a:p>
          <a:endParaRPr lang="en-US"/>
        </a:p>
      </dgm:t>
    </dgm:pt>
    <dgm:pt modelId="{7E9622E4-7108-4042-9CBD-5445A381AEBF}" type="sibTrans" cxnId="{6ACD8B4E-5106-4F0D-841D-7F58D1427EA3}">
      <dgm:prSet/>
      <dgm:spPr/>
      <dgm:t>
        <a:bodyPr/>
        <a:lstStyle/>
        <a:p>
          <a:endParaRPr lang="en-US"/>
        </a:p>
      </dgm:t>
    </dgm:pt>
    <dgm:pt modelId="{EAC88C45-2DA5-4B64-8944-CD029D5B50F1}">
      <dgm:prSet/>
      <dgm:spPr/>
      <dgm:t>
        <a:bodyPr/>
        <a:lstStyle/>
        <a:p>
          <a:pPr rtl="0"/>
          <a:r>
            <a:rPr lang="en-US" baseline="0" dirty="0" smtClean="0"/>
            <a:t>Running this all the time can have an impact on query performance</a:t>
          </a:r>
          <a:endParaRPr lang="en-US" dirty="0"/>
        </a:p>
      </dgm:t>
    </dgm:pt>
    <dgm:pt modelId="{7AB76225-C213-484C-9B84-63E075A37A3E}" type="parTrans" cxnId="{97AE04AB-CF16-4A94-9716-61FC8E6E4EBF}">
      <dgm:prSet/>
      <dgm:spPr/>
      <dgm:t>
        <a:bodyPr/>
        <a:lstStyle/>
        <a:p>
          <a:endParaRPr lang="en-US"/>
        </a:p>
      </dgm:t>
    </dgm:pt>
    <dgm:pt modelId="{2A7FE570-9B0F-4D02-BF0F-1487752A8100}" type="sibTrans" cxnId="{97AE04AB-CF16-4A94-9716-61FC8E6E4EBF}">
      <dgm:prSet/>
      <dgm:spPr/>
      <dgm:t>
        <a:bodyPr/>
        <a:lstStyle/>
        <a:p>
          <a:endParaRPr lang="en-US"/>
        </a:p>
      </dgm:t>
    </dgm:pt>
    <dgm:pt modelId="{30D5695A-03BA-4387-8672-33C8D7506EAF}">
      <dgm:prSet/>
      <dgm:spPr/>
      <dgm:t>
        <a:bodyPr/>
        <a:lstStyle/>
        <a:p>
          <a:pPr rtl="0"/>
          <a:r>
            <a:rPr lang="en-US" dirty="0" smtClean="0"/>
            <a:t>We can tune algorithm with DBCC OPTIMIZER_WHATIF  (UNDOC’D)</a:t>
          </a:r>
          <a:endParaRPr lang="en-US" dirty="0"/>
        </a:p>
      </dgm:t>
    </dgm:pt>
    <dgm:pt modelId="{F157BA18-BE79-487E-9819-8F1F00792275}" type="parTrans" cxnId="{6C5A8F63-1DDB-4A8F-A7D2-9321CBE6738D}">
      <dgm:prSet/>
      <dgm:spPr/>
      <dgm:t>
        <a:bodyPr/>
        <a:lstStyle/>
        <a:p>
          <a:endParaRPr lang="en-US"/>
        </a:p>
      </dgm:t>
    </dgm:pt>
    <dgm:pt modelId="{F8F8BA36-79FF-4827-B17A-03A59DFD3FAE}" type="sibTrans" cxnId="{6C5A8F63-1DDB-4A8F-A7D2-9321CBE6738D}">
      <dgm:prSet/>
      <dgm:spPr/>
      <dgm:t>
        <a:bodyPr/>
        <a:lstStyle/>
        <a:p>
          <a:endParaRPr lang="en-US"/>
        </a:p>
      </dgm:t>
    </dgm:pt>
    <dgm:pt modelId="{335A6A0C-9D18-483F-8D1E-93EC936F7B32}" type="pres">
      <dgm:prSet presAssocID="{4EAF25D9-9693-4602-BAFE-EA873500A5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D7448D-13C4-4268-9DAD-A56DF1F4B219}" type="pres">
      <dgm:prSet presAssocID="{A2312947-4B33-452A-A6A4-376C15133E6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81CC2-0C3D-4E3F-AB6C-62331A46C0A8}" type="pres">
      <dgm:prSet presAssocID="{3286877F-CE33-4C20-9DEA-2E9CB64AB2F0}" presName="spacer" presStyleCnt="0"/>
      <dgm:spPr/>
    </dgm:pt>
    <dgm:pt modelId="{75109569-464D-478B-A0C0-2941827C8148}" type="pres">
      <dgm:prSet presAssocID="{5BBB94AD-95FB-44FE-849A-48BA165B4BC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D0204-CEC6-4634-8040-7E934A759E8B}" type="pres">
      <dgm:prSet presAssocID="{85555583-396D-4705-B7F8-93F245A2506A}" presName="spacer" presStyleCnt="0"/>
      <dgm:spPr/>
    </dgm:pt>
    <dgm:pt modelId="{50CB3795-F147-4EA0-B008-92525E663510}" type="pres">
      <dgm:prSet presAssocID="{EFD6C99E-ADED-48ED-A2D6-3E49FB70D10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F2204-CDB4-4315-83B6-FFA6FECB13CC}" type="pres">
      <dgm:prSet presAssocID="{7E9622E4-7108-4042-9CBD-5445A381AEBF}" presName="spacer" presStyleCnt="0"/>
      <dgm:spPr/>
    </dgm:pt>
    <dgm:pt modelId="{AF411253-97A0-46DE-9EF1-3D24D640B7AC}" type="pres">
      <dgm:prSet presAssocID="{30D5695A-03BA-4387-8672-33C8D7506EA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21EE8-34F6-4881-9CAD-1D2114F25BE7}" type="pres">
      <dgm:prSet presAssocID="{F8F8BA36-79FF-4827-B17A-03A59DFD3FAE}" presName="spacer" presStyleCnt="0"/>
      <dgm:spPr/>
    </dgm:pt>
    <dgm:pt modelId="{67A30BC5-5D5C-4742-9661-CA3973A6CEE4}" type="pres">
      <dgm:prSet presAssocID="{EAC88C45-2DA5-4B64-8944-CD029D5B50F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9B7B82-D7EE-4558-862C-367A52DEE617}" type="presOf" srcId="{30D5695A-03BA-4387-8672-33C8D7506EAF}" destId="{AF411253-97A0-46DE-9EF1-3D24D640B7AC}" srcOrd="0" destOrd="0" presId="urn:microsoft.com/office/officeart/2005/8/layout/vList2"/>
    <dgm:cxn modelId="{DD1223DA-0C0D-4FF1-96F4-1DDDC8DE56D3}" type="presOf" srcId="{4EAF25D9-9693-4602-BAFE-EA873500A5AB}" destId="{335A6A0C-9D18-483F-8D1E-93EC936F7B32}" srcOrd="0" destOrd="0" presId="urn:microsoft.com/office/officeart/2005/8/layout/vList2"/>
    <dgm:cxn modelId="{D9DE29F7-AA3D-4D14-8A05-CB5143D1B56B}" srcId="{4EAF25D9-9693-4602-BAFE-EA873500A5AB}" destId="{A2312947-4B33-452A-A6A4-376C15133E6C}" srcOrd="0" destOrd="0" parTransId="{CD7A4DE3-EA54-4566-935D-953E40A1FD54}" sibTransId="{3286877F-CE33-4C20-9DEA-2E9CB64AB2F0}"/>
    <dgm:cxn modelId="{E968C907-D27A-4240-BEB4-CECD582C0406}" type="presOf" srcId="{5BBB94AD-95FB-44FE-849A-48BA165B4BC6}" destId="{75109569-464D-478B-A0C0-2941827C8148}" srcOrd="0" destOrd="0" presId="urn:microsoft.com/office/officeart/2005/8/layout/vList2"/>
    <dgm:cxn modelId="{61E3F874-6F41-4962-A064-805B3C9742AC}" type="presOf" srcId="{EAC88C45-2DA5-4B64-8944-CD029D5B50F1}" destId="{67A30BC5-5D5C-4742-9661-CA3973A6CEE4}" srcOrd="0" destOrd="0" presId="urn:microsoft.com/office/officeart/2005/8/layout/vList2"/>
    <dgm:cxn modelId="{E9CBBDCF-0B7E-4701-8089-2ACCAA197624}" srcId="{4EAF25D9-9693-4602-BAFE-EA873500A5AB}" destId="{5BBB94AD-95FB-44FE-849A-48BA165B4BC6}" srcOrd="1" destOrd="0" parTransId="{31B6D405-81DE-4C58-A797-37D8E2E63FDC}" sibTransId="{85555583-396D-4705-B7F8-93F245A2506A}"/>
    <dgm:cxn modelId="{937DA830-76CE-43AF-9A55-B95498C7E5A7}" type="presOf" srcId="{EFD6C99E-ADED-48ED-A2D6-3E49FB70D107}" destId="{50CB3795-F147-4EA0-B008-92525E663510}" srcOrd="0" destOrd="0" presId="urn:microsoft.com/office/officeart/2005/8/layout/vList2"/>
    <dgm:cxn modelId="{6ACD8B4E-5106-4F0D-841D-7F58D1427EA3}" srcId="{4EAF25D9-9693-4602-BAFE-EA873500A5AB}" destId="{EFD6C99E-ADED-48ED-A2D6-3E49FB70D107}" srcOrd="2" destOrd="0" parTransId="{0B7620EF-E0DA-44B9-9729-A61E1C1C16A1}" sibTransId="{7E9622E4-7108-4042-9CBD-5445A381AEBF}"/>
    <dgm:cxn modelId="{04A895CF-D1C6-459C-AA05-4874216155F5}" type="presOf" srcId="{A2312947-4B33-452A-A6A4-376C15133E6C}" destId="{24D7448D-13C4-4268-9DAD-A56DF1F4B219}" srcOrd="0" destOrd="0" presId="urn:microsoft.com/office/officeart/2005/8/layout/vList2"/>
    <dgm:cxn modelId="{97AE04AB-CF16-4A94-9716-61FC8E6E4EBF}" srcId="{4EAF25D9-9693-4602-BAFE-EA873500A5AB}" destId="{EAC88C45-2DA5-4B64-8944-CD029D5B50F1}" srcOrd="4" destOrd="0" parTransId="{7AB76225-C213-484C-9B84-63E075A37A3E}" sibTransId="{2A7FE570-9B0F-4D02-BF0F-1487752A8100}"/>
    <dgm:cxn modelId="{6C5A8F63-1DDB-4A8F-A7D2-9321CBE6738D}" srcId="{4EAF25D9-9693-4602-BAFE-EA873500A5AB}" destId="{30D5695A-03BA-4387-8672-33C8D7506EAF}" srcOrd="3" destOrd="0" parTransId="{F157BA18-BE79-487E-9819-8F1F00792275}" sibTransId="{F8F8BA36-79FF-4827-B17A-03A59DFD3FAE}"/>
    <dgm:cxn modelId="{AE969EA4-E69C-4A89-9D1F-2208B6418D96}" type="presParOf" srcId="{335A6A0C-9D18-483F-8D1E-93EC936F7B32}" destId="{24D7448D-13C4-4268-9DAD-A56DF1F4B219}" srcOrd="0" destOrd="0" presId="urn:microsoft.com/office/officeart/2005/8/layout/vList2"/>
    <dgm:cxn modelId="{23401408-0B85-40F7-AFF4-BDC4BF19E440}" type="presParOf" srcId="{335A6A0C-9D18-483F-8D1E-93EC936F7B32}" destId="{10081CC2-0C3D-4E3F-AB6C-62331A46C0A8}" srcOrd="1" destOrd="0" presId="urn:microsoft.com/office/officeart/2005/8/layout/vList2"/>
    <dgm:cxn modelId="{9C1CADFD-F5EA-4BD4-BA8B-64523E62111E}" type="presParOf" srcId="{335A6A0C-9D18-483F-8D1E-93EC936F7B32}" destId="{75109569-464D-478B-A0C0-2941827C8148}" srcOrd="2" destOrd="0" presId="urn:microsoft.com/office/officeart/2005/8/layout/vList2"/>
    <dgm:cxn modelId="{68090438-C71F-43F8-A76E-08332ECA57A9}" type="presParOf" srcId="{335A6A0C-9D18-483F-8D1E-93EC936F7B32}" destId="{47BD0204-CEC6-4634-8040-7E934A759E8B}" srcOrd="3" destOrd="0" presId="urn:microsoft.com/office/officeart/2005/8/layout/vList2"/>
    <dgm:cxn modelId="{8F8AEAB9-18AA-4432-AA5A-3E5A5C87931B}" type="presParOf" srcId="{335A6A0C-9D18-483F-8D1E-93EC936F7B32}" destId="{50CB3795-F147-4EA0-B008-92525E663510}" srcOrd="4" destOrd="0" presId="urn:microsoft.com/office/officeart/2005/8/layout/vList2"/>
    <dgm:cxn modelId="{12C50923-9237-415C-AC9A-3A8888C9AC5C}" type="presParOf" srcId="{335A6A0C-9D18-483F-8D1E-93EC936F7B32}" destId="{8E2F2204-CDB4-4315-83B6-FFA6FECB13CC}" srcOrd="5" destOrd="0" presId="urn:microsoft.com/office/officeart/2005/8/layout/vList2"/>
    <dgm:cxn modelId="{E9DAFD2C-1449-4324-93E8-AB5359E9A221}" type="presParOf" srcId="{335A6A0C-9D18-483F-8D1E-93EC936F7B32}" destId="{AF411253-97A0-46DE-9EF1-3D24D640B7AC}" srcOrd="6" destOrd="0" presId="urn:microsoft.com/office/officeart/2005/8/layout/vList2"/>
    <dgm:cxn modelId="{246DFFBE-0069-4664-9B25-262684DD3AE5}" type="presParOf" srcId="{335A6A0C-9D18-483F-8D1E-93EC936F7B32}" destId="{0AF21EE8-34F6-4881-9CAD-1D2114F25BE7}" srcOrd="7" destOrd="0" presId="urn:microsoft.com/office/officeart/2005/8/layout/vList2"/>
    <dgm:cxn modelId="{7A4C4858-0F11-47DE-BFBF-B32DEE4D5736}" type="presParOf" srcId="{335A6A0C-9D18-483F-8D1E-93EC936F7B32}" destId="{67A30BC5-5D5C-4742-9661-CA3973A6CEE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DBF1F7-CCF8-480A-A4E3-DB13261DECC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45534F3-8B05-4598-9568-5F45080DF501}">
      <dgm:prSet/>
      <dgm:spPr/>
      <dgm:t>
        <a:bodyPr/>
        <a:lstStyle/>
        <a:p>
          <a:pPr rtl="0"/>
          <a:r>
            <a:rPr lang="pl-PL" smtClean="0"/>
            <a:t>Tempdb is the dumping ground for the engine</a:t>
          </a:r>
          <a:endParaRPr lang="en-US" dirty="0"/>
        </a:p>
      </dgm:t>
    </dgm:pt>
    <dgm:pt modelId="{D4E0CAC7-8109-4162-B206-B7829C13B93E}" type="parTrans" cxnId="{56EF13F8-1C06-415C-AE5E-57C84FEC4849}">
      <dgm:prSet/>
      <dgm:spPr/>
      <dgm:t>
        <a:bodyPr/>
        <a:lstStyle/>
        <a:p>
          <a:endParaRPr lang="en-US"/>
        </a:p>
      </dgm:t>
    </dgm:pt>
    <dgm:pt modelId="{FD068F7B-DF68-42BD-B7BA-A389E6143403}" type="sibTrans" cxnId="{56EF13F8-1C06-415C-AE5E-57C84FEC4849}">
      <dgm:prSet/>
      <dgm:spPr/>
      <dgm:t>
        <a:bodyPr/>
        <a:lstStyle/>
        <a:p>
          <a:endParaRPr lang="en-US"/>
        </a:p>
      </dgm:t>
    </dgm:pt>
    <dgm:pt modelId="{80B66A2A-FAC3-4D4B-8197-943A9602B9C0}">
      <dgm:prSet/>
      <dgm:spPr/>
      <dgm:t>
        <a:bodyPr/>
        <a:lstStyle/>
        <a:p>
          <a:pPr rtl="0"/>
          <a:r>
            <a:rPr lang="pl-PL" smtClean="0"/>
            <a:t>User data and “internal” data</a:t>
          </a:r>
          <a:endParaRPr lang="en-US" dirty="0"/>
        </a:p>
      </dgm:t>
    </dgm:pt>
    <dgm:pt modelId="{F93C3F9C-B325-4344-B44B-B48EA9790DDA}" type="parTrans" cxnId="{3F20EA74-4285-41F8-9FFE-E4DEECC2F0B1}">
      <dgm:prSet/>
      <dgm:spPr/>
      <dgm:t>
        <a:bodyPr/>
        <a:lstStyle/>
        <a:p>
          <a:endParaRPr lang="en-US"/>
        </a:p>
      </dgm:t>
    </dgm:pt>
    <dgm:pt modelId="{A0EC6593-0B1A-44E1-AE5F-C86449BC510A}" type="sibTrans" cxnId="{3F20EA74-4285-41F8-9FFE-E4DEECC2F0B1}">
      <dgm:prSet/>
      <dgm:spPr/>
      <dgm:t>
        <a:bodyPr/>
        <a:lstStyle/>
        <a:p>
          <a:endParaRPr lang="en-US"/>
        </a:p>
      </dgm:t>
    </dgm:pt>
    <dgm:pt modelId="{97883346-A8BE-4B61-A04F-92BF485F861A}">
      <dgm:prSet/>
      <dgm:spPr/>
      <dgm:t>
        <a:bodyPr/>
        <a:lstStyle/>
        <a:p>
          <a:pPr rtl="0"/>
          <a:r>
            <a:rPr lang="pl-PL" smtClean="0"/>
            <a:t>Internal includes sort spills, worktable, workfiles, and version store</a:t>
          </a:r>
          <a:endParaRPr lang="en-US" dirty="0"/>
        </a:p>
      </dgm:t>
    </dgm:pt>
    <dgm:pt modelId="{2FBCAAF4-7EBE-43B4-8EFC-569A06B55DFE}" type="parTrans" cxnId="{7BBF6C50-FDF4-4E7A-B2EA-DE0B22BF8EC3}">
      <dgm:prSet/>
      <dgm:spPr/>
      <dgm:t>
        <a:bodyPr/>
        <a:lstStyle/>
        <a:p>
          <a:endParaRPr lang="en-US"/>
        </a:p>
      </dgm:t>
    </dgm:pt>
    <dgm:pt modelId="{B71031BE-943E-430F-85E4-88F735DFDA9C}" type="sibTrans" cxnId="{7BBF6C50-FDF4-4E7A-B2EA-DE0B22BF8EC3}">
      <dgm:prSet/>
      <dgm:spPr/>
      <dgm:t>
        <a:bodyPr/>
        <a:lstStyle/>
        <a:p>
          <a:endParaRPr lang="en-US"/>
        </a:p>
      </dgm:t>
    </dgm:pt>
    <dgm:pt modelId="{C2AFA215-95DE-419C-9879-27B69A00809F}">
      <dgm:prSet/>
      <dgm:spPr/>
      <dgm:t>
        <a:bodyPr/>
        <a:lstStyle/>
        <a:p>
          <a:pPr rtl="0"/>
          <a:r>
            <a:rPr lang="pl-PL" smtClean="0"/>
            <a:t>How do you track usage?</a:t>
          </a:r>
          <a:endParaRPr lang="en-US" dirty="0"/>
        </a:p>
      </dgm:t>
    </dgm:pt>
    <dgm:pt modelId="{ADFF7A53-F721-47CE-9B0D-6BDCBDCAB3DC}" type="parTrans" cxnId="{2117C49A-E93C-4E8C-B646-ADDDA933BAAF}">
      <dgm:prSet/>
      <dgm:spPr/>
      <dgm:t>
        <a:bodyPr/>
        <a:lstStyle/>
        <a:p>
          <a:endParaRPr lang="en-US"/>
        </a:p>
      </dgm:t>
    </dgm:pt>
    <dgm:pt modelId="{4234CB32-E497-45A3-A675-EE0228404157}" type="sibTrans" cxnId="{2117C49A-E93C-4E8C-B646-ADDDA933BAAF}">
      <dgm:prSet/>
      <dgm:spPr/>
      <dgm:t>
        <a:bodyPr/>
        <a:lstStyle/>
        <a:p>
          <a:endParaRPr lang="en-US"/>
        </a:p>
      </dgm:t>
    </dgm:pt>
    <dgm:pt modelId="{79812606-7D12-49B6-9A3B-7B042F9B7BB7}">
      <dgm:prSet/>
      <dgm:spPr/>
      <dgm:t>
        <a:bodyPr/>
        <a:lstStyle/>
        <a:p>
          <a:pPr rtl="0"/>
          <a:r>
            <a:rPr lang="pl-PL" smtClean="0"/>
            <a:t>sys.dm_db_file_space_usage – user and internal usage per file</a:t>
          </a:r>
          <a:endParaRPr lang="en-US" dirty="0"/>
        </a:p>
      </dgm:t>
    </dgm:pt>
    <dgm:pt modelId="{E57EFF65-8704-422D-804A-26EE4C9570D0}" type="parTrans" cxnId="{1A73A5B3-DF5B-4AF7-A5CD-081B49A0E9EE}">
      <dgm:prSet/>
      <dgm:spPr/>
      <dgm:t>
        <a:bodyPr/>
        <a:lstStyle/>
        <a:p>
          <a:endParaRPr lang="en-US"/>
        </a:p>
      </dgm:t>
    </dgm:pt>
    <dgm:pt modelId="{F60FBF14-F847-431E-AFEC-AF3ACF8579F4}" type="sibTrans" cxnId="{1A73A5B3-DF5B-4AF7-A5CD-081B49A0E9EE}">
      <dgm:prSet/>
      <dgm:spPr/>
      <dgm:t>
        <a:bodyPr/>
        <a:lstStyle/>
        <a:p>
          <a:endParaRPr lang="en-US"/>
        </a:p>
      </dgm:t>
    </dgm:pt>
    <dgm:pt modelId="{FAE2C75A-75AB-4D5B-B789-DED0EA168B30}">
      <dgm:prSet/>
      <dgm:spPr/>
      <dgm:t>
        <a:bodyPr/>
        <a:lstStyle/>
        <a:p>
          <a:pPr rtl="0"/>
          <a:r>
            <a:rPr lang="pl-PL" smtClean="0"/>
            <a:t>sys.dm_db_session_space_usage – user and internal usage for an active session</a:t>
          </a:r>
          <a:endParaRPr lang="en-US" dirty="0"/>
        </a:p>
      </dgm:t>
    </dgm:pt>
    <dgm:pt modelId="{3D6F4F0B-2DEC-4A9D-827E-BDE44168E2B3}" type="parTrans" cxnId="{48B6D336-9664-4471-AECF-E8AF7F5225D1}">
      <dgm:prSet/>
      <dgm:spPr/>
      <dgm:t>
        <a:bodyPr/>
        <a:lstStyle/>
        <a:p>
          <a:endParaRPr lang="en-US"/>
        </a:p>
      </dgm:t>
    </dgm:pt>
    <dgm:pt modelId="{1617A433-F7B8-4D79-936C-642B15E8FE96}" type="sibTrans" cxnId="{48B6D336-9664-4471-AECF-E8AF7F5225D1}">
      <dgm:prSet/>
      <dgm:spPr/>
      <dgm:t>
        <a:bodyPr/>
        <a:lstStyle/>
        <a:p>
          <a:endParaRPr lang="en-US"/>
        </a:p>
      </dgm:t>
    </dgm:pt>
    <dgm:pt modelId="{F8772760-9C23-4D80-853F-D0E08FE994B6}">
      <dgm:prSet/>
      <dgm:spPr/>
      <dgm:t>
        <a:bodyPr/>
        <a:lstStyle/>
        <a:p>
          <a:pPr rtl="0"/>
          <a:r>
            <a:rPr lang="pl-PL" smtClean="0"/>
            <a:t>How do you know </a:t>
          </a:r>
          <a:r>
            <a:rPr lang="pl-PL" b="1" smtClean="0"/>
            <a:t>what</a:t>
          </a:r>
          <a:r>
            <a:rPr lang="pl-PL" smtClean="0"/>
            <a:t> is using tempdb?</a:t>
          </a:r>
          <a:endParaRPr lang="en-US" dirty="0"/>
        </a:p>
      </dgm:t>
    </dgm:pt>
    <dgm:pt modelId="{27CDAEB5-3A1F-4245-AE37-A5D36CD59DC0}" type="parTrans" cxnId="{4916EB19-ABD2-4390-A3C5-58BDDB8EC8B3}">
      <dgm:prSet/>
      <dgm:spPr/>
      <dgm:t>
        <a:bodyPr/>
        <a:lstStyle/>
        <a:p>
          <a:endParaRPr lang="en-US"/>
        </a:p>
      </dgm:t>
    </dgm:pt>
    <dgm:pt modelId="{106EF996-8A3B-409C-A54E-987E99922AF9}" type="sibTrans" cxnId="{4916EB19-ABD2-4390-A3C5-58BDDB8EC8B3}">
      <dgm:prSet/>
      <dgm:spPr/>
      <dgm:t>
        <a:bodyPr/>
        <a:lstStyle/>
        <a:p>
          <a:endParaRPr lang="en-US"/>
        </a:p>
      </dgm:t>
    </dgm:pt>
    <dgm:pt modelId="{D48F3114-733B-43AE-B865-B61F0A274F40}">
      <dgm:prSet/>
      <dgm:spPr/>
      <dgm:t>
        <a:bodyPr/>
        <a:lstStyle/>
        <a:p>
          <a:pPr rtl="0"/>
          <a:r>
            <a:rPr lang="pl-PL" smtClean="0"/>
            <a:t>XEvent brings a new story</a:t>
          </a:r>
          <a:endParaRPr lang="en-US" dirty="0"/>
        </a:p>
      </dgm:t>
    </dgm:pt>
    <dgm:pt modelId="{CBC8D189-E64C-4D75-908B-B34AAD547CCB}" type="parTrans" cxnId="{BFFFEE73-480E-4C1A-AD4C-7E4474B256B6}">
      <dgm:prSet/>
      <dgm:spPr/>
      <dgm:t>
        <a:bodyPr/>
        <a:lstStyle/>
        <a:p>
          <a:endParaRPr lang="en-US"/>
        </a:p>
      </dgm:t>
    </dgm:pt>
    <dgm:pt modelId="{8791C188-5C7E-4667-92A5-BF15E002BCC9}" type="sibTrans" cxnId="{BFFFEE73-480E-4C1A-AD4C-7E4474B256B6}">
      <dgm:prSet/>
      <dgm:spPr/>
      <dgm:t>
        <a:bodyPr/>
        <a:lstStyle/>
        <a:p>
          <a:endParaRPr lang="en-US"/>
        </a:p>
      </dgm:t>
    </dgm:pt>
    <dgm:pt modelId="{E6FDC21A-113C-4493-863F-68C6AAE8C5E4}">
      <dgm:prSet/>
      <dgm:spPr/>
      <dgm:t>
        <a:bodyPr/>
        <a:lstStyle/>
        <a:p>
          <a:pPr rtl="0"/>
          <a:r>
            <a:rPr lang="pl-PL" smtClean="0"/>
            <a:t>allocation_ring_buffer_recorded event</a:t>
          </a:r>
          <a:endParaRPr lang="en-US" dirty="0"/>
        </a:p>
      </dgm:t>
    </dgm:pt>
    <dgm:pt modelId="{02B9843D-4DFD-4EF2-99E0-9B2400886673}" type="parTrans" cxnId="{DAA9DCEA-6B2E-4BF8-A421-B65C852362F1}">
      <dgm:prSet/>
      <dgm:spPr/>
      <dgm:t>
        <a:bodyPr/>
        <a:lstStyle/>
        <a:p>
          <a:endParaRPr lang="en-US"/>
        </a:p>
      </dgm:t>
    </dgm:pt>
    <dgm:pt modelId="{AA7666C1-8706-4EDE-B75E-9E6A3E09A35C}" type="sibTrans" cxnId="{DAA9DCEA-6B2E-4BF8-A421-B65C852362F1}">
      <dgm:prSet/>
      <dgm:spPr/>
      <dgm:t>
        <a:bodyPr/>
        <a:lstStyle/>
        <a:p>
          <a:endParaRPr lang="en-US"/>
        </a:p>
      </dgm:t>
    </dgm:pt>
    <dgm:pt modelId="{B0B64862-7840-47BE-A572-C03C62127A76}">
      <dgm:prSet/>
      <dgm:spPr/>
      <dgm:t>
        <a:bodyPr/>
        <a:lstStyle/>
        <a:p>
          <a:pPr rtl="0"/>
          <a:r>
            <a:rPr lang="pl-PL" smtClean="0"/>
            <a:t>Trace flag 1106</a:t>
          </a:r>
          <a:endParaRPr lang="en-US" dirty="0"/>
        </a:p>
      </dgm:t>
    </dgm:pt>
    <dgm:pt modelId="{E962596D-202A-4E94-A393-00630092628B}" type="parTrans" cxnId="{FD28A886-96F0-4FCC-8E6F-473F2BF7AA6E}">
      <dgm:prSet/>
      <dgm:spPr/>
      <dgm:t>
        <a:bodyPr/>
        <a:lstStyle/>
        <a:p>
          <a:endParaRPr lang="en-US"/>
        </a:p>
      </dgm:t>
    </dgm:pt>
    <dgm:pt modelId="{486ABD42-5E9D-4C88-8596-589D75F7C308}" type="sibTrans" cxnId="{FD28A886-96F0-4FCC-8E6F-473F2BF7AA6E}">
      <dgm:prSet/>
      <dgm:spPr/>
      <dgm:t>
        <a:bodyPr/>
        <a:lstStyle/>
        <a:p>
          <a:endParaRPr lang="en-US"/>
        </a:p>
      </dgm:t>
    </dgm:pt>
    <dgm:pt modelId="{4C906247-EE6C-4E28-8C69-787CF22D7BCF}" type="pres">
      <dgm:prSet presAssocID="{C2DBF1F7-CCF8-480A-A4E3-DB13261DEC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721169-0BCB-400A-A5EF-7822E12D7804}" type="pres">
      <dgm:prSet presAssocID="{F45534F3-8B05-4598-9568-5F45080DF501}" presName="linNode" presStyleCnt="0"/>
      <dgm:spPr/>
    </dgm:pt>
    <dgm:pt modelId="{F90ECD39-DD28-4C3E-8A27-95460F1684DA}" type="pres">
      <dgm:prSet presAssocID="{F45534F3-8B05-4598-9568-5F45080DF50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C6B5B-0174-45C0-B32F-62437CAFD487}" type="pres">
      <dgm:prSet presAssocID="{F45534F3-8B05-4598-9568-5F45080DF50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A2ACC-DF61-4735-801A-214585C19253}" type="pres">
      <dgm:prSet presAssocID="{FD068F7B-DF68-42BD-B7BA-A389E6143403}" presName="sp" presStyleCnt="0"/>
      <dgm:spPr/>
    </dgm:pt>
    <dgm:pt modelId="{6F13DE36-DDF8-46EA-879A-7E346209E19D}" type="pres">
      <dgm:prSet presAssocID="{C2AFA215-95DE-419C-9879-27B69A00809F}" presName="linNode" presStyleCnt="0"/>
      <dgm:spPr/>
    </dgm:pt>
    <dgm:pt modelId="{30AFDC46-C26D-4D06-BFA4-A670DEA67841}" type="pres">
      <dgm:prSet presAssocID="{C2AFA215-95DE-419C-9879-27B69A00809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050ED-496F-4413-A916-9D8203B8D61C}" type="pres">
      <dgm:prSet presAssocID="{C2AFA215-95DE-419C-9879-27B69A00809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51463-BF28-444E-83C8-64CA04EB7B23}" type="pres">
      <dgm:prSet presAssocID="{4234CB32-E497-45A3-A675-EE0228404157}" presName="sp" presStyleCnt="0"/>
      <dgm:spPr/>
    </dgm:pt>
    <dgm:pt modelId="{F3D1C70B-1348-4A50-9C6D-071A5E7786BA}" type="pres">
      <dgm:prSet presAssocID="{D48F3114-733B-43AE-B865-B61F0A274F40}" presName="linNode" presStyleCnt="0"/>
      <dgm:spPr/>
    </dgm:pt>
    <dgm:pt modelId="{0504DA1C-AF00-4E45-9C76-E759685FAA32}" type="pres">
      <dgm:prSet presAssocID="{D48F3114-733B-43AE-B865-B61F0A274F4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D6F67-B4E5-4181-A6FD-38898CB371E2}" type="pres">
      <dgm:prSet presAssocID="{D48F3114-733B-43AE-B865-B61F0A274F4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CF8E4B-E315-45CB-9E71-C32080DC00D6}" type="presOf" srcId="{D48F3114-733B-43AE-B865-B61F0A274F40}" destId="{0504DA1C-AF00-4E45-9C76-E759685FAA32}" srcOrd="0" destOrd="0" presId="urn:microsoft.com/office/officeart/2005/8/layout/vList5"/>
    <dgm:cxn modelId="{F4CD5CC8-957A-4BE4-94F2-673A3DDEAB4E}" type="presOf" srcId="{F45534F3-8B05-4598-9568-5F45080DF501}" destId="{F90ECD39-DD28-4C3E-8A27-95460F1684DA}" srcOrd="0" destOrd="0" presId="urn:microsoft.com/office/officeart/2005/8/layout/vList5"/>
    <dgm:cxn modelId="{3F20EA74-4285-41F8-9FFE-E4DEECC2F0B1}" srcId="{F45534F3-8B05-4598-9568-5F45080DF501}" destId="{80B66A2A-FAC3-4D4B-8197-943A9602B9C0}" srcOrd="0" destOrd="0" parTransId="{F93C3F9C-B325-4344-B44B-B48EA9790DDA}" sibTransId="{A0EC6593-0B1A-44E1-AE5F-C86449BC510A}"/>
    <dgm:cxn modelId="{56EF13F8-1C06-415C-AE5E-57C84FEC4849}" srcId="{C2DBF1F7-CCF8-480A-A4E3-DB13261DECCE}" destId="{F45534F3-8B05-4598-9568-5F45080DF501}" srcOrd="0" destOrd="0" parTransId="{D4E0CAC7-8109-4162-B206-B7829C13B93E}" sibTransId="{FD068F7B-DF68-42BD-B7BA-A389E6143403}"/>
    <dgm:cxn modelId="{4916EB19-ABD2-4390-A3C5-58BDDB8EC8B3}" srcId="{C2AFA215-95DE-419C-9879-27B69A00809F}" destId="{F8772760-9C23-4D80-853F-D0E08FE994B6}" srcOrd="2" destOrd="0" parTransId="{27CDAEB5-3A1F-4245-AE37-A5D36CD59DC0}" sibTransId="{106EF996-8A3B-409C-A54E-987E99922AF9}"/>
    <dgm:cxn modelId="{1A73A5B3-DF5B-4AF7-A5CD-081B49A0E9EE}" srcId="{C2AFA215-95DE-419C-9879-27B69A00809F}" destId="{79812606-7D12-49B6-9A3B-7B042F9B7BB7}" srcOrd="0" destOrd="0" parTransId="{E57EFF65-8704-422D-804A-26EE4C9570D0}" sibTransId="{F60FBF14-F847-431E-AFEC-AF3ACF8579F4}"/>
    <dgm:cxn modelId="{DAA9DCEA-6B2E-4BF8-A421-B65C852362F1}" srcId="{D48F3114-733B-43AE-B865-B61F0A274F40}" destId="{E6FDC21A-113C-4493-863F-68C6AAE8C5E4}" srcOrd="0" destOrd="0" parTransId="{02B9843D-4DFD-4EF2-99E0-9B2400886673}" sibTransId="{AA7666C1-8706-4EDE-B75E-9E6A3E09A35C}"/>
    <dgm:cxn modelId="{2117C49A-E93C-4E8C-B646-ADDDA933BAAF}" srcId="{C2DBF1F7-CCF8-480A-A4E3-DB13261DECCE}" destId="{C2AFA215-95DE-419C-9879-27B69A00809F}" srcOrd="1" destOrd="0" parTransId="{ADFF7A53-F721-47CE-9B0D-6BDCBDCAB3DC}" sibTransId="{4234CB32-E497-45A3-A675-EE0228404157}"/>
    <dgm:cxn modelId="{C65CFD6C-106F-40E6-9905-7C9A81C13833}" type="presOf" srcId="{80B66A2A-FAC3-4D4B-8197-943A9602B9C0}" destId="{ABCC6B5B-0174-45C0-B32F-62437CAFD487}" srcOrd="0" destOrd="0" presId="urn:microsoft.com/office/officeart/2005/8/layout/vList5"/>
    <dgm:cxn modelId="{14E06F44-49DE-44AA-98E4-34BB7B12892E}" type="presOf" srcId="{97883346-A8BE-4B61-A04F-92BF485F861A}" destId="{ABCC6B5B-0174-45C0-B32F-62437CAFD487}" srcOrd="0" destOrd="1" presId="urn:microsoft.com/office/officeart/2005/8/layout/vList5"/>
    <dgm:cxn modelId="{8AAEA4CA-5AF1-4550-BD56-387D68368AA5}" type="presOf" srcId="{FAE2C75A-75AB-4D5B-B789-DED0EA168B30}" destId="{6BE050ED-496F-4413-A916-9D8203B8D61C}" srcOrd="0" destOrd="1" presId="urn:microsoft.com/office/officeart/2005/8/layout/vList5"/>
    <dgm:cxn modelId="{E0293B38-B624-42EA-A737-8C9B0B893077}" type="presOf" srcId="{79812606-7D12-49B6-9A3B-7B042F9B7BB7}" destId="{6BE050ED-496F-4413-A916-9D8203B8D61C}" srcOrd="0" destOrd="0" presId="urn:microsoft.com/office/officeart/2005/8/layout/vList5"/>
    <dgm:cxn modelId="{7BBF6C50-FDF4-4E7A-B2EA-DE0B22BF8EC3}" srcId="{F45534F3-8B05-4598-9568-5F45080DF501}" destId="{97883346-A8BE-4B61-A04F-92BF485F861A}" srcOrd="1" destOrd="0" parTransId="{2FBCAAF4-7EBE-43B4-8EFC-569A06B55DFE}" sibTransId="{B71031BE-943E-430F-85E4-88F735DFDA9C}"/>
    <dgm:cxn modelId="{BFFFEE73-480E-4C1A-AD4C-7E4474B256B6}" srcId="{C2DBF1F7-CCF8-480A-A4E3-DB13261DECCE}" destId="{D48F3114-733B-43AE-B865-B61F0A274F40}" srcOrd="2" destOrd="0" parTransId="{CBC8D189-E64C-4D75-908B-B34AAD547CCB}" sibTransId="{8791C188-5C7E-4667-92A5-BF15E002BCC9}"/>
    <dgm:cxn modelId="{0C891E75-2EF2-4EF8-913F-D26D85A2B2D5}" type="presOf" srcId="{C2AFA215-95DE-419C-9879-27B69A00809F}" destId="{30AFDC46-C26D-4D06-BFA4-A670DEA67841}" srcOrd="0" destOrd="0" presId="urn:microsoft.com/office/officeart/2005/8/layout/vList5"/>
    <dgm:cxn modelId="{FB681983-4496-4D60-A415-EF01489F4D9C}" type="presOf" srcId="{E6FDC21A-113C-4493-863F-68C6AAE8C5E4}" destId="{CAED6F67-B4E5-4181-A6FD-38898CB371E2}" srcOrd="0" destOrd="0" presId="urn:microsoft.com/office/officeart/2005/8/layout/vList5"/>
    <dgm:cxn modelId="{68D20E67-5550-499D-BB29-225ABCCF0ADD}" type="presOf" srcId="{B0B64862-7840-47BE-A572-C03C62127A76}" destId="{CAED6F67-B4E5-4181-A6FD-38898CB371E2}" srcOrd="0" destOrd="1" presId="urn:microsoft.com/office/officeart/2005/8/layout/vList5"/>
    <dgm:cxn modelId="{C3868931-746B-45FE-944E-B1BEAF1C4AC3}" type="presOf" srcId="{C2DBF1F7-CCF8-480A-A4E3-DB13261DECCE}" destId="{4C906247-EE6C-4E28-8C69-787CF22D7BCF}" srcOrd="0" destOrd="0" presId="urn:microsoft.com/office/officeart/2005/8/layout/vList5"/>
    <dgm:cxn modelId="{FD28A886-96F0-4FCC-8E6F-473F2BF7AA6E}" srcId="{D48F3114-733B-43AE-B865-B61F0A274F40}" destId="{B0B64862-7840-47BE-A572-C03C62127A76}" srcOrd="1" destOrd="0" parTransId="{E962596D-202A-4E94-A393-00630092628B}" sibTransId="{486ABD42-5E9D-4C88-8596-589D75F7C308}"/>
    <dgm:cxn modelId="{48B6D336-9664-4471-AECF-E8AF7F5225D1}" srcId="{C2AFA215-95DE-419C-9879-27B69A00809F}" destId="{FAE2C75A-75AB-4D5B-B789-DED0EA168B30}" srcOrd="1" destOrd="0" parTransId="{3D6F4F0B-2DEC-4A9D-827E-BDE44168E2B3}" sibTransId="{1617A433-F7B8-4D79-936C-642B15E8FE96}"/>
    <dgm:cxn modelId="{367AE5E5-A633-4A03-94AA-5061686A73D4}" type="presOf" srcId="{F8772760-9C23-4D80-853F-D0E08FE994B6}" destId="{6BE050ED-496F-4413-A916-9D8203B8D61C}" srcOrd="0" destOrd="2" presId="urn:microsoft.com/office/officeart/2005/8/layout/vList5"/>
    <dgm:cxn modelId="{4C38042E-EFFB-45EB-84FC-E8662B6225B1}" type="presParOf" srcId="{4C906247-EE6C-4E28-8C69-787CF22D7BCF}" destId="{33721169-0BCB-400A-A5EF-7822E12D7804}" srcOrd="0" destOrd="0" presId="urn:microsoft.com/office/officeart/2005/8/layout/vList5"/>
    <dgm:cxn modelId="{F1472D2E-DEEC-4157-839E-6E4F1DF23D8E}" type="presParOf" srcId="{33721169-0BCB-400A-A5EF-7822E12D7804}" destId="{F90ECD39-DD28-4C3E-8A27-95460F1684DA}" srcOrd="0" destOrd="0" presId="urn:microsoft.com/office/officeart/2005/8/layout/vList5"/>
    <dgm:cxn modelId="{72FD255A-6B44-4136-802A-441F59E9D9BD}" type="presParOf" srcId="{33721169-0BCB-400A-A5EF-7822E12D7804}" destId="{ABCC6B5B-0174-45C0-B32F-62437CAFD487}" srcOrd="1" destOrd="0" presId="urn:microsoft.com/office/officeart/2005/8/layout/vList5"/>
    <dgm:cxn modelId="{91F4129C-79E1-4FDA-9F09-F901ADA821A3}" type="presParOf" srcId="{4C906247-EE6C-4E28-8C69-787CF22D7BCF}" destId="{D8CA2ACC-DF61-4735-801A-214585C19253}" srcOrd="1" destOrd="0" presId="urn:microsoft.com/office/officeart/2005/8/layout/vList5"/>
    <dgm:cxn modelId="{092169DE-FC3D-44F7-BB8F-E3ACF8C65E8A}" type="presParOf" srcId="{4C906247-EE6C-4E28-8C69-787CF22D7BCF}" destId="{6F13DE36-DDF8-46EA-879A-7E346209E19D}" srcOrd="2" destOrd="0" presId="urn:microsoft.com/office/officeart/2005/8/layout/vList5"/>
    <dgm:cxn modelId="{E4C684B4-9168-48FC-BF3D-4BBF7BE89ABA}" type="presParOf" srcId="{6F13DE36-DDF8-46EA-879A-7E346209E19D}" destId="{30AFDC46-C26D-4D06-BFA4-A670DEA67841}" srcOrd="0" destOrd="0" presId="urn:microsoft.com/office/officeart/2005/8/layout/vList5"/>
    <dgm:cxn modelId="{59C333D2-1A96-46D2-9670-2272935FF0D5}" type="presParOf" srcId="{6F13DE36-DDF8-46EA-879A-7E346209E19D}" destId="{6BE050ED-496F-4413-A916-9D8203B8D61C}" srcOrd="1" destOrd="0" presId="urn:microsoft.com/office/officeart/2005/8/layout/vList5"/>
    <dgm:cxn modelId="{6FAE660B-5FD9-4C22-9980-F9AEE679B51E}" type="presParOf" srcId="{4C906247-EE6C-4E28-8C69-787CF22D7BCF}" destId="{84E51463-BF28-444E-83C8-64CA04EB7B23}" srcOrd="3" destOrd="0" presId="urn:microsoft.com/office/officeart/2005/8/layout/vList5"/>
    <dgm:cxn modelId="{3F7AE85E-B2D9-410D-90EC-B3A256CCDECF}" type="presParOf" srcId="{4C906247-EE6C-4E28-8C69-787CF22D7BCF}" destId="{F3D1C70B-1348-4A50-9C6D-071A5E7786BA}" srcOrd="4" destOrd="0" presId="urn:microsoft.com/office/officeart/2005/8/layout/vList5"/>
    <dgm:cxn modelId="{74DE3E21-5F81-42F5-8850-FAC7A67BDC89}" type="presParOf" srcId="{F3D1C70B-1348-4A50-9C6D-071A5E7786BA}" destId="{0504DA1C-AF00-4E45-9C76-E759685FAA32}" srcOrd="0" destOrd="0" presId="urn:microsoft.com/office/officeart/2005/8/layout/vList5"/>
    <dgm:cxn modelId="{67861670-FF75-43E9-BD1D-AAB4282E8B42}" type="presParOf" srcId="{F3D1C70B-1348-4A50-9C6D-071A5E7786BA}" destId="{CAED6F67-B4E5-4181-A6FD-38898CB371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B248C7-103D-419E-B379-F921723CDFFC}" type="doc">
      <dgm:prSet loTypeId="urn:diagrams.loki3.com/BracketList+Icon" loCatId="officeonline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B3CDEE1-75A0-4793-A89C-326920826B1D}">
      <dgm:prSet/>
      <dgm:spPr/>
      <dgm:t>
        <a:bodyPr/>
        <a:lstStyle/>
        <a:p>
          <a:pPr rtl="0"/>
          <a:r>
            <a:rPr lang="en-US" dirty="0" smtClean="0"/>
            <a:t>User objects</a:t>
          </a:r>
          <a:endParaRPr lang="en-US" dirty="0"/>
        </a:p>
      </dgm:t>
    </dgm:pt>
    <dgm:pt modelId="{993485D6-09CD-4734-BBFC-F5E9CEF79A74}" type="parTrans" cxnId="{1B9C774F-E7C2-4C3C-B9CD-74E8E58A0600}">
      <dgm:prSet/>
      <dgm:spPr/>
      <dgm:t>
        <a:bodyPr/>
        <a:lstStyle/>
        <a:p>
          <a:endParaRPr lang="en-US"/>
        </a:p>
      </dgm:t>
    </dgm:pt>
    <dgm:pt modelId="{47F981B2-362B-40C7-B157-FEA8978F9BB1}" type="sibTrans" cxnId="{1B9C774F-E7C2-4C3C-B9CD-74E8E58A0600}">
      <dgm:prSet/>
      <dgm:spPr/>
      <dgm:t>
        <a:bodyPr/>
        <a:lstStyle/>
        <a:p>
          <a:endParaRPr lang="en-US"/>
        </a:p>
      </dgm:t>
    </dgm:pt>
    <dgm:pt modelId="{FE4B2FD2-F6A7-4455-A88A-189BF20E66A6}">
      <dgm:prSet/>
      <dgm:spPr/>
      <dgm:t>
        <a:bodyPr/>
        <a:lstStyle/>
        <a:p>
          <a:pPr rtl="0"/>
          <a:r>
            <a:rPr lang="en-US" dirty="0" smtClean="0"/>
            <a:t>Temporary tables</a:t>
          </a:r>
          <a:endParaRPr lang="en-US" dirty="0"/>
        </a:p>
      </dgm:t>
    </dgm:pt>
    <dgm:pt modelId="{A393B1ED-36CE-4916-966D-55868053C258}" type="parTrans" cxnId="{35CCC029-EAC8-44DC-B6BC-0D53CF691CD1}">
      <dgm:prSet/>
      <dgm:spPr/>
      <dgm:t>
        <a:bodyPr/>
        <a:lstStyle/>
        <a:p>
          <a:endParaRPr lang="en-US"/>
        </a:p>
      </dgm:t>
    </dgm:pt>
    <dgm:pt modelId="{D09E152D-FAA9-4334-BC57-DCBD31797992}" type="sibTrans" cxnId="{35CCC029-EAC8-44DC-B6BC-0D53CF691CD1}">
      <dgm:prSet/>
      <dgm:spPr/>
      <dgm:t>
        <a:bodyPr/>
        <a:lstStyle/>
        <a:p>
          <a:endParaRPr lang="en-US"/>
        </a:p>
      </dgm:t>
    </dgm:pt>
    <dgm:pt modelId="{F5A81744-9F96-46A2-880D-3CE553526BA8}">
      <dgm:prSet/>
      <dgm:spPr/>
      <dgm:t>
        <a:bodyPr/>
        <a:lstStyle/>
        <a:p>
          <a:pPr rtl="0"/>
          <a:r>
            <a:rPr lang="en-US" dirty="0" smtClean="0"/>
            <a:t>Table variables</a:t>
          </a:r>
          <a:endParaRPr lang="en-US" dirty="0"/>
        </a:p>
      </dgm:t>
    </dgm:pt>
    <dgm:pt modelId="{E8A9548F-78B4-446C-A222-3F8B574D8E5C}" type="parTrans" cxnId="{3AFF2F9D-933C-431D-9316-641832D748D1}">
      <dgm:prSet/>
      <dgm:spPr/>
      <dgm:t>
        <a:bodyPr/>
        <a:lstStyle/>
        <a:p>
          <a:endParaRPr lang="en-US"/>
        </a:p>
      </dgm:t>
    </dgm:pt>
    <dgm:pt modelId="{3DFA6FE2-56F2-4247-8C9F-3EBE691762A7}" type="sibTrans" cxnId="{3AFF2F9D-933C-431D-9316-641832D748D1}">
      <dgm:prSet/>
      <dgm:spPr/>
      <dgm:t>
        <a:bodyPr/>
        <a:lstStyle/>
        <a:p>
          <a:endParaRPr lang="en-US"/>
        </a:p>
      </dgm:t>
    </dgm:pt>
    <dgm:pt modelId="{86D65986-0DCC-4F92-BB8D-B182EE555819}">
      <dgm:prSet/>
      <dgm:spPr/>
      <dgm:t>
        <a:bodyPr/>
        <a:lstStyle/>
        <a:p>
          <a:pPr rtl="0"/>
          <a:r>
            <a:rPr lang="en-US" dirty="0" smtClean="0"/>
            <a:t>User defined objects</a:t>
          </a:r>
          <a:endParaRPr lang="en-US" dirty="0"/>
        </a:p>
      </dgm:t>
    </dgm:pt>
    <dgm:pt modelId="{8EB6F6D5-29CC-40C8-98B1-DA7F6280F15C}" type="parTrans" cxnId="{B34F0FFA-3D48-4837-A58B-6DECC8075D02}">
      <dgm:prSet/>
      <dgm:spPr/>
      <dgm:t>
        <a:bodyPr/>
        <a:lstStyle/>
        <a:p>
          <a:endParaRPr lang="en-US"/>
        </a:p>
      </dgm:t>
    </dgm:pt>
    <dgm:pt modelId="{0CCFD250-57E2-42FC-95DF-388D50447AC8}" type="sibTrans" cxnId="{B34F0FFA-3D48-4837-A58B-6DECC8075D02}">
      <dgm:prSet/>
      <dgm:spPr/>
      <dgm:t>
        <a:bodyPr/>
        <a:lstStyle/>
        <a:p>
          <a:endParaRPr lang="en-US"/>
        </a:p>
      </dgm:t>
    </dgm:pt>
    <dgm:pt modelId="{1F073FFD-31D7-4A12-A681-892E2EBAA3F4}">
      <dgm:prSet/>
      <dgm:spPr/>
      <dgm:t>
        <a:bodyPr/>
        <a:lstStyle/>
        <a:p>
          <a:pPr rtl="0"/>
          <a:r>
            <a:rPr lang="en-US" dirty="0" smtClean="0"/>
            <a:t>Internal objects</a:t>
          </a:r>
          <a:endParaRPr lang="en-US" dirty="0"/>
        </a:p>
      </dgm:t>
    </dgm:pt>
    <dgm:pt modelId="{57D87F89-83AD-44C5-9AA7-3DD95E0A76D5}" type="parTrans" cxnId="{A6D370D0-2BCC-44F0-8268-B8C2A9570A34}">
      <dgm:prSet/>
      <dgm:spPr/>
      <dgm:t>
        <a:bodyPr/>
        <a:lstStyle/>
        <a:p>
          <a:endParaRPr lang="en-US"/>
        </a:p>
      </dgm:t>
    </dgm:pt>
    <dgm:pt modelId="{946219A8-B49C-4D07-80EB-E14285327AE9}" type="sibTrans" cxnId="{A6D370D0-2BCC-44F0-8268-B8C2A9570A34}">
      <dgm:prSet/>
      <dgm:spPr/>
      <dgm:t>
        <a:bodyPr/>
        <a:lstStyle/>
        <a:p>
          <a:endParaRPr lang="en-US"/>
        </a:p>
      </dgm:t>
    </dgm:pt>
    <dgm:pt modelId="{EDBD8269-9B86-4C27-BDD8-CB2D003E418C}">
      <dgm:prSet/>
      <dgm:spPr/>
      <dgm:t>
        <a:bodyPr/>
        <a:lstStyle/>
        <a:p>
          <a:pPr rtl="0"/>
          <a:r>
            <a:rPr lang="en-US" dirty="0" smtClean="0"/>
            <a:t>Sorts</a:t>
          </a:r>
          <a:endParaRPr lang="en-US" dirty="0"/>
        </a:p>
      </dgm:t>
    </dgm:pt>
    <dgm:pt modelId="{C932025E-62F7-489D-9D87-A681355C7BDA}" type="parTrans" cxnId="{03CA738B-916B-4C38-ABB4-E99EF9C5D846}">
      <dgm:prSet/>
      <dgm:spPr/>
      <dgm:t>
        <a:bodyPr/>
        <a:lstStyle/>
        <a:p>
          <a:endParaRPr lang="en-US"/>
        </a:p>
      </dgm:t>
    </dgm:pt>
    <dgm:pt modelId="{AFD51C61-3144-43D7-9936-729C7711E459}" type="sibTrans" cxnId="{03CA738B-916B-4C38-ABB4-E99EF9C5D846}">
      <dgm:prSet/>
      <dgm:spPr/>
      <dgm:t>
        <a:bodyPr/>
        <a:lstStyle/>
        <a:p>
          <a:endParaRPr lang="en-US"/>
        </a:p>
      </dgm:t>
    </dgm:pt>
    <dgm:pt modelId="{B65D4C15-3E83-4116-8D1B-DAD0EDEAD19A}">
      <dgm:prSet/>
      <dgm:spPr/>
      <dgm:t>
        <a:bodyPr/>
        <a:lstStyle/>
        <a:p>
          <a:pPr rtl="0"/>
          <a:r>
            <a:rPr lang="en-US" dirty="0" smtClean="0"/>
            <a:t>Work tables</a:t>
          </a:r>
          <a:endParaRPr lang="en-US" dirty="0"/>
        </a:p>
      </dgm:t>
    </dgm:pt>
    <dgm:pt modelId="{0C9FDF9B-E7B4-4111-82B8-5794F562565C}" type="parTrans" cxnId="{F9BA04A8-3A59-4CA5-A055-8C3341BBBBD5}">
      <dgm:prSet/>
      <dgm:spPr/>
      <dgm:t>
        <a:bodyPr/>
        <a:lstStyle/>
        <a:p>
          <a:endParaRPr lang="en-US"/>
        </a:p>
      </dgm:t>
    </dgm:pt>
    <dgm:pt modelId="{6E9A872D-337E-4867-965C-7BE5D837B040}" type="sibTrans" cxnId="{F9BA04A8-3A59-4CA5-A055-8C3341BBBBD5}">
      <dgm:prSet/>
      <dgm:spPr/>
      <dgm:t>
        <a:bodyPr/>
        <a:lstStyle/>
        <a:p>
          <a:endParaRPr lang="en-US"/>
        </a:p>
      </dgm:t>
    </dgm:pt>
    <dgm:pt modelId="{FF815C68-2909-4FA1-9B3F-8AB0AF27B6EB}">
      <dgm:prSet/>
      <dgm:spPr/>
      <dgm:t>
        <a:bodyPr/>
        <a:lstStyle/>
        <a:p>
          <a:pPr rtl="0"/>
          <a:r>
            <a:rPr lang="en-US" dirty="0" smtClean="0"/>
            <a:t>Workfiles</a:t>
          </a:r>
          <a:endParaRPr lang="en-US" dirty="0"/>
        </a:p>
      </dgm:t>
    </dgm:pt>
    <dgm:pt modelId="{4F722656-E4FF-4B49-9782-E2D7E004655E}" type="parTrans" cxnId="{FE9C1278-2F00-4873-B637-73F5087029CA}">
      <dgm:prSet/>
      <dgm:spPr/>
      <dgm:t>
        <a:bodyPr/>
        <a:lstStyle/>
        <a:p>
          <a:endParaRPr lang="en-US"/>
        </a:p>
      </dgm:t>
    </dgm:pt>
    <dgm:pt modelId="{8083BA54-C72C-4CD9-AB44-2FB55F44B2E3}" type="sibTrans" cxnId="{FE9C1278-2F00-4873-B637-73F5087029CA}">
      <dgm:prSet/>
      <dgm:spPr/>
      <dgm:t>
        <a:bodyPr/>
        <a:lstStyle/>
        <a:p>
          <a:endParaRPr lang="en-US"/>
        </a:p>
      </dgm:t>
    </dgm:pt>
    <dgm:pt modelId="{59C6AFA3-E637-440D-B962-01C1BCE30DD7}">
      <dgm:prSet/>
      <dgm:spPr/>
      <dgm:t>
        <a:bodyPr/>
        <a:lstStyle/>
        <a:p>
          <a:pPr rtl="0"/>
          <a:r>
            <a:rPr lang="en-US" dirty="0" smtClean="0"/>
            <a:t>TVF return values</a:t>
          </a:r>
          <a:endParaRPr lang="en-US" dirty="0"/>
        </a:p>
      </dgm:t>
    </dgm:pt>
    <dgm:pt modelId="{D9B57BEB-14C6-4F22-BA2E-D635C4585E37}" type="parTrans" cxnId="{D75D9D8E-E813-4D35-86CD-65B26235DEFF}">
      <dgm:prSet/>
      <dgm:spPr/>
      <dgm:t>
        <a:bodyPr/>
        <a:lstStyle/>
        <a:p>
          <a:endParaRPr lang="en-US"/>
        </a:p>
      </dgm:t>
    </dgm:pt>
    <dgm:pt modelId="{A2DBDBC2-DCD9-4CEC-8ADE-81AC347A065B}" type="sibTrans" cxnId="{D75D9D8E-E813-4D35-86CD-65B26235DEFF}">
      <dgm:prSet/>
      <dgm:spPr/>
      <dgm:t>
        <a:bodyPr/>
        <a:lstStyle/>
        <a:p>
          <a:endParaRPr lang="en-US"/>
        </a:p>
      </dgm:t>
    </dgm:pt>
    <dgm:pt modelId="{A1B6A992-7823-4406-A37A-93B4F11A6FA7}">
      <dgm:prSet/>
      <dgm:spPr/>
      <dgm:t>
        <a:bodyPr/>
        <a:lstStyle/>
        <a:p>
          <a:pPr rtl="0"/>
          <a:r>
            <a:rPr lang="en-US" dirty="0" smtClean="0"/>
            <a:t>Table valued parameters</a:t>
          </a:r>
          <a:endParaRPr lang="en-US" dirty="0"/>
        </a:p>
      </dgm:t>
    </dgm:pt>
    <dgm:pt modelId="{3E7A490D-4A7B-477C-AA81-8569EFB848C9}" type="parTrans" cxnId="{86AE9ABB-D2A7-4FBD-A235-236EA11E1743}">
      <dgm:prSet/>
      <dgm:spPr/>
      <dgm:t>
        <a:bodyPr/>
        <a:lstStyle/>
        <a:p>
          <a:endParaRPr lang="en-US"/>
        </a:p>
      </dgm:t>
    </dgm:pt>
    <dgm:pt modelId="{CFF68B48-91A5-4947-8824-BDB80D5F2CA5}" type="sibTrans" cxnId="{86AE9ABB-D2A7-4FBD-A235-236EA11E1743}">
      <dgm:prSet/>
      <dgm:spPr/>
      <dgm:t>
        <a:bodyPr/>
        <a:lstStyle/>
        <a:p>
          <a:endParaRPr lang="en-US"/>
        </a:p>
      </dgm:t>
    </dgm:pt>
    <dgm:pt modelId="{39CA45FC-6119-4DE5-8705-ED1BE1740D98}">
      <dgm:prSet/>
      <dgm:spPr/>
      <dgm:t>
        <a:bodyPr/>
        <a:lstStyle/>
        <a:p>
          <a:pPr rtl="0"/>
          <a:r>
            <a:rPr lang="en-US" dirty="0" smtClean="0"/>
            <a:t>Temporary procedures</a:t>
          </a:r>
          <a:endParaRPr lang="en-US" dirty="0"/>
        </a:p>
      </dgm:t>
    </dgm:pt>
    <dgm:pt modelId="{3E7589E3-5E62-4ACF-BADF-4FAEC6C9022D}" type="parTrans" cxnId="{A2A148D1-E548-4FB2-93FB-BD081E26411F}">
      <dgm:prSet/>
      <dgm:spPr/>
      <dgm:t>
        <a:bodyPr/>
        <a:lstStyle/>
        <a:p>
          <a:endParaRPr lang="en-US"/>
        </a:p>
      </dgm:t>
    </dgm:pt>
    <dgm:pt modelId="{7FF2C5DA-7EC1-4528-A120-CCF7E8762AD5}" type="sibTrans" cxnId="{A2A148D1-E548-4FB2-93FB-BD081E26411F}">
      <dgm:prSet/>
      <dgm:spPr/>
      <dgm:t>
        <a:bodyPr/>
        <a:lstStyle/>
        <a:p>
          <a:endParaRPr lang="en-US"/>
        </a:p>
      </dgm:t>
    </dgm:pt>
    <dgm:pt modelId="{335788B8-F9C4-46AA-8ED6-9951E9DA6F56}">
      <dgm:prSet/>
      <dgm:spPr/>
      <dgm:t>
        <a:bodyPr/>
        <a:lstStyle/>
        <a:p>
          <a:pPr rtl="0"/>
          <a:r>
            <a:rPr lang="en-US" b="0" dirty="0" smtClean="0"/>
            <a:t>Version store</a:t>
          </a:r>
          <a:endParaRPr lang="en-US" b="0" dirty="0"/>
        </a:p>
      </dgm:t>
    </dgm:pt>
    <dgm:pt modelId="{3B9A9CCF-B62B-43E7-8210-FF6583E9B63C}" type="parTrans" cxnId="{0ADE9948-795D-485C-8F32-6D7F6616467D}">
      <dgm:prSet/>
      <dgm:spPr/>
      <dgm:t>
        <a:bodyPr/>
        <a:lstStyle/>
        <a:p>
          <a:endParaRPr lang="en-US"/>
        </a:p>
      </dgm:t>
    </dgm:pt>
    <dgm:pt modelId="{D6C6FD59-387C-4688-BE09-69DDD7C468BC}" type="sibTrans" cxnId="{0ADE9948-795D-485C-8F32-6D7F6616467D}">
      <dgm:prSet/>
      <dgm:spPr/>
      <dgm:t>
        <a:bodyPr/>
        <a:lstStyle/>
        <a:p>
          <a:endParaRPr lang="en-US"/>
        </a:p>
      </dgm:t>
    </dgm:pt>
    <dgm:pt modelId="{7772F27A-6AC7-4959-9DB9-F8656047C7A7}" type="pres">
      <dgm:prSet presAssocID="{E8B248C7-103D-419E-B379-F921723CDF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00CFF9-86F4-4DCC-9C9C-7700BB781D9C}" type="pres">
      <dgm:prSet presAssocID="{DB3CDEE1-75A0-4793-A89C-326920826B1D}" presName="linNode" presStyleCnt="0"/>
      <dgm:spPr/>
      <dgm:t>
        <a:bodyPr/>
        <a:lstStyle/>
        <a:p>
          <a:endParaRPr lang="en-US"/>
        </a:p>
      </dgm:t>
    </dgm:pt>
    <dgm:pt modelId="{CA3A7474-4D81-49C0-BE7C-D74EB5C2DC52}" type="pres">
      <dgm:prSet presAssocID="{DB3CDEE1-75A0-4793-A89C-326920826B1D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9C7B4-6B30-4A69-AD12-07981CD2DAC8}" type="pres">
      <dgm:prSet presAssocID="{DB3CDEE1-75A0-4793-A89C-326920826B1D}" presName="bracket" presStyleLbl="parChTrans1D1" presStyleIdx="0" presStyleCnt="2"/>
      <dgm:spPr/>
      <dgm:t>
        <a:bodyPr/>
        <a:lstStyle/>
        <a:p>
          <a:endParaRPr lang="en-US"/>
        </a:p>
      </dgm:t>
    </dgm:pt>
    <dgm:pt modelId="{EEE1B7B5-ED11-4960-9814-D916A347C880}" type="pres">
      <dgm:prSet presAssocID="{DB3CDEE1-75A0-4793-A89C-326920826B1D}" presName="spH" presStyleCnt="0"/>
      <dgm:spPr/>
      <dgm:t>
        <a:bodyPr/>
        <a:lstStyle/>
        <a:p>
          <a:endParaRPr lang="en-US"/>
        </a:p>
      </dgm:t>
    </dgm:pt>
    <dgm:pt modelId="{933AC0D9-EEAD-4FFD-B780-AA524C0A59F3}" type="pres">
      <dgm:prSet presAssocID="{DB3CDEE1-75A0-4793-A89C-326920826B1D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9EA75-2203-4B66-A29F-64B996D7A985}" type="pres">
      <dgm:prSet presAssocID="{47F981B2-362B-40C7-B157-FEA8978F9BB1}" presName="spV" presStyleCnt="0"/>
      <dgm:spPr/>
      <dgm:t>
        <a:bodyPr/>
        <a:lstStyle/>
        <a:p>
          <a:endParaRPr lang="en-US"/>
        </a:p>
      </dgm:t>
    </dgm:pt>
    <dgm:pt modelId="{A72BFDC9-F3FE-4624-9578-702EEDD3FED8}" type="pres">
      <dgm:prSet presAssocID="{1F073FFD-31D7-4A12-A681-892E2EBAA3F4}" presName="linNode" presStyleCnt="0"/>
      <dgm:spPr/>
      <dgm:t>
        <a:bodyPr/>
        <a:lstStyle/>
        <a:p>
          <a:endParaRPr lang="en-US"/>
        </a:p>
      </dgm:t>
    </dgm:pt>
    <dgm:pt modelId="{C6371F65-6936-4E3C-A351-CFB6C014BB73}" type="pres">
      <dgm:prSet presAssocID="{1F073FFD-31D7-4A12-A681-892E2EBAA3F4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12FC0-5FC9-47E7-8C28-CC9729EFA5B0}" type="pres">
      <dgm:prSet presAssocID="{1F073FFD-31D7-4A12-A681-892E2EBAA3F4}" presName="bracket" presStyleLbl="parChTrans1D1" presStyleIdx="1" presStyleCnt="2"/>
      <dgm:spPr/>
      <dgm:t>
        <a:bodyPr/>
        <a:lstStyle/>
        <a:p>
          <a:endParaRPr lang="en-US"/>
        </a:p>
      </dgm:t>
    </dgm:pt>
    <dgm:pt modelId="{1D051437-FCC8-496B-966A-090DFDB19623}" type="pres">
      <dgm:prSet presAssocID="{1F073FFD-31D7-4A12-A681-892E2EBAA3F4}" presName="spH" presStyleCnt="0"/>
      <dgm:spPr/>
      <dgm:t>
        <a:bodyPr/>
        <a:lstStyle/>
        <a:p>
          <a:endParaRPr lang="en-US"/>
        </a:p>
      </dgm:t>
    </dgm:pt>
    <dgm:pt modelId="{F0792EEA-4310-4B79-9C09-8534D35676BB}" type="pres">
      <dgm:prSet presAssocID="{1F073FFD-31D7-4A12-A681-892E2EBAA3F4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AFCDF6-41FF-4E3E-A94B-6F665F48C99A}" type="presOf" srcId="{A1B6A992-7823-4406-A37A-93B4F11A6FA7}" destId="{933AC0D9-EEAD-4FFD-B780-AA524C0A59F3}" srcOrd="0" destOrd="3" presId="urn:diagrams.loki3.com/BracketList+Icon"/>
    <dgm:cxn modelId="{03CA738B-916B-4C38-ABB4-E99EF9C5D846}" srcId="{1F073FFD-31D7-4A12-A681-892E2EBAA3F4}" destId="{EDBD8269-9B86-4C27-BDD8-CB2D003E418C}" srcOrd="0" destOrd="0" parTransId="{C932025E-62F7-489D-9D87-A681355C7BDA}" sibTransId="{AFD51C61-3144-43D7-9936-729C7711E459}"/>
    <dgm:cxn modelId="{35CCC029-EAC8-44DC-B6BC-0D53CF691CD1}" srcId="{DB3CDEE1-75A0-4793-A89C-326920826B1D}" destId="{FE4B2FD2-F6A7-4455-A88A-189BF20E66A6}" srcOrd="0" destOrd="0" parTransId="{A393B1ED-36CE-4916-966D-55868053C258}" sibTransId="{D09E152D-FAA9-4334-BC57-DCBD31797992}"/>
    <dgm:cxn modelId="{B34F0FFA-3D48-4837-A58B-6DECC8075D02}" srcId="{DB3CDEE1-75A0-4793-A89C-326920826B1D}" destId="{86D65986-0DCC-4F92-BB8D-B182EE555819}" srcOrd="3" destOrd="0" parTransId="{8EB6F6D5-29CC-40C8-98B1-DA7F6280F15C}" sibTransId="{0CCFD250-57E2-42FC-95DF-388D50447AC8}"/>
    <dgm:cxn modelId="{FE9C1278-2F00-4873-B637-73F5087029CA}" srcId="{1F073FFD-31D7-4A12-A681-892E2EBAA3F4}" destId="{FF815C68-2909-4FA1-9B3F-8AB0AF27B6EB}" srcOrd="2" destOrd="0" parTransId="{4F722656-E4FF-4B49-9782-E2D7E004655E}" sibTransId="{8083BA54-C72C-4CD9-AB44-2FB55F44B2E3}"/>
    <dgm:cxn modelId="{1CB702C2-F278-4CF5-8157-A14E1863864D}" type="presOf" srcId="{FE4B2FD2-F6A7-4455-A88A-189BF20E66A6}" destId="{933AC0D9-EEAD-4FFD-B780-AA524C0A59F3}" srcOrd="0" destOrd="0" presId="urn:diagrams.loki3.com/BracketList+Icon"/>
    <dgm:cxn modelId="{9C74C94E-2941-4511-8557-67D237362C7A}" type="presOf" srcId="{EDBD8269-9B86-4C27-BDD8-CB2D003E418C}" destId="{F0792EEA-4310-4B79-9C09-8534D35676BB}" srcOrd="0" destOrd="0" presId="urn:diagrams.loki3.com/BracketList+Icon"/>
    <dgm:cxn modelId="{CF03BB8A-9721-45BB-BF66-B8F57119DF6B}" type="presOf" srcId="{39CA45FC-6119-4DE5-8705-ED1BE1740D98}" destId="{933AC0D9-EEAD-4FFD-B780-AA524C0A59F3}" srcOrd="0" destOrd="4" presId="urn:diagrams.loki3.com/BracketList+Icon"/>
    <dgm:cxn modelId="{BB1785B1-DB41-49BA-910C-7C308CDB84CA}" type="presOf" srcId="{FF815C68-2909-4FA1-9B3F-8AB0AF27B6EB}" destId="{F0792EEA-4310-4B79-9C09-8534D35676BB}" srcOrd="0" destOrd="2" presId="urn:diagrams.loki3.com/BracketList+Icon"/>
    <dgm:cxn modelId="{7DEC9312-4B3A-419C-A0E8-5DC98FE804AC}" type="presOf" srcId="{59C6AFA3-E637-440D-B962-01C1BCE30DD7}" destId="{933AC0D9-EEAD-4FFD-B780-AA524C0A59F3}" srcOrd="0" destOrd="2" presId="urn:diagrams.loki3.com/BracketList+Icon"/>
    <dgm:cxn modelId="{A2A148D1-E548-4FB2-93FB-BD081E26411F}" srcId="{DB3CDEE1-75A0-4793-A89C-326920826B1D}" destId="{39CA45FC-6119-4DE5-8705-ED1BE1740D98}" srcOrd="2" destOrd="0" parTransId="{3E7589E3-5E62-4ACF-BADF-4FAEC6C9022D}" sibTransId="{7FF2C5DA-7EC1-4528-A120-CCF7E8762AD5}"/>
    <dgm:cxn modelId="{FAB605B3-1F09-4A5C-B26C-CC2FEBB7235F}" type="presOf" srcId="{F5A81744-9F96-46A2-880D-3CE553526BA8}" destId="{933AC0D9-EEAD-4FFD-B780-AA524C0A59F3}" srcOrd="0" destOrd="1" presId="urn:diagrams.loki3.com/BracketList+Icon"/>
    <dgm:cxn modelId="{0ADE9948-795D-485C-8F32-6D7F6616467D}" srcId="{1F073FFD-31D7-4A12-A681-892E2EBAA3F4}" destId="{335788B8-F9C4-46AA-8ED6-9951E9DA6F56}" srcOrd="3" destOrd="0" parTransId="{3B9A9CCF-B62B-43E7-8210-FF6583E9B63C}" sibTransId="{D6C6FD59-387C-4688-BE09-69DDD7C468BC}"/>
    <dgm:cxn modelId="{A6D370D0-2BCC-44F0-8268-B8C2A9570A34}" srcId="{E8B248C7-103D-419E-B379-F921723CDFFC}" destId="{1F073FFD-31D7-4A12-A681-892E2EBAA3F4}" srcOrd="1" destOrd="0" parTransId="{57D87F89-83AD-44C5-9AA7-3DD95E0A76D5}" sibTransId="{946219A8-B49C-4D07-80EB-E14285327AE9}"/>
    <dgm:cxn modelId="{1829F4E7-ECE6-4008-91B0-9D62A8758668}" type="presOf" srcId="{B65D4C15-3E83-4116-8D1B-DAD0EDEAD19A}" destId="{F0792EEA-4310-4B79-9C09-8534D35676BB}" srcOrd="0" destOrd="1" presId="urn:diagrams.loki3.com/BracketList+Icon"/>
    <dgm:cxn modelId="{AC9A8535-FD75-4B11-9752-29301A6180EE}" type="presOf" srcId="{86D65986-0DCC-4F92-BB8D-B182EE555819}" destId="{933AC0D9-EEAD-4FFD-B780-AA524C0A59F3}" srcOrd="0" destOrd="5" presId="urn:diagrams.loki3.com/BracketList+Icon"/>
    <dgm:cxn modelId="{3AFF2F9D-933C-431D-9316-641832D748D1}" srcId="{DB3CDEE1-75A0-4793-A89C-326920826B1D}" destId="{F5A81744-9F96-46A2-880D-3CE553526BA8}" srcOrd="1" destOrd="0" parTransId="{E8A9548F-78B4-446C-A222-3F8B574D8E5C}" sibTransId="{3DFA6FE2-56F2-4247-8C9F-3EBE691762A7}"/>
    <dgm:cxn modelId="{86AE9ABB-D2A7-4FBD-A235-236EA11E1743}" srcId="{F5A81744-9F96-46A2-880D-3CE553526BA8}" destId="{A1B6A992-7823-4406-A37A-93B4F11A6FA7}" srcOrd="1" destOrd="0" parTransId="{3E7A490D-4A7B-477C-AA81-8569EFB848C9}" sibTransId="{CFF68B48-91A5-4947-8824-BDB80D5F2CA5}"/>
    <dgm:cxn modelId="{D75D9D8E-E813-4D35-86CD-65B26235DEFF}" srcId="{F5A81744-9F96-46A2-880D-3CE553526BA8}" destId="{59C6AFA3-E637-440D-B962-01C1BCE30DD7}" srcOrd="0" destOrd="0" parTransId="{D9B57BEB-14C6-4F22-BA2E-D635C4585E37}" sibTransId="{A2DBDBC2-DCD9-4CEC-8ADE-81AC347A065B}"/>
    <dgm:cxn modelId="{F9BA04A8-3A59-4CA5-A055-8C3341BBBBD5}" srcId="{1F073FFD-31D7-4A12-A681-892E2EBAA3F4}" destId="{B65D4C15-3E83-4116-8D1B-DAD0EDEAD19A}" srcOrd="1" destOrd="0" parTransId="{0C9FDF9B-E7B4-4111-82B8-5794F562565C}" sibTransId="{6E9A872D-337E-4867-965C-7BE5D837B040}"/>
    <dgm:cxn modelId="{07AC76C3-41BB-4CA0-A457-DE1B52E51DC8}" type="presOf" srcId="{E8B248C7-103D-419E-B379-F921723CDFFC}" destId="{7772F27A-6AC7-4959-9DB9-F8656047C7A7}" srcOrd="0" destOrd="0" presId="urn:diagrams.loki3.com/BracketList+Icon"/>
    <dgm:cxn modelId="{1B9C774F-E7C2-4C3C-B9CD-74E8E58A0600}" srcId="{E8B248C7-103D-419E-B379-F921723CDFFC}" destId="{DB3CDEE1-75A0-4793-A89C-326920826B1D}" srcOrd="0" destOrd="0" parTransId="{993485D6-09CD-4734-BBFC-F5E9CEF79A74}" sibTransId="{47F981B2-362B-40C7-B157-FEA8978F9BB1}"/>
    <dgm:cxn modelId="{41642C48-9FB5-44AF-B6DE-69E464C48355}" type="presOf" srcId="{335788B8-F9C4-46AA-8ED6-9951E9DA6F56}" destId="{F0792EEA-4310-4B79-9C09-8534D35676BB}" srcOrd="0" destOrd="3" presId="urn:diagrams.loki3.com/BracketList+Icon"/>
    <dgm:cxn modelId="{CDED893B-8C81-4A01-8032-EE0CB57F6D0C}" type="presOf" srcId="{1F073FFD-31D7-4A12-A681-892E2EBAA3F4}" destId="{C6371F65-6936-4E3C-A351-CFB6C014BB73}" srcOrd="0" destOrd="0" presId="urn:diagrams.loki3.com/BracketList+Icon"/>
    <dgm:cxn modelId="{5A02D53D-115C-4C6C-8A6E-8231A45E5CD3}" type="presOf" srcId="{DB3CDEE1-75A0-4793-A89C-326920826B1D}" destId="{CA3A7474-4D81-49C0-BE7C-D74EB5C2DC52}" srcOrd="0" destOrd="0" presId="urn:diagrams.loki3.com/BracketList+Icon"/>
    <dgm:cxn modelId="{3D6D2767-4D00-4EFA-90C9-357C50E04032}" type="presParOf" srcId="{7772F27A-6AC7-4959-9DB9-F8656047C7A7}" destId="{8A00CFF9-86F4-4DCC-9C9C-7700BB781D9C}" srcOrd="0" destOrd="0" presId="urn:diagrams.loki3.com/BracketList+Icon"/>
    <dgm:cxn modelId="{D522E6D2-8F67-426B-A894-288482DC1546}" type="presParOf" srcId="{8A00CFF9-86F4-4DCC-9C9C-7700BB781D9C}" destId="{CA3A7474-4D81-49C0-BE7C-D74EB5C2DC52}" srcOrd="0" destOrd="0" presId="urn:diagrams.loki3.com/BracketList+Icon"/>
    <dgm:cxn modelId="{627B6112-9DDC-4F0B-8739-68D443D8B537}" type="presParOf" srcId="{8A00CFF9-86F4-4DCC-9C9C-7700BB781D9C}" destId="{29A9C7B4-6B30-4A69-AD12-07981CD2DAC8}" srcOrd="1" destOrd="0" presId="urn:diagrams.loki3.com/BracketList+Icon"/>
    <dgm:cxn modelId="{D14A6097-5457-492E-9BAA-DA49039C8AA7}" type="presParOf" srcId="{8A00CFF9-86F4-4DCC-9C9C-7700BB781D9C}" destId="{EEE1B7B5-ED11-4960-9814-D916A347C880}" srcOrd="2" destOrd="0" presId="urn:diagrams.loki3.com/BracketList+Icon"/>
    <dgm:cxn modelId="{7F0D8103-D0B4-4847-A104-DD99965F8699}" type="presParOf" srcId="{8A00CFF9-86F4-4DCC-9C9C-7700BB781D9C}" destId="{933AC0D9-EEAD-4FFD-B780-AA524C0A59F3}" srcOrd="3" destOrd="0" presId="urn:diagrams.loki3.com/BracketList+Icon"/>
    <dgm:cxn modelId="{64B81298-1703-4060-99B1-16BF8ED38107}" type="presParOf" srcId="{7772F27A-6AC7-4959-9DB9-F8656047C7A7}" destId="{EEB9EA75-2203-4B66-A29F-64B996D7A985}" srcOrd="1" destOrd="0" presId="urn:diagrams.loki3.com/BracketList+Icon"/>
    <dgm:cxn modelId="{D77252AA-6AD6-4CB0-ABA5-E3300B1C5B1B}" type="presParOf" srcId="{7772F27A-6AC7-4959-9DB9-F8656047C7A7}" destId="{A72BFDC9-F3FE-4624-9578-702EEDD3FED8}" srcOrd="2" destOrd="0" presId="urn:diagrams.loki3.com/BracketList+Icon"/>
    <dgm:cxn modelId="{55E26929-885C-4AE6-8BB4-764EF5F58EFB}" type="presParOf" srcId="{A72BFDC9-F3FE-4624-9578-702EEDD3FED8}" destId="{C6371F65-6936-4E3C-A351-CFB6C014BB73}" srcOrd="0" destOrd="0" presId="urn:diagrams.loki3.com/BracketList+Icon"/>
    <dgm:cxn modelId="{F6B2FCCD-4685-46AB-9CA5-E494BEE5F7AD}" type="presParOf" srcId="{A72BFDC9-F3FE-4624-9578-702EEDD3FED8}" destId="{10D12FC0-5FC9-47E7-8C28-CC9729EFA5B0}" srcOrd="1" destOrd="0" presId="urn:diagrams.loki3.com/BracketList+Icon"/>
    <dgm:cxn modelId="{DAFC2114-1E36-402D-94EB-051A68B29F07}" type="presParOf" srcId="{A72BFDC9-F3FE-4624-9578-702EEDD3FED8}" destId="{1D051437-FCC8-496B-966A-090DFDB19623}" srcOrd="2" destOrd="0" presId="urn:diagrams.loki3.com/BracketList+Icon"/>
    <dgm:cxn modelId="{98486566-CCBE-48F9-AC5A-430167DFDBC2}" type="presParOf" srcId="{A72BFDC9-F3FE-4624-9578-702EEDD3FED8}" destId="{F0792EEA-4310-4B79-9C09-8534D35676BB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81F6E8-84CB-4596-8B58-E0E485D66E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A7ACEA-6000-4A86-B483-AA331C39C79C}">
      <dgm:prSet/>
      <dgm:spPr/>
      <dgm:t>
        <a:bodyPr/>
        <a:lstStyle/>
        <a:p>
          <a:pPr rtl="0"/>
          <a:r>
            <a:rPr lang="en-US" dirty="0" smtClean="0"/>
            <a:t>Memory leaks can have many symptoms</a:t>
          </a:r>
          <a:endParaRPr lang="en-US" dirty="0"/>
        </a:p>
      </dgm:t>
    </dgm:pt>
    <dgm:pt modelId="{D32C8727-7BDB-42FA-8180-62135853BD6E}" type="parTrans" cxnId="{F4E86A13-B75D-48B1-BB35-DB90DB85122A}">
      <dgm:prSet/>
      <dgm:spPr/>
      <dgm:t>
        <a:bodyPr/>
        <a:lstStyle/>
        <a:p>
          <a:endParaRPr lang="en-US"/>
        </a:p>
      </dgm:t>
    </dgm:pt>
    <dgm:pt modelId="{E977FB86-B82F-42A6-B6D1-C595EDE7B5E8}" type="sibTrans" cxnId="{F4E86A13-B75D-48B1-BB35-DB90DB85122A}">
      <dgm:prSet/>
      <dgm:spPr/>
      <dgm:t>
        <a:bodyPr/>
        <a:lstStyle/>
        <a:p>
          <a:endParaRPr lang="en-US"/>
        </a:p>
      </dgm:t>
    </dgm:pt>
    <dgm:pt modelId="{30B4DCDD-B5BA-4FC6-A440-8527CEEE27B9}">
      <dgm:prSet/>
      <dgm:spPr/>
      <dgm:t>
        <a:bodyPr/>
        <a:lstStyle/>
        <a:p>
          <a:pPr rtl="0"/>
          <a:r>
            <a:rPr lang="en-US" dirty="0" smtClean="0"/>
            <a:t>Msg 701 – OOM error and ERRORLOG “dump”</a:t>
          </a:r>
          <a:endParaRPr lang="en-US" dirty="0"/>
        </a:p>
      </dgm:t>
    </dgm:pt>
    <dgm:pt modelId="{A80E8B2D-86AE-4CE2-BC82-AE6A315CFB00}" type="parTrans" cxnId="{1F8A28F6-4EFB-434D-A951-E4C57BECC423}">
      <dgm:prSet/>
      <dgm:spPr/>
      <dgm:t>
        <a:bodyPr/>
        <a:lstStyle/>
        <a:p>
          <a:endParaRPr lang="en-US"/>
        </a:p>
      </dgm:t>
    </dgm:pt>
    <dgm:pt modelId="{2FED6449-F01A-463F-90CF-D8B5DBAF2B93}" type="sibTrans" cxnId="{1F8A28F6-4EFB-434D-A951-E4C57BECC423}">
      <dgm:prSet/>
      <dgm:spPr/>
      <dgm:t>
        <a:bodyPr/>
        <a:lstStyle/>
        <a:p>
          <a:endParaRPr lang="en-US"/>
        </a:p>
      </dgm:t>
    </dgm:pt>
    <dgm:pt modelId="{2A6175DB-C30E-43FA-B3C6-48BE658AABCE}">
      <dgm:prSet/>
      <dgm:spPr/>
      <dgm:t>
        <a:bodyPr/>
        <a:lstStyle/>
        <a:p>
          <a:pPr rtl="0"/>
          <a:r>
            <a:rPr lang="en-US" dirty="0" smtClean="0"/>
            <a:t>High CPU (Resource Monitor)</a:t>
          </a:r>
          <a:endParaRPr lang="en-US" dirty="0"/>
        </a:p>
      </dgm:t>
    </dgm:pt>
    <dgm:pt modelId="{E1CA0674-187B-4EA1-B74A-AFE0DA3AE9F0}" type="parTrans" cxnId="{35DFF908-2622-41DB-B09F-A7EA385CF024}">
      <dgm:prSet/>
      <dgm:spPr/>
      <dgm:t>
        <a:bodyPr/>
        <a:lstStyle/>
        <a:p>
          <a:endParaRPr lang="en-US"/>
        </a:p>
      </dgm:t>
    </dgm:pt>
    <dgm:pt modelId="{3192C93C-072D-4984-87C3-1FFCC3003FDB}" type="sibTrans" cxnId="{35DFF908-2622-41DB-B09F-A7EA385CF024}">
      <dgm:prSet/>
      <dgm:spPr/>
      <dgm:t>
        <a:bodyPr/>
        <a:lstStyle/>
        <a:p>
          <a:endParaRPr lang="en-US"/>
        </a:p>
      </dgm:t>
    </dgm:pt>
    <dgm:pt modelId="{CDC5554F-299B-4AFF-96CE-41D89ECD9F7B}">
      <dgm:prSet/>
      <dgm:spPr/>
      <dgm:t>
        <a:bodyPr/>
        <a:lstStyle/>
        <a:p>
          <a:pPr rtl="0"/>
          <a:r>
            <a:rPr lang="en-US" dirty="0" smtClean="0"/>
            <a:t>Slow performance</a:t>
          </a:r>
          <a:endParaRPr lang="en-US" dirty="0"/>
        </a:p>
      </dgm:t>
    </dgm:pt>
    <dgm:pt modelId="{0F586E25-5A1A-45A0-991D-AD424F65C1BE}" type="parTrans" cxnId="{593C71D3-A5CF-4C44-9458-29AA703A3908}">
      <dgm:prSet/>
      <dgm:spPr/>
      <dgm:t>
        <a:bodyPr/>
        <a:lstStyle/>
        <a:p>
          <a:endParaRPr lang="en-US"/>
        </a:p>
      </dgm:t>
    </dgm:pt>
    <dgm:pt modelId="{929B8063-7F72-42DA-9C05-D0EC9BCBC392}" type="sibTrans" cxnId="{593C71D3-A5CF-4C44-9458-29AA703A3908}">
      <dgm:prSet/>
      <dgm:spPr/>
      <dgm:t>
        <a:bodyPr/>
        <a:lstStyle/>
        <a:p>
          <a:endParaRPr lang="en-US"/>
        </a:p>
      </dgm:t>
    </dgm:pt>
    <dgm:pt modelId="{A9EE5E9E-9E3F-46F6-9478-261F1927526F}">
      <dgm:prSet/>
      <dgm:spPr/>
      <dgm:t>
        <a:bodyPr/>
        <a:lstStyle/>
        <a:p>
          <a:pPr rtl="0"/>
          <a:r>
            <a:rPr lang="en-US" dirty="0" smtClean="0"/>
            <a:t>Clerks and Objects are the key</a:t>
          </a:r>
          <a:endParaRPr lang="en-US" dirty="0"/>
        </a:p>
      </dgm:t>
    </dgm:pt>
    <dgm:pt modelId="{F032F92A-61A2-4B30-852C-E89FAD986178}" type="parTrans" cxnId="{1616518A-23D2-49D4-BCA9-59E4A974D540}">
      <dgm:prSet/>
      <dgm:spPr/>
      <dgm:t>
        <a:bodyPr/>
        <a:lstStyle/>
        <a:p>
          <a:endParaRPr lang="en-US"/>
        </a:p>
      </dgm:t>
    </dgm:pt>
    <dgm:pt modelId="{CFA15331-E5FA-465B-B43A-15AB52E93289}" type="sibTrans" cxnId="{1616518A-23D2-49D4-BCA9-59E4A974D540}">
      <dgm:prSet/>
      <dgm:spPr/>
      <dgm:t>
        <a:bodyPr/>
        <a:lstStyle/>
        <a:p>
          <a:endParaRPr lang="en-US"/>
        </a:p>
      </dgm:t>
    </dgm:pt>
    <dgm:pt modelId="{4CBF2126-88C6-4852-8AAA-6961179862CD}">
      <dgm:prSet/>
      <dgm:spPr/>
      <dgm:t>
        <a:bodyPr/>
        <a:lstStyle/>
        <a:p>
          <a:pPr rtl="0"/>
          <a:r>
            <a:rPr lang="en-US" dirty="0" smtClean="0"/>
            <a:t>Find clerks that “should not keep growing” (this is </a:t>
          </a:r>
          <a:r>
            <a:rPr lang="en-US" b="1" dirty="0" smtClean="0"/>
            <a:t>where</a:t>
          </a:r>
          <a:r>
            <a:rPr lang="en-US" dirty="0" smtClean="0"/>
            <a:t>)</a:t>
          </a:r>
          <a:endParaRPr lang="en-US" dirty="0"/>
        </a:p>
      </dgm:t>
    </dgm:pt>
    <dgm:pt modelId="{6B4F816A-7B76-4F6B-AA57-2D6F0E820E28}" type="parTrans" cxnId="{10C321F0-C5B2-4066-AE5B-92C973033B02}">
      <dgm:prSet/>
      <dgm:spPr/>
      <dgm:t>
        <a:bodyPr/>
        <a:lstStyle/>
        <a:p>
          <a:endParaRPr lang="en-US"/>
        </a:p>
      </dgm:t>
    </dgm:pt>
    <dgm:pt modelId="{5D72F54C-6F42-4FC6-BAD9-B17E97DB6674}" type="sibTrans" cxnId="{10C321F0-C5B2-4066-AE5B-92C973033B02}">
      <dgm:prSet/>
      <dgm:spPr/>
      <dgm:t>
        <a:bodyPr/>
        <a:lstStyle/>
        <a:p>
          <a:endParaRPr lang="en-US"/>
        </a:p>
      </dgm:t>
    </dgm:pt>
    <dgm:pt modelId="{A9E4553B-4C47-48CC-9C10-A741FC05A92D}">
      <dgm:prSet/>
      <dgm:spPr/>
      <dgm:t>
        <a:bodyPr/>
        <a:lstStyle/>
        <a:p>
          <a:pPr rtl="0"/>
          <a:r>
            <a:rPr lang="en-US" dirty="0" smtClean="0"/>
            <a:t>sys.dm_os_memory_clerks</a:t>
          </a:r>
          <a:endParaRPr lang="en-US" dirty="0"/>
        </a:p>
      </dgm:t>
    </dgm:pt>
    <dgm:pt modelId="{344943A0-4822-4376-A847-2E730776E7FD}" type="parTrans" cxnId="{5E781486-95D6-44CE-A702-CA91BE5B32B7}">
      <dgm:prSet/>
      <dgm:spPr/>
      <dgm:t>
        <a:bodyPr/>
        <a:lstStyle/>
        <a:p>
          <a:endParaRPr lang="en-US"/>
        </a:p>
      </dgm:t>
    </dgm:pt>
    <dgm:pt modelId="{A99B5379-772E-471C-8761-190F2804BFD4}" type="sibTrans" cxnId="{5E781486-95D6-44CE-A702-CA91BE5B32B7}">
      <dgm:prSet/>
      <dgm:spPr/>
      <dgm:t>
        <a:bodyPr/>
        <a:lstStyle/>
        <a:p>
          <a:endParaRPr lang="en-US"/>
        </a:p>
      </dgm:t>
    </dgm:pt>
    <dgm:pt modelId="{DB8AF5F0-1953-447F-8552-CCE66A368E40}">
      <dgm:prSet/>
      <dgm:spPr/>
      <dgm:t>
        <a:bodyPr/>
        <a:lstStyle/>
        <a:p>
          <a:pPr rtl="0"/>
          <a:r>
            <a:rPr lang="en-US" dirty="0" smtClean="0"/>
            <a:t>sys.dm_os_memory_objects (Most leaks are memory objects)</a:t>
          </a:r>
          <a:endParaRPr lang="en-US" dirty="0"/>
        </a:p>
      </dgm:t>
    </dgm:pt>
    <dgm:pt modelId="{A17A1085-D7D4-4C5E-A1DB-F8EF3179E099}" type="parTrans" cxnId="{77DF89EF-D9C9-428E-BE5A-03687F94F262}">
      <dgm:prSet/>
      <dgm:spPr/>
      <dgm:t>
        <a:bodyPr/>
        <a:lstStyle/>
        <a:p>
          <a:endParaRPr lang="en-US"/>
        </a:p>
      </dgm:t>
    </dgm:pt>
    <dgm:pt modelId="{CD6E4DD2-03D6-4261-99DA-4DBAB619F6DE}" type="sibTrans" cxnId="{77DF89EF-D9C9-428E-BE5A-03687F94F262}">
      <dgm:prSet/>
      <dgm:spPr/>
      <dgm:t>
        <a:bodyPr/>
        <a:lstStyle/>
        <a:p>
          <a:endParaRPr lang="en-US"/>
        </a:p>
      </dgm:t>
    </dgm:pt>
    <dgm:pt modelId="{D1BF3C5F-279D-482A-8D1D-08B0090F8F63}">
      <dgm:prSet/>
      <dgm:spPr/>
      <dgm:t>
        <a:bodyPr/>
        <a:lstStyle/>
        <a:p>
          <a:pPr rtl="0"/>
          <a:r>
            <a:rPr lang="en-US" dirty="0" smtClean="0"/>
            <a:t>sys.dm_os_memory_allocations</a:t>
          </a:r>
          <a:endParaRPr lang="en-US" dirty="0"/>
        </a:p>
      </dgm:t>
    </dgm:pt>
    <dgm:pt modelId="{FF4F2D1E-E0AE-492D-B6D7-75251A1A9C62}" type="parTrans" cxnId="{851755F4-A296-4C3B-8C40-AAF9A4CE0BF7}">
      <dgm:prSet/>
      <dgm:spPr/>
      <dgm:t>
        <a:bodyPr/>
        <a:lstStyle/>
        <a:p>
          <a:endParaRPr lang="en-US"/>
        </a:p>
      </dgm:t>
    </dgm:pt>
    <dgm:pt modelId="{258BC686-822B-420A-B4D0-729C40889AB0}" type="sibTrans" cxnId="{851755F4-A296-4C3B-8C40-AAF9A4CE0BF7}">
      <dgm:prSet/>
      <dgm:spPr/>
      <dgm:t>
        <a:bodyPr/>
        <a:lstStyle/>
        <a:p>
          <a:endParaRPr lang="en-US"/>
        </a:p>
      </dgm:t>
    </dgm:pt>
    <dgm:pt modelId="{E8D2CA75-EC56-4780-B0D5-41B421852687}">
      <dgm:prSet/>
      <dgm:spPr/>
      <dgm:t>
        <a:bodyPr/>
        <a:lstStyle/>
        <a:p>
          <a:pPr rtl="0"/>
          <a:r>
            <a:rPr lang="en-US" dirty="0" smtClean="0"/>
            <a:t>How do you know who and what is causing it?</a:t>
          </a:r>
          <a:endParaRPr lang="en-US" dirty="0"/>
        </a:p>
      </dgm:t>
    </dgm:pt>
    <dgm:pt modelId="{0D36BCA5-7C79-40AD-92C1-F2BE4FF0F451}" type="parTrans" cxnId="{4662709B-D721-4EF2-A0E9-86CFA1741F88}">
      <dgm:prSet/>
      <dgm:spPr/>
      <dgm:t>
        <a:bodyPr/>
        <a:lstStyle/>
        <a:p>
          <a:endParaRPr lang="en-US"/>
        </a:p>
      </dgm:t>
    </dgm:pt>
    <dgm:pt modelId="{6FFFF791-BD97-4812-8C9A-08DCEC0DB664}" type="sibTrans" cxnId="{4662709B-D721-4EF2-A0E9-86CFA1741F88}">
      <dgm:prSet/>
      <dgm:spPr/>
      <dgm:t>
        <a:bodyPr/>
        <a:lstStyle/>
        <a:p>
          <a:endParaRPr lang="en-US"/>
        </a:p>
      </dgm:t>
    </dgm:pt>
    <dgm:pt modelId="{A9FC5C6B-CD0A-4D16-8C4E-6D06C78ED068}">
      <dgm:prSet/>
      <dgm:spPr/>
      <dgm:t>
        <a:bodyPr/>
        <a:lstStyle/>
        <a:p>
          <a:pPr rtl="0"/>
          <a:r>
            <a:rPr lang="en-US" dirty="0" smtClean="0"/>
            <a:t>XEvent simplifies the mystery</a:t>
          </a:r>
          <a:endParaRPr lang="en-US" dirty="0"/>
        </a:p>
      </dgm:t>
    </dgm:pt>
    <dgm:pt modelId="{1CDD370B-F2C1-4899-9457-C54591401F80}" type="parTrans" cxnId="{7B33456E-1931-4EA0-89EB-31E571973C3B}">
      <dgm:prSet/>
      <dgm:spPr/>
      <dgm:t>
        <a:bodyPr/>
        <a:lstStyle/>
        <a:p>
          <a:endParaRPr lang="en-US"/>
        </a:p>
      </dgm:t>
    </dgm:pt>
    <dgm:pt modelId="{AFA6830E-EFC4-453A-A3F8-2BFC8489003A}" type="sibTrans" cxnId="{7B33456E-1931-4EA0-89EB-31E571973C3B}">
      <dgm:prSet/>
      <dgm:spPr/>
      <dgm:t>
        <a:bodyPr/>
        <a:lstStyle/>
        <a:p>
          <a:endParaRPr lang="en-US"/>
        </a:p>
      </dgm:t>
    </dgm:pt>
    <dgm:pt modelId="{3E8B103D-D07D-4768-A1E6-A6B8F9D387DF}">
      <dgm:prSet/>
      <dgm:spPr/>
      <dgm:t>
        <a:bodyPr/>
        <a:lstStyle/>
        <a:p>
          <a:pPr rtl="0"/>
          <a:r>
            <a:rPr lang="en-US" dirty="0" smtClean="0"/>
            <a:t>page_allocated and page_freed events</a:t>
          </a:r>
          <a:endParaRPr lang="en-US" dirty="0"/>
        </a:p>
      </dgm:t>
    </dgm:pt>
    <dgm:pt modelId="{748F65B8-BB4E-42C6-B486-300ECE4B4B40}" type="parTrans" cxnId="{8C65F20D-D4BE-42D2-AC76-95DE542B57A5}">
      <dgm:prSet/>
      <dgm:spPr/>
      <dgm:t>
        <a:bodyPr/>
        <a:lstStyle/>
        <a:p>
          <a:endParaRPr lang="en-US"/>
        </a:p>
      </dgm:t>
    </dgm:pt>
    <dgm:pt modelId="{2188B011-6C2F-4B33-AF59-9C0BAA281B21}" type="sibTrans" cxnId="{8C65F20D-D4BE-42D2-AC76-95DE542B57A5}">
      <dgm:prSet/>
      <dgm:spPr/>
      <dgm:t>
        <a:bodyPr/>
        <a:lstStyle/>
        <a:p>
          <a:endParaRPr lang="en-US"/>
        </a:p>
      </dgm:t>
    </dgm:pt>
    <dgm:pt modelId="{146A9602-B1EE-457B-8458-95A9833EB57A}">
      <dgm:prSet/>
      <dgm:spPr/>
      <dgm:t>
        <a:bodyPr/>
        <a:lstStyle/>
        <a:p>
          <a:pPr rtl="0"/>
          <a:r>
            <a:rPr lang="en-US" dirty="0" smtClean="0"/>
            <a:t>event_pairing target</a:t>
          </a:r>
          <a:endParaRPr lang="en-US" dirty="0"/>
        </a:p>
      </dgm:t>
    </dgm:pt>
    <dgm:pt modelId="{2D1F80A0-FD39-4079-BF6B-9D626B2FD68E}" type="parTrans" cxnId="{30248EB7-C3B4-43D6-AC1D-D03912D0A112}">
      <dgm:prSet/>
      <dgm:spPr/>
      <dgm:t>
        <a:bodyPr/>
        <a:lstStyle/>
        <a:p>
          <a:endParaRPr lang="en-US"/>
        </a:p>
      </dgm:t>
    </dgm:pt>
    <dgm:pt modelId="{2F7FB71F-7F56-4130-98A6-EDF9F31A257E}" type="sibTrans" cxnId="{30248EB7-C3B4-43D6-AC1D-D03912D0A112}">
      <dgm:prSet/>
      <dgm:spPr/>
      <dgm:t>
        <a:bodyPr/>
        <a:lstStyle/>
        <a:p>
          <a:endParaRPr lang="en-US"/>
        </a:p>
      </dgm:t>
    </dgm:pt>
    <dgm:pt modelId="{7ABCB7F5-3262-4DCA-8ACE-933AFE62AA3D}" type="pres">
      <dgm:prSet presAssocID="{3F81F6E8-84CB-4596-8B58-E0E485D66E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3618F8-CD76-4D6A-9BE4-F442C916C398}" type="pres">
      <dgm:prSet presAssocID="{96A7ACEA-6000-4A86-B483-AA331C39C79C}" presName="parentLin" presStyleCnt="0"/>
      <dgm:spPr/>
    </dgm:pt>
    <dgm:pt modelId="{6F657D25-5476-4700-9E08-219B5D683965}" type="pres">
      <dgm:prSet presAssocID="{96A7ACEA-6000-4A86-B483-AA331C39C79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CC027D8-BA80-4EA1-B460-6079AED0A31D}" type="pres">
      <dgm:prSet presAssocID="{96A7ACEA-6000-4A86-B483-AA331C39C7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DD8FE-679D-4295-ACB6-366997CB4766}" type="pres">
      <dgm:prSet presAssocID="{96A7ACEA-6000-4A86-B483-AA331C39C79C}" presName="negativeSpace" presStyleCnt="0"/>
      <dgm:spPr/>
    </dgm:pt>
    <dgm:pt modelId="{FDF919B6-AF91-4A75-939C-9EFC4EF1ECF5}" type="pres">
      <dgm:prSet presAssocID="{96A7ACEA-6000-4A86-B483-AA331C39C7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1A6B0-D267-4562-9BCB-88C8521BDD5E}" type="pres">
      <dgm:prSet presAssocID="{E977FB86-B82F-42A6-B6D1-C595EDE7B5E8}" presName="spaceBetweenRectangles" presStyleCnt="0"/>
      <dgm:spPr/>
    </dgm:pt>
    <dgm:pt modelId="{582F5420-5833-47D8-BC7A-FF1DBDEDBE87}" type="pres">
      <dgm:prSet presAssocID="{A9EE5E9E-9E3F-46F6-9478-261F1927526F}" presName="parentLin" presStyleCnt="0"/>
      <dgm:spPr/>
    </dgm:pt>
    <dgm:pt modelId="{C415A5EC-12AF-49F9-A99A-65FF9E586F76}" type="pres">
      <dgm:prSet presAssocID="{A9EE5E9E-9E3F-46F6-9478-261F1927526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D3235CC-1A29-4E9D-BA45-D562BA88657A}" type="pres">
      <dgm:prSet presAssocID="{A9EE5E9E-9E3F-46F6-9478-261F1927526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14803-4C6C-4D00-BD9E-8A258772191C}" type="pres">
      <dgm:prSet presAssocID="{A9EE5E9E-9E3F-46F6-9478-261F1927526F}" presName="negativeSpace" presStyleCnt="0"/>
      <dgm:spPr/>
    </dgm:pt>
    <dgm:pt modelId="{B3E347BE-4150-4274-B0BA-A39CBE757A33}" type="pres">
      <dgm:prSet presAssocID="{A9EE5E9E-9E3F-46F6-9478-261F1927526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FEB04-E1E9-488D-B028-C553238ACE25}" type="pres">
      <dgm:prSet presAssocID="{CFA15331-E5FA-465B-B43A-15AB52E93289}" presName="spaceBetweenRectangles" presStyleCnt="0"/>
      <dgm:spPr/>
    </dgm:pt>
    <dgm:pt modelId="{B8A93BD5-C12A-4E97-902F-5E7D21AB3DF1}" type="pres">
      <dgm:prSet presAssocID="{A9FC5C6B-CD0A-4D16-8C4E-6D06C78ED068}" presName="parentLin" presStyleCnt="0"/>
      <dgm:spPr/>
    </dgm:pt>
    <dgm:pt modelId="{E17405C4-B220-4D27-8D20-5F5F81035A9C}" type="pres">
      <dgm:prSet presAssocID="{A9FC5C6B-CD0A-4D16-8C4E-6D06C78ED06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F1DC3CE-AD7B-4293-8567-6B4BF4F59942}" type="pres">
      <dgm:prSet presAssocID="{A9FC5C6B-CD0A-4D16-8C4E-6D06C78ED06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E0CAD-86D7-419C-9886-91F58D45E342}" type="pres">
      <dgm:prSet presAssocID="{A9FC5C6B-CD0A-4D16-8C4E-6D06C78ED068}" presName="negativeSpace" presStyleCnt="0"/>
      <dgm:spPr/>
    </dgm:pt>
    <dgm:pt modelId="{77F410F0-9EA0-434B-8FA8-7459C78CE151}" type="pres">
      <dgm:prSet presAssocID="{A9FC5C6B-CD0A-4D16-8C4E-6D06C78ED06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21C021-7807-45E2-9DC1-BAB539900A3A}" type="presOf" srcId="{A9E4553B-4C47-48CC-9C10-A741FC05A92D}" destId="{B3E347BE-4150-4274-B0BA-A39CBE757A33}" srcOrd="0" destOrd="1" presId="urn:microsoft.com/office/officeart/2005/8/layout/list1"/>
    <dgm:cxn modelId="{28C7E675-8BC9-4A12-9CC5-4B09A9CFAF1B}" type="presOf" srcId="{4CBF2126-88C6-4852-8AAA-6961179862CD}" destId="{B3E347BE-4150-4274-B0BA-A39CBE757A33}" srcOrd="0" destOrd="0" presId="urn:microsoft.com/office/officeart/2005/8/layout/list1"/>
    <dgm:cxn modelId="{851755F4-A296-4C3B-8C40-AAF9A4CE0BF7}" srcId="{A9EE5E9E-9E3F-46F6-9478-261F1927526F}" destId="{D1BF3C5F-279D-482A-8D1D-08B0090F8F63}" srcOrd="3" destOrd="0" parTransId="{FF4F2D1E-E0AE-492D-B6D7-75251A1A9C62}" sibTransId="{258BC686-822B-420A-B4D0-729C40889AB0}"/>
    <dgm:cxn modelId="{8C65F20D-D4BE-42D2-AC76-95DE542B57A5}" srcId="{A9FC5C6B-CD0A-4D16-8C4E-6D06C78ED068}" destId="{3E8B103D-D07D-4768-A1E6-A6B8F9D387DF}" srcOrd="0" destOrd="0" parTransId="{748F65B8-BB4E-42C6-B486-300ECE4B4B40}" sibTransId="{2188B011-6C2F-4B33-AF59-9C0BAA281B21}"/>
    <dgm:cxn modelId="{5E781486-95D6-44CE-A702-CA91BE5B32B7}" srcId="{A9EE5E9E-9E3F-46F6-9478-261F1927526F}" destId="{A9E4553B-4C47-48CC-9C10-A741FC05A92D}" srcOrd="1" destOrd="0" parTransId="{344943A0-4822-4376-A847-2E730776E7FD}" sibTransId="{A99B5379-772E-471C-8761-190F2804BFD4}"/>
    <dgm:cxn modelId="{10C321F0-C5B2-4066-AE5B-92C973033B02}" srcId="{A9EE5E9E-9E3F-46F6-9478-261F1927526F}" destId="{4CBF2126-88C6-4852-8AAA-6961179862CD}" srcOrd="0" destOrd="0" parTransId="{6B4F816A-7B76-4F6B-AA57-2D6F0E820E28}" sibTransId="{5D72F54C-6F42-4FC6-BAD9-B17E97DB6674}"/>
    <dgm:cxn modelId="{E35475C3-62E3-4F02-998C-25078CEC0B08}" type="presOf" srcId="{96A7ACEA-6000-4A86-B483-AA331C39C79C}" destId="{6F657D25-5476-4700-9E08-219B5D683965}" srcOrd="0" destOrd="0" presId="urn:microsoft.com/office/officeart/2005/8/layout/list1"/>
    <dgm:cxn modelId="{7B33456E-1931-4EA0-89EB-31E571973C3B}" srcId="{3F81F6E8-84CB-4596-8B58-E0E485D66E8F}" destId="{A9FC5C6B-CD0A-4D16-8C4E-6D06C78ED068}" srcOrd="2" destOrd="0" parTransId="{1CDD370B-F2C1-4899-9457-C54591401F80}" sibTransId="{AFA6830E-EFC4-453A-A3F8-2BFC8489003A}"/>
    <dgm:cxn modelId="{593C71D3-A5CF-4C44-9458-29AA703A3908}" srcId="{96A7ACEA-6000-4A86-B483-AA331C39C79C}" destId="{CDC5554F-299B-4AFF-96CE-41D89ECD9F7B}" srcOrd="2" destOrd="0" parTransId="{0F586E25-5A1A-45A0-991D-AD424F65C1BE}" sibTransId="{929B8063-7F72-42DA-9C05-D0EC9BCBC392}"/>
    <dgm:cxn modelId="{61E0E854-3A19-428A-99C5-9F426D401AD8}" type="presOf" srcId="{A9EE5E9E-9E3F-46F6-9478-261F1927526F}" destId="{3D3235CC-1A29-4E9D-BA45-D562BA88657A}" srcOrd="1" destOrd="0" presId="urn:microsoft.com/office/officeart/2005/8/layout/list1"/>
    <dgm:cxn modelId="{4662709B-D721-4EF2-A0E9-86CFA1741F88}" srcId="{A9EE5E9E-9E3F-46F6-9478-261F1927526F}" destId="{E8D2CA75-EC56-4780-B0D5-41B421852687}" srcOrd="4" destOrd="0" parTransId="{0D36BCA5-7C79-40AD-92C1-F2BE4FF0F451}" sibTransId="{6FFFF791-BD97-4812-8C9A-08DCEC0DB664}"/>
    <dgm:cxn modelId="{30248EB7-C3B4-43D6-AC1D-D03912D0A112}" srcId="{A9FC5C6B-CD0A-4D16-8C4E-6D06C78ED068}" destId="{146A9602-B1EE-457B-8458-95A9833EB57A}" srcOrd="1" destOrd="0" parTransId="{2D1F80A0-FD39-4079-BF6B-9D626B2FD68E}" sibTransId="{2F7FB71F-7F56-4130-98A6-EDF9F31A257E}"/>
    <dgm:cxn modelId="{D12ACF40-14BE-4E50-9462-A3A2506497B9}" type="presOf" srcId="{3E8B103D-D07D-4768-A1E6-A6B8F9D387DF}" destId="{77F410F0-9EA0-434B-8FA8-7459C78CE151}" srcOrd="0" destOrd="0" presId="urn:microsoft.com/office/officeart/2005/8/layout/list1"/>
    <dgm:cxn modelId="{EB4CF4AE-3900-47C5-9EF4-2BED92C1798A}" type="presOf" srcId="{CDC5554F-299B-4AFF-96CE-41D89ECD9F7B}" destId="{FDF919B6-AF91-4A75-939C-9EFC4EF1ECF5}" srcOrd="0" destOrd="2" presId="urn:microsoft.com/office/officeart/2005/8/layout/list1"/>
    <dgm:cxn modelId="{90959794-C3B5-49B0-BBF9-D5429B40461F}" type="presOf" srcId="{30B4DCDD-B5BA-4FC6-A440-8527CEEE27B9}" destId="{FDF919B6-AF91-4A75-939C-9EFC4EF1ECF5}" srcOrd="0" destOrd="0" presId="urn:microsoft.com/office/officeart/2005/8/layout/list1"/>
    <dgm:cxn modelId="{1B311C85-04C3-424C-B956-CF856304969E}" type="presOf" srcId="{A9FC5C6B-CD0A-4D16-8C4E-6D06C78ED068}" destId="{E17405C4-B220-4D27-8D20-5F5F81035A9C}" srcOrd="0" destOrd="0" presId="urn:microsoft.com/office/officeart/2005/8/layout/list1"/>
    <dgm:cxn modelId="{4D1B4AA2-2799-4C98-A904-27F6539343F0}" type="presOf" srcId="{A9EE5E9E-9E3F-46F6-9478-261F1927526F}" destId="{C415A5EC-12AF-49F9-A99A-65FF9E586F76}" srcOrd="0" destOrd="0" presId="urn:microsoft.com/office/officeart/2005/8/layout/list1"/>
    <dgm:cxn modelId="{35DFF908-2622-41DB-B09F-A7EA385CF024}" srcId="{96A7ACEA-6000-4A86-B483-AA331C39C79C}" destId="{2A6175DB-C30E-43FA-B3C6-48BE658AABCE}" srcOrd="1" destOrd="0" parTransId="{E1CA0674-187B-4EA1-B74A-AFE0DA3AE9F0}" sibTransId="{3192C93C-072D-4984-87C3-1FFCC3003FDB}"/>
    <dgm:cxn modelId="{F4E86A13-B75D-48B1-BB35-DB90DB85122A}" srcId="{3F81F6E8-84CB-4596-8B58-E0E485D66E8F}" destId="{96A7ACEA-6000-4A86-B483-AA331C39C79C}" srcOrd="0" destOrd="0" parTransId="{D32C8727-7BDB-42FA-8180-62135853BD6E}" sibTransId="{E977FB86-B82F-42A6-B6D1-C595EDE7B5E8}"/>
    <dgm:cxn modelId="{80989687-8DE9-4996-B9ED-BF87617A43A2}" type="presOf" srcId="{146A9602-B1EE-457B-8458-95A9833EB57A}" destId="{77F410F0-9EA0-434B-8FA8-7459C78CE151}" srcOrd="0" destOrd="1" presId="urn:microsoft.com/office/officeart/2005/8/layout/list1"/>
    <dgm:cxn modelId="{509855E2-9F1E-447B-A44E-2FA39C4E95D7}" type="presOf" srcId="{E8D2CA75-EC56-4780-B0D5-41B421852687}" destId="{B3E347BE-4150-4274-B0BA-A39CBE757A33}" srcOrd="0" destOrd="4" presId="urn:microsoft.com/office/officeart/2005/8/layout/list1"/>
    <dgm:cxn modelId="{DCE5B1DB-4CB2-4FF0-BAE4-5855D9F25E8D}" type="presOf" srcId="{2A6175DB-C30E-43FA-B3C6-48BE658AABCE}" destId="{FDF919B6-AF91-4A75-939C-9EFC4EF1ECF5}" srcOrd="0" destOrd="1" presId="urn:microsoft.com/office/officeart/2005/8/layout/list1"/>
    <dgm:cxn modelId="{1F8A28F6-4EFB-434D-A951-E4C57BECC423}" srcId="{96A7ACEA-6000-4A86-B483-AA331C39C79C}" destId="{30B4DCDD-B5BA-4FC6-A440-8527CEEE27B9}" srcOrd="0" destOrd="0" parTransId="{A80E8B2D-86AE-4CE2-BC82-AE6A315CFB00}" sibTransId="{2FED6449-F01A-463F-90CF-D8B5DBAF2B93}"/>
    <dgm:cxn modelId="{33B87DEF-D5AB-46D7-A26E-9EBA7E978D2B}" type="presOf" srcId="{D1BF3C5F-279D-482A-8D1D-08B0090F8F63}" destId="{B3E347BE-4150-4274-B0BA-A39CBE757A33}" srcOrd="0" destOrd="3" presId="urn:microsoft.com/office/officeart/2005/8/layout/list1"/>
    <dgm:cxn modelId="{1616518A-23D2-49D4-BCA9-59E4A974D540}" srcId="{3F81F6E8-84CB-4596-8B58-E0E485D66E8F}" destId="{A9EE5E9E-9E3F-46F6-9478-261F1927526F}" srcOrd="1" destOrd="0" parTransId="{F032F92A-61A2-4B30-852C-E89FAD986178}" sibTransId="{CFA15331-E5FA-465B-B43A-15AB52E93289}"/>
    <dgm:cxn modelId="{0825FA57-4A50-4FCA-BE84-059BFB748352}" type="presOf" srcId="{A9FC5C6B-CD0A-4D16-8C4E-6D06C78ED068}" destId="{9F1DC3CE-AD7B-4293-8567-6B4BF4F59942}" srcOrd="1" destOrd="0" presId="urn:microsoft.com/office/officeart/2005/8/layout/list1"/>
    <dgm:cxn modelId="{77DF89EF-D9C9-428E-BE5A-03687F94F262}" srcId="{A9EE5E9E-9E3F-46F6-9478-261F1927526F}" destId="{DB8AF5F0-1953-447F-8552-CCE66A368E40}" srcOrd="2" destOrd="0" parTransId="{A17A1085-D7D4-4C5E-A1DB-F8EF3179E099}" sibTransId="{CD6E4DD2-03D6-4261-99DA-4DBAB619F6DE}"/>
    <dgm:cxn modelId="{A25AA35E-0351-44A8-993F-C58365156BFF}" type="presOf" srcId="{DB8AF5F0-1953-447F-8552-CCE66A368E40}" destId="{B3E347BE-4150-4274-B0BA-A39CBE757A33}" srcOrd="0" destOrd="2" presId="urn:microsoft.com/office/officeart/2005/8/layout/list1"/>
    <dgm:cxn modelId="{44617D86-483A-4999-884C-1AE8CA1E6C67}" type="presOf" srcId="{96A7ACEA-6000-4A86-B483-AA331C39C79C}" destId="{7CC027D8-BA80-4EA1-B460-6079AED0A31D}" srcOrd="1" destOrd="0" presId="urn:microsoft.com/office/officeart/2005/8/layout/list1"/>
    <dgm:cxn modelId="{37CDFDA7-8727-4E93-82BA-45E38A1FC890}" type="presOf" srcId="{3F81F6E8-84CB-4596-8B58-E0E485D66E8F}" destId="{7ABCB7F5-3262-4DCA-8ACE-933AFE62AA3D}" srcOrd="0" destOrd="0" presId="urn:microsoft.com/office/officeart/2005/8/layout/list1"/>
    <dgm:cxn modelId="{F7C7C663-A030-4580-9352-043716D1E958}" type="presParOf" srcId="{7ABCB7F5-3262-4DCA-8ACE-933AFE62AA3D}" destId="{9D3618F8-CD76-4D6A-9BE4-F442C916C398}" srcOrd="0" destOrd="0" presId="urn:microsoft.com/office/officeart/2005/8/layout/list1"/>
    <dgm:cxn modelId="{49C95E54-05DF-41A7-9CB8-4A69BCC6E845}" type="presParOf" srcId="{9D3618F8-CD76-4D6A-9BE4-F442C916C398}" destId="{6F657D25-5476-4700-9E08-219B5D683965}" srcOrd="0" destOrd="0" presId="urn:microsoft.com/office/officeart/2005/8/layout/list1"/>
    <dgm:cxn modelId="{AFA5697E-896A-44AC-98A3-70E867F15FFA}" type="presParOf" srcId="{9D3618F8-CD76-4D6A-9BE4-F442C916C398}" destId="{7CC027D8-BA80-4EA1-B460-6079AED0A31D}" srcOrd="1" destOrd="0" presId="urn:microsoft.com/office/officeart/2005/8/layout/list1"/>
    <dgm:cxn modelId="{B2782BF0-8E67-45DE-AEC0-97A4E4458CA8}" type="presParOf" srcId="{7ABCB7F5-3262-4DCA-8ACE-933AFE62AA3D}" destId="{CB0DD8FE-679D-4295-ACB6-366997CB4766}" srcOrd="1" destOrd="0" presId="urn:microsoft.com/office/officeart/2005/8/layout/list1"/>
    <dgm:cxn modelId="{3ACFC166-950F-4782-A420-AA2712C1F1B3}" type="presParOf" srcId="{7ABCB7F5-3262-4DCA-8ACE-933AFE62AA3D}" destId="{FDF919B6-AF91-4A75-939C-9EFC4EF1ECF5}" srcOrd="2" destOrd="0" presId="urn:microsoft.com/office/officeart/2005/8/layout/list1"/>
    <dgm:cxn modelId="{4CD90FAA-3BD3-4B79-9CA9-FC6B78C9FFCF}" type="presParOf" srcId="{7ABCB7F5-3262-4DCA-8ACE-933AFE62AA3D}" destId="{2A41A6B0-D267-4562-9BCB-88C8521BDD5E}" srcOrd="3" destOrd="0" presId="urn:microsoft.com/office/officeart/2005/8/layout/list1"/>
    <dgm:cxn modelId="{233E0115-C35D-4627-9027-1B44B745694F}" type="presParOf" srcId="{7ABCB7F5-3262-4DCA-8ACE-933AFE62AA3D}" destId="{582F5420-5833-47D8-BC7A-FF1DBDEDBE87}" srcOrd="4" destOrd="0" presId="urn:microsoft.com/office/officeart/2005/8/layout/list1"/>
    <dgm:cxn modelId="{5B1ECA55-6204-4808-99E3-73D99250C715}" type="presParOf" srcId="{582F5420-5833-47D8-BC7A-FF1DBDEDBE87}" destId="{C415A5EC-12AF-49F9-A99A-65FF9E586F76}" srcOrd="0" destOrd="0" presId="urn:microsoft.com/office/officeart/2005/8/layout/list1"/>
    <dgm:cxn modelId="{3A50297B-E7B6-4227-A21C-42730620ABD1}" type="presParOf" srcId="{582F5420-5833-47D8-BC7A-FF1DBDEDBE87}" destId="{3D3235CC-1A29-4E9D-BA45-D562BA88657A}" srcOrd="1" destOrd="0" presId="urn:microsoft.com/office/officeart/2005/8/layout/list1"/>
    <dgm:cxn modelId="{02AEA3FB-F2E8-44B0-AFE4-AACCAC0B6ACB}" type="presParOf" srcId="{7ABCB7F5-3262-4DCA-8ACE-933AFE62AA3D}" destId="{47514803-4C6C-4D00-BD9E-8A258772191C}" srcOrd="5" destOrd="0" presId="urn:microsoft.com/office/officeart/2005/8/layout/list1"/>
    <dgm:cxn modelId="{1882559E-1098-4443-984D-8A4F04ED6A11}" type="presParOf" srcId="{7ABCB7F5-3262-4DCA-8ACE-933AFE62AA3D}" destId="{B3E347BE-4150-4274-B0BA-A39CBE757A33}" srcOrd="6" destOrd="0" presId="urn:microsoft.com/office/officeart/2005/8/layout/list1"/>
    <dgm:cxn modelId="{2C7BB83C-92FF-401C-A705-B8D8427B7E32}" type="presParOf" srcId="{7ABCB7F5-3262-4DCA-8ACE-933AFE62AA3D}" destId="{328FEB04-E1E9-488D-B028-C553238ACE25}" srcOrd="7" destOrd="0" presId="urn:microsoft.com/office/officeart/2005/8/layout/list1"/>
    <dgm:cxn modelId="{052CEDA5-9FDC-4996-BE9A-3E6D4F566D3B}" type="presParOf" srcId="{7ABCB7F5-3262-4DCA-8ACE-933AFE62AA3D}" destId="{B8A93BD5-C12A-4E97-902F-5E7D21AB3DF1}" srcOrd="8" destOrd="0" presId="urn:microsoft.com/office/officeart/2005/8/layout/list1"/>
    <dgm:cxn modelId="{1A1523BE-14D7-4C64-A6D9-BC6613DD0D16}" type="presParOf" srcId="{B8A93BD5-C12A-4E97-902F-5E7D21AB3DF1}" destId="{E17405C4-B220-4D27-8D20-5F5F81035A9C}" srcOrd="0" destOrd="0" presId="urn:microsoft.com/office/officeart/2005/8/layout/list1"/>
    <dgm:cxn modelId="{2C1186AA-9AB5-44CE-A71A-7BB6D2CD16D6}" type="presParOf" srcId="{B8A93BD5-C12A-4E97-902F-5E7D21AB3DF1}" destId="{9F1DC3CE-AD7B-4293-8567-6B4BF4F59942}" srcOrd="1" destOrd="0" presId="urn:microsoft.com/office/officeart/2005/8/layout/list1"/>
    <dgm:cxn modelId="{1D38DF55-A93A-4C3D-9389-042C2F24F565}" type="presParOf" srcId="{7ABCB7F5-3262-4DCA-8ACE-933AFE62AA3D}" destId="{6F5E0CAD-86D7-419C-9886-91F58D45E342}" srcOrd="9" destOrd="0" presId="urn:microsoft.com/office/officeart/2005/8/layout/list1"/>
    <dgm:cxn modelId="{7ED1A606-E048-4C1D-8683-D444036863C0}" type="presParOf" srcId="{7ABCB7F5-3262-4DCA-8ACE-933AFE62AA3D}" destId="{77F410F0-9EA0-434B-8FA8-7459C78CE15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B920A06-12B2-4D08-BE0E-290C84F6AF34}" type="doc">
      <dgm:prSet loTypeId="urn:microsoft.com/office/officeart/2005/8/layout/lProcess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A7042D-78CC-46BF-81FB-7EF37FCADFF2}">
      <dgm:prSet/>
      <dgm:spPr/>
      <dgm:t>
        <a:bodyPr/>
        <a:lstStyle/>
        <a:p>
          <a:pPr rtl="0"/>
          <a:r>
            <a:rPr lang="en-US" dirty="0" smtClean="0"/>
            <a:t>system_health session introduced in SQL Server 2008</a:t>
          </a:r>
          <a:endParaRPr lang="en-US" dirty="0"/>
        </a:p>
      </dgm:t>
    </dgm:pt>
    <dgm:pt modelId="{5C16E419-4EBC-42FD-8350-CE141A908C4C}" type="parTrans" cxnId="{50C3B55E-6274-4718-80CF-A26F13B4A1ED}">
      <dgm:prSet/>
      <dgm:spPr/>
      <dgm:t>
        <a:bodyPr/>
        <a:lstStyle/>
        <a:p>
          <a:endParaRPr lang="en-US"/>
        </a:p>
      </dgm:t>
    </dgm:pt>
    <dgm:pt modelId="{37729AD8-B1D8-42A4-980D-0D3910B275CA}" type="sibTrans" cxnId="{50C3B55E-6274-4718-80CF-A26F13B4A1ED}">
      <dgm:prSet/>
      <dgm:spPr/>
      <dgm:t>
        <a:bodyPr/>
        <a:lstStyle/>
        <a:p>
          <a:endParaRPr lang="en-US"/>
        </a:p>
      </dgm:t>
    </dgm:pt>
    <dgm:pt modelId="{E102D26B-A0EE-4876-B61B-327E51890D0E}">
      <dgm:prSet/>
      <dgm:spPr/>
      <dgm:t>
        <a:bodyPr/>
        <a:lstStyle/>
        <a:p>
          <a:pPr rtl="0"/>
          <a:r>
            <a:rPr lang="en-US" dirty="0" smtClean="0"/>
            <a:t>A “pre-built” session Designed by CSS</a:t>
          </a:r>
          <a:endParaRPr lang="en-US" dirty="0"/>
        </a:p>
      </dgm:t>
    </dgm:pt>
    <dgm:pt modelId="{D690CC05-974A-4472-8942-ECA18F3248AE}" type="parTrans" cxnId="{21E33C0A-2AFA-4CEC-B092-34AC42CAE2A0}">
      <dgm:prSet/>
      <dgm:spPr/>
      <dgm:t>
        <a:bodyPr/>
        <a:lstStyle/>
        <a:p>
          <a:endParaRPr lang="en-US"/>
        </a:p>
      </dgm:t>
    </dgm:pt>
    <dgm:pt modelId="{EA0E8D5F-E4A2-4067-B554-9C744DBF5F5F}" type="sibTrans" cxnId="{21E33C0A-2AFA-4CEC-B092-34AC42CAE2A0}">
      <dgm:prSet/>
      <dgm:spPr/>
      <dgm:t>
        <a:bodyPr/>
        <a:lstStyle/>
        <a:p>
          <a:endParaRPr lang="en-US"/>
        </a:p>
      </dgm:t>
    </dgm:pt>
    <dgm:pt modelId="{B451B6A6-B14D-48E8-B27E-7825AF346452}">
      <dgm:prSet/>
      <dgm:spPr/>
      <dgm:t>
        <a:bodyPr/>
        <a:lstStyle/>
        <a:p>
          <a:pPr rtl="0"/>
          <a:r>
            <a:rPr lang="en-US" dirty="0" smtClean="0"/>
            <a:t>Installed by default and run at server startup</a:t>
          </a:r>
          <a:endParaRPr lang="en-US" dirty="0"/>
        </a:p>
      </dgm:t>
    </dgm:pt>
    <dgm:pt modelId="{D8165CAD-3FFD-459B-B87C-FD4D07D9CE86}" type="parTrans" cxnId="{20B05ACF-8D2C-49C3-8A9F-51D86D625A38}">
      <dgm:prSet/>
      <dgm:spPr/>
      <dgm:t>
        <a:bodyPr/>
        <a:lstStyle/>
        <a:p>
          <a:endParaRPr lang="en-US"/>
        </a:p>
      </dgm:t>
    </dgm:pt>
    <dgm:pt modelId="{08D0ABFE-5397-45FF-8D07-C87BF0FBDA33}" type="sibTrans" cxnId="{20B05ACF-8D2C-49C3-8A9F-51D86D625A38}">
      <dgm:prSet/>
      <dgm:spPr/>
      <dgm:t>
        <a:bodyPr/>
        <a:lstStyle/>
        <a:p>
          <a:endParaRPr lang="en-US"/>
        </a:p>
      </dgm:t>
    </dgm:pt>
    <dgm:pt modelId="{2A22A80F-94DA-43F7-B040-911F345DC235}">
      <dgm:prSet/>
      <dgm:spPr/>
      <dgm:t>
        <a:bodyPr/>
        <a:lstStyle/>
        <a:p>
          <a:pPr rtl="0"/>
          <a:r>
            <a:rPr lang="en-US" dirty="0" smtClean="0"/>
            <a:t>Includes high sev errors, deadlocks, waits, spinlock backoffs</a:t>
          </a:r>
          <a:endParaRPr lang="en-US" dirty="0"/>
        </a:p>
      </dgm:t>
    </dgm:pt>
    <dgm:pt modelId="{7AC7A671-2A8A-49B7-926A-7616B65A78DE}" type="parTrans" cxnId="{FFAA44D4-7A3A-484D-8607-F2CB0F0F5A68}">
      <dgm:prSet/>
      <dgm:spPr/>
      <dgm:t>
        <a:bodyPr/>
        <a:lstStyle/>
        <a:p>
          <a:endParaRPr lang="en-US"/>
        </a:p>
      </dgm:t>
    </dgm:pt>
    <dgm:pt modelId="{516ADC1D-8D19-4D45-8623-C6CB7D5F1962}" type="sibTrans" cxnId="{FFAA44D4-7A3A-484D-8607-F2CB0F0F5A68}">
      <dgm:prSet/>
      <dgm:spPr/>
      <dgm:t>
        <a:bodyPr/>
        <a:lstStyle/>
        <a:p>
          <a:endParaRPr lang="en-US"/>
        </a:p>
      </dgm:t>
    </dgm:pt>
    <dgm:pt modelId="{D2FAEC73-4DB5-4FBF-A175-0F6DC2AAA1F6}">
      <dgm:prSet/>
      <dgm:spPr/>
      <dgm:t>
        <a:bodyPr/>
        <a:lstStyle/>
        <a:p>
          <a:pPr rtl="0"/>
          <a:r>
            <a:rPr lang="en-US" dirty="0" smtClean="0"/>
            <a:t>SQL Server 2012 introduces sp_server_diagnostics</a:t>
          </a:r>
          <a:endParaRPr lang="en-US" dirty="0"/>
        </a:p>
      </dgm:t>
    </dgm:pt>
    <dgm:pt modelId="{88DBE434-EEA5-46E6-AD34-57D9B19C6DA2}" type="parTrans" cxnId="{84EE003F-C0E9-4523-A8E0-0925401833D5}">
      <dgm:prSet/>
      <dgm:spPr/>
      <dgm:t>
        <a:bodyPr/>
        <a:lstStyle/>
        <a:p>
          <a:endParaRPr lang="en-US"/>
        </a:p>
      </dgm:t>
    </dgm:pt>
    <dgm:pt modelId="{87EB80FE-2A97-43A2-993F-6A142714BBBD}" type="sibTrans" cxnId="{84EE003F-C0E9-4523-A8E0-0925401833D5}">
      <dgm:prSet/>
      <dgm:spPr/>
      <dgm:t>
        <a:bodyPr/>
        <a:lstStyle/>
        <a:p>
          <a:endParaRPr lang="en-US"/>
        </a:p>
      </dgm:t>
    </dgm:pt>
    <dgm:pt modelId="{76D590D2-EE37-461F-999B-965161AAED74}">
      <dgm:prSet/>
      <dgm:spPr/>
      <dgm:t>
        <a:bodyPr/>
        <a:lstStyle/>
        <a:p>
          <a:pPr rtl="0"/>
          <a:r>
            <a:rPr lang="en-US" dirty="0" smtClean="0"/>
            <a:t>Aggregated health statistics about the engine</a:t>
          </a:r>
          <a:endParaRPr lang="en-US" dirty="0"/>
        </a:p>
      </dgm:t>
    </dgm:pt>
    <dgm:pt modelId="{0E0B8A1B-E6CB-4B4A-A89C-B91AE7649FC5}" type="parTrans" cxnId="{00A02A29-3959-40C1-AC82-4912A884B1EF}">
      <dgm:prSet/>
      <dgm:spPr/>
      <dgm:t>
        <a:bodyPr/>
        <a:lstStyle/>
        <a:p>
          <a:endParaRPr lang="en-US"/>
        </a:p>
      </dgm:t>
    </dgm:pt>
    <dgm:pt modelId="{9AA44947-97FA-4489-87BF-5740C73ADF03}" type="sibTrans" cxnId="{00A02A29-3959-40C1-AC82-4912A884B1EF}">
      <dgm:prSet/>
      <dgm:spPr/>
      <dgm:t>
        <a:bodyPr/>
        <a:lstStyle/>
        <a:p>
          <a:endParaRPr lang="en-US"/>
        </a:p>
      </dgm:t>
    </dgm:pt>
    <dgm:pt modelId="{1364069D-13C6-4758-8558-5F1A3B661588}">
      <dgm:prSet/>
      <dgm:spPr/>
      <dgm:t>
        <a:bodyPr/>
        <a:lstStyle/>
        <a:p>
          <a:pPr rtl="0"/>
          <a:r>
            <a:rPr lang="en-US" dirty="0" smtClean="0"/>
            <a:t>Background thread every 5 minutes  and produces event</a:t>
          </a:r>
          <a:endParaRPr lang="en-US" dirty="0"/>
        </a:p>
      </dgm:t>
    </dgm:pt>
    <dgm:pt modelId="{819A2EAF-6EB0-4347-A4DA-CF1E4E3D2C90}" type="parTrans" cxnId="{A29CCA98-018E-4260-855A-45546FA0BCBD}">
      <dgm:prSet/>
      <dgm:spPr/>
      <dgm:t>
        <a:bodyPr/>
        <a:lstStyle/>
        <a:p>
          <a:endParaRPr lang="en-US"/>
        </a:p>
      </dgm:t>
    </dgm:pt>
    <dgm:pt modelId="{4949AAD4-4EE4-4C7F-A69E-A2EE2AFF85ED}" type="sibTrans" cxnId="{A29CCA98-018E-4260-855A-45546FA0BCBD}">
      <dgm:prSet/>
      <dgm:spPr/>
      <dgm:t>
        <a:bodyPr/>
        <a:lstStyle/>
        <a:p>
          <a:endParaRPr lang="en-US"/>
        </a:p>
      </dgm:t>
    </dgm:pt>
    <dgm:pt modelId="{4ED5D9C4-8361-4034-93FB-1022C65BC4B8}">
      <dgm:prSet/>
      <dgm:spPr/>
      <dgm:t>
        <a:bodyPr/>
        <a:lstStyle/>
        <a:p>
          <a:pPr rtl="0"/>
          <a:r>
            <a:rPr lang="en-US" dirty="0" smtClean="0"/>
            <a:t>system_health now includes sp_server_diagnostics event</a:t>
          </a:r>
          <a:endParaRPr lang="en-US" dirty="0"/>
        </a:p>
      </dgm:t>
    </dgm:pt>
    <dgm:pt modelId="{65C76EEA-5454-4DE9-ACEB-914DC1B4E88F}" type="parTrans" cxnId="{88B2F4EF-8951-4601-8B32-CF029383EBFE}">
      <dgm:prSet/>
      <dgm:spPr/>
      <dgm:t>
        <a:bodyPr/>
        <a:lstStyle/>
        <a:p>
          <a:endParaRPr lang="en-US"/>
        </a:p>
      </dgm:t>
    </dgm:pt>
    <dgm:pt modelId="{0659E2E8-8B7C-4296-83A0-DCE3CCF1BE8A}" type="sibTrans" cxnId="{88B2F4EF-8951-4601-8B32-CF029383EBFE}">
      <dgm:prSet/>
      <dgm:spPr/>
      <dgm:t>
        <a:bodyPr/>
        <a:lstStyle/>
        <a:p>
          <a:endParaRPr lang="en-US"/>
        </a:p>
      </dgm:t>
    </dgm:pt>
    <dgm:pt modelId="{BA788679-C54D-47CB-91B3-86DAB86774FC}">
      <dgm:prSet/>
      <dgm:spPr/>
      <dgm:t>
        <a:bodyPr/>
        <a:lstStyle/>
        <a:p>
          <a:pPr rtl="0"/>
          <a:r>
            <a:rPr lang="en-US" dirty="0" smtClean="0"/>
            <a:t>SQL Server Instance Failover and AlwaysOn use for failover decisions</a:t>
          </a:r>
          <a:endParaRPr lang="en-US" dirty="0"/>
        </a:p>
      </dgm:t>
    </dgm:pt>
    <dgm:pt modelId="{86B5CD69-8B9A-47C4-A413-14E141E6B708}" type="parTrans" cxnId="{983914FB-18FD-44D8-AF52-DAE689F1AFCA}">
      <dgm:prSet/>
      <dgm:spPr/>
      <dgm:t>
        <a:bodyPr/>
        <a:lstStyle/>
        <a:p>
          <a:endParaRPr lang="en-US"/>
        </a:p>
      </dgm:t>
    </dgm:pt>
    <dgm:pt modelId="{DA588CF9-4C65-4A9D-92FA-55070CDA01D7}" type="sibTrans" cxnId="{983914FB-18FD-44D8-AF52-DAE689F1AFCA}">
      <dgm:prSet/>
      <dgm:spPr/>
      <dgm:t>
        <a:bodyPr/>
        <a:lstStyle/>
        <a:p>
          <a:endParaRPr lang="en-US"/>
        </a:p>
      </dgm:t>
    </dgm:pt>
    <dgm:pt modelId="{16C546BC-A0D3-478B-BE5B-482B204A0BCD}">
      <dgm:prSet/>
      <dgm:spPr/>
      <dgm:t>
        <a:bodyPr/>
        <a:lstStyle/>
        <a:p>
          <a:pPr rtl="0"/>
          <a:r>
            <a:rPr lang="en-US" dirty="0" smtClean="0"/>
            <a:t>system_health is new default “health log”</a:t>
          </a:r>
          <a:endParaRPr lang="en-US" dirty="0"/>
        </a:p>
      </dgm:t>
    </dgm:pt>
    <dgm:pt modelId="{15D9D653-CDE4-4954-8A31-B2611DF705A4}" type="parTrans" cxnId="{4CCACC8B-30BC-49D7-BCB4-3C796AAC8935}">
      <dgm:prSet/>
      <dgm:spPr/>
      <dgm:t>
        <a:bodyPr/>
        <a:lstStyle/>
        <a:p>
          <a:endParaRPr lang="en-US"/>
        </a:p>
      </dgm:t>
    </dgm:pt>
    <dgm:pt modelId="{E56288B8-D8E2-4C09-A125-EE1ADA45E2EF}" type="sibTrans" cxnId="{4CCACC8B-30BC-49D7-BCB4-3C796AAC8935}">
      <dgm:prSet/>
      <dgm:spPr/>
      <dgm:t>
        <a:bodyPr/>
        <a:lstStyle/>
        <a:p>
          <a:endParaRPr lang="en-US"/>
        </a:p>
      </dgm:t>
    </dgm:pt>
    <dgm:pt modelId="{574DF6DE-8613-456A-8898-E7187041E787}">
      <dgm:prSet/>
      <dgm:spPr/>
      <dgm:t>
        <a:bodyPr/>
        <a:lstStyle/>
        <a:p>
          <a:pPr rtl="0"/>
          <a:r>
            <a:rPr lang="en-US" dirty="0" smtClean="0"/>
            <a:t>Now writes to file target (5MB with 4 rollover files)</a:t>
          </a:r>
          <a:endParaRPr lang="en-US" dirty="0"/>
        </a:p>
      </dgm:t>
    </dgm:pt>
    <dgm:pt modelId="{55722AC1-F571-44C6-BB46-D64BE8DA4CD6}" type="parTrans" cxnId="{BCF4BEF3-A69E-4E24-BA87-C2840DA1D027}">
      <dgm:prSet/>
      <dgm:spPr/>
      <dgm:t>
        <a:bodyPr/>
        <a:lstStyle/>
        <a:p>
          <a:endParaRPr lang="en-US"/>
        </a:p>
      </dgm:t>
    </dgm:pt>
    <dgm:pt modelId="{2A968AB8-1BD5-44EE-8FB6-EE2276D9E028}" type="sibTrans" cxnId="{BCF4BEF3-A69E-4E24-BA87-C2840DA1D027}">
      <dgm:prSet/>
      <dgm:spPr/>
      <dgm:t>
        <a:bodyPr/>
        <a:lstStyle/>
        <a:p>
          <a:endParaRPr lang="en-US"/>
        </a:p>
      </dgm:t>
    </dgm:pt>
    <dgm:pt modelId="{EB9631AB-66D9-4B45-9F79-A36354877952}">
      <dgm:prSet/>
      <dgm:spPr/>
      <dgm:t>
        <a:bodyPr/>
        <a:lstStyle/>
        <a:p>
          <a:pPr rtl="0"/>
          <a:r>
            <a:rPr lang="en-US" dirty="0" smtClean="0"/>
            <a:t>Not sure what happened to your server?....look at this first.</a:t>
          </a:r>
          <a:endParaRPr lang="en-US" dirty="0"/>
        </a:p>
      </dgm:t>
    </dgm:pt>
    <dgm:pt modelId="{F33E60FA-6ACD-4354-902B-CD3C7841DC04}" type="parTrans" cxnId="{9CFD1CFD-879D-4EEA-8901-DF6FAC7B0448}">
      <dgm:prSet/>
      <dgm:spPr/>
      <dgm:t>
        <a:bodyPr/>
        <a:lstStyle/>
        <a:p>
          <a:endParaRPr lang="en-US"/>
        </a:p>
      </dgm:t>
    </dgm:pt>
    <dgm:pt modelId="{8E93410F-97B7-4221-A984-1467EF2A0DBB}" type="sibTrans" cxnId="{9CFD1CFD-879D-4EEA-8901-DF6FAC7B0448}">
      <dgm:prSet/>
      <dgm:spPr/>
      <dgm:t>
        <a:bodyPr/>
        <a:lstStyle/>
        <a:p>
          <a:endParaRPr lang="en-US"/>
        </a:p>
      </dgm:t>
    </dgm:pt>
    <dgm:pt modelId="{C5EBAC7C-91A3-4E7D-819D-D53E5AC2E1B2}" type="pres">
      <dgm:prSet presAssocID="{CB920A06-12B2-4D08-BE0E-290C84F6AF3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37A5F1-1676-4AC7-AE5D-30E67BFF57A8}" type="pres">
      <dgm:prSet presAssocID="{EAA7042D-78CC-46BF-81FB-7EF37FCADFF2}" presName="compNode" presStyleCnt="0"/>
      <dgm:spPr/>
    </dgm:pt>
    <dgm:pt modelId="{6658C7B9-C12F-476E-9910-CE26580E4A4C}" type="pres">
      <dgm:prSet presAssocID="{EAA7042D-78CC-46BF-81FB-7EF37FCADFF2}" presName="aNode" presStyleLbl="bgShp" presStyleIdx="0" presStyleCnt="3"/>
      <dgm:spPr/>
      <dgm:t>
        <a:bodyPr/>
        <a:lstStyle/>
        <a:p>
          <a:endParaRPr lang="en-US"/>
        </a:p>
      </dgm:t>
    </dgm:pt>
    <dgm:pt modelId="{2B736ACB-D3F2-4387-B898-D4D1C9AE0596}" type="pres">
      <dgm:prSet presAssocID="{EAA7042D-78CC-46BF-81FB-7EF37FCADFF2}" presName="textNode" presStyleLbl="bgShp" presStyleIdx="0" presStyleCnt="3"/>
      <dgm:spPr/>
      <dgm:t>
        <a:bodyPr/>
        <a:lstStyle/>
        <a:p>
          <a:endParaRPr lang="en-US"/>
        </a:p>
      </dgm:t>
    </dgm:pt>
    <dgm:pt modelId="{1D26950B-3F7D-48A2-9896-20690F5AB692}" type="pres">
      <dgm:prSet presAssocID="{EAA7042D-78CC-46BF-81FB-7EF37FCADFF2}" presName="compChildNode" presStyleCnt="0"/>
      <dgm:spPr/>
    </dgm:pt>
    <dgm:pt modelId="{A53DAAB9-9897-43A6-8A13-BC7FFD42D068}" type="pres">
      <dgm:prSet presAssocID="{EAA7042D-78CC-46BF-81FB-7EF37FCADFF2}" presName="theInnerList" presStyleCnt="0"/>
      <dgm:spPr/>
    </dgm:pt>
    <dgm:pt modelId="{D1D04DD9-2256-45C2-8B88-CD2EA7AF5B9B}" type="pres">
      <dgm:prSet presAssocID="{E102D26B-A0EE-4876-B61B-327E51890D0E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83A90-3C77-459B-9DA6-DEF3FFDF112B}" type="pres">
      <dgm:prSet presAssocID="{E102D26B-A0EE-4876-B61B-327E51890D0E}" presName="aSpace2" presStyleCnt="0"/>
      <dgm:spPr/>
    </dgm:pt>
    <dgm:pt modelId="{42AC8975-067C-4F76-AAEC-6AC21BB96955}" type="pres">
      <dgm:prSet presAssocID="{B451B6A6-B14D-48E8-B27E-7825AF346452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6C843-91E7-4D8B-B5F9-5EBB8C33B79C}" type="pres">
      <dgm:prSet presAssocID="{B451B6A6-B14D-48E8-B27E-7825AF346452}" presName="aSpace2" presStyleCnt="0"/>
      <dgm:spPr/>
    </dgm:pt>
    <dgm:pt modelId="{86E9C87F-A493-456B-9B89-BFF352BDF944}" type="pres">
      <dgm:prSet presAssocID="{2A22A80F-94DA-43F7-B040-911F345DC235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8AC60-54FF-4E2D-973F-A2E545A99FC9}" type="pres">
      <dgm:prSet presAssocID="{EAA7042D-78CC-46BF-81FB-7EF37FCADFF2}" presName="aSpace" presStyleCnt="0"/>
      <dgm:spPr/>
    </dgm:pt>
    <dgm:pt modelId="{60918D08-6CA6-4D2D-8F64-7B91319BA21F}" type="pres">
      <dgm:prSet presAssocID="{D2FAEC73-4DB5-4FBF-A175-0F6DC2AAA1F6}" presName="compNode" presStyleCnt="0"/>
      <dgm:spPr/>
    </dgm:pt>
    <dgm:pt modelId="{368F160A-AABD-43CB-99AA-F81FC3693334}" type="pres">
      <dgm:prSet presAssocID="{D2FAEC73-4DB5-4FBF-A175-0F6DC2AAA1F6}" presName="aNode" presStyleLbl="bgShp" presStyleIdx="1" presStyleCnt="3"/>
      <dgm:spPr/>
      <dgm:t>
        <a:bodyPr/>
        <a:lstStyle/>
        <a:p>
          <a:endParaRPr lang="en-US"/>
        </a:p>
      </dgm:t>
    </dgm:pt>
    <dgm:pt modelId="{B95BD016-B7EB-4FC4-A5CB-3E11B4FB62B5}" type="pres">
      <dgm:prSet presAssocID="{D2FAEC73-4DB5-4FBF-A175-0F6DC2AAA1F6}" presName="textNode" presStyleLbl="bgShp" presStyleIdx="1" presStyleCnt="3"/>
      <dgm:spPr/>
      <dgm:t>
        <a:bodyPr/>
        <a:lstStyle/>
        <a:p>
          <a:endParaRPr lang="en-US"/>
        </a:p>
      </dgm:t>
    </dgm:pt>
    <dgm:pt modelId="{D21688B6-E522-44C0-BECD-D0063F1E5859}" type="pres">
      <dgm:prSet presAssocID="{D2FAEC73-4DB5-4FBF-A175-0F6DC2AAA1F6}" presName="compChildNode" presStyleCnt="0"/>
      <dgm:spPr/>
    </dgm:pt>
    <dgm:pt modelId="{6EB2B9A7-22D6-40CF-AFF3-B079B007ACF9}" type="pres">
      <dgm:prSet presAssocID="{D2FAEC73-4DB5-4FBF-A175-0F6DC2AAA1F6}" presName="theInnerList" presStyleCnt="0"/>
      <dgm:spPr/>
    </dgm:pt>
    <dgm:pt modelId="{3F6C64F3-F9A2-46D1-9FBE-9C771A2115D8}" type="pres">
      <dgm:prSet presAssocID="{76D590D2-EE37-461F-999B-965161AAED74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26418-9AEA-4CBF-A18E-F37B3194DCD0}" type="pres">
      <dgm:prSet presAssocID="{76D590D2-EE37-461F-999B-965161AAED74}" presName="aSpace2" presStyleCnt="0"/>
      <dgm:spPr/>
    </dgm:pt>
    <dgm:pt modelId="{6B51BC19-8187-4540-9CEF-F5EA1D747CB2}" type="pres">
      <dgm:prSet presAssocID="{1364069D-13C6-4758-8558-5F1A3B661588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4E1E-23E6-4521-8976-7AE345AE0998}" type="pres">
      <dgm:prSet presAssocID="{1364069D-13C6-4758-8558-5F1A3B661588}" presName="aSpace2" presStyleCnt="0"/>
      <dgm:spPr/>
    </dgm:pt>
    <dgm:pt modelId="{51A9D48D-7B39-474B-AAC4-931EBD6916B9}" type="pres">
      <dgm:prSet presAssocID="{4ED5D9C4-8361-4034-93FB-1022C65BC4B8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5F398-1235-4DF6-997D-75A75479634F}" type="pres">
      <dgm:prSet presAssocID="{4ED5D9C4-8361-4034-93FB-1022C65BC4B8}" presName="aSpace2" presStyleCnt="0"/>
      <dgm:spPr/>
    </dgm:pt>
    <dgm:pt modelId="{B83EEBE0-D448-422E-88BC-E278D271CED2}" type="pres">
      <dgm:prSet presAssocID="{BA788679-C54D-47CB-91B3-86DAB86774FC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02768-5DB3-4D5F-B4DA-2752E786F58F}" type="pres">
      <dgm:prSet presAssocID="{D2FAEC73-4DB5-4FBF-A175-0F6DC2AAA1F6}" presName="aSpace" presStyleCnt="0"/>
      <dgm:spPr/>
    </dgm:pt>
    <dgm:pt modelId="{3BDFA642-5E8A-4831-807F-178DC98E1573}" type="pres">
      <dgm:prSet presAssocID="{16C546BC-A0D3-478B-BE5B-482B204A0BCD}" presName="compNode" presStyleCnt="0"/>
      <dgm:spPr/>
    </dgm:pt>
    <dgm:pt modelId="{A5E6CC10-440D-4724-9D56-3BED16654779}" type="pres">
      <dgm:prSet presAssocID="{16C546BC-A0D3-478B-BE5B-482B204A0BCD}" presName="aNode" presStyleLbl="bgShp" presStyleIdx="2" presStyleCnt="3"/>
      <dgm:spPr/>
      <dgm:t>
        <a:bodyPr/>
        <a:lstStyle/>
        <a:p>
          <a:endParaRPr lang="en-US"/>
        </a:p>
      </dgm:t>
    </dgm:pt>
    <dgm:pt modelId="{46DCB66D-5BA3-4522-99E7-966D815B6DD9}" type="pres">
      <dgm:prSet presAssocID="{16C546BC-A0D3-478B-BE5B-482B204A0BCD}" presName="textNode" presStyleLbl="bgShp" presStyleIdx="2" presStyleCnt="3"/>
      <dgm:spPr/>
      <dgm:t>
        <a:bodyPr/>
        <a:lstStyle/>
        <a:p>
          <a:endParaRPr lang="en-US"/>
        </a:p>
      </dgm:t>
    </dgm:pt>
    <dgm:pt modelId="{F9E980A6-261D-4D7C-9EFE-BB9C839EBE51}" type="pres">
      <dgm:prSet presAssocID="{16C546BC-A0D3-478B-BE5B-482B204A0BCD}" presName="compChildNode" presStyleCnt="0"/>
      <dgm:spPr/>
    </dgm:pt>
    <dgm:pt modelId="{9C8EAFF9-5CA8-4D2B-BD23-C8D774AE3755}" type="pres">
      <dgm:prSet presAssocID="{16C546BC-A0D3-478B-BE5B-482B204A0BCD}" presName="theInnerList" presStyleCnt="0"/>
      <dgm:spPr/>
    </dgm:pt>
    <dgm:pt modelId="{2820041D-F584-4C27-92DF-8670870D7E00}" type="pres">
      <dgm:prSet presAssocID="{574DF6DE-8613-456A-8898-E7187041E787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62E5E-A538-48A7-8135-2889850490DF}" type="pres">
      <dgm:prSet presAssocID="{574DF6DE-8613-456A-8898-E7187041E787}" presName="aSpace2" presStyleCnt="0"/>
      <dgm:spPr/>
    </dgm:pt>
    <dgm:pt modelId="{C363E220-F8F5-4FAA-A37E-F7130E5D01A9}" type="pres">
      <dgm:prSet presAssocID="{EB9631AB-66D9-4B45-9F79-A36354877952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9CCA98-018E-4260-855A-45546FA0BCBD}" srcId="{D2FAEC73-4DB5-4FBF-A175-0F6DC2AAA1F6}" destId="{1364069D-13C6-4758-8558-5F1A3B661588}" srcOrd="1" destOrd="0" parTransId="{819A2EAF-6EB0-4347-A4DA-CF1E4E3D2C90}" sibTransId="{4949AAD4-4EE4-4C7F-A69E-A2EE2AFF85ED}"/>
    <dgm:cxn modelId="{FFAA44D4-7A3A-484D-8607-F2CB0F0F5A68}" srcId="{EAA7042D-78CC-46BF-81FB-7EF37FCADFF2}" destId="{2A22A80F-94DA-43F7-B040-911F345DC235}" srcOrd="2" destOrd="0" parTransId="{7AC7A671-2A8A-49B7-926A-7616B65A78DE}" sibTransId="{516ADC1D-8D19-4D45-8623-C6CB7D5F1962}"/>
    <dgm:cxn modelId="{9A3B8427-0C08-4F15-AA55-91042BB0F3E9}" type="presOf" srcId="{BA788679-C54D-47CB-91B3-86DAB86774FC}" destId="{B83EEBE0-D448-422E-88BC-E278D271CED2}" srcOrd="0" destOrd="0" presId="urn:microsoft.com/office/officeart/2005/8/layout/lProcess2"/>
    <dgm:cxn modelId="{462D1736-F04B-42BB-B675-D67351B38EF7}" type="presOf" srcId="{4ED5D9C4-8361-4034-93FB-1022C65BC4B8}" destId="{51A9D48D-7B39-474B-AAC4-931EBD6916B9}" srcOrd="0" destOrd="0" presId="urn:microsoft.com/office/officeart/2005/8/layout/lProcess2"/>
    <dgm:cxn modelId="{17A1EBF8-545B-43A8-8295-1D6A2EB8C18E}" type="presOf" srcId="{574DF6DE-8613-456A-8898-E7187041E787}" destId="{2820041D-F584-4C27-92DF-8670870D7E00}" srcOrd="0" destOrd="0" presId="urn:microsoft.com/office/officeart/2005/8/layout/lProcess2"/>
    <dgm:cxn modelId="{7AA0C1AA-E50A-4606-AACB-49B2A3915249}" type="presOf" srcId="{D2FAEC73-4DB5-4FBF-A175-0F6DC2AAA1F6}" destId="{368F160A-AABD-43CB-99AA-F81FC3693334}" srcOrd="0" destOrd="0" presId="urn:microsoft.com/office/officeart/2005/8/layout/lProcess2"/>
    <dgm:cxn modelId="{6CD00BAA-6767-4581-A622-BF5234509D9C}" type="presOf" srcId="{EB9631AB-66D9-4B45-9F79-A36354877952}" destId="{C363E220-F8F5-4FAA-A37E-F7130E5D01A9}" srcOrd="0" destOrd="0" presId="urn:microsoft.com/office/officeart/2005/8/layout/lProcess2"/>
    <dgm:cxn modelId="{983914FB-18FD-44D8-AF52-DAE689F1AFCA}" srcId="{D2FAEC73-4DB5-4FBF-A175-0F6DC2AAA1F6}" destId="{BA788679-C54D-47CB-91B3-86DAB86774FC}" srcOrd="3" destOrd="0" parTransId="{86B5CD69-8B9A-47C4-A413-14E141E6B708}" sibTransId="{DA588CF9-4C65-4A9D-92FA-55070CDA01D7}"/>
    <dgm:cxn modelId="{DCC81CBD-6EC1-4F5C-9495-ECE5999CEC92}" type="presOf" srcId="{16C546BC-A0D3-478B-BE5B-482B204A0BCD}" destId="{46DCB66D-5BA3-4522-99E7-966D815B6DD9}" srcOrd="1" destOrd="0" presId="urn:microsoft.com/office/officeart/2005/8/layout/lProcess2"/>
    <dgm:cxn modelId="{88B2F4EF-8951-4601-8B32-CF029383EBFE}" srcId="{D2FAEC73-4DB5-4FBF-A175-0F6DC2AAA1F6}" destId="{4ED5D9C4-8361-4034-93FB-1022C65BC4B8}" srcOrd="2" destOrd="0" parTransId="{65C76EEA-5454-4DE9-ACEB-914DC1B4E88F}" sibTransId="{0659E2E8-8B7C-4296-83A0-DCE3CCF1BE8A}"/>
    <dgm:cxn modelId="{9CFD1CFD-879D-4EEA-8901-DF6FAC7B0448}" srcId="{16C546BC-A0D3-478B-BE5B-482B204A0BCD}" destId="{EB9631AB-66D9-4B45-9F79-A36354877952}" srcOrd="1" destOrd="0" parTransId="{F33E60FA-6ACD-4354-902B-CD3C7841DC04}" sibTransId="{8E93410F-97B7-4221-A984-1467EF2A0DBB}"/>
    <dgm:cxn modelId="{38BECE1D-EDDA-4FE1-9610-2AB0695792F5}" type="presOf" srcId="{E102D26B-A0EE-4876-B61B-327E51890D0E}" destId="{D1D04DD9-2256-45C2-8B88-CD2EA7AF5B9B}" srcOrd="0" destOrd="0" presId="urn:microsoft.com/office/officeart/2005/8/layout/lProcess2"/>
    <dgm:cxn modelId="{21E33C0A-2AFA-4CEC-B092-34AC42CAE2A0}" srcId="{EAA7042D-78CC-46BF-81FB-7EF37FCADFF2}" destId="{E102D26B-A0EE-4876-B61B-327E51890D0E}" srcOrd="0" destOrd="0" parTransId="{D690CC05-974A-4472-8942-ECA18F3248AE}" sibTransId="{EA0E8D5F-E4A2-4067-B554-9C744DBF5F5F}"/>
    <dgm:cxn modelId="{84EE003F-C0E9-4523-A8E0-0925401833D5}" srcId="{CB920A06-12B2-4D08-BE0E-290C84F6AF34}" destId="{D2FAEC73-4DB5-4FBF-A175-0F6DC2AAA1F6}" srcOrd="1" destOrd="0" parTransId="{88DBE434-EEA5-46E6-AD34-57D9B19C6DA2}" sibTransId="{87EB80FE-2A97-43A2-993F-6A142714BBBD}"/>
    <dgm:cxn modelId="{E865DD26-9B97-4897-9C97-A0DDCDE9CA8A}" type="presOf" srcId="{EAA7042D-78CC-46BF-81FB-7EF37FCADFF2}" destId="{6658C7B9-C12F-476E-9910-CE26580E4A4C}" srcOrd="0" destOrd="0" presId="urn:microsoft.com/office/officeart/2005/8/layout/lProcess2"/>
    <dgm:cxn modelId="{50C3B55E-6274-4718-80CF-A26F13B4A1ED}" srcId="{CB920A06-12B2-4D08-BE0E-290C84F6AF34}" destId="{EAA7042D-78CC-46BF-81FB-7EF37FCADFF2}" srcOrd="0" destOrd="0" parTransId="{5C16E419-4EBC-42FD-8350-CE141A908C4C}" sibTransId="{37729AD8-B1D8-42A4-980D-0D3910B275CA}"/>
    <dgm:cxn modelId="{00A02A29-3959-40C1-AC82-4912A884B1EF}" srcId="{D2FAEC73-4DB5-4FBF-A175-0F6DC2AAA1F6}" destId="{76D590D2-EE37-461F-999B-965161AAED74}" srcOrd="0" destOrd="0" parTransId="{0E0B8A1B-E6CB-4B4A-A89C-B91AE7649FC5}" sibTransId="{9AA44947-97FA-4489-87BF-5740C73ADF03}"/>
    <dgm:cxn modelId="{D4E82298-6B51-4A44-89DD-C1F7F4D0B1AE}" type="presOf" srcId="{76D590D2-EE37-461F-999B-965161AAED74}" destId="{3F6C64F3-F9A2-46D1-9FBE-9C771A2115D8}" srcOrd="0" destOrd="0" presId="urn:microsoft.com/office/officeart/2005/8/layout/lProcess2"/>
    <dgm:cxn modelId="{12C05C5D-1FCA-4D8A-801B-A365B653611B}" type="presOf" srcId="{D2FAEC73-4DB5-4FBF-A175-0F6DC2AAA1F6}" destId="{B95BD016-B7EB-4FC4-A5CB-3E11B4FB62B5}" srcOrd="1" destOrd="0" presId="urn:microsoft.com/office/officeart/2005/8/layout/lProcess2"/>
    <dgm:cxn modelId="{BCF4BEF3-A69E-4E24-BA87-C2840DA1D027}" srcId="{16C546BC-A0D3-478B-BE5B-482B204A0BCD}" destId="{574DF6DE-8613-456A-8898-E7187041E787}" srcOrd="0" destOrd="0" parTransId="{55722AC1-F571-44C6-BB46-D64BE8DA4CD6}" sibTransId="{2A968AB8-1BD5-44EE-8FB6-EE2276D9E028}"/>
    <dgm:cxn modelId="{A649F630-4923-4069-82CA-9CB16B74B3D6}" type="presOf" srcId="{B451B6A6-B14D-48E8-B27E-7825AF346452}" destId="{42AC8975-067C-4F76-AAEC-6AC21BB96955}" srcOrd="0" destOrd="0" presId="urn:microsoft.com/office/officeart/2005/8/layout/lProcess2"/>
    <dgm:cxn modelId="{4CCACC8B-30BC-49D7-BCB4-3C796AAC8935}" srcId="{CB920A06-12B2-4D08-BE0E-290C84F6AF34}" destId="{16C546BC-A0D3-478B-BE5B-482B204A0BCD}" srcOrd="2" destOrd="0" parTransId="{15D9D653-CDE4-4954-8A31-B2611DF705A4}" sibTransId="{E56288B8-D8E2-4C09-A125-EE1ADA45E2EF}"/>
    <dgm:cxn modelId="{900754F3-4B68-4AB4-93CC-DE6AD343FBDA}" type="presOf" srcId="{2A22A80F-94DA-43F7-B040-911F345DC235}" destId="{86E9C87F-A493-456B-9B89-BFF352BDF944}" srcOrd="0" destOrd="0" presId="urn:microsoft.com/office/officeart/2005/8/layout/lProcess2"/>
    <dgm:cxn modelId="{366A67B8-0882-491B-A9FB-A50C50750085}" type="presOf" srcId="{EAA7042D-78CC-46BF-81FB-7EF37FCADFF2}" destId="{2B736ACB-D3F2-4387-B898-D4D1C9AE0596}" srcOrd="1" destOrd="0" presId="urn:microsoft.com/office/officeart/2005/8/layout/lProcess2"/>
    <dgm:cxn modelId="{6D52C134-01BB-4762-A317-93199E53ADAD}" type="presOf" srcId="{CB920A06-12B2-4D08-BE0E-290C84F6AF34}" destId="{C5EBAC7C-91A3-4E7D-819D-D53E5AC2E1B2}" srcOrd="0" destOrd="0" presId="urn:microsoft.com/office/officeart/2005/8/layout/lProcess2"/>
    <dgm:cxn modelId="{2876E807-0ACB-4C58-A775-760C2C3FB53A}" type="presOf" srcId="{16C546BC-A0D3-478B-BE5B-482B204A0BCD}" destId="{A5E6CC10-440D-4724-9D56-3BED16654779}" srcOrd="0" destOrd="0" presId="urn:microsoft.com/office/officeart/2005/8/layout/lProcess2"/>
    <dgm:cxn modelId="{20B05ACF-8D2C-49C3-8A9F-51D86D625A38}" srcId="{EAA7042D-78CC-46BF-81FB-7EF37FCADFF2}" destId="{B451B6A6-B14D-48E8-B27E-7825AF346452}" srcOrd="1" destOrd="0" parTransId="{D8165CAD-3FFD-459B-B87C-FD4D07D9CE86}" sibTransId="{08D0ABFE-5397-45FF-8D07-C87BF0FBDA33}"/>
    <dgm:cxn modelId="{2C566A35-9714-443D-9DD2-5219D7687BB3}" type="presOf" srcId="{1364069D-13C6-4758-8558-5F1A3B661588}" destId="{6B51BC19-8187-4540-9CEF-F5EA1D747CB2}" srcOrd="0" destOrd="0" presId="urn:microsoft.com/office/officeart/2005/8/layout/lProcess2"/>
    <dgm:cxn modelId="{D48CA414-BB1B-41FC-98D2-ACD0E4480730}" type="presParOf" srcId="{C5EBAC7C-91A3-4E7D-819D-D53E5AC2E1B2}" destId="{8B37A5F1-1676-4AC7-AE5D-30E67BFF57A8}" srcOrd="0" destOrd="0" presId="urn:microsoft.com/office/officeart/2005/8/layout/lProcess2"/>
    <dgm:cxn modelId="{661686C4-ED8E-4D96-957C-AD7AA471C897}" type="presParOf" srcId="{8B37A5F1-1676-4AC7-AE5D-30E67BFF57A8}" destId="{6658C7B9-C12F-476E-9910-CE26580E4A4C}" srcOrd="0" destOrd="0" presId="urn:microsoft.com/office/officeart/2005/8/layout/lProcess2"/>
    <dgm:cxn modelId="{62FD4A43-CF38-4E3B-8566-C52E00ED7E93}" type="presParOf" srcId="{8B37A5F1-1676-4AC7-AE5D-30E67BFF57A8}" destId="{2B736ACB-D3F2-4387-B898-D4D1C9AE0596}" srcOrd="1" destOrd="0" presId="urn:microsoft.com/office/officeart/2005/8/layout/lProcess2"/>
    <dgm:cxn modelId="{B60A4B9E-1E95-4D84-90E2-630BDF28CBFA}" type="presParOf" srcId="{8B37A5F1-1676-4AC7-AE5D-30E67BFF57A8}" destId="{1D26950B-3F7D-48A2-9896-20690F5AB692}" srcOrd="2" destOrd="0" presId="urn:microsoft.com/office/officeart/2005/8/layout/lProcess2"/>
    <dgm:cxn modelId="{5936CE51-FC78-4954-BA2E-F2594020E8FD}" type="presParOf" srcId="{1D26950B-3F7D-48A2-9896-20690F5AB692}" destId="{A53DAAB9-9897-43A6-8A13-BC7FFD42D068}" srcOrd="0" destOrd="0" presId="urn:microsoft.com/office/officeart/2005/8/layout/lProcess2"/>
    <dgm:cxn modelId="{D0B58504-09B0-4E81-9434-E53E8A1EC3B1}" type="presParOf" srcId="{A53DAAB9-9897-43A6-8A13-BC7FFD42D068}" destId="{D1D04DD9-2256-45C2-8B88-CD2EA7AF5B9B}" srcOrd="0" destOrd="0" presId="urn:microsoft.com/office/officeart/2005/8/layout/lProcess2"/>
    <dgm:cxn modelId="{AE5B6E11-FC8E-46DF-B03D-47D4D1BEBF0E}" type="presParOf" srcId="{A53DAAB9-9897-43A6-8A13-BC7FFD42D068}" destId="{3B883A90-3C77-459B-9DA6-DEF3FFDF112B}" srcOrd="1" destOrd="0" presId="urn:microsoft.com/office/officeart/2005/8/layout/lProcess2"/>
    <dgm:cxn modelId="{679B4DE2-BC75-4E0E-950B-F1DC9E4D3534}" type="presParOf" srcId="{A53DAAB9-9897-43A6-8A13-BC7FFD42D068}" destId="{42AC8975-067C-4F76-AAEC-6AC21BB96955}" srcOrd="2" destOrd="0" presId="urn:microsoft.com/office/officeart/2005/8/layout/lProcess2"/>
    <dgm:cxn modelId="{26C612CD-0F4B-4C59-89A2-9BA07CDF09CD}" type="presParOf" srcId="{A53DAAB9-9897-43A6-8A13-BC7FFD42D068}" destId="{14B6C843-91E7-4D8B-B5F9-5EBB8C33B79C}" srcOrd="3" destOrd="0" presId="urn:microsoft.com/office/officeart/2005/8/layout/lProcess2"/>
    <dgm:cxn modelId="{886578DC-EBE4-43DC-83C0-803F8A08B07A}" type="presParOf" srcId="{A53DAAB9-9897-43A6-8A13-BC7FFD42D068}" destId="{86E9C87F-A493-456B-9B89-BFF352BDF944}" srcOrd="4" destOrd="0" presId="urn:microsoft.com/office/officeart/2005/8/layout/lProcess2"/>
    <dgm:cxn modelId="{D4DE250E-7144-4075-9BA8-24E72F26FA63}" type="presParOf" srcId="{C5EBAC7C-91A3-4E7D-819D-D53E5AC2E1B2}" destId="{68E8AC60-54FF-4E2D-973F-A2E545A99FC9}" srcOrd="1" destOrd="0" presId="urn:microsoft.com/office/officeart/2005/8/layout/lProcess2"/>
    <dgm:cxn modelId="{97E452EE-8F2B-4605-A2C1-D637A35A8273}" type="presParOf" srcId="{C5EBAC7C-91A3-4E7D-819D-D53E5AC2E1B2}" destId="{60918D08-6CA6-4D2D-8F64-7B91319BA21F}" srcOrd="2" destOrd="0" presId="urn:microsoft.com/office/officeart/2005/8/layout/lProcess2"/>
    <dgm:cxn modelId="{3639CCA4-6B93-4480-9F03-2343187EA4ED}" type="presParOf" srcId="{60918D08-6CA6-4D2D-8F64-7B91319BA21F}" destId="{368F160A-AABD-43CB-99AA-F81FC3693334}" srcOrd="0" destOrd="0" presId="urn:microsoft.com/office/officeart/2005/8/layout/lProcess2"/>
    <dgm:cxn modelId="{90F2591A-4B96-4AE3-B141-70DED7A38C2C}" type="presParOf" srcId="{60918D08-6CA6-4D2D-8F64-7B91319BA21F}" destId="{B95BD016-B7EB-4FC4-A5CB-3E11B4FB62B5}" srcOrd="1" destOrd="0" presId="urn:microsoft.com/office/officeart/2005/8/layout/lProcess2"/>
    <dgm:cxn modelId="{93985E85-DAEF-49F6-8EB5-F0E0C9E249D9}" type="presParOf" srcId="{60918D08-6CA6-4D2D-8F64-7B91319BA21F}" destId="{D21688B6-E522-44C0-BECD-D0063F1E5859}" srcOrd="2" destOrd="0" presId="urn:microsoft.com/office/officeart/2005/8/layout/lProcess2"/>
    <dgm:cxn modelId="{F023D071-DC3D-4142-865A-C77120BCA045}" type="presParOf" srcId="{D21688B6-E522-44C0-BECD-D0063F1E5859}" destId="{6EB2B9A7-22D6-40CF-AFF3-B079B007ACF9}" srcOrd="0" destOrd="0" presId="urn:microsoft.com/office/officeart/2005/8/layout/lProcess2"/>
    <dgm:cxn modelId="{1EE287AA-BE4F-4BE4-9C18-50BC5FA2B636}" type="presParOf" srcId="{6EB2B9A7-22D6-40CF-AFF3-B079B007ACF9}" destId="{3F6C64F3-F9A2-46D1-9FBE-9C771A2115D8}" srcOrd="0" destOrd="0" presId="urn:microsoft.com/office/officeart/2005/8/layout/lProcess2"/>
    <dgm:cxn modelId="{DC38F5AB-95D1-480B-B3E8-A7FED77E6DA3}" type="presParOf" srcId="{6EB2B9A7-22D6-40CF-AFF3-B079B007ACF9}" destId="{B8E26418-9AEA-4CBF-A18E-F37B3194DCD0}" srcOrd="1" destOrd="0" presId="urn:microsoft.com/office/officeart/2005/8/layout/lProcess2"/>
    <dgm:cxn modelId="{6CA77450-B8E1-4030-8458-0FFC2AAFCBA6}" type="presParOf" srcId="{6EB2B9A7-22D6-40CF-AFF3-B079B007ACF9}" destId="{6B51BC19-8187-4540-9CEF-F5EA1D747CB2}" srcOrd="2" destOrd="0" presId="urn:microsoft.com/office/officeart/2005/8/layout/lProcess2"/>
    <dgm:cxn modelId="{790F7690-E2AA-46AE-957A-0627A58FC482}" type="presParOf" srcId="{6EB2B9A7-22D6-40CF-AFF3-B079B007ACF9}" destId="{B4A14E1E-23E6-4521-8976-7AE345AE0998}" srcOrd="3" destOrd="0" presId="urn:microsoft.com/office/officeart/2005/8/layout/lProcess2"/>
    <dgm:cxn modelId="{87B82C4B-B4C3-4331-BC29-9AE8D7E3ECF6}" type="presParOf" srcId="{6EB2B9A7-22D6-40CF-AFF3-B079B007ACF9}" destId="{51A9D48D-7B39-474B-AAC4-931EBD6916B9}" srcOrd="4" destOrd="0" presId="urn:microsoft.com/office/officeart/2005/8/layout/lProcess2"/>
    <dgm:cxn modelId="{02044C34-504B-48F2-BEDA-F959F98F1D2B}" type="presParOf" srcId="{6EB2B9A7-22D6-40CF-AFF3-B079B007ACF9}" destId="{0565F398-1235-4DF6-997D-75A75479634F}" srcOrd="5" destOrd="0" presId="urn:microsoft.com/office/officeart/2005/8/layout/lProcess2"/>
    <dgm:cxn modelId="{02D47A02-3B9A-417C-88BF-1838876D8D6C}" type="presParOf" srcId="{6EB2B9A7-22D6-40CF-AFF3-B079B007ACF9}" destId="{B83EEBE0-D448-422E-88BC-E278D271CED2}" srcOrd="6" destOrd="0" presId="urn:microsoft.com/office/officeart/2005/8/layout/lProcess2"/>
    <dgm:cxn modelId="{6A65DB20-2144-45A2-A66E-B8BBBA19C637}" type="presParOf" srcId="{C5EBAC7C-91A3-4E7D-819D-D53E5AC2E1B2}" destId="{3AD02768-5DB3-4D5F-B4DA-2752E786F58F}" srcOrd="3" destOrd="0" presId="urn:microsoft.com/office/officeart/2005/8/layout/lProcess2"/>
    <dgm:cxn modelId="{D9A75D2A-9C5E-4BBD-8DF1-4A912655BF28}" type="presParOf" srcId="{C5EBAC7C-91A3-4E7D-819D-D53E5AC2E1B2}" destId="{3BDFA642-5E8A-4831-807F-178DC98E1573}" srcOrd="4" destOrd="0" presId="urn:microsoft.com/office/officeart/2005/8/layout/lProcess2"/>
    <dgm:cxn modelId="{DAB77A14-0EB9-41E3-80EE-44A8EE04DF1A}" type="presParOf" srcId="{3BDFA642-5E8A-4831-807F-178DC98E1573}" destId="{A5E6CC10-440D-4724-9D56-3BED16654779}" srcOrd="0" destOrd="0" presId="urn:microsoft.com/office/officeart/2005/8/layout/lProcess2"/>
    <dgm:cxn modelId="{173A4890-5188-4509-9C95-1E0C54529F41}" type="presParOf" srcId="{3BDFA642-5E8A-4831-807F-178DC98E1573}" destId="{46DCB66D-5BA3-4522-99E7-966D815B6DD9}" srcOrd="1" destOrd="0" presId="urn:microsoft.com/office/officeart/2005/8/layout/lProcess2"/>
    <dgm:cxn modelId="{0F4EB9DD-07DE-487C-BF0D-EE7BA5C8E56D}" type="presParOf" srcId="{3BDFA642-5E8A-4831-807F-178DC98E1573}" destId="{F9E980A6-261D-4D7C-9EFE-BB9C839EBE51}" srcOrd="2" destOrd="0" presId="urn:microsoft.com/office/officeart/2005/8/layout/lProcess2"/>
    <dgm:cxn modelId="{494A93F0-4952-4238-AD77-786191107F48}" type="presParOf" srcId="{F9E980A6-261D-4D7C-9EFE-BB9C839EBE51}" destId="{9C8EAFF9-5CA8-4D2B-BD23-C8D774AE3755}" srcOrd="0" destOrd="0" presId="urn:microsoft.com/office/officeart/2005/8/layout/lProcess2"/>
    <dgm:cxn modelId="{564E2890-4DC2-464E-9140-02A1C28C7033}" type="presParOf" srcId="{9C8EAFF9-5CA8-4D2B-BD23-C8D774AE3755}" destId="{2820041D-F584-4C27-92DF-8670870D7E00}" srcOrd="0" destOrd="0" presId="urn:microsoft.com/office/officeart/2005/8/layout/lProcess2"/>
    <dgm:cxn modelId="{3178DE27-0C71-415F-A46A-0EB79B1344A9}" type="presParOf" srcId="{9C8EAFF9-5CA8-4D2B-BD23-C8D774AE3755}" destId="{A7962E5E-A538-48A7-8135-2889850490DF}" srcOrd="1" destOrd="0" presId="urn:microsoft.com/office/officeart/2005/8/layout/lProcess2"/>
    <dgm:cxn modelId="{99948607-AE85-44D7-AD84-57677144E3FC}" type="presParOf" srcId="{9C8EAFF9-5CA8-4D2B-BD23-C8D774AE3755}" destId="{C363E220-F8F5-4FAA-A37E-F7130E5D01A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88093-A536-4999-8BDF-CDD6E3AC7F49}">
      <dsp:nvSpPr>
        <dsp:cNvPr id="0" name=""/>
        <dsp:cNvSpPr/>
      </dsp:nvSpPr>
      <dsp:spPr>
        <a:xfrm>
          <a:off x="1092770" y="1963"/>
          <a:ext cx="2005458" cy="12032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Monitor</a:t>
          </a:r>
          <a:endParaRPr lang="en-US" sz="2600" kern="1200" dirty="0"/>
        </a:p>
      </dsp:txBody>
      <dsp:txXfrm>
        <a:off x="1092770" y="1963"/>
        <a:ext cx="2005458" cy="1203275"/>
      </dsp:txXfrm>
    </dsp:sp>
    <dsp:sp modelId="{B8F1FC99-4654-4244-BC87-97C3560B1B86}">
      <dsp:nvSpPr>
        <dsp:cNvPr id="0" name=""/>
        <dsp:cNvSpPr/>
      </dsp:nvSpPr>
      <dsp:spPr>
        <a:xfrm>
          <a:off x="1092770" y="1405785"/>
          <a:ext cx="2005458" cy="12032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Troubleshoot</a:t>
          </a:r>
          <a:endParaRPr lang="en-US" sz="2600" kern="1200" dirty="0"/>
        </a:p>
      </dsp:txBody>
      <dsp:txXfrm>
        <a:off x="1092770" y="1405785"/>
        <a:ext cx="2005458" cy="1203275"/>
      </dsp:txXfrm>
    </dsp:sp>
    <dsp:sp modelId="{932C3F38-17E2-416C-ABBE-376DBC0C65AB}">
      <dsp:nvSpPr>
        <dsp:cNvPr id="0" name=""/>
        <dsp:cNvSpPr/>
      </dsp:nvSpPr>
      <dsp:spPr>
        <a:xfrm>
          <a:off x="1092770" y="2809606"/>
          <a:ext cx="2005458" cy="12032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Debug</a:t>
          </a:r>
          <a:endParaRPr lang="en-US" sz="2600" kern="1200" dirty="0"/>
        </a:p>
      </dsp:txBody>
      <dsp:txXfrm>
        <a:off x="1092770" y="2809606"/>
        <a:ext cx="2005458" cy="1203275"/>
      </dsp:txXfrm>
    </dsp:sp>
    <dsp:sp modelId="{6E54FDDB-C510-4D34-8024-A346695FD181}">
      <dsp:nvSpPr>
        <dsp:cNvPr id="0" name=""/>
        <dsp:cNvSpPr/>
      </dsp:nvSpPr>
      <dsp:spPr>
        <a:xfrm>
          <a:off x="1092770" y="4213427"/>
          <a:ext cx="2005458" cy="12032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Learn</a:t>
          </a:r>
          <a:endParaRPr lang="en-US" sz="2600" kern="1200" dirty="0"/>
        </a:p>
      </dsp:txBody>
      <dsp:txXfrm>
        <a:off x="1092770" y="4213427"/>
        <a:ext cx="2005458" cy="12032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F98F3-E8F1-442C-8B2D-56320E8B6995}">
      <dsp:nvSpPr>
        <dsp:cNvPr id="0" name=""/>
        <dsp:cNvSpPr/>
      </dsp:nvSpPr>
      <dsp:spPr>
        <a:xfrm>
          <a:off x="169664" y="661"/>
          <a:ext cx="2708671" cy="1625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XEvent can help pinpoint what and who</a:t>
          </a:r>
          <a:endParaRPr lang="en-US" sz="2800" kern="1200" dirty="0"/>
        </a:p>
      </dsp:txBody>
      <dsp:txXfrm>
        <a:off x="169664" y="661"/>
        <a:ext cx="2708671" cy="1625203"/>
      </dsp:txXfrm>
    </dsp:sp>
    <dsp:sp modelId="{BE1FA43C-DC5A-497E-A499-CE65911C47A2}">
      <dsp:nvSpPr>
        <dsp:cNvPr id="0" name=""/>
        <dsp:cNvSpPr/>
      </dsp:nvSpPr>
      <dsp:spPr>
        <a:xfrm>
          <a:off x="169664" y="1896731"/>
          <a:ext cx="2708671" cy="1625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spinlock_backoff</a:t>
          </a:r>
          <a:r>
            <a:rPr lang="en-US" sz="2800" kern="1200" dirty="0" smtClean="0"/>
            <a:t> event</a:t>
          </a:r>
          <a:endParaRPr lang="en-US" sz="2800" kern="1200" dirty="0"/>
        </a:p>
      </dsp:txBody>
      <dsp:txXfrm>
        <a:off x="169664" y="1896731"/>
        <a:ext cx="2708671" cy="1625203"/>
      </dsp:txXfrm>
    </dsp:sp>
    <dsp:sp modelId="{5F853320-72FD-431C-B251-EA70F6D7A702}">
      <dsp:nvSpPr>
        <dsp:cNvPr id="0" name=""/>
        <dsp:cNvSpPr/>
      </dsp:nvSpPr>
      <dsp:spPr>
        <a:xfrm>
          <a:off x="169664" y="3792802"/>
          <a:ext cx="2708671" cy="1625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Histogram target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to group what and who</a:t>
          </a:r>
          <a:endParaRPr lang="en-US" sz="2800" kern="1200" dirty="0"/>
        </a:p>
      </dsp:txBody>
      <dsp:txXfrm>
        <a:off x="169664" y="3792802"/>
        <a:ext cx="2708671" cy="1625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137FE-37A8-4F85-9116-0ED79683ED78}">
      <dsp:nvSpPr>
        <dsp:cNvPr id="0" name=""/>
        <dsp:cNvSpPr/>
      </dsp:nvSpPr>
      <dsp:spPr>
        <a:xfrm rot="5400000">
          <a:off x="7599803" y="-3197025"/>
          <a:ext cx="966985" cy="760780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baseline="0" dirty="0" smtClean="0"/>
            <a:t>manage objects and sessions</a:t>
          </a:r>
          <a:endParaRPr lang="en-US" sz="3900" kern="1200" dirty="0"/>
        </a:p>
      </dsp:txBody>
      <dsp:txXfrm rot="-5400000">
        <a:off x="4279392" y="170590"/>
        <a:ext cx="7560604" cy="872577"/>
      </dsp:txXfrm>
    </dsp:sp>
    <dsp:sp modelId="{3CE0BC44-6BBF-46D5-994F-43357ADDA703}">
      <dsp:nvSpPr>
        <dsp:cNvPr id="0" name=""/>
        <dsp:cNvSpPr/>
      </dsp:nvSpPr>
      <dsp:spPr>
        <a:xfrm>
          <a:off x="0" y="2513"/>
          <a:ext cx="4279392" cy="12087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>
              <a:hlinkClick xmlns:r="http://schemas.openxmlformats.org/officeDocument/2006/relationships" r:id="rId1"/>
            </a:rPr>
            <a:t>XEvent Object Model</a:t>
          </a:r>
          <a:endParaRPr lang="en-US" sz="2300" kern="1200" dirty="0"/>
        </a:p>
      </dsp:txBody>
      <dsp:txXfrm>
        <a:off x="59005" y="61518"/>
        <a:ext cx="4161382" cy="1090721"/>
      </dsp:txXfrm>
    </dsp:sp>
    <dsp:sp modelId="{7EBD0557-C144-4954-8B16-973E4D4D3705}">
      <dsp:nvSpPr>
        <dsp:cNvPr id="0" name=""/>
        <dsp:cNvSpPr/>
      </dsp:nvSpPr>
      <dsp:spPr>
        <a:xfrm rot="5400000">
          <a:off x="7599803" y="-1927857"/>
          <a:ext cx="966985" cy="7607808"/>
        </a:xfrm>
        <a:prstGeom prst="round2SameRect">
          <a:avLst/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baseline="0" dirty="0" smtClean="0"/>
            <a:t>Consume files and event_stream</a:t>
          </a:r>
          <a:endParaRPr lang="en-US" sz="3900" kern="1200" dirty="0"/>
        </a:p>
      </dsp:txBody>
      <dsp:txXfrm rot="-5400000">
        <a:off x="4279392" y="1439758"/>
        <a:ext cx="7560604" cy="872577"/>
      </dsp:txXfrm>
    </dsp:sp>
    <dsp:sp modelId="{7F3A72C9-3E3F-4AAF-BFA4-C966CF3170ED}">
      <dsp:nvSpPr>
        <dsp:cNvPr id="0" name=""/>
        <dsp:cNvSpPr/>
      </dsp:nvSpPr>
      <dsp:spPr>
        <a:xfrm>
          <a:off x="0" y="1271681"/>
          <a:ext cx="4279392" cy="1208731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50000"/>
                <a:satMod val="300000"/>
              </a:schemeClr>
            </a:gs>
            <a:gs pos="35000">
              <a:schemeClr val="accent3">
                <a:hueOff val="3750088"/>
                <a:satOff val="-5627"/>
                <a:lumOff val="-915"/>
                <a:alphaOff val="0"/>
                <a:tint val="37000"/>
                <a:satMod val="30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>
              <a:hlinkClick xmlns:r="http://schemas.openxmlformats.org/officeDocument/2006/relationships" r:id="rId2"/>
            </a:rPr>
            <a:t>XEvent LINQ Provider</a:t>
          </a:r>
          <a:endParaRPr lang="en-US" sz="2300" kern="1200" dirty="0"/>
        </a:p>
      </dsp:txBody>
      <dsp:txXfrm>
        <a:off x="59005" y="1330686"/>
        <a:ext cx="4161382" cy="1090721"/>
      </dsp:txXfrm>
    </dsp:sp>
    <dsp:sp modelId="{10ADAA63-10CF-4D76-803E-E167A382ADEB}">
      <dsp:nvSpPr>
        <dsp:cNvPr id="0" name=""/>
        <dsp:cNvSpPr/>
      </dsp:nvSpPr>
      <dsp:spPr>
        <a:xfrm rot="5400000">
          <a:off x="7599803" y="-658688"/>
          <a:ext cx="966985" cy="7607808"/>
        </a:xfrm>
        <a:prstGeom prst="round2SameRect">
          <a:avLst/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baseline="0" dirty="0" smtClean="0"/>
            <a:t>read files and produce XML results</a:t>
          </a:r>
          <a:endParaRPr lang="en-US" sz="3900" kern="1200" dirty="0"/>
        </a:p>
      </dsp:txBody>
      <dsp:txXfrm rot="-5400000">
        <a:off x="4279392" y="2708927"/>
        <a:ext cx="7560604" cy="872577"/>
      </dsp:txXfrm>
    </dsp:sp>
    <dsp:sp modelId="{A39E7E00-C7FC-4F21-9F9D-7FD4C75A7570}">
      <dsp:nvSpPr>
        <dsp:cNvPr id="0" name=""/>
        <dsp:cNvSpPr/>
      </dsp:nvSpPr>
      <dsp:spPr>
        <a:xfrm>
          <a:off x="0" y="2540849"/>
          <a:ext cx="4279392" cy="1208731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50000"/>
                <a:satMod val="300000"/>
              </a:schemeClr>
            </a:gs>
            <a:gs pos="35000">
              <a:schemeClr val="accent3">
                <a:hueOff val="7500176"/>
                <a:satOff val="-11253"/>
                <a:lumOff val="-1830"/>
                <a:alphaOff val="0"/>
                <a:tint val="37000"/>
                <a:satMod val="30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>
              <a:hlinkClick xmlns:r="http://schemas.openxmlformats.org/officeDocument/2006/relationships" r:id="rId3"/>
            </a:rPr>
            <a:t>sys.fn_xe_file_target_read_file</a:t>
          </a:r>
          <a:endParaRPr lang="en-US" sz="2300" kern="1200" dirty="0"/>
        </a:p>
      </dsp:txBody>
      <dsp:txXfrm>
        <a:off x="59005" y="2599854"/>
        <a:ext cx="4161382" cy="1090721"/>
      </dsp:txXfrm>
    </dsp:sp>
    <dsp:sp modelId="{85716628-3C50-45FF-A367-D2B2D068F5C2}">
      <dsp:nvSpPr>
        <dsp:cNvPr id="0" name=""/>
        <dsp:cNvSpPr/>
      </dsp:nvSpPr>
      <dsp:spPr>
        <a:xfrm rot="5400000">
          <a:off x="7599803" y="610479"/>
          <a:ext cx="966985" cy="7607808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Manage objects and sessions</a:t>
          </a:r>
          <a:endParaRPr lang="en-US" sz="3900" kern="1200" dirty="0"/>
        </a:p>
      </dsp:txBody>
      <dsp:txXfrm rot="-5400000">
        <a:off x="4279392" y="3978094"/>
        <a:ext cx="7560604" cy="872577"/>
      </dsp:txXfrm>
    </dsp:sp>
    <dsp:sp modelId="{3E159367-A652-4FBF-AE22-692E8B115CB4}">
      <dsp:nvSpPr>
        <dsp:cNvPr id="0" name=""/>
        <dsp:cNvSpPr/>
      </dsp:nvSpPr>
      <dsp:spPr>
        <a:xfrm>
          <a:off x="0" y="3810017"/>
          <a:ext cx="4279392" cy="1208731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hlinkClick xmlns:r="http://schemas.openxmlformats.org/officeDocument/2006/relationships" r:id="rId4"/>
            </a:rPr>
            <a:t>PowerShell Provider for XEvent</a:t>
          </a:r>
          <a:endParaRPr lang="en-US" sz="2300" kern="1200" dirty="0"/>
        </a:p>
      </dsp:txBody>
      <dsp:txXfrm>
        <a:off x="59005" y="3869022"/>
        <a:ext cx="4161382" cy="10907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7FBB0-EA9D-4871-B013-397C3B751F2F}">
      <dsp:nvSpPr>
        <dsp:cNvPr id="0" name=""/>
        <dsp:cNvSpPr/>
      </dsp:nvSpPr>
      <dsp:spPr>
        <a:xfrm rot="5400000">
          <a:off x="7568865" y="-3337164"/>
          <a:ext cx="573313" cy="739343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Includes wait_resource </a:t>
          </a:r>
          <a:endParaRPr lang="en-US" sz="2900" kern="1200" dirty="0"/>
        </a:p>
      </dsp:txBody>
      <dsp:txXfrm rot="-5400000">
        <a:off x="4158806" y="100882"/>
        <a:ext cx="7365445" cy="517339"/>
      </dsp:txXfrm>
    </dsp:sp>
    <dsp:sp modelId="{B5136778-9B8C-4C25-B672-195191973EA5}">
      <dsp:nvSpPr>
        <dsp:cNvPr id="0" name=""/>
        <dsp:cNvSpPr/>
      </dsp:nvSpPr>
      <dsp:spPr>
        <a:xfrm>
          <a:off x="0" y="1230"/>
          <a:ext cx="4158805" cy="7166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wait_completed</a:t>
          </a:r>
          <a:endParaRPr lang="en-US" sz="1800" kern="1200" dirty="0"/>
        </a:p>
      </dsp:txBody>
      <dsp:txXfrm>
        <a:off x="34984" y="36214"/>
        <a:ext cx="4088837" cy="646673"/>
      </dsp:txXfrm>
    </dsp:sp>
    <dsp:sp modelId="{11F51913-393E-4360-9BC9-01A70A09B92F}">
      <dsp:nvSpPr>
        <dsp:cNvPr id="0" name=""/>
        <dsp:cNvSpPr/>
      </dsp:nvSpPr>
      <dsp:spPr>
        <a:xfrm rot="5400000">
          <a:off x="7568865" y="-2584690"/>
          <a:ext cx="573313" cy="7393432"/>
        </a:xfrm>
        <a:prstGeom prst="round2SameRect">
          <a:avLst/>
        </a:prstGeom>
        <a:solidFill>
          <a:schemeClr val="accent4">
            <a:tint val="40000"/>
            <a:alpha val="90000"/>
            <a:hueOff val="-789142"/>
            <a:satOff val="4431"/>
            <a:lumOff val="28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789142"/>
              <a:satOff val="4431"/>
              <a:lumOff val="2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Debug new CE model decisions</a:t>
          </a:r>
          <a:endParaRPr lang="en-US" sz="2900" kern="1200" dirty="0"/>
        </a:p>
      </dsp:txBody>
      <dsp:txXfrm rot="-5400000">
        <a:off x="4158806" y="853356"/>
        <a:ext cx="7365445" cy="517339"/>
      </dsp:txXfrm>
    </dsp:sp>
    <dsp:sp modelId="{29C77964-AAE4-4C11-A9A9-38F41EEC4235}">
      <dsp:nvSpPr>
        <dsp:cNvPr id="0" name=""/>
        <dsp:cNvSpPr/>
      </dsp:nvSpPr>
      <dsp:spPr>
        <a:xfrm>
          <a:off x="0" y="753704"/>
          <a:ext cx="4158805" cy="716641"/>
        </a:xfrm>
        <a:prstGeom prst="round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query_optimizer_estimate_cardinality</a:t>
          </a:r>
          <a:endParaRPr lang="en-US" sz="1800" kern="1200" dirty="0"/>
        </a:p>
      </dsp:txBody>
      <dsp:txXfrm>
        <a:off x="34984" y="788688"/>
        <a:ext cx="4088837" cy="646673"/>
      </dsp:txXfrm>
    </dsp:sp>
    <dsp:sp modelId="{340C58AD-8A43-4450-9716-588D73361CC7}">
      <dsp:nvSpPr>
        <dsp:cNvPr id="0" name=""/>
        <dsp:cNvSpPr/>
      </dsp:nvSpPr>
      <dsp:spPr>
        <a:xfrm rot="5400000">
          <a:off x="7568865" y="-1832216"/>
          <a:ext cx="573313" cy="7393432"/>
        </a:xfrm>
        <a:prstGeom prst="round2SameRect">
          <a:avLst/>
        </a:prstGeom>
        <a:solidFill>
          <a:schemeClr val="accent4">
            <a:tint val="40000"/>
            <a:alpha val="90000"/>
            <a:hueOff val="-1578284"/>
            <a:satOff val="8863"/>
            <a:lumOff val="56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578284"/>
              <a:satOff val="8863"/>
              <a:lumOff val="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Track checkpoint throttling</a:t>
          </a:r>
          <a:endParaRPr lang="en-US" sz="2900" kern="1200" dirty="0"/>
        </a:p>
      </dsp:txBody>
      <dsp:txXfrm rot="-5400000">
        <a:off x="4158806" y="1605830"/>
        <a:ext cx="7365445" cy="517339"/>
      </dsp:txXfrm>
    </dsp:sp>
    <dsp:sp modelId="{9F0721BF-A6B5-4EEA-BAC4-6BD31690301E}">
      <dsp:nvSpPr>
        <dsp:cNvPr id="0" name=""/>
        <dsp:cNvSpPr/>
      </dsp:nvSpPr>
      <dsp:spPr>
        <a:xfrm>
          <a:off x="0" y="1506178"/>
          <a:ext cx="4158805" cy="716641"/>
        </a:xfrm>
        <a:prstGeom prst="round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dyn_throttle_checkpoint</a:t>
          </a:r>
          <a:endParaRPr lang="en-US" sz="1800" kern="1200" dirty="0"/>
        </a:p>
      </dsp:txBody>
      <dsp:txXfrm>
        <a:off x="34984" y="1541162"/>
        <a:ext cx="4088837" cy="646673"/>
      </dsp:txXfrm>
    </dsp:sp>
    <dsp:sp modelId="{03707624-463B-431D-B3AB-A5C0CF947E0D}">
      <dsp:nvSpPr>
        <dsp:cNvPr id="0" name=""/>
        <dsp:cNvSpPr/>
      </dsp:nvSpPr>
      <dsp:spPr>
        <a:xfrm rot="5400000">
          <a:off x="7568865" y="-1079742"/>
          <a:ext cx="573313" cy="7393432"/>
        </a:xfrm>
        <a:prstGeom prst="round2SameRect">
          <a:avLst/>
        </a:prstGeom>
        <a:solidFill>
          <a:schemeClr val="accent4">
            <a:tint val="40000"/>
            <a:alpha val="90000"/>
            <a:hueOff val="-2367426"/>
            <a:satOff val="13294"/>
            <a:lumOff val="84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67426"/>
              <a:satOff val="13294"/>
              <a:lumOff val="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XStore tracing</a:t>
          </a:r>
          <a:endParaRPr lang="en-US" sz="2900" kern="1200" dirty="0"/>
        </a:p>
      </dsp:txBody>
      <dsp:txXfrm rot="-5400000">
        <a:off x="4158806" y="2358304"/>
        <a:ext cx="7365445" cy="517339"/>
      </dsp:txXfrm>
    </dsp:sp>
    <dsp:sp modelId="{754D1353-11E4-4201-9264-2E53CCD2FB92}">
      <dsp:nvSpPr>
        <dsp:cNvPr id="0" name=""/>
        <dsp:cNvSpPr/>
      </dsp:nvSpPr>
      <dsp:spPr>
        <a:xfrm>
          <a:off x="0" y="2258652"/>
          <a:ext cx="4158805" cy="716641"/>
        </a:xfrm>
        <a:prstGeom prst="round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xfcb_read_complete</a:t>
          </a:r>
          <a:endParaRPr lang="en-US" sz="1800" kern="1200" dirty="0"/>
        </a:p>
      </dsp:txBody>
      <dsp:txXfrm>
        <a:off x="34984" y="2293636"/>
        <a:ext cx="4088837" cy="646673"/>
      </dsp:txXfrm>
    </dsp:sp>
    <dsp:sp modelId="{35F76F20-67CC-4622-9B57-97EF6432339B}">
      <dsp:nvSpPr>
        <dsp:cNvPr id="0" name=""/>
        <dsp:cNvSpPr/>
      </dsp:nvSpPr>
      <dsp:spPr>
        <a:xfrm rot="5400000">
          <a:off x="7568865" y="-327268"/>
          <a:ext cx="573313" cy="7393432"/>
        </a:xfrm>
        <a:prstGeom prst="round2SameRect">
          <a:avLst/>
        </a:prstGeom>
        <a:solidFill>
          <a:schemeClr val="accent4">
            <a:tint val="40000"/>
            <a:alpha val="90000"/>
            <a:hueOff val="-3156568"/>
            <a:satOff val="17726"/>
            <a:lumOff val="112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156568"/>
              <a:satOff val="17726"/>
              <a:lumOff val="1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Buffer Pool SSD extension</a:t>
          </a:r>
          <a:endParaRPr lang="en-US" sz="2900" kern="1200" dirty="0"/>
        </a:p>
      </dsp:txBody>
      <dsp:txXfrm rot="-5400000">
        <a:off x="4158806" y="3110778"/>
        <a:ext cx="7365445" cy="517339"/>
      </dsp:txXfrm>
    </dsp:sp>
    <dsp:sp modelId="{81409833-9835-4B12-A91F-A879999C0FDF}">
      <dsp:nvSpPr>
        <dsp:cNvPr id="0" name=""/>
        <dsp:cNvSpPr/>
      </dsp:nvSpPr>
      <dsp:spPr>
        <a:xfrm>
          <a:off x="0" y="3011126"/>
          <a:ext cx="4158805" cy="716641"/>
        </a:xfrm>
        <a:prstGeom prst="round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buffer_pool_extension_pages_read</a:t>
          </a:r>
          <a:endParaRPr lang="en-US" sz="1800" kern="1200" dirty="0"/>
        </a:p>
      </dsp:txBody>
      <dsp:txXfrm>
        <a:off x="34984" y="3046110"/>
        <a:ext cx="4088837" cy="646673"/>
      </dsp:txXfrm>
    </dsp:sp>
    <dsp:sp modelId="{4D3C2349-7668-46AB-A52F-AB26F2664B13}">
      <dsp:nvSpPr>
        <dsp:cNvPr id="0" name=""/>
        <dsp:cNvSpPr/>
      </dsp:nvSpPr>
      <dsp:spPr>
        <a:xfrm rot="5400000">
          <a:off x="7568865" y="425205"/>
          <a:ext cx="573313" cy="7393432"/>
        </a:xfrm>
        <a:prstGeom prst="round2Same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Hekaton proc C code generation</a:t>
          </a:r>
          <a:endParaRPr lang="en-US" sz="2900" kern="1200" dirty="0"/>
        </a:p>
      </dsp:txBody>
      <dsp:txXfrm rot="-5400000">
        <a:off x="4158806" y="3863252"/>
        <a:ext cx="7365445" cy="517339"/>
      </dsp:txXfrm>
    </dsp:sp>
    <dsp:sp modelId="{6009B99D-73FD-4CD7-9366-6E73240AA97B}">
      <dsp:nvSpPr>
        <dsp:cNvPr id="0" name=""/>
        <dsp:cNvSpPr/>
      </dsp:nvSpPr>
      <dsp:spPr>
        <a:xfrm>
          <a:off x="0" y="3763600"/>
          <a:ext cx="4158805" cy="716641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cgen</a:t>
          </a:r>
          <a:endParaRPr lang="en-US" sz="1800" kern="1200" dirty="0"/>
        </a:p>
      </dsp:txBody>
      <dsp:txXfrm>
        <a:off x="34984" y="3798584"/>
        <a:ext cx="4088837" cy="646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6DD9C-0862-4AC3-AE63-AE36D747B5DE}">
      <dsp:nvSpPr>
        <dsp:cNvPr id="0" name=""/>
        <dsp:cNvSpPr/>
      </dsp:nvSpPr>
      <dsp:spPr>
        <a:xfrm>
          <a:off x="67438" y="3360"/>
          <a:ext cx="3329800" cy="199788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baseline="0" dirty="0" smtClean="0"/>
            <a:t>SQLTrace and SQLProfiler are deprecated</a:t>
          </a:r>
          <a:endParaRPr lang="en-US" sz="3800" kern="1200" dirty="0"/>
        </a:p>
      </dsp:txBody>
      <dsp:txXfrm>
        <a:off x="67438" y="3360"/>
        <a:ext cx="3329800" cy="1997880"/>
      </dsp:txXfrm>
    </dsp:sp>
    <dsp:sp modelId="{BDC1C02C-B992-447D-8B1E-7E0D22BC0927}">
      <dsp:nvSpPr>
        <dsp:cNvPr id="0" name=""/>
        <dsp:cNvSpPr/>
      </dsp:nvSpPr>
      <dsp:spPr>
        <a:xfrm>
          <a:off x="3730218" y="3360"/>
          <a:ext cx="3329800" cy="19978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baseline="0" dirty="0" smtClean="0"/>
            <a:t>Faster and scalable</a:t>
          </a:r>
          <a:endParaRPr lang="en-US" sz="3800" kern="1200" dirty="0"/>
        </a:p>
      </dsp:txBody>
      <dsp:txXfrm>
        <a:off x="3730218" y="3360"/>
        <a:ext cx="3329800" cy="1997880"/>
      </dsp:txXfrm>
    </dsp:sp>
    <dsp:sp modelId="{4F48E2AB-70C7-497B-ACF1-02774BD17B1B}">
      <dsp:nvSpPr>
        <dsp:cNvPr id="0" name=""/>
        <dsp:cNvSpPr/>
      </dsp:nvSpPr>
      <dsp:spPr>
        <a:xfrm>
          <a:off x="7392999" y="3360"/>
          <a:ext cx="3329800" cy="1997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baseline="0" dirty="0" smtClean="0"/>
            <a:t>Designed not to cause server problems</a:t>
          </a:r>
          <a:endParaRPr lang="en-US" sz="3800" kern="1200" dirty="0"/>
        </a:p>
      </dsp:txBody>
      <dsp:txXfrm>
        <a:off x="7392999" y="3360"/>
        <a:ext cx="3329800" cy="1997880"/>
      </dsp:txXfrm>
    </dsp:sp>
    <dsp:sp modelId="{7183FDF0-7E55-4816-BF2A-433A1250574C}">
      <dsp:nvSpPr>
        <dsp:cNvPr id="0" name=""/>
        <dsp:cNvSpPr/>
      </dsp:nvSpPr>
      <dsp:spPr>
        <a:xfrm>
          <a:off x="67438" y="2334221"/>
          <a:ext cx="3329800" cy="19978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baseline="0" dirty="0" smtClean="0"/>
            <a:t>More events than SQLTrace ever had</a:t>
          </a:r>
          <a:endParaRPr lang="en-US" sz="3800" kern="1200" dirty="0"/>
        </a:p>
      </dsp:txBody>
      <dsp:txXfrm>
        <a:off x="67438" y="2334221"/>
        <a:ext cx="3329800" cy="1997880"/>
      </dsp:txXfrm>
    </dsp:sp>
    <dsp:sp modelId="{935BA504-F3B4-4F58-8239-B31CAC5C4F72}">
      <dsp:nvSpPr>
        <dsp:cNvPr id="0" name=""/>
        <dsp:cNvSpPr/>
      </dsp:nvSpPr>
      <dsp:spPr>
        <a:xfrm>
          <a:off x="3730218" y="2334221"/>
          <a:ext cx="3329800" cy="199788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baseline="0" dirty="0" smtClean="0"/>
            <a:t>Targets and actions make it powerful</a:t>
          </a:r>
          <a:endParaRPr lang="en-US" sz="3800" kern="1200" dirty="0"/>
        </a:p>
      </dsp:txBody>
      <dsp:txXfrm>
        <a:off x="3730218" y="2334221"/>
        <a:ext cx="3329800" cy="1997880"/>
      </dsp:txXfrm>
    </dsp:sp>
    <dsp:sp modelId="{3FFCE649-92EF-4246-9925-A713756FA5A7}">
      <dsp:nvSpPr>
        <dsp:cNvPr id="0" name=""/>
        <dsp:cNvSpPr/>
      </dsp:nvSpPr>
      <dsp:spPr>
        <a:xfrm>
          <a:off x="7392999" y="2334221"/>
          <a:ext cx="3329800" cy="199788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baseline="0" dirty="0" smtClean="0"/>
            <a:t>SSMS includes the basic UI tooling</a:t>
          </a:r>
          <a:endParaRPr lang="en-US" sz="3800" kern="1200" dirty="0"/>
        </a:p>
      </dsp:txBody>
      <dsp:txXfrm>
        <a:off x="7392999" y="2334221"/>
        <a:ext cx="3329800" cy="1997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45A4E-4BCB-4069-A9EF-E959ED474BA8}">
      <dsp:nvSpPr>
        <dsp:cNvPr id="0" name=""/>
        <dsp:cNvSpPr/>
      </dsp:nvSpPr>
      <dsp:spPr>
        <a:xfrm rot="5400000">
          <a:off x="7072651" y="-3039110"/>
          <a:ext cx="736684" cy="70032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baseline="0" dirty="0" smtClean="0"/>
            <a:t>Predefined instrumentation points in the code. 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baseline="0" dirty="0" smtClean="0"/>
            <a:t>763 in SQL 2014</a:t>
          </a:r>
          <a:endParaRPr lang="en-US" sz="1900" kern="1200" dirty="0"/>
        </a:p>
      </dsp:txBody>
      <dsp:txXfrm rot="-5400000">
        <a:off x="3939349" y="130154"/>
        <a:ext cx="6967326" cy="664760"/>
      </dsp:txXfrm>
    </dsp:sp>
    <dsp:sp modelId="{9C99C11B-46C2-462D-BA86-1512D1F3820A}">
      <dsp:nvSpPr>
        <dsp:cNvPr id="0" name=""/>
        <dsp:cNvSpPr/>
      </dsp:nvSpPr>
      <dsp:spPr>
        <a:xfrm>
          <a:off x="0" y="2106"/>
          <a:ext cx="3939349" cy="920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baseline="0" dirty="0" smtClean="0"/>
            <a:t>Event</a:t>
          </a:r>
          <a:endParaRPr lang="en-US" sz="4600" kern="1200" dirty="0"/>
        </a:p>
      </dsp:txBody>
      <dsp:txXfrm>
        <a:off x="44952" y="47058"/>
        <a:ext cx="3849445" cy="830951"/>
      </dsp:txXfrm>
    </dsp:sp>
    <dsp:sp modelId="{7DF5958B-0454-409F-B538-76FB9060FB09}">
      <dsp:nvSpPr>
        <dsp:cNvPr id="0" name=""/>
        <dsp:cNvSpPr/>
      </dsp:nvSpPr>
      <dsp:spPr>
        <a:xfrm rot="5400000">
          <a:off x="7072651" y="-2072211"/>
          <a:ext cx="736684" cy="70032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baseline="0" dirty="0" smtClean="0"/>
            <a:t>Event independent data to add to the collection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Ex. sql_text, create_dump_all_threads</a:t>
          </a:r>
          <a:endParaRPr lang="en-US" sz="1900" kern="1200" dirty="0"/>
        </a:p>
      </dsp:txBody>
      <dsp:txXfrm rot="-5400000">
        <a:off x="3939349" y="1097053"/>
        <a:ext cx="6967326" cy="664760"/>
      </dsp:txXfrm>
    </dsp:sp>
    <dsp:sp modelId="{CBC6A898-1D92-4EF4-893B-7D152EE6A779}">
      <dsp:nvSpPr>
        <dsp:cNvPr id="0" name=""/>
        <dsp:cNvSpPr/>
      </dsp:nvSpPr>
      <dsp:spPr>
        <a:xfrm>
          <a:off x="0" y="969004"/>
          <a:ext cx="3939349" cy="920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baseline="0" dirty="0" smtClean="0"/>
            <a:t>Actions</a:t>
          </a:r>
          <a:endParaRPr lang="en-US" sz="4600" kern="1200" dirty="0"/>
        </a:p>
      </dsp:txBody>
      <dsp:txXfrm>
        <a:off x="44952" y="1013956"/>
        <a:ext cx="3849445" cy="830951"/>
      </dsp:txXfrm>
    </dsp:sp>
    <dsp:sp modelId="{043CF025-2F3E-4216-ADF3-A566A1FF1339}">
      <dsp:nvSpPr>
        <dsp:cNvPr id="0" name=""/>
        <dsp:cNvSpPr/>
      </dsp:nvSpPr>
      <dsp:spPr>
        <a:xfrm rot="5400000">
          <a:off x="7072651" y="-1105313"/>
          <a:ext cx="736684" cy="70032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baseline="0" dirty="0" smtClean="0"/>
            <a:t>Independent fields for filtering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Ex. database_id, session_id</a:t>
          </a:r>
          <a:endParaRPr lang="en-US" sz="1900" kern="1200" dirty="0"/>
        </a:p>
      </dsp:txBody>
      <dsp:txXfrm rot="-5400000">
        <a:off x="3939349" y="2063951"/>
        <a:ext cx="6967326" cy="664760"/>
      </dsp:txXfrm>
    </dsp:sp>
    <dsp:sp modelId="{E7FD6F5C-1C35-4108-A2A2-EF9BD2EF197A}">
      <dsp:nvSpPr>
        <dsp:cNvPr id="0" name=""/>
        <dsp:cNvSpPr/>
      </dsp:nvSpPr>
      <dsp:spPr>
        <a:xfrm>
          <a:off x="0" y="1935903"/>
          <a:ext cx="3939349" cy="920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baseline="0" dirty="0" smtClean="0"/>
            <a:t>Predicates</a:t>
          </a:r>
          <a:endParaRPr lang="en-US" sz="4600" kern="1200" dirty="0"/>
        </a:p>
      </dsp:txBody>
      <dsp:txXfrm>
        <a:off x="44952" y="1980855"/>
        <a:ext cx="3849445" cy="830951"/>
      </dsp:txXfrm>
    </dsp:sp>
    <dsp:sp modelId="{2DFB0037-5B83-4F35-AFB6-D2265E0D09D6}">
      <dsp:nvSpPr>
        <dsp:cNvPr id="0" name=""/>
        <dsp:cNvSpPr/>
      </dsp:nvSpPr>
      <dsp:spPr>
        <a:xfrm rot="5400000">
          <a:off x="7072651" y="-138414"/>
          <a:ext cx="736684" cy="70032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XEvent data storage (some are “smart”)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Ex. Event_file is basic file storage, histogram = “smart” </a:t>
          </a:r>
          <a:endParaRPr lang="en-US" sz="1900" kern="1200" dirty="0"/>
        </a:p>
      </dsp:txBody>
      <dsp:txXfrm rot="-5400000">
        <a:off x="3939349" y="3030850"/>
        <a:ext cx="6967326" cy="664760"/>
      </dsp:txXfrm>
    </dsp:sp>
    <dsp:sp modelId="{C3C8DD9A-EE46-4C59-B8C1-DDE4F3182776}">
      <dsp:nvSpPr>
        <dsp:cNvPr id="0" name=""/>
        <dsp:cNvSpPr/>
      </dsp:nvSpPr>
      <dsp:spPr>
        <a:xfrm>
          <a:off x="0" y="2902801"/>
          <a:ext cx="3939349" cy="920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baseline="0" dirty="0" smtClean="0"/>
            <a:t>Targets</a:t>
          </a:r>
          <a:endParaRPr lang="en-US" sz="4600" kern="1200" dirty="0"/>
        </a:p>
      </dsp:txBody>
      <dsp:txXfrm>
        <a:off x="44952" y="2947753"/>
        <a:ext cx="3849445" cy="830951"/>
      </dsp:txXfrm>
    </dsp:sp>
    <dsp:sp modelId="{C29AB30E-FB4C-4485-90D1-5C2E380D3BB3}">
      <dsp:nvSpPr>
        <dsp:cNvPr id="0" name=""/>
        <dsp:cNvSpPr/>
      </dsp:nvSpPr>
      <dsp:spPr>
        <a:xfrm rot="5400000">
          <a:off x="7072651" y="828483"/>
          <a:ext cx="736684" cy="70032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baseline="0" dirty="0" smtClean="0"/>
            <a:t>maps “codes” to meaningful names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Ex. wait_type</a:t>
          </a:r>
          <a:endParaRPr lang="en-US" sz="1900" kern="1200" dirty="0"/>
        </a:p>
      </dsp:txBody>
      <dsp:txXfrm rot="-5400000">
        <a:off x="3939349" y="3997747"/>
        <a:ext cx="6967326" cy="664760"/>
      </dsp:txXfrm>
    </dsp:sp>
    <dsp:sp modelId="{F67F94FE-3312-427B-9A3D-73E669FA7A19}">
      <dsp:nvSpPr>
        <dsp:cNvPr id="0" name=""/>
        <dsp:cNvSpPr/>
      </dsp:nvSpPr>
      <dsp:spPr>
        <a:xfrm>
          <a:off x="0" y="3869700"/>
          <a:ext cx="3939349" cy="920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baseline="0" dirty="0" smtClean="0"/>
            <a:t>Maps</a:t>
          </a:r>
          <a:endParaRPr lang="en-US" sz="4600" kern="1200" dirty="0"/>
        </a:p>
      </dsp:txBody>
      <dsp:txXfrm>
        <a:off x="44952" y="3914652"/>
        <a:ext cx="3849445" cy="8309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6231A-7273-4861-9E83-5F0A456BF176}">
      <dsp:nvSpPr>
        <dsp:cNvPr id="0" name=""/>
        <dsp:cNvSpPr/>
      </dsp:nvSpPr>
      <dsp:spPr>
        <a:xfrm>
          <a:off x="1432" y="467967"/>
          <a:ext cx="1805276" cy="1083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XEvent provides streaming target</a:t>
          </a:r>
          <a:endParaRPr lang="en-US" sz="1700" kern="1200" dirty="0"/>
        </a:p>
      </dsp:txBody>
      <dsp:txXfrm>
        <a:off x="1432" y="467967"/>
        <a:ext cx="1805276" cy="1083166"/>
      </dsp:txXfrm>
    </dsp:sp>
    <dsp:sp modelId="{0F263DCC-F923-4D37-8B7D-B69E95F1C950}">
      <dsp:nvSpPr>
        <dsp:cNvPr id="0" name=""/>
        <dsp:cNvSpPr/>
      </dsp:nvSpPr>
      <dsp:spPr>
        <a:xfrm>
          <a:off x="1987237" y="467967"/>
          <a:ext cx="1805276" cy="1083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Low overhead and available through SSMS</a:t>
          </a:r>
          <a:endParaRPr lang="en-US" sz="1700" kern="1200" dirty="0"/>
        </a:p>
      </dsp:txBody>
      <dsp:txXfrm>
        <a:off x="1987237" y="467967"/>
        <a:ext cx="1805276" cy="1083166"/>
      </dsp:txXfrm>
    </dsp:sp>
    <dsp:sp modelId="{AE5E7238-C4A1-43E9-BF39-1E68DD6ED783}">
      <dsp:nvSpPr>
        <dsp:cNvPr id="0" name=""/>
        <dsp:cNvSpPr/>
      </dsp:nvSpPr>
      <dsp:spPr>
        <a:xfrm>
          <a:off x="3973042" y="467967"/>
          <a:ext cx="1805276" cy="1083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SSMS has new “SQLProfiler”</a:t>
          </a:r>
          <a:endParaRPr lang="en-US" sz="1700" kern="1200" dirty="0"/>
        </a:p>
      </dsp:txBody>
      <dsp:txXfrm>
        <a:off x="3973042" y="467967"/>
        <a:ext cx="1805276" cy="1083166"/>
      </dsp:txXfrm>
    </dsp:sp>
    <dsp:sp modelId="{929E44D9-60B8-4A1E-9D89-C58BCE5993D9}">
      <dsp:nvSpPr>
        <dsp:cNvPr id="0" name=""/>
        <dsp:cNvSpPr/>
      </dsp:nvSpPr>
      <dsp:spPr>
        <a:xfrm>
          <a:off x="5958846" y="467967"/>
          <a:ext cx="1805276" cy="1083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Can read any XEL file or streaming target</a:t>
          </a:r>
          <a:endParaRPr lang="en-US" sz="1700" kern="1200" dirty="0"/>
        </a:p>
      </dsp:txBody>
      <dsp:txXfrm>
        <a:off x="5958846" y="467967"/>
        <a:ext cx="1805276" cy="1083166"/>
      </dsp:txXfrm>
    </dsp:sp>
    <dsp:sp modelId="{6E3955C5-384D-4CCB-8B3B-AB3D0A87E8B4}">
      <dsp:nvSpPr>
        <dsp:cNvPr id="0" name=""/>
        <dsp:cNvSpPr/>
      </dsp:nvSpPr>
      <dsp:spPr>
        <a:xfrm>
          <a:off x="7944651" y="467967"/>
          <a:ext cx="1805276" cy="1083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Grid Results, Grouping, Aggregation, and Filtering</a:t>
          </a:r>
          <a:endParaRPr lang="en-US" sz="1700" kern="1200" dirty="0"/>
        </a:p>
      </dsp:txBody>
      <dsp:txXfrm>
        <a:off x="7944651" y="467967"/>
        <a:ext cx="1805276" cy="1083166"/>
      </dsp:txXfrm>
    </dsp:sp>
    <dsp:sp modelId="{A88ED470-C122-4113-8982-E9CAA1FFF8E9}">
      <dsp:nvSpPr>
        <dsp:cNvPr id="0" name=""/>
        <dsp:cNvSpPr/>
      </dsp:nvSpPr>
      <dsp:spPr>
        <a:xfrm>
          <a:off x="9930456" y="467967"/>
          <a:ext cx="1805276" cy="1083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Merge and Export to Excel</a:t>
          </a:r>
          <a:endParaRPr lang="en-US" sz="1700" kern="1200" dirty="0"/>
        </a:p>
      </dsp:txBody>
      <dsp:txXfrm>
        <a:off x="9930456" y="467967"/>
        <a:ext cx="1805276" cy="1083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448D-13C4-4268-9DAD-A56DF1F4B219}">
      <dsp:nvSpPr>
        <dsp:cNvPr id="0" name=""/>
        <dsp:cNvSpPr/>
      </dsp:nvSpPr>
      <dsp:spPr>
        <a:xfrm>
          <a:off x="0" y="481826"/>
          <a:ext cx="11323638" cy="74353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baseline="0" dirty="0" smtClean="0"/>
            <a:t>Event raised if output for operator is significantly &gt; than estimate</a:t>
          </a:r>
          <a:endParaRPr lang="en-US" sz="3100" kern="1200" dirty="0"/>
        </a:p>
      </dsp:txBody>
      <dsp:txXfrm>
        <a:off x="36296" y="518122"/>
        <a:ext cx="11251046" cy="670943"/>
      </dsp:txXfrm>
    </dsp:sp>
    <dsp:sp modelId="{75109569-464D-478B-A0C0-2941827C8148}">
      <dsp:nvSpPr>
        <dsp:cNvPr id="0" name=""/>
        <dsp:cNvSpPr/>
      </dsp:nvSpPr>
      <dsp:spPr>
        <a:xfrm>
          <a:off x="0" y="1314641"/>
          <a:ext cx="11323638" cy="74353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76561"/>
                <a:satOff val="-1098"/>
                <a:lumOff val="64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76561"/>
                <a:satOff val="-1098"/>
                <a:lumOff val="64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76561"/>
                <a:satOff val="-1098"/>
                <a:lumOff val="64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baseline="0" dirty="0" smtClean="0"/>
            <a:t>Fires as the operators are executed</a:t>
          </a:r>
          <a:endParaRPr lang="en-US" sz="3100" kern="1200" dirty="0"/>
        </a:p>
      </dsp:txBody>
      <dsp:txXfrm>
        <a:off x="36296" y="1350937"/>
        <a:ext cx="11251046" cy="670943"/>
      </dsp:txXfrm>
    </dsp:sp>
    <dsp:sp modelId="{50CB3795-F147-4EA0-B008-92525E663510}">
      <dsp:nvSpPr>
        <dsp:cNvPr id="0" name=""/>
        <dsp:cNvSpPr/>
      </dsp:nvSpPr>
      <dsp:spPr>
        <a:xfrm>
          <a:off x="0" y="2147456"/>
          <a:ext cx="11323638" cy="74353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baseline="0" dirty="0" smtClean="0"/>
            <a:t>Based on algorithm of exponential differences</a:t>
          </a:r>
          <a:endParaRPr lang="en-US" sz="3100" kern="1200" dirty="0"/>
        </a:p>
      </dsp:txBody>
      <dsp:txXfrm>
        <a:off x="36296" y="2183752"/>
        <a:ext cx="11251046" cy="670943"/>
      </dsp:txXfrm>
    </dsp:sp>
    <dsp:sp modelId="{AF411253-97A0-46DE-9EF1-3D24D640B7AC}">
      <dsp:nvSpPr>
        <dsp:cNvPr id="0" name=""/>
        <dsp:cNvSpPr/>
      </dsp:nvSpPr>
      <dsp:spPr>
        <a:xfrm>
          <a:off x="0" y="2980271"/>
          <a:ext cx="11323638" cy="74353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29684"/>
                <a:satOff val="-3294"/>
                <a:lumOff val="1921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29684"/>
                <a:satOff val="-3294"/>
                <a:lumOff val="1921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29684"/>
                <a:satOff val="-3294"/>
                <a:lumOff val="1921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We can tune algorithm with DBCC OPTIMIZER_WHATIF  (UNDOC’D)</a:t>
          </a:r>
          <a:endParaRPr lang="en-US" sz="3100" kern="1200" dirty="0"/>
        </a:p>
      </dsp:txBody>
      <dsp:txXfrm>
        <a:off x="36296" y="3016567"/>
        <a:ext cx="11251046" cy="670943"/>
      </dsp:txXfrm>
    </dsp:sp>
    <dsp:sp modelId="{67A30BC5-5D5C-4742-9661-CA3973A6CEE4}">
      <dsp:nvSpPr>
        <dsp:cNvPr id="0" name=""/>
        <dsp:cNvSpPr/>
      </dsp:nvSpPr>
      <dsp:spPr>
        <a:xfrm>
          <a:off x="0" y="3813086"/>
          <a:ext cx="11323638" cy="74353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baseline="0" dirty="0" smtClean="0"/>
            <a:t>Running this all the time can have an impact on query performance</a:t>
          </a:r>
          <a:endParaRPr lang="en-US" sz="3100" kern="1200" dirty="0"/>
        </a:p>
      </dsp:txBody>
      <dsp:txXfrm>
        <a:off x="36296" y="3849382"/>
        <a:ext cx="11251046" cy="670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B5B-0174-45C0-B32F-62437CAFD487}">
      <dsp:nvSpPr>
        <dsp:cNvPr id="0" name=""/>
        <dsp:cNvSpPr/>
      </dsp:nvSpPr>
      <dsp:spPr>
        <a:xfrm rot="5400000">
          <a:off x="6799497" y="-2681280"/>
          <a:ext cx="1324012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smtClean="0"/>
            <a:t>User data and “internal” data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smtClean="0"/>
            <a:t>Internal includes sort spills, worktable, workfiles, and version store</a:t>
          </a:r>
          <a:endParaRPr lang="en-US" sz="1800" kern="1200" dirty="0"/>
        </a:p>
      </dsp:txBody>
      <dsp:txXfrm rot="-5400000">
        <a:off x="3950208" y="232642"/>
        <a:ext cx="6957959" cy="1194746"/>
      </dsp:txXfrm>
    </dsp:sp>
    <dsp:sp modelId="{F90ECD39-DD28-4C3E-8A27-95460F1684DA}">
      <dsp:nvSpPr>
        <dsp:cNvPr id="0" name=""/>
        <dsp:cNvSpPr/>
      </dsp:nvSpPr>
      <dsp:spPr>
        <a:xfrm>
          <a:off x="0" y="2507"/>
          <a:ext cx="3950208" cy="16550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smtClean="0"/>
            <a:t>Tempdb is the dumping ground for the engine</a:t>
          </a:r>
          <a:endParaRPr lang="en-US" sz="3200" kern="1200" dirty="0"/>
        </a:p>
      </dsp:txBody>
      <dsp:txXfrm>
        <a:off x="80791" y="83298"/>
        <a:ext cx="3788626" cy="1493433"/>
      </dsp:txXfrm>
    </dsp:sp>
    <dsp:sp modelId="{6BE050ED-496F-4413-A916-9D8203B8D61C}">
      <dsp:nvSpPr>
        <dsp:cNvPr id="0" name=""/>
        <dsp:cNvSpPr/>
      </dsp:nvSpPr>
      <dsp:spPr>
        <a:xfrm rot="5400000">
          <a:off x="6799497" y="-943514"/>
          <a:ext cx="1324012" cy="702259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smtClean="0"/>
            <a:t>sys.dm_db_file_space_usage – user and internal usage per file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smtClean="0"/>
            <a:t>sys.dm_db_session_space_usage – user and internal usage for an active session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smtClean="0"/>
            <a:t>How do you know </a:t>
          </a:r>
          <a:r>
            <a:rPr lang="pl-PL" sz="1800" b="1" kern="1200" smtClean="0"/>
            <a:t>what</a:t>
          </a:r>
          <a:r>
            <a:rPr lang="pl-PL" sz="1800" kern="1200" smtClean="0"/>
            <a:t> is using tempdb?</a:t>
          </a:r>
          <a:endParaRPr lang="en-US" sz="1800" kern="1200" dirty="0"/>
        </a:p>
      </dsp:txBody>
      <dsp:txXfrm rot="-5400000">
        <a:off x="3950208" y="1970408"/>
        <a:ext cx="6957959" cy="1194746"/>
      </dsp:txXfrm>
    </dsp:sp>
    <dsp:sp modelId="{30AFDC46-C26D-4D06-BFA4-A670DEA67841}">
      <dsp:nvSpPr>
        <dsp:cNvPr id="0" name=""/>
        <dsp:cNvSpPr/>
      </dsp:nvSpPr>
      <dsp:spPr>
        <a:xfrm>
          <a:off x="0" y="1740274"/>
          <a:ext cx="3950208" cy="16550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smtClean="0"/>
            <a:t>How do you track usage?</a:t>
          </a:r>
          <a:endParaRPr lang="en-US" sz="3200" kern="1200" dirty="0"/>
        </a:p>
      </dsp:txBody>
      <dsp:txXfrm>
        <a:off x="80791" y="1821065"/>
        <a:ext cx="3788626" cy="1493433"/>
      </dsp:txXfrm>
    </dsp:sp>
    <dsp:sp modelId="{CAED6F67-B4E5-4181-A6FD-38898CB371E2}">
      <dsp:nvSpPr>
        <dsp:cNvPr id="0" name=""/>
        <dsp:cNvSpPr/>
      </dsp:nvSpPr>
      <dsp:spPr>
        <a:xfrm rot="5400000">
          <a:off x="6799497" y="794252"/>
          <a:ext cx="1324012" cy="702259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smtClean="0"/>
            <a:t>allocation_ring_buffer_recorded event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smtClean="0"/>
            <a:t>Trace flag 1106</a:t>
          </a:r>
          <a:endParaRPr lang="en-US" sz="1800" kern="1200" dirty="0"/>
        </a:p>
      </dsp:txBody>
      <dsp:txXfrm rot="-5400000">
        <a:off x="3950208" y="3708175"/>
        <a:ext cx="6957959" cy="1194746"/>
      </dsp:txXfrm>
    </dsp:sp>
    <dsp:sp modelId="{0504DA1C-AF00-4E45-9C76-E759685FAA32}">
      <dsp:nvSpPr>
        <dsp:cNvPr id="0" name=""/>
        <dsp:cNvSpPr/>
      </dsp:nvSpPr>
      <dsp:spPr>
        <a:xfrm>
          <a:off x="0" y="3478040"/>
          <a:ext cx="3950208" cy="16550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smtClean="0"/>
            <a:t>XEvent brings a new story</a:t>
          </a:r>
          <a:endParaRPr lang="en-US" sz="3200" kern="1200" dirty="0"/>
        </a:p>
      </dsp:txBody>
      <dsp:txXfrm>
        <a:off x="80791" y="3558831"/>
        <a:ext cx="3788626" cy="14934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A7474-4D81-49C0-BE7C-D74EB5C2DC52}">
      <dsp:nvSpPr>
        <dsp:cNvPr id="0" name=""/>
        <dsp:cNvSpPr/>
      </dsp:nvSpPr>
      <dsp:spPr>
        <a:xfrm>
          <a:off x="0" y="1134979"/>
          <a:ext cx="2304781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User objects</a:t>
          </a:r>
          <a:endParaRPr lang="en-US" sz="2600" kern="1200" dirty="0"/>
        </a:p>
      </dsp:txBody>
      <dsp:txXfrm>
        <a:off x="0" y="1134979"/>
        <a:ext cx="2304781" cy="514800"/>
      </dsp:txXfrm>
    </dsp:sp>
    <dsp:sp modelId="{29A9C7B4-6B30-4A69-AD12-07981CD2DAC8}">
      <dsp:nvSpPr>
        <dsp:cNvPr id="0" name=""/>
        <dsp:cNvSpPr/>
      </dsp:nvSpPr>
      <dsp:spPr>
        <a:xfrm>
          <a:off x="2304781" y="41029"/>
          <a:ext cx="460956" cy="2702700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AC0D9-EEAD-4FFD-B780-AA524C0A59F3}">
      <dsp:nvSpPr>
        <dsp:cNvPr id="0" name=""/>
        <dsp:cNvSpPr/>
      </dsp:nvSpPr>
      <dsp:spPr>
        <a:xfrm>
          <a:off x="2950120" y="41029"/>
          <a:ext cx="6269005" cy="27027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Temporary tables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Table variables</a:t>
          </a:r>
          <a:endParaRPr lang="en-US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TVF return values</a:t>
          </a:r>
          <a:endParaRPr lang="en-US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Table valued parameters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Temporary procedures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User defined objects</a:t>
          </a:r>
          <a:endParaRPr lang="en-US" sz="2600" kern="1200" dirty="0"/>
        </a:p>
      </dsp:txBody>
      <dsp:txXfrm>
        <a:off x="2950120" y="41029"/>
        <a:ext cx="6269005" cy="2702700"/>
      </dsp:txXfrm>
    </dsp:sp>
    <dsp:sp modelId="{C6371F65-6936-4E3C-A351-CFB6C014BB73}">
      <dsp:nvSpPr>
        <dsp:cNvPr id="0" name=""/>
        <dsp:cNvSpPr/>
      </dsp:nvSpPr>
      <dsp:spPr>
        <a:xfrm>
          <a:off x="0" y="3325987"/>
          <a:ext cx="2307034" cy="868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Internal objects</a:t>
          </a:r>
          <a:endParaRPr lang="en-US" sz="2600" kern="1200" dirty="0"/>
        </a:p>
      </dsp:txBody>
      <dsp:txXfrm>
        <a:off x="0" y="3325987"/>
        <a:ext cx="2307034" cy="868725"/>
      </dsp:txXfrm>
    </dsp:sp>
    <dsp:sp modelId="{10D12FC0-5FC9-47E7-8C28-CC9729EFA5B0}">
      <dsp:nvSpPr>
        <dsp:cNvPr id="0" name=""/>
        <dsp:cNvSpPr/>
      </dsp:nvSpPr>
      <dsp:spPr>
        <a:xfrm>
          <a:off x="2307034" y="2837329"/>
          <a:ext cx="461406" cy="1846040"/>
        </a:xfrm>
        <a:prstGeom prst="leftBrace">
          <a:avLst>
            <a:gd name="adj1" fmla="val 35000"/>
            <a:gd name="adj2" fmla="val 50000"/>
          </a:avLst>
        </a:pr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92EEA-4310-4B79-9C09-8534D35676BB}">
      <dsp:nvSpPr>
        <dsp:cNvPr id="0" name=""/>
        <dsp:cNvSpPr/>
      </dsp:nvSpPr>
      <dsp:spPr>
        <a:xfrm>
          <a:off x="2953004" y="2837329"/>
          <a:ext cx="6275133" cy="1846040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Sorts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Work tables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Workfiles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/>
            <a:t>Version store</a:t>
          </a:r>
          <a:endParaRPr lang="en-US" sz="2600" b="0" kern="1200" dirty="0"/>
        </a:p>
      </dsp:txBody>
      <dsp:txXfrm>
        <a:off x="2953004" y="2837329"/>
        <a:ext cx="6275133" cy="18460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919B6-AF91-4A75-939C-9EFC4EF1ECF5}">
      <dsp:nvSpPr>
        <dsp:cNvPr id="0" name=""/>
        <dsp:cNvSpPr/>
      </dsp:nvSpPr>
      <dsp:spPr>
        <a:xfrm>
          <a:off x="0" y="311733"/>
          <a:ext cx="109728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54076" rIns="851611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Msg 701 – OOM error and ERRORLOG “dump”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High CPU (Resource Monitor)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Slow performance</a:t>
          </a:r>
          <a:endParaRPr lang="en-US" sz="1700" kern="1200" dirty="0"/>
        </a:p>
      </dsp:txBody>
      <dsp:txXfrm>
        <a:off x="0" y="311733"/>
        <a:ext cx="10972800" cy="1285200"/>
      </dsp:txXfrm>
    </dsp:sp>
    <dsp:sp modelId="{7CC027D8-BA80-4EA1-B460-6079AED0A31D}">
      <dsp:nvSpPr>
        <dsp:cNvPr id="0" name=""/>
        <dsp:cNvSpPr/>
      </dsp:nvSpPr>
      <dsp:spPr>
        <a:xfrm>
          <a:off x="548640" y="60813"/>
          <a:ext cx="76809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Memory leaks can have many symptoms</a:t>
          </a:r>
          <a:endParaRPr lang="en-US" sz="1700" kern="1200" dirty="0"/>
        </a:p>
      </dsp:txBody>
      <dsp:txXfrm>
        <a:off x="573138" y="85311"/>
        <a:ext cx="7631964" cy="452844"/>
      </dsp:txXfrm>
    </dsp:sp>
    <dsp:sp modelId="{B3E347BE-4150-4274-B0BA-A39CBE757A33}">
      <dsp:nvSpPr>
        <dsp:cNvPr id="0" name=""/>
        <dsp:cNvSpPr/>
      </dsp:nvSpPr>
      <dsp:spPr>
        <a:xfrm>
          <a:off x="0" y="1939653"/>
          <a:ext cx="1097280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54076" rIns="851611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Find clerks that “should not keep growing” (this is </a:t>
          </a:r>
          <a:r>
            <a:rPr lang="en-US" sz="1700" b="1" kern="1200" dirty="0" smtClean="0"/>
            <a:t>where</a:t>
          </a:r>
          <a:r>
            <a:rPr lang="en-US" sz="1700" kern="1200" dirty="0" smtClean="0"/>
            <a:t>)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sys.dm_os_memory_clerks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sys.dm_os_memory_objects (Most leaks are memory objects)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sys.dm_os_memory_allocations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How do you know who and what is causing it?</a:t>
          </a:r>
          <a:endParaRPr lang="en-US" sz="1700" kern="1200" dirty="0"/>
        </a:p>
      </dsp:txBody>
      <dsp:txXfrm>
        <a:off x="0" y="1939653"/>
        <a:ext cx="10972800" cy="1820700"/>
      </dsp:txXfrm>
    </dsp:sp>
    <dsp:sp modelId="{3D3235CC-1A29-4E9D-BA45-D562BA88657A}">
      <dsp:nvSpPr>
        <dsp:cNvPr id="0" name=""/>
        <dsp:cNvSpPr/>
      </dsp:nvSpPr>
      <dsp:spPr>
        <a:xfrm>
          <a:off x="548640" y="1688733"/>
          <a:ext cx="76809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Clerks and Objects are the key</a:t>
          </a:r>
          <a:endParaRPr lang="en-US" sz="1700" kern="1200" dirty="0"/>
        </a:p>
      </dsp:txBody>
      <dsp:txXfrm>
        <a:off x="573138" y="1713231"/>
        <a:ext cx="7631964" cy="452844"/>
      </dsp:txXfrm>
    </dsp:sp>
    <dsp:sp modelId="{77F410F0-9EA0-434B-8FA8-7459C78CE151}">
      <dsp:nvSpPr>
        <dsp:cNvPr id="0" name=""/>
        <dsp:cNvSpPr/>
      </dsp:nvSpPr>
      <dsp:spPr>
        <a:xfrm>
          <a:off x="0" y="4103073"/>
          <a:ext cx="109728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354076" rIns="851611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page_allocated and page_freed events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event_pairing target</a:t>
          </a:r>
          <a:endParaRPr lang="en-US" sz="1700" kern="1200" dirty="0"/>
        </a:p>
      </dsp:txBody>
      <dsp:txXfrm>
        <a:off x="0" y="4103073"/>
        <a:ext cx="10972800" cy="990675"/>
      </dsp:txXfrm>
    </dsp:sp>
    <dsp:sp modelId="{9F1DC3CE-AD7B-4293-8567-6B4BF4F59942}">
      <dsp:nvSpPr>
        <dsp:cNvPr id="0" name=""/>
        <dsp:cNvSpPr/>
      </dsp:nvSpPr>
      <dsp:spPr>
        <a:xfrm>
          <a:off x="548640" y="3852153"/>
          <a:ext cx="76809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XEvent simplifies the mystery</a:t>
          </a:r>
          <a:endParaRPr lang="en-US" sz="1700" kern="1200" dirty="0"/>
        </a:p>
      </dsp:txBody>
      <dsp:txXfrm>
        <a:off x="573138" y="3876651"/>
        <a:ext cx="7631964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8C7B9-C12F-476E-9910-CE26580E4A4C}">
      <dsp:nvSpPr>
        <dsp:cNvPr id="0" name=""/>
        <dsp:cNvSpPr/>
      </dsp:nvSpPr>
      <dsp:spPr>
        <a:xfrm>
          <a:off x="1339" y="0"/>
          <a:ext cx="3482578" cy="54102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system_health session introduced in SQL Server 2008</a:t>
          </a:r>
          <a:endParaRPr lang="en-US" sz="2800" kern="1200" dirty="0"/>
        </a:p>
      </dsp:txBody>
      <dsp:txXfrm>
        <a:off x="1339" y="0"/>
        <a:ext cx="3482578" cy="1623060"/>
      </dsp:txXfrm>
    </dsp:sp>
    <dsp:sp modelId="{D1D04DD9-2256-45C2-8B88-CD2EA7AF5B9B}">
      <dsp:nvSpPr>
        <dsp:cNvPr id="0" name=""/>
        <dsp:cNvSpPr/>
      </dsp:nvSpPr>
      <dsp:spPr>
        <a:xfrm>
          <a:off x="349597" y="1623522"/>
          <a:ext cx="2786062" cy="1062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 “pre-built” session Designed by CSS</a:t>
          </a:r>
          <a:endParaRPr lang="en-US" sz="1600" kern="1200" dirty="0"/>
        </a:p>
      </dsp:txBody>
      <dsp:txXfrm>
        <a:off x="380728" y="1654653"/>
        <a:ext cx="2723800" cy="1000625"/>
      </dsp:txXfrm>
    </dsp:sp>
    <dsp:sp modelId="{42AC8975-067C-4F76-AAEC-6AC21BB96955}">
      <dsp:nvSpPr>
        <dsp:cNvPr id="0" name=""/>
        <dsp:cNvSpPr/>
      </dsp:nvSpPr>
      <dsp:spPr>
        <a:xfrm>
          <a:off x="349597" y="2849931"/>
          <a:ext cx="2786062" cy="1062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41735"/>
                <a:satOff val="4976"/>
                <a:lumOff val="1078"/>
                <a:alphaOff val="0"/>
                <a:tint val="50000"/>
                <a:satMod val="300000"/>
              </a:schemeClr>
            </a:gs>
            <a:gs pos="35000">
              <a:schemeClr val="accent5">
                <a:hueOff val="-1241735"/>
                <a:satOff val="4976"/>
                <a:lumOff val="1078"/>
                <a:alphaOff val="0"/>
                <a:tint val="37000"/>
                <a:satMod val="300000"/>
              </a:schemeClr>
            </a:gs>
            <a:gs pos="100000">
              <a:schemeClr val="accent5">
                <a:hueOff val="-1241735"/>
                <a:satOff val="4976"/>
                <a:lumOff val="10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Installed by default and run at server startup</a:t>
          </a:r>
          <a:endParaRPr lang="en-US" sz="1600" kern="1200" dirty="0"/>
        </a:p>
      </dsp:txBody>
      <dsp:txXfrm>
        <a:off x="380728" y="2881062"/>
        <a:ext cx="2723800" cy="1000625"/>
      </dsp:txXfrm>
    </dsp:sp>
    <dsp:sp modelId="{86E9C87F-A493-456B-9B89-BFF352BDF944}">
      <dsp:nvSpPr>
        <dsp:cNvPr id="0" name=""/>
        <dsp:cNvSpPr/>
      </dsp:nvSpPr>
      <dsp:spPr>
        <a:xfrm>
          <a:off x="349597" y="4076340"/>
          <a:ext cx="2786062" cy="1062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Includes high sev errors, deadlocks, waits, spinlock backoffs</a:t>
          </a:r>
          <a:endParaRPr lang="en-US" sz="1600" kern="1200" dirty="0"/>
        </a:p>
      </dsp:txBody>
      <dsp:txXfrm>
        <a:off x="380728" y="4107471"/>
        <a:ext cx="2723800" cy="1000625"/>
      </dsp:txXfrm>
    </dsp:sp>
    <dsp:sp modelId="{368F160A-AABD-43CB-99AA-F81FC3693334}">
      <dsp:nvSpPr>
        <dsp:cNvPr id="0" name=""/>
        <dsp:cNvSpPr/>
      </dsp:nvSpPr>
      <dsp:spPr>
        <a:xfrm>
          <a:off x="3745110" y="0"/>
          <a:ext cx="3482578" cy="54102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 Server 2012 introduces sp_server_diagnostics</a:t>
          </a:r>
          <a:endParaRPr lang="en-US" sz="2800" kern="1200" dirty="0"/>
        </a:p>
      </dsp:txBody>
      <dsp:txXfrm>
        <a:off x="3745110" y="0"/>
        <a:ext cx="3482578" cy="1623060"/>
      </dsp:txXfrm>
    </dsp:sp>
    <dsp:sp modelId="{3F6C64F3-F9A2-46D1-9FBE-9C771A2115D8}">
      <dsp:nvSpPr>
        <dsp:cNvPr id="0" name=""/>
        <dsp:cNvSpPr/>
      </dsp:nvSpPr>
      <dsp:spPr>
        <a:xfrm>
          <a:off x="4093368" y="1623192"/>
          <a:ext cx="2786062" cy="7881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725204"/>
                <a:satOff val="14929"/>
                <a:lumOff val="3235"/>
                <a:alphaOff val="0"/>
                <a:tint val="50000"/>
                <a:satMod val="300000"/>
              </a:schemeClr>
            </a:gs>
            <a:gs pos="35000">
              <a:schemeClr val="accent5">
                <a:hueOff val="-3725204"/>
                <a:satOff val="14929"/>
                <a:lumOff val="3235"/>
                <a:alphaOff val="0"/>
                <a:tint val="37000"/>
                <a:satMod val="300000"/>
              </a:schemeClr>
            </a:gs>
            <a:gs pos="100000">
              <a:schemeClr val="accent5">
                <a:hueOff val="-3725204"/>
                <a:satOff val="14929"/>
                <a:lumOff val="323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Aggregated health statistics about the engine</a:t>
          </a:r>
          <a:endParaRPr lang="en-US" sz="1600" kern="1200" dirty="0"/>
        </a:p>
      </dsp:txBody>
      <dsp:txXfrm>
        <a:off x="4116452" y="1646276"/>
        <a:ext cx="2739894" cy="741982"/>
      </dsp:txXfrm>
    </dsp:sp>
    <dsp:sp modelId="{6B51BC19-8187-4540-9CEF-F5EA1D747CB2}">
      <dsp:nvSpPr>
        <dsp:cNvPr id="0" name=""/>
        <dsp:cNvSpPr/>
      </dsp:nvSpPr>
      <dsp:spPr>
        <a:xfrm>
          <a:off x="4093368" y="2532597"/>
          <a:ext cx="2786062" cy="7881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Background thread every 5 minutes  and produces event</a:t>
          </a:r>
          <a:endParaRPr lang="en-US" sz="1600" kern="1200" dirty="0"/>
        </a:p>
      </dsp:txBody>
      <dsp:txXfrm>
        <a:off x="4116452" y="2555681"/>
        <a:ext cx="2739894" cy="741982"/>
      </dsp:txXfrm>
    </dsp:sp>
    <dsp:sp modelId="{51A9D48D-7B39-474B-AAC4-931EBD6916B9}">
      <dsp:nvSpPr>
        <dsp:cNvPr id="0" name=""/>
        <dsp:cNvSpPr/>
      </dsp:nvSpPr>
      <dsp:spPr>
        <a:xfrm>
          <a:off x="4093368" y="3442001"/>
          <a:ext cx="2786062" cy="7881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208672"/>
                <a:satOff val="24882"/>
                <a:lumOff val="5392"/>
                <a:alphaOff val="0"/>
                <a:tint val="50000"/>
                <a:satMod val="300000"/>
              </a:schemeClr>
            </a:gs>
            <a:gs pos="35000">
              <a:schemeClr val="accent5">
                <a:hueOff val="-6208672"/>
                <a:satOff val="24882"/>
                <a:lumOff val="5392"/>
                <a:alphaOff val="0"/>
                <a:tint val="37000"/>
                <a:satMod val="300000"/>
              </a:schemeClr>
            </a:gs>
            <a:gs pos="100000">
              <a:schemeClr val="accent5">
                <a:hueOff val="-6208672"/>
                <a:satOff val="24882"/>
                <a:lumOff val="539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system_health now includes sp_server_diagnostics event</a:t>
          </a:r>
          <a:endParaRPr lang="en-US" sz="1600" kern="1200" dirty="0"/>
        </a:p>
      </dsp:txBody>
      <dsp:txXfrm>
        <a:off x="4116452" y="3465085"/>
        <a:ext cx="2739894" cy="741982"/>
      </dsp:txXfrm>
    </dsp:sp>
    <dsp:sp modelId="{B83EEBE0-D448-422E-88BC-E278D271CED2}">
      <dsp:nvSpPr>
        <dsp:cNvPr id="0" name=""/>
        <dsp:cNvSpPr/>
      </dsp:nvSpPr>
      <dsp:spPr>
        <a:xfrm>
          <a:off x="4093368" y="4351406"/>
          <a:ext cx="2786062" cy="7881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SQL Server Instance Failover and AlwaysOn use for failover decisions</a:t>
          </a:r>
          <a:endParaRPr lang="en-US" sz="1600" kern="1200" dirty="0"/>
        </a:p>
      </dsp:txBody>
      <dsp:txXfrm>
        <a:off x="4116452" y="4374490"/>
        <a:ext cx="2739894" cy="741982"/>
      </dsp:txXfrm>
    </dsp:sp>
    <dsp:sp modelId="{A5E6CC10-440D-4724-9D56-3BED16654779}">
      <dsp:nvSpPr>
        <dsp:cNvPr id="0" name=""/>
        <dsp:cNvSpPr/>
      </dsp:nvSpPr>
      <dsp:spPr>
        <a:xfrm>
          <a:off x="7488882" y="0"/>
          <a:ext cx="3482578" cy="54102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system_health is new default “health log”</a:t>
          </a:r>
          <a:endParaRPr lang="en-US" sz="2800" kern="1200" dirty="0"/>
        </a:p>
      </dsp:txBody>
      <dsp:txXfrm>
        <a:off x="7488882" y="0"/>
        <a:ext cx="3482578" cy="1623060"/>
      </dsp:txXfrm>
    </dsp:sp>
    <dsp:sp modelId="{2820041D-F584-4C27-92DF-8670870D7E00}">
      <dsp:nvSpPr>
        <dsp:cNvPr id="0" name=""/>
        <dsp:cNvSpPr/>
      </dsp:nvSpPr>
      <dsp:spPr>
        <a:xfrm>
          <a:off x="7837140" y="1624645"/>
          <a:ext cx="2786062" cy="16312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692142"/>
                <a:satOff val="34835"/>
                <a:lumOff val="7549"/>
                <a:alphaOff val="0"/>
                <a:tint val="50000"/>
                <a:satMod val="300000"/>
              </a:schemeClr>
            </a:gs>
            <a:gs pos="35000">
              <a:schemeClr val="accent5">
                <a:hueOff val="-8692142"/>
                <a:satOff val="34835"/>
                <a:lumOff val="7549"/>
                <a:alphaOff val="0"/>
                <a:tint val="37000"/>
                <a:satMod val="300000"/>
              </a:schemeClr>
            </a:gs>
            <a:gs pos="100000">
              <a:schemeClr val="accent5">
                <a:hueOff val="-8692142"/>
                <a:satOff val="34835"/>
                <a:lumOff val="7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Now writes to file target (5MB with 4 rollover files)</a:t>
          </a:r>
          <a:endParaRPr lang="en-US" sz="1600" kern="1200" dirty="0"/>
        </a:p>
      </dsp:txBody>
      <dsp:txXfrm>
        <a:off x="7884918" y="1672423"/>
        <a:ext cx="2690506" cy="1535693"/>
      </dsp:txXfrm>
    </dsp:sp>
    <dsp:sp modelId="{C363E220-F8F5-4FAA-A37E-F7130E5D01A9}">
      <dsp:nvSpPr>
        <dsp:cNvPr id="0" name=""/>
        <dsp:cNvSpPr/>
      </dsp:nvSpPr>
      <dsp:spPr>
        <a:xfrm>
          <a:off x="7837140" y="3506855"/>
          <a:ext cx="2786062" cy="16312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Not sure what happened to your server?....look at this first.</a:t>
          </a:r>
          <a:endParaRPr lang="en-US" sz="1600" kern="1200" dirty="0"/>
        </a:p>
      </dsp:txBody>
      <dsp:txXfrm>
        <a:off x="7884918" y="3554633"/>
        <a:ext cx="2690506" cy="1535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DEMO Note: Requires SQL Server 2012 SP1 CUI8 or earlier. CU9 has a fix for this.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48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r>
              <a:rPr lang="en-US" baseline="0" dirty="0" smtClean="0"/>
              <a:t> is part of SMO</a:t>
            </a:r>
          </a:p>
          <a:p>
            <a:r>
              <a:rPr lang="en-US" baseline="0" dirty="0" smtClean="0"/>
              <a:t>LINQ provider installed with client tools as Microsoft.SqlServer.XEvent.Linq.dll</a:t>
            </a:r>
          </a:p>
          <a:p>
            <a:r>
              <a:rPr lang="en-US" baseline="0" dirty="0" smtClean="0"/>
              <a:t>PS Provider part of </a:t>
            </a:r>
            <a:r>
              <a:rPr lang="en-US" dirty="0" smtClean="0">
                <a:effectLst/>
              </a:rPr>
              <a:t>SQL Server PowerShell provider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0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2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mins</a:t>
            </a:r>
          </a:p>
          <a:p>
            <a:endParaRPr lang="en-US" dirty="0" smtClean="0"/>
          </a:p>
          <a:p>
            <a:r>
              <a:rPr lang="en-US" dirty="0" smtClean="0"/>
              <a:t>DEMO1: Show quickly</a:t>
            </a:r>
            <a:r>
              <a:rPr lang="en-US" baseline="0" dirty="0" smtClean="0"/>
              <a:t> how to find Xevent objects using sys.dm_xe_objects and sys.dm_xe_object_columns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going to show you some of the various types of these objects (but not all) using practical troubleshooting scenarios including different events and targets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7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mins</a:t>
            </a:r>
          </a:p>
          <a:p>
            <a:endParaRPr lang="en-US" dirty="0" smtClean="0"/>
          </a:p>
          <a:p>
            <a:r>
              <a:rPr lang="en-US" dirty="0" smtClean="0"/>
              <a:t>Mention</a:t>
            </a:r>
            <a:r>
              <a:rPr lang="en-US" baseline="0" dirty="0" smtClean="0"/>
              <a:t> XEvent is also implemented outside the engine in a DLL (XE.DLL) and is used by SSRS and Replication agents.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2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0" dirty="0" smtClean="0"/>
              <a:t> mins</a:t>
            </a:r>
          </a:p>
          <a:p>
            <a:endParaRPr lang="en-US" dirty="0" smtClean="0"/>
          </a:p>
          <a:p>
            <a:r>
              <a:rPr lang="en-US" dirty="0" smtClean="0"/>
              <a:t>DEMO2:</a:t>
            </a:r>
            <a:r>
              <a:rPr lang="en-US" baseline="0" dirty="0" smtClean="0"/>
              <a:t> Tracing a live server performance problem. Also show merge and export feature as part of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Query_plan_hash can be helpful to compare plans for same query_hash over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0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mins</a:t>
            </a:r>
          </a:p>
          <a:p>
            <a:endParaRPr lang="en-US" dirty="0" smtClean="0"/>
          </a:p>
          <a:p>
            <a:r>
              <a:rPr lang="en-US" dirty="0" smtClean="0"/>
              <a:t>DEMO3:</a:t>
            </a:r>
            <a:r>
              <a:rPr lang="en-US" baseline="0" dirty="0" smtClean="0"/>
              <a:t> Using trace flag 1106 and XEvent to show the top tempdb space usage consumers.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9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mins</a:t>
            </a:r>
          </a:p>
          <a:p>
            <a:endParaRPr lang="en-US" dirty="0" smtClean="0"/>
          </a:p>
          <a:p>
            <a:r>
              <a:rPr lang="en-US" dirty="0" smtClean="0"/>
              <a:t>DEMO4: Tracing a memory leak with XEvent</a:t>
            </a:r>
            <a:r>
              <a:rPr lang="en-US" baseline="0" dirty="0" smtClean="0"/>
              <a:t> and event_pairing target. Be sure to note that watching live opens up a new target that is a stream of all events and does not use the pairing logic.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5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mins</a:t>
            </a:r>
          </a:p>
          <a:p>
            <a:endParaRPr lang="en-US" dirty="0" smtClean="0"/>
          </a:p>
          <a:p>
            <a:r>
              <a:rPr lang="en-US" dirty="0" smtClean="0"/>
              <a:t>DEMO6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5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73509"/>
            <a:ext cx="3736751" cy="89841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SQLDay 2014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3760" y="6684264"/>
            <a:ext cx="53848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SQLDay 2014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12192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223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SvseGMobe2w&amp;feature=youtu.be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12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hyperlink" Target="http://blogs.msdn.com/b/psssql/archive/2012/09/09/revisiting-inside-tempdb.aspx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crosoft.com/kb/2762557" TargetMode="External"/><Relationship Id="rId2" Type="http://schemas.openxmlformats.org/officeDocument/2006/relationships/hyperlink" Target="http://support.microsoft.com/kb/284538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://www.sqlperformance.com/2012/11/system-configuration/2012-cal-problem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29262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kills.com/blogs/jonathan/category/extended-events/" TargetMode="External"/><Relationship Id="rId2" Type="http://schemas.openxmlformats.org/officeDocument/2006/relationships/hyperlink" Target="https://sharepoint.partners.extranet.microsoft.com/SITES/ONESTOP/CTSSQL/Pages/Extended%20Events%20(XEvent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extended_events/" TargetMode="External"/><Relationship Id="rId5" Type="http://schemas.openxmlformats.org/officeDocument/2006/relationships/hyperlink" Target="http://blogs.msdn.com/b/psssql/archive/tags/extended+events/" TargetMode="External"/><Relationship Id="rId4" Type="http://schemas.openxmlformats.org/officeDocument/2006/relationships/hyperlink" Target="http://blogs.msdn.com/b/sqlosteam/archive/2012/07/11/memory-manager-surface-area-changes-in-sql-server-2012.aspx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gif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3" name="Picture 2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209800"/>
            <a:ext cx="7179732" cy="40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12" y="-36871"/>
            <a:ext cx="10972800" cy="1143000"/>
          </a:xfrm>
        </p:spPr>
        <p:txBody>
          <a:bodyPr/>
          <a:lstStyle/>
          <a:p>
            <a:r>
              <a:rPr lang="en-US" dirty="0" smtClean="0"/>
              <a:t>Query Hashing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71270"/>
              </p:ext>
            </p:extLst>
          </p:nvPr>
        </p:nvGraphicFramePr>
        <p:xfrm>
          <a:off x="884236" y="1705754"/>
          <a:ext cx="10363200" cy="103744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90800"/>
                <a:gridCol w="2590800"/>
                <a:gridCol w="2590800"/>
                <a:gridCol w="2590800"/>
              </a:tblGrid>
              <a:tr h="4327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Sql_handle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Plan_handle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Query_hash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Query_plan_hash</a:t>
                      </a:r>
                      <a:endParaRPr lang="en-US" sz="1400" dirty="0"/>
                    </a:p>
                  </a:txBody>
                  <a:tcPr/>
                </a:tc>
              </a:tr>
              <a:tr h="604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0x020000006BC14A082C73C2F5D446A1A3742C811A978F419F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0x060001006BC14A0840418083000000000000000000000000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0x8CF39B917B49F822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0x65C3D34DFB208D74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52751" y="991333"/>
            <a:ext cx="638792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Select * from sys.objects where object_id = 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37725" y="3165716"/>
            <a:ext cx="638792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Select * from sys.objects where object_id = 34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40206"/>
              </p:ext>
            </p:extLst>
          </p:nvPr>
        </p:nvGraphicFramePr>
        <p:xfrm>
          <a:off x="884236" y="3931384"/>
          <a:ext cx="10363200" cy="2214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90800"/>
                <a:gridCol w="2590800"/>
                <a:gridCol w="2590800"/>
                <a:gridCol w="2590800"/>
              </a:tblGrid>
              <a:tr h="4478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Sql_handle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Plan_handle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Query_hash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Query_plan_hash</a:t>
                      </a:r>
                      <a:endParaRPr lang="en-US" sz="1400" dirty="0"/>
                    </a:p>
                  </a:txBody>
                  <a:tcPr/>
                </a:tc>
              </a:tr>
              <a:tr h="8834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0x020000006BC14A082C73C2F5D446A1A3742C811A978F419F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0x060001006BC14A0840418083000000000000000000000000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0x8CF39B917B49F822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0x65C3D34DFB208D74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834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0x020000000B93242E7B107E201EC2C39612AFB105C1B82D50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0x060001000B93242E40E15883000000000000000000000000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0x8CF39B917B49F822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0x65C3D34DFB208D74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39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Inaccurate Cardinality Estimation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63251455"/>
              </p:ext>
            </p:extLst>
          </p:nvPr>
        </p:nvGraphicFramePr>
        <p:xfrm>
          <a:off x="577645" y="1143000"/>
          <a:ext cx="11323639" cy="503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38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0"/>
            <a:ext cx="10972800" cy="1143000"/>
          </a:xfrm>
        </p:spPr>
        <p:txBody>
          <a:bodyPr/>
          <a:lstStyle/>
          <a:p>
            <a:r>
              <a:rPr lang="en-US" dirty="0" smtClean="0"/>
              <a:t>Who is Using Tempdb?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122691"/>
              </p:ext>
            </p:extLst>
          </p:nvPr>
        </p:nvGraphicFramePr>
        <p:xfrm>
          <a:off x="609600" y="990601"/>
          <a:ext cx="10972800" cy="513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6" name="Cloud Callout 5"/>
          <p:cNvSpPr/>
          <p:nvPr/>
        </p:nvSpPr>
        <p:spPr bwMode="auto">
          <a:xfrm>
            <a:off x="8077200" y="5257800"/>
            <a:ext cx="3810000" cy="1017640"/>
          </a:xfrm>
          <a:prstGeom prst="cloudCallout">
            <a:avLst>
              <a:gd name="adj1" fmla="val -63594"/>
              <a:gd name="adj2" fmla="val -45235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All of the “ring buffer” entries are also events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7024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Tempdb Dumping Ground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917382"/>
              </p:ext>
            </p:extLst>
          </p:nvPr>
        </p:nvGraphicFramePr>
        <p:xfrm>
          <a:off x="1371600" y="1219200"/>
          <a:ext cx="9228138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C:\Users\bobward\AppData\Local\Microsoft\Windows\Temporary Internet Files\Content.IE5\B4U8Z8BZ\MP900289336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574" y="152400"/>
            <a:ext cx="2119801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06399" y="1403350"/>
            <a:ext cx="2940023" cy="781050"/>
          </a:xfrm>
          <a:prstGeom prst="cloudCallout">
            <a:avLst>
              <a:gd name="adj1" fmla="val 31521"/>
              <a:gd name="adj2" fmla="val 92481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Explicit T-SQL command</a:t>
            </a:r>
            <a:endParaRPr lang="en-US" sz="1600" dirty="0"/>
          </a:p>
        </p:txBody>
      </p:sp>
      <p:sp>
        <p:nvSpPr>
          <p:cNvPr id="8" name="Cloud Callout 7"/>
          <p:cNvSpPr/>
          <p:nvPr/>
        </p:nvSpPr>
        <p:spPr>
          <a:xfrm>
            <a:off x="393699" y="3359150"/>
            <a:ext cx="2940023" cy="781050"/>
          </a:xfrm>
          <a:prstGeom prst="cloudCallout">
            <a:avLst>
              <a:gd name="adj1" fmla="val 31521"/>
              <a:gd name="adj2" fmla="val 92481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Implicit T-SQL command</a:t>
            </a:r>
            <a:endParaRPr lang="en-US" sz="1600" dirty="0"/>
          </a:p>
        </p:txBody>
      </p:sp>
      <p:sp>
        <p:nvSpPr>
          <p:cNvPr id="9" name="Cloud Callout 8"/>
          <p:cNvSpPr/>
          <p:nvPr/>
        </p:nvSpPr>
        <p:spPr bwMode="auto">
          <a:xfrm>
            <a:off x="6477000" y="5340352"/>
            <a:ext cx="5339375" cy="1060449"/>
          </a:xfrm>
          <a:prstGeom prst="cloudCallout">
            <a:avLst>
              <a:gd name="adj1" fmla="val -15649"/>
              <a:gd name="adj2" fmla="val -52866"/>
            </a:avLst>
          </a:prstGeom>
          <a:ln>
            <a:noFill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hlinkClick r:id="rId8"/>
              </a:rPr>
              <a:t>Inside Tempdb on PASS TV</a:t>
            </a: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hlinkClick r:id="rId9"/>
              </a:rPr>
              <a:t>Blog Edits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9352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A9C7B4-6B30-4A69-AD12-07981CD2D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9A9C7B4-6B30-4A69-AD12-07981CD2D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9A9C7B4-6B30-4A69-AD12-07981CD2D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3A7474-4D81-49C0-BE7C-D74EB5C2D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CA3A7474-4D81-49C0-BE7C-D74EB5C2D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CA3A7474-4D81-49C0-BE7C-D74EB5C2D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3AC0D9-EEAD-4FFD-B780-AA524C0A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933AC0D9-EEAD-4FFD-B780-AA524C0A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933AC0D9-EEAD-4FFD-B780-AA524C0A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D12FC0-5FC9-47E7-8C28-CC9729EFA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10D12FC0-5FC9-47E7-8C28-CC9729EFA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10D12FC0-5FC9-47E7-8C28-CC9729EFA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371F65-6936-4E3C-A351-CFB6C014B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C6371F65-6936-4E3C-A351-CFB6C014B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C6371F65-6936-4E3C-A351-CFB6C014B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792EEA-4310-4B79-9C09-8534D3567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F0792EEA-4310-4B79-9C09-8534D3567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F0792EEA-4310-4B79-9C09-8534D3567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123"/>
            <a:ext cx="10972800" cy="1143000"/>
          </a:xfrm>
        </p:spPr>
        <p:txBody>
          <a:bodyPr/>
          <a:lstStyle/>
          <a:p>
            <a:r>
              <a:rPr lang="en-US" dirty="0" smtClean="0"/>
              <a:t>Finding a Memory Leak</a:t>
            </a:r>
            <a:endParaRPr lang="pl-P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863102"/>
              </p:ext>
            </p:extLst>
          </p:nvPr>
        </p:nvGraphicFramePr>
        <p:xfrm>
          <a:off x="609600" y="1093838"/>
          <a:ext cx="10972800" cy="515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141763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2012 Memory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single unified memory model</a:t>
            </a:r>
          </a:p>
          <a:p>
            <a:pPr lvl="1"/>
            <a:r>
              <a:rPr lang="en-US" dirty="0"/>
              <a:t>No single vs multi-page allocators</a:t>
            </a:r>
          </a:p>
          <a:p>
            <a:pPr lvl="1"/>
            <a:r>
              <a:rPr lang="en-US" dirty="0"/>
              <a:t>SQLOS allocates all memory (BPool now a consumer)</a:t>
            </a:r>
          </a:p>
          <a:p>
            <a:pPr lvl="1"/>
            <a:r>
              <a:rPr lang="en-US" dirty="0"/>
              <a:t>DMVs and DBCC MEMORYSTATUS affected</a:t>
            </a:r>
          </a:p>
          <a:p>
            <a:pPr lvl="1"/>
            <a:r>
              <a:rPr lang="en-US" dirty="0"/>
              <a:t>“max server memory” means….. “max server memory”</a:t>
            </a:r>
          </a:p>
          <a:p>
            <a:pPr lvl="1"/>
            <a:r>
              <a:rPr lang="en-US" dirty="0"/>
              <a:t>Resource Governor applies to multi-page allocations</a:t>
            </a:r>
          </a:p>
          <a:p>
            <a:r>
              <a:rPr lang="en-US" dirty="0"/>
              <a:t>Watch out for These</a:t>
            </a:r>
          </a:p>
          <a:p>
            <a:pPr lvl="1"/>
            <a:r>
              <a:rPr lang="en-US" dirty="0"/>
              <a:t>No AWE support for 32bit</a:t>
            </a:r>
          </a:p>
          <a:p>
            <a:pPr lvl="1"/>
            <a:r>
              <a:rPr lang="en-US" dirty="0"/>
              <a:t>“MemToLeave” for 32bit changed</a:t>
            </a:r>
          </a:p>
          <a:p>
            <a:pPr lvl="1"/>
            <a:r>
              <a:rPr lang="en-US" dirty="0"/>
              <a:t>Trace flag 845 for “locked pages” on Standard SKU no longer required</a:t>
            </a:r>
          </a:p>
          <a:p>
            <a:pPr lvl="1"/>
            <a:r>
              <a:rPr lang="en-US" dirty="0">
                <a:hlinkClick r:id="rId2"/>
              </a:rPr>
              <a:t>SQL Server 2012 SP1 regression </a:t>
            </a:r>
            <a:r>
              <a:rPr lang="en-US" dirty="0"/>
              <a:t>– page life expectancy can drop severely</a:t>
            </a:r>
          </a:p>
          <a:p>
            <a:pPr lvl="1"/>
            <a:r>
              <a:rPr lang="en-US" dirty="0">
                <a:hlinkClick r:id="rId3"/>
              </a:rPr>
              <a:t>SQL Server 2012, “away buffers”, sorts, and non-yielding problems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4" tooltip="Performance Problems with SQL Server 2012 Enterprise Edition Under CAL Licensing"/>
              </a:rPr>
              <a:t>Performance Problems with SQL Server 2012 Enterprise Edition Under CAL Licensing</a:t>
            </a:r>
            <a:endParaRPr lang="en-US" dirty="0"/>
          </a:p>
          <a:p>
            <a:pPr lvl="1"/>
            <a:endParaRPr lang="en-US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6" name="Cloud Callout 5"/>
          <p:cNvSpPr/>
          <p:nvPr/>
        </p:nvSpPr>
        <p:spPr>
          <a:xfrm>
            <a:off x="7924800" y="2895600"/>
            <a:ext cx="3962400" cy="1219200"/>
          </a:xfrm>
          <a:prstGeom prst="cloudCallout">
            <a:avLst>
              <a:gd name="adj1" fmla="val -92297"/>
              <a:gd name="adj2" fmla="val 600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2012 Users: Apply latest CU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932" y="869895"/>
            <a:ext cx="2019868" cy="18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9832"/>
            <a:ext cx="10972800" cy="990600"/>
          </a:xfrm>
        </p:spPr>
        <p:txBody>
          <a:bodyPr/>
          <a:lstStyle/>
          <a:p>
            <a:r>
              <a:rPr lang="en-US" dirty="0" smtClean="0"/>
              <a:t>The System Health Session</a:t>
            </a:r>
            <a:endParaRPr lang="pl-P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899527"/>
              </p:ext>
            </p:extLst>
          </p:nvPr>
        </p:nvGraphicFramePr>
        <p:xfrm>
          <a:off x="609600" y="838200"/>
          <a:ext cx="10972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639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52" y="51942"/>
            <a:ext cx="10972800" cy="1143000"/>
          </a:xfrm>
        </p:spPr>
        <p:txBody>
          <a:bodyPr/>
          <a:lstStyle/>
          <a:p>
            <a:r>
              <a:rPr lang="en-US" dirty="0" smtClean="0"/>
              <a:t>How does sp_server_diagnostics work?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5334000" y="1600200"/>
            <a:ext cx="5791200" cy="46863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000" dirty="0" smtClean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1042625" y="5153739"/>
            <a:ext cx="1331469" cy="970121"/>
          </a:xfrm>
          <a:prstGeom prst="flowChartMagneticDisk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1002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.XEL file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00700" y="5295900"/>
            <a:ext cx="1752600" cy="762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2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60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</a:t>
            </a:r>
            <a:r>
              <a:rPr lang="en-US" sz="16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ystem_health XEvent session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534400" y="1741527"/>
            <a:ext cx="1828800" cy="81117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2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6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Background System Task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837763" y="2910351"/>
            <a:ext cx="2971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6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sp_server_diagnostics code</a:t>
            </a:r>
          </a:p>
        </p:txBody>
      </p:sp>
      <p:cxnSp>
        <p:nvCxnSpPr>
          <p:cNvPr id="10" name="Straight Arrow Connector 9"/>
          <p:cNvCxnSpPr>
            <a:stCxn id="27" idx="3"/>
            <a:endCxn id="29" idx="1"/>
          </p:cNvCxnSpPr>
          <p:nvPr/>
        </p:nvCxnSpPr>
        <p:spPr>
          <a:xfrm>
            <a:off x="2038586" y="2019300"/>
            <a:ext cx="3599508" cy="1024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401624" y="2468151"/>
            <a:ext cx="4199076" cy="7661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9" idx="2"/>
          </p:cNvCxnSpPr>
          <p:nvPr/>
        </p:nvCxnSpPr>
        <p:spPr>
          <a:xfrm flipV="1">
            <a:off x="6477000" y="3519951"/>
            <a:ext cx="846663" cy="17759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55063" y="5534680"/>
            <a:ext cx="3389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sp_server_diagnostics_component_result</a:t>
            </a:r>
          </a:p>
          <a:p>
            <a:r>
              <a:rPr lang="en-US" sz="1400" dirty="0" smtClean="0"/>
              <a:t>Event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>
          <a:xfrm flipH="1">
            <a:off x="7334250" y="2552700"/>
            <a:ext cx="2114550" cy="372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6" idx="4"/>
          </p:cNvCxnSpPr>
          <p:nvPr/>
        </p:nvCxnSpPr>
        <p:spPr>
          <a:xfrm flipH="1" flipV="1">
            <a:off x="2374094" y="5638800"/>
            <a:ext cx="3226606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C:\Users\bobward\AppData\Local\Microsoft\Windows\Temporary Internet Files\Content.IE5\GB48Y8SS\MC9001871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93" y="4626362"/>
            <a:ext cx="758919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bobward\AppData\Local\Microsoft\Windows\Temporary Internet Files\Content.IE5\B5UW88TZ\MC91021632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41" y="1987748"/>
            <a:ext cx="715786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032419" y="1741527"/>
            <a:ext cx="13018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dirty="0" smtClean="0"/>
              <a:t>epeat interval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38063" y="2677982"/>
            <a:ext cx="12541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repeat=5min</a:t>
            </a:r>
            <a:endParaRPr lang="en-US" dirty="0" smtClean="0"/>
          </a:p>
        </p:txBody>
      </p:sp>
      <p:sp>
        <p:nvSpPr>
          <p:cNvPr id="20" name="Flowchart: Predefined Process 19"/>
          <p:cNvSpPr/>
          <p:nvPr/>
        </p:nvSpPr>
        <p:spPr bwMode="auto">
          <a:xfrm>
            <a:off x="7781926" y="4152898"/>
            <a:ext cx="1556052" cy="996465"/>
          </a:xfrm>
          <a:prstGeom prst="flowChartPredefinedProcess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2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4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Internal XEvent Session with callbacks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867900" y="3185010"/>
            <a:ext cx="990600" cy="19643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Engine</a:t>
            </a:r>
          </a:p>
          <a:p>
            <a:pPr algn="ctr" defTabSz="914099"/>
            <a:r>
              <a:rPr lang="en-US" sz="20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Code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620000" y="3539102"/>
            <a:ext cx="914400" cy="6137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309403" y="4167186"/>
            <a:ext cx="558497" cy="3667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3"/>
          </p:cNvCxnSpPr>
          <p:nvPr/>
        </p:nvCxnSpPr>
        <p:spPr>
          <a:xfrm flipH="1" flipV="1">
            <a:off x="8809563" y="3215151"/>
            <a:ext cx="1058338" cy="6329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54824" y="1065489"/>
            <a:ext cx="264335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 smtClean="0"/>
              <a:t>SQLSERVR.EXE</a:t>
            </a:r>
          </a:p>
        </p:txBody>
      </p:sp>
      <p:sp>
        <p:nvSpPr>
          <p:cNvPr id="26" name="Cloud Callout 25"/>
          <p:cNvSpPr/>
          <p:nvPr/>
        </p:nvSpPr>
        <p:spPr bwMode="auto">
          <a:xfrm>
            <a:off x="1124186" y="3481851"/>
            <a:ext cx="1996086" cy="1265894"/>
          </a:xfrm>
          <a:prstGeom prst="cloudCallout">
            <a:avLst>
              <a:gd name="adj1" fmla="val -32916"/>
              <a:gd name="adj2" fmla="val -12693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600" dirty="0" smtClean="0">
                <a:solidFill>
                  <a:schemeClr val="tx1"/>
                </a:solidFill>
              </a:rPr>
              <a:t>Cluster failover resource DLL</a:t>
            </a:r>
          </a:p>
        </p:txBody>
      </p:sp>
      <p:sp>
        <p:nvSpPr>
          <p:cNvPr id="27" name="Flowchart: Predefined Process 26"/>
          <p:cNvSpPr/>
          <p:nvPr/>
        </p:nvSpPr>
        <p:spPr bwMode="auto">
          <a:xfrm>
            <a:off x="895586" y="1600200"/>
            <a:ext cx="1143000" cy="838200"/>
          </a:xfrm>
          <a:prstGeom prst="flowChartPredefinedProcess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1002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TDS App</a:t>
            </a:r>
          </a:p>
        </p:txBody>
      </p:sp>
      <p:sp>
        <p:nvSpPr>
          <p:cNvPr id="28" name="Cloud Callout 27"/>
          <p:cNvSpPr/>
          <p:nvPr/>
        </p:nvSpPr>
        <p:spPr bwMode="auto">
          <a:xfrm>
            <a:off x="3551392" y="3712933"/>
            <a:ext cx="2879417" cy="949355"/>
          </a:xfrm>
          <a:prstGeom prst="cloudCallout">
            <a:avLst>
              <a:gd name="adj1" fmla="val 28700"/>
              <a:gd name="adj2" fmla="val -8812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Server scoped and pre-emptive</a:t>
            </a:r>
            <a:endParaRPr lang="en-US" sz="16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38094" y="2739002"/>
            <a:ext cx="2971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6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sp_server_diagnostics code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18492" y="1027122"/>
            <a:ext cx="24822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sp_server_diagnostics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994148" y="1315710"/>
            <a:ext cx="33310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T-SQL </a:t>
            </a:r>
            <a:r>
              <a:rPr lang="en-US" sz="1600" dirty="0" smtClean="0"/>
              <a:t>repeat=30</a:t>
            </a:r>
            <a:r>
              <a:rPr lang="en-US" sz="1600" dirty="0"/>
              <a:t>% of health timeout</a:t>
            </a:r>
            <a:endParaRPr lang="en-US" sz="1600" dirty="0" smtClean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1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8" grpId="0"/>
      <p:bldP spid="19" grpId="0"/>
      <p:bldP spid="20" grpId="0" animBg="1"/>
      <p:bldP spid="26" grpId="0" animBg="1"/>
      <p:bldP spid="27" grpId="0" animBg="1"/>
      <p:bldP spid="29" grpId="0" animBg="1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Debugging: Hot spinlocks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8229600" cy="47085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Spinlocks protect shared memory structures</a:t>
            </a:r>
          </a:p>
          <a:p>
            <a:pPr lvl="1"/>
            <a:r>
              <a:rPr lang="en-US" dirty="0" smtClean="0"/>
              <a:t>We “spin” or loop using CPU while waiting for access</a:t>
            </a:r>
          </a:p>
          <a:p>
            <a:pPr lvl="1"/>
            <a:r>
              <a:rPr lang="en-US" dirty="0" smtClean="0"/>
              <a:t>These should be </a:t>
            </a:r>
            <a:r>
              <a:rPr lang="en-US" b="1" dirty="0" smtClean="0"/>
              <a:t>very</a:t>
            </a:r>
            <a:r>
              <a:rPr lang="en-US" dirty="0" smtClean="0"/>
              <a:t> short waits</a:t>
            </a:r>
          </a:p>
          <a:p>
            <a:pPr lvl="1"/>
            <a:r>
              <a:rPr lang="en-US" dirty="0" smtClean="0"/>
              <a:t>If “not working optimally” high CPU can occur.</a:t>
            </a:r>
            <a:endParaRPr lang="en-US" dirty="0"/>
          </a:p>
          <a:p>
            <a:pPr lvl="1"/>
            <a:r>
              <a:rPr lang="en-US" dirty="0" smtClean="0"/>
              <a:t>But…if long time we “sleep” or “</a:t>
            </a:r>
            <a:r>
              <a:rPr lang="en-US" dirty="0" err="1" smtClean="0"/>
              <a:t>backoff</a:t>
            </a:r>
            <a:r>
              <a:rPr lang="en-US" dirty="0" smtClean="0"/>
              <a:t>” and spin again.</a:t>
            </a:r>
          </a:p>
          <a:p>
            <a:r>
              <a:rPr lang="en-US" dirty="0" smtClean="0"/>
              <a:t>What if you have high CPU for SQL but one query doesn’t appear to be the problem?</a:t>
            </a:r>
          </a:p>
          <a:p>
            <a:pPr lvl="1"/>
            <a:r>
              <a:rPr lang="en-US" dirty="0" smtClean="0"/>
              <a:t>Could be a “hot” spinlock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sys.dm_os_spinlock_stats</a:t>
            </a:r>
            <a:endParaRPr lang="en-US" dirty="0"/>
          </a:p>
          <a:p>
            <a:pPr lvl="1"/>
            <a:r>
              <a:rPr lang="en-US" dirty="0" smtClean="0"/>
              <a:t>Look for high #collisions, spins per collisions and especially high #</a:t>
            </a:r>
            <a:r>
              <a:rPr lang="en-US" dirty="0" err="1" smtClean="0"/>
              <a:t>backoffs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Now you know “what” but don’t know “who”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1146352"/>
              </p:ext>
            </p:extLst>
          </p:nvPr>
        </p:nvGraphicFramePr>
        <p:xfrm>
          <a:off x="8991600" y="609600"/>
          <a:ext cx="304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loud Callout 5"/>
          <p:cNvSpPr/>
          <p:nvPr/>
        </p:nvSpPr>
        <p:spPr>
          <a:xfrm>
            <a:off x="8153400" y="1981200"/>
            <a:ext cx="1600200" cy="685800"/>
          </a:xfrm>
          <a:prstGeom prst="cloudCallout">
            <a:avLst>
              <a:gd name="adj1" fmla="val 38096"/>
              <a:gd name="adj2" fmla="val 555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Avoid SOS_*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616" y="-10259"/>
            <a:ext cx="10972800" cy="1143000"/>
          </a:xfrm>
        </p:spPr>
        <p:txBody>
          <a:bodyPr/>
          <a:lstStyle/>
          <a:p>
            <a:r>
              <a:rPr lang="en-US" dirty="0" smtClean="0"/>
              <a:t>A look at this problem visually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9" name="Trapezoid 8"/>
          <p:cNvSpPr/>
          <p:nvPr/>
        </p:nvSpPr>
        <p:spPr>
          <a:xfrm rot="10800000">
            <a:off x="838200" y="1600200"/>
            <a:ext cx="609600" cy="457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oid 9"/>
          <p:cNvSpPr/>
          <p:nvPr/>
        </p:nvSpPr>
        <p:spPr>
          <a:xfrm rot="10800000">
            <a:off x="838199" y="2239963"/>
            <a:ext cx="609600" cy="457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 rot="10800000">
            <a:off x="838199" y="2879725"/>
            <a:ext cx="609600" cy="457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7400" y="1600200"/>
            <a:ext cx="533400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User1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937933" y="1600200"/>
            <a:ext cx="533400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User2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795888" y="1600200"/>
            <a:ext cx="533400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User3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676421" y="1600200"/>
            <a:ext cx="533400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0" y="1413302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……………………..</a:t>
            </a:r>
            <a:endParaRPr lang="en-US" sz="4800" dirty="0"/>
          </a:p>
        </p:txBody>
      </p:sp>
      <p:sp>
        <p:nvSpPr>
          <p:cNvPr id="17" name="Rectangle 16"/>
          <p:cNvSpPr/>
          <p:nvPr/>
        </p:nvSpPr>
        <p:spPr>
          <a:xfrm>
            <a:off x="9296400" y="1600199"/>
            <a:ext cx="683684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10000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54894" y="5554075"/>
            <a:ext cx="2353732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64093" y="5554075"/>
            <a:ext cx="2376311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22" name="Trapezoid 21"/>
          <p:cNvSpPr/>
          <p:nvPr/>
        </p:nvSpPr>
        <p:spPr>
          <a:xfrm rot="10800000">
            <a:off x="265994" y="4685713"/>
            <a:ext cx="609600" cy="457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58710" y="4685712"/>
            <a:ext cx="533400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75226" y="4680066"/>
            <a:ext cx="533400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User2</a:t>
            </a:r>
            <a:endParaRPr lang="en-US" sz="1400" dirty="0"/>
          </a:p>
        </p:txBody>
      </p:sp>
      <p:sp>
        <p:nvSpPr>
          <p:cNvPr id="25" name="Trapezoid 24"/>
          <p:cNvSpPr/>
          <p:nvPr/>
        </p:nvSpPr>
        <p:spPr>
          <a:xfrm rot="10800000">
            <a:off x="3297772" y="4685713"/>
            <a:ext cx="609600" cy="457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90488" y="4685712"/>
            <a:ext cx="533400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User3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5207004" y="4680066"/>
            <a:ext cx="533400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User4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6436080" y="5554075"/>
            <a:ext cx="2376311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29" name="Trapezoid 28"/>
          <p:cNvSpPr/>
          <p:nvPr/>
        </p:nvSpPr>
        <p:spPr>
          <a:xfrm rot="10800000">
            <a:off x="6369759" y="4685713"/>
            <a:ext cx="609600" cy="457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18447" y="4693708"/>
            <a:ext cx="708377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</a:t>
            </a:r>
          </a:p>
          <a:p>
            <a:pPr algn="ctr"/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9436805" y="5554075"/>
            <a:ext cx="2376311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33" name="Trapezoid 32"/>
          <p:cNvSpPr/>
          <p:nvPr/>
        </p:nvSpPr>
        <p:spPr>
          <a:xfrm rot="10800000">
            <a:off x="9370484" y="4685713"/>
            <a:ext cx="609600" cy="4572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116349" y="4693707"/>
            <a:ext cx="708377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</a:t>
            </a:r>
          </a:p>
          <a:p>
            <a:pPr algn="ctr"/>
            <a:r>
              <a:rPr lang="en-US" sz="1400" dirty="0" smtClean="0"/>
              <a:t>1001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0107642" y="4693707"/>
            <a:ext cx="708377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</a:t>
            </a:r>
          </a:p>
          <a:p>
            <a:pPr algn="ctr"/>
            <a:r>
              <a:rPr lang="en-US" sz="1400" dirty="0" smtClean="0"/>
              <a:t>10000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1104739" y="4693706"/>
            <a:ext cx="708377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</a:t>
            </a:r>
          </a:p>
          <a:p>
            <a:pPr algn="ctr"/>
            <a:r>
              <a:rPr lang="en-US" sz="1400" dirty="0" smtClean="0"/>
              <a:t>10001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35970" y="959128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Lock hash </a:t>
            </a:r>
          </a:p>
          <a:p>
            <a:r>
              <a:rPr lang="en-US" sz="1600" dirty="0" smtClean="0"/>
              <a:t>buckets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531760" y="1828799"/>
            <a:ext cx="373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29288" y="959128"/>
            <a:ext cx="229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Resource=DATABASE:7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324100" y="1132741"/>
            <a:ext cx="1966388" cy="4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204633" y="1251515"/>
            <a:ext cx="1124655" cy="28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044955" y="1323068"/>
            <a:ext cx="707318" cy="23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885277" y="1338321"/>
            <a:ext cx="321727" cy="21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624083" y="1143794"/>
            <a:ext cx="3014871" cy="37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loud Callout 55"/>
          <p:cNvSpPr/>
          <p:nvPr/>
        </p:nvSpPr>
        <p:spPr>
          <a:xfrm>
            <a:off x="7962901" y="2524858"/>
            <a:ext cx="3838221" cy="1090432"/>
          </a:xfrm>
          <a:prstGeom prst="cloudCallout">
            <a:avLst>
              <a:gd name="adj1" fmla="val -31127"/>
              <a:gd name="adj2" fmla="val -803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user for </a:t>
            </a:r>
            <a:r>
              <a:rPr lang="en-US" dirty="0" err="1" smtClean="0"/>
              <a:t>dbid</a:t>
            </a:r>
            <a:r>
              <a:rPr lang="en-US" dirty="0" smtClean="0"/>
              <a:t>=7 requires spinlock and a long list </a:t>
            </a:r>
            <a:r>
              <a:rPr lang="en-US" dirty="0" err="1" smtClean="0"/>
              <a:t>traveral</a:t>
            </a:r>
            <a:endParaRPr lang="en-US" dirty="0"/>
          </a:p>
        </p:txBody>
      </p:sp>
      <p:sp>
        <p:nvSpPr>
          <p:cNvPr id="57" name="Cloud Callout 56"/>
          <p:cNvSpPr/>
          <p:nvPr/>
        </p:nvSpPr>
        <p:spPr>
          <a:xfrm>
            <a:off x="1874664" y="3115067"/>
            <a:ext cx="5898448" cy="1220500"/>
          </a:xfrm>
          <a:prstGeom prst="cloudCallout">
            <a:avLst>
              <a:gd name="adj1" fmla="val 15038"/>
              <a:gd name="adj2" fmla="val 630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hlinkClick r:id="rId2"/>
              </a:rPr>
              <a:t>Fix </a:t>
            </a:r>
            <a:r>
              <a:rPr lang="en-US" sz="1600" dirty="0" smtClean="0"/>
              <a:t>is to partition this lock resource by CPU. List shorter and only one user runs on scheduler at a time anyway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659786" y="1828798"/>
            <a:ext cx="229307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18990" y="1828796"/>
            <a:ext cx="229307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409404" y="1828794"/>
            <a:ext cx="229307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872901" y="4955703"/>
            <a:ext cx="229307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862713" y="4944818"/>
            <a:ext cx="229307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893385" y="4944818"/>
            <a:ext cx="229307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839728" y="4908664"/>
            <a:ext cx="229307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/>
      <p:bldP spid="42" grpId="0"/>
      <p:bldP spid="56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Extended Events</a:t>
            </a:r>
            <a:br>
              <a:rPr lang="en-US" dirty="0" smtClean="0"/>
            </a:br>
            <a:r>
              <a:rPr lang="en-US" dirty="0" smtClean="0"/>
              <a:t>The Next Generation of Tracing for SQL Server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Bob Ward</a:t>
            </a:r>
          </a:p>
          <a:p>
            <a:r>
              <a:rPr lang="en-US" dirty="0" smtClean="0"/>
              <a:t>Principal Architect</a:t>
            </a:r>
          </a:p>
          <a:p>
            <a:r>
              <a:rPr lang="en-US" dirty="0" smtClean="0"/>
              <a:t>Microsoft </a:t>
            </a:r>
            <a:r>
              <a:rPr lang="en-US" dirty="0" smtClean="0"/>
              <a:t>Corporation</a:t>
            </a:r>
            <a:endParaRPr lang="en-US" dirty="0"/>
          </a:p>
          <a:p>
            <a:r>
              <a:rPr lang="en-US" dirty="0" smtClean="0"/>
              <a:t>bobward@Microsoft.com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3600451"/>
            <a:ext cx="2444758" cy="25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Extended Events CSS Wiki</a:t>
            </a:r>
            <a:endParaRPr lang="en-US" dirty="0"/>
          </a:p>
          <a:p>
            <a:r>
              <a:rPr lang="en-US" dirty="0"/>
              <a:t>SQLSkills (Jonathan Kehayias) </a:t>
            </a:r>
            <a:r>
              <a:rPr lang="en-US" dirty="0">
                <a:hlinkClick r:id="rId3"/>
              </a:rPr>
              <a:t>blog posts </a:t>
            </a:r>
            <a:r>
              <a:rPr lang="en-US" dirty="0"/>
              <a:t>on XEvents</a:t>
            </a:r>
          </a:p>
          <a:p>
            <a:r>
              <a:rPr lang="en-US" dirty="0">
                <a:hlinkClick r:id="rId4"/>
              </a:rPr>
              <a:t>Memory manager changes in SQL Server 2012 blog post</a:t>
            </a:r>
            <a:endParaRPr lang="en-US" dirty="0"/>
          </a:p>
          <a:p>
            <a:r>
              <a:rPr lang="en-US" dirty="0"/>
              <a:t>XEvent </a:t>
            </a:r>
            <a:r>
              <a:rPr lang="en-US" dirty="0">
                <a:hlinkClick r:id="rId5"/>
              </a:rPr>
              <a:t>blog posts </a:t>
            </a:r>
            <a:r>
              <a:rPr lang="en-US" dirty="0"/>
              <a:t>on CSS Escalation </a:t>
            </a:r>
            <a:r>
              <a:rPr lang="en-US" dirty="0">
                <a:hlinkClick r:id="rId5"/>
              </a:rPr>
              <a:t>blog</a:t>
            </a:r>
            <a:endParaRPr lang="en-US" dirty="0"/>
          </a:p>
          <a:p>
            <a:r>
              <a:rPr lang="en-US" dirty="0"/>
              <a:t>Extended Events </a:t>
            </a:r>
            <a:r>
              <a:rPr lang="en-US" dirty="0">
                <a:hlinkClick r:id="rId6"/>
              </a:rPr>
              <a:t>blog </a:t>
            </a:r>
            <a:r>
              <a:rPr lang="en-US" dirty="0"/>
              <a:t>(older but still relevant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143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MORE XEvent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34844"/>
            <a:ext cx="5791200" cy="44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XEvent Tuning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54561"/>
          </a:xfrm>
        </p:spPr>
        <p:txBody>
          <a:bodyPr>
            <a:normAutofit fontScale="70000" lnSpcReduction="20000"/>
          </a:bodyPr>
          <a:lstStyle/>
          <a:p>
            <a:r>
              <a:rPr lang="en-US" sz="4100" dirty="0"/>
              <a:t>Why is XEvent scalable?</a:t>
            </a:r>
          </a:p>
          <a:p>
            <a:pPr lvl="1"/>
            <a:r>
              <a:rPr lang="en-US" dirty="0"/>
              <a:t>Optimized code with little overhead</a:t>
            </a:r>
          </a:p>
          <a:p>
            <a:pPr lvl="1"/>
            <a:r>
              <a:rPr lang="en-US" dirty="0"/>
              <a:t>Buffers can be partitioned by NODE or CPU</a:t>
            </a:r>
          </a:p>
          <a:p>
            <a:pPr lvl="1"/>
            <a:r>
              <a:rPr lang="en-US" dirty="0"/>
              <a:t>Asynchronous processing and dispatching of events with worker pool</a:t>
            </a:r>
          </a:p>
          <a:p>
            <a:r>
              <a:rPr lang="en-US" sz="4100" dirty="0"/>
              <a:t>Event Loss, memory, and dispatch latency</a:t>
            </a:r>
          </a:p>
          <a:p>
            <a:pPr lvl="1"/>
            <a:r>
              <a:rPr lang="en-US" dirty="0"/>
              <a:t>Event loss policy tradeoff of data loss vs server impact (Default = ALLOW_SINGLE_EVENT_LOSS)</a:t>
            </a:r>
          </a:p>
          <a:p>
            <a:pPr lvl="1"/>
            <a:r>
              <a:rPr lang="en-US" dirty="0"/>
              <a:t>MAX_MEMORY may help for heavy or large trace loads (XE_BUFFERMGR_FREEBUF_EVENT waits)</a:t>
            </a:r>
          </a:p>
          <a:p>
            <a:pPr lvl="1"/>
            <a:r>
              <a:rPr lang="en-US" dirty="0"/>
              <a:t>Lowering latency allows you to “see” events faster but at penalty of more frequent flushes</a:t>
            </a:r>
          </a:p>
          <a:p>
            <a:pPr lvl="1"/>
            <a:r>
              <a:rPr lang="en-US" dirty="0"/>
              <a:t>sys.dm_xe_sessions gives you stats on memory, loss, and blocking</a:t>
            </a:r>
          </a:p>
          <a:p>
            <a:r>
              <a:rPr lang="en-US" sz="4600" dirty="0"/>
              <a:t>Capabilities and customizable fields</a:t>
            </a:r>
          </a:p>
          <a:p>
            <a:pPr lvl="1"/>
            <a:r>
              <a:rPr lang="en-US" dirty="0"/>
              <a:t>ETW and event_counter are synchronous targets (could cause blocking)</a:t>
            </a:r>
          </a:p>
          <a:p>
            <a:pPr lvl="1"/>
            <a:r>
              <a:rPr lang="en-US" dirty="0"/>
              <a:t>Some objects are “private” (Ex. Server auditing uses XEvent)</a:t>
            </a:r>
          </a:p>
          <a:p>
            <a:pPr lvl="1"/>
            <a:r>
              <a:rPr lang="en-US" dirty="0"/>
              <a:t>Some events cannot be used in NO_EVENT_LOSS session (“no_block”) (Ex. page_allocated)</a:t>
            </a:r>
          </a:p>
          <a:p>
            <a:pPr lvl="1"/>
            <a:r>
              <a:rPr lang="en-US" dirty="0"/>
              <a:t>Some fields are not collected by default and require customizable field (Ex. collect_path for file_read)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370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0"/>
            <a:ext cx="10972800" cy="1143000"/>
          </a:xfrm>
        </p:spPr>
        <p:txBody>
          <a:bodyPr/>
          <a:lstStyle/>
          <a:p>
            <a:r>
              <a:rPr lang="en-US" dirty="0" smtClean="0"/>
              <a:t>Developing for XEvent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21858596"/>
              </p:ext>
            </p:extLst>
          </p:nvPr>
        </p:nvGraphicFramePr>
        <p:xfrm>
          <a:off x="263794" y="1143000"/>
          <a:ext cx="11887200" cy="502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1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2014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2516865"/>
              </p:ext>
            </p:extLst>
          </p:nvPr>
        </p:nvGraphicFramePr>
        <p:xfrm>
          <a:off x="381000" y="1600200"/>
          <a:ext cx="11552238" cy="4481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4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2577223" y="6048475"/>
            <a:ext cx="688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Server - </a:t>
            </a:r>
            <a:r>
              <a:rPr lang="pl-PL" dirty="0" smtClean="0"/>
              <a:t>PLSSUG</a:t>
            </a:r>
            <a:endParaRPr lang="en-US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2209800"/>
            <a:ext cx="6722532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984" y="43544"/>
            <a:ext cx="10972800" cy="1143000"/>
          </a:xfrm>
        </p:spPr>
        <p:txBody>
          <a:bodyPr/>
          <a:lstStyle/>
          <a:p>
            <a:r>
              <a:rPr lang="en-US" dirty="0" smtClean="0"/>
              <a:t>What we will cover today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162800" cy="5410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Extended Events (XEvent) Explained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Why XEvent?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XEvent Objects Explained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How do the components work?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XEvent Scenarios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Tracing performance on a live server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Tracking tempdb usage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Tracking a memory leak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Looking </a:t>
            </a:r>
            <a:r>
              <a:rPr lang="en-US" sz="1800" dirty="0"/>
              <a:t>at system_health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Advanced Debugging: Hot spinlocks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Bonus: More XEvent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XEvent Tuning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Developing for XEvent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SQL Server </a:t>
            </a:r>
            <a:r>
              <a:rPr lang="en-US" sz="1800" dirty="0" smtClean="0"/>
              <a:t>2014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03923327"/>
              </p:ext>
            </p:extLst>
          </p:nvPr>
        </p:nvGraphicFramePr>
        <p:xfrm>
          <a:off x="7391400" y="533400"/>
          <a:ext cx="4191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Events Explained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90599"/>
            <a:ext cx="7093445" cy="47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XEvent?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0284793"/>
              </p:ext>
            </p:extLst>
          </p:nvPr>
        </p:nvGraphicFramePr>
        <p:xfrm>
          <a:off x="778307" y="1600200"/>
          <a:ext cx="10790238" cy="4335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5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66DD9C-0862-4AC3-AE63-AE36D747B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1C02C-B992-447D-8B1E-7E0D22BC0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48E2AB-70C7-497B-ACF1-02774BD17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83FDF0-7E55-4816-BF2A-433A12505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5BA504-F3B4-4F58-8239-B31CAC5C4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FCE649-92EF-4246-9925-A713756FA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XEvent Objects Explained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10996877"/>
              </p:ext>
            </p:extLst>
          </p:nvPr>
        </p:nvGraphicFramePr>
        <p:xfrm>
          <a:off x="609600" y="1318140"/>
          <a:ext cx="10942638" cy="479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loud Callout 5"/>
          <p:cNvSpPr/>
          <p:nvPr/>
        </p:nvSpPr>
        <p:spPr bwMode="auto">
          <a:xfrm>
            <a:off x="9829800" y="1410237"/>
            <a:ext cx="2059765" cy="914400"/>
          </a:xfrm>
          <a:prstGeom prst="cloudCallout">
            <a:avLst>
              <a:gd name="adj1" fmla="val -134644"/>
              <a:gd name="adj2" fmla="val 8373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SQLTrace Parity+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9786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99C11B-46C2-462D-BA86-1512D1F38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9C99C11B-46C2-462D-BA86-1512D1F38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9C99C11B-46C2-462D-BA86-1512D1F38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045A4E-4BCB-4069-A9EF-E959ED474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AF045A4E-4BCB-4069-A9EF-E959ED474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AF045A4E-4BCB-4069-A9EF-E959ED474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C6A898-1D92-4EF4-893B-7D152EE6A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CBC6A898-1D92-4EF4-893B-7D152EE6A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CBC6A898-1D92-4EF4-893B-7D152EE6A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F5958B-0454-409F-B538-76FB9060F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7DF5958B-0454-409F-B538-76FB9060F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7DF5958B-0454-409F-B538-76FB9060F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FD6F5C-1C35-4108-A2A2-EF9BD2EF1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E7FD6F5C-1C35-4108-A2A2-EF9BD2EF1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E7FD6F5C-1C35-4108-A2A2-EF9BD2EF1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3CF025-2F3E-4216-ADF3-A566A1FF1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043CF025-2F3E-4216-ADF3-A566A1FF1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043CF025-2F3E-4216-ADF3-A566A1FF1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C8DD9A-EE46-4C59-B8C1-DDE4F3182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C3C8DD9A-EE46-4C59-B8C1-DDE4F3182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C3C8DD9A-EE46-4C59-B8C1-DDE4F3182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FB0037-5B83-4F35-AFB6-D2265E0D0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2DFB0037-5B83-4F35-AFB6-D2265E0D0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2DFB0037-5B83-4F35-AFB6-D2265E0D0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7F94FE-3312-427B-9A3D-73E669FA7A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F67F94FE-3312-427B-9A3D-73E669FA7A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F67F94FE-3312-427B-9A3D-73E669FA7A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9AB30E-FB4C-4485-90D1-5C2E380D3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C29AB30E-FB4C-4485-90D1-5C2E380D3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C29AB30E-FB4C-4485-90D1-5C2E380D3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322" y="-11445"/>
            <a:ext cx="10972800" cy="1014376"/>
          </a:xfrm>
        </p:spPr>
        <p:txBody>
          <a:bodyPr/>
          <a:lstStyle/>
          <a:p>
            <a:r>
              <a:rPr lang="en-US" dirty="0" smtClean="0"/>
              <a:t>Extended Events Architecture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746090" y="2643581"/>
            <a:ext cx="10858777" cy="364400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752600" y="2231708"/>
            <a:ext cx="8318094" cy="3115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27" y="869721"/>
            <a:ext cx="1752600" cy="1361987"/>
          </a:xfrm>
          <a:prstGeom prst="rect">
            <a:avLst/>
          </a:prstGeom>
        </p:spPr>
      </p:pic>
      <p:sp>
        <p:nvSpPr>
          <p:cNvPr id="7" name="Flowchart: Magnetic Disk 6"/>
          <p:cNvSpPr/>
          <p:nvPr/>
        </p:nvSpPr>
        <p:spPr bwMode="auto">
          <a:xfrm>
            <a:off x="6147204" y="1151613"/>
            <a:ext cx="1676400" cy="810974"/>
          </a:xfrm>
          <a:prstGeom prst="flowChartMagneticDisk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master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Cloud Callout 7"/>
          <p:cNvSpPr/>
          <p:nvPr/>
        </p:nvSpPr>
        <p:spPr bwMode="auto">
          <a:xfrm>
            <a:off x="9113304" y="77436"/>
            <a:ext cx="2819400" cy="836613"/>
          </a:xfrm>
          <a:prstGeom prst="cloudCallout">
            <a:avLst>
              <a:gd name="adj1" fmla="val -108654"/>
              <a:gd name="adj2" fmla="val 9270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XEvent  session metadata storage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2483475" y="4799161"/>
            <a:ext cx="1447800" cy="11430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Event Session 2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Flowchart: Direct Access Storage 9"/>
          <p:cNvSpPr/>
          <p:nvPr/>
        </p:nvSpPr>
        <p:spPr bwMode="auto">
          <a:xfrm>
            <a:off x="10038735" y="3642955"/>
            <a:ext cx="1447800" cy="821691"/>
          </a:xfrm>
          <a:prstGeom prst="flowChartMagneticDrum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File Target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Flowchart: Predefined Process 10"/>
          <p:cNvSpPr/>
          <p:nvPr/>
        </p:nvSpPr>
        <p:spPr bwMode="auto">
          <a:xfrm>
            <a:off x="10086417" y="4733719"/>
            <a:ext cx="1373966" cy="1131028"/>
          </a:xfrm>
          <a:prstGeom prst="flowChartPredefinedProcess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Ring Buffer Target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Flowchart: Process 11"/>
          <p:cNvSpPr/>
          <p:nvPr/>
        </p:nvSpPr>
        <p:spPr bwMode="auto">
          <a:xfrm>
            <a:off x="4597986" y="4771610"/>
            <a:ext cx="1371600" cy="1129716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vent Session 2 Buffer(s)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7" idx="2"/>
          </p:cNvCxnSpPr>
          <p:nvPr/>
        </p:nvCxnSpPr>
        <p:spPr>
          <a:xfrm>
            <a:off x="2413127" y="1550715"/>
            <a:ext cx="3734077" cy="63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08290" y="1138793"/>
            <a:ext cx="282898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 EVENT SESSION</a:t>
            </a:r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508091" y="2231708"/>
            <a:ext cx="28736" cy="13505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185" y="2224170"/>
            <a:ext cx="97103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DMVs</a:t>
            </a:r>
          </a:p>
        </p:txBody>
      </p: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1536827" y="2231708"/>
            <a:ext cx="1773207" cy="96916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52675" y="2211912"/>
            <a:ext cx="930800" cy="315874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Flowchart: Multidocument 19"/>
          <p:cNvSpPr/>
          <p:nvPr/>
        </p:nvSpPr>
        <p:spPr bwMode="auto">
          <a:xfrm>
            <a:off x="6631675" y="4325879"/>
            <a:ext cx="2362200" cy="122421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XE_DISPATCHER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289427" y="1681247"/>
            <a:ext cx="2866241" cy="14920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 flipH="1">
            <a:off x="3207375" y="1683558"/>
            <a:ext cx="2920003" cy="31156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 bwMode="auto">
          <a:xfrm>
            <a:off x="2483475" y="3200872"/>
            <a:ext cx="1447800" cy="11430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Event Session 1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Straight Arrow Connector 23"/>
          <p:cNvCxnSpPr>
            <a:stCxn id="35" idx="3"/>
            <a:endCxn id="20" idx="1"/>
          </p:cNvCxnSpPr>
          <p:nvPr/>
        </p:nvCxnSpPr>
        <p:spPr>
          <a:xfrm>
            <a:off x="5958008" y="3735939"/>
            <a:ext cx="673667" cy="120204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20" idx="1"/>
          </p:cNvCxnSpPr>
          <p:nvPr/>
        </p:nvCxnSpPr>
        <p:spPr>
          <a:xfrm flipV="1">
            <a:off x="5969586" y="4937988"/>
            <a:ext cx="662089" cy="3984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 flipV="1">
            <a:off x="9062418" y="4053801"/>
            <a:ext cx="976317" cy="5651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24576" y="4732191"/>
            <a:ext cx="1046118" cy="3795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8532443" y="1206503"/>
            <a:ext cx="3086377" cy="14387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“Fire event in code”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1. Is enabled in a session?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2. Evaluate predicates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3. Fire Actions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9" name="Straight Arrow Connector 28"/>
          <p:cNvCxnSpPr>
            <a:stCxn id="28" idx="1"/>
            <a:endCxn id="35" idx="0"/>
          </p:cNvCxnSpPr>
          <p:nvPr/>
        </p:nvCxnSpPr>
        <p:spPr>
          <a:xfrm flipH="1">
            <a:off x="5272208" y="1925902"/>
            <a:ext cx="3260235" cy="12986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2" idx="0"/>
          </p:cNvCxnSpPr>
          <p:nvPr/>
        </p:nvCxnSpPr>
        <p:spPr>
          <a:xfrm flipH="1">
            <a:off x="5283786" y="1925902"/>
            <a:ext cx="3248657" cy="28457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7748783" y="4081563"/>
            <a:ext cx="99976" cy="3197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11275" y="3909426"/>
            <a:ext cx="1703351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FLUSH BUFFER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13332" y="5537540"/>
            <a:ext cx="2434834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Additional dispatchers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based on load</a:t>
            </a:r>
          </a:p>
        </p:txBody>
      </p:sp>
      <p:sp>
        <p:nvSpPr>
          <p:cNvPr id="35" name="Flowchart: Process 34"/>
          <p:cNvSpPr/>
          <p:nvPr/>
        </p:nvSpPr>
        <p:spPr bwMode="auto">
          <a:xfrm>
            <a:off x="4586408" y="3224555"/>
            <a:ext cx="1371600" cy="1022767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vent Session 1 Buffer(s)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47671" y="1773381"/>
            <a:ext cx="2690352" cy="8156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ALTER EVENT SESSION…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 = START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9723" y="5817642"/>
            <a:ext cx="42131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XEvent  Engine – SQLDK.DLL</a:t>
            </a:r>
          </a:p>
        </p:txBody>
      </p:sp>
      <p:sp>
        <p:nvSpPr>
          <p:cNvPr id="38" name="Flowchart: Document 37"/>
          <p:cNvSpPr/>
          <p:nvPr/>
        </p:nvSpPr>
        <p:spPr bwMode="auto">
          <a:xfrm>
            <a:off x="974690" y="3586349"/>
            <a:ext cx="1066800" cy="1447800"/>
          </a:xfrm>
          <a:prstGeom prst="flowChartDocumen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XEvent object catalog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9" name="Straight Connector 38"/>
          <p:cNvCxnSpPr>
            <a:stCxn id="23" idx="3"/>
          </p:cNvCxnSpPr>
          <p:nvPr/>
        </p:nvCxnSpPr>
        <p:spPr>
          <a:xfrm>
            <a:off x="3931275" y="3772372"/>
            <a:ext cx="655133" cy="1503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28900" y="5331941"/>
            <a:ext cx="621404" cy="1503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200063" y="2883410"/>
            <a:ext cx="1191183" cy="57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Counter target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971323" y="3134914"/>
            <a:ext cx="4166497" cy="49417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Flowchart: Document 30"/>
          <p:cNvSpPr/>
          <p:nvPr/>
        </p:nvSpPr>
        <p:spPr bwMode="auto">
          <a:xfrm>
            <a:off x="6934359" y="3294954"/>
            <a:ext cx="1828800" cy="842294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XE_TIMER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65381" y="2891411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98392" y="4509370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193800" y="5148018"/>
            <a:ext cx="797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</a:p>
          <a:p>
            <a:r>
              <a:rPr lang="en-US" dirty="0" smtClean="0"/>
              <a:t> target</a:t>
            </a:r>
          </a:p>
          <a:p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/>
      <p:bldP spid="16" grpId="0"/>
      <p:bldP spid="23" grpId="0" animBg="1"/>
      <p:bldP spid="28" grpId="0" animBg="1"/>
      <p:bldP spid="35" grpId="0" animBg="1"/>
      <p:bldP spid="36" grpId="0"/>
      <p:bldP spid="53" grpId="0"/>
      <p:bldP spid="54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Events Scenarios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0"/>
            <a:ext cx="3963711" cy="49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the Performance of a Live Server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65" y="1392135"/>
            <a:ext cx="2990850" cy="2343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367" y="1224882"/>
            <a:ext cx="84121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happens when a performance problem starts?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 want to avoid heavy data collection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 can’t use SQLTrace live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 don’t want to wait afterwards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Perfmon and DVMs help but….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limits and I want to know NOW!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95650065"/>
              </p:ext>
            </p:extLst>
          </p:nvPr>
        </p:nvGraphicFramePr>
        <p:xfrm>
          <a:off x="227417" y="3924498"/>
          <a:ext cx="11737166" cy="201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loud Callout 7"/>
          <p:cNvSpPr/>
          <p:nvPr/>
        </p:nvSpPr>
        <p:spPr bwMode="auto">
          <a:xfrm>
            <a:off x="562822" y="5722375"/>
            <a:ext cx="4038600" cy="685800"/>
          </a:xfrm>
          <a:prstGeom prst="cloudCallout">
            <a:avLst>
              <a:gd name="adj1" fmla="val 13257"/>
              <a:gd name="adj2" fmla="val -9539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Adds new event_stream target dynamically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6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1667</Words>
  <Application>Microsoft Office PowerPoint</Application>
  <PresentationFormat>Widescreen</PresentationFormat>
  <Paragraphs>367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</vt:lpstr>
      <vt:lpstr>Segoe UI Light</vt:lpstr>
      <vt:lpstr>Wingdings</vt:lpstr>
      <vt:lpstr>Office Theme</vt:lpstr>
      <vt:lpstr>NASI SPONSORZY I PARTNERZY</vt:lpstr>
      <vt:lpstr>Extended Events The Next Generation of Tracing for SQL Server</vt:lpstr>
      <vt:lpstr>What we will cover today</vt:lpstr>
      <vt:lpstr>Extended Events Explained</vt:lpstr>
      <vt:lpstr>Why XEvent?</vt:lpstr>
      <vt:lpstr>XEvent Objects Explained</vt:lpstr>
      <vt:lpstr>Extended Events Architecture</vt:lpstr>
      <vt:lpstr>Extended Events Scenarios</vt:lpstr>
      <vt:lpstr>Tracing the Performance of a Live Server</vt:lpstr>
      <vt:lpstr>Query Hashing</vt:lpstr>
      <vt:lpstr>Inaccurate Cardinality Estimation</vt:lpstr>
      <vt:lpstr>Who is Using Tempdb?</vt:lpstr>
      <vt:lpstr>The Tempdb Dumping Ground</vt:lpstr>
      <vt:lpstr>Finding a Memory Leak</vt:lpstr>
      <vt:lpstr>SQL Server 2012 Memory Changes</vt:lpstr>
      <vt:lpstr>The System Health Session</vt:lpstr>
      <vt:lpstr>How does sp_server_diagnostics work?</vt:lpstr>
      <vt:lpstr>Advanced Debugging: Hot spinlocks</vt:lpstr>
      <vt:lpstr>A look at this problem visually</vt:lpstr>
      <vt:lpstr>References</vt:lpstr>
      <vt:lpstr>BONUS: MORE XEvent</vt:lpstr>
      <vt:lpstr>XEvent Tuning</vt:lpstr>
      <vt:lpstr>Developing for XEvent</vt:lpstr>
      <vt:lpstr>SQL Server 2014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Bob Ward</cp:lastModifiedBy>
  <cp:revision>155</cp:revision>
  <dcterms:created xsi:type="dcterms:W3CDTF">2011-11-24T02:19:03Z</dcterms:created>
  <dcterms:modified xsi:type="dcterms:W3CDTF">2014-04-28T17:46:19Z</dcterms:modified>
</cp:coreProperties>
</file>