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67" r:id="rId2"/>
    <p:sldId id="258" r:id="rId3"/>
    <p:sldId id="259" r:id="rId4"/>
    <p:sldId id="269" r:id="rId5"/>
    <p:sldId id="270" r:id="rId6"/>
    <p:sldId id="271" r:id="rId7"/>
    <p:sldId id="272" r:id="rId8"/>
    <p:sldId id="273" r:id="rId9"/>
    <p:sldId id="274" r:id="rId10"/>
    <p:sldId id="275" r:id="rId11"/>
    <p:sldId id="276" r:id="rId12"/>
    <p:sldId id="277" r:id="rId13"/>
    <p:sldId id="278" r:id="rId14"/>
    <p:sldId id="279" r:id="rId15"/>
    <p:sldId id="281" r:id="rId16"/>
    <p:sldId id="280" r:id="rId17"/>
    <p:sldId id="282" r:id="rId18"/>
    <p:sldId id="283" r:id="rId19"/>
    <p:sldId id="285" r:id="rId20"/>
    <p:sldId id="284"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685" autoAdjust="0"/>
  </p:normalViewPr>
  <p:slideViewPr>
    <p:cSldViewPr>
      <p:cViewPr varScale="1">
        <p:scale>
          <a:sx n="75" d="100"/>
          <a:sy n="75" d="100"/>
        </p:scale>
        <p:origin x="240" y="72"/>
      </p:cViewPr>
      <p:guideLst>
        <p:guide orient="horz" pos="2160"/>
        <p:guide pos="3840"/>
      </p:guideLst>
    </p:cSldViewPr>
  </p:slideViewPr>
  <p:outlineViewPr>
    <p:cViewPr>
      <p:scale>
        <a:sx n="33" d="100"/>
        <a:sy n="33" d="100"/>
      </p:scale>
      <p:origin x="0" y="0"/>
    </p:cViewPr>
  </p:outlineViewPr>
  <p:notesTextViewPr>
    <p:cViewPr>
      <p:scale>
        <a:sx n="1" d="1"/>
        <a:sy n="1" d="1"/>
      </p:scale>
      <p:origin x="0" y="-20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1" Type="http://schemas.openxmlformats.org/officeDocument/2006/relationships/hyperlink" Target="http://www.youtube.com/watch?v=SvseGMobe2w&amp;feature=youtu.be" TargetMode="External"/></Relationships>
</file>

<file path=ppt/diagrams/_rels/drawing7.xml.rels><?xml version="1.0" encoding="UTF-8" standalone="yes"?>
<Relationships xmlns="http://schemas.openxmlformats.org/package/2006/relationships"><Relationship Id="rId1" Type="http://schemas.openxmlformats.org/officeDocument/2006/relationships/hyperlink" Target="http://www.youtube.com/watch?v=SvseGMobe2w&amp;feature=youtu.be"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1FF11-D565-48F4-AAA6-646DAF13035C}"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C6E3F7D7-8A07-4253-93D4-9342C8C94AF2}">
      <dgm:prSet/>
      <dgm:spPr/>
      <dgm:t>
        <a:bodyPr/>
        <a:lstStyle/>
        <a:p>
          <a:pPr rtl="0"/>
          <a:r>
            <a:rPr lang="en-US" dirty="0" smtClean="0">
              <a:solidFill>
                <a:schemeClr val="tx1"/>
              </a:solidFill>
            </a:rPr>
            <a:t>It’s all about “physical” protection</a:t>
          </a:r>
          <a:endParaRPr lang="en-US" dirty="0">
            <a:solidFill>
              <a:schemeClr val="tx1"/>
            </a:solidFill>
          </a:endParaRPr>
        </a:p>
      </dgm:t>
    </dgm:pt>
    <dgm:pt modelId="{70A91608-0859-43FB-9282-41BAF855DB06}" type="parTrans" cxnId="{4C7D900F-1EEF-4E93-8B30-9AEC0AB85E34}">
      <dgm:prSet/>
      <dgm:spPr/>
      <dgm:t>
        <a:bodyPr/>
        <a:lstStyle/>
        <a:p>
          <a:endParaRPr lang="en-US"/>
        </a:p>
      </dgm:t>
    </dgm:pt>
    <dgm:pt modelId="{02A55B0F-5C91-4626-99F2-CAE804F4F8CA}" type="sibTrans" cxnId="{4C7D900F-1EEF-4E93-8B30-9AEC0AB85E34}">
      <dgm:prSet/>
      <dgm:spPr/>
      <dgm:t>
        <a:bodyPr/>
        <a:lstStyle/>
        <a:p>
          <a:endParaRPr lang="en-US"/>
        </a:p>
      </dgm:t>
    </dgm:pt>
    <dgm:pt modelId="{A516A01E-7AC2-438C-8BA5-262CBEB612A9}">
      <dgm:prSet/>
      <dgm:spPr/>
      <dgm:t>
        <a:bodyPr/>
        <a:lstStyle/>
        <a:p>
          <a:pPr rtl="0"/>
          <a:r>
            <a:rPr lang="en-US" dirty="0" smtClean="0">
              <a:solidFill>
                <a:schemeClr val="tx1"/>
              </a:solidFill>
            </a:rPr>
            <a:t>Ownership and Waiters</a:t>
          </a:r>
          <a:endParaRPr lang="en-US" dirty="0">
            <a:solidFill>
              <a:schemeClr val="tx1"/>
            </a:solidFill>
          </a:endParaRPr>
        </a:p>
      </dgm:t>
    </dgm:pt>
    <dgm:pt modelId="{53819165-5DA2-42A4-9344-8900D2F49E35}" type="parTrans" cxnId="{E0494650-C234-4F8D-88BE-59FCA59C6499}">
      <dgm:prSet/>
      <dgm:spPr/>
      <dgm:t>
        <a:bodyPr/>
        <a:lstStyle/>
        <a:p>
          <a:endParaRPr lang="en-US"/>
        </a:p>
      </dgm:t>
    </dgm:pt>
    <dgm:pt modelId="{4D504596-9791-42A8-B1CE-20D8EEF08A78}" type="sibTrans" cxnId="{E0494650-C234-4F8D-88BE-59FCA59C6499}">
      <dgm:prSet/>
      <dgm:spPr/>
      <dgm:t>
        <a:bodyPr/>
        <a:lstStyle/>
        <a:p>
          <a:endParaRPr lang="en-US"/>
        </a:p>
      </dgm:t>
    </dgm:pt>
    <dgm:pt modelId="{3C8A32CF-F43C-48AA-A1A5-7C64AE3CF124}">
      <dgm:prSet/>
      <dgm:spPr/>
      <dgm:t>
        <a:bodyPr/>
        <a:lstStyle/>
        <a:p>
          <a:pPr rtl="0"/>
          <a:r>
            <a:rPr lang="en-US" dirty="0" smtClean="0">
              <a:solidFill>
                <a:schemeClr val="tx1"/>
              </a:solidFill>
            </a:rPr>
            <a:t>Compatibility Matrix (Modes)</a:t>
          </a:r>
          <a:endParaRPr lang="en-US" dirty="0">
            <a:solidFill>
              <a:schemeClr val="tx1"/>
            </a:solidFill>
          </a:endParaRPr>
        </a:p>
      </dgm:t>
    </dgm:pt>
    <dgm:pt modelId="{B2D4D23E-1F9C-4F01-B97A-4AA8BAEE4CE0}" type="parTrans" cxnId="{439918D7-A4FA-4BE2-9654-BFA063339EB6}">
      <dgm:prSet/>
      <dgm:spPr/>
      <dgm:t>
        <a:bodyPr/>
        <a:lstStyle/>
        <a:p>
          <a:endParaRPr lang="en-US"/>
        </a:p>
      </dgm:t>
    </dgm:pt>
    <dgm:pt modelId="{9A0D75B0-BA6D-451E-B77D-842122D84969}" type="sibTrans" cxnId="{439918D7-A4FA-4BE2-9654-BFA063339EB6}">
      <dgm:prSet/>
      <dgm:spPr/>
      <dgm:t>
        <a:bodyPr/>
        <a:lstStyle/>
        <a:p>
          <a:endParaRPr lang="en-US"/>
        </a:p>
      </dgm:t>
    </dgm:pt>
    <dgm:pt modelId="{325F321C-ED6B-46A6-A20C-C799E5AD7263}">
      <dgm:prSet/>
      <dgm:spPr/>
      <dgm:t>
        <a:bodyPr/>
        <a:lstStyle/>
        <a:p>
          <a:pPr rtl="0"/>
          <a:r>
            <a:rPr lang="en-US" dirty="0" smtClean="0">
              <a:solidFill>
                <a:schemeClr val="tx1"/>
              </a:solidFill>
            </a:rPr>
            <a:t>Thread synchronization for important data structures or concurrency sensitive code</a:t>
          </a:r>
          <a:endParaRPr lang="en-US" dirty="0">
            <a:solidFill>
              <a:schemeClr val="tx1"/>
            </a:solidFill>
          </a:endParaRPr>
        </a:p>
      </dgm:t>
    </dgm:pt>
    <dgm:pt modelId="{DDECFD32-ED87-4317-92CD-7E073298B98D}" type="parTrans" cxnId="{CE9A81B2-CF58-4E87-9F06-99610283BFD0}">
      <dgm:prSet/>
      <dgm:spPr/>
      <dgm:t>
        <a:bodyPr/>
        <a:lstStyle/>
        <a:p>
          <a:endParaRPr lang="en-US"/>
        </a:p>
      </dgm:t>
    </dgm:pt>
    <dgm:pt modelId="{05D0CF8D-B49E-4182-9619-6962D6CD8440}" type="sibTrans" cxnId="{CE9A81B2-CF58-4E87-9F06-99610283BFD0}">
      <dgm:prSet/>
      <dgm:spPr/>
      <dgm:t>
        <a:bodyPr/>
        <a:lstStyle/>
        <a:p>
          <a:endParaRPr lang="en-US"/>
        </a:p>
      </dgm:t>
    </dgm:pt>
    <dgm:pt modelId="{58ED1635-E238-49D2-A380-1CCF6D48EACF}">
      <dgm:prSet/>
      <dgm:spPr/>
      <dgm:t>
        <a:bodyPr/>
        <a:lstStyle/>
        <a:p>
          <a:pPr rtl="0"/>
          <a:r>
            <a:rPr lang="en-US" dirty="0" smtClean="0">
              <a:solidFill>
                <a:schemeClr val="tx1"/>
              </a:solidFill>
            </a:rPr>
            <a:t>Not directly under user control</a:t>
          </a:r>
          <a:endParaRPr lang="en-US" dirty="0">
            <a:solidFill>
              <a:schemeClr val="tx1"/>
            </a:solidFill>
          </a:endParaRPr>
        </a:p>
      </dgm:t>
    </dgm:pt>
    <dgm:pt modelId="{34602C7F-D545-49B9-913F-0B60BF0C4C2A}" type="parTrans" cxnId="{3D8E252B-D278-4B1D-A635-F383D41D3903}">
      <dgm:prSet/>
      <dgm:spPr/>
      <dgm:t>
        <a:bodyPr/>
        <a:lstStyle/>
        <a:p>
          <a:endParaRPr lang="en-US"/>
        </a:p>
      </dgm:t>
    </dgm:pt>
    <dgm:pt modelId="{D10F5DB2-5247-4E04-BC4F-D8AC3F7953CC}" type="sibTrans" cxnId="{3D8E252B-D278-4B1D-A635-F383D41D3903}">
      <dgm:prSet/>
      <dgm:spPr/>
      <dgm:t>
        <a:bodyPr/>
        <a:lstStyle/>
        <a:p>
          <a:endParaRPr lang="en-US"/>
        </a:p>
      </dgm:t>
    </dgm:pt>
    <dgm:pt modelId="{4E6A898D-A0E0-486B-915D-32A29894F365}">
      <dgm:prSet/>
      <dgm:spPr/>
      <dgm:t>
        <a:bodyPr/>
        <a:lstStyle/>
        <a:p>
          <a:pPr rtl="0"/>
          <a:r>
            <a:rPr lang="en-US" dirty="0" smtClean="0">
              <a:solidFill>
                <a:schemeClr val="tx1"/>
              </a:solidFill>
            </a:rPr>
            <a:t>No isolation level or transaction semantics</a:t>
          </a:r>
          <a:endParaRPr lang="en-US" dirty="0">
            <a:solidFill>
              <a:schemeClr val="tx1"/>
            </a:solidFill>
          </a:endParaRPr>
        </a:p>
      </dgm:t>
    </dgm:pt>
    <dgm:pt modelId="{3D082FAC-1EBD-4EC9-A227-2C91FE76F9FE}" type="parTrans" cxnId="{BDFC7BC4-F204-4AAC-8720-F29B8C2D06AA}">
      <dgm:prSet/>
      <dgm:spPr/>
      <dgm:t>
        <a:bodyPr/>
        <a:lstStyle/>
        <a:p>
          <a:endParaRPr lang="en-US"/>
        </a:p>
      </dgm:t>
    </dgm:pt>
    <dgm:pt modelId="{DF63FDB7-3C20-43E9-9E2E-E714B9D7887B}" type="sibTrans" cxnId="{BDFC7BC4-F204-4AAC-8720-F29B8C2D06AA}">
      <dgm:prSet/>
      <dgm:spPr/>
      <dgm:t>
        <a:bodyPr/>
        <a:lstStyle/>
        <a:p>
          <a:endParaRPr lang="en-US"/>
        </a:p>
      </dgm:t>
    </dgm:pt>
    <dgm:pt modelId="{158C6AA4-3C27-483B-8A14-339A6999255D}" type="pres">
      <dgm:prSet presAssocID="{8991FF11-D565-48F4-AAA6-646DAF13035C}" presName="diagram" presStyleCnt="0">
        <dgm:presLayoutVars>
          <dgm:dir/>
          <dgm:resizeHandles val="exact"/>
        </dgm:presLayoutVars>
      </dgm:prSet>
      <dgm:spPr/>
      <dgm:t>
        <a:bodyPr/>
        <a:lstStyle/>
        <a:p>
          <a:endParaRPr lang="en-US"/>
        </a:p>
      </dgm:t>
    </dgm:pt>
    <dgm:pt modelId="{30605371-7CC2-488E-B59E-EF98FDE9C4FA}" type="pres">
      <dgm:prSet presAssocID="{C6E3F7D7-8A07-4253-93D4-9342C8C94AF2}" presName="node" presStyleLbl="node1" presStyleIdx="0" presStyleCnt="6">
        <dgm:presLayoutVars>
          <dgm:bulletEnabled val="1"/>
        </dgm:presLayoutVars>
      </dgm:prSet>
      <dgm:spPr/>
      <dgm:t>
        <a:bodyPr/>
        <a:lstStyle/>
        <a:p>
          <a:endParaRPr lang="en-US"/>
        </a:p>
      </dgm:t>
    </dgm:pt>
    <dgm:pt modelId="{D1B99AE8-F5B2-47C8-94A7-805C1BAE06A3}" type="pres">
      <dgm:prSet presAssocID="{02A55B0F-5C91-4626-99F2-CAE804F4F8CA}" presName="sibTrans" presStyleCnt="0"/>
      <dgm:spPr/>
      <dgm:t>
        <a:bodyPr/>
        <a:lstStyle/>
        <a:p>
          <a:endParaRPr lang="en-US"/>
        </a:p>
      </dgm:t>
    </dgm:pt>
    <dgm:pt modelId="{F69C58CE-0736-426E-9EDB-EF869D0594C3}" type="pres">
      <dgm:prSet presAssocID="{325F321C-ED6B-46A6-A20C-C799E5AD7263}" presName="node" presStyleLbl="node1" presStyleIdx="1" presStyleCnt="6">
        <dgm:presLayoutVars>
          <dgm:bulletEnabled val="1"/>
        </dgm:presLayoutVars>
      </dgm:prSet>
      <dgm:spPr/>
      <dgm:t>
        <a:bodyPr/>
        <a:lstStyle/>
        <a:p>
          <a:endParaRPr lang="en-US"/>
        </a:p>
      </dgm:t>
    </dgm:pt>
    <dgm:pt modelId="{4C2C4999-CBF8-4301-8302-143A8DC4A656}" type="pres">
      <dgm:prSet presAssocID="{05D0CF8D-B49E-4182-9619-6962D6CD8440}" presName="sibTrans" presStyleCnt="0"/>
      <dgm:spPr/>
      <dgm:t>
        <a:bodyPr/>
        <a:lstStyle/>
        <a:p>
          <a:endParaRPr lang="en-US"/>
        </a:p>
      </dgm:t>
    </dgm:pt>
    <dgm:pt modelId="{47BB805D-FB06-4103-8142-F43965274AF6}" type="pres">
      <dgm:prSet presAssocID="{4E6A898D-A0E0-486B-915D-32A29894F365}" presName="node" presStyleLbl="node1" presStyleIdx="2" presStyleCnt="6">
        <dgm:presLayoutVars>
          <dgm:bulletEnabled val="1"/>
        </dgm:presLayoutVars>
      </dgm:prSet>
      <dgm:spPr/>
      <dgm:t>
        <a:bodyPr/>
        <a:lstStyle/>
        <a:p>
          <a:endParaRPr lang="en-US"/>
        </a:p>
      </dgm:t>
    </dgm:pt>
    <dgm:pt modelId="{CFB834CE-520F-4177-B4A3-14A434E37F78}" type="pres">
      <dgm:prSet presAssocID="{DF63FDB7-3C20-43E9-9E2E-E714B9D7887B}" presName="sibTrans" presStyleCnt="0"/>
      <dgm:spPr/>
      <dgm:t>
        <a:bodyPr/>
        <a:lstStyle/>
        <a:p>
          <a:endParaRPr lang="en-US"/>
        </a:p>
      </dgm:t>
    </dgm:pt>
    <dgm:pt modelId="{11215905-0976-4204-8181-39CA5E995832}" type="pres">
      <dgm:prSet presAssocID="{A516A01E-7AC2-438C-8BA5-262CBEB612A9}" presName="node" presStyleLbl="node1" presStyleIdx="3" presStyleCnt="6">
        <dgm:presLayoutVars>
          <dgm:bulletEnabled val="1"/>
        </dgm:presLayoutVars>
      </dgm:prSet>
      <dgm:spPr/>
      <dgm:t>
        <a:bodyPr/>
        <a:lstStyle/>
        <a:p>
          <a:endParaRPr lang="en-US"/>
        </a:p>
      </dgm:t>
    </dgm:pt>
    <dgm:pt modelId="{9D41AC26-CAD7-4409-8D26-633DD4BFBD7F}" type="pres">
      <dgm:prSet presAssocID="{4D504596-9791-42A8-B1CE-20D8EEF08A78}" presName="sibTrans" presStyleCnt="0"/>
      <dgm:spPr/>
      <dgm:t>
        <a:bodyPr/>
        <a:lstStyle/>
        <a:p>
          <a:endParaRPr lang="en-US"/>
        </a:p>
      </dgm:t>
    </dgm:pt>
    <dgm:pt modelId="{4F7E34D2-E8A4-49A0-A67A-D7C6A5A97D85}" type="pres">
      <dgm:prSet presAssocID="{3C8A32CF-F43C-48AA-A1A5-7C64AE3CF124}" presName="node" presStyleLbl="node1" presStyleIdx="4" presStyleCnt="6">
        <dgm:presLayoutVars>
          <dgm:bulletEnabled val="1"/>
        </dgm:presLayoutVars>
      </dgm:prSet>
      <dgm:spPr/>
      <dgm:t>
        <a:bodyPr/>
        <a:lstStyle/>
        <a:p>
          <a:endParaRPr lang="en-US"/>
        </a:p>
      </dgm:t>
    </dgm:pt>
    <dgm:pt modelId="{395074CB-C090-49A7-A6F0-FC28CA8CD732}" type="pres">
      <dgm:prSet presAssocID="{9A0D75B0-BA6D-451E-B77D-842122D84969}" presName="sibTrans" presStyleCnt="0"/>
      <dgm:spPr/>
      <dgm:t>
        <a:bodyPr/>
        <a:lstStyle/>
        <a:p>
          <a:endParaRPr lang="en-US"/>
        </a:p>
      </dgm:t>
    </dgm:pt>
    <dgm:pt modelId="{55ABEE36-6550-4451-A8D3-7F6DA41AA79C}" type="pres">
      <dgm:prSet presAssocID="{58ED1635-E238-49D2-A380-1CCF6D48EACF}" presName="node" presStyleLbl="node1" presStyleIdx="5" presStyleCnt="6">
        <dgm:presLayoutVars>
          <dgm:bulletEnabled val="1"/>
        </dgm:presLayoutVars>
      </dgm:prSet>
      <dgm:spPr/>
      <dgm:t>
        <a:bodyPr/>
        <a:lstStyle/>
        <a:p>
          <a:endParaRPr lang="en-US"/>
        </a:p>
      </dgm:t>
    </dgm:pt>
  </dgm:ptLst>
  <dgm:cxnLst>
    <dgm:cxn modelId="{BDFC7BC4-F204-4AAC-8720-F29B8C2D06AA}" srcId="{8991FF11-D565-48F4-AAA6-646DAF13035C}" destId="{4E6A898D-A0E0-486B-915D-32A29894F365}" srcOrd="2" destOrd="0" parTransId="{3D082FAC-1EBD-4EC9-A227-2C91FE76F9FE}" sibTransId="{DF63FDB7-3C20-43E9-9E2E-E714B9D7887B}"/>
    <dgm:cxn modelId="{F513A74A-C883-47F1-BDA8-30490DB100C8}" type="presOf" srcId="{58ED1635-E238-49D2-A380-1CCF6D48EACF}" destId="{55ABEE36-6550-4451-A8D3-7F6DA41AA79C}" srcOrd="0" destOrd="0" presId="urn:microsoft.com/office/officeart/2005/8/layout/default"/>
    <dgm:cxn modelId="{4C7D900F-1EEF-4E93-8B30-9AEC0AB85E34}" srcId="{8991FF11-D565-48F4-AAA6-646DAF13035C}" destId="{C6E3F7D7-8A07-4253-93D4-9342C8C94AF2}" srcOrd="0" destOrd="0" parTransId="{70A91608-0859-43FB-9282-41BAF855DB06}" sibTransId="{02A55B0F-5C91-4626-99F2-CAE804F4F8CA}"/>
    <dgm:cxn modelId="{CE9A81B2-CF58-4E87-9F06-99610283BFD0}" srcId="{8991FF11-D565-48F4-AAA6-646DAF13035C}" destId="{325F321C-ED6B-46A6-A20C-C799E5AD7263}" srcOrd="1" destOrd="0" parTransId="{DDECFD32-ED87-4317-92CD-7E073298B98D}" sibTransId="{05D0CF8D-B49E-4182-9619-6962D6CD8440}"/>
    <dgm:cxn modelId="{3D8E252B-D278-4B1D-A635-F383D41D3903}" srcId="{8991FF11-D565-48F4-AAA6-646DAF13035C}" destId="{58ED1635-E238-49D2-A380-1CCF6D48EACF}" srcOrd="5" destOrd="0" parTransId="{34602C7F-D545-49B9-913F-0B60BF0C4C2A}" sibTransId="{D10F5DB2-5247-4E04-BC4F-D8AC3F7953CC}"/>
    <dgm:cxn modelId="{E233C881-3352-4C0F-9EED-3EE1D58CD1BA}" type="presOf" srcId="{A516A01E-7AC2-438C-8BA5-262CBEB612A9}" destId="{11215905-0976-4204-8181-39CA5E995832}" srcOrd="0" destOrd="0" presId="urn:microsoft.com/office/officeart/2005/8/layout/default"/>
    <dgm:cxn modelId="{439918D7-A4FA-4BE2-9654-BFA063339EB6}" srcId="{8991FF11-D565-48F4-AAA6-646DAF13035C}" destId="{3C8A32CF-F43C-48AA-A1A5-7C64AE3CF124}" srcOrd="4" destOrd="0" parTransId="{B2D4D23E-1F9C-4F01-B97A-4AA8BAEE4CE0}" sibTransId="{9A0D75B0-BA6D-451E-B77D-842122D84969}"/>
    <dgm:cxn modelId="{E0494650-C234-4F8D-88BE-59FCA59C6499}" srcId="{8991FF11-D565-48F4-AAA6-646DAF13035C}" destId="{A516A01E-7AC2-438C-8BA5-262CBEB612A9}" srcOrd="3" destOrd="0" parTransId="{53819165-5DA2-42A4-9344-8900D2F49E35}" sibTransId="{4D504596-9791-42A8-B1CE-20D8EEF08A78}"/>
    <dgm:cxn modelId="{987DAC11-3787-4CAA-AA10-41846391C6E5}" type="presOf" srcId="{8991FF11-D565-48F4-AAA6-646DAF13035C}" destId="{158C6AA4-3C27-483B-8A14-339A6999255D}" srcOrd="0" destOrd="0" presId="urn:microsoft.com/office/officeart/2005/8/layout/default"/>
    <dgm:cxn modelId="{99E08110-086B-4417-B08D-2805EB12C803}" type="presOf" srcId="{C6E3F7D7-8A07-4253-93D4-9342C8C94AF2}" destId="{30605371-7CC2-488E-B59E-EF98FDE9C4FA}" srcOrd="0" destOrd="0" presId="urn:microsoft.com/office/officeart/2005/8/layout/default"/>
    <dgm:cxn modelId="{11192D74-A218-4AC3-A244-2B5729E8E636}" type="presOf" srcId="{325F321C-ED6B-46A6-A20C-C799E5AD7263}" destId="{F69C58CE-0736-426E-9EDB-EF869D0594C3}" srcOrd="0" destOrd="0" presId="urn:microsoft.com/office/officeart/2005/8/layout/default"/>
    <dgm:cxn modelId="{A9C235C8-D91F-451E-BA84-B0AB189B812C}" type="presOf" srcId="{3C8A32CF-F43C-48AA-A1A5-7C64AE3CF124}" destId="{4F7E34D2-E8A4-49A0-A67A-D7C6A5A97D85}" srcOrd="0" destOrd="0" presId="urn:microsoft.com/office/officeart/2005/8/layout/default"/>
    <dgm:cxn modelId="{0DD3D7F4-E263-492D-AC37-DEB2B9AED624}" type="presOf" srcId="{4E6A898D-A0E0-486B-915D-32A29894F365}" destId="{47BB805D-FB06-4103-8142-F43965274AF6}" srcOrd="0" destOrd="0" presId="urn:microsoft.com/office/officeart/2005/8/layout/default"/>
    <dgm:cxn modelId="{3E6241B6-1314-41D3-8BE7-4D7AA0AC4EC8}" type="presParOf" srcId="{158C6AA4-3C27-483B-8A14-339A6999255D}" destId="{30605371-7CC2-488E-B59E-EF98FDE9C4FA}" srcOrd="0" destOrd="0" presId="urn:microsoft.com/office/officeart/2005/8/layout/default"/>
    <dgm:cxn modelId="{1EFD8D54-A340-411D-9B5B-1B2665FEED10}" type="presParOf" srcId="{158C6AA4-3C27-483B-8A14-339A6999255D}" destId="{D1B99AE8-F5B2-47C8-94A7-805C1BAE06A3}" srcOrd="1" destOrd="0" presId="urn:microsoft.com/office/officeart/2005/8/layout/default"/>
    <dgm:cxn modelId="{AD3576A8-B77C-4E62-BAD4-A397A7182F45}" type="presParOf" srcId="{158C6AA4-3C27-483B-8A14-339A6999255D}" destId="{F69C58CE-0736-426E-9EDB-EF869D0594C3}" srcOrd="2" destOrd="0" presId="urn:microsoft.com/office/officeart/2005/8/layout/default"/>
    <dgm:cxn modelId="{884C91DE-96F7-49E7-9EFB-5D906A39331C}" type="presParOf" srcId="{158C6AA4-3C27-483B-8A14-339A6999255D}" destId="{4C2C4999-CBF8-4301-8302-143A8DC4A656}" srcOrd="3" destOrd="0" presId="urn:microsoft.com/office/officeart/2005/8/layout/default"/>
    <dgm:cxn modelId="{3CF8EB30-CD41-45DA-B043-CAD665746906}" type="presParOf" srcId="{158C6AA4-3C27-483B-8A14-339A6999255D}" destId="{47BB805D-FB06-4103-8142-F43965274AF6}" srcOrd="4" destOrd="0" presId="urn:microsoft.com/office/officeart/2005/8/layout/default"/>
    <dgm:cxn modelId="{93646574-D30F-47B8-8733-6FD1B6E1A6CD}" type="presParOf" srcId="{158C6AA4-3C27-483B-8A14-339A6999255D}" destId="{CFB834CE-520F-4177-B4A3-14A434E37F78}" srcOrd="5" destOrd="0" presId="urn:microsoft.com/office/officeart/2005/8/layout/default"/>
    <dgm:cxn modelId="{8537D4BB-E5B2-4DDD-A07F-BE7498F6A269}" type="presParOf" srcId="{158C6AA4-3C27-483B-8A14-339A6999255D}" destId="{11215905-0976-4204-8181-39CA5E995832}" srcOrd="6" destOrd="0" presId="urn:microsoft.com/office/officeart/2005/8/layout/default"/>
    <dgm:cxn modelId="{D8D5A11E-DBF3-4477-AB95-2EF40D41C209}" type="presParOf" srcId="{158C6AA4-3C27-483B-8A14-339A6999255D}" destId="{9D41AC26-CAD7-4409-8D26-633DD4BFBD7F}" srcOrd="7" destOrd="0" presId="urn:microsoft.com/office/officeart/2005/8/layout/default"/>
    <dgm:cxn modelId="{7EAAB5AF-3746-4E2A-8F01-ADFDDC0D9B72}" type="presParOf" srcId="{158C6AA4-3C27-483B-8A14-339A6999255D}" destId="{4F7E34D2-E8A4-49A0-A67A-D7C6A5A97D85}" srcOrd="8" destOrd="0" presId="urn:microsoft.com/office/officeart/2005/8/layout/default"/>
    <dgm:cxn modelId="{1C5596D0-24DF-42C2-AE98-90EC2FD3D5DD}" type="presParOf" srcId="{158C6AA4-3C27-483B-8A14-339A6999255D}" destId="{395074CB-C090-49A7-A6F0-FC28CA8CD732}" srcOrd="9" destOrd="0" presId="urn:microsoft.com/office/officeart/2005/8/layout/default"/>
    <dgm:cxn modelId="{15FB2497-FCC7-4BA0-8AA7-2199B5807758}" type="presParOf" srcId="{158C6AA4-3C27-483B-8A14-339A6999255D}" destId="{55ABEE36-6550-4451-A8D3-7F6DA41AA79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5A0382-1F55-4648-AB95-59A6BE860208}"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B8C4B4D5-261C-42ED-8E5D-3C7930251272}">
      <dgm:prSet/>
      <dgm:spPr/>
      <dgm:t>
        <a:bodyPr/>
        <a:lstStyle/>
        <a:p>
          <a:pPr rtl="0"/>
          <a:r>
            <a:rPr lang="en-US" dirty="0" smtClean="0"/>
            <a:t>Latch timeout warnings and errors</a:t>
          </a:r>
          <a:endParaRPr lang="en-US" dirty="0"/>
        </a:p>
      </dgm:t>
    </dgm:pt>
    <dgm:pt modelId="{DCB270F7-9025-49E6-8812-97F414B3DA75}" type="parTrans" cxnId="{DBCD3821-ADD2-454E-969E-E8EE0DE03EC2}">
      <dgm:prSet/>
      <dgm:spPr/>
      <dgm:t>
        <a:bodyPr/>
        <a:lstStyle/>
        <a:p>
          <a:endParaRPr lang="en-US"/>
        </a:p>
      </dgm:t>
    </dgm:pt>
    <dgm:pt modelId="{FC7B861D-5C0A-4518-BDDC-65D09214E0A6}" type="sibTrans" cxnId="{DBCD3821-ADD2-454E-969E-E8EE0DE03EC2}">
      <dgm:prSet/>
      <dgm:spPr/>
      <dgm:t>
        <a:bodyPr/>
        <a:lstStyle/>
        <a:p>
          <a:endParaRPr lang="en-US"/>
        </a:p>
      </dgm:t>
    </dgm:pt>
    <dgm:pt modelId="{98B362E3-516D-4DD5-A8AD-BE4CE0B87084}">
      <dgm:prSet/>
      <dgm:spPr/>
      <dgm:t>
        <a:bodyPr/>
        <a:lstStyle/>
        <a:p>
          <a:pPr rtl="0"/>
          <a:r>
            <a:rPr lang="en-US" dirty="0" smtClean="0"/>
            <a:t>Msg 845: BUF latch error raised to client (and we are no longer waiting)</a:t>
          </a:r>
          <a:endParaRPr lang="en-US" dirty="0"/>
        </a:p>
      </dgm:t>
    </dgm:pt>
    <dgm:pt modelId="{792E758B-C431-481E-9A08-5688778FFB91}" type="parTrans" cxnId="{0581EF39-6871-40D8-8C60-EF4C1B6EDD48}">
      <dgm:prSet/>
      <dgm:spPr/>
      <dgm:t>
        <a:bodyPr/>
        <a:lstStyle/>
        <a:p>
          <a:endParaRPr lang="en-US"/>
        </a:p>
      </dgm:t>
    </dgm:pt>
    <dgm:pt modelId="{7AEE0732-C36E-4E55-B0B4-F4D4A9EEFF4A}" type="sibTrans" cxnId="{0581EF39-6871-40D8-8C60-EF4C1B6EDD48}">
      <dgm:prSet/>
      <dgm:spPr/>
      <dgm:t>
        <a:bodyPr/>
        <a:lstStyle/>
        <a:p>
          <a:endParaRPr lang="en-US"/>
        </a:p>
      </dgm:t>
    </dgm:pt>
    <dgm:pt modelId="{778DFD24-2D63-4B54-89D9-982D96FFF1DC}">
      <dgm:prSet/>
      <dgm:spPr/>
      <dgm:t>
        <a:bodyPr/>
        <a:lstStyle/>
        <a:p>
          <a:pPr rtl="0"/>
          <a:r>
            <a:rPr lang="en-US" dirty="0" smtClean="0"/>
            <a:t>Msg 847: Non-BUF latch timeout (always wait)</a:t>
          </a:r>
          <a:endParaRPr lang="en-US" dirty="0"/>
        </a:p>
      </dgm:t>
    </dgm:pt>
    <dgm:pt modelId="{7EC44E89-E100-4CC5-965A-ACB7183E0E19}" type="parTrans" cxnId="{6F6A21F5-7AED-4A92-95BB-A7F53645C88E}">
      <dgm:prSet/>
      <dgm:spPr/>
      <dgm:t>
        <a:bodyPr/>
        <a:lstStyle/>
        <a:p>
          <a:endParaRPr lang="en-US"/>
        </a:p>
      </dgm:t>
    </dgm:pt>
    <dgm:pt modelId="{C9951D94-5D20-416A-85FF-084DE6A483FA}" type="sibTrans" cxnId="{6F6A21F5-7AED-4A92-95BB-A7F53645C88E}">
      <dgm:prSet/>
      <dgm:spPr/>
      <dgm:t>
        <a:bodyPr/>
        <a:lstStyle/>
        <a:p>
          <a:endParaRPr lang="en-US"/>
        </a:p>
      </dgm:t>
    </dgm:pt>
    <dgm:pt modelId="{64A6CEA4-E579-407D-B222-E7E84A1B1F71}">
      <dgm:prSet/>
      <dgm:spPr/>
      <dgm:t>
        <a:bodyPr/>
        <a:lstStyle/>
        <a:p>
          <a:pPr rtl="0"/>
          <a:r>
            <a:rPr lang="en-US" dirty="0" smtClean="0"/>
            <a:t>Stack dump on timeout warnings</a:t>
          </a:r>
          <a:endParaRPr lang="en-US" dirty="0"/>
        </a:p>
      </dgm:t>
    </dgm:pt>
    <dgm:pt modelId="{1D186E22-66D1-46D9-9B13-53EC8F8A10BD}" type="parTrans" cxnId="{3CC34C27-0410-4F35-B21F-04AE17A83BE3}">
      <dgm:prSet/>
      <dgm:spPr/>
      <dgm:t>
        <a:bodyPr/>
        <a:lstStyle/>
        <a:p>
          <a:endParaRPr lang="en-US"/>
        </a:p>
      </dgm:t>
    </dgm:pt>
    <dgm:pt modelId="{87861A4E-084A-4A63-A205-E0E7CC527EB3}" type="sibTrans" cxnId="{3CC34C27-0410-4F35-B21F-04AE17A83BE3}">
      <dgm:prSet/>
      <dgm:spPr/>
      <dgm:t>
        <a:bodyPr/>
        <a:lstStyle/>
        <a:p>
          <a:endParaRPr lang="en-US"/>
        </a:p>
      </dgm:t>
    </dgm:pt>
    <dgm:pt modelId="{E847541D-B15D-46CB-9263-463755A841BB}">
      <dgm:prSet/>
      <dgm:spPr/>
      <dgm:t>
        <a:bodyPr/>
        <a:lstStyle/>
        <a:p>
          <a:pPr rtl="0"/>
          <a:r>
            <a:rPr lang="en-US" dirty="0" smtClean="0"/>
            <a:t>Deadlatch</a:t>
          </a:r>
          <a:endParaRPr lang="en-US" dirty="0"/>
        </a:p>
      </dgm:t>
    </dgm:pt>
    <dgm:pt modelId="{BE2AD995-6697-415F-8543-02BDDB452328}" type="parTrans" cxnId="{51C26BFD-E1AC-400D-A290-86E2028BCD99}">
      <dgm:prSet/>
      <dgm:spPr/>
      <dgm:t>
        <a:bodyPr/>
        <a:lstStyle/>
        <a:p>
          <a:endParaRPr lang="en-US"/>
        </a:p>
      </dgm:t>
    </dgm:pt>
    <dgm:pt modelId="{C2F0064F-3E92-40BF-AB10-5DBD36FE8146}" type="sibTrans" cxnId="{51C26BFD-E1AC-400D-A290-86E2028BCD99}">
      <dgm:prSet/>
      <dgm:spPr/>
      <dgm:t>
        <a:bodyPr/>
        <a:lstStyle/>
        <a:p>
          <a:endParaRPr lang="en-US"/>
        </a:p>
      </dgm:t>
    </dgm:pt>
    <dgm:pt modelId="{A42D9415-8E6C-422C-A1E9-F958FEA1F9FA}">
      <dgm:prSet/>
      <dgm:spPr/>
      <dgm:t>
        <a:bodyPr/>
        <a:lstStyle/>
        <a:p>
          <a:pPr rtl="0"/>
          <a:r>
            <a:rPr lang="en-US" dirty="0" smtClean="0"/>
            <a:t>Limits</a:t>
          </a:r>
          <a:endParaRPr lang="en-US" dirty="0"/>
        </a:p>
      </dgm:t>
    </dgm:pt>
    <dgm:pt modelId="{CBCED542-BD24-4E56-9B05-053EFF343164}" type="parTrans" cxnId="{F479082B-409A-4688-B0A3-8411A3080B3E}">
      <dgm:prSet/>
      <dgm:spPr/>
      <dgm:t>
        <a:bodyPr/>
        <a:lstStyle/>
        <a:p>
          <a:endParaRPr lang="en-US"/>
        </a:p>
      </dgm:t>
    </dgm:pt>
    <dgm:pt modelId="{AD471005-226F-4C93-ADEB-1E812C6BA26A}" type="sibTrans" cxnId="{F479082B-409A-4688-B0A3-8411A3080B3E}">
      <dgm:prSet/>
      <dgm:spPr/>
      <dgm:t>
        <a:bodyPr/>
        <a:lstStyle/>
        <a:p>
          <a:endParaRPr lang="en-US"/>
        </a:p>
      </dgm:t>
    </dgm:pt>
    <dgm:pt modelId="{F0DCD9F6-EB06-4001-8D4D-5C83D65885D2}">
      <dgm:prSet/>
      <dgm:spPr/>
      <dgm:t>
        <a:bodyPr/>
        <a:lstStyle/>
        <a:p>
          <a:pPr rtl="0"/>
          <a:r>
            <a:rPr lang="en-US" dirty="0" smtClean="0"/>
            <a:t>Msg 844: BUF latch timeout warning in ERRORLOG but we keep waiting</a:t>
          </a:r>
          <a:endParaRPr lang="en-US" dirty="0"/>
        </a:p>
      </dgm:t>
    </dgm:pt>
    <dgm:pt modelId="{7D67494A-6861-4D20-9765-3454F95EE08C}" type="parTrans" cxnId="{7DD4E060-B2A0-4ACE-8087-06D8243EA99F}">
      <dgm:prSet/>
      <dgm:spPr/>
      <dgm:t>
        <a:bodyPr/>
        <a:lstStyle/>
        <a:p>
          <a:endParaRPr lang="en-US"/>
        </a:p>
      </dgm:t>
    </dgm:pt>
    <dgm:pt modelId="{776617A0-FE57-4E47-85D5-58E3964892A4}" type="sibTrans" cxnId="{7DD4E060-B2A0-4ACE-8087-06D8243EA99F}">
      <dgm:prSet/>
      <dgm:spPr/>
      <dgm:t>
        <a:bodyPr/>
        <a:lstStyle/>
        <a:p>
          <a:endParaRPr lang="en-US"/>
        </a:p>
      </dgm:t>
    </dgm:pt>
    <dgm:pt modelId="{A7FED3DE-5B06-4258-9F3C-DE461E35ECE9}">
      <dgm:prSet/>
      <dgm:spPr/>
      <dgm:t>
        <a:bodyPr/>
        <a:lstStyle/>
        <a:p>
          <a:pPr rtl="0"/>
          <a:r>
            <a:rPr lang="en-US" dirty="0" smtClean="0"/>
            <a:t>Msg 846: BUF latch timeout warning in ERRORLOG (before we raise 845)</a:t>
          </a:r>
          <a:endParaRPr lang="en-US" dirty="0"/>
        </a:p>
      </dgm:t>
    </dgm:pt>
    <dgm:pt modelId="{8B436B54-98E8-43AB-9EAA-4B6B1D26F5D4}" type="parTrans" cxnId="{05302B01-FBAC-4F3E-B750-71DA34F9F7DD}">
      <dgm:prSet/>
      <dgm:spPr/>
      <dgm:t>
        <a:bodyPr/>
        <a:lstStyle/>
        <a:p>
          <a:endParaRPr lang="en-US"/>
        </a:p>
      </dgm:t>
    </dgm:pt>
    <dgm:pt modelId="{79AF43C0-76AB-4084-9E98-2690740947B6}" type="sibTrans" cxnId="{05302B01-FBAC-4F3E-B750-71DA34F9F7DD}">
      <dgm:prSet/>
      <dgm:spPr/>
      <dgm:t>
        <a:bodyPr/>
        <a:lstStyle/>
        <a:p>
          <a:endParaRPr lang="en-US"/>
        </a:p>
      </dgm:t>
    </dgm:pt>
    <dgm:pt modelId="{428A2B9F-D40D-4E3A-BE7E-9C2F91BBDE54}">
      <dgm:prSet/>
      <dgm:spPr/>
      <dgm:t>
        <a:bodyPr/>
        <a:lstStyle/>
        <a:p>
          <a:pPr rtl="0"/>
          <a:r>
            <a:rPr lang="en-US" dirty="0" smtClean="0"/>
            <a:t>Hang</a:t>
          </a:r>
          <a:endParaRPr lang="en-US" dirty="0"/>
        </a:p>
      </dgm:t>
    </dgm:pt>
    <dgm:pt modelId="{8DE6B48E-CA5D-4192-8899-E54265CA54BA}" type="parTrans" cxnId="{A37C9051-FC4A-4F16-90A4-5D7E4CA05911}">
      <dgm:prSet/>
      <dgm:spPr/>
      <dgm:t>
        <a:bodyPr/>
        <a:lstStyle/>
        <a:p>
          <a:endParaRPr lang="en-US"/>
        </a:p>
      </dgm:t>
    </dgm:pt>
    <dgm:pt modelId="{550F9A8F-F53A-4288-AC07-BA0C2FB3D163}" type="sibTrans" cxnId="{A37C9051-FC4A-4F16-90A4-5D7E4CA05911}">
      <dgm:prSet/>
      <dgm:spPr/>
      <dgm:t>
        <a:bodyPr/>
        <a:lstStyle/>
        <a:p>
          <a:endParaRPr lang="en-US"/>
        </a:p>
      </dgm:t>
    </dgm:pt>
    <dgm:pt modelId="{98406894-269D-4D4A-BBB3-293F61E8AF8A}">
      <dgm:prSet/>
      <dgm:spPr/>
      <dgm:t>
        <a:bodyPr/>
        <a:lstStyle/>
        <a:p>
          <a:pPr rtl="0"/>
          <a:r>
            <a:rPr lang="en-US" dirty="0" smtClean="0"/>
            <a:t>We’ve typically seen these as a self-deadlatch</a:t>
          </a:r>
          <a:endParaRPr lang="en-US" dirty="0"/>
        </a:p>
      </dgm:t>
    </dgm:pt>
    <dgm:pt modelId="{07C0E399-1867-41FA-B686-B0678FCA17DF}" type="parTrans" cxnId="{92D8F935-6C2F-4D41-8154-47F6D456AE78}">
      <dgm:prSet/>
      <dgm:spPr/>
      <dgm:t>
        <a:bodyPr/>
        <a:lstStyle/>
        <a:p>
          <a:endParaRPr lang="en-US"/>
        </a:p>
      </dgm:t>
    </dgm:pt>
    <dgm:pt modelId="{CFC4B12A-0358-48D1-936A-BB01B44BDC1E}" type="sibTrans" cxnId="{92D8F935-6C2F-4D41-8154-47F6D456AE78}">
      <dgm:prSet/>
      <dgm:spPr/>
      <dgm:t>
        <a:bodyPr/>
        <a:lstStyle/>
        <a:p>
          <a:endParaRPr lang="en-US"/>
        </a:p>
      </dgm:t>
    </dgm:pt>
    <dgm:pt modelId="{1A2D4A5B-FE44-467E-BA98-D8AEB0D1A0D1}">
      <dgm:prSet/>
      <dgm:spPr/>
      <dgm:t>
        <a:bodyPr/>
        <a:lstStyle/>
        <a:p>
          <a:pPr rtl="0"/>
          <a:r>
            <a:rPr lang="en-US" dirty="0" smtClean="0"/>
            <a:t>FGCG_ADD_REMOVE and PAGEIOLATCH excluded</a:t>
          </a:r>
          <a:endParaRPr lang="en-US" dirty="0"/>
        </a:p>
      </dgm:t>
    </dgm:pt>
    <dgm:pt modelId="{24D442D1-F459-4029-B455-45B2B8BB7537}" type="parTrans" cxnId="{8551D29B-16ED-4454-894A-B74147E829DA}">
      <dgm:prSet/>
      <dgm:spPr/>
      <dgm:t>
        <a:bodyPr/>
        <a:lstStyle/>
        <a:p>
          <a:endParaRPr lang="en-US"/>
        </a:p>
      </dgm:t>
    </dgm:pt>
    <dgm:pt modelId="{CD732DDF-D1AC-4409-B6BE-30EA67C9244D}" type="sibTrans" cxnId="{8551D29B-16ED-4454-894A-B74147E829DA}">
      <dgm:prSet/>
      <dgm:spPr/>
      <dgm:t>
        <a:bodyPr/>
        <a:lstStyle/>
        <a:p>
          <a:endParaRPr lang="en-US"/>
        </a:p>
      </dgm:t>
    </dgm:pt>
    <dgm:pt modelId="{64CBFE20-56E6-4555-AC0A-79C061D4831B}" type="pres">
      <dgm:prSet presAssocID="{A05A0382-1F55-4648-AB95-59A6BE860208}" presName="linear" presStyleCnt="0">
        <dgm:presLayoutVars>
          <dgm:dir/>
          <dgm:animLvl val="lvl"/>
          <dgm:resizeHandles val="exact"/>
        </dgm:presLayoutVars>
      </dgm:prSet>
      <dgm:spPr/>
      <dgm:t>
        <a:bodyPr/>
        <a:lstStyle/>
        <a:p>
          <a:endParaRPr lang="en-US"/>
        </a:p>
      </dgm:t>
    </dgm:pt>
    <dgm:pt modelId="{077EBB2C-ABB1-4343-92F7-42E9282C4BF1}" type="pres">
      <dgm:prSet presAssocID="{B8C4B4D5-261C-42ED-8E5D-3C7930251272}" presName="parentLin" presStyleCnt="0"/>
      <dgm:spPr/>
    </dgm:pt>
    <dgm:pt modelId="{4D921446-5658-4012-9C6D-D350097BB55D}" type="pres">
      <dgm:prSet presAssocID="{B8C4B4D5-261C-42ED-8E5D-3C7930251272}" presName="parentLeftMargin" presStyleLbl="node1" presStyleIdx="0" presStyleCnt="3"/>
      <dgm:spPr/>
      <dgm:t>
        <a:bodyPr/>
        <a:lstStyle/>
        <a:p>
          <a:endParaRPr lang="en-US"/>
        </a:p>
      </dgm:t>
    </dgm:pt>
    <dgm:pt modelId="{0B3E041A-550E-4529-8081-66431B9A4EE4}" type="pres">
      <dgm:prSet presAssocID="{B8C4B4D5-261C-42ED-8E5D-3C7930251272}" presName="parentText" presStyleLbl="node1" presStyleIdx="0" presStyleCnt="3">
        <dgm:presLayoutVars>
          <dgm:chMax val="0"/>
          <dgm:bulletEnabled val="1"/>
        </dgm:presLayoutVars>
      </dgm:prSet>
      <dgm:spPr/>
      <dgm:t>
        <a:bodyPr/>
        <a:lstStyle/>
        <a:p>
          <a:endParaRPr lang="en-US"/>
        </a:p>
      </dgm:t>
    </dgm:pt>
    <dgm:pt modelId="{610AFC1B-1F1B-44E1-9763-9EF7ED869FA2}" type="pres">
      <dgm:prSet presAssocID="{B8C4B4D5-261C-42ED-8E5D-3C7930251272}" presName="negativeSpace" presStyleCnt="0"/>
      <dgm:spPr/>
    </dgm:pt>
    <dgm:pt modelId="{24E8A95A-180F-435D-AA65-363135B80E06}" type="pres">
      <dgm:prSet presAssocID="{B8C4B4D5-261C-42ED-8E5D-3C7930251272}" presName="childText" presStyleLbl="conFgAcc1" presStyleIdx="0" presStyleCnt="3">
        <dgm:presLayoutVars>
          <dgm:bulletEnabled val="1"/>
        </dgm:presLayoutVars>
      </dgm:prSet>
      <dgm:spPr/>
      <dgm:t>
        <a:bodyPr/>
        <a:lstStyle/>
        <a:p>
          <a:endParaRPr lang="en-US"/>
        </a:p>
      </dgm:t>
    </dgm:pt>
    <dgm:pt modelId="{BA96A787-419C-4BA2-98D4-30D3FEB553E6}" type="pres">
      <dgm:prSet presAssocID="{FC7B861D-5C0A-4518-BDDC-65D09214E0A6}" presName="spaceBetweenRectangles" presStyleCnt="0"/>
      <dgm:spPr/>
    </dgm:pt>
    <dgm:pt modelId="{A33743E7-B238-4BEA-8C24-AD02F185E7AB}" type="pres">
      <dgm:prSet presAssocID="{64A6CEA4-E579-407D-B222-E7E84A1B1F71}" presName="parentLin" presStyleCnt="0"/>
      <dgm:spPr/>
    </dgm:pt>
    <dgm:pt modelId="{0DA583F6-B7E4-4B52-A00B-87FF3B582DDF}" type="pres">
      <dgm:prSet presAssocID="{64A6CEA4-E579-407D-B222-E7E84A1B1F71}" presName="parentLeftMargin" presStyleLbl="node1" presStyleIdx="0" presStyleCnt="3"/>
      <dgm:spPr/>
      <dgm:t>
        <a:bodyPr/>
        <a:lstStyle/>
        <a:p>
          <a:endParaRPr lang="en-US"/>
        </a:p>
      </dgm:t>
    </dgm:pt>
    <dgm:pt modelId="{F460B51D-2F0E-45F7-B65A-E967BB734EC1}" type="pres">
      <dgm:prSet presAssocID="{64A6CEA4-E579-407D-B222-E7E84A1B1F71}" presName="parentText" presStyleLbl="node1" presStyleIdx="1" presStyleCnt="3">
        <dgm:presLayoutVars>
          <dgm:chMax val="0"/>
          <dgm:bulletEnabled val="1"/>
        </dgm:presLayoutVars>
      </dgm:prSet>
      <dgm:spPr/>
      <dgm:t>
        <a:bodyPr/>
        <a:lstStyle/>
        <a:p>
          <a:endParaRPr lang="en-US"/>
        </a:p>
      </dgm:t>
    </dgm:pt>
    <dgm:pt modelId="{7B1126A1-01EB-43AD-A322-BDDF6BD4719E}" type="pres">
      <dgm:prSet presAssocID="{64A6CEA4-E579-407D-B222-E7E84A1B1F71}" presName="negativeSpace" presStyleCnt="0"/>
      <dgm:spPr/>
    </dgm:pt>
    <dgm:pt modelId="{10E2D1FF-8211-4662-9A79-27BAA29E6C8D}" type="pres">
      <dgm:prSet presAssocID="{64A6CEA4-E579-407D-B222-E7E84A1B1F71}" presName="childText" presStyleLbl="conFgAcc1" presStyleIdx="1" presStyleCnt="3">
        <dgm:presLayoutVars>
          <dgm:bulletEnabled val="1"/>
        </dgm:presLayoutVars>
      </dgm:prSet>
      <dgm:spPr/>
      <dgm:t>
        <a:bodyPr/>
        <a:lstStyle/>
        <a:p>
          <a:endParaRPr lang="en-US"/>
        </a:p>
      </dgm:t>
    </dgm:pt>
    <dgm:pt modelId="{E0DCFE71-1523-49E7-9104-6DFA4D393741}" type="pres">
      <dgm:prSet presAssocID="{87861A4E-084A-4A63-A205-E0E7CC527EB3}" presName="spaceBetweenRectangles" presStyleCnt="0"/>
      <dgm:spPr/>
    </dgm:pt>
    <dgm:pt modelId="{2FE2D497-C364-4750-BE69-73DD1F61BD4D}" type="pres">
      <dgm:prSet presAssocID="{E847541D-B15D-46CB-9263-463755A841BB}" presName="parentLin" presStyleCnt="0"/>
      <dgm:spPr/>
    </dgm:pt>
    <dgm:pt modelId="{5CB2FE47-1384-47A6-A213-9AA087BD6576}" type="pres">
      <dgm:prSet presAssocID="{E847541D-B15D-46CB-9263-463755A841BB}" presName="parentLeftMargin" presStyleLbl="node1" presStyleIdx="1" presStyleCnt="3"/>
      <dgm:spPr/>
      <dgm:t>
        <a:bodyPr/>
        <a:lstStyle/>
        <a:p>
          <a:endParaRPr lang="en-US"/>
        </a:p>
      </dgm:t>
    </dgm:pt>
    <dgm:pt modelId="{91F113B5-D715-414A-80CC-1A3E95AC56A7}" type="pres">
      <dgm:prSet presAssocID="{E847541D-B15D-46CB-9263-463755A841BB}" presName="parentText" presStyleLbl="node1" presStyleIdx="2" presStyleCnt="3">
        <dgm:presLayoutVars>
          <dgm:chMax val="0"/>
          <dgm:bulletEnabled val="1"/>
        </dgm:presLayoutVars>
      </dgm:prSet>
      <dgm:spPr/>
      <dgm:t>
        <a:bodyPr/>
        <a:lstStyle/>
        <a:p>
          <a:endParaRPr lang="en-US"/>
        </a:p>
      </dgm:t>
    </dgm:pt>
    <dgm:pt modelId="{612A9583-778A-4F4C-86BE-8F2BEC1D7A47}" type="pres">
      <dgm:prSet presAssocID="{E847541D-B15D-46CB-9263-463755A841BB}" presName="negativeSpace" presStyleCnt="0"/>
      <dgm:spPr/>
    </dgm:pt>
    <dgm:pt modelId="{5C1BEBEC-256A-4179-A0DC-C87D7C55EFBA}" type="pres">
      <dgm:prSet presAssocID="{E847541D-B15D-46CB-9263-463755A841BB}" presName="childText" presStyleLbl="conFgAcc1" presStyleIdx="2" presStyleCnt="3">
        <dgm:presLayoutVars>
          <dgm:bulletEnabled val="1"/>
        </dgm:presLayoutVars>
      </dgm:prSet>
      <dgm:spPr/>
      <dgm:t>
        <a:bodyPr/>
        <a:lstStyle/>
        <a:p>
          <a:endParaRPr lang="en-US"/>
        </a:p>
      </dgm:t>
    </dgm:pt>
  </dgm:ptLst>
  <dgm:cxnLst>
    <dgm:cxn modelId="{8496B207-E2EC-450E-9D3F-86B499C5FBF1}" type="presOf" srcId="{64A6CEA4-E579-407D-B222-E7E84A1B1F71}" destId="{F460B51D-2F0E-45F7-B65A-E967BB734EC1}" srcOrd="1" destOrd="0" presId="urn:microsoft.com/office/officeart/2005/8/layout/list1"/>
    <dgm:cxn modelId="{0581EF39-6871-40D8-8C60-EF4C1B6EDD48}" srcId="{B8C4B4D5-261C-42ED-8E5D-3C7930251272}" destId="{98B362E3-516D-4DD5-A8AD-BE4CE0B87084}" srcOrd="1" destOrd="0" parTransId="{792E758B-C431-481E-9A08-5688778FFB91}" sibTransId="{7AEE0732-C36E-4E55-B0B4-F4D4A9EEFF4A}"/>
    <dgm:cxn modelId="{7DD4E060-B2A0-4ACE-8087-06D8243EA99F}" srcId="{B8C4B4D5-261C-42ED-8E5D-3C7930251272}" destId="{F0DCD9F6-EB06-4001-8D4D-5C83D65885D2}" srcOrd="2" destOrd="0" parTransId="{7D67494A-6861-4D20-9765-3454F95EE08C}" sibTransId="{776617A0-FE57-4E47-85D5-58E3964892A4}"/>
    <dgm:cxn modelId="{11AD07C2-564B-44EB-8184-CA30A2BC676D}" type="presOf" srcId="{64A6CEA4-E579-407D-B222-E7E84A1B1F71}" destId="{0DA583F6-B7E4-4B52-A00B-87FF3B582DDF}" srcOrd="0" destOrd="0" presId="urn:microsoft.com/office/officeart/2005/8/layout/list1"/>
    <dgm:cxn modelId="{05302B01-FBAC-4F3E-B750-71DA34F9F7DD}" srcId="{B8C4B4D5-261C-42ED-8E5D-3C7930251272}" destId="{A7FED3DE-5B06-4258-9F3C-DE461E35ECE9}" srcOrd="0" destOrd="0" parTransId="{8B436B54-98E8-43AB-9EAA-4B6B1D26F5D4}" sibTransId="{79AF43C0-76AB-4084-9E98-2690740947B6}"/>
    <dgm:cxn modelId="{030A1D34-93BE-4568-AE5F-583F366C0515}" type="presOf" srcId="{B8C4B4D5-261C-42ED-8E5D-3C7930251272}" destId="{4D921446-5658-4012-9C6D-D350097BB55D}" srcOrd="0" destOrd="0" presId="urn:microsoft.com/office/officeart/2005/8/layout/list1"/>
    <dgm:cxn modelId="{7D7E12CC-EBB2-4FF4-B312-9192E07017A9}" type="presOf" srcId="{B8C4B4D5-261C-42ED-8E5D-3C7930251272}" destId="{0B3E041A-550E-4529-8081-66431B9A4EE4}" srcOrd="1" destOrd="0" presId="urn:microsoft.com/office/officeart/2005/8/layout/list1"/>
    <dgm:cxn modelId="{43F5CF7F-B612-416D-9883-BBBFA063F146}" type="presOf" srcId="{A42D9415-8E6C-422C-A1E9-F958FEA1F9FA}" destId="{10E2D1FF-8211-4662-9A79-27BAA29E6C8D}" srcOrd="0" destOrd="0" presId="urn:microsoft.com/office/officeart/2005/8/layout/list1"/>
    <dgm:cxn modelId="{D47BD424-7F2E-49D0-819C-CB7A30ACD5BD}" type="presOf" srcId="{1A2D4A5B-FE44-467E-BA98-D8AEB0D1A0D1}" destId="{10E2D1FF-8211-4662-9A79-27BAA29E6C8D}" srcOrd="0" destOrd="1" presId="urn:microsoft.com/office/officeart/2005/8/layout/list1"/>
    <dgm:cxn modelId="{4D9F897C-6013-459A-AB72-3E83FE614704}" type="presOf" srcId="{98406894-269D-4D4A-BBB3-293F61E8AF8A}" destId="{5C1BEBEC-256A-4179-A0DC-C87D7C55EFBA}" srcOrd="0" destOrd="1" presId="urn:microsoft.com/office/officeart/2005/8/layout/list1"/>
    <dgm:cxn modelId="{8551D29B-16ED-4454-894A-B74147E829DA}" srcId="{64A6CEA4-E579-407D-B222-E7E84A1B1F71}" destId="{1A2D4A5B-FE44-467E-BA98-D8AEB0D1A0D1}" srcOrd="1" destOrd="0" parTransId="{24D442D1-F459-4029-B455-45B2B8BB7537}" sibTransId="{CD732DDF-D1AC-4409-B6BE-30EA67C9244D}"/>
    <dgm:cxn modelId="{BFA19067-8628-4AB9-A33F-EC021F1F649D}" type="presOf" srcId="{98B362E3-516D-4DD5-A8AD-BE4CE0B87084}" destId="{24E8A95A-180F-435D-AA65-363135B80E06}" srcOrd="0" destOrd="1" presId="urn:microsoft.com/office/officeart/2005/8/layout/list1"/>
    <dgm:cxn modelId="{F3DD597F-DA20-48D1-8BE6-A00A62631217}" type="presOf" srcId="{428A2B9F-D40D-4E3A-BE7E-9C2F91BBDE54}" destId="{5C1BEBEC-256A-4179-A0DC-C87D7C55EFBA}" srcOrd="0" destOrd="0" presId="urn:microsoft.com/office/officeart/2005/8/layout/list1"/>
    <dgm:cxn modelId="{6F6A21F5-7AED-4A92-95BB-A7F53645C88E}" srcId="{B8C4B4D5-261C-42ED-8E5D-3C7930251272}" destId="{778DFD24-2D63-4B54-89D9-982D96FFF1DC}" srcOrd="3" destOrd="0" parTransId="{7EC44E89-E100-4CC5-965A-ACB7183E0E19}" sibTransId="{C9951D94-5D20-416A-85FF-084DE6A483FA}"/>
    <dgm:cxn modelId="{1FBB6ECB-F8C0-47A8-B79D-E1EB74B26DD3}" type="presOf" srcId="{A7FED3DE-5B06-4258-9F3C-DE461E35ECE9}" destId="{24E8A95A-180F-435D-AA65-363135B80E06}" srcOrd="0" destOrd="0" presId="urn:microsoft.com/office/officeart/2005/8/layout/list1"/>
    <dgm:cxn modelId="{8E163388-E5B2-46E5-997F-39316562B70E}" type="presOf" srcId="{F0DCD9F6-EB06-4001-8D4D-5C83D65885D2}" destId="{24E8A95A-180F-435D-AA65-363135B80E06}" srcOrd="0" destOrd="2" presId="urn:microsoft.com/office/officeart/2005/8/layout/list1"/>
    <dgm:cxn modelId="{51C26BFD-E1AC-400D-A290-86E2028BCD99}" srcId="{A05A0382-1F55-4648-AB95-59A6BE860208}" destId="{E847541D-B15D-46CB-9263-463755A841BB}" srcOrd="2" destOrd="0" parTransId="{BE2AD995-6697-415F-8543-02BDDB452328}" sibTransId="{C2F0064F-3E92-40BF-AB10-5DBD36FE8146}"/>
    <dgm:cxn modelId="{861C8A6B-9F95-4BEA-AA76-5C43D564FB58}" type="presOf" srcId="{778DFD24-2D63-4B54-89D9-982D96FFF1DC}" destId="{24E8A95A-180F-435D-AA65-363135B80E06}" srcOrd="0" destOrd="3" presId="urn:microsoft.com/office/officeart/2005/8/layout/list1"/>
    <dgm:cxn modelId="{A37C9051-FC4A-4F16-90A4-5D7E4CA05911}" srcId="{E847541D-B15D-46CB-9263-463755A841BB}" destId="{428A2B9F-D40D-4E3A-BE7E-9C2F91BBDE54}" srcOrd="0" destOrd="0" parTransId="{8DE6B48E-CA5D-4192-8899-E54265CA54BA}" sibTransId="{550F9A8F-F53A-4288-AC07-BA0C2FB3D163}"/>
    <dgm:cxn modelId="{B6A3A9CF-3A90-491E-B94E-F578ABD8C5BC}" type="presOf" srcId="{E847541D-B15D-46CB-9263-463755A841BB}" destId="{5CB2FE47-1384-47A6-A213-9AA087BD6576}" srcOrd="0" destOrd="0" presId="urn:microsoft.com/office/officeart/2005/8/layout/list1"/>
    <dgm:cxn modelId="{3CC34C27-0410-4F35-B21F-04AE17A83BE3}" srcId="{A05A0382-1F55-4648-AB95-59A6BE860208}" destId="{64A6CEA4-E579-407D-B222-E7E84A1B1F71}" srcOrd="1" destOrd="0" parTransId="{1D186E22-66D1-46D9-9B13-53EC8F8A10BD}" sibTransId="{87861A4E-084A-4A63-A205-E0E7CC527EB3}"/>
    <dgm:cxn modelId="{F479082B-409A-4688-B0A3-8411A3080B3E}" srcId="{64A6CEA4-E579-407D-B222-E7E84A1B1F71}" destId="{A42D9415-8E6C-422C-A1E9-F958FEA1F9FA}" srcOrd="0" destOrd="0" parTransId="{CBCED542-BD24-4E56-9B05-053EFF343164}" sibTransId="{AD471005-226F-4C93-ADEB-1E812C6BA26A}"/>
    <dgm:cxn modelId="{C2F123D8-F6B5-474C-801F-4E183EA27CDE}" type="presOf" srcId="{E847541D-B15D-46CB-9263-463755A841BB}" destId="{91F113B5-D715-414A-80CC-1A3E95AC56A7}" srcOrd="1" destOrd="0" presId="urn:microsoft.com/office/officeart/2005/8/layout/list1"/>
    <dgm:cxn modelId="{3F304882-A419-4C39-9B74-E60554E0028D}" type="presOf" srcId="{A05A0382-1F55-4648-AB95-59A6BE860208}" destId="{64CBFE20-56E6-4555-AC0A-79C061D4831B}" srcOrd="0" destOrd="0" presId="urn:microsoft.com/office/officeart/2005/8/layout/list1"/>
    <dgm:cxn modelId="{92D8F935-6C2F-4D41-8154-47F6D456AE78}" srcId="{E847541D-B15D-46CB-9263-463755A841BB}" destId="{98406894-269D-4D4A-BBB3-293F61E8AF8A}" srcOrd="1" destOrd="0" parTransId="{07C0E399-1867-41FA-B686-B0678FCA17DF}" sibTransId="{CFC4B12A-0358-48D1-936A-BB01B44BDC1E}"/>
    <dgm:cxn modelId="{DBCD3821-ADD2-454E-969E-E8EE0DE03EC2}" srcId="{A05A0382-1F55-4648-AB95-59A6BE860208}" destId="{B8C4B4D5-261C-42ED-8E5D-3C7930251272}" srcOrd="0" destOrd="0" parTransId="{DCB270F7-9025-49E6-8812-97F414B3DA75}" sibTransId="{FC7B861D-5C0A-4518-BDDC-65D09214E0A6}"/>
    <dgm:cxn modelId="{0B24FBBE-5EE1-4163-9C68-F06D556E9757}" type="presParOf" srcId="{64CBFE20-56E6-4555-AC0A-79C061D4831B}" destId="{077EBB2C-ABB1-4343-92F7-42E9282C4BF1}" srcOrd="0" destOrd="0" presId="urn:microsoft.com/office/officeart/2005/8/layout/list1"/>
    <dgm:cxn modelId="{FBB921DB-93E3-49FA-A442-F42B7067BC18}" type="presParOf" srcId="{077EBB2C-ABB1-4343-92F7-42E9282C4BF1}" destId="{4D921446-5658-4012-9C6D-D350097BB55D}" srcOrd="0" destOrd="0" presId="urn:microsoft.com/office/officeart/2005/8/layout/list1"/>
    <dgm:cxn modelId="{9A240DB3-C7DF-4C41-B3AE-9B8E0589A3A5}" type="presParOf" srcId="{077EBB2C-ABB1-4343-92F7-42E9282C4BF1}" destId="{0B3E041A-550E-4529-8081-66431B9A4EE4}" srcOrd="1" destOrd="0" presId="urn:microsoft.com/office/officeart/2005/8/layout/list1"/>
    <dgm:cxn modelId="{F5DB5D6E-5260-4E84-AC2A-9AB819BEC912}" type="presParOf" srcId="{64CBFE20-56E6-4555-AC0A-79C061D4831B}" destId="{610AFC1B-1F1B-44E1-9763-9EF7ED869FA2}" srcOrd="1" destOrd="0" presId="urn:microsoft.com/office/officeart/2005/8/layout/list1"/>
    <dgm:cxn modelId="{9223DB83-A090-47EC-9580-B8B21E18A5AC}" type="presParOf" srcId="{64CBFE20-56E6-4555-AC0A-79C061D4831B}" destId="{24E8A95A-180F-435D-AA65-363135B80E06}" srcOrd="2" destOrd="0" presId="urn:microsoft.com/office/officeart/2005/8/layout/list1"/>
    <dgm:cxn modelId="{9681E3B5-950F-4CB8-A40C-B052119CEE87}" type="presParOf" srcId="{64CBFE20-56E6-4555-AC0A-79C061D4831B}" destId="{BA96A787-419C-4BA2-98D4-30D3FEB553E6}" srcOrd="3" destOrd="0" presId="urn:microsoft.com/office/officeart/2005/8/layout/list1"/>
    <dgm:cxn modelId="{C533DCB8-3EC7-4B83-8441-BA6AED0115CC}" type="presParOf" srcId="{64CBFE20-56E6-4555-AC0A-79C061D4831B}" destId="{A33743E7-B238-4BEA-8C24-AD02F185E7AB}" srcOrd="4" destOrd="0" presId="urn:microsoft.com/office/officeart/2005/8/layout/list1"/>
    <dgm:cxn modelId="{852EC526-05F0-4085-9F09-71291D0962E6}" type="presParOf" srcId="{A33743E7-B238-4BEA-8C24-AD02F185E7AB}" destId="{0DA583F6-B7E4-4B52-A00B-87FF3B582DDF}" srcOrd="0" destOrd="0" presId="urn:microsoft.com/office/officeart/2005/8/layout/list1"/>
    <dgm:cxn modelId="{F10939AB-0013-403E-AE4D-32F1541E77F5}" type="presParOf" srcId="{A33743E7-B238-4BEA-8C24-AD02F185E7AB}" destId="{F460B51D-2F0E-45F7-B65A-E967BB734EC1}" srcOrd="1" destOrd="0" presId="urn:microsoft.com/office/officeart/2005/8/layout/list1"/>
    <dgm:cxn modelId="{08711E6B-41F6-44B9-BBAD-8720E3EF0CCE}" type="presParOf" srcId="{64CBFE20-56E6-4555-AC0A-79C061D4831B}" destId="{7B1126A1-01EB-43AD-A322-BDDF6BD4719E}" srcOrd="5" destOrd="0" presId="urn:microsoft.com/office/officeart/2005/8/layout/list1"/>
    <dgm:cxn modelId="{ED3241CC-884B-4CCC-BDE7-C248AF06C3AB}" type="presParOf" srcId="{64CBFE20-56E6-4555-AC0A-79C061D4831B}" destId="{10E2D1FF-8211-4662-9A79-27BAA29E6C8D}" srcOrd="6" destOrd="0" presId="urn:microsoft.com/office/officeart/2005/8/layout/list1"/>
    <dgm:cxn modelId="{D0475E49-3139-416E-AF98-ED19C2479462}" type="presParOf" srcId="{64CBFE20-56E6-4555-AC0A-79C061D4831B}" destId="{E0DCFE71-1523-49E7-9104-6DFA4D393741}" srcOrd="7" destOrd="0" presId="urn:microsoft.com/office/officeart/2005/8/layout/list1"/>
    <dgm:cxn modelId="{D029DA8C-F935-48CD-9499-69345084A704}" type="presParOf" srcId="{64CBFE20-56E6-4555-AC0A-79C061D4831B}" destId="{2FE2D497-C364-4750-BE69-73DD1F61BD4D}" srcOrd="8" destOrd="0" presId="urn:microsoft.com/office/officeart/2005/8/layout/list1"/>
    <dgm:cxn modelId="{57C78F3D-F4E1-4CBF-8F77-1B1441AE7631}" type="presParOf" srcId="{2FE2D497-C364-4750-BE69-73DD1F61BD4D}" destId="{5CB2FE47-1384-47A6-A213-9AA087BD6576}" srcOrd="0" destOrd="0" presId="urn:microsoft.com/office/officeart/2005/8/layout/list1"/>
    <dgm:cxn modelId="{3F662EF4-07AE-4BAF-A1C0-EE79336F2C01}" type="presParOf" srcId="{2FE2D497-C364-4750-BE69-73DD1F61BD4D}" destId="{91F113B5-D715-414A-80CC-1A3E95AC56A7}" srcOrd="1" destOrd="0" presId="urn:microsoft.com/office/officeart/2005/8/layout/list1"/>
    <dgm:cxn modelId="{0386DC4F-811B-4626-9A39-E8F310CAEFEE}" type="presParOf" srcId="{64CBFE20-56E6-4555-AC0A-79C061D4831B}" destId="{612A9583-778A-4F4C-86BE-8F2BEC1D7A47}" srcOrd="9" destOrd="0" presId="urn:microsoft.com/office/officeart/2005/8/layout/list1"/>
    <dgm:cxn modelId="{8378B6F5-06C6-4CEB-9D39-80C957C68FF1}" type="presParOf" srcId="{64CBFE20-56E6-4555-AC0A-79C061D4831B}" destId="{5C1BEBEC-256A-4179-A0DC-C87D7C55EF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E424A61-2DD2-4B2B-BE37-3F1F7A63013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3B057D-0F03-4746-8B24-0648C0AA0150}">
      <dgm:prSet/>
      <dgm:spPr/>
      <dgm:t>
        <a:bodyPr/>
        <a:lstStyle/>
        <a:p>
          <a:pPr rtl="0"/>
          <a:r>
            <a:rPr lang="en-US" dirty="0" smtClean="0"/>
            <a:t>PAGEIOLATCH waits = I/O bottleneck</a:t>
          </a:r>
          <a:endParaRPr lang="en-US" dirty="0"/>
        </a:p>
      </dgm:t>
    </dgm:pt>
    <dgm:pt modelId="{FF73B744-2FEF-4597-AF7B-543B6F7367A3}" type="parTrans" cxnId="{CC63BACB-484A-4614-9EA8-26200FF0A379}">
      <dgm:prSet/>
      <dgm:spPr/>
      <dgm:t>
        <a:bodyPr/>
        <a:lstStyle/>
        <a:p>
          <a:endParaRPr lang="en-US"/>
        </a:p>
      </dgm:t>
    </dgm:pt>
    <dgm:pt modelId="{0AA5C096-A69F-4ABC-B9A7-91A374DA8583}" type="sibTrans" cxnId="{CC63BACB-484A-4614-9EA8-26200FF0A379}">
      <dgm:prSet/>
      <dgm:spPr/>
      <dgm:t>
        <a:bodyPr/>
        <a:lstStyle/>
        <a:p>
          <a:endParaRPr lang="en-US"/>
        </a:p>
      </dgm:t>
    </dgm:pt>
    <dgm:pt modelId="{0220585B-4E95-4DE2-8B59-BE3055034B07}">
      <dgm:prSet/>
      <dgm:spPr/>
      <dgm:t>
        <a:bodyPr/>
        <a:lstStyle/>
        <a:p>
          <a:pPr rtl="0"/>
          <a:r>
            <a:rPr lang="en-US" dirty="0" smtClean="0"/>
            <a:t>Customers call me when this in the “seconds” range</a:t>
          </a:r>
          <a:endParaRPr lang="en-US" dirty="0"/>
        </a:p>
      </dgm:t>
    </dgm:pt>
    <dgm:pt modelId="{E228E7FC-2343-427F-B80D-BC6B148DCFE2}" type="parTrans" cxnId="{01363A26-54C8-478A-86DA-083DB41FF0C3}">
      <dgm:prSet/>
      <dgm:spPr/>
      <dgm:t>
        <a:bodyPr/>
        <a:lstStyle/>
        <a:p>
          <a:endParaRPr lang="en-US"/>
        </a:p>
      </dgm:t>
    </dgm:pt>
    <dgm:pt modelId="{A9BC6C56-6B87-47B6-A1A4-7B28BF18C302}" type="sibTrans" cxnId="{01363A26-54C8-478A-86DA-083DB41FF0C3}">
      <dgm:prSet/>
      <dgm:spPr/>
      <dgm:t>
        <a:bodyPr/>
        <a:lstStyle/>
        <a:p>
          <a:endParaRPr lang="en-US"/>
        </a:p>
      </dgm:t>
    </dgm:pt>
    <dgm:pt modelId="{7B472D58-3CC3-4A79-9EC1-DD7CFAA31196}">
      <dgm:prSet/>
      <dgm:spPr/>
      <dgm:t>
        <a:bodyPr/>
        <a:lstStyle/>
        <a:p>
          <a:pPr rtl="0"/>
          <a:r>
            <a:rPr lang="en-US" dirty="0" smtClean="0"/>
            <a:t>Not always a high count for a problem</a:t>
          </a:r>
          <a:endParaRPr lang="en-US" dirty="0"/>
        </a:p>
      </dgm:t>
    </dgm:pt>
    <dgm:pt modelId="{A6DBB800-2A51-478B-B27B-90489AA73AAB}" type="parTrans" cxnId="{B11C5EF0-FF4E-4791-9FD6-8885AEE68E9A}">
      <dgm:prSet/>
      <dgm:spPr/>
      <dgm:t>
        <a:bodyPr/>
        <a:lstStyle/>
        <a:p>
          <a:endParaRPr lang="en-US"/>
        </a:p>
      </dgm:t>
    </dgm:pt>
    <dgm:pt modelId="{9D48DB79-E524-4D72-B9AD-4020F7FA219B}" type="sibTrans" cxnId="{B11C5EF0-FF4E-4791-9FD6-8885AEE68E9A}">
      <dgm:prSet/>
      <dgm:spPr/>
      <dgm:t>
        <a:bodyPr/>
        <a:lstStyle/>
        <a:p>
          <a:endParaRPr lang="en-US"/>
        </a:p>
      </dgm:t>
    </dgm:pt>
    <dgm:pt modelId="{B5AF721C-FB45-44ED-82B2-FE17AAF73E3F}">
      <dgm:prSet/>
      <dgm:spPr/>
      <dgm:t>
        <a:bodyPr/>
        <a:lstStyle/>
        <a:p>
          <a:pPr rtl="0"/>
          <a:r>
            <a:rPr lang="en-US" dirty="0" smtClean="0"/>
            <a:t>High PAGELATCH waits mean “hot” pages</a:t>
          </a:r>
          <a:endParaRPr lang="en-US" dirty="0"/>
        </a:p>
      </dgm:t>
    </dgm:pt>
    <dgm:pt modelId="{ED818C70-1904-4639-A7ED-2F3B8A11D9B0}" type="parTrans" cxnId="{DD733CE7-D13F-4D69-9CCC-6617402FFCB9}">
      <dgm:prSet/>
      <dgm:spPr/>
      <dgm:t>
        <a:bodyPr/>
        <a:lstStyle/>
        <a:p>
          <a:endParaRPr lang="en-US"/>
        </a:p>
      </dgm:t>
    </dgm:pt>
    <dgm:pt modelId="{14107FE9-A04F-4CB8-BCF5-DDCAE3AF82C8}" type="sibTrans" cxnId="{DD733CE7-D13F-4D69-9CCC-6617402FFCB9}">
      <dgm:prSet/>
      <dgm:spPr/>
      <dgm:t>
        <a:bodyPr/>
        <a:lstStyle/>
        <a:p>
          <a:endParaRPr lang="en-US"/>
        </a:p>
      </dgm:t>
    </dgm:pt>
    <dgm:pt modelId="{A03D82BB-AC83-49F1-8125-BDB6E2C919B1}">
      <dgm:prSet/>
      <dgm:spPr/>
      <dgm:t>
        <a:bodyPr/>
        <a:lstStyle/>
        <a:p>
          <a:pPr rtl="0"/>
          <a:r>
            <a:rPr lang="en-US" dirty="0" smtClean="0"/>
            <a:t>Unless a bug it is usually allocation pages (and usually tempdb)</a:t>
          </a:r>
          <a:endParaRPr lang="en-US" dirty="0"/>
        </a:p>
      </dgm:t>
    </dgm:pt>
    <dgm:pt modelId="{3A07E9C3-AA5A-4180-83C1-38776F3229CA}" type="parTrans" cxnId="{785B131B-3B95-41B1-9E0A-85D245D8CDAF}">
      <dgm:prSet/>
      <dgm:spPr/>
      <dgm:t>
        <a:bodyPr/>
        <a:lstStyle/>
        <a:p>
          <a:endParaRPr lang="en-US"/>
        </a:p>
      </dgm:t>
    </dgm:pt>
    <dgm:pt modelId="{1F6C9E66-49D5-469E-B050-308A38855859}" type="sibTrans" cxnId="{785B131B-3B95-41B1-9E0A-85D245D8CDAF}">
      <dgm:prSet/>
      <dgm:spPr/>
      <dgm:t>
        <a:bodyPr/>
        <a:lstStyle/>
        <a:p>
          <a:endParaRPr lang="en-US"/>
        </a:p>
      </dgm:t>
    </dgm:pt>
    <dgm:pt modelId="{116E1EA2-027A-421B-8777-5D20F70D99CE}">
      <dgm:prSet/>
      <dgm:spPr/>
      <dgm:t>
        <a:bodyPr/>
        <a:lstStyle/>
        <a:p>
          <a:pPr rtl="0"/>
          <a:r>
            <a:rPr lang="en-US" dirty="0" smtClean="0"/>
            <a:t>Could be system table pages for DDL</a:t>
          </a:r>
          <a:endParaRPr lang="en-US" dirty="0"/>
        </a:p>
      </dgm:t>
    </dgm:pt>
    <dgm:pt modelId="{C0809D36-B6B4-4EC4-BFE4-D5580ECEF79B}" type="parTrans" cxnId="{46CC7C86-8863-4B0A-A547-BAEC109701FF}">
      <dgm:prSet/>
      <dgm:spPr/>
      <dgm:t>
        <a:bodyPr/>
        <a:lstStyle/>
        <a:p>
          <a:endParaRPr lang="en-US"/>
        </a:p>
      </dgm:t>
    </dgm:pt>
    <dgm:pt modelId="{690BC454-D199-491B-B673-3B250A4B5BD9}" type="sibTrans" cxnId="{46CC7C86-8863-4B0A-A547-BAEC109701FF}">
      <dgm:prSet/>
      <dgm:spPr/>
      <dgm:t>
        <a:bodyPr/>
        <a:lstStyle/>
        <a:p>
          <a:endParaRPr lang="en-US"/>
        </a:p>
      </dgm:t>
    </dgm:pt>
    <dgm:pt modelId="{99AA6EFF-42DC-4922-91F0-888D40485186}">
      <dgm:prSet/>
      <dgm:spPr/>
      <dgm:t>
        <a:bodyPr/>
        <a:lstStyle/>
        <a:p>
          <a:pPr rtl="0"/>
          <a:r>
            <a:rPr lang="en-US" dirty="0" smtClean="0"/>
            <a:t>Non-BUF latch waits depends on the latch class</a:t>
          </a:r>
          <a:endParaRPr lang="en-US" dirty="0"/>
        </a:p>
      </dgm:t>
    </dgm:pt>
    <dgm:pt modelId="{E32795C3-4755-436D-BBE5-B15E483D7FB0}" type="parTrans" cxnId="{8758262F-DD8E-4959-8011-785706F2ECF4}">
      <dgm:prSet/>
      <dgm:spPr/>
      <dgm:t>
        <a:bodyPr/>
        <a:lstStyle/>
        <a:p>
          <a:endParaRPr lang="en-US"/>
        </a:p>
      </dgm:t>
    </dgm:pt>
    <dgm:pt modelId="{EBA74B5B-24F0-4016-8DF6-CF3A18BEFD27}" type="sibTrans" cxnId="{8758262F-DD8E-4959-8011-785706F2ECF4}">
      <dgm:prSet/>
      <dgm:spPr/>
      <dgm:t>
        <a:bodyPr/>
        <a:lstStyle/>
        <a:p>
          <a:endParaRPr lang="en-US"/>
        </a:p>
      </dgm:t>
    </dgm:pt>
    <dgm:pt modelId="{97794118-8F4F-4738-8852-DDFC9DB1C895}">
      <dgm:prSet/>
      <dgm:spPr/>
      <dgm:t>
        <a:bodyPr/>
        <a:lstStyle/>
        <a:p>
          <a:pPr rtl="0"/>
          <a:r>
            <a:rPr lang="en-US" dirty="0" smtClean="0"/>
            <a:t>Find out the “hot” class and see if one of generally known issues (Ex. Autogrow)</a:t>
          </a:r>
          <a:endParaRPr lang="en-US" dirty="0"/>
        </a:p>
      </dgm:t>
    </dgm:pt>
    <dgm:pt modelId="{9365C5A8-3950-4F1F-9FA3-F9F6E13AF277}" type="parTrans" cxnId="{2204E009-B56D-466A-919F-F118C8E2CA90}">
      <dgm:prSet/>
      <dgm:spPr/>
      <dgm:t>
        <a:bodyPr/>
        <a:lstStyle/>
        <a:p>
          <a:endParaRPr lang="en-US"/>
        </a:p>
      </dgm:t>
    </dgm:pt>
    <dgm:pt modelId="{22050334-D547-4F33-85F3-84F50E05C10D}" type="sibTrans" cxnId="{2204E009-B56D-466A-919F-F118C8E2CA90}">
      <dgm:prSet/>
      <dgm:spPr/>
      <dgm:t>
        <a:bodyPr/>
        <a:lstStyle/>
        <a:p>
          <a:endParaRPr lang="en-US"/>
        </a:p>
      </dgm:t>
    </dgm:pt>
    <dgm:pt modelId="{23EF7701-A86A-41E3-A15A-667CA672EB82}">
      <dgm:prSet/>
      <dgm:spPr/>
      <dgm:t>
        <a:bodyPr/>
        <a:lstStyle/>
        <a:p>
          <a:pPr rtl="0"/>
          <a:r>
            <a:rPr lang="en-US" dirty="0" smtClean="0"/>
            <a:t>Latch timeouts</a:t>
          </a:r>
          <a:endParaRPr lang="en-US" dirty="0"/>
        </a:p>
      </dgm:t>
    </dgm:pt>
    <dgm:pt modelId="{A470E4D5-F628-4BAE-A558-F6E128BD14FC}" type="parTrans" cxnId="{2CEB9542-F429-45C6-8213-DAEF336629ED}">
      <dgm:prSet/>
      <dgm:spPr/>
      <dgm:t>
        <a:bodyPr/>
        <a:lstStyle/>
        <a:p>
          <a:endParaRPr lang="en-US"/>
        </a:p>
      </dgm:t>
    </dgm:pt>
    <dgm:pt modelId="{D371104F-794C-4A86-940C-D830D1D56E9E}" type="sibTrans" cxnId="{2CEB9542-F429-45C6-8213-DAEF336629ED}">
      <dgm:prSet/>
      <dgm:spPr/>
      <dgm:t>
        <a:bodyPr/>
        <a:lstStyle/>
        <a:p>
          <a:endParaRPr lang="en-US"/>
        </a:p>
      </dgm:t>
    </dgm:pt>
    <dgm:pt modelId="{AA623FC1-CDFA-4839-8203-52AB1BAB89AF}">
      <dgm:prSet/>
      <dgm:spPr/>
      <dgm:t>
        <a:bodyPr/>
        <a:lstStyle/>
        <a:p>
          <a:pPr rtl="0"/>
          <a:r>
            <a:rPr lang="en-US" dirty="0" smtClean="0"/>
            <a:t>This is just bad no matter what type (5 minute wait)</a:t>
          </a:r>
          <a:endParaRPr lang="en-US" dirty="0"/>
        </a:p>
      </dgm:t>
    </dgm:pt>
    <dgm:pt modelId="{475E3896-4153-4CD4-80D9-CF38D200C661}" type="parTrans" cxnId="{A16F638D-D6FF-409A-8557-871F56DC22C4}">
      <dgm:prSet/>
      <dgm:spPr/>
      <dgm:t>
        <a:bodyPr/>
        <a:lstStyle/>
        <a:p>
          <a:endParaRPr lang="en-US"/>
        </a:p>
      </dgm:t>
    </dgm:pt>
    <dgm:pt modelId="{9CD4596E-CAB8-446D-A580-E090438DC9A8}" type="sibTrans" cxnId="{A16F638D-D6FF-409A-8557-871F56DC22C4}">
      <dgm:prSet/>
      <dgm:spPr/>
      <dgm:t>
        <a:bodyPr/>
        <a:lstStyle/>
        <a:p>
          <a:endParaRPr lang="en-US"/>
        </a:p>
      </dgm:t>
    </dgm:pt>
    <dgm:pt modelId="{2F82034D-7C7C-464D-813F-1A135933E95F}">
      <dgm:prSet/>
      <dgm:spPr/>
      <dgm:t>
        <a:bodyPr/>
        <a:lstStyle/>
        <a:p>
          <a:pPr rtl="0"/>
          <a:r>
            <a:rPr lang="en-US" dirty="0" smtClean="0"/>
            <a:t>Could be inserts into clustered identity key</a:t>
          </a:r>
          <a:endParaRPr lang="en-US" dirty="0"/>
        </a:p>
      </dgm:t>
    </dgm:pt>
    <dgm:pt modelId="{449A7EAB-B777-4589-8254-C88B5E01AF86}" type="parTrans" cxnId="{51D2869E-BB90-4244-AA9D-B9BE5D90C7A8}">
      <dgm:prSet/>
      <dgm:spPr/>
      <dgm:t>
        <a:bodyPr/>
        <a:lstStyle/>
        <a:p>
          <a:endParaRPr lang="en-US"/>
        </a:p>
      </dgm:t>
    </dgm:pt>
    <dgm:pt modelId="{B5BE6A19-E7AE-408A-8B7A-8519BBCF82C5}" type="sibTrans" cxnId="{51D2869E-BB90-4244-AA9D-B9BE5D90C7A8}">
      <dgm:prSet/>
      <dgm:spPr/>
      <dgm:t>
        <a:bodyPr/>
        <a:lstStyle/>
        <a:p>
          <a:endParaRPr lang="en-US"/>
        </a:p>
      </dgm:t>
    </dgm:pt>
    <dgm:pt modelId="{0C63E399-4AA3-4350-AC85-233DC2886E2D}" type="pres">
      <dgm:prSet presAssocID="{EE424A61-2DD2-4B2B-BE37-3F1F7A630130}" presName="linear" presStyleCnt="0">
        <dgm:presLayoutVars>
          <dgm:animLvl val="lvl"/>
          <dgm:resizeHandles val="exact"/>
        </dgm:presLayoutVars>
      </dgm:prSet>
      <dgm:spPr/>
      <dgm:t>
        <a:bodyPr/>
        <a:lstStyle/>
        <a:p>
          <a:endParaRPr lang="en-US"/>
        </a:p>
      </dgm:t>
    </dgm:pt>
    <dgm:pt modelId="{6BBDEDB6-403A-4822-B887-0407DB46BB9D}" type="pres">
      <dgm:prSet presAssocID="{5B3B057D-0F03-4746-8B24-0648C0AA0150}" presName="parentText" presStyleLbl="node1" presStyleIdx="0" presStyleCnt="4">
        <dgm:presLayoutVars>
          <dgm:chMax val="0"/>
          <dgm:bulletEnabled val="1"/>
        </dgm:presLayoutVars>
      </dgm:prSet>
      <dgm:spPr/>
      <dgm:t>
        <a:bodyPr/>
        <a:lstStyle/>
        <a:p>
          <a:endParaRPr lang="en-US"/>
        </a:p>
      </dgm:t>
    </dgm:pt>
    <dgm:pt modelId="{3E53E86B-C015-4614-A8F3-3F4E4094C71F}" type="pres">
      <dgm:prSet presAssocID="{5B3B057D-0F03-4746-8B24-0648C0AA0150}" presName="childText" presStyleLbl="revTx" presStyleIdx="0" presStyleCnt="4">
        <dgm:presLayoutVars>
          <dgm:bulletEnabled val="1"/>
        </dgm:presLayoutVars>
      </dgm:prSet>
      <dgm:spPr/>
      <dgm:t>
        <a:bodyPr/>
        <a:lstStyle/>
        <a:p>
          <a:endParaRPr lang="en-US"/>
        </a:p>
      </dgm:t>
    </dgm:pt>
    <dgm:pt modelId="{AACBB68B-C143-42EC-B267-9B50F291A3F6}" type="pres">
      <dgm:prSet presAssocID="{B5AF721C-FB45-44ED-82B2-FE17AAF73E3F}" presName="parentText" presStyleLbl="node1" presStyleIdx="1" presStyleCnt="4">
        <dgm:presLayoutVars>
          <dgm:chMax val="0"/>
          <dgm:bulletEnabled val="1"/>
        </dgm:presLayoutVars>
      </dgm:prSet>
      <dgm:spPr/>
      <dgm:t>
        <a:bodyPr/>
        <a:lstStyle/>
        <a:p>
          <a:endParaRPr lang="en-US"/>
        </a:p>
      </dgm:t>
    </dgm:pt>
    <dgm:pt modelId="{82B8B2B3-3361-4180-BEB5-13EEB6D0C0FB}" type="pres">
      <dgm:prSet presAssocID="{B5AF721C-FB45-44ED-82B2-FE17AAF73E3F}" presName="childText" presStyleLbl="revTx" presStyleIdx="1" presStyleCnt="4">
        <dgm:presLayoutVars>
          <dgm:bulletEnabled val="1"/>
        </dgm:presLayoutVars>
      </dgm:prSet>
      <dgm:spPr/>
      <dgm:t>
        <a:bodyPr/>
        <a:lstStyle/>
        <a:p>
          <a:endParaRPr lang="en-US"/>
        </a:p>
      </dgm:t>
    </dgm:pt>
    <dgm:pt modelId="{553E63B5-18C8-4501-A240-C0F159EF349B}" type="pres">
      <dgm:prSet presAssocID="{99AA6EFF-42DC-4922-91F0-888D40485186}" presName="parentText" presStyleLbl="node1" presStyleIdx="2" presStyleCnt="4">
        <dgm:presLayoutVars>
          <dgm:chMax val="0"/>
          <dgm:bulletEnabled val="1"/>
        </dgm:presLayoutVars>
      </dgm:prSet>
      <dgm:spPr/>
      <dgm:t>
        <a:bodyPr/>
        <a:lstStyle/>
        <a:p>
          <a:endParaRPr lang="en-US"/>
        </a:p>
      </dgm:t>
    </dgm:pt>
    <dgm:pt modelId="{9089F33E-D820-4A97-B1CD-24BE7F9CEECD}" type="pres">
      <dgm:prSet presAssocID="{99AA6EFF-42DC-4922-91F0-888D40485186}" presName="childText" presStyleLbl="revTx" presStyleIdx="2" presStyleCnt="4">
        <dgm:presLayoutVars>
          <dgm:bulletEnabled val="1"/>
        </dgm:presLayoutVars>
      </dgm:prSet>
      <dgm:spPr/>
      <dgm:t>
        <a:bodyPr/>
        <a:lstStyle/>
        <a:p>
          <a:endParaRPr lang="en-US"/>
        </a:p>
      </dgm:t>
    </dgm:pt>
    <dgm:pt modelId="{BD383C64-7EEF-4CE8-B0EC-EDCF038BAF45}" type="pres">
      <dgm:prSet presAssocID="{23EF7701-A86A-41E3-A15A-667CA672EB82}" presName="parentText" presStyleLbl="node1" presStyleIdx="3" presStyleCnt="4">
        <dgm:presLayoutVars>
          <dgm:chMax val="0"/>
          <dgm:bulletEnabled val="1"/>
        </dgm:presLayoutVars>
      </dgm:prSet>
      <dgm:spPr/>
      <dgm:t>
        <a:bodyPr/>
        <a:lstStyle/>
        <a:p>
          <a:endParaRPr lang="en-US"/>
        </a:p>
      </dgm:t>
    </dgm:pt>
    <dgm:pt modelId="{920CEE5A-804E-496F-B63F-AA9BCC754551}" type="pres">
      <dgm:prSet presAssocID="{23EF7701-A86A-41E3-A15A-667CA672EB82}" presName="childText" presStyleLbl="revTx" presStyleIdx="3" presStyleCnt="4">
        <dgm:presLayoutVars>
          <dgm:bulletEnabled val="1"/>
        </dgm:presLayoutVars>
      </dgm:prSet>
      <dgm:spPr/>
      <dgm:t>
        <a:bodyPr/>
        <a:lstStyle/>
        <a:p>
          <a:endParaRPr lang="en-US"/>
        </a:p>
      </dgm:t>
    </dgm:pt>
  </dgm:ptLst>
  <dgm:cxnLst>
    <dgm:cxn modelId="{01363A26-54C8-478A-86DA-083DB41FF0C3}" srcId="{5B3B057D-0F03-4746-8B24-0648C0AA0150}" destId="{0220585B-4E95-4DE2-8B59-BE3055034B07}" srcOrd="0" destOrd="0" parTransId="{E228E7FC-2343-427F-B80D-BC6B148DCFE2}" sibTransId="{A9BC6C56-6B87-47B6-A1A4-7B28BF18C302}"/>
    <dgm:cxn modelId="{A16F638D-D6FF-409A-8557-871F56DC22C4}" srcId="{23EF7701-A86A-41E3-A15A-667CA672EB82}" destId="{AA623FC1-CDFA-4839-8203-52AB1BAB89AF}" srcOrd="0" destOrd="0" parTransId="{475E3896-4153-4CD4-80D9-CF38D200C661}" sibTransId="{9CD4596E-CAB8-446D-A580-E090438DC9A8}"/>
    <dgm:cxn modelId="{F72C99AE-46AD-4BEF-93B1-6082D56F4B6B}" type="presOf" srcId="{0220585B-4E95-4DE2-8B59-BE3055034B07}" destId="{3E53E86B-C015-4614-A8F3-3F4E4094C71F}" srcOrd="0" destOrd="0" presId="urn:microsoft.com/office/officeart/2005/8/layout/vList2"/>
    <dgm:cxn modelId="{DD733CE7-D13F-4D69-9CCC-6617402FFCB9}" srcId="{EE424A61-2DD2-4B2B-BE37-3F1F7A630130}" destId="{B5AF721C-FB45-44ED-82B2-FE17AAF73E3F}" srcOrd="1" destOrd="0" parTransId="{ED818C70-1904-4639-A7ED-2F3B8A11D9B0}" sibTransId="{14107FE9-A04F-4CB8-BCF5-DDCAE3AF82C8}"/>
    <dgm:cxn modelId="{1D4D7321-020B-4AB2-A395-B128A70785F9}" type="presOf" srcId="{116E1EA2-027A-421B-8777-5D20F70D99CE}" destId="{82B8B2B3-3361-4180-BEB5-13EEB6D0C0FB}" srcOrd="0" destOrd="1" presId="urn:microsoft.com/office/officeart/2005/8/layout/vList2"/>
    <dgm:cxn modelId="{2CEB9542-F429-45C6-8213-DAEF336629ED}" srcId="{EE424A61-2DD2-4B2B-BE37-3F1F7A630130}" destId="{23EF7701-A86A-41E3-A15A-667CA672EB82}" srcOrd="3" destOrd="0" parTransId="{A470E4D5-F628-4BAE-A558-F6E128BD14FC}" sibTransId="{D371104F-794C-4A86-940C-D830D1D56E9E}"/>
    <dgm:cxn modelId="{66E14EAA-4CD4-4B95-91F6-0117B98A9FA6}" type="presOf" srcId="{EE424A61-2DD2-4B2B-BE37-3F1F7A630130}" destId="{0C63E399-4AA3-4350-AC85-233DC2886E2D}" srcOrd="0" destOrd="0" presId="urn:microsoft.com/office/officeart/2005/8/layout/vList2"/>
    <dgm:cxn modelId="{46CC7C86-8863-4B0A-A547-BAEC109701FF}" srcId="{B5AF721C-FB45-44ED-82B2-FE17AAF73E3F}" destId="{116E1EA2-027A-421B-8777-5D20F70D99CE}" srcOrd="1" destOrd="0" parTransId="{C0809D36-B6B4-4EC4-BFE4-D5580ECEF79B}" sibTransId="{690BC454-D199-491B-B673-3B250A4B5BD9}"/>
    <dgm:cxn modelId="{CC63BACB-484A-4614-9EA8-26200FF0A379}" srcId="{EE424A61-2DD2-4B2B-BE37-3F1F7A630130}" destId="{5B3B057D-0F03-4746-8B24-0648C0AA0150}" srcOrd="0" destOrd="0" parTransId="{FF73B744-2FEF-4597-AF7B-543B6F7367A3}" sibTransId="{0AA5C096-A69F-4ABC-B9A7-91A374DA8583}"/>
    <dgm:cxn modelId="{8758262F-DD8E-4959-8011-785706F2ECF4}" srcId="{EE424A61-2DD2-4B2B-BE37-3F1F7A630130}" destId="{99AA6EFF-42DC-4922-91F0-888D40485186}" srcOrd="2" destOrd="0" parTransId="{E32795C3-4755-436D-BBE5-B15E483D7FB0}" sibTransId="{EBA74B5B-24F0-4016-8DF6-CF3A18BEFD27}"/>
    <dgm:cxn modelId="{ED774AFE-A8A9-4026-9BE7-81FBF0FDBEA9}" type="presOf" srcId="{23EF7701-A86A-41E3-A15A-667CA672EB82}" destId="{BD383C64-7EEF-4CE8-B0EC-EDCF038BAF45}" srcOrd="0" destOrd="0" presId="urn:microsoft.com/office/officeart/2005/8/layout/vList2"/>
    <dgm:cxn modelId="{26375138-6C6D-4367-BC40-E0E0B48525E1}" type="presOf" srcId="{5B3B057D-0F03-4746-8B24-0648C0AA0150}" destId="{6BBDEDB6-403A-4822-B887-0407DB46BB9D}" srcOrd="0" destOrd="0" presId="urn:microsoft.com/office/officeart/2005/8/layout/vList2"/>
    <dgm:cxn modelId="{6AF5B176-B56A-4AF3-937A-F25641552531}" type="presOf" srcId="{AA623FC1-CDFA-4839-8203-52AB1BAB89AF}" destId="{920CEE5A-804E-496F-B63F-AA9BCC754551}" srcOrd="0" destOrd="0" presId="urn:microsoft.com/office/officeart/2005/8/layout/vList2"/>
    <dgm:cxn modelId="{9CFA958F-EDF2-417A-8F9F-41EA5493409C}" type="presOf" srcId="{B5AF721C-FB45-44ED-82B2-FE17AAF73E3F}" destId="{AACBB68B-C143-42EC-B267-9B50F291A3F6}" srcOrd="0" destOrd="0" presId="urn:microsoft.com/office/officeart/2005/8/layout/vList2"/>
    <dgm:cxn modelId="{9B7B5329-D602-40C0-A149-D55C1E21AD39}" type="presOf" srcId="{A03D82BB-AC83-49F1-8125-BDB6E2C919B1}" destId="{82B8B2B3-3361-4180-BEB5-13EEB6D0C0FB}" srcOrd="0" destOrd="0" presId="urn:microsoft.com/office/officeart/2005/8/layout/vList2"/>
    <dgm:cxn modelId="{659136C3-3C27-4D8B-AFF0-05B3090BEFBD}" type="presOf" srcId="{99AA6EFF-42DC-4922-91F0-888D40485186}" destId="{553E63B5-18C8-4501-A240-C0F159EF349B}" srcOrd="0" destOrd="0" presId="urn:microsoft.com/office/officeart/2005/8/layout/vList2"/>
    <dgm:cxn modelId="{BA3FD668-D4D2-4532-8212-F12866592806}" type="presOf" srcId="{2F82034D-7C7C-464D-813F-1A135933E95F}" destId="{82B8B2B3-3361-4180-BEB5-13EEB6D0C0FB}" srcOrd="0" destOrd="2" presId="urn:microsoft.com/office/officeart/2005/8/layout/vList2"/>
    <dgm:cxn modelId="{2204E009-B56D-466A-919F-F118C8E2CA90}" srcId="{99AA6EFF-42DC-4922-91F0-888D40485186}" destId="{97794118-8F4F-4738-8852-DDFC9DB1C895}" srcOrd="0" destOrd="0" parTransId="{9365C5A8-3950-4F1F-9FA3-F9F6E13AF277}" sibTransId="{22050334-D547-4F33-85F3-84F50E05C10D}"/>
    <dgm:cxn modelId="{B11C5EF0-FF4E-4791-9FD6-8885AEE68E9A}" srcId="{5B3B057D-0F03-4746-8B24-0648C0AA0150}" destId="{7B472D58-3CC3-4A79-9EC1-DD7CFAA31196}" srcOrd="1" destOrd="0" parTransId="{A6DBB800-2A51-478B-B27B-90489AA73AAB}" sibTransId="{9D48DB79-E524-4D72-B9AD-4020F7FA219B}"/>
    <dgm:cxn modelId="{785B131B-3B95-41B1-9E0A-85D245D8CDAF}" srcId="{B5AF721C-FB45-44ED-82B2-FE17AAF73E3F}" destId="{A03D82BB-AC83-49F1-8125-BDB6E2C919B1}" srcOrd="0" destOrd="0" parTransId="{3A07E9C3-AA5A-4180-83C1-38776F3229CA}" sibTransId="{1F6C9E66-49D5-469E-B050-308A38855859}"/>
    <dgm:cxn modelId="{51D2869E-BB90-4244-AA9D-B9BE5D90C7A8}" srcId="{B5AF721C-FB45-44ED-82B2-FE17AAF73E3F}" destId="{2F82034D-7C7C-464D-813F-1A135933E95F}" srcOrd="2" destOrd="0" parTransId="{449A7EAB-B777-4589-8254-C88B5E01AF86}" sibTransId="{B5BE6A19-E7AE-408A-8B7A-8519BBCF82C5}"/>
    <dgm:cxn modelId="{628EDF3A-AFD9-4BB6-BCB3-74C27193D137}" type="presOf" srcId="{97794118-8F4F-4738-8852-DDFC9DB1C895}" destId="{9089F33E-D820-4A97-B1CD-24BE7F9CEECD}" srcOrd="0" destOrd="0" presId="urn:microsoft.com/office/officeart/2005/8/layout/vList2"/>
    <dgm:cxn modelId="{6ABF43D9-56ED-44AC-84B0-1426A8332D5E}" type="presOf" srcId="{7B472D58-3CC3-4A79-9EC1-DD7CFAA31196}" destId="{3E53E86B-C015-4614-A8F3-3F4E4094C71F}" srcOrd="0" destOrd="1" presId="urn:microsoft.com/office/officeart/2005/8/layout/vList2"/>
    <dgm:cxn modelId="{80D50EE9-E0EC-4597-9F39-7551F8C4AAA3}" type="presParOf" srcId="{0C63E399-4AA3-4350-AC85-233DC2886E2D}" destId="{6BBDEDB6-403A-4822-B887-0407DB46BB9D}" srcOrd="0" destOrd="0" presId="urn:microsoft.com/office/officeart/2005/8/layout/vList2"/>
    <dgm:cxn modelId="{C925C015-2A69-46A6-ABDD-D85BD2268909}" type="presParOf" srcId="{0C63E399-4AA3-4350-AC85-233DC2886E2D}" destId="{3E53E86B-C015-4614-A8F3-3F4E4094C71F}" srcOrd="1" destOrd="0" presId="urn:microsoft.com/office/officeart/2005/8/layout/vList2"/>
    <dgm:cxn modelId="{7B73B09D-3241-4676-B8B6-923AF0BCCE9D}" type="presParOf" srcId="{0C63E399-4AA3-4350-AC85-233DC2886E2D}" destId="{AACBB68B-C143-42EC-B267-9B50F291A3F6}" srcOrd="2" destOrd="0" presId="urn:microsoft.com/office/officeart/2005/8/layout/vList2"/>
    <dgm:cxn modelId="{6FA735F3-A724-4C9A-AE34-4AD2817AEA03}" type="presParOf" srcId="{0C63E399-4AA3-4350-AC85-233DC2886E2D}" destId="{82B8B2B3-3361-4180-BEB5-13EEB6D0C0FB}" srcOrd="3" destOrd="0" presId="urn:microsoft.com/office/officeart/2005/8/layout/vList2"/>
    <dgm:cxn modelId="{68F6DABB-56A4-4786-AE85-4ABDCB5FF59F}" type="presParOf" srcId="{0C63E399-4AA3-4350-AC85-233DC2886E2D}" destId="{553E63B5-18C8-4501-A240-C0F159EF349B}" srcOrd="4" destOrd="0" presId="urn:microsoft.com/office/officeart/2005/8/layout/vList2"/>
    <dgm:cxn modelId="{0CC18C06-CA95-4EDF-9CB3-567E2998F286}" type="presParOf" srcId="{0C63E399-4AA3-4350-AC85-233DC2886E2D}" destId="{9089F33E-D820-4A97-B1CD-24BE7F9CEECD}" srcOrd="5" destOrd="0" presId="urn:microsoft.com/office/officeart/2005/8/layout/vList2"/>
    <dgm:cxn modelId="{E6FA7278-046A-4C1B-82A4-2F9334041E3B}" type="presParOf" srcId="{0C63E399-4AA3-4350-AC85-233DC2886E2D}" destId="{BD383C64-7EEF-4CE8-B0EC-EDCF038BAF45}" srcOrd="6" destOrd="0" presId="urn:microsoft.com/office/officeart/2005/8/layout/vList2"/>
    <dgm:cxn modelId="{AAD5B7D1-C63A-4D93-927B-25695C423D63}" type="presParOf" srcId="{0C63E399-4AA3-4350-AC85-233DC2886E2D}" destId="{920CEE5A-804E-496F-B63F-AA9BCC75455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4D2C3AE-CA23-4718-8221-513448A69965}"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en-US"/>
        </a:p>
      </dgm:t>
    </dgm:pt>
    <dgm:pt modelId="{DC2C8675-D60A-4778-ABB0-BC0171010BE1}">
      <dgm:prSet/>
      <dgm:spPr/>
      <dgm:t>
        <a:bodyPr/>
        <a:lstStyle/>
        <a:p>
          <a:pPr rtl="0"/>
          <a:r>
            <a:rPr lang="en-US" dirty="0" smtClean="0"/>
            <a:t>Shared data structures needs thread protection</a:t>
          </a:r>
          <a:endParaRPr lang="en-US" dirty="0"/>
        </a:p>
      </dgm:t>
    </dgm:pt>
    <dgm:pt modelId="{34B621F5-373E-4361-BB63-684DDED497D3}" type="parTrans" cxnId="{E8880AE6-1C20-45A8-BA6E-9637BF4239D4}">
      <dgm:prSet/>
      <dgm:spPr/>
      <dgm:t>
        <a:bodyPr/>
        <a:lstStyle/>
        <a:p>
          <a:endParaRPr lang="en-US"/>
        </a:p>
      </dgm:t>
    </dgm:pt>
    <dgm:pt modelId="{8948E69D-87C4-450C-9451-7D4E87C93019}" type="sibTrans" cxnId="{E8880AE6-1C20-45A8-BA6E-9637BF4239D4}">
      <dgm:prSet/>
      <dgm:spPr/>
      <dgm:t>
        <a:bodyPr/>
        <a:lstStyle/>
        <a:p>
          <a:endParaRPr lang="en-US"/>
        </a:p>
      </dgm:t>
    </dgm:pt>
    <dgm:pt modelId="{FB3003D9-9DD9-4526-870E-1A7BAD30547A}">
      <dgm:prSet/>
      <dgm:spPr/>
      <dgm:t>
        <a:bodyPr/>
        <a:lstStyle/>
        <a:p>
          <a:pPr rtl="0"/>
          <a:r>
            <a:rPr lang="en-US" dirty="0" smtClean="0"/>
            <a:t>Windows Kernel objects are expensive (mutex, event, …)</a:t>
          </a:r>
          <a:endParaRPr lang="en-US" dirty="0"/>
        </a:p>
      </dgm:t>
    </dgm:pt>
    <dgm:pt modelId="{39B9D24D-C516-4C46-B0C4-389F6B4E14FF}" type="parTrans" cxnId="{4256BBFB-3BE0-427A-BF3B-C783B83BDB25}">
      <dgm:prSet/>
      <dgm:spPr/>
      <dgm:t>
        <a:bodyPr/>
        <a:lstStyle/>
        <a:p>
          <a:endParaRPr lang="en-US"/>
        </a:p>
      </dgm:t>
    </dgm:pt>
    <dgm:pt modelId="{AC9AF121-1484-4817-8B77-718ADA5AE1F2}" type="sibTrans" cxnId="{4256BBFB-3BE0-427A-BF3B-C783B83BDB25}">
      <dgm:prSet/>
      <dgm:spPr/>
      <dgm:t>
        <a:bodyPr/>
        <a:lstStyle/>
        <a:p>
          <a:endParaRPr lang="en-US"/>
        </a:p>
      </dgm:t>
    </dgm:pt>
    <dgm:pt modelId="{D3227CCE-FFA0-4020-98C8-FFA6B5700DE5}">
      <dgm:prSet/>
      <dgm:spPr/>
      <dgm:t>
        <a:bodyPr/>
        <a:lstStyle/>
        <a:p>
          <a:pPr rtl="0"/>
          <a:r>
            <a:rPr lang="en-US" dirty="0" smtClean="0"/>
            <a:t>May be cheaper to “spin” then wait</a:t>
          </a:r>
          <a:endParaRPr lang="en-US" dirty="0"/>
        </a:p>
      </dgm:t>
    </dgm:pt>
    <dgm:pt modelId="{6D2130E6-42E7-404C-B8EF-97C7155C4530}" type="parTrans" cxnId="{07EB2CB8-E5C8-482E-9E2C-B40AC433EC2B}">
      <dgm:prSet/>
      <dgm:spPr/>
      <dgm:t>
        <a:bodyPr/>
        <a:lstStyle/>
        <a:p>
          <a:endParaRPr lang="en-US"/>
        </a:p>
      </dgm:t>
    </dgm:pt>
    <dgm:pt modelId="{A373724B-0E53-40DA-8885-DBFB5F075CD9}" type="sibTrans" cxnId="{07EB2CB8-E5C8-482E-9E2C-B40AC433EC2B}">
      <dgm:prSet/>
      <dgm:spPr/>
      <dgm:t>
        <a:bodyPr/>
        <a:lstStyle/>
        <a:p>
          <a:endParaRPr lang="en-US"/>
        </a:p>
      </dgm:t>
    </dgm:pt>
    <dgm:pt modelId="{C637C6AD-735C-4F0F-90B1-C6F6C7D365B3}">
      <dgm:prSet/>
      <dgm:spPr/>
      <dgm:t>
        <a:bodyPr/>
        <a:lstStyle/>
        <a:p>
          <a:pPr rtl="0"/>
          <a:r>
            <a:rPr lang="en-US" dirty="0" smtClean="0"/>
            <a:t>It has to be very fast (or you will kill the CPU)</a:t>
          </a:r>
          <a:endParaRPr lang="en-US" dirty="0"/>
        </a:p>
      </dgm:t>
    </dgm:pt>
    <dgm:pt modelId="{64E39601-FF50-46AE-BBDD-A96191022536}" type="parTrans" cxnId="{BBF25C58-C0DE-4553-BE3B-4A305E74C8B8}">
      <dgm:prSet/>
      <dgm:spPr/>
      <dgm:t>
        <a:bodyPr/>
        <a:lstStyle/>
        <a:p>
          <a:endParaRPr lang="en-US"/>
        </a:p>
      </dgm:t>
    </dgm:pt>
    <dgm:pt modelId="{4CEFF91A-4ACC-49F2-9DFF-D999B534DE5D}" type="sibTrans" cxnId="{BBF25C58-C0DE-4553-BE3B-4A305E74C8B8}">
      <dgm:prSet/>
      <dgm:spPr/>
      <dgm:t>
        <a:bodyPr/>
        <a:lstStyle/>
        <a:p>
          <a:endParaRPr lang="en-US"/>
        </a:p>
      </dgm:t>
    </dgm:pt>
    <dgm:pt modelId="{85328AE7-BC16-457B-89F7-9BAE9B5A723C}">
      <dgm:prSet/>
      <dgm:spPr/>
      <dgm:t>
        <a:bodyPr/>
        <a:lstStyle/>
        <a:p>
          <a:pPr rtl="0"/>
          <a:r>
            <a:rPr lang="en-US" dirty="0" smtClean="0"/>
            <a:t>SQL Server uses a bit or int to protect key shared data structures -Often a list</a:t>
          </a:r>
          <a:endParaRPr lang="en-US" dirty="0"/>
        </a:p>
      </dgm:t>
    </dgm:pt>
    <dgm:pt modelId="{C3674B07-701E-4C55-9174-717A359B9297}" type="parTrans" cxnId="{30DCCF1B-CADE-49AB-BE83-BF0662C24DFC}">
      <dgm:prSet/>
      <dgm:spPr/>
      <dgm:t>
        <a:bodyPr/>
        <a:lstStyle/>
        <a:p>
          <a:endParaRPr lang="en-US"/>
        </a:p>
      </dgm:t>
    </dgm:pt>
    <dgm:pt modelId="{FEDD664A-7CEC-4BE7-BAB8-381A4C48D4C6}" type="sibTrans" cxnId="{30DCCF1B-CADE-49AB-BE83-BF0662C24DFC}">
      <dgm:prSet/>
      <dgm:spPr/>
      <dgm:t>
        <a:bodyPr/>
        <a:lstStyle/>
        <a:p>
          <a:endParaRPr lang="en-US"/>
        </a:p>
      </dgm:t>
    </dgm:pt>
    <dgm:pt modelId="{CB67285F-EAA7-4D2D-B22C-D59F9529E40F}">
      <dgm:prSet/>
      <dgm:spPr/>
      <dgm:t>
        <a:bodyPr/>
        <a:lstStyle/>
        <a:p>
          <a:pPr rtl="0"/>
          <a:r>
            <a:rPr lang="en-US" dirty="0" smtClean="0"/>
            <a:t>I thought a latch does that?</a:t>
          </a:r>
          <a:endParaRPr lang="en-US" dirty="0"/>
        </a:p>
      </dgm:t>
    </dgm:pt>
    <dgm:pt modelId="{2B3AA3BA-1A82-4D28-BA47-D171C1286BDB}" type="parTrans" cxnId="{3DFFFED8-81A8-49C2-BF66-9F49ACE8CB3B}">
      <dgm:prSet/>
      <dgm:spPr/>
      <dgm:t>
        <a:bodyPr/>
        <a:lstStyle/>
        <a:p>
          <a:endParaRPr lang="en-US"/>
        </a:p>
      </dgm:t>
    </dgm:pt>
    <dgm:pt modelId="{C1D292BC-2B52-493E-9145-4155D2C6D44B}" type="sibTrans" cxnId="{3DFFFED8-81A8-49C2-BF66-9F49ACE8CB3B}">
      <dgm:prSet/>
      <dgm:spPr/>
      <dgm:t>
        <a:bodyPr/>
        <a:lstStyle/>
        <a:p>
          <a:endParaRPr lang="en-US"/>
        </a:p>
      </dgm:t>
    </dgm:pt>
    <dgm:pt modelId="{BF3216D3-FC1A-4926-A6DA-35EA17BB51B0}">
      <dgm:prSet/>
      <dgm:spPr/>
      <dgm:t>
        <a:bodyPr/>
        <a:lstStyle/>
        <a:p>
          <a:pPr rtl="0"/>
          <a:r>
            <a:rPr lang="en-US" dirty="0" smtClean="0"/>
            <a:t>Well it does. It protects a database page or other shared data structures</a:t>
          </a:r>
          <a:endParaRPr lang="en-US" dirty="0"/>
        </a:p>
      </dgm:t>
    </dgm:pt>
    <dgm:pt modelId="{925715C1-84E8-47CD-8CBC-CA2FBFD2AF98}" type="parTrans" cxnId="{B5CBFE0C-3D9D-45C4-B8AD-92B934DD5505}">
      <dgm:prSet/>
      <dgm:spPr/>
      <dgm:t>
        <a:bodyPr/>
        <a:lstStyle/>
        <a:p>
          <a:endParaRPr lang="en-US"/>
        </a:p>
      </dgm:t>
    </dgm:pt>
    <dgm:pt modelId="{920D6AB1-85AE-4F83-9544-70150DB90BE4}" type="sibTrans" cxnId="{B5CBFE0C-3D9D-45C4-B8AD-92B934DD5505}">
      <dgm:prSet/>
      <dgm:spPr/>
      <dgm:t>
        <a:bodyPr/>
        <a:lstStyle/>
        <a:p>
          <a:endParaRPr lang="en-US"/>
        </a:p>
      </dgm:t>
    </dgm:pt>
    <dgm:pt modelId="{9C1F5E1B-87E6-41DD-8FA4-CE4E56DB0C44}">
      <dgm:prSet/>
      <dgm:spPr/>
      <dgm:t>
        <a:bodyPr/>
        <a:lstStyle/>
        <a:p>
          <a:pPr rtl="0"/>
          <a:r>
            <a:rPr lang="en-US" b="1" dirty="0" smtClean="0"/>
            <a:t>And</a:t>
          </a:r>
          <a:r>
            <a:rPr lang="en-US" dirty="0" smtClean="0"/>
            <a:t> even some of the latch class members need synch</a:t>
          </a:r>
          <a:endParaRPr lang="en-US" dirty="0"/>
        </a:p>
      </dgm:t>
    </dgm:pt>
    <dgm:pt modelId="{AE6B6E18-41CF-4ADE-B2D1-F05990F27DED}" type="parTrans" cxnId="{ABE2CCA8-F4D5-46F3-9F88-BE6171EC9F9C}">
      <dgm:prSet/>
      <dgm:spPr/>
      <dgm:t>
        <a:bodyPr/>
        <a:lstStyle/>
        <a:p>
          <a:endParaRPr lang="en-US"/>
        </a:p>
      </dgm:t>
    </dgm:pt>
    <dgm:pt modelId="{D7A093CB-6908-4C64-9252-73C3935B31AD}" type="sibTrans" cxnId="{ABE2CCA8-F4D5-46F3-9F88-BE6171EC9F9C}">
      <dgm:prSet/>
      <dgm:spPr/>
      <dgm:t>
        <a:bodyPr/>
        <a:lstStyle/>
        <a:p>
          <a:endParaRPr lang="en-US"/>
        </a:p>
      </dgm:t>
    </dgm:pt>
    <dgm:pt modelId="{4CBF9CBC-F2B2-4275-92E1-BE8CE9076570}">
      <dgm:prSet/>
      <dgm:spPr/>
      <dgm:t>
        <a:bodyPr/>
        <a:lstStyle/>
        <a:p>
          <a:pPr rtl="0"/>
          <a:r>
            <a:rPr lang="en-US" dirty="0" smtClean="0"/>
            <a:t>No waiters list or compat matrix. You either spin or you don’t</a:t>
          </a:r>
          <a:endParaRPr lang="en-US" dirty="0"/>
        </a:p>
      </dgm:t>
    </dgm:pt>
    <dgm:pt modelId="{594C6387-19B6-49FA-8942-49754D2C99BC}" type="parTrans" cxnId="{0DD0E6DC-0D4F-4FE3-87C6-37C203FB7206}">
      <dgm:prSet/>
      <dgm:spPr/>
      <dgm:t>
        <a:bodyPr/>
        <a:lstStyle/>
        <a:p>
          <a:endParaRPr lang="en-US"/>
        </a:p>
      </dgm:t>
    </dgm:pt>
    <dgm:pt modelId="{7931D5EB-1F57-41F4-81CA-84804AD89B46}" type="sibTrans" cxnId="{0DD0E6DC-0D4F-4FE3-87C6-37C203FB7206}">
      <dgm:prSet/>
      <dgm:spPr/>
      <dgm:t>
        <a:bodyPr/>
        <a:lstStyle/>
        <a:p>
          <a:endParaRPr lang="en-US"/>
        </a:p>
      </dgm:t>
    </dgm:pt>
    <dgm:pt modelId="{53C2B06F-54E5-4A78-83F7-9B8509C5DEF7}">
      <dgm:prSet/>
      <dgm:spPr/>
      <dgm:t>
        <a:bodyPr/>
        <a:lstStyle/>
        <a:p>
          <a:pPr rtl="0"/>
          <a:r>
            <a:rPr lang="en-US" dirty="0" smtClean="0"/>
            <a:t>What do I mean by spin?</a:t>
          </a:r>
          <a:endParaRPr lang="en-US" dirty="0"/>
        </a:p>
      </dgm:t>
    </dgm:pt>
    <dgm:pt modelId="{868C5B44-52A6-477D-83A8-4F8B885A82EB}" type="parTrans" cxnId="{B7A81517-CD1E-490B-B9A7-0812F38353BA}">
      <dgm:prSet/>
      <dgm:spPr/>
      <dgm:t>
        <a:bodyPr/>
        <a:lstStyle/>
        <a:p>
          <a:endParaRPr lang="en-US"/>
        </a:p>
      </dgm:t>
    </dgm:pt>
    <dgm:pt modelId="{9427866A-5969-4C62-9166-075F615B087D}" type="sibTrans" cxnId="{B7A81517-CD1E-490B-B9A7-0812F38353BA}">
      <dgm:prSet/>
      <dgm:spPr/>
      <dgm:t>
        <a:bodyPr/>
        <a:lstStyle/>
        <a:p>
          <a:endParaRPr lang="en-US"/>
        </a:p>
      </dgm:t>
    </dgm:pt>
    <dgm:pt modelId="{085D3727-F663-47EC-B840-43E62FAF7372}">
      <dgm:prSet/>
      <dgm:spPr/>
      <dgm:t>
        <a:bodyPr/>
        <a:lstStyle/>
        <a:p>
          <a:pPr rtl="0"/>
          <a:r>
            <a:rPr lang="en-US" dirty="0" smtClean="0"/>
            <a:t>Can I see these?</a:t>
          </a:r>
          <a:endParaRPr lang="en-US" dirty="0"/>
        </a:p>
      </dgm:t>
    </dgm:pt>
    <dgm:pt modelId="{59E035AF-DB6C-478B-851A-F7906B392E71}" type="parTrans" cxnId="{AE45DDB0-95FD-4985-A035-52770E44A27E}">
      <dgm:prSet/>
      <dgm:spPr/>
      <dgm:t>
        <a:bodyPr/>
        <a:lstStyle/>
        <a:p>
          <a:endParaRPr lang="en-US"/>
        </a:p>
      </dgm:t>
    </dgm:pt>
    <dgm:pt modelId="{CC660C88-1D92-4B10-97E0-82446E4AFFB5}" type="sibTrans" cxnId="{AE45DDB0-95FD-4985-A035-52770E44A27E}">
      <dgm:prSet/>
      <dgm:spPr/>
      <dgm:t>
        <a:bodyPr/>
        <a:lstStyle/>
        <a:p>
          <a:endParaRPr lang="en-US"/>
        </a:p>
      </dgm:t>
    </dgm:pt>
    <dgm:pt modelId="{6A02F435-85BF-4249-B99F-74F6A514B403}">
      <dgm:prSet/>
      <dgm:spPr/>
      <dgm:t>
        <a:bodyPr/>
        <a:lstStyle/>
        <a:p>
          <a:pPr rtl="0"/>
          <a:r>
            <a:rPr lang="en-US" dirty="0" smtClean="0"/>
            <a:t>sys.dm_os_spinlock_stats</a:t>
          </a:r>
          <a:endParaRPr lang="en-US" dirty="0"/>
        </a:p>
      </dgm:t>
    </dgm:pt>
    <dgm:pt modelId="{E9904740-8A86-40D2-AF01-5FE58326ABC9}" type="parTrans" cxnId="{A134735C-E0C3-4C47-9612-A1D08DF7BBD6}">
      <dgm:prSet/>
      <dgm:spPr/>
      <dgm:t>
        <a:bodyPr/>
        <a:lstStyle/>
        <a:p>
          <a:endParaRPr lang="en-US"/>
        </a:p>
      </dgm:t>
    </dgm:pt>
    <dgm:pt modelId="{251BDAF6-DD02-473B-B453-896857E2C12E}" type="sibTrans" cxnId="{A134735C-E0C3-4C47-9612-A1D08DF7BBD6}">
      <dgm:prSet/>
      <dgm:spPr/>
      <dgm:t>
        <a:bodyPr/>
        <a:lstStyle/>
        <a:p>
          <a:endParaRPr lang="en-US"/>
        </a:p>
      </dgm:t>
    </dgm:pt>
    <dgm:pt modelId="{446CF970-3D78-4540-92FA-9EC257869848}">
      <dgm:prSet/>
      <dgm:spPr/>
      <dgm:t>
        <a:bodyPr/>
        <a:lstStyle/>
        <a:p>
          <a:pPr rtl="0"/>
          <a:r>
            <a:rPr lang="en-US" dirty="0" smtClean="0"/>
            <a:t>We do use names to help figure out where they are used</a:t>
          </a:r>
          <a:endParaRPr lang="en-US" dirty="0"/>
        </a:p>
      </dgm:t>
    </dgm:pt>
    <dgm:pt modelId="{EB4E5146-81C9-4867-81EE-22C85FEB6ACD}" type="parTrans" cxnId="{4E889D02-B609-4A79-9E90-81C1C9EEA0EE}">
      <dgm:prSet/>
      <dgm:spPr/>
      <dgm:t>
        <a:bodyPr/>
        <a:lstStyle/>
        <a:p>
          <a:endParaRPr lang="en-US"/>
        </a:p>
      </dgm:t>
    </dgm:pt>
    <dgm:pt modelId="{9D3ACCA1-EE6A-45FD-AF53-A5CC7152EF6C}" type="sibTrans" cxnId="{4E889D02-B609-4A79-9E90-81C1C9EEA0EE}">
      <dgm:prSet/>
      <dgm:spPr/>
      <dgm:t>
        <a:bodyPr/>
        <a:lstStyle/>
        <a:p>
          <a:endParaRPr lang="en-US"/>
        </a:p>
      </dgm:t>
    </dgm:pt>
    <dgm:pt modelId="{7E2D1526-5B61-412A-A6CF-C8F6D3B59C25}">
      <dgm:prSet/>
      <dgm:spPr/>
      <dgm:t>
        <a:bodyPr/>
        <a:lstStyle/>
        <a:p>
          <a:pPr rtl="0"/>
          <a:r>
            <a:rPr lang="en-US" dirty="0" smtClean="0"/>
            <a:t>But.. MUTEX is a common one used generically. Most famous is TOKENPERM store cache</a:t>
          </a:r>
          <a:endParaRPr lang="en-US" dirty="0"/>
        </a:p>
      </dgm:t>
    </dgm:pt>
    <dgm:pt modelId="{9D675B47-5AA7-49A6-A625-C5344B5EEB08}" type="parTrans" cxnId="{C483C423-AF2D-4970-AA73-CF591D87C7A5}">
      <dgm:prSet/>
      <dgm:spPr/>
      <dgm:t>
        <a:bodyPr/>
        <a:lstStyle/>
        <a:p>
          <a:endParaRPr lang="en-US"/>
        </a:p>
      </dgm:t>
    </dgm:pt>
    <dgm:pt modelId="{FFB22681-B994-455B-8179-7A8E54DB94C1}" type="sibTrans" cxnId="{C483C423-AF2D-4970-AA73-CF591D87C7A5}">
      <dgm:prSet/>
      <dgm:spPr/>
      <dgm:t>
        <a:bodyPr/>
        <a:lstStyle/>
        <a:p>
          <a:endParaRPr lang="en-US"/>
        </a:p>
      </dgm:t>
    </dgm:pt>
    <dgm:pt modelId="{C48832CF-30C6-477E-8CF7-BC9D314D41B6}">
      <dgm:prSet/>
      <dgm:spPr/>
      <dgm:t>
        <a:bodyPr/>
        <a:lstStyle/>
        <a:p>
          <a:pPr rtl="0"/>
          <a:r>
            <a:rPr lang="en-US" dirty="0" smtClean="0"/>
            <a:t>But it has some “structure” such as compatibility and waiter lists and uses a Windows kernel object to wait</a:t>
          </a:r>
          <a:endParaRPr lang="en-US" dirty="0"/>
        </a:p>
      </dgm:t>
    </dgm:pt>
    <dgm:pt modelId="{970C4672-7334-43D0-AEDF-A7767612D8BF}" type="parTrans" cxnId="{02E1C35D-3950-40EF-8792-BAF4A5DE50B6}">
      <dgm:prSet/>
      <dgm:spPr/>
      <dgm:t>
        <a:bodyPr/>
        <a:lstStyle/>
        <a:p>
          <a:endParaRPr lang="en-US"/>
        </a:p>
      </dgm:t>
    </dgm:pt>
    <dgm:pt modelId="{17655F44-549E-448F-B206-18F7B28867CF}" type="sibTrans" cxnId="{02E1C35D-3950-40EF-8792-BAF4A5DE50B6}">
      <dgm:prSet/>
      <dgm:spPr/>
      <dgm:t>
        <a:bodyPr/>
        <a:lstStyle/>
        <a:p>
          <a:endParaRPr lang="en-US"/>
        </a:p>
      </dgm:t>
    </dgm:pt>
    <dgm:pt modelId="{15066467-061F-4B2E-8F0D-1F6C6B3A0789}" type="pres">
      <dgm:prSet presAssocID="{14D2C3AE-CA23-4718-8221-513448A69965}" presName="linear" presStyleCnt="0">
        <dgm:presLayoutVars>
          <dgm:animLvl val="lvl"/>
          <dgm:resizeHandles val="exact"/>
        </dgm:presLayoutVars>
      </dgm:prSet>
      <dgm:spPr/>
      <dgm:t>
        <a:bodyPr/>
        <a:lstStyle/>
        <a:p>
          <a:endParaRPr lang="en-US"/>
        </a:p>
      </dgm:t>
    </dgm:pt>
    <dgm:pt modelId="{ACCD4D35-590B-4C1C-B8E6-28C662092448}" type="pres">
      <dgm:prSet presAssocID="{DC2C8675-D60A-4778-ABB0-BC0171010BE1}" presName="parentText" presStyleLbl="node1" presStyleIdx="0" presStyleCnt="5">
        <dgm:presLayoutVars>
          <dgm:chMax val="0"/>
          <dgm:bulletEnabled val="1"/>
        </dgm:presLayoutVars>
      </dgm:prSet>
      <dgm:spPr/>
      <dgm:t>
        <a:bodyPr/>
        <a:lstStyle/>
        <a:p>
          <a:endParaRPr lang="en-US"/>
        </a:p>
      </dgm:t>
    </dgm:pt>
    <dgm:pt modelId="{C0F42668-2D04-4B84-BEA1-43E899B1E16A}" type="pres">
      <dgm:prSet presAssocID="{DC2C8675-D60A-4778-ABB0-BC0171010BE1}" presName="childText" presStyleLbl="revTx" presStyleIdx="0" presStyleCnt="3">
        <dgm:presLayoutVars>
          <dgm:bulletEnabled val="1"/>
        </dgm:presLayoutVars>
      </dgm:prSet>
      <dgm:spPr/>
      <dgm:t>
        <a:bodyPr/>
        <a:lstStyle/>
        <a:p>
          <a:endParaRPr lang="en-US"/>
        </a:p>
      </dgm:t>
    </dgm:pt>
    <dgm:pt modelId="{A299BAA1-2072-4A69-99A3-30D0FF2EDD83}" type="pres">
      <dgm:prSet presAssocID="{CB67285F-EAA7-4D2D-B22C-D59F9529E40F}" presName="parentText" presStyleLbl="node1" presStyleIdx="1" presStyleCnt="5">
        <dgm:presLayoutVars>
          <dgm:chMax val="0"/>
          <dgm:bulletEnabled val="1"/>
        </dgm:presLayoutVars>
      </dgm:prSet>
      <dgm:spPr/>
      <dgm:t>
        <a:bodyPr/>
        <a:lstStyle/>
        <a:p>
          <a:endParaRPr lang="en-US"/>
        </a:p>
      </dgm:t>
    </dgm:pt>
    <dgm:pt modelId="{78A22C13-8C49-4C98-B6C0-66C28A8ADDCA}" type="pres">
      <dgm:prSet presAssocID="{CB67285F-EAA7-4D2D-B22C-D59F9529E40F}" presName="childText" presStyleLbl="revTx" presStyleIdx="1" presStyleCnt="3">
        <dgm:presLayoutVars>
          <dgm:bulletEnabled val="1"/>
        </dgm:presLayoutVars>
      </dgm:prSet>
      <dgm:spPr/>
      <dgm:t>
        <a:bodyPr/>
        <a:lstStyle/>
        <a:p>
          <a:endParaRPr lang="en-US"/>
        </a:p>
      </dgm:t>
    </dgm:pt>
    <dgm:pt modelId="{D2FA6781-F1F6-4BD3-96CF-81E81E0D34B0}" type="pres">
      <dgm:prSet presAssocID="{4CBF9CBC-F2B2-4275-92E1-BE8CE9076570}" presName="parentText" presStyleLbl="node1" presStyleIdx="2" presStyleCnt="5">
        <dgm:presLayoutVars>
          <dgm:chMax val="0"/>
          <dgm:bulletEnabled val="1"/>
        </dgm:presLayoutVars>
      </dgm:prSet>
      <dgm:spPr/>
      <dgm:t>
        <a:bodyPr/>
        <a:lstStyle/>
        <a:p>
          <a:endParaRPr lang="en-US"/>
        </a:p>
      </dgm:t>
    </dgm:pt>
    <dgm:pt modelId="{5B7E9A7E-AF3F-4D5F-8C55-827E18B329DC}" type="pres">
      <dgm:prSet presAssocID="{7931D5EB-1F57-41F4-81CA-84804AD89B46}" presName="spacer" presStyleCnt="0"/>
      <dgm:spPr/>
      <dgm:t>
        <a:bodyPr/>
        <a:lstStyle/>
        <a:p>
          <a:endParaRPr lang="en-US"/>
        </a:p>
      </dgm:t>
    </dgm:pt>
    <dgm:pt modelId="{ACE2E1B3-0956-4815-9B02-11984AF73223}" type="pres">
      <dgm:prSet presAssocID="{53C2B06F-54E5-4A78-83F7-9B8509C5DEF7}" presName="parentText" presStyleLbl="node1" presStyleIdx="3" presStyleCnt="5">
        <dgm:presLayoutVars>
          <dgm:chMax val="0"/>
          <dgm:bulletEnabled val="1"/>
        </dgm:presLayoutVars>
      </dgm:prSet>
      <dgm:spPr/>
      <dgm:t>
        <a:bodyPr/>
        <a:lstStyle/>
        <a:p>
          <a:endParaRPr lang="en-US"/>
        </a:p>
      </dgm:t>
    </dgm:pt>
    <dgm:pt modelId="{831D4926-0139-4488-8904-3D475141BC2F}" type="pres">
      <dgm:prSet presAssocID="{9427866A-5969-4C62-9166-075F615B087D}" presName="spacer" presStyleCnt="0"/>
      <dgm:spPr/>
      <dgm:t>
        <a:bodyPr/>
        <a:lstStyle/>
        <a:p>
          <a:endParaRPr lang="en-US"/>
        </a:p>
      </dgm:t>
    </dgm:pt>
    <dgm:pt modelId="{AA4A3971-8F24-400D-BCA3-C78F90ED969F}" type="pres">
      <dgm:prSet presAssocID="{085D3727-F663-47EC-B840-43E62FAF7372}" presName="parentText" presStyleLbl="node1" presStyleIdx="4" presStyleCnt="5">
        <dgm:presLayoutVars>
          <dgm:chMax val="0"/>
          <dgm:bulletEnabled val="1"/>
        </dgm:presLayoutVars>
      </dgm:prSet>
      <dgm:spPr/>
      <dgm:t>
        <a:bodyPr/>
        <a:lstStyle/>
        <a:p>
          <a:endParaRPr lang="en-US"/>
        </a:p>
      </dgm:t>
    </dgm:pt>
    <dgm:pt modelId="{050858A0-DD1F-423E-8E36-73B787BC7CAE}" type="pres">
      <dgm:prSet presAssocID="{085D3727-F663-47EC-B840-43E62FAF7372}" presName="childText" presStyleLbl="revTx" presStyleIdx="2" presStyleCnt="3">
        <dgm:presLayoutVars>
          <dgm:bulletEnabled val="1"/>
        </dgm:presLayoutVars>
      </dgm:prSet>
      <dgm:spPr/>
      <dgm:t>
        <a:bodyPr/>
        <a:lstStyle/>
        <a:p>
          <a:endParaRPr lang="en-US"/>
        </a:p>
      </dgm:t>
    </dgm:pt>
  </dgm:ptLst>
  <dgm:cxnLst>
    <dgm:cxn modelId="{B7A81517-CD1E-490B-B9A7-0812F38353BA}" srcId="{14D2C3AE-CA23-4718-8221-513448A69965}" destId="{53C2B06F-54E5-4A78-83F7-9B8509C5DEF7}" srcOrd="3" destOrd="0" parTransId="{868C5B44-52A6-477D-83A8-4F8B885A82EB}" sibTransId="{9427866A-5969-4C62-9166-075F615B087D}"/>
    <dgm:cxn modelId="{66F51A42-1742-4243-9E3A-ABEF15B63EDA}" type="presOf" srcId="{14D2C3AE-CA23-4718-8221-513448A69965}" destId="{15066467-061F-4B2E-8F0D-1F6C6B3A0789}" srcOrd="0" destOrd="0" presId="urn:microsoft.com/office/officeart/2005/8/layout/vList2"/>
    <dgm:cxn modelId="{22660DC7-8FD7-49C2-83D5-176B28667F71}" type="presOf" srcId="{4CBF9CBC-F2B2-4275-92E1-BE8CE9076570}" destId="{D2FA6781-F1F6-4BD3-96CF-81E81E0D34B0}" srcOrd="0" destOrd="0" presId="urn:microsoft.com/office/officeart/2005/8/layout/vList2"/>
    <dgm:cxn modelId="{5FA9A09A-E672-440B-BE22-89375D91D881}" type="presOf" srcId="{6A02F435-85BF-4249-B99F-74F6A514B403}" destId="{050858A0-DD1F-423E-8E36-73B787BC7CAE}" srcOrd="0" destOrd="0" presId="urn:microsoft.com/office/officeart/2005/8/layout/vList2"/>
    <dgm:cxn modelId="{AA32214E-38E0-46AB-818C-8140863F3055}" type="presOf" srcId="{C637C6AD-735C-4F0F-90B1-C6F6C7D365B3}" destId="{C0F42668-2D04-4B84-BEA1-43E899B1E16A}" srcOrd="0" destOrd="2" presId="urn:microsoft.com/office/officeart/2005/8/layout/vList2"/>
    <dgm:cxn modelId="{544C465B-3B27-4346-B4F4-9ADB2797F330}" type="presOf" srcId="{FB3003D9-9DD9-4526-870E-1A7BAD30547A}" destId="{C0F42668-2D04-4B84-BEA1-43E899B1E16A}" srcOrd="0" destOrd="0" presId="urn:microsoft.com/office/officeart/2005/8/layout/vList2"/>
    <dgm:cxn modelId="{0DD0E6DC-0D4F-4FE3-87C6-37C203FB7206}" srcId="{14D2C3AE-CA23-4718-8221-513448A69965}" destId="{4CBF9CBC-F2B2-4275-92E1-BE8CE9076570}" srcOrd="2" destOrd="0" parTransId="{594C6387-19B6-49FA-8942-49754D2C99BC}" sibTransId="{7931D5EB-1F57-41F4-81CA-84804AD89B46}"/>
    <dgm:cxn modelId="{B5C5DDAB-CA6B-4ECD-8FEB-6C6A52E57BB3}" type="presOf" srcId="{DC2C8675-D60A-4778-ABB0-BC0171010BE1}" destId="{ACCD4D35-590B-4C1C-B8E6-28C662092448}" srcOrd="0" destOrd="0" presId="urn:microsoft.com/office/officeart/2005/8/layout/vList2"/>
    <dgm:cxn modelId="{E8880AE6-1C20-45A8-BA6E-9637BF4239D4}" srcId="{14D2C3AE-CA23-4718-8221-513448A69965}" destId="{DC2C8675-D60A-4778-ABB0-BC0171010BE1}" srcOrd="0" destOrd="0" parTransId="{34B621F5-373E-4361-BB63-684DDED497D3}" sibTransId="{8948E69D-87C4-450C-9451-7D4E87C93019}"/>
    <dgm:cxn modelId="{EC42F13B-3789-4528-9AA2-44D27574D703}" type="presOf" srcId="{BF3216D3-FC1A-4926-A6DA-35EA17BB51B0}" destId="{78A22C13-8C49-4C98-B6C0-66C28A8ADDCA}" srcOrd="0" destOrd="0" presId="urn:microsoft.com/office/officeart/2005/8/layout/vList2"/>
    <dgm:cxn modelId="{328288A9-0F09-463D-9774-CDF399856173}" type="presOf" srcId="{9C1F5E1B-87E6-41DD-8FA4-CE4E56DB0C44}" destId="{78A22C13-8C49-4C98-B6C0-66C28A8ADDCA}" srcOrd="0" destOrd="2" presId="urn:microsoft.com/office/officeart/2005/8/layout/vList2"/>
    <dgm:cxn modelId="{C483C423-AF2D-4970-AA73-CF591D87C7A5}" srcId="{085D3727-F663-47EC-B840-43E62FAF7372}" destId="{7E2D1526-5B61-412A-A6CF-C8F6D3B59C25}" srcOrd="2" destOrd="0" parTransId="{9D675B47-5AA7-49A6-A625-C5344B5EEB08}" sibTransId="{FFB22681-B994-455B-8179-7A8E54DB94C1}"/>
    <dgm:cxn modelId="{BBF25C58-C0DE-4553-BE3B-4A305E74C8B8}" srcId="{DC2C8675-D60A-4778-ABB0-BC0171010BE1}" destId="{C637C6AD-735C-4F0F-90B1-C6F6C7D365B3}" srcOrd="2" destOrd="0" parTransId="{64E39601-FF50-46AE-BBDD-A96191022536}" sibTransId="{4CEFF91A-4ACC-49F2-9DFF-D999B534DE5D}"/>
    <dgm:cxn modelId="{CA702796-F26E-49AA-ABB5-433113364F15}" type="presOf" srcId="{446CF970-3D78-4540-92FA-9EC257869848}" destId="{050858A0-DD1F-423E-8E36-73B787BC7CAE}" srcOrd="0" destOrd="1" presId="urn:microsoft.com/office/officeart/2005/8/layout/vList2"/>
    <dgm:cxn modelId="{57A11B2A-9574-4232-A923-1A49BC1A0582}" type="presOf" srcId="{7E2D1526-5B61-412A-A6CF-C8F6D3B59C25}" destId="{050858A0-DD1F-423E-8E36-73B787BC7CAE}" srcOrd="0" destOrd="2" presId="urn:microsoft.com/office/officeart/2005/8/layout/vList2"/>
    <dgm:cxn modelId="{30DCCF1B-CADE-49AB-BE83-BF0662C24DFC}" srcId="{DC2C8675-D60A-4778-ABB0-BC0171010BE1}" destId="{85328AE7-BC16-457B-89F7-9BAE9B5A723C}" srcOrd="3" destOrd="0" parTransId="{C3674B07-701E-4C55-9174-717A359B9297}" sibTransId="{FEDD664A-7CEC-4BE7-BAB8-381A4C48D4C6}"/>
    <dgm:cxn modelId="{3DFFFED8-81A8-49C2-BF66-9F49ACE8CB3B}" srcId="{14D2C3AE-CA23-4718-8221-513448A69965}" destId="{CB67285F-EAA7-4D2D-B22C-D59F9529E40F}" srcOrd="1" destOrd="0" parTransId="{2B3AA3BA-1A82-4D28-BA47-D171C1286BDB}" sibTransId="{C1D292BC-2B52-493E-9145-4155D2C6D44B}"/>
    <dgm:cxn modelId="{57839A76-4B7F-42C2-9479-8B6A3071839F}" type="presOf" srcId="{CB67285F-EAA7-4D2D-B22C-D59F9529E40F}" destId="{A299BAA1-2072-4A69-99A3-30D0FF2EDD83}" srcOrd="0" destOrd="0" presId="urn:microsoft.com/office/officeart/2005/8/layout/vList2"/>
    <dgm:cxn modelId="{1B9B7BFF-D77F-4C08-8DAD-75C8069A1737}" type="presOf" srcId="{C48832CF-30C6-477E-8CF7-BC9D314D41B6}" destId="{78A22C13-8C49-4C98-B6C0-66C28A8ADDCA}" srcOrd="0" destOrd="1" presId="urn:microsoft.com/office/officeart/2005/8/layout/vList2"/>
    <dgm:cxn modelId="{ABE2CCA8-F4D5-46F3-9F88-BE6171EC9F9C}" srcId="{CB67285F-EAA7-4D2D-B22C-D59F9529E40F}" destId="{9C1F5E1B-87E6-41DD-8FA4-CE4E56DB0C44}" srcOrd="2" destOrd="0" parTransId="{AE6B6E18-41CF-4ADE-B2D1-F05990F27DED}" sibTransId="{D7A093CB-6908-4C64-9252-73C3935B31AD}"/>
    <dgm:cxn modelId="{02E1C35D-3950-40EF-8792-BAF4A5DE50B6}" srcId="{CB67285F-EAA7-4D2D-B22C-D59F9529E40F}" destId="{C48832CF-30C6-477E-8CF7-BC9D314D41B6}" srcOrd="1" destOrd="0" parTransId="{970C4672-7334-43D0-AEDF-A7767612D8BF}" sibTransId="{17655F44-549E-448F-B206-18F7B28867CF}"/>
    <dgm:cxn modelId="{B5CBFE0C-3D9D-45C4-B8AD-92B934DD5505}" srcId="{CB67285F-EAA7-4D2D-B22C-D59F9529E40F}" destId="{BF3216D3-FC1A-4926-A6DA-35EA17BB51B0}" srcOrd="0" destOrd="0" parTransId="{925715C1-84E8-47CD-8CBC-CA2FBFD2AF98}" sibTransId="{920D6AB1-85AE-4F83-9544-70150DB90BE4}"/>
    <dgm:cxn modelId="{A134735C-E0C3-4C47-9612-A1D08DF7BBD6}" srcId="{085D3727-F663-47EC-B840-43E62FAF7372}" destId="{6A02F435-85BF-4249-B99F-74F6A514B403}" srcOrd="0" destOrd="0" parTransId="{E9904740-8A86-40D2-AF01-5FE58326ABC9}" sibTransId="{251BDAF6-DD02-473B-B453-896857E2C12E}"/>
    <dgm:cxn modelId="{355D8128-462D-4DB6-B55F-B44899C43B06}" type="presOf" srcId="{085D3727-F663-47EC-B840-43E62FAF7372}" destId="{AA4A3971-8F24-400D-BCA3-C78F90ED969F}" srcOrd="0" destOrd="0" presId="urn:microsoft.com/office/officeart/2005/8/layout/vList2"/>
    <dgm:cxn modelId="{70A2CF32-EFFA-4376-929F-08FF3236481A}" type="presOf" srcId="{D3227CCE-FFA0-4020-98C8-FFA6B5700DE5}" destId="{C0F42668-2D04-4B84-BEA1-43E899B1E16A}" srcOrd="0" destOrd="1" presId="urn:microsoft.com/office/officeart/2005/8/layout/vList2"/>
    <dgm:cxn modelId="{07EB2CB8-E5C8-482E-9E2C-B40AC433EC2B}" srcId="{DC2C8675-D60A-4778-ABB0-BC0171010BE1}" destId="{D3227CCE-FFA0-4020-98C8-FFA6B5700DE5}" srcOrd="1" destOrd="0" parTransId="{6D2130E6-42E7-404C-B8EF-97C7155C4530}" sibTransId="{A373724B-0E53-40DA-8885-DBFB5F075CD9}"/>
    <dgm:cxn modelId="{3C4DF637-CB4B-4548-A821-9AFD471317B0}" type="presOf" srcId="{85328AE7-BC16-457B-89F7-9BAE9B5A723C}" destId="{C0F42668-2D04-4B84-BEA1-43E899B1E16A}" srcOrd="0" destOrd="3" presId="urn:microsoft.com/office/officeart/2005/8/layout/vList2"/>
    <dgm:cxn modelId="{4256BBFB-3BE0-427A-BF3B-C783B83BDB25}" srcId="{DC2C8675-D60A-4778-ABB0-BC0171010BE1}" destId="{FB3003D9-9DD9-4526-870E-1A7BAD30547A}" srcOrd="0" destOrd="0" parTransId="{39B9D24D-C516-4C46-B0C4-389F6B4E14FF}" sibTransId="{AC9AF121-1484-4817-8B77-718ADA5AE1F2}"/>
    <dgm:cxn modelId="{AE45DDB0-95FD-4985-A035-52770E44A27E}" srcId="{14D2C3AE-CA23-4718-8221-513448A69965}" destId="{085D3727-F663-47EC-B840-43E62FAF7372}" srcOrd="4" destOrd="0" parTransId="{59E035AF-DB6C-478B-851A-F7906B392E71}" sibTransId="{CC660C88-1D92-4B10-97E0-82446E4AFFB5}"/>
    <dgm:cxn modelId="{4E889D02-B609-4A79-9E90-81C1C9EEA0EE}" srcId="{085D3727-F663-47EC-B840-43E62FAF7372}" destId="{446CF970-3D78-4540-92FA-9EC257869848}" srcOrd="1" destOrd="0" parTransId="{EB4E5146-81C9-4867-81EE-22C85FEB6ACD}" sibTransId="{9D3ACCA1-EE6A-45FD-AF53-A5CC7152EF6C}"/>
    <dgm:cxn modelId="{2D05807A-440A-4E22-967D-B9A612F9FEBB}" type="presOf" srcId="{53C2B06F-54E5-4A78-83F7-9B8509C5DEF7}" destId="{ACE2E1B3-0956-4815-9B02-11984AF73223}" srcOrd="0" destOrd="0" presId="urn:microsoft.com/office/officeart/2005/8/layout/vList2"/>
    <dgm:cxn modelId="{F65B4DF5-F513-49E5-83C0-0F6C2D5C3E77}" type="presParOf" srcId="{15066467-061F-4B2E-8F0D-1F6C6B3A0789}" destId="{ACCD4D35-590B-4C1C-B8E6-28C662092448}" srcOrd="0" destOrd="0" presId="urn:microsoft.com/office/officeart/2005/8/layout/vList2"/>
    <dgm:cxn modelId="{E4ED4447-FA7A-40B7-939B-EB7B2EDB2655}" type="presParOf" srcId="{15066467-061F-4B2E-8F0D-1F6C6B3A0789}" destId="{C0F42668-2D04-4B84-BEA1-43E899B1E16A}" srcOrd="1" destOrd="0" presId="urn:microsoft.com/office/officeart/2005/8/layout/vList2"/>
    <dgm:cxn modelId="{88DB5F57-205F-46E1-9097-64EC5125FAA6}" type="presParOf" srcId="{15066467-061F-4B2E-8F0D-1F6C6B3A0789}" destId="{A299BAA1-2072-4A69-99A3-30D0FF2EDD83}" srcOrd="2" destOrd="0" presId="urn:microsoft.com/office/officeart/2005/8/layout/vList2"/>
    <dgm:cxn modelId="{D9B759CF-4B27-43CE-AF1A-356B30CE474C}" type="presParOf" srcId="{15066467-061F-4B2E-8F0D-1F6C6B3A0789}" destId="{78A22C13-8C49-4C98-B6C0-66C28A8ADDCA}" srcOrd="3" destOrd="0" presId="urn:microsoft.com/office/officeart/2005/8/layout/vList2"/>
    <dgm:cxn modelId="{58B77ACC-9A28-4CB1-8349-0529FBB3F97B}" type="presParOf" srcId="{15066467-061F-4B2E-8F0D-1F6C6B3A0789}" destId="{D2FA6781-F1F6-4BD3-96CF-81E81E0D34B0}" srcOrd="4" destOrd="0" presId="urn:microsoft.com/office/officeart/2005/8/layout/vList2"/>
    <dgm:cxn modelId="{79497BA4-008A-41BC-A508-B46A4117B2A9}" type="presParOf" srcId="{15066467-061F-4B2E-8F0D-1F6C6B3A0789}" destId="{5B7E9A7E-AF3F-4D5F-8C55-827E18B329DC}" srcOrd="5" destOrd="0" presId="urn:microsoft.com/office/officeart/2005/8/layout/vList2"/>
    <dgm:cxn modelId="{D232DA89-51E1-4210-ADFA-7FEFD65BDA88}" type="presParOf" srcId="{15066467-061F-4B2E-8F0D-1F6C6B3A0789}" destId="{ACE2E1B3-0956-4815-9B02-11984AF73223}" srcOrd="6" destOrd="0" presId="urn:microsoft.com/office/officeart/2005/8/layout/vList2"/>
    <dgm:cxn modelId="{FA034AF0-7B85-4F16-8208-C3722B6FBD64}" type="presParOf" srcId="{15066467-061F-4B2E-8F0D-1F6C6B3A0789}" destId="{831D4926-0139-4488-8904-3D475141BC2F}" srcOrd="7" destOrd="0" presId="urn:microsoft.com/office/officeart/2005/8/layout/vList2"/>
    <dgm:cxn modelId="{092EDD81-1BC2-4B5C-B4E8-AE8D75669F4F}" type="presParOf" srcId="{15066467-061F-4B2E-8F0D-1F6C6B3A0789}" destId="{AA4A3971-8F24-400D-BCA3-C78F90ED969F}" srcOrd="8" destOrd="0" presId="urn:microsoft.com/office/officeart/2005/8/layout/vList2"/>
    <dgm:cxn modelId="{C1554199-6C67-4191-84B7-3D8C2D57CAA1}" type="presParOf" srcId="{15066467-061F-4B2E-8F0D-1F6C6B3A0789}" destId="{050858A0-DD1F-423E-8E36-73B787BC7CAE}"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DBA0A-6BDA-4D3D-8A64-CAE6AF235BE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3FEC140F-D8C4-4B1A-912D-1C79A29D4AB9}">
      <dgm:prSet/>
      <dgm:spPr/>
      <dgm:t>
        <a:bodyPr/>
        <a:lstStyle/>
        <a:p>
          <a:pPr rtl="0"/>
          <a:r>
            <a:rPr lang="en-US" dirty="0" smtClean="0"/>
            <a:t>Factors under your control can affect visibility and behavior of latches</a:t>
          </a:r>
          <a:endParaRPr lang="en-US" dirty="0"/>
        </a:p>
      </dgm:t>
    </dgm:pt>
    <dgm:pt modelId="{514C206E-FB25-4F23-9FCD-6E563C617F55}" type="parTrans" cxnId="{381C1586-3242-486D-9D5A-E70DDC2D535F}">
      <dgm:prSet/>
      <dgm:spPr/>
      <dgm:t>
        <a:bodyPr/>
        <a:lstStyle/>
        <a:p>
          <a:endParaRPr lang="en-US"/>
        </a:p>
      </dgm:t>
    </dgm:pt>
    <dgm:pt modelId="{FFE1C847-E617-4A9F-A90D-BC99D56C9FB3}" type="sibTrans" cxnId="{381C1586-3242-486D-9D5A-E70DDC2D535F}">
      <dgm:prSet/>
      <dgm:spPr/>
      <dgm:t>
        <a:bodyPr/>
        <a:lstStyle/>
        <a:p>
          <a:endParaRPr lang="en-US"/>
        </a:p>
      </dgm:t>
    </dgm:pt>
    <dgm:pt modelId="{171FA8E5-92AE-48D8-BED5-85BBC1AFD9C7}">
      <dgm:prSet/>
      <dgm:spPr/>
      <dgm:t>
        <a:bodyPr/>
        <a:lstStyle/>
        <a:p>
          <a:pPr rtl="0"/>
          <a:r>
            <a:rPr lang="en-US" dirty="0" smtClean="0"/>
            <a:t>Your application</a:t>
          </a:r>
          <a:endParaRPr lang="en-US" dirty="0"/>
        </a:p>
      </dgm:t>
    </dgm:pt>
    <dgm:pt modelId="{7DAB1608-E95A-4E04-8A08-9FBB938C79BE}" type="parTrans" cxnId="{B3B52E0C-38AD-4130-9EE8-9AB8FCFB7593}">
      <dgm:prSet/>
      <dgm:spPr/>
      <dgm:t>
        <a:bodyPr/>
        <a:lstStyle/>
        <a:p>
          <a:endParaRPr lang="en-US"/>
        </a:p>
      </dgm:t>
    </dgm:pt>
    <dgm:pt modelId="{60E25AD6-03A6-4AED-A826-A05EB69C2B60}" type="sibTrans" cxnId="{B3B52E0C-38AD-4130-9EE8-9AB8FCFB7593}">
      <dgm:prSet/>
      <dgm:spPr/>
      <dgm:t>
        <a:bodyPr/>
        <a:lstStyle/>
        <a:p>
          <a:endParaRPr lang="en-US"/>
        </a:p>
      </dgm:t>
    </dgm:pt>
    <dgm:pt modelId="{B4571EF7-99A0-44EB-8293-BB702D030B2E}">
      <dgm:prSet/>
      <dgm:spPr/>
      <dgm:t>
        <a:bodyPr/>
        <a:lstStyle/>
        <a:p>
          <a:pPr rtl="0"/>
          <a:r>
            <a:rPr lang="en-US" dirty="0" smtClean="0"/>
            <a:t>Your design and configuration</a:t>
          </a:r>
          <a:endParaRPr lang="en-US" dirty="0"/>
        </a:p>
      </dgm:t>
    </dgm:pt>
    <dgm:pt modelId="{105DF399-CBC9-4B5A-B7AE-7FE9B4F304FD}" type="parTrans" cxnId="{376B7C2D-36AE-4F5A-B3D6-0E19CD2F4D62}">
      <dgm:prSet/>
      <dgm:spPr/>
      <dgm:t>
        <a:bodyPr/>
        <a:lstStyle/>
        <a:p>
          <a:endParaRPr lang="en-US"/>
        </a:p>
      </dgm:t>
    </dgm:pt>
    <dgm:pt modelId="{466AE012-2C4C-4D33-A672-3861D4D94597}" type="sibTrans" cxnId="{376B7C2D-36AE-4F5A-B3D6-0E19CD2F4D62}">
      <dgm:prSet/>
      <dgm:spPr/>
      <dgm:t>
        <a:bodyPr/>
        <a:lstStyle/>
        <a:p>
          <a:endParaRPr lang="en-US"/>
        </a:p>
      </dgm:t>
    </dgm:pt>
    <dgm:pt modelId="{A07E2A26-5731-4FB2-983E-34B04FB533A5}">
      <dgm:prSet/>
      <dgm:spPr/>
      <dgm:t>
        <a:bodyPr/>
        <a:lstStyle/>
        <a:p>
          <a:pPr rtl="0"/>
          <a:r>
            <a:rPr lang="en-US" dirty="0" smtClean="0"/>
            <a:t>Throughput of I/O system</a:t>
          </a:r>
          <a:endParaRPr lang="en-US" dirty="0"/>
        </a:p>
      </dgm:t>
    </dgm:pt>
    <dgm:pt modelId="{226E8375-F165-44C3-8249-9DCCAC7AF2EA}" type="parTrans" cxnId="{62EAAFEB-855E-4CBA-B187-E6126B77BD08}">
      <dgm:prSet/>
      <dgm:spPr/>
      <dgm:t>
        <a:bodyPr/>
        <a:lstStyle/>
        <a:p>
          <a:endParaRPr lang="en-US"/>
        </a:p>
      </dgm:t>
    </dgm:pt>
    <dgm:pt modelId="{6B3ADD9F-3F21-4935-A522-EF874C8A9646}" type="sibTrans" cxnId="{62EAAFEB-855E-4CBA-B187-E6126B77BD08}">
      <dgm:prSet/>
      <dgm:spPr/>
      <dgm:t>
        <a:bodyPr/>
        <a:lstStyle/>
        <a:p>
          <a:endParaRPr lang="en-US"/>
        </a:p>
      </dgm:t>
    </dgm:pt>
    <dgm:pt modelId="{6B74BFAA-67B7-4179-B676-FCDB9E9FAD49}">
      <dgm:prSet/>
      <dgm:spPr/>
      <dgm:t>
        <a:bodyPr/>
        <a:lstStyle/>
        <a:p>
          <a:pPr rtl="0"/>
          <a:r>
            <a:rPr lang="en-US" dirty="0" smtClean="0"/>
            <a:t>You will see latches in…</a:t>
          </a:r>
          <a:endParaRPr lang="en-US" dirty="0"/>
        </a:p>
      </dgm:t>
    </dgm:pt>
    <dgm:pt modelId="{FE345710-1A59-478D-8788-EFDF7F1DC708}" type="parTrans" cxnId="{42AC9784-6180-4F8D-9075-44A72B63E65C}">
      <dgm:prSet/>
      <dgm:spPr/>
      <dgm:t>
        <a:bodyPr/>
        <a:lstStyle/>
        <a:p>
          <a:endParaRPr lang="en-US"/>
        </a:p>
      </dgm:t>
    </dgm:pt>
    <dgm:pt modelId="{CB949F8D-F49A-46D6-81AD-B5DC0084E113}" type="sibTrans" cxnId="{42AC9784-6180-4F8D-9075-44A72B63E65C}">
      <dgm:prSet/>
      <dgm:spPr/>
      <dgm:t>
        <a:bodyPr/>
        <a:lstStyle/>
        <a:p>
          <a:endParaRPr lang="en-US"/>
        </a:p>
      </dgm:t>
    </dgm:pt>
    <dgm:pt modelId="{383960B9-3C72-4630-B332-217BCC83F06F}">
      <dgm:prSet/>
      <dgm:spPr/>
      <dgm:t>
        <a:bodyPr/>
        <a:lstStyle/>
        <a:p>
          <a:pPr rtl="0"/>
          <a:r>
            <a:rPr lang="en-US" dirty="0" smtClean="0"/>
            <a:t>sys.dm_os_wait_stats</a:t>
          </a:r>
          <a:endParaRPr lang="en-US" dirty="0"/>
        </a:p>
      </dgm:t>
    </dgm:pt>
    <dgm:pt modelId="{37607990-2214-4BDB-BE70-AA16BEB16DAB}" type="parTrans" cxnId="{3C4DC341-DFE2-4CDE-AE7B-B2819024B262}">
      <dgm:prSet/>
      <dgm:spPr/>
      <dgm:t>
        <a:bodyPr/>
        <a:lstStyle/>
        <a:p>
          <a:endParaRPr lang="en-US"/>
        </a:p>
      </dgm:t>
    </dgm:pt>
    <dgm:pt modelId="{1075487D-2BC2-473B-A49A-FF96AAE6FEEC}" type="sibTrans" cxnId="{3C4DC341-DFE2-4CDE-AE7B-B2819024B262}">
      <dgm:prSet/>
      <dgm:spPr/>
      <dgm:t>
        <a:bodyPr/>
        <a:lstStyle/>
        <a:p>
          <a:endParaRPr lang="en-US"/>
        </a:p>
      </dgm:t>
    </dgm:pt>
    <dgm:pt modelId="{5012DF1B-4354-4AD0-B9CE-A4BD2B6598FC}">
      <dgm:prSet/>
      <dgm:spPr/>
      <dgm:t>
        <a:bodyPr/>
        <a:lstStyle/>
        <a:p>
          <a:pPr rtl="0"/>
          <a:r>
            <a:rPr lang="en-US" dirty="0" smtClean="0"/>
            <a:t>sys.dm_os_latch_stats</a:t>
          </a:r>
          <a:endParaRPr lang="en-US" dirty="0"/>
        </a:p>
      </dgm:t>
    </dgm:pt>
    <dgm:pt modelId="{D6986D0C-B526-44FF-8429-A83E8FE34EBD}" type="parTrans" cxnId="{926A79D9-581A-49CC-AE9D-E3998E049CC2}">
      <dgm:prSet/>
      <dgm:spPr/>
      <dgm:t>
        <a:bodyPr/>
        <a:lstStyle/>
        <a:p>
          <a:endParaRPr lang="en-US"/>
        </a:p>
      </dgm:t>
    </dgm:pt>
    <dgm:pt modelId="{0E8E2D85-571C-4A5D-BDD9-036A2ED4BFB0}" type="sibTrans" cxnId="{926A79D9-581A-49CC-AE9D-E3998E049CC2}">
      <dgm:prSet/>
      <dgm:spPr/>
      <dgm:t>
        <a:bodyPr/>
        <a:lstStyle/>
        <a:p>
          <a:endParaRPr lang="en-US"/>
        </a:p>
      </dgm:t>
    </dgm:pt>
    <dgm:pt modelId="{0EE7D483-DC5B-4814-91A4-6A086E79172F}">
      <dgm:prSet/>
      <dgm:spPr/>
      <dgm:t>
        <a:bodyPr/>
        <a:lstStyle/>
        <a:p>
          <a:pPr rtl="0"/>
          <a:r>
            <a:rPr lang="en-US" dirty="0" smtClean="0"/>
            <a:t>sys.dm_exec_requests</a:t>
          </a:r>
          <a:endParaRPr lang="en-US" dirty="0"/>
        </a:p>
      </dgm:t>
    </dgm:pt>
    <dgm:pt modelId="{031632B6-6298-41E0-9A0F-CF8D9A10DAFB}" type="parTrans" cxnId="{7DDAEFD7-BEF8-4DD4-91FD-6FF8558EC0FB}">
      <dgm:prSet/>
      <dgm:spPr/>
      <dgm:t>
        <a:bodyPr/>
        <a:lstStyle/>
        <a:p>
          <a:endParaRPr lang="en-US"/>
        </a:p>
      </dgm:t>
    </dgm:pt>
    <dgm:pt modelId="{96B1186A-E046-4778-8663-13EDC254118B}" type="sibTrans" cxnId="{7DDAEFD7-BEF8-4DD4-91FD-6FF8558EC0FB}">
      <dgm:prSet/>
      <dgm:spPr/>
      <dgm:t>
        <a:bodyPr/>
        <a:lstStyle/>
        <a:p>
          <a:endParaRPr lang="en-US"/>
        </a:p>
      </dgm:t>
    </dgm:pt>
    <dgm:pt modelId="{07E7164C-3856-4EC7-8AB0-3B36D1E83A7E}">
      <dgm:prSet/>
      <dgm:spPr/>
      <dgm:t>
        <a:bodyPr/>
        <a:lstStyle/>
        <a:p>
          <a:pPr rtl="0"/>
          <a:r>
            <a:rPr lang="en-US" dirty="0" smtClean="0"/>
            <a:t>sys.dm_os_waiting_tasks</a:t>
          </a:r>
          <a:endParaRPr lang="en-US" dirty="0"/>
        </a:p>
      </dgm:t>
    </dgm:pt>
    <dgm:pt modelId="{270477E8-BC5C-4C7B-A138-409F8CF74740}" type="parTrans" cxnId="{4B259889-77F5-4ED6-AE4E-75EDF1FA853D}">
      <dgm:prSet/>
      <dgm:spPr/>
      <dgm:t>
        <a:bodyPr/>
        <a:lstStyle/>
        <a:p>
          <a:endParaRPr lang="en-US"/>
        </a:p>
      </dgm:t>
    </dgm:pt>
    <dgm:pt modelId="{EA7DA2F8-372C-4228-B0A2-48A0E7C855F0}" type="sibTrans" cxnId="{4B259889-77F5-4ED6-AE4E-75EDF1FA853D}">
      <dgm:prSet/>
      <dgm:spPr/>
      <dgm:t>
        <a:bodyPr/>
        <a:lstStyle/>
        <a:p>
          <a:endParaRPr lang="en-US"/>
        </a:p>
      </dgm:t>
    </dgm:pt>
    <dgm:pt modelId="{4A74CFA8-FEC7-4CD1-9233-3BEECC2A5294}">
      <dgm:prSet/>
      <dgm:spPr/>
      <dgm:t>
        <a:bodyPr/>
        <a:lstStyle/>
        <a:p>
          <a:pPr rtl="0"/>
          <a:r>
            <a:rPr lang="en-US" dirty="0" smtClean="0"/>
            <a:t>Perfmon Counters</a:t>
          </a:r>
          <a:endParaRPr lang="en-US" dirty="0"/>
        </a:p>
      </dgm:t>
    </dgm:pt>
    <dgm:pt modelId="{00049866-FF7B-4E48-8664-486D05255B19}" type="parTrans" cxnId="{E6860D7F-5D4C-4A50-B696-B032EE4F31E7}">
      <dgm:prSet/>
      <dgm:spPr/>
      <dgm:t>
        <a:bodyPr/>
        <a:lstStyle/>
        <a:p>
          <a:endParaRPr lang="en-US"/>
        </a:p>
      </dgm:t>
    </dgm:pt>
    <dgm:pt modelId="{28A2D758-BFA1-4ECC-A6B0-965959B07831}" type="sibTrans" cxnId="{E6860D7F-5D4C-4A50-B696-B032EE4F31E7}">
      <dgm:prSet/>
      <dgm:spPr/>
      <dgm:t>
        <a:bodyPr/>
        <a:lstStyle/>
        <a:p>
          <a:endParaRPr lang="en-US"/>
        </a:p>
      </dgm:t>
    </dgm:pt>
    <dgm:pt modelId="{0573AFB8-8EDC-4397-AA7E-5062A2E2ABE7}">
      <dgm:prSet/>
      <dgm:spPr/>
      <dgm:t>
        <a:bodyPr/>
        <a:lstStyle/>
        <a:p>
          <a:pPr rtl="0"/>
          <a:r>
            <a:rPr lang="en-US" dirty="0" smtClean="0"/>
            <a:t>Errors (Latch Timeout)</a:t>
          </a:r>
          <a:endParaRPr lang="en-US" dirty="0"/>
        </a:p>
      </dgm:t>
    </dgm:pt>
    <dgm:pt modelId="{8D446900-A430-44DB-8B58-2CE5C97C6808}" type="parTrans" cxnId="{2E6376AB-7FCB-4CEA-9E27-003F115EA735}">
      <dgm:prSet/>
      <dgm:spPr/>
      <dgm:t>
        <a:bodyPr/>
        <a:lstStyle/>
        <a:p>
          <a:endParaRPr lang="en-US"/>
        </a:p>
      </dgm:t>
    </dgm:pt>
    <dgm:pt modelId="{8B3EE483-BF93-405E-994C-B42461D4667C}" type="sibTrans" cxnId="{2E6376AB-7FCB-4CEA-9E27-003F115EA735}">
      <dgm:prSet/>
      <dgm:spPr/>
      <dgm:t>
        <a:bodyPr/>
        <a:lstStyle/>
        <a:p>
          <a:endParaRPr lang="en-US"/>
        </a:p>
      </dgm:t>
    </dgm:pt>
    <dgm:pt modelId="{14966D22-68E4-4610-A1C2-63CBDD55BDF3}">
      <dgm:prSet/>
      <dgm:spPr/>
      <dgm:t>
        <a:bodyPr/>
        <a:lstStyle/>
        <a:p>
          <a:pPr rtl="0"/>
          <a:r>
            <a:rPr lang="en-US" dirty="0" smtClean="0"/>
            <a:t>XEvents</a:t>
          </a:r>
          <a:endParaRPr lang="en-US" dirty="0"/>
        </a:p>
      </dgm:t>
    </dgm:pt>
    <dgm:pt modelId="{3A538DC9-7EF2-4DAE-834C-79C94804437B}" type="parTrans" cxnId="{CEFDE142-8C0E-4051-B7FC-F4A967768384}">
      <dgm:prSet/>
      <dgm:spPr/>
      <dgm:t>
        <a:bodyPr/>
        <a:lstStyle/>
        <a:p>
          <a:endParaRPr lang="en-US"/>
        </a:p>
      </dgm:t>
    </dgm:pt>
    <dgm:pt modelId="{D6EC7E2E-D580-4D85-97DE-C8B673D76C38}" type="sibTrans" cxnId="{CEFDE142-8C0E-4051-B7FC-F4A967768384}">
      <dgm:prSet/>
      <dgm:spPr/>
      <dgm:t>
        <a:bodyPr/>
        <a:lstStyle/>
        <a:p>
          <a:endParaRPr lang="en-US"/>
        </a:p>
      </dgm:t>
    </dgm:pt>
    <dgm:pt modelId="{867E9BFD-D0B6-494F-BA25-B27F2122D03B}" type="pres">
      <dgm:prSet presAssocID="{A7CDBA0A-6BDA-4D3D-8A64-CAE6AF235BEE}" presName="theList" presStyleCnt="0">
        <dgm:presLayoutVars>
          <dgm:dir/>
          <dgm:animLvl val="lvl"/>
          <dgm:resizeHandles val="exact"/>
        </dgm:presLayoutVars>
      </dgm:prSet>
      <dgm:spPr/>
      <dgm:t>
        <a:bodyPr/>
        <a:lstStyle/>
        <a:p>
          <a:endParaRPr lang="en-US"/>
        </a:p>
      </dgm:t>
    </dgm:pt>
    <dgm:pt modelId="{E95D1C0F-2BF5-4221-B6F6-A481479CC0EE}" type="pres">
      <dgm:prSet presAssocID="{3FEC140F-D8C4-4B1A-912D-1C79A29D4AB9}" presName="compNode" presStyleCnt="0"/>
      <dgm:spPr/>
    </dgm:pt>
    <dgm:pt modelId="{59FC6B8C-3CE0-4865-BF60-900F77730B1A}" type="pres">
      <dgm:prSet presAssocID="{3FEC140F-D8C4-4B1A-912D-1C79A29D4AB9}" presName="aNode" presStyleLbl="bgShp" presStyleIdx="0" presStyleCnt="2"/>
      <dgm:spPr/>
      <dgm:t>
        <a:bodyPr/>
        <a:lstStyle/>
        <a:p>
          <a:endParaRPr lang="en-US"/>
        </a:p>
      </dgm:t>
    </dgm:pt>
    <dgm:pt modelId="{B7BDAD50-C6FF-4A96-8C12-61607BB36537}" type="pres">
      <dgm:prSet presAssocID="{3FEC140F-D8C4-4B1A-912D-1C79A29D4AB9}" presName="textNode" presStyleLbl="bgShp" presStyleIdx="0" presStyleCnt="2"/>
      <dgm:spPr/>
      <dgm:t>
        <a:bodyPr/>
        <a:lstStyle/>
        <a:p>
          <a:endParaRPr lang="en-US"/>
        </a:p>
      </dgm:t>
    </dgm:pt>
    <dgm:pt modelId="{89F0AA22-490E-4B61-9023-2C1818234A60}" type="pres">
      <dgm:prSet presAssocID="{3FEC140F-D8C4-4B1A-912D-1C79A29D4AB9}" presName="compChildNode" presStyleCnt="0"/>
      <dgm:spPr/>
    </dgm:pt>
    <dgm:pt modelId="{850B2A5B-656F-48A4-B8E1-19FC530FA4F2}" type="pres">
      <dgm:prSet presAssocID="{3FEC140F-D8C4-4B1A-912D-1C79A29D4AB9}" presName="theInnerList" presStyleCnt="0"/>
      <dgm:spPr/>
    </dgm:pt>
    <dgm:pt modelId="{5588FE73-AB9F-425B-9058-A25E625CD6EE}" type="pres">
      <dgm:prSet presAssocID="{171FA8E5-92AE-48D8-BED5-85BBC1AFD9C7}" presName="childNode" presStyleLbl="node1" presStyleIdx="0" presStyleCnt="10">
        <dgm:presLayoutVars>
          <dgm:bulletEnabled val="1"/>
        </dgm:presLayoutVars>
      </dgm:prSet>
      <dgm:spPr/>
      <dgm:t>
        <a:bodyPr/>
        <a:lstStyle/>
        <a:p>
          <a:endParaRPr lang="en-US"/>
        </a:p>
      </dgm:t>
    </dgm:pt>
    <dgm:pt modelId="{335A1520-672D-4F28-801E-F0E5C6C26827}" type="pres">
      <dgm:prSet presAssocID="{171FA8E5-92AE-48D8-BED5-85BBC1AFD9C7}" presName="aSpace2" presStyleCnt="0"/>
      <dgm:spPr/>
    </dgm:pt>
    <dgm:pt modelId="{716ACAEB-AE27-4879-90C5-00A1C4CA912B}" type="pres">
      <dgm:prSet presAssocID="{B4571EF7-99A0-44EB-8293-BB702D030B2E}" presName="childNode" presStyleLbl="node1" presStyleIdx="1" presStyleCnt="10">
        <dgm:presLayoutVars>
          <dgm:bulletEnabled val="1"/>
        </dgm:presLayoutVars>
      </dgm:prSet>
      <dgm:spPr/>
      <dgm:t>
        <a:bodyPr/>
        <a:lstStyle/>
        <a:p>
          <a:endParaRPr lang="en-US"/>
        </a:p>
      </dgm:t>
    </dgm:pt>
    <dgm:pt modelId="{7E56E66C-4B6A-405B-BE42-C74C067FFDFE}" type="pres">
      <dgm:prSet presAssocID="{B4571EF7-99A0-44EB-8293-BB702D030B2E}" presName="aSpace2" presStyleCnt="0"/>
      <dgm:spPr/>
    </dgm:pt>
    <dgm:pt modelId="{7FE2D6DD-2E25-4320-BC01-25AE57848439}" type="pres">
      <dgm:prSet presAssocID="{A07E2A26-5731-4FB2-983E-34B04FB533A5}" presName="childNode" presStyleLbl="node1" presStyleIdx="2" presStyleCnt="10">
        <dgm:presLayoutVars>
          <dgm:bulletEnabled val="1"/>
        </dgm:presLayoutVars>
      </dgm:prSet>
      <dgm:spPr/>
      <dgm:t>
        <a:bodyPr/>
        <a:lstStyle/>
        <a:p>
          <a:endParaRPr lang="en-US"/>
        </a:p>
      </dgm:t>
    </dgm:pt>
    <dgm:pt modelId="{E28C2E35-1E04-4B6E-B93D-B2F1579C59ED}" type="pres">
      <dgm:prSet presAssocID="{3FEC140F-D8C4-4B1A-912D-1C79A29D4AB9}" presName="aSpace" presStyleCnt="0"/>
      <dgm:spPr/>
    </dgm:pt>
    <dgm:pt modelId="{982976DB-9C19-421F-94B5-881D17F089B7}" type="pres">
      <dgm:prSet presAssocID="{6B74BFAA-67B7-4179-B676-FCDB9E9FAD49}" presName="compNode" presStyleCnt="0"/>
      <dgm:spPr/>
    </dgm:pt>
    <dgm:pt modelId="{EC9EF7D5-BFE6-455D-97F0-7E896F905CB3}" type="pres">
      <dgm:prSet presAssocID="{6B74BFAA-67B7-4179-B676-FCDB9E9FAD49}" presName="aNode" presStyleLbl="bgShp" presStyleIdx="1" presStyleCnt="2"/>
      <dgm:spPr/>
      <dgm:t>
        <a:bodyPr/>
        <a:lstStyle/>
        <a:p>
          <a:endParaRPr lang="en-US"/>
        </a:p>
      </dgm:t>
    </dgm:pt>
    <dgm:pt modelId="{6948B111-C529-4E7C-BBEE-3F4BAC3EB39A}" type="pres">
      <dgm:prSet presAssocID="{6B74BFAA-67B7-4179-B676-FCDB9E9FAD49}" presName="textNode" presStyleLbl="bgShp" presStyleIdx="1" presStyleCnt="2"/>
      <dgm:spPr/>
      <dgm:t>
        <a:bodyPr/>
        <a:lstStyle/>
        <a:p>
          <a:endParaRPr lang="en-US"/>
        </a:p>
      </dgm:t>
    </dgm:pt>
    <dgm:pt modelId="{3E67CE41-EF30-44C1-B4EA-6E85C75AEFE5}" type="pres">
      <dgm:prSet presAssocID="{6B74BFAA-67B7-4179-B676-FCDB9E9FAD49}" presName="compChildNode" presStyleCnt="0"/>
      <dgm:spPr/>
    </dgm:pt>
    <dgm:pt modelId="{2B9B5E0D-6ADE-47C7-A87C-FE65277CD6E9}" type="pres">
      <dgm:prSet presAssocID="{6B74BFAA-67B7-4179-B676-FCDB9E9FAD49}" presName="theInnerList" presStyleCnt="0"/>
      <dgm:spPr/>
    </dgm:pt>
    <dgm:pt modelId="{8FBA0A02-BF2A-48EF-A610-B1656D791FE4}" type="pres">
      <dgm:prSet presAssocID="{383960B9-3C72-4630-B332-217BCC83F06F}" presName="childNode" presStyleLbl="node1" presStyleIdx="3" presStyleCnt="10">
        <dgm:presLayoutVars>
          <dgm:bulletEnabled val="1"/>
        </dgm:presLayoutVars>
      </dgm:prSet>
      <dgm:spPr/>
      <dgm:t>
        <a:bodyPr/>
        <a:lstStyle/>
        <a:p>
          <a:endParaRPr lang="en-US"/>
        </a:p>
      </dgm:t>
    </dgm:pt>
    <dgm:pt modelId="{57E9FEFB-E8E7-47A8-9E57-F1574E9FA572}" type="pres">
      <dgm:prSet presAssocID="{383960B9-3C72-4630-B332-217BCC83F06F}" presName="aSpace2" presStyleCnt="0"/>
      <dgm:spPr/>
    </dgm:pt>
    <dgm:pt modelId="{419BD759-7ECD-4912-9B5D-DB77D262F8B0}" type="pres">
      <dgm:prSet presAssocID="{5012DF1B-4354-4AD0-B9CE-A4BD2B6598FC}" presName="childNode" presStyleLbl="node1" presStyleIdx="4" presStyleCnt="10">
        <dgm:presLayoutVars>
          <dgm:bulletEnabled val="1"/>
        </dgm:presLayoutVars>
      </dgm:prSet>
      <dgm:spPr/>
      <dgm:t>
        <a:bodyPr/>
        <a:lstStyle/>
        <a:p>
          <a:endParaRPr lang="en-US"/>
        </a:p>
      </dgm:t>
    </dgm:pt>
    <dgm:pt modelId="{A5891463-AF38-424F-81CA-FF41966DB09F}" type="pres">
      <dgm:prSet presAssocID="{5012DF1B-4354-4AD0-B9CE-A4BD2B6598FC}" presName="aSpace2" presStyleCnt="0"/>
      <dgm:spPr/>
    </dgm:pt>
    <dgm:pt modelId="{CC3A4F35-EFFB-47C0-89C0-E318AD2A351E}" type="pres">
      <dgm:prSet presAssocID="{0EE7D483-DC5B-4814-91A4-6A086E79172F}" presName="childNode" presStyleLbl="node1" presStyleIdx="5" presStyleCnt="10">
        <dgm:presLayoutVars>
          <dgm:bulletEnabled val="1"/>
        </dgm:presLayoutVars>
      </dgm:prSet>
      <dgm:spPr/>
      <dgm:t>
        <a:bodyPr/>
        <a:lstStyle/>
        <a:p>
          <a:endParaRPr lang="en-US"/>
        </a:p>
      </dgm:t>
    </dgm:pt>
    <dgm:pt modelId="{D2BF0A2A-20A1-4807-9502-4824CBBB1AB4}" type="pres">
      <dgm:prSet presAssocID="{0EE7D483-DC5B-4814-91A4-6A086E79172F}" presName="aSpace2" presStyleCnt="0"/>
      <dgm:spPr/>
    </dgm:pt>
    <dgm:pt modelId="{ECDA7D02-E3EA-4EA1-9A23-763F9FF2DAE0}" type="pres">
      <dgm:prSet presAssocID="{07E7164C-3856-4EC7-8AB0-3B36D1E83A7E}" presName="childNode" presStyleLbl="node1" presStyleIdx="6" presStyleCnt="10">
        <dgm:presLayoutVars>
          <dgm:bulletEnabled val="1"/>
        </dgm:presLayoutVars>
      </dgm:prSet>
      <dgm:spPr/>
      <dgm:t>
        <a:bodyPr/>
        <a:lstStyle/>
        <a:p>
          <a:endParaRPr lang="en-US"/>
        </a:p>
      </dgm:t>
    </dgm:pt>
    <dgm:pt modelId="{0DA5324C-462F-4CAB-93E1-B124604B4547}" type="pres">
      <dgm:prSet presAssocID="{07E7164C-3856-4EC7-8AB0-3B36D1E83A7E}" presName="aSpace2" presStyleCnt="0"/>
      <dgm:spPr/>
    </dgm:pt>
    <dgm:pt modelId="{27CD9060-6212-4EBE-BC10-88665BB58120}" type="pres">
      <dgm:prSet presAssocID="{14966D22-68E4-4610-A1C2-63CBDD55BDF3}" presName="childNode" presStyleLbl="node1" presStyleIdx="7" presStyleCnt="10">
        <dgm:presLayoutVars>
          <dgm:bulletEnabled val="1"/>
        </dgm:presLayoutVars>
      </dgm:prSet>
      <dgm:spPr/>
      <dgm:t>
        <a:bodyPr/>
        <a:lstStyle/>
        <a:p>
          <a:endParaRPr lang="en-US"/>
        </a:p>
      </dgm:t>
    </dgm:pt>
    <dgm:pt modelId="{2D2A9EF3-1178-4794-9F9B-AE7CC5BB0635}" type="pres">
      <dgm:prSet presAssocID="{14966D22-68E4-4610-A1C2-63CBDD55BDF3}" presName="aSpace2" presStyleCnt="0"/>
      <dgm:spPr/>
    </dgm:pt>
    <dgm:pt modelId="{EF41822D-5059-4F1A-84EF-E489D512667B}" type="pres">
      <dgm:prSet presAssocID="{4A74CFA8-FEC7-4CD1-9233-3BEECC2A5294}" presName="childNode" presStyleLbl="node1" presStyleIdx="8" presStyleCnt="10">
        <dgm:presLayoutVars>
          <dgm:bulletEnabled val="1"/>
        </dgm:presLayoutVars>
      </dgm:prSet>
      <dgm:spPr/>
      <dgm:t>
        <a:bodyPr/>
        <a:lstStyle/>
        <a:p>
          <a:endParaRPr lang="en-US"/>
        </a:p>
      </dgm:t>
    </dgm:pt>
    <dgm:pt modelId="{5D8597E0-F241-4D7C-8037-16A5F435DDB5}" type="pres">
      <dgm:prSet presAssocID="{4A74CFA8-FEC7-4CD1-9233-3BEECC2A5294}" presName="aSpace2" presStyleCnt="0"/>
      <dgm:spPr/>
    </dgm:pt>
    <dgm:pt modelId="{93DC2F87-3FC7-4C50-A9D6-9A2A2ECF0230}" type="pres">
      <dgm:prSet presAssocID="{0573AFB8-8EDC-4397-AA7E-5062A2E2ABE7}" presName="childNode" presStyleLbl="node1" presStyleIdx="9" presStyleCnt="10">
        <dgm:presLayoutVars>
          <dgm:bulletEnabled val="1"/>
        </dgm:presLayoutVars>
      </dgm:prSet>
      <dgm:spPr/>
      <dgm:t>
        <a:bodyPr/>
        <a:lstStyle/>
        <a:p>
          <a:endParaRPr lang="en-US"/>
        </a:p>
      </dgm:t>
    </dgm:pt>
  </dgm:ptLst>
  <dgm:cxnLst>
    <dgm:cxn modelId="{F45EEB1C-7451-40BD-A264-7D149DCABEF1}" type="presOf" srcId="{07E7164C-3856-4EC7-8AB0-3B36D1E83A7E}" destId="{ECDA7D02-E3EA-4EA1-9A23-763F9FF2DAE0}" srcOrd="0" destOrd="0" presId="urn:microsoft.com/office/officeart/2005/8/layout/lProcess2"/>
    <dgm:cxn modelId="{926A79D9-581A-49CC-AE9D-E3998E049CC2}" srcId="{6B74BFAA-67B7-4179-B676-FCDB9E9FAD49}" destId="{5012DF1B-4354-4AD0-B9CE-A4BD2B6598FC}" srcOrd="1" destOrd="0" parTransId="{D6986D0C-B526-44FF-8429-A83E8FE34EBD}" sibTransId="{0E8E2D85-571C-4A5D-BDD9-036A2ED4BFB0}"/>
    <dgm:cxn modelId="{7DDAEFD7-BEF8-4DD4-91FD-6FF8558EC0FB}" srcId="{6B74BFAA-67B7-4179-B676-FCDB9E9FAD49}" destId="{0EE7D483-DC5B-4814-91A4-6A086E79172F}" srcOrd="2" destOrd="0" parTransId="{031632B6-6298-41E0-9A0F-CF8D9A10DAFB}" sibTransId="{96B1186A-E046-4778-8663-13EDC254118B}"/>
    <dgm:cxn modelId="{B863E543-08DA-4AC8-8CC1-312799CC5721}" type="presOf" srcId="{0EE7D483-DC5B-4814-91A4-6A086E79172F}" destId="{CC3A4F35-EFFB-47C0-89C0-E318AD2A351E}" srcOrd="0" destOrd="0" presId="urn:microsoft.com/office/officeart/2005/8/layout/lProcess2"/>
    <dgm:cxn modelId="{CEFDE142-8C0E-4051-B7FC-F4A967768384}" srcId="{6B74BFAA-67B7-4179-B676-FCDB9E9FAD49}" destId="{14966D22-68E4-4610-A1C2-63CBDD55BDF3}" srcOrd="4" destOrd="0" parTransId="{3A538DC9-7EF2-4DAE-834C-79C94804437B}" sibTransId="{D6EC7E2E-D580-4D85-97DE-C8B673D76C38}"/>
    <dgm:cxn modelId="{376B7C2D-36AE-4F5A-B3D6-0E19CD2F4D62}" srcId="{3FEC140F-D8C4-4B1A-912D-1C79A29D4AB9}" destId="{B4571EF7-99A0-44EB-8293-BB702D030B2E}" srcOrd="1" destOrd="0" parTransId="{105DF399-CBC9-4B5A-B7AE-7FE9B4F304FD}" sibTransId="{466AE012-2C4C-4D33-A672-3861D4D94597}"/>
    <dgm:cxn modelId="{E6860D7F-5D4C-4A50-B696-B032EE4F31E7}" srcId="{6B74BFAA-67B7-4179-B676-FCDB9E9FAD49}" destId="{4A74CFA8-FEC7-4CD1-9233-3BEECC2A5294}" srcOrd="5" destOrd="0" parTransId="{00049866-FF7B-4E48-8664-486D05255B19}" sibTransId="{28A2D758-BFA1-4ECC-A6B0-965959B07831}"/>
    <dgm:cxn modelId="{F822661E-78EE-47EC-9D22-894EB2EE9F05}" type="presOf" srcId="{5012DF1B-4354-4AD0-B9CE-A4BD2B6598FC}" destId="{419BD759-7ECD-4912-9B5D-DB77D262F8B0}" srcOrd="0" destOrd="0" presId="urn:microsoft.com/office/officeart/2005/8/layout/lProcess2"/>
    <dgm:cxn modelId="{03615863-D781-4462-91C5-93F85CF54992}" type="presOf" srcId="{6B74BFAA-67B7-4179-B676-FCDB9E9FAD49}" destId="{6948B111-C529-4E7C-BBEE-3F4BAC3EB39A}" srcOrd="1" destOrd="0" presId="urn:microsoft.com/office/officeart/2005/8/layout/lProcess2"/>
    <dgm:cxn modelId="{62EAAFEB-855E-4CBA-B187-E6126B77BD08}" srcId="{3FEC140F-D8C4-4B1A-912D-1C79A29D4AB9}" destId="{A07E2A26-5731-4FB2-983E-34B04FB533A5}" srcOrd="2" destOrd="0" parTransId="{226E8375-F165-44C3-8249-9DCCAC7AF2EA}" sibTransId="{6B3ADD9F-3F21-4935-A522-EF874C8A9646}"/>
    <dgm:cxn modelId="{3C4DC341-DFE2-4CDE-AE7B-B2819024B262}" srcId="{6B74BFAA-67B7-4179-B676-FCDB9E9FAD49}" destId="{383960B9-3C72-4630-B332-217BCC83F06F}" srcOrd="0" destOrd="0" parTransId="{37607990-2214-4BDB-BE70-AA16BEB16DAB}" sibTransId="{1075487D-2BC2-473B-A49A-FF96AAE6FEEC}"/>
    <dgm:cxn modelId="{D6B43C29-726A-44D8-B3FA-9ECFA82DD635}" type="presOf" srcId="{6B74BFAA-67B7-4179-B676-FCDB9E9FAD49}" destId="{EC9EF7D5-BFE6-455D-97F0-7E896F905CB3}" srcOrd="0" destOrd="0" presId="urn:microsoft.com/office/officeart/2005/8/layout/lProcess2"/>
    <dgm:cxn modelId="{46C80387-D011-47FD-BE9C-BC57379B2736}" type="presOf" srcId="{0573AFB8-8EDC-4397-AA7E-5062A2E2ABE7}" destId="{93DC2F87-3FC7-4C50-A9D6-9A2A2ECF0230}" srcOrd="0" destOrd="0" presId="urn:microsoft.com/office/officeart/2005/8/layout/lProcess2"/>
    <dgm:cxn modelId="{41D68CF9-0088-4E14-BB17-423AE62CA55A}" type="presOf" srcId="{A7CDBA0A-6BDA-4D3D-8A64-CAE6AF235BEE}" destId="{867E9BFD-D0B6-494F-BA25-B27F2122D03B}" srcOrd="0" destOrd="0" presId="urn:microsoft.com/office/officeart/2005/8/layout/lProcess2"/>
    <dgm:cxn modelId="{41D59099-A4E5-475B-8B78-3271346A51DE}" type="presOf" srcId="{3FEC140F-D8C4-4B1A-912D-1C79A29D4AB9}" destId="{B7BDAD50-C6FF-4A96-8C12-61607BB36537}" srcOrd="1" destOrd="0" presId="urn:microsoft.com/office/officeart/2005/8/layout/lProcess2"/>
    <dgm:cxn modelId="{42AC9784-6180-4F8D-9075-44A72B63E65C}" srcId="{A7CDBA0A-6BDA-4D3D-8A64-CAE6AF235BEE}" destId="{6B74BFAA-67B7-4179-B676-FCDB9E9FAD49}" srcOrd="1" destOrd="0" parTransId="{FE345710-1A59-478D-8788-EFDF7F1DC708}" sibTransId="{CB949F8D-F49A-46D6-81AD-B5DC0084E113}"/>
    <dgm:cxn modelId="{4F4AE8ED-72ED-4A8D-81F6-80AE2BAC70F0}" type="presOf" srcId="{3FEC140F-D8C4-4B1A-912D-1C79A29D4AB9}" destId="{59FC6B8C-3CE0-4865-BF60-900F77730B1A}" srcOrd="0" destOrd="0" presId="urn:microsoft.com/office/officeart/2005/8/layout/lProcess2"/>
    <dgm:cxn modelId="{381C1586-3242-486D-9D5A-E70DDC2D535F}" srcId="{A7CDBA0A-6BDA-4D3D-8A64-CAE6AF235BEE}" destId="{3FEC140F-D8C4-4B1A-912D-1C79A29D4AB9}" srcOrd="0" destOrd="0" parTransId="{514C206E-FB25-4F23-9FCD-6E563C617F55}" sibTransId="{FFE1C847-E617-4A9F-A90D-BC99D56C9FB3}"/>
    <dgm:cxn modelId="{1C767305-CDBD-43CE-8420-C28B5F7DC8C0}" type="presOf" srcId="{A07E2A26-5731-4FB2-983E-34B04FB533A5}" destId="{7FE2D6DD-2E25-4320-BC01-25AE57848439}" srcOrd="0" destOrd="0" presId="urn:microsoft.com/office/officeart/2005/8/layout/lProcess2"/>
    <dgm:cxn modelId="{593263C9-1472-42F6-8608-03449502FDEC}" type="presOf" srcId="{171FA8E5-92AE-48D8-BED5-85BBC1AFD9C7}" destId="{5588FE73-AB9F-425B-9058-A25E625CD6EE}" srcOrd="0" destOrd="0" presId="urn:microsoft.com/office/officeart/2005/8/layout/lProcess2"/>
    <dgm:cxn modelId="{2E6376AB-7FCB-4CEA-9E27-003F115EA735}" srcId="{6B74BFAA-67B7-4179-B676-FCDB9E9FAD49}" destId="{0573AFB8-8EDC-4397-AA7E-5062A2E2ABE7}" srcOrd="6" destOrd="0" parTransId="{8D446900-A430-44DB-8B58-2CE5C97C6808}" sibTransId="{8B3EE483-BF93-405E-994C-B42461D4667C}"/>
    <dgm:cxn modelId="{F445AFAF-2D61-43CB-A479-ED8C1F5CDF72}" type="presOf" srcId="{B4571EF7-99A0-44EB-8293-BB702D030B2E}" destId="{716ACAEB-AE27-4879-90C5-00A1C4CA912B}" srcOrd="0" destOrd="0" presId="urn:microsoft.com/office/officeart/2005/8/layout/lProcess2"/>
    <dgm:cxn modelId="{BEB34DA7-AF88-4C03-A0FE-B960677A5D4B}" type="presOf" srcId="{4A74CFA8-FEC7-4CD1-9233-3BEECC2A5294}" destId="{EF41822D-5059-4F1A-84EF-E489D512667B}" srcOrd="0" destOrd="0" presId="urn:microsoft.com/office/officeart/2005/8/layout/lProcess2"/>
    <dgm:cxn modelId="{6D216863-C797-4656-AA52-BF94F2EE20B0}" type="presOf" srcId="{383960B9-3C72-4630-B332-217BCC83F06F}" destId="{8FBA0A02-BF2A-48EF-A610-B1656D791FE4}" srcOrd="0" destOrd="0" presId="urn:microsoft.com/office/officeart/2005/8/layout/lProcess2"/>
    <dgm:cxn modelId="{4B259889-77F5-4ED6-AE4E-75EDF1FA853D}" srcId="{6B74BFAA-67B7-4179-B676-FCDB9E9FAD49}" destId="{07E7164C-3856-4EC7-8AB0-3B36D1E83A7E}" srcOrd="3" destOrd="0" parTransId="{270477E8-BC5C-4C7B-A138-409F8CF74740}" sibTransId="{EA7DA2F8-372C-4228-B0A2-48A0E7C855F0}"/>
    <dgm:cxn modelId="{43FB9A9F-2C55-4135-8CAD-2FB544BBDEDB}" type="presOf" srcId="{14966D22-68E4-4610-A1C2-63CBDD55BDF3}" destId="{27CD9060-6212-4EBE-BC10-88665BB58120}" srcOrd="0" destOrd="0" presId="urn:microsoft.com/office/officeart/2005/8/layout/lProcess2"/>
    <dgm:cxn modelId="{B3B52E0C-38AD-4130-9EE8-9AB8FCFB7593}" srcId="{3FEC140F-D8C4-4B1A-912D-1C79A29D4AB9}" destId="{171FA8E5-92AE-48D8-BED5-85BBC1AFD9C7}" srcOrd="0" destOrd="0" parTransId="{7DAB1608-E95A-4E04-8A08-9FBB938C79BE}" sibTransId="{60E25AD6-03A6-4AED-A826-A05EB69C2B60}"/>
    <dgm:cxn modelId="{7CCC2088-4497-427B-A67B-6B263C41746B}" type="presParOf" srcId="{867E9BFD-D0B6-494F-BA25-B27F2122D03B}" destId="{E95D1C0F-2BF5-4221-B6F6-A481479CC0EE}" srcOrd="0" destOrd="0" presId="urn:microsoft.com/office/officeart/2005/8/layout/lProcess2"/>
    <dgm:cxn modelId="{FF4D3CCE-B947-4E79-A137-8FE6AFB913CB}" type="presParOf" srcId="{E95D1C0F-2BF5-4221-B6F6-A481479CC0EE}" destId="{59FC6B8C-3CE0-4865-BF60-900F77730B1A}" srcOrd="0" destOrd="0" presId="urn:microsoft.com/office/officeart/2005/8/layout/lProcess2"/>
    <dgm:cxn modelId="{051F99AA-2101-45E0-98CB-1562318DABDA}" type="presParOf" srcId="{E95D1C0F-2BF5-4221-B6F6-A481479CC0EE}" destId="{B7BDAD50-C6FF-4A96-8C12-61607BB36537}" srcOrd="1" destOrd="0" presId="urn:microsoft.com/office/officeart/2005/8/layout/lProcess2"/>
    <dgm:cxn modelId="{9C524476-9128-4F77-9122-824FC332A25E}" type="presParOf" srcId="{E95D1C0F-2BF5-4221-B6F6-A481479CC0EE}" destId="{89F0AA22-490E-4B61-9023-2C1818234A60}" srcOrd="2" destOrd="0" presId="urn:microsoft.com/office/officeart/2005/8/layout/lProcess2"/>
    <dgm:cxn modelId="{793750AA-0740-49DF-935F-821BB8D49C65}" type="presParOf" srcId="{89F0AA22-490E-4B61-9023-2C1818234A60}" destId="{850B2A5B-656F-48A4-B8E1-19FC530FA4F2}" srcOrd="0" destOrd="0" presId="urn:microsoft.com/office/officeart/2005/8/layout/lProcess2"/>
    <dgm:cxn modelId="{2B938B45-0F2E-4E1C-B18C-492984C8D26F}" type="presParOf" srcId="{850B2A5B-656F-48A4-B8E1-19FC530FA4F2}" destId="{5588FE73-AB9F-425B-9058-A25E625CD6EE}" srcOrd="0" destOrd="0" presId="urn:microsoft.com/office/officeart/2005/8/layout/lProcess2"/>
    <dgm:cxn modelId="{11F3355F-5082-4DEB-91AA-4880128D55CE}" type="presParOf" srcId="{850B2A5B-656F-48A4-B8E1-19FC530FA4F2}" destId="{335A1520-672D-4F28-801E-F0E5C6C26827}" srcOrd="1" destOrd="0" presId="urn:microsoft.com/office/officeart/2005/8/layout/lProcess2"/>
    <dgm:cxn modelId="{034915B5-740C-46A4-B766-3CB35D616B68}" type="presParOf" srcId="{850B2A5B-656F-48A4-B8E1-19FC530FA4F2}" destId="{716ACAEB-AE27-4879-90C5-00A1C4CA912B}" srcOrd="2" destOrd="0" presId="urn:microsoft.com/office/officeart/2005/8/layout/lProcess2"/>
    <dgm:cxn modelId="{2F3F3C2F-CBE1-4B22-B5C1-5002D7681324}" type="presParOf" srcId="{850B2A5B-656F-48A4-B8E1-19FC530FA4F2}" destId="{7E56E66C-4B6A-405B-BE42-C74C067FFDFE}" srcOrd="3" destOrd="0" presId="urn:microsoft.com/office/officeart/2005/8/layout/lProcess2"/>
    <dgm:cxn modelId="{D281EA4A-3663-44DE-A482-7A1B65C3B76F}" type="presParOf" srcId="{850B2A5B-656F-48A4-B8E1-19FC530FA4F2}" destId="{7FE2D6DD-2E25-4320-BC01-25AE57848439}" srcOrd="4" destOrd="0" presId="urn:microsoft.com/office/officeart/2005/8/layout/lProcess2"/>
    <dgm:cxn modelId="{CD23D62A-A648-4CED-A713-C69B6DE1B3E5}" type="presParOf" srcId="{867E9BFD-D0B6-494F-BA25-B27F2122D03B}" destId="{E28C2E35-1E04-4B6E-B93D-B2F1579C59ED}" srcOrd="1" destOrd="0" presId="urn:microsoft.com/office/officeart/2005/8/layout/lProcess2"/>
    <dgm:cxn modelId="{2DC2E64E-41FA-499F-9E29-083D598CD3AF}" type="presParOf" srcId="{867E9BFD-D0B6-494F-BA25-B27F2122D03B}" destId="{982976DB-9C19-421F-94B5-881D17F089B7}" srcOrd="2" destOrd="0" presId="urn:microsoft.com/office/officeart/2005/8/layout/lProcess2"/>
    <dgm:cxn modelId="{05817395-BD52-4A8D-8A97-094B1A739F1D}" type="presParOf" srcId="{982976DB-9C19-421F-94B5-881D17F089B7}" destId="{EC9EF7D5-BFE6-455D-97F0-7E896F905CB3}" srcOrd="0" destOrd="0" presId="urn:microsoft.com/office/officeart/2005/8/layout/lProcess2"/>
    <dgm:cxn modelId="{D0EFBB71-7450-4A09-91EA-2B3601483E32}" type="presParOf" srcId="{982976DB-9C19-421F-94B5-881D17F089B7}" destId="{6948B111-C529-4E7C-BBEE-3F4BAC3EB39A}" srcOrd="1" destOrd="0" presId="urn:microsoft.com/office/officeart/2005/8/layout/lProcess2"/>
    <dgm:cxn modelId="{34120C57-DFDB-4A9F-88C9-8F8D77AA0E85}" type="presParOf" srcId="{982976DB-9C19-421F-94B5-881D17F089B7}" destId="{3E67CE41-EF30-44C1-B4EA-6E85C75AEFE5}" srcOrd="2" destOrd="0" presId="urn:microsoft.com/office/officeart/2005/8/layout/lProcess2"/>
    <dgm:cxn modelId="{DDAB41D7-ED91-4544-9B31-43B1ADA2FDE0}" type="presParOf" srcId="{3E67CE41-EF30-44C1-B4EA-6E85C75AEFE5}" destId="{2B9B5E0D-6ADE-47C7-A87C-FE65277CD6E9}" srcOrd="0" destOrd="0" presId="urn:microsoft.com/office/officeart/2005/8/layout/lProcess2"/>
    <dgm:cxn modelId="{639EBD9C-5411-437C-B2E2-A41C90731F5D}" type="presParOf" srcId="{2B9B5E0D-6ADE-47C7-A87C-FE65277CD6E9}" destId="{8FBA0A02-BF2A-48EF-A610-B1656D791FE4}" srcOrd="0" destOrd="0" presId="urn:microsoft.com/office/officeart/2005/8/layout/lProcess2"/>
    <dgm:cxn modelId="{44470911-192E-4511-B4DD-C0B133A462EB}" type="presParOf" srcId="{2B9B5E0D-6ADE-47C7-A87C-FE65277CD6E9}" destId="{57E9FEFB-E8E7-47A8-9E57-F1574E9FA572}" srcOrd="1" destOrd="0" presId="urn:microsoft.com/office/officeart/2005/8/layout/lProcess2"/>
    <dgm:cxn modelId="{FC49DD17-3980-40F7-BE2E-D33F4EFFFBDB}" type="presParOf" srcId="{2B9B5E0D-6ADE-47C7-A87C-FE65277CD6E9}" destId="{419BD759-7ECD-4912-9B5D-DB77D262F8B0}" srcOrd="2" destOrd="0" presId="urn:microsoft.com/office/officeart/2005/8/layout/lProcess2"/>
    <dgm:cxn modelId="{2403733D-25FF-4E06-9E9F-FF5F5169EF55}" type="presParOf" srcId="{2B9B5E0D-6ADE-47C7-A87C-FE65277CD6E9}" destId="{A5891463-AF38-424F-81CA-FF41966DB09F}" srcOrd="3" destOrd="0" presId="urn:microsoft.com/office/officeart/2005/8/layout/lProcess2"/>
    <dgm:cxn modelId="{ADE9F234-9EF6-448D-ADFA-CA65CFB48EE6}" type="presParOf" srcId="{2B9B5E0D-6ADE-47C7-A87C-FE65277CD6E9}" destId="{CC3A4F35-EFFB-47C0-89C0-E318AD2A351E}" srcOrd="4" destOrd="0" presId="urn:microsoft.com/office/officeart/2005/8/layout/lProcess2"/>
    <dgm:cxn modelId="{62240625-6F8D-42E2-825C-AA4391B46D32}" type="presParOf" srcId="{2B9B5E0D-6ADE-47C7-A87C-FE65277CD6E9}" destId="{D2BF0A2A-20A1-4807-9502-4824CBBB1AB4}" srcOrd="5" destOrd="0" presId="urn:microsoft.com/office/officeart/2005/8/layout/lProcess2"/>
    <dgm:cxn modelId="{953D22D5-D5EA-4DB8-91A4-21963D9EB87F}" type="presParOf" srcId="{2B9B5E0D-6ADE-47C7-A87C-FE65277CD6E9}" destId="{ECDA7D02-E3EA-4EA1-9A23-763F9FF2DAE0}" srcOrd="6" destOrd="0" presId="urn:microsoft.com/office/officeart/2005/8/layout/lProcess2"/>
    <dgm:cxn modelId="{9C042A5C-9E1E-48C9-91E5-2F5C42A024C7}" type="presParOf" srcId="{2B9B5E0D-6ADE-47C7-A87C-FE65277CD6E9}" destId="{0DA5324C-462F-4CAB-93E1-B124604B4547}" srcOrd="7" destOrd="0" presId="urn:microsoft.com/office/officeart/2005/8/layout/lProcess2"/>
    <dgm:cxn modelId="{6D0E0F96-5759-49C6-8213-B2DFA2A39544}" type="presParOf" srcId="{2B9B5E0D-6ADE-47C7-A87C-FE65277CD6E9}" destId="{27CD9060-6212-4EBE-BC10-88665BB58120}" srcOrd="8" destOrd="0" presId="urn:microsoft.com/office/officeart/2005/8/layout/lProcess2"/>
    <dgm:cxn modelId="{03893BED-7BF9-495A-9934-29A8412F344E}" type="presParOf" srcId="{2B9B5E0D-6ADE-47C7-A87C-FE65277CD6E9}" destId="{2D2A9EF3-1178-4794-9F9B-AE7CC5BB0635}" srcOrd="9" destOrd="0" presId="urn:microsoft.com/office/officeart/2005/8/layout/lProcess2"/>
    <dgm:cxn modelId="{F62FC23C-C3D9-4AC6-94FA-7033E658A171}" type="presParOf" srcId="{2B9B5E0D-6ADE-47C7-A87C-FE65277CD6E9}" destId="{EF41822D-5059-4F1A-84EF-E489D512667B}" srcOrd="10" destOrd="0" presId="urn:microsoft.com/office/officeart/2005/8/layout/lProcess2"/>
    <dgm:cxn modelId="{F3C5545F-D6D0-4333-9B3F-BDDDFC02F06A}" type="presParOf" srcId="{2B9B5E0D-6ADE-47C7-A87C-FE65277CD6E9}" destId="{5D8597E0-F241-4D7C-8037-16A5F435DDB5}" srcOrd="11" destOrd="0" presId="urn:microsoft.com/office/officeart/2005/8/layout/lProcess2"/>
    <dgm:cxn modelId="{8595679C-436E-40CC-8676-90A5FC79FC14}" type="presParOf" srcId="{2B9B5E0D-6ADE-47C7-A87C-FE65277CD6E9}" destId="{93DC2F87-3FC7-4C50-A9D6-9A2A2ECF0230}" srcOrd="1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64698-91A1-4B4E-9DD0-A5ABDECC4C9C}" type="doc">
      <dgm:prSet loTypeId="urn:diagrams.loki3.com/BracketList+Icon" loCatId="list" qsTypeId="urn:microsoft.com/office/officeart/2005/8/quickstyle/simple5" qsCatId="simple" csTypeId="urn:microsoft.com/office/officeart/2005/8/colors/colorful1" csCatId="colorful" phldr="1"/>
      <dgm:spPr/>
      <dgm:t>
        <a:bodyPr/>
        <a:lstStyle/>
        <a:p>
          <a:endParaRPr lang="en-US"/>
        </a:p>
      </dgm:t>
    </dgm:pt>
    <dgm:pt modelId="{F0E9A2AD-2691-4B9B-909D-734139826ABE}">
      <dgm:prSet phldrT="[Text]"/>
      <dgm:spPr/>
      <dgm:t>
        <a:bodyPr/>
        <a:lstStyle/>
        <a:p>
          <a:r>
            <a:rPr lang="en-US" dirty="0" smtClean="0"/>
            <a:t>waiters</a:t>
          </a:r>
          <a:endParaRPr lang="en-US" dirty="0"/>
        </a:p>
      </dgm:t>
    </dgm:pt>
    <dgm:pt modelId="{D6E6116E-AA18-49F0-B66B-A165CC7A51FF}" type="parTrans" cxnId="{ACA60DB7-78AF-47E4-8EB7-A42BDAA8FF22}">
      <dgm:prSet/>
      <dgm:spPr/>
      <dgm:t>
        <a:bodyPr/>
        <a:lstStyle/>
        <a:p>
          <a:endParaRPr lang="en-US"/>
        </a:p>
      </dgm:t>
    </dgm:pt>
    <dgm:pt modelId="{289750B4-7DC4-47E0-9904-5709BFF7E684}" type="sibTrans" cxnId="{ACA60DB7-78AF-47E4-8EB7-A42BDAA8FF22}">
      <dgm:prSet/>
      <dgm:spPr/>
      <dgm:t>
        <a:bodyPr/>
        <a:lstStyle/>
        <a:p>
          <a:endParaRPr lang="en-US"/>
        </a:p>
      </dgm:t>
    </dgm:pt>
    <dgm:pt modelId="{D52E60D7-090B-420A-8721-12F7BCBCEC76}">
      <dgm:prSet phldrT="[Text]"/>
      <dgm:spPr/>
      <dgm:t>
        <a:bodyPr/>
        <a:lstStyle/>
        <a:p>
          <a:r>
            <a:rPr lang="en-US" dirty="0" smtClean="0"/>
            <a:t>List of waiters</a:t>
          </a:r>
          <a:endParaRPr lang="en-US" dirty="0"/>
        </a:p>
      </dgm:t>
    </dgm:pt>
    <dgm:pt modelId="{F611C520-7EBA-45DD-9C71-1704FBEFB551}" type="parTrans" cxnId="{0BA2F10B-3C83-49C3-A759-AEB45AE06BA1}">
      <dgm:prSet/>
      <dgm:spPr/>
      <dgm:t>
        <a:bodyPr/>
        <a:lstStyle/>
        <a:p>
          <a:endParaRPr lang="en-US"/>
        </a:p>
      </dgm:t>
    </dgm:pt>
    <dgm:pt modelId="{80D7983A-8371-40BD-85AA-996506858C96}" type="sibTrans" cxnId="{0BA2F10B-3C83-49C3-A759-AEB45AE06BA1}">
      <dgm:prSet/>
      <dgm:spPr/>
      <dgm:t>
        <a:bodyPr/>
        <a:lstStyle/>
        <a:p>
          <a:endParaRPr lang="en-US"/>
        </a:p>
      </dgm:t>
    </dgm:pt>
    <dgm:pt modelId="{0643B74F-92AA-4F1C-A070-DA41A5296601}">
      <dgm:prSet phldrT="[Text]"/>
      <dgm:spPr/>
      <dgm:t>
        <a:bodyPr/>
        <a:lstStyle/>
        <a:p>
          <a:r>
            <a:rPr lang="en-US" dirty="0" smtClean="0"/>
            <a:t>owner</a:t>
          </a:r>
        </a:p>
      </dgm:t>
    </dgm:pt>
    <dgm:pt modelId="{5E74D8EB-FF9F-41BB-9399-CEA63A0C6264}" type="parTrans" cxnId="{52C4D1EF-0577-41F4-9E42-0DC49EA7075C}">
      <dgm:prSet/>
      <dgm:spPr/>
      <dgm:t>
        <a:bodyPr/>
        <a:lstStyle/>
        <a:p>
          <a:endParaRPr lang="en-US"/>
        </a:p>
      </dgm:t>
    </dgm:pt>
    <dgm:pt modelId="{1B379018-63B3-4572-832D-19B2377ADD89}" type="sibTrans" cxnId="{52C4D1EF-0577-41F4-9E42-0DC49EA7075C}">
      <dgm:prSet/>
      <dgm:spPr/>
      <dgm:t>
        <a:bodyPr/>
        <a:lstStyle/>
        <a:p>
          <a:endParaRPr lang="en-US"/>
        </a:p>
      </dgm:t>
    </dgm:pt>
    <dgm:pt modelId="{6B9DBEBC-7DAE-4B05-A43A-E424BD30E733}">
      <dgm:prSet phldrT="[Text]"/>
      <dgm:spPr/>
      <dgm:t>
        <a:bodyPr/>
        <a:lstStyle/>
        <a:p>
          <a:r>
            <a:rPr lang="en-US" dirty="0" smtClean="0"/>
            <a:t>count</a:t>
          </a:r>
          <a:endParaRPr lang="en-US" dirty="0"/>
        </a:p>
      </dgm:t>
    </dgm:pt>
    <dgm:pt modelId="{0B1DE11C-686E-4C7B-AE17-D290523ADC34}" type="parTrans" cxnId="{032C9548-0311-432B-9BBC-F4C00F416C84}">
      <dgm:prSet/>
      <dgm:spPr/>
      <dgm:t>
        <a:bodyPr/>
        <a:lstStyle/>
        <a:p>
          <a:endParaRPr lang="en-US"/>
        </a:p>
      </dgm:t>
    </dgm:pt>
    <dgm:pt modelId="{6952D93B-B9EF-4F19-8E91-BB47D5FA0FDF}" type="sibTrans" cxnId="{032C9548-0311-432B-9BBC-F4C00F416C84}">
      <dgm:prSet/>
      <dgm:spPr/>
      <dgm:t>
        <a:bodyPr/>
        <a:lstStyle/>
        <a:p>
          <a:endParaRPr lang="en-US"/>
        </a:p>
      </dgm:t>
    </dgm:pt>
    <dgm:pt modelId="{901B97CA-70AC-4572-B392-24F722F09C13}">
      <dgm:prSet phldrT="[Text]"/>
      <dgm:spPr/>
      <dgm:t>
        <a:bodyPr/>
        <a:lstStyle/>
        <a:p>
          <a:r>
            <a:rPr lang="en-US" dirty="0" smtClean="0"/>
            <a:t>class</a:t>
          </a:r>
          <a:endParaRPr lang="en-US" dirty="0"/>
        </a:p>
      </dgm:t>
    </dgm:pt>
    <dgm:pt modelId="{B4DEF1F1-FDC8-4E71-B265-A41275F59CC4}" type="parTrans" cxnId="{78983B99-C36A-4920-9959-C5FC1A3DC032}">
      <dgm:prSet/>
      <dgm:spPr/>
      <dgm:t>
        <a:bodyPr/>
        <a:lstStyle/>
        <a:p>
          <a:endParaRPr lang="en-US"/>
        </a:p>
      </dgm:t>
    </dgm:pt>
    <dgm:pt modelId="{5A2CA533-3AC5-4DAE-AD46-8ECD0B6AB531}" type="sibTrans" cxnId="{78983B99-C36A-4920-9959-C5FC1A3DC032}">
      <dgm:prSet/>
      <dgm:spPr/>
      <dgm:t>
        <a:bodyPr/>
        <a:lstStyle/>
        <a:p>
          <a:endParaRPr lang="en-US"/>
        </a:p>
      </dgm:t>
    </dgm:pt>
    <dgm:pt modelId="{EDA59F89-05C1-47AC-BD2E-DEEA46B268C4}">
      <dgm:prSet phldrT="[Text]"/>
      <dgm:spPr/>
      <dgm:t>
        <a:bodyPr/>
        <a:lstStyle/>
        <a:p>
          <a:r>
            <a:rPr lang="en-US" dirty="0" smtClean="0"/>
            <a:t>Task address of owner</a:t>
          </a:r>
        </a:p>
      </dgm:t>
    </dgm:pt>
    <dgm:pt modelId="{22181391-AB2D-415C-9730-FE8D14C1D114}" type="parTrans" cxnId="{1F27D57E-C02F-4938-B26B-98B463A5E9D2}">
      <dgm:prSet/>
      <dgm:spPr/>
      <dgm:t>
        <a:bodyPr/>
        <a:lstStyle/>
        <a:p>
          <a:endParaRPr lang="en-US"/>
        </a:p>
      </dgm:t>
    </dgm:pt>
    <dgm:pt modelId="{CC0E0586-F317-4F5C-9413-A16BAB62574D}" type="sibTrans" cxnId="{1F27D57E-C02F-4938-B26B-98B463A5E9D2}">
      <dgm:prSet/>
      <dgm:spPr/>
      <dgm:t>
        <a:bodyPr/>
        <a:lstStyle/>
        <a:p>
          <a:endParaRPr lang="en-US"/>
        </a:p>
      </dgm:t>
    </dgm:pt>
    <dgm:pt modelId="{3DAF5260-324A-4A76-BB4D-1ABB52C51A2C}">
      <dgm:prSet phldrT="[Text]"/>
      <dgm:spPr/>
      <dgm:t>
        <a:bodyPr/>
        <a:lstStyle/>
        <a:p>
          <a:r>
            <a:rPr lang="en-US" dirty="0" smtClean="0"/>
            <a:t>This is the “latch”</a:t>
          </a:r>
          <a:endParaRPr lang="en-US" dirty="0"/>
        </a:p>
      </dgm:t>
    </dgm:pt>
    <dgm:pt modelId="{C60CF496-2108-416B-BC0C-01BE7EC54E55}" type="parTrans" cxnId="{98B79D50-A088-40D5-BEBD-8C51E257274E}">
      <dgm:prSet/>
      <dgm:spPr/>
      <dgm:t>
        <a:bodyPr/>
        <a:lstStyle/>
        <a:p>
          <a:endParaRPr lang="en-US"/>
        </a:p>
      </dgm:t>
    </dgm:pt>
    <dgm:pt modelId="{AA4DD6BC-BCB3-4D27-9FAA-9D51CEB6A479}" type="sibTrans" cxnId="{98B79D50-A088-40D5-BEBD-8C51E257274E}">
      <dgm:prSet/>
      <dgm:spPr/>
      <dgm:t>
        <a:bodyPr/>
        <a:lstStyle/>
        <a:p>
          <a:endParaRPr lang="en-US"/>
        </a:p>
      </dgm:t>
    </dgm:pt>
    <dgm:pt modelId="{60996BD6-A13D-4233-B445-D80B1295D28E}">
      <dgm:prSet phldrT="[Text]"/>
      <dgm:spPr/>
      <dgm:t>
        <a:bodyPr/>
        <a:lstStyle/>
        <a:p>
          <a:r>
            <a:rPr lang="en-US" dirty="0" smtClean="0"/>
            <a:t>Latch class (latch id)</a:t>
          </a:r>
          <a:endParaRPr lang="en-US" dirty="0"/>
        </a:p>
      </dgm:t>
    </dgm:pt>
    <dgm:pt modelId="{D21C9843-245C-4D3D-A93D-1B3FEE92DB9F}" type="parTrans" cxnId="{C76A7D50-871A-4258-A454-06CA0557B657}">
      <dgm:prSet/>
      <dgm:spPr/>
      <dgm:t>
        <a:bodyPr/>
        <a:lstStyle/>
        <a:p>
          <a:endParaRPr lang="en-US"/>
        </a:p>
      </dgm:t>
    </dgm:pt>
    <dgm:pt modelId="{DF98A0F4-0F91-40FF-ACF4-C64C43C38097}" type="sibTrans" cxnId="{C76A7D50-871A-4258-A454-06CA0557B657}">
      <dgm:prSet/>
      <dgm:spPr/>
      <dgm:t>
        <a:bodyPr/>
        <a:lstStyle/>
        <a:p>
          <a:endParaRPr lang="en-US"/>
        </a:p>
      </dgm:t>
    </dgm:pt>
    <dgm:pt modelId="{B58FC5B8-F4DF-4FC7-A611-9EC573DB061B}" type="pres">
      <dgm:prSet presAssocID="{FA464698-91A1-4B4E-9DD0-A5ABDECC4C9C}" presName="Name0" presStyleCnt="0">
        <dgm:presLayoutVars>
          <dgm:dir/>
          <dgm:animLvl val="lvl"/>
          <dgm:resizeHandles val="exact"/>
        </dgm:presLayoutVars>
      </dgm:prSet>
      <dgm:spPr/>
      <dgm:t>
        <a:bodyPr/>
        <a:lstStyle/>
        <a:p>
          <a:endParaRPr lang="en-US"/>
        </a:p>
      </dgm:t>
    </dgm:pt>
    <dgm:pt modelId="{6A4CD606-98DF-453F-B4B5-B4EB5E0CBA6D}" type="pres">
      <dgm:prSet presAssocID="{F0E9A2AD-2691-4B9B-909D-734139826ABE}" presName="linNode" presStyleCnt="0"/>
      <dgm:spPr/>
      <dgm:t>
        <a:bodyPr/>
        <a:lstStyle/>
        <a:p>
          <a:endParaRPr lang="en-US"/>
        </a:p>
      </dgm:t>
    </dgm:pt>
    <dgm:pt modelId="{1ABB28F0-413C-45A1-B1BB-42D5D3092E48}" type="pres">
      <dgm:prSet presAssocID="{F0E9A2AD-2691-4B9B-909D-734139826ABE}" presName="parTx" presStyleLbl="revTx" presStyleIdx="0" presStyleCnt="4">
        <dgm:presLayoutVars>
          <dgm:chMax val="1"/>
          <dgm:bulletEnabled val="1"/>
        </dgm:presLayoutVars>
      </dgm:prSet>
      <dgm:spPr/>
      <dgm:t>
        <a:bodyPr/>
        <a:lstStyle/>
        <a:p>
          <a:endParaRPr lang="en-US"/>
        </a:p>
      </dgm:t>
    </dgm:pt>
    <dgm:pt modelId="{2B6D07F6-C981-4547-A6F0-0414858A448B}" type="pres">
      <dgm:prSet presAssocID="{F0E9A2AD-2691-4B9B-909D-734139826ABE}" presName="bracket" presStyleLbl="parChTrans1D1" presStyleIdx="0" presStyleCnt="4"/>
      <dgm:spPr/>
      <dgm:t>
        <a:bodyPr/>
        <a:lstStyle/>
        <a:p>
          <a:endParaRPr lang="en-US"/>
        </a:p>
      </dgm:t>
    </dgm:pt>
    <dgm:pt modelId="{4B18B712-DE43-473E-ACF3-597E2D9C2B05}" type="pres">
      <dgm:prSet presAssocID="{F0E9A2AD-2691-4B9B-909D-734139826ABE}" presName="spH" presStyleCnt="0"/>
      <dgm:spPr/>
      <dgm:t>
        <a:bodyPr/>
        <a:lstStyle/>
        <a:p>
          <a:endParaRPr lang="en-US"/>
        </a:p>
      </dgm:t>
    </dgm:pt>
    <dgm:pt modelId="{4F046DFE-FF92-4733-A732-C0E4A9945CB7}" type="pres">
      <dgm:prSet presAssocID="{F0E9A2AD-2691-4B9B-909D-734139826ABE}" presName="desTx" presStyleLbl="node1" presStyleIdx="0" presStyleCnt="4">
        <dgm:presLayoutVars>
          <dgm:bulletEnabled val="1"/>
        </dgm:presLayoutVars>
      </dgm:prSet>
      <dgm:spPr/>
      <dgm:t>
        <a:bodyPr/>
        <a:lstStyle/>
        <a:p>
          <a:endParaRPr lang="en-US"/>
        </a:p>
      </dgm:t>
    </dgm:pt>
    <dgm:pt modelId="{5795CC1F-2980-4C01-8EB5-9C692276866C}" type="pres">
      <dgm:prSet presAssocID="{289750B4-7DC4-47E0-9904-5709BFF7E684}" presName="spV" presStyleCnt="0"/>
      <dgm:spPr/>
      <dgm:t>
        <a:bodyPr/>
        <a:lstStyle/>
        <a:p>
          <a:endParaRPr lang="en-US"/>
        </a:p>
      </dgm:t>
    </dgm:pt>
    <dgm:pt modelId="{9F62EABB-95F8-4290-B658-0582C92B9DAD}" type="pres">
      <dgm:prSet presAssocID="{0643B74F-92AA-4F1C-A070-DA41A5296601}" presName="linNode" presStyleCnt="0"/>
      <dgm:spPr/>
      <dgm:t>
        <a:bodyPr/>
        <a:lstStyle/>
        <a:p>
          <a:endParaRPr lang="en-US"/>
        </a:p>
      </dgm:t>
    </dgm:pt>
    <dgm:pt modelId="{4F2B67EF-F29E-407D-87D4-82167AB5AACF}" type="pres">
      <dgm:prSet presAssocID="{0643B74F-92AA-4F1C-A070-DA41A5296601}" presName="parTx" presStyleLbl="revTx" presStyleIdx="1" presStyleCnt="4">
        <dgm:presLayoutVars>
          <dgm:chMax val="1"/>
          <dgm:bulletEnabled val="1"/>
        </dgm:presLayoutVars>
      </dgm:prSet>
      <dgm:spPr/>
      <dgm:t>
        <a:bodyPr/>
        <a:lstStyle/>
        <a:p>
          <a:endParaRPr lang="en-US"/>
        </a:p>
      </dgm:t>
    </dgm:pt>
    <dgm:pt modelId="{689DAE22-8325-4882-9E79-DE1B46CD9BA1}" type="pres">
      <dgm:prSet presAssocID="{0643B74F-92AA-4F1C-A070-DA41A5296601}" presName="bracket" presStyleLbl="parChTrans1D1" presStyleIdx="1" presStyleCnt="4"/>
      <dgm:spPr/>
      <dgm:t>
        <a:bodyPr/>
        <a:lstStyle/>
        <a:p>
          <a:endParaRPr lang="en-US"/>
        </a:p>
      </dgm:t>
    </dgm:pt>
    <dgm:pt modelId="{F0FDA96E-4EFA-45FF-A1AD-B582361C42F3}" type="pres">
      <dgm:prSet presAssocID="{0643B74F-92AA-4F1C-A070-DA41A5296601}" presName="spH" presStyleCnt="0"/>
      <dgm:spPr/>
      <dgm:t>
        <a:bodyPr/>
        <a:lstStyle/>
        <a:p>
          <a:endParaRPr lang="en-US"/>
        </a:p>
      </dgm:t>
    </dgm:pt>
    <dgm:pt modelId="{B7ECED92-9B87-42E7-ACA3-3F474A838D86}" type="pres">
      <dgm:prSet presAssocID="{0643B74F-92AA-4F1C-A070-DA41A5296601}" presName="desTx" presStyleLbl="node1" presStyleIdx="1" presStyleCnt="4">
        <dgm:presLayoutVars>
          <dgm:bulletEnabled val="1"/>
        </dgm:presLayoutVars>
      </dgm:prSet>
      <dgm:spPr/>
      <dgm:t>
        <a:bodyPr/>
        <a:lstStyle/>
        <a:p>
          <a:endParaRPr lang="en-US"/>
        </a:p>
      </dgm:t>
    </dgm:pt>
    <dgm:pt modelId="{A12C9B7D-AFEC-4EED-97E9-299529DE050D}" type="pres">
      <dgm:prSet presAssocID="{1B379018-63B3-4572-832D-19B2377ADD89}" presName="spV" presStyleCnt="0"/>
      <dgm:spPr/>
      <dgm:t>
        <a:bodyPr/>
        <a:lstStyle/>
        <a:p>
          <a:endParaRPr lang="en-US"/>
        </a:p>
      </dgm:t>
    </dgm:pt>
    <dgm:pt modelId="{554F3483-1C32-47FE-BE14-1542A6B44F28}" type="pres">
      <dgm:prSet presAssocID="{6B9DBEBC-7DAE-4B05-A43A-E424BD30E733}" presName="linNode" presStyleCnt="0"/>
      <dgm:spPr/>
      <dgm:t>
        <a:bodyPr/>
        <a:lstStyle/>
        <a:p>
          <a:endParaRPr lang="en-US"/>
        </a:p>
      </dgm:t>
    </dgm:pt>
    <dgm:pt modelId="{B77EC4F7-E1DD-4B4C-8DD2-0AEE4783EC50}" type="pres">
      <dgm:prSet presAssocID="{6B9DBEBC-7DAE-4B05-A43A-E424BD30E733}" presName="parTx" presStyleLbl="revTx" presStyleIdx="2" presStyleCnt="4">
        <dgm:presLayoutVars>
          <dgm:chMax val="1"/>
          <dgm:bulletEnabled val="1"/>
        </dgm:presLayoutVars>
      </dgm:prSet>
      <dgm:spPr/>
      <dgm:t>
        <a:bodyPr/>
        <a:lstStyle/>
        <a:p>
          <a:endParaRPr lang="en-US"/>
        </a:p>
      </dgm:t>
    </dgm:pt>
    <dgm:pt modelId="{25D6CC53-EE7A-437C-A011-83B7B8BE2C22}" type="pres">
      <dgm:prSet presAssocID="{6B9DBEBC-7DAE-4B05-A43A-E424BD30E733}" presName="bracket" presStyleLbl="parChTrans1D1" presStyleIdx="2" presStyleCnt="4"/>
      <dgm:spPr/>
      <dgm:t>
        <a:bodyPr/>
        <a:lstStyle/>
        <a:p>
          <a:endParaRPr lang="en-US"/>
        </a:p>
      </dgm:t>
    </dgm:pt>
    <dgm:pt modelId="{260F4552-E70C-4EFD-99E9-E854E106A08D}" type="pres">
      <dgm:prSet presAssocID="{6B9DBEBC-7DAE-4B05-A43A-E424BD30E733}" presName="spH" presStyleCnt="0"/>
      <dgm:spPr/>
      <dgm:t>
        <a:bodyPr/>
        <a:lstStyle/>
        <a:p>
          <a:endParaRPr lang="en-US"/>
        </a:p>
      </dgm:t>
    </dgm:pt>
    <dgm:pt modelId="{B10D7FFB-6C9C-44FB-BE99-B9A2A72DB72F}" type="pres">
      <dgm:prSet presAssocID="{6B9DBEBC-7DAE-4B05-A43A-E424BD30E733}" presName="desTx" presStyleLbl="node1" presStyleIdx="2" presStyleCnt="4">
        <dgm:presLayoutVars>
          <dgm:bulletEnabled val="1"/>
        </dgm:presLayoutVars>
      </dgm:prSet>
      <dgm:spPr/>
      <dgm:t>
        <a:bodyPr/>
        <a:lstStyle/>
        <a:p>
          <a:endParaRPr lang="en-US"/>
        </a:p>
      </dgm:t>
    </dgm:pt>
    <dgm:pt modelId="{85ACB781-E5C0-4AEA-BBF0-5063CCE7CBAB}" type="pres">
      <dgm:prSet presAssocID="{6952D93B-B9EF-4F19-8E91-BB47D5FA0FDF}" presName="spV" presStyleCnt="0"/>
      <dgm:spPr/>
      <dgm:t>
        <a:bodyPr/>
        <a:lstStyle/>
        <a:p>
          <a:endParaRPr lang="en-US"/>
        </a:p>
      </dgm:t>
    </dgm:pt>
    <dgm:pt modelId="{9F99EBBB-8C8E-4AC0-BC5A-564A227CE314}" type="pres">
      <dgm:prSet presAssocID="{901B97CA-70AC-4572-B392-24F722F09C13}" presName="linNode" presStyleCnt="0"/>
      <dgm:spPr/>
      <dgm:t>
        <a:bodyPr/>
        <a:lstStyle/>
        <a:p>
          <a:endParaRPr lang="en-US"/>
        </a:p>
      </dgm:t>
    </dgm:pt>
    <dgm:pt modelId="{E18BDDB2-D7C5-4958-9410-4BAAF2FAF2E0}" type="pres">
      <dgm:prSet presAssocID="{901B97CA-70AC-4572-B392-24F722F09C13}" presName="parTx" presStyleLbl="revTx" presStyleIdx="3" presStyleCnt="4">
        <dgm:presLayoutVars>
          <dgm:chMax val="1"/>
          <dgm:bulletEnabled val="1"/>
        </dgm:presLayoutVars>
      </dgm:prSet>
      <dgm:spPr/>
      <dgm:t>
        <a:bodyPr/>
        <a:lstStyle/>
        <a:p>
          <a:endParaRPr lang="en-US"/>
        </a:p>
      </dgm:t>
    </dgm:pt>
    <dgm:pt modelId="{C52F5B55-DF8B-432E-A33D-FA536BC5005F}" type="pres">
      <dgm:prSet presAssocID="{901B97CA-70AC-4572-B392-24F722F09C13}" presName="bracket" presStyleLbl="parChTrans1D1" presStyleIdx="3" presStyleCnt="4"/>
      <dgm:spPr/>
      <dgm:t>
        <a:bodyPr/>
        <a:lstStyle/>
        <a:p>
          <a:endParaRPr lang="en-US"/>
        </a:p>
      </dgm:t>
    </dgm:pt>
    <dgm:pt modelId="{C4619F23-6108-48EE-AFB1-AAF3D3C14A8A}" type="pres">
      <dgm:prSet presAssocID="{901B97CA-70AC-4572-B392-24F722F09C13}" presName="spH" presStyleCnt="0"/>
      <dgm:spPr/>
      <dgm:t>
        <a:bodyPr/>
        <a:lstStyle/>
        <a:p>
          <a:endParaRPr lang="en-US"/>
        </a:p>
      </dgm:t>
    </dgm:pt>
    <dgm:pt modelId="{2847F1C9-36B2-4408-96AC-7F5350E4730D}" type="pres">
      <dgm:prSet presAssocID="{901B97CA-70AC-4572-B392-24F722F09C13}" presName="desTx" presStyleLbl="node1" presStyleIdx="3" presStyleCnt="4">
        <dgm:presLayoutVars>
          <dgm:bulletEnabled val="1"/>
        </dgm:presLayoutVars>
      </dgm:prSet>
      <dgm:spPr/>
      <dgm:t>
        <a:bodyPr/>
        <a:lstStyle/>
        <a:p>
          <a:endParaRPr lang="en-US"/>
        </a:p>
      </dgm:t>
    </dgm:pt>
  </dgm:ptLst>
  <dgm:cxnLst>
    <dgm:cxn modelId="{F5EF446D-8DDE-4489-A94A-CCC69412133C}" type="presOf" srcId="{3DAF5260-324A-4A76-BB4D-1ABB52C51A2C}" destId="{B10D7FFB-6C9C-44FB-BE99-B9A2A72DB72F}" srcOrd="0" destOrd="0" presId="urn:diagrams.loki3.com/BracketList+Icon"/>
    <dgm:cxn modelId="{0BA2F10B-3C83-49C3-A759-AEB45AE06BA1}" srcId="{F0E9A2AD-2691-4B9B-909D-734139826ABE}" destId="{D52E60D7-090B-420A-8721-12F7BCBCEC76}" srcOrd="0" destOrd="0" parTransId="{F611C520-7EBA-45DD-9C71-1704FBEFB551}" sibTransId="{80D7983A-8371-40BD-85AA-996506858C96}"/>
    <dgm:cxn modelId="{ACA60DB7-78AF-47E4-8EB7-A42BDAA8FF22}" srcId="{FA464698-91A1-4B4E-9DD0-A5ABDECC4C9C}" destId="{F0E9A2AD-2691-4B9B-909D-734139826ABE}" srcOrd="0" destOrd="0" parTransId="{D6E6116E-AA18-49F0-B66B-A165CC7A51FF}" sibTransId="{289750B4-7DC4-47E0-9904-5709BFF7E684}"/>
    <dgm:cxn modelId="{7DD15B88-F50A-4F2B-80A1-24918666F9C2}" type="presOf" srcId="{901B97CA-70AC-4572-B392-24F722F09C13}" destId="{E18BDDB2-D7C5-4958-9410-4BAAF2FAF2E0}" srcOrd="0" destOrd="0" presId="urn:diagrams.loki3.com/BracketList+Icon"/>
    <dgm:cxn modelId="{57175F46-9FA8-405A-8A38-EE47EA42E698}" type="presOf" srcId="{FA464698-91A1-4B4E-9DD0-A5ABDECC4C9C}" destId="{B58FC5B8-F4DF-4FC7-A611-9EC573DB061B}" srcOrd="0" destOrd="0" presId="urn:diagrams.loki3.com/BracketList+Icon"/>
    <dgm:cxn modelId="{E3CCC214-8FCA-4BFE-A171-64D49F2DC659}" type="presOf" srcId="{D52E60D7-090B-420A-8721-12F7BCBCEC76}" destId="{4F046DFE-FF92-4733-A732-C0E4A9945CB7}" srcOrd="0" destOrd="0" presId="urn:diagrams.loki3.com/BracketList+Icon"/>
    <dgm:cxn modelId="{032C9548-0311-432B-9BBC-F4C00F416C84}" srcId="{FA464698-91A1-4B4E-9DD0-A5ABDECC4C9C}" destId="{6B9DBEBC-7DAE-4B05-A43A-E424BD30E733}" srcOrd="2" destOrd="0" parTransId="{0B1DE11C-686E-4C7B-AE17-D290523ADC34}" sibTransId="{6952D93B-B9EF-4F19-8E91-BB47D5FA0FDF}"/>
    <dgm:cxn modelId="{98B79D50-A088-40D5-BEBD-8C51E257274E}" srcId="{6B9DBEBC-7DAE-4B05-A43A-E424BD30E733}" destId="{3DAF5260-324A-4A76-BB4D-1ABB52C51A2C}" srcOrd="0" destOrd="0" parTransId="{C60CF496-2108-416B-BC0C-01BE7EC54E55}" sibTransId="{AA4DD6BC-BCB3-4D27-9FAA-9D51CEB6A479}"/>
    <dgm:cxn modelId="{034759C4-0A03-4023-95F0-7FC5157C06A1}" type="presOf" srcId="{60996BD6-A13D-4233-B445-D80B1295D28E}" destId="{2847F1C9-36B2-4408-96AC-7F5350E4730D}" srcOrd="0" destOrd="0" presId="urn:diagrams.loki3.com/BracketList+Icon"/>
    <dgm:cxn modelId="{78983B99-C36A-4920-9959-C5FC1A3DC032}" srcId="{FA464698-91A1-4B4E-9DD0-A5ABDECC4C9C}" destId="{901B97CA-70AC-4572-B392-24F722F09C13}" srcOrd="3" destOrd="0" parTransId="{B4DEF1F1-FDC8-4E71-B265-A41275F59CC4}" sibTransId="{5A2CA533-3AC5-4DAE-AD46-8ECD0B6AB531}"/>
    <dgm:cxn modelId="{A85D6B3A-2DC5-4420-9616-54B07BA91F4E}" type="presOf" srcId="{EDA59F89-05C1-47AC-BD2E-DEEA46B268C4}" destId="{B7ECED92-9B87-42E7-ACA3-3F474A838D86}" srcOrd="0" destOrd="0" presId="urn:diagrams.loki3.com/BracketList+Icon"/>
    <dgm:cxn modelId="{744EDD92-DBD8-4AB8-81E0-BB94259F3D5B}" type="presOf" srcId="{0643B74F-92AA-4F1C-A070-DA41A5296601}" destId="{4F2B67EF-F29E-407D-87D4-82167AB5AACF}" srcOrd="0" destOrd="0" presId="urn:diagrams.loki3.com/BracketList+Icon"/>
    <dgm:cxn modelId="{52C4D1EF-0577-41F4-9E42-0DC49EA7075C}" srcId="{FA464698-91A1-4B4E-9DD0-A5ABDECC4C9C}" destId="{0643B74F-92AA-4F1C-A070-DA41A5296601}" srcOrd="1" destOrd="0" parTransId="{5E74D8EB-FF9F-41BB-9399-CEA63A0C6264}" sibTransId="{1B379018-63B3-4572-832D-19B2377ADD89}"/>
    <dgm:cxn modelId="{1F27D57E-C02F-4938-B26B-98B463A5E9D2}" srcId="{0643B74F-92AA-4F1C-A070-DA41A5296601}" destId="{EDA59F89-05C1-47AC-BD2E-DEEA46B268C4}" srcOrd="0" destOrd="0" parTransId="{22181391-AB2D-415C-9730-FE8D14C1D114}" sibTransId="{CC0E0586-F317-4F5C-9413-A16BAB62574D}"/>
    <dgm:cxn modelId="{C76A7D50-871A-4258-A454-06CA0557B657}" srcId="{901B97CA-70AC-4572-B392-24F722F09C13}" destId="{60996BD6-A13D-4233-B445-D80B1295D28E}" srcOrd="0" destOrd="0" parTransId="{D21C9843-245C-4D3D-A93D-1B3FEE92DB9F}" sibTransId="{DF98A0F4-0F91-40FF-ACF4-C64C43C38097}"/>
    <dgm:cxn modelId="{02DD9BAB-B96F-4B61-A7C0-DE1993660771}" type="presOf" srcId="{F0E9A2AD-2691-4B9B-909D-734139826ABE}" destId="{1ABB28F0-413C-45A1-B1BB-42D5D3092E48}" srcOrd="0" destOrd="0" presId="urn:diagrams.loki3.com/BracketList+Icon"/>
    <dgm:cxn modelId="{AAA65E6D-2365-4959-A0AB-DBDC15C6FABC}" type="presOf" srcId="{6B9DBEBC-7DAE-4B05-A43A-E424BD30E733}" destId="{B77EC4F7-E1DD-4B4C-8DD2-0AEE4783EC50}" srcOrd="0" destOrd="0" presId="urn:diagrams.loki3.com/BracketList+Icon"/>
    <dgm:cxn modelId="{7914E0E3-F759-4352-BB61-22E1B2C2EBB9}" type="presParOf" srcId="{B58FC5B8-F4DF-4FC7-A611-9EC573DB061B}" destId="{6A4CD606-98DF-453F-B4B5-B4EB5E0CBA6D}" srcOrd="0" destOrd="0" presId="urn:diagrams.loki3.com/BracketList+Icon"/>
    <dgm:cxn modelId="{E6E438B2-7AC7-448E-9FB4-B28A0AD8A39A}" type="presParOf" srcId="{6A4CD606-98DF-453F-B4B5-B4EB5E0CBA6D}" destId="{1ABB28F0-413C-45A1-B1BB-42D5D3092E48}" srcOrd="0" destOrd="0" presId="urn:diagrams.loki3.com/BracketList+Icon"/>
    <dgm:cxn modelId="{77156C7F-F818-405F-8AA2-CF0D12D7428A}" type="presParOf" srcId="{6A4CD606-98DF-453F-B4B5-B4EB5E0CBA6D}" destId="{2B6D07F6-C981-4547-A6F0-0414858A448B}" srcOrd="1" destOrd="0" presId="urn:diagrams.loki3.com/BracketList+Icon"/>
    <dgm:cxn modelId="{2AF048A3-3758-4175-BB17-977902C82552}" type="presParOf" srcId="{6A4CD606-98DF-453F-B4B5-B4EB5E0CBA6D}" destId="{4B18B712-DE43-473E-ACF3-597E2D9C2B05}" srcOrd="2" destOrd="0" presId="urn:diagrams.loki3.com/BracketList+Icon"/>
    <dgm:cxn modelId="{23CA49F1-364E-43C4-A930-CD37A9A5ABEE}" type="presParOf" srcId="{6A4CD606-98DF-453F-B4B5-B4EB5E0CBA6D}" destId="{4F046DFE-FF92-4733-A732-C0E4A9945CB7}" srcOrd="3" destOrd="0" presId="urn:diagrams.loki3.com/BracketList+Icon"/>
    <dgm:cxn modelId="{90637236-8E7C-4C59-94CB-2EEEB097E619}" type="presParOf" srcId="{B58FC5B8-F4DF-4FC7-A611-9EC573DB061B}" destId="{5795CC1F-2980-4C01-8EB5-9C692276866C}" srcOrd="1" destOrd="0" presId="urn:diagrams.loki3.com/BracketList+Icon"/>
    <dgm:cxn modelId="{99AE20A1-BF3E-4B1A-A1B7-D154B3093B52}" type="presParOf" srcId="{B58FC5B8-F4DF-4FC7-A611-9EC573DB061B}" destId="{9F62EABB-95F8-4290-B658-0582C92B9DAD}" srcOrd="2" destOrd="0" presId="urn:diagrams.loki3.com/BracketList+Icon"/>
    <dgm:cxn modelId="{F9080ABB-557B-4E8E-B71F-F214A340A2CD}" type="presParOf" srcId="{9F62EABB-95F8-4290-B658-0582C92B9DAD}" destId="{4F2B67EF-F29E-407D-87D4-82167AB5AACF}" srcOrd="0" destOrd="0" presId="urn:diagrams.loki3.com/BracketList+Icon"/>
    <dgm:cxn modelId="{A89A6CED-F72C-4D32-8414-82F4E4246890}" type="presParOf" srcId="{9F62EABB-95F8-4290-B658-0582C92B9DAD}" destId="{689DAE22-8325-4882-9E79-DE1B46CD9BA1}" srcOrd="1" destOrd="0" presId="urn:diagrams.loki3.com/BracketList+Icon"/>
    <dgm:cxn modelId="{64F2E651-1C87-4DFF-85E0-C592FF7D0797}" type="presParOf" srcId="{9F62EABB-95F8-4290-B658-0582C92B9DAD}" destId="{F0FDA96E-4EFA-45FF-A1AD-B582361C42F3}" srcOrd="2" destOrd="0" presId="urn:diagrams.loki3.com/BracketList+Icon"/>
    <dgm:cxn modelId="{6AA38E32-A371-41E3-B9FD-7612B83E2112}" type="presParOf" srcId="{9F62EABB-95F8-4290-B658-0582C92B9DAD}" destId="{B7ECED92-9B87-42E7-ACA3-3F474A838D86}" srcOrd="3" destOrd="0" presId="urn:diagrams.loki3.com/BracketList+Icon"/>
    <dgm:cxn modelId="{17BC8CB0-4D27-4747-A571-76F4BA70BC54}" type="presParOf" srcId="{B58FC5B8-F4DF-4FC7-A611-9EC573DB061B}" destId="{A12C9B7D-AFEC-4EED-97E9-299529DE050D}" srcOrd="3" destOrd="0" presId="urn:diagrams.loki3.com/BracketList+Icon"/>
    <dgm:cxn modelId="{BF4BD434-437A-45E8-B2A7-E6820BAC92C6}" type="presParOf" srcId="{B58FC5B8-F4DF-4FC7-A611-9EC573DB061B}" destId="{554F3483-1C32-47FE-BE14-1542A6B44F28}" srcOrd="4" destOrd="0" presId="urn:diagrams.loki3.com/BracketList+Icon"/>
    <dgm:cxn modelId="{49AB46C2-AFB4-40F3-9155-AB18AA9A72E0}" type="presParOf" srcId="{554F3483-1C32-47FE-BE14-1542A6B44F28}" destId="{B77EC4F7-E1DD-4B4C-8DD2-0AEE4783EC50}" srcOrd="0" destOrd="0" presId="urn:diagrams.loki3.com/BracketList+Icon"/>
    <dgm:cxn modelId="{6273F3CA-4CC1-4CF7-8DF1-74D9636AC0FF}" type="presParOf" srcId="{554F3483-1C32-47FE-BE14-1542A6B44F28}" destId="{25D6CC53-EE7A-437C-A011-83B7B8BE2C22}" srcOrd="1" destOrd="0" presId="urn:diagrams.loki3.com/BracketList+Icon"/>
    <dgm:cxn modelId="{6D7C82CB-100F-43B5-9F89-2EE0BE4BC5EE}" type="presParOf" srcId="{554F3483-1C32-47FE-BE14-1542A6B44F28}" destId="{260F4552-E70C-4EFD-99E9-E854E106A08D}" srcOrd="2" destOrd="0" presId="urn:diagrams.loki3.com/BracketList+Icon"/>
    <dgm:cxn modelId="{53A62AD1-FE2D-44DE-9D2D-ABC5D5D7353A}" type="presParOf" srcId="{554F3483-1C32-47FE-BE14-1542A6B44F28}" destId="{B10D7FFB-6C9C-44FB-BE99-B9A2A72DB72F}" srcOrd="3" destOrd="0" presId="urn:diagrams.loki3.com/BracketList+Icon"/>
    <dgm:cxn modelId="{40C27296-32C5-4599-ACF9-EC75BA1950AA}" type="presParOf" srcId="{B58FC5B8-F4DF-4FC7-A611-9EC573DB061B}" destId="{85ACB781-E5C0-4AEA-BBF0-5063CCE7CBAB}" srcOrd="5" destOrd="0" presId="urn:diagrams.loki3.com/BracketList+Icon"/>
    <dgm:cxn modelId="{54C1FAEC-1BEC-4E55-840C-E6E17E647BDC}" type="presParOf" srcId="{B58FC5B8-F4DF-4FC7-A611-9EC573DB061B}" destId="{9F99EBBB-8C8E-4AC0-BC5A-564A227CE314}" srcOrd="6" destOrd="0" presId="urn:diagrams.loki3.com/BracketList+Icon"/>
    <dgm:cxn modelId="{B7DDBB61-BC30-4383-8A55-67A088B215C9}" type="presParOf" srcId="{9F99EBBB-8C8E-4AC0-BC5A-564A227CE314}" destId="{E18BDDB2-D7C5-4958-9410-4BAAF2FAF2E0}" srcOrd="0" destOrd="0" presId="urn:diagrams.loki3.com/BracketList+Icon"/>
    <dgm:cxn modelId="{94F9C1A1-5B3F-4E65-AE88-8DB28846897C}" type="presParOf" srcId="{9F99EBBB-8C8E-4AC0-BC5A-564A227CE314}" destId="{C52F5B55-DF8B-432E-A33D-FA536BC5005F}" srcOrd="1" destOrd="0" presId="urn:diagrams.loki3.com/BracketList+Icon"/>
    <dgm:cxn modelId="{70D2F4F6-EF81-4203-9854-0636FE33A553}" type="presParOf" srcId="{9F99EBBB-8C8E-4AC0-BC5A-564A227CE314}" destId="{C4619F23-6108-48EE-AFB1-AAF3D3C14A8A}" srcOrd="2" destOrd="0" presId="urn:diagrams.loki3.com/BracketList+Icon"/>
    <dgm:cxn modelId="{4CF88CC1-ABDB-4718-8AD5-F168326DDB51}" type="presParOf" srcId="{9F99EBBB-8C8E-4AC0-BC5A-564A227CE314}" destId="{2847F1C9-36B2-4408-96AC-7F5350E4730D}"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44DCBC-0889-456C-A017-3B49DA6B5CDB}"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D7FBD074-AA14-471B-A233-97DDCF84FA3F}">
      <dgm:prSet phldrT="[Text]"/>
      <dgm:spPr/>
      <dgm:t>
        <a:bodyPr/>
        <a:lstStyle/>
        <a:p>
          <a:r>
            <a:rPr lang="en-US" dirty="0" smtClean="0"/>
            <a:t>DT</a:t>
          </a:r>
          <a:endParaRPr lang="en-US" dirty="0"/>
        </a:p>
      </dgm:t>
    </dgm:pt>
    <dgm:pt modelId="{461EC3EA-11DA-475E-A6B4-6CD4AB99A445}" type="parTrans" cxnId="{A898CC49-621C-4157-986E-089EBEBBA0A2}">
      <dgm:prSet/>
      <dgm:spPr/>
      <dgm:t>
        <a:bodyPr/>
        <a:lstStyle/>
        <a:p>
          <a:endParaRPr lang="en-US"/>
        </a:p>
      </dgm:t>
    </dgm:pt>
    <dgm:pt modelId="{71E41491-7935-4B27-AC73-1A198CB43491}" type="sibTrans" cxnId="{A898CC49-621C-4157-986E-089EBEBBA0A2}">
      <dgm:prSet/>
      <dgm:spPr/>
      <dgm:t>
        <a:bodyPr/>
        <a:lstStyle/>
        <a:p>
          <a:endParaRPr lang="en-US"/>
        </a:p>
      </dgm:t>
    </dgm:pt>
    <dgm:pt modelId="{21BCA521-AEAC-49A9-B1B0-496925DC52B0}">
      <dgm:prSet phldrT="[Text]"/>
      <dgm:spPr/>
      <dgm:t>
        <a:bodyPr/>
        <a:lstStyle/>
        <a:p>
          <a:r>
            <a:rPr lang="en-US" dirty="0" smtClean="0"/>
            <a:t>Destroy Latch; Heaviest of all</a:t>
          </a:r>
          <a:endParaRPr lang="en-US" dirty="0"/>
        </a:p>
      </dgm:t>
    </dgm:pt>
    <dgm:pt modelId="{4AD67D37-31B7-4194-BC46-24EABE50DFBF}" type="parTrans" cxnId="{882CBA11-58C1-4E0B-A1A1-B63FFD2FD1A6}">
      <dgm:prSet/>
      <dgm:spPr/>
      <dgm:t>
        <a:bodyPr/>
        <a:lstStyle/>
        <a:p>
          <a:endParaRPr lang="en-US"/>
        </a:p>
      </dgm:t>
    </dgm:pt>
    <dgm:pt modelId="{26F292E8-D45F-42B8-83A2-C892BC64B18E}" type="sibTrans" cxnId="{882CBA11-58C1-4E0B-A1A1-B63FFD2FD1A6}">
      <dgm:prSet/>
      <dgm:spPr/>
      <dgm:t>
        <a:bodyPr/>
        <a:lstStyle/>
        <a:p>
          <a:endParaRPr lang="en-US"/>
        </a:p>
      </dgm:t>
    </dgm:pt>
    <dgm:pt modelId="{0608DBAE-F071-41BB-8C56-4C4BF8352E8B}">
      <dgm:prSet phldrT="[Text]"/>
      <dgm:spPr/>
      <dgm:t>
        <a:bodyPr/>
        <a:lstStyle/>
        <a:p>
          <a:r>
            <a:rPr lang="en-US" dirty="0" smtClean="0"/>
            <a:t>Ex. Removing buffer from cache</a:t>
          </a:r>
          <a:endParaRPr lang="en-US" dirty="0"/>
        </a:p>
      </dgm:t>
    </dgm:pt>
    <dgm:pt modelId="{C7E7B06D-A534-4912-B498-60B1D325A14E}" type="parTrans" cxnId="{245DF7E0-CE7B-40A3-9EC7-9A1C20F94C06}">
      <dgm:prSet/>
      <dgm:spPr/>
      <dgm:t>
        <a:bodyPr/>
        <a:lstStyle/>
        <a:p>
          <a:endParaRPr lang="en-US"/>
        </a:p>
      </dgm:t>
    </dgm:pt>
    <dgm:pt modelId="{F10F217B-4815-4B46-942D-6632B0D55E79}" type="sibTrans" cxnId="{245DF7E0-CE7B-40A3-9EC7-9A1C20F94C06}">
      <dgm:prSet/>
      <dgm:spPr/>
      <dgm:t>
        <a:bodyPr/>
        <a:lstStyle/>
        <a:p>
          <a:endParaRPr lang="en-US"/>
        </a:p>
      </dgm:t>
    </dgm:pt>
    <dgm:pt modelId="{62F5A556-138A-44AE-BF83-144B8E29E3AC}">
      <dgm:prSet phldrT="[Text]"/>
      <dgm:spPr/>
      <dgm:t>
        <a:bodyPr/>
        <a:lstStyle/>
        <a:p>
          <a:r>
            <a:rPr lang="en-US" dirty="0" smtClean="0"/>
            <a:t>SH</a:t>
          </a:r>
          <a:endParaRPr lang="en-US" dirty="0"/>
        </a:p>
      </dgm:t>
    </dgm:pt>
    <dgm:pt modelId="{61351609-58ED-4D99-BB25-4657F52C3876}" type="parTrans" cxnId="{F17B117B-8841-4AA7-8374-4593C08F7F5A}">
      <dgm:prSet/>
      <dgm:spPr/>
      <dgm:t>
        <a:bodyPr/>
        <a:lstStyle/>
        <a:p>
          <a:endParaRPr lang="en-US"/>
        </a:p>
      </dgm:t>
    </dgm:pt>
    <dgm:pt modelId="{75BE8FA2-38EF-4985-8CE4-AC78C6465684}" type="sibTrans" cxnId="{F17B117B-8841-4AA7-8374-4593C08F7F5A}">
      <dgm:prSet/>
      <dgm:spPr/>
      <dgm:t>
        <a:bodyPr/>
        <a:lstStyle/>
        <a:p>
          <a:endParaRPr lang="en-US"/>
        </a:p>
      </dgm:t>
    </dgm:pt>
    <dgm:pt modelId="{70EE7D10-ECB9-4185-B832-6DE2950DB0F4}">
      <dgm:prSet phldrT="[Text]"/>
      <dgm:spPr/>
      <dgm:t>
        <a:bodyPr/>
        <a:lstStyle/>
        <a:p>
          <a:r>
            <a:rPr lang="en-US" dirty="0" smtClean="0"/>
            <a:t>UP</a:t>
          </a:r>
          <a:endParaRPr lang="en-US" dirty="0"/>
        </a:p>
      </dgm:t>
    </dgm:pt>
    <dgm:pt modelId="{12FA734B-B239-496E-BE2C-8C768C00B5BE}" type="parTrans" cxnId="{DF36C3E6-BCD9-440B-B4DC-8B0CAC19C67F}">
      <dgm:prSet/>
      <dgm:spPr/>
      <dgm:t>
        <a:bodyPr/>
        <a:lstStyle/>
        <a:p>
          <a:endParaRPr lang="en-US"/>
        </a:p>
      </dgm:t>
    </dgm:pt>
    <dgm:pt modelId="{61E7E091-7883-42A4-A81A-079D9EFBAB7B}" type="sibTrans" cxnId="{DF36C3E6-BCD9-440B-B4DC-8B0CAC19C67F}">
      <dgm:prSet/>
      <dgm:spPr/>
      <dgm:t>
        <a:bodyPr/>
        <a:lstStyle/>
        <a:p>
          <a:endParaRPr lang="en-US"/>
        </a:p>
      </dgm:t>
    </dgm:pt>
    <dgm:pt modelId="{33BBFA68-5E9B-46DC-BE32-1C18890874BF}">
      <dgm:prSet phldrT="[Text]"/>
      <dgm:spPr/>
      <dgm:t>
        <a:bodyPr/>
        <a:lstStyle/>
        <a:p>
          <a:r>
            <a:rPr lang="en-US" dirty="0" smtClean="0"/>
            <a:t>EX</a:t>
          </a:r>
          <a:endParaRPr lang="en-US" dirty="0"/>
        </a:p>
      </dgm:t>
    </dgm:pt>
    <dgm:pt modelId="{0F57520C-8E92-4C9A-9D22-F35155582586}" type="parTrans" cxnId="{59BE0966-0FCC-44EE-9B53-810117FA2ABE}">
      <dgm:prSet/>
      <dgm:spPr/>
      <dgm:t>
        <a:bodyPr/>
        <a:lstStyle/>
        <a:p>
          <a:endParaRPr lang="en-US"/>
        </a:p>
      </dgm:t>
    </dgm:pt>
    <dgm:pt modelId="{A45D6291-D705-4138-A384-34E91230D016}" type="sibTrans" cxnId="{59BE0966-0FCC-44EE-9B53-810117FA2ABE}">
      <dgm:prSet/>
      <dgm:spPr/>
      <dgm:t>
        <a:bodyPr/>
        <a:lstStyle/>
        <a:p>
          <a:endParaRPr lang="en-US"/>
        </a:p>
      </dgm:t>
    </dgm:pt>
    <dgm:pt modelId="{82B537E9-59F3-4C0A-BF80-8930475FE1C6}">
      <dgm:prSet phldrT="[Text]"/>
      <dgm:spPr/>
      <dgm:t>
        <a:bodyPr/>
        <a:lstStyle/>
        <a:p>
          <a:r>
            <a:rPr lang="en-US" dirty="0" smtClean="0"/>
            <a:t>Just reading. No ownership tracking</a:t>
          </a:r>
          <a:endParaRPr lang="en-US" dirty="0"/>
        </a:p>
      </dgm:t>
    </dgm:pt>
    <dgm:pt modelId="{6B691377-746E-421D-86AC-3B4A0BEF7EFB}" type="parTrans" cxnId="{52864345-F957-49EC-8EFC-62CC7028FA16}">
      <dgm:prSet/>
      <dgm:spPr/>
      <dgm:t>
        <a:bodyPr/>
        <a:lstStyle/>
        <a:p>
          <a:endParaRPr lang="en-US"/>
        </a:p>
      </dgm:t>
    </dgm:pt>
    <dgm:pt modelId="{81ECE532-0645-4802-B660-F54529DC08C8}" type="sibTrans" cxnId="{52864345-F957-49EC-8EFC-62CC7028FA16}">
      <dgm:prSet/>
      <dgm:spPr/>
      <dgm:t>
        <a:bodyPr/>
        <a:lstStyle/>
        <a:p>
          <a:endParaRPr lang="en-US"/>
        </a:p>
      </dgm:t>
    </dgm:pt>
    <dgm:pt modelId="{0F3487F7-0B39-4B5C-8DEB-CA5B09625C89}">
      <dgm:prSet phldrT="[Text]"/>
      <dgm:spPr/>
      <dgm:t>
        <a:bodyPr/>
        <a:lstStyle/>
        <a:p>
          <a:r>
            <a:rPr lang="en-US" dirty="0" smtClean="0"/>
            <a:t>Readers are ok but no one writes</a:t>
          </a:r>
          <a:endParaRPr lang="en-US" dirty="0"/>
        </a:p>
      </dgm:t>
    </dgm:pt>
    <dgm:pt modelId="{B8FC0CE1-3323-43D8-90A2-4FD4976DC0C3}" type="parTrans" cxnId="{CDC87A4D-73D7-4E33-A118-051DBE80660E}">
      <dgm:prSet/>
      <dgm:spPr/>
      <dgm:t>
        <a:bodyPr/>
        <a:lstStyle/>
        <a:p>
          <a:endParaRPr lang="en-US"/>
        </a:p>
      </dgm:t>
    </dgm:pt>
    <dgm:pt modelId="{14F38FF5-F6C2-43CC-AF28-B42C8F75551E}" type="sibTrans" cxnId="{CDC87A4D-73D7-4E33-A118-051DBE80660E}">
      <dgm:prSet/>
      <dgm:spPr/>
      <dgm:t>
        <a:bodyPr/>
        <a:lstStyle/>
        <a:p>
          <a:endParaRPr lang="en-US"/>
        </a:p>
      </dgm:t>
    </dgm:pt>
    <dgm:pt modelId="{1F692F56-1CC0-4F38-AC77-CD73073F94EC}">
      <dgm:prSet phldrT="[Text]"/>
      <dgm:spPr/>
      <dgm:t>
        <a:bodyPr/>
        <a:lstStyle/>
        <a:p>
          <a:r>
            <a:rPr lang="en-US" dirty="0" smtClean="0"/>
            <a:t>It’s all mine, but I’m tracked</a:t>
          </a:r>
          <a:endParaRPr lang="en-US" dirty="0"/>
        </a:p>
      </dgm:t>
    </dgm:pt>
    <dgm:pt modelId="{BC5BDA1C-950E-4EC5-B142-4165846C4E60}" type="parTrans" cxnId="{5AEF8A7A-2F66-4940-837D-34C87CA17F87}">
      <dgm:prSet/>
      <dgm:spPr/>
      <dgm:t>
        <a:bodyPr/>
        <a:lstStyle/>
        <a:p>
          <a:endParaRPr lang="en-US"/>
        </a:p>
      </dgm:t>
    </dgm:pt>
    <dgm:pt modelId="{183E21F7-2262-4588-8579-378E3807AA16}" type="sibTrans" cxnId="{5AEF8A7A-2F66-4940-837D-34C87CA17F87}">
      <dgm:prSet/>
      <dgm:spPr/>
      <dgm:t>
        <a:bodyPr/>
        <a:lstStyle/>
        <a:p>
          <a:endParaRPr lang="en-US"/>
        </a:p>
      </dgm:t>
    </dgm:pt>
    <dgm:pt modelId="{258B901A-32FF-466B-AF02-6CE41322B336}">
      <dgm:prSet phldrT="[Text]"/>
      <dgm:spPr/>
      <dgm:t>
        <a:bodyPr/>
        <a:lstStyle/>
        <a:p>
          <a:r>
            <a:rPr lang="en-US" dirty="0" smtClean="0"/>
            <a:t>KP</a:t>
          </a:r>
          <a:endParaRPr lang="en-US" dirty="0"/>
        </a:p>
      </dgm:t>
    </dgm:pt>
    <dgm:pt modelId="{9371D4EA-18ED-4FB5-8458-FF0D1A6503A4}" type="parTrans" cxnId="{824E30B9-C8C7-4BA5-9305-117167BC2D39}">
      <dgm:prSet/>
      <dgm:spPr/>
      <dgm:t>
        <a:bodyPr/>
        <a:lstStyle/>
        <a:p>
          <a:endParaRPr lang="en-US"/>
        </a:p>
      </dgm:t>
    </dgm:pt>
    <dgm:pt modelId="{49EBC8C1-C06C-47CB-978B-742555ED4C84}" type="sibTrans" cxnId="{824E30B9-C8C7-4BA5-9305-117167BC2D39}">
      <dgm:prSet/>
      <dgm:spPr/>
      <dgm:t>
        <a:bodyPr/>
        <a:lstStyle/>
        <a:p>
          <a:endParaRPr lang="en-US"/>
        </a:p>
      </dgm:t>
    </dgm:pt>
    <dgm:pt modelId="{CE47FC30-7D91-47E9-89F9-E2F29FE6E198}">
      <dgm:prSet phldrT="[Text]"/>
      <dgm:spPr/>
      <dgm:t>
        <a:bodyPr/>
        <a:lstStyle/>
        <a:p>
          <a:r>
            <a:rPr lang="en-US" dirty="0" smtClean="0"/>
            <a:t>Keep Latch; Very light – just peeking</a:t>
          </a:r>
          <a:endParaRPr lang="en-US" dirty="0"/>
        </a:p>
      </dgm:t>
    </dgm:pt>
    <dgm:pt modelId="{7AC0A754-FAC4-4E6E-AFAE-8CC5AEE581CA}" type="parTrans" cxnId="{A9896B0F-4D86-43E8-B978-ED3EBA6E5C65}">
      <dgm:prSet/>
      <dgm:spPr/>
      <dgm:t>
        <a:bodyPr/>
        <a:lstStyle/>
        <a:p>
          <a:endParaRPr lang="en-US"/>
        </a:p>
      </dgm:t>
    </dgm:pt>
    <dgm:pt modelId="{46B4F453-E531-4A38-9DAE-72B0C157BCF1}" type="sibTrans" cxnId="{A9896B0F-4D86-43E8-B978-ED3EBA6E5C65}">
      <dgm:prSet/>
      <dgm:spPr/>
      <dgm:t>
        <a:bodyPr/>
        <a:lstStyle/>
        <a:p>
          <a:endParaRPr lang="en-US"/>
        </a:p>
      </dgm:t>
    </dgm:pt>
    <dgm:pt modelId="{C6BE66B1-125C-456F-AC91-1D4C5EBF1631}">
      <dgm:prSet phldrT="[Text]"/>
      <dgm:spPr/>
      <dgm:t>
        <a:bodyPr/>
        <a:lstStyle/>
        <a:p>
          <a:r>
            <a:rPr lang="en-US" dirty="0" smtClean="0"/>
            <a:t>“Reference” count</a:t>
          </a:r>
          <a:endParaRPr lang="en-US" dirty="0"/>
        </a:p>
      </dgm:t>
    </dgm:pt>
    <dgm:pt modelId="{B66E59FB-0EF5-44F5-874A-79B7BF848668}" type="parTrans" cxnId="{69AC4140-BD42-4618-998F-2BCE1539A5BB}">
      <dgm:prSet/>
      <dgm:spPr/>
      <dgm:t>
        <a:bodyPr/>
        <a:lstStyle/>
        <a:p>
          <a:endParaRPr lang="en-US"/>
        </a:p>
      </dgm:t>
    </dgm:pt>
    <dgm:pt modelId="{EB4B6E78-1312-4CE0-A1B1-DE4E01DD308E}" type="sibTrans" cxnId="{69AC4140-BD42-4618-998F-2BCE1539A5BB}">
      <dgm:prSet/>
      <dgm:spPr/>
      <dgm:t>
        <a:bodyPr/>
        <a:lstStyle/>
        <a:p>
          <a:endParaRPr lang="en-US"/>
        </a:p>
      </dgm:t>
    </dgm:pt>
    <dgm:pt modelId="{EF9ACEA5-F48C-4665-82F5-D7898BC63CC4}" type="pres">
      <dgm:prSet presAssocID="{0944DCBC-0889-456C-A017-3B49DA6B5CDB}" presName="Name0" presStyleCnt="0">
        <dgm:presLayoutVars>
          <dgm:dir/>
          <dgm:animLvl val="lvl"/>
          <dgm:resizeHandles val="exact"/>
        </dgm:presLayoutVars>
      </dgm:prSet>
      <dgm:spPr/>
      <dgm:t>
        <a:bodyPr/>
        <a:lstStyle/>
        <a:p>
          <a:endParaRPr lang="en-US"/>
        </a:p>
      </dgm:t>
    </dgm:pt>
    <dgm:pt modelId="{4B19447B-289F-40D1-8B98-A4C11E74A400}" type="pres">
      <dgm:prSet presAssocID="{258B901A-32FF-466B-AF02-6CE41322B336}" presName="linNode" presStyleCnt="0"/>
      <dgm:spPr/>
      <dgm:t>
        <a:bodyPr/>
        <a:lstStyle/>
        <a:p>
          <a:endParaRPr lang="en-US"/>
        </a:p>
      </dgm:t>
    </dgm:pt>
    <dgm:pt modelId="{B66DAA25-EB0B-43F2-968A-5015EA533F2D}" type="pres">
      <dgm:prSet presAssocID="{258B901A-32FF-466B-AF02-6CE41322B336}" presName="parentText" presStyleLbl="node1" presStyleIdx="0" presStyleCnt="5">
        <dgm:presLayoutVars>
          <dgm:chMax val="1"/>
          <dgm:bulletEnabled val="1"/>
        </dgm:presLayoutVars>
      </dgm:prSet>
      <dgm:spPr/>
      <dgm:t>
        <a:bodyPr/>
        <a:lstStyle/>
        <a:p>
          <a:endParaRPr lang="en-US"/>
        </a:p>
      </dgm:t>
    </dgm:pt>
    <dgm:pt modelId="{18329877-0B83-4C6A-AAA8-214AF54CE2CA}" type="pres">
      <dgm:prSet presAssocID="{258B901A-32FF-466B-AF02-6CE41322B336}" presName="descendantText" presStyleLbl="alignAccFollowNode1" presStyleIdx="0" presStyleCnt="5">
        <dgm:presLayoutVars>
          <dgm:bulletEnabled val="1"/>
        </dgm:presLayoutVars>
      </dgm:prSet>
      <dgm:spPr/>
      <dgm:t>
        <a:bodyPr/>
        <a:lstStyle/>
        <a:p>
          <a:endParaRPr lang="en-US"/>
        </a:p>
      </dgm:t>
    </dgm:pt>
    <dgm:pt modelId="{B42EA962-4BCD-4FC4-904E-B63FFF86C6E4}" type="pres">
      <dgm:prSet presAssocID="{49EBC8C1-C06C-47CB-978B-742555ED4C84}" presName="sp" presStyleCnt="0"/>
      <dgm:spPr/>
      <dgm:t>
        <a:bodyPr/>
        <a:lstStyle/>
        <a:p>
          <a:endParaRPr lang="en-US"/>
        </a:p>
      </dgm:t>
    </dgm:pt>
    <dgm:pt modelId="{2308A6F6-CFC8-4DC2-9344-B56E08FD130A}" type="pres">
      <dgm:prSet presAssocID="{62F5A556-138A-44AE-BF83-144B8E29E3AC}" presName="linNode" presStyleCnt="0"/>
      <dgm:spPr/>
      <dgm:t>
        <a:bodyPr/>
        <a:lstStyle/>
        <a:p>
          <a:endParaRPr lang="en-US"/>
        </a:p>
      </dgm:t>
    </dgm:pt>
    <dgm:pt modelId="{D4B03F95-2C30-4F3F-89E5-E9DDDB50A8B4}" type="pres">
      <dgm:prSet presAssocID="{62F5A556-138A-44AE-BF83-144B8E29E3AC}" presName="parentText" presStyleLbl="node1" presStyleIdx="1" presStyleCnt="5">
        <dgm:presLayoutVars>
          <dgm:chMax val="1"/>
          <dgm:bulletEnabled val="1"/>
        </dgm:presLayoutVars>
      </dgm:prSet>
      <dgm:spPr/>
      <dgm:t>
        <a:bodyPr/>
        <a:lstStyle/>
        <a:p>
          <a:endParaRPr lang="en-US"/>
        </a:p>
      </dgm:t>
    </dgm:pt>
    <dgm:pt modelId="{09139AE7-3484-4F05-862F-E683A8394EEF}" type="pres">
      <dgm:prSet presAssocID="{62F5A556-138A-44AE-BF83-144B8E29E3AC}" presName="descendantText" presStyleLbl="alignAccFollowNode1" presStyleIdx="1" presStyleCnt="5">
        <dgm:presLayoutVars>
          <dgm:bulletEnabled val="1"/>
        </dgm:presLayoutVars>
      </dgm:prSet>
      <dgm:spPr/>
      <dgm:t>
        <a:bodyPr/>
        <a:lstStyle/>
        <a:p>
          <a:endParaRPr lang="en-US"/>
        </a:p>
      </dgm:t>
    </dgm:pt>
    <dgm:pt modelId="{781DDA6F-6824-4E4D-A6CE-942CB2500ED8}" type="pres">
      <dgm:prSet presAssocID="{75BE8FA2-38EF-4985-8CE4-AC78C6465684}" presName="sp" presStyleCnt="0"/>
      <dgm:spPr/>
      <dgm:t>
        <a:bodyPr/>
        <a:lstStyle/>
        <a:p>
          <a:endParaRPr lang="en-US"/>
        </a:p>
      </dgm:t>
    </dgm:pt>
    <dgm:pt modelId="{0542B97F-0556-4A88-9125-F670EBC9A22A}" type="pres">
      <dgm:prSet presAssocID="{70EE7D10-ECB9-4185-B832-6DE2950DB0F4}" presName="linNode" presStyleCnt="0"/>
      <dgm:spPr/>
      <dgm:t>
        <a:bodyPr/>
        <a:lstStyle/>
        <a:p>
          <a:endParaRPr lang="en-US"/>
        </a:p>
      </dgm:t>
    </dgm:pt>
    <dgm:pt modelId="{9BD828D8-ACD3-4317-A34F-E27D645FAE54}" type="pres">
      <dgm:prSet presAssocID="{70EE7D10-ECB9-4185-B832-6DE2950DB0F4}" presName="parentText" presStyleLbl="node1" presStyleIdx="2" presStyleCnt="5">
        <dgm:presLayoutVars>
          <dgm:chMax val="1"/>
          <dgm:bulletEnabled val="1"/>
        </dgm:presLayoutVars>
      </dgm:prSet>
      <dgm:spPr/>
      <dgm:t>
        <a:bodyPr/>
        <a:lstStyle/>
        <a:p>
          <a:endParaRPr lang="en-US"/>
        </a:p>
      </dgm:t>
    </dgm:pt>
    <dgm:pt modelId="{D3E93BD4-253F-49E7-9F9F-BBFBDC63D85B}" type="pres">
      <dgm:prSet presAssocID="{70EE7D10-ECB9-4185-B832-6DE2950DB0F4}" presName="descendantText" presStyleLbl="alignAccFollowNode1" presStyleIdx="2" presStyleCnt="5">
        <dgm:presLayoutVars>
          <dgm:bulletEnabled val="1"/>
        </dgm:presLayoutVars>
      </dgm:prSet>
      <dgm:spPr/>
      <dgm:t>
        <a:bodyPr/>
        <a:lstStyle/>
        <a:p>
          <a:endParaRPr lang="en-US"/>
        </a:p>
      </dgm:t>
    </dgm:pt>
    <dgm:pt modelId="{BE978B76-1F1E-4639-AD47-1E4B2561684B}" type="pres">
      <dgm:prSet presAssocID="{61E7E091-7883-42A4-A81A-079D9EFBAB7B}" presName="sp" presStyleCnt="0"/>
      <dgm:spPr/>
      <dgm:t>
        <a:bodyPr/>
        <a:lstStyle/>
        <a:p>
          <a:endParaRPr lang="en-US"/>
        </a:p>
      </dgm:t>
    </dgm:pt>
    <dgm:pt modelId="{3F09068B-3CB7-4A8F-935D-CF9F380113FB}" type="pres">
      <dgm:prSet presAssocID="{33BBFA68-5E9B-46DC-BE32-1C18890874BF}" presName="linNode" presStyleCnt="0"/>
      <dgm:spPr/>
      <dgm:t>
        <a:bodyPr/>
        <a:lstStyle/>
        <a:p>
          <a:endParaRPr lang="en-US"/>
        </a:p>
      </dgm:t>
    </dgm:pt>
    <dgm:pt modelId="{14B0FEF2-4187-4056-91F8-A3C2FE0F34E2}" type="pres">
      <dgm:prSet presAssocID="{33BBFA68-5E9B-46DC-BE32-1C18890874BF}" presName="parentText" presStyleLbl="node1" presStyleIdx="3" presStyleCnt="5">
        <dgm:presLayoutVars>
          <dgm:chMax val="1"/>
          <dgm:bulletEnabled val="1"/>
        </dgm:presLayoutVars>
      </dgm:prSet>
      <dgm:spPr/>
      <dgm:t>
        <a:bodyPr/>
        <a:lstStyle/>
        <a:p>
          <a:endParaRPr lang="en-US"/>
        </a:p>
      </dgm:t>
    </dgm:pt>
    <dgm:pt modelId="{E0A8C419-6EFC-4874-BA4F-4232073E5530}" type="pres">
      <dgm:prSet presAssocID="{33BBFA68-5E9B-46DC-BE32-1C18890874BF}" presName="descendantText" presStyleLbl="alignAccFollowNode1" presStyleIdx="3" presStyleCnt="5">
        <dgm:presLayoutVars>
          <dgm:bulletEnabled val="1"/>
        </dgm:presLayoutVars>
      </dgm:prSet>
      <dgm:spPr/>
      <dgm:t>
        <a:bodyPr/>
        <a:lstStyle/>
        <a:p>
          <a:endParaRPr lang="en-US"/>
        </a:p>
      </dgm:t>
    </dgm:pt>
    <dgm:pt modelId="{459B5BB7-86C0-40B8-A0C6-335DA901910C}" type="pres">
      <dgm:prSet presAssocID="{A45D6291-D705-4138-A384-34E91230D016}" presName="sp" presStyleCnt="0"/>
      <dgm:spPr/>
      <dgm:t>
        <a:bodyPr/>
        <a:lstStyle/>
        <a:p>
          <a:endParaRPr lang="en-US"/>
        </a:p>
      </dgm:t>
    </dgm:pt>
    <dgm:pt modelId="{01E9ED79-9155-44DA-A6DD-1CE91EF73F3F}" type="pres">
      <dgm:prSet presAssocID="{D7FBD074-AA14-471B-A233-97DDCF84FA3F}" presName="linNode" presStyleCnt="0"/>
      <dgm:spPr/>
      <dgm:t>
        <a:bodyPr/>
        <a:lstStyle/>
        <a:p>
          <a:endParaRPr lang="en-US"/>
        </a:p>
      </dgm:t>
    </dgm:pt>
    <dgm:pt modelId="{AA6E2C4F-B3D9-44B2-A6B8-3EA8342886AD}" type="pres">
      <dgm:prSet presAssocID="{D7FBD074-AA14-471B-A233-97DDCF84FA3F}" presName="parentText" presStyleLbl="node1" presStyleIdx="4" presStyleCnt="5">
        <dgm:presLayoutVars>
          <dgm:chMax val="1"/>
          <dgm:bulletEnabled val="1"/>
        </dgm:presLayoutVars>
      </dgm:prSet>
      <dgm:spPr/>
      <dgm:t>
        <a:bodyPr/>
        <a:lstStyle/>
        <a:p>
          <a:endParaRPr lang="en-US"/>
        </a:p>
      </dgm:t>
    </dgm:pt>
    <dgm:pt modelId="{44455FF9-FA2B-45F6-9A8C-25850EDC0DDF}" type="pres">
      <dgm:prSet presAssocID="{D7FBD074-AA14-471B-A233-97DDCF84FA3F}" presName="descendantText" presStyleLbl="alignAccFollowNode1" presStyleIdx="4" presStyleCnt="5">
        <dgm:presLayoutVars>
          <dgm:bulletEnabled val="1"/>
        </dgm:presLayoutVars>
      </dgm:prSet>
      <dgm:spPr/>
      <dgm:t>
        <a:bodyPr/>
        <a:lstStyle/>
        <a:p>
          <a:endParaRPr lang="en-US"/>
        </a:p>
      </dgm:t>
    </dgm:pt>
  </dgm:ptLst>
  <dgm:cxnLst>
    <dgm:cxn modelId="{A554C889-D84B-4CA7-A746-6305B6414B94}" type="presOf" srcId="{62F5A556-138A-44AE-BF83-144B8E29E3AC}" destId="{D4B03F95-2C30-4F3F-89E5-E9DDDB50A8B4}" srcOrd="0" destOrd="0" presId="urn:microsoft.com/office/officeart/2005/8/layout/vList5"/>
    <dgm:cxn modelId="{D423A5FE-147F-4840-A3C5-001B0CC8E907}" type="presOf" srcId="{D7FBD074-AA14-471B-A233-97DDCF84FA3F}" destId="{AA6E2C4F-B3D9-44B2-A6B8-3EA8342886AD}" srcOrd="0" destOrd="0" presId="urn:microsoft.com/office/officeart/2005/8/layout/vList5"/>
    <dgm:cxn modelId="{59BE0966-0FCC-44EE-9B53-810117FA2ABE}" srcId="{0944DCBC-0889-456C-A017-3B49DA6B5CDB}" destId="{33BBFA68-5E9B-46DC-BE32-1C18890874BF}" srcOrd="3" destOrd="0" parTransId="{0F57520C-8E92-4C9A-9D22-F35155582586}" sibTransId="{A45D6291-D705-4138-A384-34E91230D016}"/>
    <dgm:cxn modelId="{A898CC49-621C-4157-986E-089EBEBBA0A2}" srcId="{0944DCBC-0889-456C-A017-3B49DA6B5CDB}" destId="{D7FBD074-AA14-471B-A233-97DDCF84FA3F}" srcOrd="4" destOrd="0" parTransId="{461EC3EA-11DA-475E-A6B4-6CD4AB99A445}" sibTransId="{71E41491-7935-4B27-AC73-1A198CB43491}"/>
    <dgm:cxn modelId="{27FD12C8-C13B-4A43-B17F-B42A76A5092B}" type="presOf" srcId="{CE47FC30-7D91-47E9-89F9-E2F29FE6E198}" destId="{18329877-0B83-4C6A-AAA8-214AF54CE2CA}" srcOrd="0" destOrd="0" presId="urn:microsoft.com/office/officeart/2005/8/layout/vList5"/>
    <dgm:cxn modelId="{AFF08BCF-C0DA-4864-809D-ABE9581CA016}" type="presOf" srcId="{21BCA521-AEAC-49A9-B1B0-496925DC52B0}" destId="{44455FF9-FA2B-45F6-9A8C-25850EDC0DDF}" srcOrd="0" destOrd="0" presId="urn:microsoft.com/office/officeart/2005/8/layout/vList5"/>
    <dgm:cxn modelId="{824E30B9-C8C7-4BA5-9305-117167BC2D39}" srcId="{0944DCBC-0889-456C-A017-3B49DA6B5CDB}" destId="{258B901A-32FF-466B-AF02-6CE41322B336}" srcOrd="0" destOrd="0" parTransId="{9371D4EA-18ED-4FB5-8458-FF0D1A6503A4}" sibTransId="{49EBC8C1-C06C-47CB-978B-742555ED4C84}"/>
    <dgm:cxn modelId="{922E175F-4343-46E6-BE22-8E0D542F6C22}" type="presOf" srcId="{82B537E9-59F3-4C0A-BF80-8930475FE1C6}" destId="{09139AE7-3484-4F05-862F-E683A8394EEF}" srcOrd="0" destOrd="0" presId="urn:microsoft.com/office/officeart/2005/8/layout/vList5"/>
    <dgm:cxn modelId="{1E18E02D-73FE-40F7-8CB1-6E4A9DE2968A}" type="presOf" srcId="{0F3487F7-0B39-4B5C-8DEB-CA5B09625C89}" destId="{D3E93BD4-253F-49E7-9F9F-BBFBDC63D85B}" srcOrd="0" destOrd="0" presId="urn:microsoft.com/office/officeart/2005/8/layout/vList5"/>
    <dgm:cxn modelId="{882CBA11-58C1-4E0B-A1A1-B63FFD2FD1A6}" srcId="{D7FBD074-AA14-471B-A233-97DDCF84FA3F}" destId="{21BCA521-AEAC-49A9-B1B0-496925DC52B0}" srcOrd="0" destOrd="0" parTransId="{4AD67D37-31B7-4194-BC46-24EABE50DFBF}" sibTransId="{26F292E8-D45F-42B8-83A2-C892BC64B18E}"/>
    <dgm:cxn modelId="{234FB689-6864-4F77-B02C-97C66E0DCCF6}" type="presOf" srcId="{1F692F56-1CC0-4F38-AC77-CD73073F94EC}" destId="{E0A8C419-6EFC-4874-BA4F-4232073E5530}" srcOrd="0" destOrd="0" presId="urn:microsoft.com/office/officeart/2005/8/layout/vList5"/>
    <dgm:cxn modelId="{CDC87A4D-73D7-4E33-A118-051DBE80660E}" srcId="{70EE7D10-ECB9-4185-B832-6DE2950DB0F4}" destId="{0F3487F7-0B39-4B5C-8DEB-CA5B09625C89}" srcOrd="0" destOrd="0" parTransId="{B8FC0CE1-3323-43D8-90A2-4FD4976DC0C3}" sibTransId="{14F38FF5-F6C2-43CC-AF28-B42C8F75551E}"/>
    <dgm:cxn modelId="{2A64B79D-6A7A-44BD-A7CB-1F7D911B5469}" type="presOf" srcId="{70EE7D10-ECB9-4185-B832-6DE2950DB0F4}" destId="{9BD828D8-ACD3-4317-A34F-E27D645FAE54}" srcOrd="0" destOrd="0" presId="urn:microsoft.com/office/officeart/2005/8/layout/vList5"/>
    <dgm:cxn modelId="{245DF7E0-CE7B-40A3-9EC7-9A1C20F94C06}" srcId="{D7FBD074-AA14-471B-A233-97DDCF84FA3F}" destId="{0608DBAE-F071-41BB-8C56-4C4BF8352E8B}" srcOrd="1" destOrd="0" parTransId="{C7E7B06D-A534-4912-B498-60B1D325A14E}" sibTransId="{F10F217B-4815-4B46-942D-6632B0D55E79}"/>
    <dgm:cxn modelId="{A9896B0F-4D86-43E8-B978-ED3EBA6E5C65}" srcId="{258B901A-32FF-466B-AF02-6CE41322B336}" destId="{CE47FC30-7D91-47E9-89F9-E2F29FE6E198}" srcOrd="0" destOrd="0" parTransId="{7AC0A754-FAC4-4E6E-AFAE-8CC5AEE581CA}" sibTransId="{46B4F453-E531-4A38-9DAE-72B0C157BCF1}"/>
    <dgm:cxn modelId="{F17B117B-8841-4AA7-8374-4593C08F7F5A}" srcId="{0944DCBC-0889-456C-A017-3B49DA6B5CDB}" destId="{62F5A556-138A-44AE-BF83-144B8E29E3AC}" srcOrd="1" destOrd="0" parTransId="{61351609-58ED-4D99-BB25-4657F52C3876}" sibTransId="{75BE8FA2-38EF-4985-8CE4-AC78C6465684}"/>
    <dgm:cxn modelId="{52864345-F957-49EC-8EFC-62CC7028FA16}" srcId="{62F5A556-138A-44AE-BF83-144B8E29E3AC}" destId="{82B537E9-59F3-4C0A-BF80-8930475FE1C6}" srcOrd="0" destOrd="0" parTransId="{6B691377-746E-421D-86AC-3B4A0BEF7EFB}" sibTransId="{81ECE532-0645-4802-B660-F54529DC08C8}"/>
    <dgm:cxn modelId="{35DFE4EB-31FD-4674-A4D2-E5E988484159}" type="presOf" srcId="{258B901A-32FF-466B-AF02-6CE41322B336}" destId="{B66DAA25-EB0B-43F2-968A-5015EA533F2D}" srcOrd="0" destOrd="0" presId="urn:microsoft.com/office/officeart/2005/8/layout/vList5"/>
    <dgm:cxn modelId="{AEE01868-7708-459F-9369-6CF2817F2F05}" type="presOf" srcId="{33BBFA68-5E9B-46DC-BE32-1C18890874BF}" destId="{14B0FEF2-4187-4056-91F8-A3C2FE0F34E2}" srcOrd="0" destOrd="0" presId="urn:microsoft.com/office/officeart/2005/8/layout/vList5"/>
    <dgm:cxn modelId="{0C2ADCE7-3365-4000-881F-1DE22924AFC2}" type="presOf" srcId="{C6BE66B1-125C-456F-AC91-1D4C5EBF1631}" destId="{18329877-0B83-4C6A-AAA8-214AF54CE2CA}" srcOrd="0" destOrd="1" presId="urn:microsoft.com/office/officeart/2005/8/layout/vList5"/>
    <dgm:cxn modelId="{DF36C3E6-BCD9-440B-B4DC-8B0CAC19C67F}" srcId="{0944DCBC-0889-456C-A017-3B49DA6B5CDB}" destId="{70EE7D10-ECB9-4185-B832-6DE2950DB0F4}" srcOrd="2" destOrd="0" parTransId="{12FA734B-B239-496E-BE2C-8C768C00B5BE}" sibTransId="{61E7E091-7883-42A4-A81A-079D9EFBAB7B}"/>
    <dgm:cxn modelId="{265469D6-E456-42D9-A9FE-6E8BF7D2271E}" type="presOf" srcId="{0608DBAE-F071-41BB-8C56-4C4BF8352E8B}" destId="{44455FF9-FA2B-45F6-9A8C-25850EDC0DDF}" srcOrd="0" destOrd="1" presId="urn:microsoft.com/office/officeart/2005/8/layout/vList5"/>
    <dgm:cxn modelId="{5AEF8A7A-2F66-4940-837D-34C87CA17F87}" srcId="{33BBFA68-5E9B-46DC-BE32-1C18890874BF}" destId="{1F692F56-1CC0-4F38-AC77-CD73073F94EC}" srcOrd="0" destOrd="0" parTransId="{BC5BDA1C-950E-4EC5-B142-4165846C4E60}" sibTransId="{183E21F7-2262-4588-8579-378E3807AA16}"/>
    <dgm:cxn modelId="{69AC4140-BD42-4618-998F-2BCE1539A5BB}" srcId="{258B901A-32FF-466B-AF02-6CE41322B336}" destId="{C6BE66B1-125C-456F-AC91-1D4C5EBF1631}" srcOrd="1" destOrd="0" parTransId="{B66E59FB-0EF5-44F5-874A-79B7BF848668}" sibTransId="{EB4B6E78-1312-4CE0-A1B1-DE4E01DD308E}"/>
    <dgm:cxn modelId="{6915E93C-5F15-47B5-83C1-73FC3CD2A8F6}" type="presOf" srcId="{0944DCBC-0889-456C-A017-3B49DA6B5CDB}" destId="{EF9ACEA5-F48C-4665-82F5-D7898BC63CC4}" srcOrd="0" destOrd="0" presId="urn:microsoft.com/office/officeart/2005/8/layout/vList5"/>
    <dgm:cxn modelId="{B80EFB66-B7F4-4655-A73B-8DE9FC1B9833}" type="presParOf" srcId="{EF9ACEA5-F48C-4665-82F5-D7898BC63CC4}" destId="{4B19447B-289F-40D1-8B98-A4C11E74A400}" srcOrd="0" destOrd="0" presId="urn:microsoft.com/office/officeart/2005/8/layout/vList5"/>
    <dgm:cxn modelId="{32B6D59C-31E5-4DF6-867D-04FC5A0C6B68}" type="presParOf" srcId="{4B19447B-289F-40D1-8B98-A4C11E74A400}" destId="{B66DAA25-EB0B-43F2-968A-5015EA533F2D}" srcOrd="0" destOrd="0" presId="urn:microsoft.com/office/officeart/2005/8/layout/vList5"/>
    <dgm:cxn modelId="{F37C03E8-8EAC-4EDB-AA33-6A01887FEA43}" type="presParOf" srcId="{4B19447B-289F-40D1-8B98-A4C11E74A400}" destId="{18329877-0B83-4C6A-AAA8-214AF54CE2CA}" srcOrd="1" destOrd="0" presId="urn:microsoft.com/office/officeart/2005/8/layout/vList5"/>
    <dgm:cxn modelId="{C52526B6-AB21-451D-94A5-2AE71AFECE6F}" type="presParOf" srcId="{EF9ACEA5-F48C-4665-82F5-D7898BC63CC4}" destId="{B42EA962-4BCD-4FC4-904E-B63FFF86C6E4}" srcOrd="1" destOrd="0" presId="urn:microsoft.com/office/officeart/2005/8/layout/vList5"/>
    <dgm:cxn modelId="{EDD33F9C-AE15-436A-926D-16DEC84BB304}" type="presParOf" srcId="{EF9ACEA5-F48C-4665-82F5-D7898BC63CC4}" destId="{2308A6F6-CFC8-4DC2-9344-B56E08FD130A}" srcOrd="2" destOrd="0" presId="urn:microsoft.com/office/officeart/2005/8/layout/vList5"/>
    <dgm:cxn modelId="{CA826F8F-6E6C-41ED-8A0F-C7582D995F51}" type="presParOf" srcId="{2308A6F6-CFC8-4DC2-9344-B56E08FD130A}" destId="{D4B03F95-2C30-4F3F-89E5-E9DDDB50A8B4}" srcOrd="0" destOrd="0" presId="urn:microsoft.com/office/officeart/2005/8/layout/vList5"/>
    <dgm:cxn modelId="{EAB0D232-E923-4080-8EF2-2BB3A5889F54}" type="presParOf" srcId="{2308A6F6-CFC8-4DC2-9344-B56E08FD130A}" destId="{09139AE7-3484-4F05-862F-E683A8394EEF}" srcOrd="1" destOrd="0" presId="urn:microsoft.com/office/officeart/2005/8/layout/vList5"/>
    <dgm:cxn modelId="{840E3A3B-884F-42CA-90D0-60B279B61D59}" type="presParOf" srcId="{EF9ACEA5-F48C-4665-82F5-D7898BC63CC4}" destId="{781DDA6F-6824-4E4D-A6CE-942CB2500ED8}" srcOrd="3" destOrd="0" presId="urn:microsoft.com/office/officeart/2005/8/layout/vList5"/>
    <dgm:cxn modelId="{D5C595B1-E085-4D12-8ECF-6E2E3140B6A7}" type="presParOf" srcId="{EF9ACEA5-F48C-4665-82F5-D7898BC63CC4}" destId="{0542B97F-0556-4A88-9125-F670EBC9A22A}" srcOrd="4" destOrd="0" presId="urn:microsoft.com/office/officeart/2005/8/layout/vList5"/>
    <dgm:cxn modelId="{257F8573-E0C6-4329-8B58-FF452A9AEC4B}" type="presParOf" srcId="{0542B97F-0556-4A88-9125-F670EBC9A22A}" destId="{9BD828D8-ACD3-4317-A34F-E27D645FAE54}" srcOrd="0" destOrd="0" presId="urn:microsoft.com/office/officeart/2005/8/layout/vList5"/>
    <dgm:cxn modelId="{DA500A07-63EB-4BCB-AF0B-76F004D8F83D}" type="presParOf" srcId="{0542B97F-0556-4A88-9125-F670EBC9A22A}" destId="{D3E93BD4-253F-49E7-9F9F-BBFBDC63D85B}" srcOrd="1" destOrd="0" presId="urn:microsoft.com/office/officeart/2005/8/layout/vList5"/>
    <dgm:cxn modelId="{93EE0DB1-FA46-4B9B-8660-494CEAB00548}" type="presParOf" srcId="{EF9ACEA5-F48C-4665-82F5-D7898BC63CC4}" destId="{BE978B76-1F1E-4639-AD47-1E4B2561684B}" srcOrd="5" destOrd="0" presId="urn:microsoft.com/office/officeart/2005/8/layout/vList5"/>
    <dgm:cxn modelId="{25A995C7-5CC1-4DD4-8225-709ABFA9FB82}" type="presParOf" srcId="{EF9ACEA5-F48C-4665-82F5-D7898BC63CC4}" destId="{3F09068B-3CB7-4A8F-935D-CF9F380113FB}" srcOrd="6" destOrd="0" presId="urn:microsoft.com/office/officeart/2005/8/layout/vList5"/>
    <dgm:cxn modelId="{04378303-B87D-492C-B0C6-8037D096DDC8}" type="presParOf" srcId="{3F09068B-3CB7-4A8F-935D-CF9F380113FB}" destId="{14B0FEF2-4187-4056-91F8-A3C2FE0F34E2}" srcOrd="0" destOrd="0" presId="urn:microsoft.com/office/officeart/2005/8/layout/vList5"/>
    <dgm:cxn modelId="{4D265C11-7C8A-4350-A146-39CD9480331C}" type="presParOf" srcId="{3F09068B-3CB7-4A8F-935D-CF9F380113FB}" destId="{E0A8C419-6EFC-4874-BA4F-4232073E5530}" srcOrd="1" destOrd="0" presId="urn:microsoft.com/office/officeart/2005/8/layout/vList5"/>
    <dgm:cxn modelId="{9E8E73A6-8C55-46CD-B2ED-52E92FD9D996}" type="presParOf" srcId="{EF9ACEA5-F48C-4665-82F5-D7898BC63CC4}" destId="{459B5BB7-86C0-40B8-A0C6-335DA901910C}" srcOrd="7" destOrd="0" presId="urn:microsoft.com/office/officeart/2005/8/layout/vList5"/>
    <dgm:cxn modelId="{D23C28B9-EDB4-45A4-ACEE-2236E11D29AA}" type="presParOf" srcId="{EF9ACEA5-F48C-4665-82F5-D7898BC63CC4}" destId="{01E9ED79-9155-44DA-A6DD-1CE91EF73F3F}" srcOrd="8" destOrd="0" presId="urn:microsoft.com/office/officeart/2005/8/layout/vList5"/>
    <dgm:cxn modelId="{B32B3528-2E11-42EB-A929-FDADEC671BE6}" type="presParOf" srcId="{01E9ED79-9155-44DA-A6DD-1CE91EF73F3F}" destId="{AA6E2C4F-B3D9-44B2-A6B8-3EA8342886AD}" srcOrd="0" destOrd="0" presId="urn:microsoft.com/office/officeart/2005/8/layout/vList5"/>
    <dgm:cxn modelId="{DED26672-3BB8-43D6-8CB1-DE4F436CA00A}" type="presParOf" srcId="{01E9ED79-9155-44DA-A6DD-1CE91EF73F3F}" destId="{44455FF9-FA2B-45F6-9A8C-25850EDC0DD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1A2C7F-CDB2-4F80-8BF4-E7876419B87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A4D5AB4-A030-43A6-B756-7547F824D52B}">
      <dgm:prSet phldrT="[Text]"/>
      <dgm:spPr/>
      <dgm:t>
        <a:bodyPr/>
        <a:lstStyle/>
        <a:p>
          <a:r>
            <a:rPr lang="en-US" dirty="0" smtClean="0"/>
            <a:t>SH for reading</a:t>
          </a:r>
        </a:p>
      </dgm:t>
    </dgm:pt>
    <dgm:pt modelId="{9B1A89CE-6A4C-4837-BB63-13A6D33A92EB}" type="parTrans" cxnId="{0878D528-A2D6-443C-B30E-96BA8C3555EA}">
      <dgm:prSet/>
      <dgm:spPr/>
      <dgm:t>
        <a:bodyPr/>
        <a:lstStyle/>
        <a:p>
          <a:endParaRPr lang="en-US"/>
        </a:p>
      </dgm:t>
    </dgm:pt>
    <dgm:pt modelId="{02B6C08D-5CB0-498C-8F1D-484AF4583066}" type="sibTrans" cxnId="{0878D528-A2D6-443C-B30E-96BA8C3555EA}">
      <dgm:prSet/>
      <dgm:spPr/>
      <dgm:t>
        <a:bodyPr/>
        <a:lstStyle/>
        <a:p>
          <a:endParaRPr lang="en-US"/>
        </a:p>
      </dgm:t>
    </dgm:pt>
    <dgm:pt modelId="{E9A3F5CE-A073-4DD8-9125-30C439203EB1}">
      <dgm:prSet phldrT="[Text]"/>
      <dgm:spPr/>
      <dgm:t>
        <a:bodyPr/>
        <a:lstStyle/>
        <a:p>
          <a:r>
            <a:rPr lang="en-US" dirty="0" smtClean="0"/>
            <a:t>UP and EX for writing</a:t>
          </a:r>
          <a:endParaRPr lang="en-US" dirty="0"/>
        </a:p>
      </dgm:t>
    </dgm:pt>
    <dgm:pt modelId="{C75F9ACE-7847-4A3C-9BC4-EF5A1659B79D}" type="parTrans" cxnId="{12D87F89-8D55-42AD-B314-902F095288D7}">
      <dgm:prSet/>
      <dgm:spPr/>
      <dgm:t>
        <a:bodyPr/>
        <a:lstStyle/>
        <a:p>
          <a:endParaRPr lang="en-US"/>
        </a:p>
      </dgm:t>
    </dgm:pt>
    <dgm:pt modelId="{91E51E83-D18B-4F8F-89F1-B2919B41548F}" type="sibTrans" cxnId="{12D87F89-8D55-42AD-B314-902F095288D7}">
      <dgm:prSet/>
      <dgm:spPr/>
      <dgm:t>
        <a:bodyPr/>
        <a:lstStyle/>
        <a:p>
          <a:endParaRPr lang="en-US"/>
        </a:p>
      </dgm:t>
    </dgm:pt>
    <dgm:pt modelId="{ECABFE4D-D1B7-4C0F-8A58-7429E84A80DF}">
      <dgm:prSet phldrT="[Text]"/>
      <dgm:spPr/>
      <dgm:t>
        <a:bodyPr/>
        <a:lstStyle/>
        <a:p>
          <a:r>
            <a:rPr lang="en-US" dirty="0" smtClean="0"/>
            <a:t>KP for traversing</a:t>
          </a:r>
          <a:endParaRPr lang="en-US" dirty="0"/>
        </a:p>
      </dgm:t>
    </dgm:pt>
    <dgm:pt modelId="{7C86A0DD-1D9B-41CE-B241-3814C5D0E28D}" type="parTrans" cxnId="{07CC5B8F-8BD6-497E-A3B7-13A0C76BF22D}">
      <dgm:prSet/>
      <dgm:spPr/>
      <dgm:t>
        <a:bodyPr/>
        <a:lstStyle/>
        <a:p>
          <a:endParaRPr lang="en-US"/>
        </a:p>
      </dgm:t>
    </dgm:pt>
    <dgm:pt modelId="{3B7C613B-1F6D-46C1-8D71-79F96044FC58}" type="sibTrans" cxnId="{07CC5B8F-8BD6-497E-A3B7-13A0C76BF22D}">
      <dgm:prSet/>
      <dgm:spPr/>
      <dgm:t>
        <a:bodyPr/>
        <a:lstStyle/>
        <a:p>
          <a:endParaRPr lang="en-US"/>
        </a:p>
      </dgm:t>
    </dgm:pt>
    <dgm:pt modelId="{245FA346-35EE-48F7-8839-9F37507CA22E}">
      <dgm:prSet phldrT="[Text]"/>
      <dgm:spPr/>
      <dgm:t>
        <a:bodyPr/>
        <a:lstStyle/>
        <a:p>
          <a:r>
            <a:rPr lang="en-US" dirty="0" smtClean="0"/>
            <a:t>DT for freeing</a:t>
          </a:r>
          <a:endParaRPr lang="en-US" dirty="0"/>
        </a:p>
      </dgm:t>
    </dgm:pt>
    <dgm:pt modelId="{F1D5A4F9-4203-4F77-94BE-AC28E2BFAA4D}" type="parTrans" cxnId="{2AEDC9F2-8B29-44FE-92C0-F32B3793338B}">
      <dgm:prSet/>
      <dgm:spPr/>
      <dgm:t>
        <a:bodyPr/>
        <a:lstStyle/>
        <a:p>
          <a:endParaRPr lang="en-US"/>
        </a:p>
      </dgm:t>
    </dgm:pt>
    <dgm:pt modelId="{CDAB6529-33CE-48E0-81F1-4ADC2DB5E45F}" type="sibTrans" cxnId="{2AEDC9F2-8B29-44FE-92C0-F32B3793338B}">
      <dgm:prSet/>
      <dgm:spPr/>
      <dgm:t>
        <a:bodyPr/>
        <a:lstStyle/>
        <a:p>
          <a:endParaRPr lang="en-US"/>
        </a:p>
      </dgm:t>
    </dgm:pt>
    <dgm:pt modelId="{67DA999F-CDB5-41B2-AC19-47F64BFA0922}">
      <dgm:prSet phldrT="[Text]"/>
      <dgm:spPr/>
      <dgm:t>
        <a:bodyPr/>
        <a:lstStyle/>
        <a:p>
          <a:r>
            <a:rPr lang="en-US" dirty="0" smtClean="0"/>
            <a:t>PAGELATCH_XX  or PAGEIOLATCH_XX</a:t>
          </a:r>
          <a:endParaRPr lang="en-US" dirty="0"/>
        </a:p>
      </dgm:t>
    </dgm:pt>
    <dgm:pt modelId="{78C5B225-5EB1-487E-84F5-78D4FF41DC28}" type="parTrans" cxnId="{166AF94C-4DF3-4111-BCE5-B4B53C34FD28}">
      <dgm:prSet/>
      <dgm:spPr/>
      <dgm:t>
        <a:bodyPr/>
        <a:lstStyle/>
        <a:p>
          <a:endParaRPr lang="en-US"/>
        </a:p>
      </dgm:t>
    </dgm:pt>
    <dgm:pt modelId="{6F34C0E0-A9AC-45CF-8297-60A418844998}" type="sibTrans" cxnId="{166AF94C-4DF3-4111-BCE5-B4B53C34FD28}">
      <dgm:prSet/>
      <dgm:spPr/>
      <dgm:t>
        <a:bodyPr/>
        <a:lstStyle/>
        <a:p>
          <a:endParaRPr lang="en-US"/>
        </a:p>
      </dgm:t>
    </dgm:pt>
    <dgm:pt modelId="{6DA117AF-CB0A-4B46-BEF1-8DACA7C595C0}" type="pres">
      <dgm:prSet presAssocID="{9A1A2C7F-CDB2-4F80-8BF4-E7876419B87D}" presName="diagram" presStyleCnt="0">
        <dgm:presLayoutVars>
          <dgm:dir/>
          <dgm:resizeHandles val="exact"/>
        </dgm:presLayoutVars>
      </dgm:prSet>
      <dgm:spPr/>
      <dgm:t>
        <a:bodyPr/>
        <a:lstStyle/>
        <a:p>
          <a:endParaRPr lang="en-US"/>
        </a:p>
      </dgm:t>
    </dgm:pt>
    <dgm:pt modelId="{60DEE529-223C-4B74-927F-6671F2F77E54}" type="pres">
      <dgm:prSet presAssocID="{DA4D5AB4-A030-43A6-B756-7547F824D52B}" presName="node" presStyleLbl="node1" presStyleIdx="0" presStyleCnt="5">
        <dgm:presLayoutVars>
          <dgm:bulletEnabled val="1"/>
        </dgm:presLayoutVars>
      </dgm:prSet>
      <dgm:spPr/>
      <dgm:t>
        <a:bodyPr/>
        <a:lstStyle/>
        <a:p>
          <a:endParaRPr lang="en-US"/>
        </a:p>
      </dgm:t>
    </dgm:pt>
    <dgm:pt modelId="{1308935B-BBD7-41A1-B189-D19A4B1BDAB4}" type="pres">
      <dgm:prSet presAssocID="{02B6C08D-5CB0-498C-8F1D-484AF4583066}" presName="sibTrans" presStyleCnt="0"/>
      <dgm:spPr/>
    </dgm:pt>
    <dgm:pt modelId="{BE3C297B-7E8A-481F-8C07-1AFD94D149FD}" type="pres">
      <dgm:prSet presAssocID="{E9A3F5CE-A073-4DD8-9125-30C439203EB1}" presName="node" presStyleLbl="node1" presStyleIdx="1" presStyleCnt="5">
        <dgm:presLayoutVars>
          <dgm:bulletEnabled val="1"/>
        </dgm:presLayoutVars>
      </dgm:prSet>
      <dgm:spPr/>
      <dgm:t>
        <a:bodyPr/>
        <a:lstStyle/>
        <a:p>
          <a:endParaRPr lang="en-US"/>
        </a:p>
      </dgm:t>
    </dgm:pt>
    <dgm:pt modelId="{ECD15CAD-B31D-4052-AF61-009DFF7D3F49}" type="pres">
      <dgm:prSet presAssocID="{91E51E83-D18B-4F8F-89F1-B2919B41548F}" presName="sibTrans" presStyleCnt="0"/>
      <dgm:spPr/>
    </dgm:pt>
    <dgm:pt modelId="{8B828F22-8DCA-4FFF-88EB-472CB081A69E}" type="pres">
      <dgm:prSet presAssocID="{ECABFE4D-D1B7-4C0F-8A58-7429E84A80DF}" presName="node" presStyleLbl="node1" presStyleIdx="2" presStyleCnt="5">
        <dgm:presLayoutVars>
          <dgm:bulletEnabled val="1"/>
        </dgm:presLayoutVars>
      </dgm:prSet>
      <dgm:spPr/>
      <dgm:t>
        <a:bodyPr/>
        <a:lstStyle/>
        <a:p>
          <a:endParaRPr lang="en-US"/>
        </a:p>
      </dgm:t>
    </dgm:pt>
    <dgm:pt modelId="{4B904EBA-6C7F-412D-BF03-52F7718F9AB9}" type="pres">
      <dgm:prSet presAssocID="{3B7C613B-1F6D-46C1-8D71-79F96044FC58}" presName="sibTrans" presStyleCnt="0"/>
      <dgm:spPr/>
    </dgm:pt>
    <dgm:pt modelId="{B9CA8248-9091-4A79-AE16-1A7441A13073}" type="pres">
      <dgm:prSet presAssocID="{245FA346-35EE-48F7-8839-9F37507CA22E}" presName="node" presStyleLbl="node1" presStyleIdx="3" presStyleCnt="5">
        <dgm:presLayoutVars>
          <dgm:bulletEnabled val="1"/>
        </dgm:presLayoutVars>
      </dgm:prSet>
      <dgm:spPr/>
      <dgm:t>
        <a:bodyPr/>
        <a:lstStyle/>
        <a:p>
          <a:endParaRPr lang="en-US"/>
        </a:p>
      </dgm:t>
    </dgm:pt>
    <dgm:pt modelId="{D0E4189A-B464-4E70-AE21-91DE0E6DD451}" type="pres">
      <dgm:prSet presAssocID="{CDAB6529-33CE-48E0-81F1-4ADC2DB5E45F}" presName="sibTrans" presStyleCnt="0"/>
      <dgm:spPr/>
    </dgm:pt>
    <dgm:pt modelId="{7DC5899F-27E2-4FA3-A608-FA8E6B6D5BE5}" type="pres">
      <dgm:prSet presAssocID="{67DA999F-CDB5-41B2-AC19-47F64BFA0922}" presName="node" presStyleLbl="node1" presStyleIdx="4" presStyleCnt="5">
        <dgm:presLayoutVars>
          <dgm:bulletEnabled val="1"/>
        </dgm:presLayoutVars>
      </dgm:prSet>
      <dgm:spPr/>
      <dgm:t>
        <a:bodyPr/>
        <a:lstStyle/>
        <a:p>
          <a:endParaRPr lang="en-US"/>
        </a:p>
      </dgm:t>
    </dgm:pt>
  </dgm:ptLst>
  <dgm:cxnLst>
    <dgm:cxn modelId="{C3B8E31F-2EB0-4281-AC74-9B793C0B80C9}" type="presOf" srcId="{67DA999F-CDB5-41B2-AC19-47F64BFA0922}" destId="{7DC5899F-27E2-4FA3-A608-FA8E6B6D5BE5}" srcOrd="0" destOrd="0" presId="urn:microsoft.com/office/officeart/2005/8/layout/default"/>
    <dgm:cxn modelId="{12D87F89-8D55-42AD-B314-902F095288D7}" srcId="{9A1A2C7F-CDB2-4F80-8BF4-E7876419B87D}" destId="{E9A3F5CE-A073-4DD8-9125-30C439203EB1}" srcOrd="1" destOrd="0" parTransId="{C75F9ACE-7847-4A3C-9BC4-EF5A1659B79D}" sibTransId="{91E51E83-D18B-4F8F-89F1-B2919B41548F}"/>
    <dgm:cxn modelId="{F7CF54A7-17D2-47FC-9279-EEEA73F88F22}" type="presOf" srcId="{245FA346-35EE-48F7-8839-9F37507CA22E}" destId="{B9CA8248-9091-4A79-AE16-1A7441A13073}" srcOrd="0" destOrd="0" presId="urn:microsoft.com/office/officeart/2005/8/layout/default"/>
    <dgm:cxn modelId="{87FBB5CA-7BF4-43D3-A1F0-3ADFF802079C}" type="presOf" srcId="{DA4D5AB4-A030-43A6-B756-7547F824D52B}" destId="{60DEE529-223C-4B74-927F-6671F2F77E54}" srcOrd="0" destOrd="0" presId="urn:microsoft.com/office/officeart/2005/8/layout/default"/>
    <dgm:cxn modelId="{2AEDC9F2-8B29-44FE-92C0-F32B3793338B}" srcId="{9A1A2C7F-CDB2-4F80-8BF4-E7876419B87D}" destId="{245FA346-35EE-48F7-8839-9F37507CA22E}" srcOrd="3" destOrd="0" parTransId="{F1D5A4F9-4203-4F77-94BE-AC28E2BFAA4D}" sibTransId="{CDAB6529-33CE-48E0-81F1-4ADC2DB5E45F}"/>
    <dgm:cxn modelId="{8AC81DAA-E189-47C5-9044-169A8C2A67B9}" type="presOf" srcId="{E9A3F5CE-A073-4DD8-9125-30C439203EB1}" destId="{BE3C297B-7E8A-481F-8C07-1AFD94D149FD}" srcOrd="0" destOrd="0" presId="urn:microsoft.com/office/officeart/2005/8/layout/default"/>
    <dgm:cxn modelId="{394F0382-9686-4276-9A1D-3106477A673C}" type="presOf" srcId="{9A1A2C7F-CDB2-4F80-8BF4-E7876419B87D}" destId="{6DA117AF-CB0A-4B46-BEF1-8DACA7C595C0}" srcOrd="0" destOrd="0" presId="urn:microsoft.com/office/officeart/2005/8/layout/default"/>
    <dgm:cxn modelId="{D2BD5585-C221-4A4D-998C-97744D31C9EE}" type="presOf" srcId="{ECABFE4D-D1B7-4C0F-8A58-7429E84A80DF}" destId="{8B828F22-8DCA-4FFF-88EB-472CB081A69E}" srcOrd="0" destOrd="0" presId="urn:microsoft.com/office/officeart/2005/8/layout/default"/>
    <dgm:cxn modelId="{0878D528-A2D6-443C-B30E-96BA8C3555EA}" srcId="{9A1A2C7F-CDB2-4F80-8BF4-E7876419B87D}" destId="{DA4D5AB4-A030-43A6-B756-7547F824D52B}" srcOrd="0" destOrd="0" parTransId="{9B1A89CE-6A4C-4837-BB63-13A6D33A92EB}" sibTransId="{02B6C08D-5CB0-498C-8F1D-484AF4583066}"/>
    <dgm:cxn modelId="{07CC5B8F-8BD6-497E-A3B7-13A0C76BF22D}" srcId="{9A1A2C7F-CDB2-4F80-8BF4-E7876419B87D}" destId="{ECABFE4D-D1B7-4C0F-8A58-7429E84A80DF}" srcOrd="2" destOrd="0" parTransId="{7C86A0DD-1D9B-41CE-B241-3814C5D0E28D}" sibTransId="{3B7C613B-1F6D-46C1-8D71-79F96044FC58}"/>
    <dgm:cxn modelId="{166AF94C-4DF3-4111-BCE5-B4B53C34FD28}" srcId="{9A1A2C7F-CDB2-4F80-8BF4-E7876419B87D}" destId="{67DA999F-CDB5-41B2-AC19-47F64BFA0922}" srcOrd="4" destOrd="0" parTransId="{78C5B225-5EB1-487E-84F5-78D4FF41DC28}" sibTransId="{6F34C0E0-A9AC-45CF-8297-60A418844998}"/>
    <dgm:cxn modelId="{8E837AD6-FD3C-4990-AB94-0B387B91B757}" type="presParOf" srcId="{6DA117AF-CB0A-4B46-BEF1-8DACA7C595C0}" destId="{60DEE529-223C-4B74-927F-6671F2F77E54}" srcOrd="0" destOrd="0" presId="urn:microsoft.com/office/officeart/2005/8/layout/default"/>
    <dgm:cxn modelId="{D0F81EBF-F5B5-412E-8C7E-5FAED8C696B4}" type="presParOf" srcId="{6DA117AF-CB0A-4B46-BEF1-8DACA7C595C0}" destId="{1308935B-BBD7-41A1-B189-D19A4B1BDAB4}" srcOrd="1" destOrd="0" presId="urn:microsoft.com/office/officeart/2005/8/layout/default"/>
    <dgm:cxn modelId="{B32D6F93-7070-46C9-9D17-DC87441FD793}" type="presParOf" srcId="{6DA117AF-CB0A-4B46-BEF1-8DACA7C595C0}" destId="{BE3C297B-7E8A-481F-8C07-1AFD94D149FD}" srcOrd="2" destOrd="0" presId="urn:microsoft.com/office/officeart/2005/8/layout/default"/>
    <dgm:cxn modelId="{E3E7E744-1041-4CEF-ACEC-6B30B75A530C}" type="presParOf" srcId="{6DA117AF-CB0A-4B46-BEF1-8DACA7C595C0}" destId="{ECD15CAD-B31D-4052-AF61-009DFF7D3F49}" srcOrd="3" destOrd="0" presId="urn:microsoft.com/office/officeart/2005/8/layout/default"/>
    <dgm:cxn modelId="{391D344D-D2F4-4F31-8287-2BD67F5F0277}" type="presParOf" srcId="{6DA117AF-CB0A-4B46-BEF1-8DACA7C595C0}" destId="{8B828F22-8DCA-4FFF-88EB-472CB081A69E}" srcOrd="4" destOrd="0" presId="urn:microsoft.com/office/officeart/2005/8/layout/default"/>
    <dgm:cxn modelId="{9DA80556-B994-4678-867E-BBBA17C4061D}" type="presParOf" srcId="{6DA117AF-CB0A-4B46-BEF1-8DACA7C595C0}" destId="{4B904EBA-6C7F-412D-BF03-52F7718F9AB9}" srcOrd="5" destOrd="0" presId="urn:microsoft.com/office/officeart/2005/8/layout/default"/>
    <dgm:cxn modelId="{F3D4A437-182C-4933-85D7-88A99189A51A}" type="presParOf" srcId="{6DA117AF-CB0A-4B46-BEF1-8DACA7C595C0}" destId="{B9CA8248-9091-4A79-AE16-1A7441A13073}" srcOrd="6" destOrd="0" presId="urn:microsoft.com/office/officeart/2005/8/layout/default"/>
    <dgm:cxn modelId="{260ADB3B-D453-429F-BD58-FA054234DE3A}" type="presParOf" srcId="{6DA117AF-CB0A-4B46-BEF1-8DACA7C595C0}" destId="{D0E4189A-B464-4E70-AE21-91DE0E6DD451}" srcOrd="7" destOrd="0" presId="urn:microsoft.com/office/officeart/2005/8/layout/default"/>
    <dgm:cxn modelId="{B8B7E486-1624-4F48-8FAF-F1AF65C1805A}" type="presParOf" srcId="{6DA117AF-CB0A-4B46-BEF1-8DACA7C595C0}" destId="{7DC5899F-27E2-4FA3-A608-FA8E6B6D5BE5}"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A57482-18D9-4D18-B7FD-75D4EE15FF89}" type="doc">
      <dgm:prSet loTypeId="urn:microsoft.com/office/officeart/2005/8/layout/process1" loCatId="process" qsTypeId="urn:microsoft.com/office/officeart/2005/8/quickstyle/simple5" qsCatId="simple" csTypeId="urn:microsoft.com/office/officeart/2005/8/colors/accent0_3" csCatId="mainScheme" phldr="1"/>
      <dgm:spPr/>
      <dgm:t>
        <a:bodyPr/>
        <a:lstStyle/>
        <a:p>
          <a:endParaRPr lang="en-US"/>
        </a:p>
      </dgm:t>
    </dgm:pt>
    <dgm:pt modelId="{A9120B58-DF7F-4454-9602-5D6A690735B4}">
      <dgm:prSet/>
      <dgm:spPr/>
      <dgm:t>
        <a:bodyPr/>
        <a:lstStyle/>
        <a:p>
          <a:pPr rtl="0"/>
          <a:r>
            <a:rPr lang="en-US" dirty="0" smtClean="0"/>
            <a:t>Acquire EX_LATCH on buffer</a:t>
          </a:r>
          <a:endParaRPr lang="en-US" dirty="0"/>
        </a:p>
      </dgm:t>
    </dgm:pt>
    <dgm:pt modelId="{F75B250F-704F-4AD8-9030-C6620BA6BD85}" type="parTrans" cxnId="{B14BC1AF-F47E-4922-8612-F1DE08EEB513}">
      <dgm:prSet/>
      <dgm:spPr/>
      <dgm:t>
        <a:bodyPr/>
        <a:lstStyle/>
        <a:p>
          <a:endParaRPr lang="en-US"/>
        </a:p>
      </dgm:t>
    </dgm:pt>
    <dgm:pt modelId="{DA524679-B3A8-4AA6-B43D-80C2FB6AE7BE}" type="sibTrans" cxnId="{B14BC1AF-F47E-4922-8612-F1DE08EEB513}">
      <dgm:prSet/>
      <dgm:spPr/>
      <dgm:t>
        <a:bodyPr/>
        <a:lstStyle/>
        <a:p>
          <a:endParaRPr lang="en-US" dirty="0"/>
        </a:p>
      </dgm:t>
    </dgm:pt>
    <dgm:pt modelId="{BC50AAF3-3DC4-46BB-ACAB-26841CDF3395}">
      <dgm:prSet/>
      <dgm:spPr/>
      <dgm:t>
        <a:bodyPr/>
        <a:lstStyle/>
        <a:p>
          <a:pPr rtl="0"/>
          <a:r>
            <a:rPr lang="en-US" dirty="0" smtClean="0"/>
            <a:t>Submit aysnc I/O request</a:t>
          </a:r>
          <a:endParaRPr lang="en-US" dirty="0"/>
        </a:p>
      </dgm:t>
    </dgm:pt>
    <dgm:pt modelId="{61BBCA5E-76E9-4684-9419-3978BADF4E32}" type="parTrans" cxnId="{B840CE44-CE0C-4C3C-898A-C21CDF7600A2}">
      <dgm:prSet/>
      <dgm:spPr/>
      <dgm:t>
        <a:bodyPr/>
        <a:lstStyle/>
        <a:p>
          <a:endParaRPr lang="en-US"/>
        </a:p>
      </dgm:t>
    </dgm:pt>
    <dgm:pt modelId="{149FE5D5-D4D4-44F2-9D0C-F1E243979A98}" type="sibTrans" cxnId="{B840CE44-CE0C-4C3C-898A-C21CDF7600A2}">
      <dgm:prSet/>
      <dgm:spPr/>
      <dgm:t>
        <a:bodyPr/>
        <a:lstStyle/>
        <a:p>
          <a:endParaRPr lang="en-US" dirty="0"/>
        </a:p>
      </dgm:t>
    </dgm:pt>
    <dgm:pt modelId="{21749C3E-ACDE-4A27-9FAB-B15C730E22F8}">
      <dgm:prSet/>
      <dgm:spPr/>
      <dgm:t>
        <a:bodyPr/>
        <a:lstStyle/>
        <a:p>
          <a:pPr rtl="0"/>
          <a:r>
            <a:rPr lang="en-US" dirty="0" smtClean="0"/>
            <a:t>Acquire SH_LATCH on buffer</a:t>
          </a:r>
          <a:endParaRPr lang="en-US" dirty="0"/>
        </a:p>
      </dgm:t>
    </dgm:pt>
    <dgm:pt modelId="{95A8B717-2C4D-40CE-BD76-D915DC5A4B2B}" type="parTrans" cxnId="{35A31576-D3FD-458B-A60A-D838E6A0394C}">
      <dgm:prSet/>
      <dgm:spPr/>
      <dgm:t>
        <a:bodyPr/>
        <a:lstStyle/>
        <a:p>
          <a:endParaRPr lang="en-US"/>
        </a:p>
      </dgm:t>
    </dgm:pt>
    <dgm:pt modelId="{333E846F-4FC6-4310-A47B-73E490D1DB33}" type="sibTrans" cxnId="{35A31576-D3FD-458B-A60A-D838E6A0394C}">
      <dgm:prSet/>
      <dgm:spPr/>
      <dgm:t>
        <a:bodyPr/>
        <a:lstStyle/>
        <a:p>
          <a:endParaRPr lang="en-US" dirty="0"/>
        </a:p>
      </dgm:t>
    </dgm:pt>
    <dgm:pt modelId="{B1830ADB-523A-4217-B096-CA096D931BC2}">
      <dgm:prSet/>
      <dgm:spPr/>
      <dgm:t>
        <a:bodyPr/>
        <a:lstStyle/>
        <a:p>
          <a:pPr rtl="0"/>
          <a:r>
            <a:rPr lang="en-US" dirty="0" smtClean="0"/>
            <a:t>I/O completion routine executed</a:t>
          </a:r>
          <a:endParaRPr lang="en-US" dirty="0"/>
        </a:p>
      </dgm:t>
    </dgm:pt>
    <dgm:pt modelId="{0E9D20D7-ABED-44D6-B20A-F8901A7D5590}" type="parTrans" cxnId="{848E103D-A6C8-4344-9809-09595BE213A0}">
      <dgm:prSet/>
      <dgm:spPr/>
      <dgm:t>
        <a:bodyPr/>
        <a:lstStyle/>
        <a:p>
          <a:endParaRPr lang="en-US"/>
        </a:p>
      </dgm:t>
    </dgm:pt>
    <dgm:pt modelId="{66F176DF-06C7-4618-8210-74BE396890A0}" type="sibTrans" cxnId="{848E103D-A6C8-4344-9809-09595BE213A0}">
      <dgm:prSet/>
      <dgm:spPr/>
      <dgm:t>
        <a:bodyPr/>
        <a:lstStyle/>
        <a:p>
          <a:endParaRPr lang="en-US" dirty="0"/>
        </a:p>
      </dgm:t>
    </dgm:pt>
    <dgm:pt modelId="{423FABDF-EA12-433F-82E0-5D9B40BD986C}">
      <dgm:prSet/>
      <dgm:spPr/>
      <dgm:t>
        <a:bodyPr/>
        <a:lstStyle/>
        <a:p>
          <a:pPr rtl="0"/>
          <a:r>
            <a:rPr lang="en-US" dirty="0" smtClean="0"/>
            <a:t>EX_LATCH released</a:t>
          </a:r>
          <a:endParaRPr lang="en-US" dirty="0"/>
        </a:p>
      </dgm:t>
    </dgm:pt>
    <dgm:pt modelId="{6FCD41B0-EF4F-4F24-B046-BA6DC0EE688F}" type="parTrans" cxnId="{8F23DDA6-9900-4B65-9639-3F49FDAC9E59}">
      <dgm:prSet/>
      <dgm:spPr/>
      <dgm:t>
        <a:bodyPr/>
        <a:lstStyle/>
        <a:p>
          <a:endParaRPr lang="en-US"/>
        </a:p>
      </dgm:t>
    </dgm:pt>
    <dgm:pt modelId="{4BDAB075-CAAD-45AA-98E6-96BAC154FC29}" type="sibTrans" cxnId="{8F23DDA6-9900-4B65-9639-3F49FDAC9E59}">
      <dgm:prSet/>
      <dgm:spPr/>
      <dgm:t>
        <a:bodyPr/>
        <a:lstStyle/>
        <a:p>
          <a:endParaRPr lang="en-US" dirty="0"/>
        </a:p>
      </dgm:t>
    </dgm:pt>
    <dgm:pt modelId="{48455B94-DD5A-40DD-90CD-6BCF1D991F17}">
      <dgm:prSet/>
      <dgm:spPr/>
      <dgm:t>
        <a:bodyPr/>
        <a:lstStyle/>
        <a:p>
          <a:pPr rtl="0"/>
          <a:r>
            <a:rPr lang="en-US" dirty="0" smtClean="0"/>
            <a:t>SH_LATCH acquired</a:t>
          </a:r>
          <a:endParaRPr lang="en-US" dirty="0"/>
        </a:p>
      </dgm:t>
    </dgm:pt>
    <dgm:pt modelId="{C541D56D-9598-4AD1-B219-15520B6C70B0}" type="parTrans" cxnId="{258141F0-A4F8-4F23-9E20-AB36D959154F}">
      <dgm:prSet/>
      <dgm:spPr/>
      <dgm:t>
        <a:bodyPr/>
        <a:lstStyle/>
        <a:p>
          <a:endParaRPr lang="en-US"/>
        </a:p>
      </dgm:t>
    </dgm:pt>
    <dgm:pt modelId="{4EF280FE-3BF8-4E9C-A0AC-88CFA19F7C1A}" type="sibTrans" cxnId="{258141F0-A4F8-4F23-9E20-AB36D959154F}">
      <dgm:prSet/>
      <dgm:spPr/>
      <dgm:t>
        <a:bodyPr/>
        <a:lstStyle/>
        <a:p>
          <a:endParaRPr lang="en-US"/>
        </a:p>
      </dgm:t>
    </dgm:pt>
    <dgm:pt modelId="{958F227E-7C02-449C-A6C9-A7298F1003E0}" type="pres">
      <dgm:prSet presAssocID="{16A57482-18D9-4D18-B7FD-75D4EE15FF89}" presName="Name0" presStyleCnt="0">
        <dgm:presLayoutVars>
          <dgm:dir/>
          <dgm:resizeHandles val="exact"/>
        </dgm:presLayoutVars>
      </dgm:prSet>
      <dgm:spPr/>
      <dgm:t>
        <a:bodyPr/>
        <a:lstStyle/>
        <a:p>
          <a:endParaRPr lang="en-US"/>
        </a:p>
      </dgm:t>
    </dgm:pt>
    <dgm:pt modelId="{E4FEDD1A-E50E-42C2-AD3A-48330FA981DD}" type="pres">
      <dgm:prSet presAssocID="{A9120B58-DF7F-4454-9602-5D6A690735B4}" presName="node" presStyleLbl="node1" presStyleIdx="0" presStyleCnt="6">
        <dgm:presLayoutVars>
          <dgm:bulletEnabled val="1"/>
        </dgm:presLayoutVars>
      </dgm:prSet>
      <dgm:spPr/>
      <dgm:t>
        <a:bodyPr/>
        <a:lstStyle/>
        <a:p>
          <a:endParaRPr lang="en-US"/>
        </a:p>
      </dgm:t>
    </dgm:pt>
    <dgm:pt modelId="{31E9D8C4-1FD6-4993-8BED-406C44B6F19F}" type="pres">
      <dgm:prSet presAssocID="{DA524679-B3A8-4AA6-B43D-80C2FB6AE7BE}" presName="sibTrans" presStyleLbl="sibTrans2D1" presStyleIdx="0" presStyleCnt="5"/>
      <dgm:spPr/>
      <dgm:t>
        <a:bodyPr/>
        <a:lstStyle/>
        <a:p>
          <a:endParaRPr lang="en-US"/>
        </a:p>
      </dgm:t>
    </dgm:pt>
    <dgm:pt modelId="{E32F59EC-3F45-4A28-A53C-6F0CD16FDAFA}" type="pres">
      <dgm:prSet presAssocID="{DA524679-B3A8-4AA6-B43D-80C2FB6AE7BE}" presName="connectorText" presStyleLbl="sibTrans2D1" presStyleIdx="0" presStyleCnt="5"/>
      <dgm:spPr/>
      <dgm:t>
        <a:bodyPr/>
        <a:lstStyle/>
        <a:p>
          <a:endParaRPr lang="en-US"/>
        </a:p>
      </dgm:t>
    </dgm:pt>
    <dgm:pt modelId="{085DC111-E03C-4C45-A7BC-E2D035BDA433}" type="pres">
      <dgm:prSet presAssocID="{BC50AAF3-3DC4-46BB-ACAB-26841CDF3395}" presName="node" presStyleLbl="node1" presStyleIdx="1" presStyleCnt="6">
        <dgm:presLayoutVars>
          <dgm:bulletEnabled val="1"/>
        </dgm:presLayoutVars>
      </dgm:prSet>
      <dgm:spPr/>
      <dgm:t>
        <a:bodyPr/>
        <a:lstStyle/>
        <a:p>
          <a:endParaRPr lang="en-US"/>
        </a:p>
      </dgm:t>
    </dgm:pt>
    <dgm:pt modelId="{23FFB657-B917-4471-A55B-842801ADD705}" type="pres">
      <dgm:prSet presAssocID="{149FE5D5-D4D4-44F2-9D0C-F1E243979A98}" presName="sibTrans" presStyleLbl="sibTrans2D1" presStyleIdx="1" presStyleCnt="5"/>
      <dgm:spPr/>
      <dgm:t>
        <a:bodyPr/>
        <a:lstStyle/>
        <a:p>
          <a:endParaRPr lang="en-US"/>
        </a:p>
      </dgm:t>
    </dgm:pt>
    <dgm:pt modelId="{76CA425F-B413-49A6-B8F3-716C0B852E03}" type="pres">
      <dgm:prSet presAssocID="{149FE5D5-D4D4-44F2-9D0C-F1E243979A98}" presName="connectorText" presStyleLbl="sibTrans2D1" presStyleIdx="1" presStyleCnt="5"/>
      <dgm:spPr/>
      <dgm:t>
        <a:bodyPr/>
        <a:lstStyle/>
        <a:p>
          <a:endParaRPr lang="en-US"/>
        </a:p>
      </dgm:t>
    </dgm:pt>
    <dgm:pt modelId="{5C2F26B4-04FC-4BB2-A894-4CAD587AB2C6}" type="pres">
      <dgm:prSet presAssocID="{21749C3E-ACDE-4A27-9FAB-B15C730E22F8}" presName="node" presStyleLbl="node1" presStyleIdx="2" presStyleCnt="6">
        <dgm:presLayoutVars>
          <dgm:bulletEnabled val="1"/>
        </dgm:presLayoutVars>
      </dgm:prSet>
      <dgm:spPr/>
      <dgm:t>
        <a:bodyPr/>
        <a:lstStyle/>
        <a:p>
          <a:endParaRPr lang="en-US"/>
        </a:p>
      </dgm:t>
    </dgm:pt>
    <dgm:pt modelId="{988D4289-57FE-4DAF-966C-4B3308701773}" type="pres">
      <dgm:prSet presAssocID="{333E846F-4FC6-4310-A47B-73E490D1DB33}" presName="sibTrans" presStyleLbl="sibTrans2D1" presStyleIdx="2" presStyleCnt="5"/>
      <dgm:spPr/>
      <dgm:t>
        <a:bodyPr/>
        <a:lstStyle/>
        <a:p>
          <a:endParaRPr lang="en-US"/>
        </a:p>
      </dgm:t>
    </dgm:pt>
    <dgm:pt modelId="{B5E51626-C150-4796-B576-5FE0D28159F3}" type="pres">
      <dgm:prSet presAssocID="{333E846F-4FC6-4310-A47B-73E490D1DB33}" presName="connectorText" presStyleLbl="sibTrans2D1" presStyleIdx="2" presStyleCnt="5"/>
      <dgm:spPr/>
      <dgm:t>
        <a:bodyPr/>
        <a:lstStyle/>
        <a:p>
          <a:endParaRPr lang="en-US"/>
        </a:p>
      </dgm:t>
    </dgm:pt>
    <dgm:pt modelId="{828D9CDB-9276-40E4-8187-19CF84571215}" type="pres">
      <dgm:prSet presAssocID="{B1830ADB-523A-4217-B096-CA096D931BC2}" presName="node" presStyleLbl="node1" presStyleIdx="3" presStyleCnt="6">
        <dgm:presLayoutVars>
          <dgm:bulletEnabled val="1"/>
        </dgm:presLayoutVars>
      </dgm:prSet>
      <dgm:spPr/>
      <dgm:t>
        <a:bodyPr/>
        <a:lstStyle/>
        <a:p>
          <a:endParaRPr lang="en-US"/>
        </a:p>
      </dgm:t>
    </dgm:pt>
    <dgm:pt modelId="{32C0F84B-6706-4483-84F1-4C25A9FF6C2F}" type="pres">
      <dgm:prSet presAssocID="{66F176DF-06C7-4618-8210-74BE396890A0}" presName="sibTrans" presStyleLbl="sibTrans2D1" presStyleIdx="3" presStyleCnt="5"/>
      <dgm:spPr/>
      <dgm:t>
        <a:bodyPr/>
        <a:lstStyle/>
        <a:p>
          <a:endParaRPr lang="en-US"/>
        </a:p>
      </dgm:t>
    </dgm:pt>
    <dgm:pt modelId="{4C542727-DCAA-4322-A9A6-E1D3CE40DA13}" type="pres">
      <dgm:prSet presAssocID="{66F176DF-06C7-4618-8210-74BE396890A0}" presName="connectorText" presStyleLbl="sibTrans2D1" presStyleIdx="3" presStyleCnt="5"/>
      <dgm:spPr/>
      <dgm:t>
        <a:bodyPr/>
        <a:lstStyle/>
        <a:p>
          <a:endParaRPr lang="en-US"/>
        </a:p>
      </dgm:t>
    </dgm:pt>
    <dgm:pt modelId="{8045E4B4-2E56-4635-832E-7B439E150F29}" type="pres">
      <dgm:prSet presAssocID="{423FABDF-EA12-433F-82E0-5D9B40BD986C}" presName="node" presStyleLbl="node1" presStyleIdx="4" presStyleCnt="6">
        <dgm:presLayoutVars>
          <dgm:bulletEnabled val="1"/>
        </dgm:presLayoutVars>
      </dgm:prSet>
      <dgm:spPr/>
      <dgm:t>
        <a:bodyPr/>
        <a:lstStyle/>
        <a:p>
          <a:endParaRPr lang="en-US"/>
        </a:p>
      </dgm:t>
    </dgm:pt>
    <dgm:pt modelId="{CF7EF6EA-ED53-47C8-9010-AD8D3F8E9131}" type="pres">
      <dgm:prSet presAssocID="{4BDAB075-CAAD-45AA-98E6-96BAC154FC29}" presName="sibTrans" presStyleLbl="sibTrans2D1" presStyleIdx="4" presStyleCnt="5"/>
      <dgm:spPr/>
      <dgm:t>
        <a:bodyPr/>
        <a:lstStyle/>
        <a:p>
          <a:endParaRPr lang="en-US"/>
        </a:p>
      </dgm:t>
    </dgm:pt>
    <dgm:pt modelId="{663AF9EC-1EA7-438D-819D-5462DE3E798A}" type="pres">
      <dgm:prSet presAssocID="{4BDAB075-CAAD-45AA-98E6-96BAC154FC29}" presName="connectorText" presStyleLbl="sibTrans2D1" presStyleIdx="4" presStyleCnt="5"/>
      <dgm:spPr/>
      <dgm:t>
        <a:bodyPr/>
        <a:lstStyle/>
        <a:p>
          <a:endParaRPr lang="en-US"/>
        </a:p>
      </dgm:t>
    </dgm:pt>
    <dgm:pt modelId="{D5394C46-1C2E-4484-8BD6-1E6EA6D99976}" type="pres">
      <dgm:prSet presAssocID="{48455B94-DD5A-40DD-90CD-6BCF1D991F17}" presName="node" presStyleLbl="node1" presStyleIdx="5" presStyleCnt="6">
        <dgm:presLayoutVars>
          <dgm:bulletEnabled val="1"/>
        </dgm:presLayoutVars>
      </dgm:prSet>
      <dgm:spPr/>
      <dgm:t>
        <a:bodyPr/>
        <a:lstStyle/>
        <a:p>
          <a:endParaRPr lang="en-US"/>
        </a:p>
      </dgm:t>
    </dgm:pt>
  </dgm:ptLst>
  <dgm:cxnLst>
    <dgm:cxn modelId="{9264F77A-9176-4331-A3CA-5F105A157088}" type="presOf" srcId="{DA524679-B3A8-4AA6-B43D-80C2FB6AE7BE}" destId="{31E9D8C4-1FD6-4993-8BED-406C44B6F19F}" srcOrd="0" destOrd="0" presId="urn:microsoft.com/office/officeart/2005/8/layout/process1"/>
    <dgm:cxn modelId="{11911EE7-C92D-4C02-A5F6-72182C70C390}" type="presOf" srcId="{B1830ADB-523A-4217-B096-CA096D931BC2}" destId="{828D9CDB-9276-40E4-8187-19CF84571215}" srcOrd="0" destOrd="0" presId="urn:microsoft.com/office/officeart/2005/8/layout/process1"/>
    <dgm:cxn modelId="{F71637AE-AF28-450C-B9EF-CBD0F8020E1D}" type="presOf" srcId="{423FABDF-EA12-433F-82E0-5D9B40BD986C}" destId="{8045E4B4-2E56-4635-832E-7B439E150F29}" srcOrd="0" destOrd="0" presId="urn:microsoft.com/office/officeart/2005/8/layout/process1"/>
    <dgm:cxn modelId="{8F23DDA6-9900-4B65-9639-3F49FDAC9E59}" srcId="{16A57482-18D9-4D18-B7FD-75D4EE15FF89}" destId="{423FABDF-EA12-433F-82E0-5D9B40BD986C}" srcOrd="4" destOrd="0" parTransId="{6FCD41B0-EF4F-4F24-B046-BA6DC0EE688F}" sibTransId="{4BDAB075-CAAD-45AA-98E6-96BAC154FC29}"/>
    <dgm:cxn modelId="{C5D55279-8F7F-40F2-9131-C94B2D726775}" type="presOf" srcId="{66F176DF-06C7-4618-8210-74BE396890A0}" destId="{4C542727-DCAA-4322-A9A6-E1D3CE40DA13}" srcOrd="1" destOrd="0" presId="urn:microsoft.com/office/officeart/2005/8/layout/process1"/>
    <dgm:cxn modelId="{B840CE44-CE0C-4C3C-898A-C21CDF7600A2}" srcId="{16A57482-18D9-4D18-B7FD-75D4EE15FF89}" destId="{BC50AAF3-3DC4-46BB-ACAB-26841CDF3395}" srcOrd="1" destOrd="0" parTransId="{61BBCA5E-76E9-4684-9419-3978BADF4E32}" sibTransId="{149FE5D5-D4D4-44F2-9D0C-F1E243979A98}"/>
    <dgm:cxn modelId="{3CDADFAD-9409-4349-B27E-C8908D9EE1BC}" type="presOf" srcId="{333E846F-4FC6-4310-A47B-73E490D1DB33}" destId="{B5E51626-C150-4796-B576-5FE0D28159F3}" srcOrd="1" destOrd="0" presId="urn:microsoft.com/office/officeart/2005/8/layout/process1"/>
    <dgm:cxn modelId="{B8E39F79-D739-463E-A8B3-252F44B432BD}" type="presOf" srcId="{48455B94-DD5A-40DD-90CD-6BCF1D991F17}" destId="{D5394C46-1C2E-4484-8BD6-1E6EA6D99976}" srcOrd="0" destOrd="0" presId="urn:microsoft.com/office/officeart/2005/8/layout/process1"/>
    <dgm:cxn modelId="{8AC768D6-EA42-41CD-B3D1-9325A644761A}" type="presOf" srcId="{BC50AAF3-3DC4-46BB-ACAB-26841CDF3395}" destId="{085DC111-E03C-4C45-A7BC-E2D035BDA433}" srcOrd="0" destOrd="0" presId="urn:microsoft.com/office/officeart/2005/8/layout/process1"/>
    <dgm:cxn modelId="{F7844B93-3A05-4137-853A-97AC0EFBBC2A}" type="presOf" srcId="{A9120B58-DF7F-4454-9602-5D6A690735B4}" destId="{E4FEDD1A-E50E-42C2-AD3A-48330FA981DD}" srcOrd="0" destOrd="0" presId="urn:microsoft.com/office/officeart/2005/8/layout/process1"/>
    <dgm:cxn modelId="{045A405C-E72B-4EF0-A971-A13D2AA0F307}" type="presOf" srcId="{333E846F-4FC6-4310-A47B-73E490D1DB33}" destId="{988D4289-57FE-4DAF-966C-4B3308701773}" srcOrd="0" destOrd="0" presId="urn:microsoft.com/office/officeart/2005/8/layout/process1"/>
    <dgm:cxn modelId="{8A319CA8-211E-49EC-B80B-B76BD8A645CF}" type="presOf" srcId="{DA524679-B3A8-4AA6-B43D-80C2FB6AE7BE}" destId="{E32F59EC-3F45-4A28-A53C-6F0CD16FDAFA}" srcOrd="1" destOrd="0" presId="urn:microsoft.com/office/officeart/2005/8/layout/process1"/>
    <dgm:cxn modelId="{408B131E-23B6-4506-AF82-D5547B1A5215}" type="presOf" srcId="{4BDAB075-CAAD-45AA-98E6-96BAC154FC29}" destId="{663AF9EC-1EA7-438D-819D-5462DE3E798A}" srcOrd="1" destOrd="0" presId="urn:microsoft.com/office/officeart/2005/8/layout/process1"/>
    <dgm:cxn modelId="{D2E281B8-7E07-4752-94A2-8FF5224CBDA3}" type="presOf" srcId="{16A57482-18D9-4D18-B7FD-75D4EE15FF89}" destId="{958F227E-7C02-449C-A6C9-A7298F1003E0}" srcOrd="0" destOrd="0" presId="urn:microsoft.com/office/officeart/2005/8/layout/process1"/>
    <dgm:cxn modelId="{CE98146E-ADBB-4FFA-9881-A1EF80547FFD}" type="presOf" srcId="{149FE5D5-D4D4-44F2-9D0C-F1E243979A98}" destId="{76CA425F-B413-49A6-B8F3-716C0B852E03}" srcOrd="1" destOrd="0" presId="urn:microsoft.com/office/officeart/2005/8/layout/process1"/>
    <dgm:cxn modelId="{B14BC1AF-F47E-4922-8612-F1DE08EEB513}" srcId="{16A57482-18D9-4D18-B7FD-75D4EE15FF89}" destId="{A9120B58-DF7F-4454-9602-5D6A690735B4}" srcOrd="0" destOrd="0" parTransId="{F75B250F-704F-4AD8-9030-C6620BA6BD85}" sibTransId="{DA524679-B3A8-4AA6-B43D-80C2FB6AE7BE}"/>
    <dgm:cxn modelId="{BE2BCBFD-0B39-413A-BED4-F63A9667E05D}" type="presOf" srcId="{66F176DF-06C7-4618-8210-74BE396890A0}" destId="{32C0F84B-6706-4483-84F1-4C25A9FF6C2F}" srcOrd="0" destOrd="0" presId="urn:microsoft.com/office/officeart/2005/8/layout/process1"/>
    <dgm:cxn modelId="{01359F4C-8C26-4382-BAB6-5B97BC9F44AB}" type="presOf" srcId="{149FE5D5-D4D4-44F2-9D0C-F1E243979A98}" destId="{23FFB657-B917-4471-A55B-842801ADD705}" srcOrd="0" destOrd="0" presId="urn:microsoft.com/office/officeart/2005/8/layout/process1"/>
    <dgm:cxn modelId="{0AD249F9-76E9-4CA8-82E2-89DB8384CC2F}" type="presOf" srcId="{21749C3E-ACDE-4A27-9FAB-B15C730E22F8}" destId="{5C2F26B4-04FC-4BB2-A894-4CAD587AB2C6}" srcOrd="0" destOrd="0" presId="urn:microsoft.com/office/officeart/2005/8/layout/process1"/>
    <dgm:cxn modelId="{258141F0-A4F8-4F23-9E20-AB36D959154F}" srcId="{16A57482-18D9-4D18-B7FD-75D4EE15FF89}" destId="{48455B94-DD5A-40DD-90CD-6BCF1D991F17}" srcOrd="5" destOrd="0" parTransId="{C541D56D-9598-4AD1-B219-15520B6C70B0}" sibTransId="{4EF280FE-3BF8-4E9C-A0AC-88CFA19F7C1A}"/>
    <dgm:cxn modelId="{60344E69-5A80-4C67-A483-C125A04662F7}" type="presOf" srcId="{4BDAB075-CAAD-45AA-98E6-96BAC154FC29}" destId="{CF7EF6EA-ED53-47C8-9010-AD8D3F8E9131}" srcOrd="0" destOrd="0" presId="urn:microsoft.com/office/officeart/2005/8/layout/process1"/>
    <dgm:cxn modelId="{35A31576-D3FD-458B-A60A-D838E6A0394C}" srcId="{16A57482-18D9-4D18-B7FD-75D4EE15FF89}" destId="{21749C3E-ACDE-4A27-9FAB-B15C730E22F8}" srcOrd="2" destOrd="0" parTransId="{95A8B717-2C4D-40CE-BD76-D915DC5A4B2B}" sibTransId="{333E846F-4FC6-4310-A47B-73E490D1DB33}"/>
    <dgm:cxn modelId="{848E103D-A6C8-4344-9809-09595BE213A0}" srcId="{16A57482-18D9-4D18-B7FD-75D4EE15FF89}" destId="{B1830ADB-523A-4217-B096-CA096D931BC2}" srcOrd="3" destOrd="0" parTransId="{0E9D20D7-ABED-44D6-B20A-F8901A7D5590}" sibTransId="{66F176DF-06C7-4618-8210-74BE396890A0}"/>
    <dgm:cxn modelId="{8F7537BC-6F08-4354-B69C-281797D33B45}" type="presParOf" srcId="{958F227E-7C02-449C-A6C9-A7298F1003E0}" destId="{E4FEDD1A-E50E-42C2-AD3A-48330FA981DD}" srcOrd="0" destOrd="0" presId="urn:microsoft.com/office/officeart/2005/8/layout/process1"/>
    <dgm:cxn modelId="{66515960-2EDE-4C29-A1F9-C14600CFADE4}" type="presParOf" srcId="{958F227E-7C02-449C-A6C9-A7298F1003E0}" destId="{31E9D8C4-1FD6-4993-8BED-406C44B6F19F}" srcOrd="1" destOrd="0" presId="urn:microsoft.com/office/officeart/2005/8/layout/process1"/>
    <dgm:cxn modelId="{F15B2510-D729-4C0D-A453-CF24622900A2}" type="presParOf" srcId="{31E9D8C4-1FD6-4993-8BED-406C44B6F19F}" destId="{E32F59EC-3F45-4A28-A53C-6F0CD16FDAFA}" srcOrd="0" destOrd="0" presId="urn:microsoft.com/office/officeart/2005/8/layout/process1"/>
    <dgm:cxn modelId="{BCA2C4D1-0EC9-49A3-B9C7-C9B801FB4308}" type="presParOf" srcId="{958F227E-7C02-449C-A6C9-A7298F1003E0}" destId="{085DC111-E03C-4C45-A7BC-E2D035BDA433}" srcOrd="2" destOrd="0" presId="urn:microsoft.com/office/officeart/2005/8/layout/process1"/>
    <dgm:cxn modelId="{49FF259B-2ADF-4F82-8BB7-E532A087F05B}" type="presParOf" srcId="{958F227E-7C02-449C-A6C9-A7298F1003E0}" destId="{23FFB657-B917-4471-A55B-842801ADD705}" srcOrd="3" destOrd="0" presId="urn:microsoft.com/office/officeart/2005/8/layout/process1"/>
    <dgm:cxn modelId="{676ADC54-5CED-4F86-B219-48864E8B5BCB}" type="presParOf" srcId="{23FFB657-B917-4471-A55B-842801ADD705}" destId="{76CA425F-B413-49A6-B8F3-716C0B852E03}" srcOrd="0" destOrd="0" presId="urn:microsoft.com/office/officeart/2005/8/layout/process1"/>
    <dgm:cxn modelId="{EC7FAE82-AEDD-4D6A-9E72-C1D2C2C260B7}" type="presParOf" srcId="{958F227E-7C02-449C-A6C9-A7298F1003E0}" destId="{5C2F26B4-04FC-4BB2-A894-4CAD587AB2C6}" srcOrd="4" destOrd="0" presId="urn:microsoft.com/office/officeart/2005/8/layout/process1"/>
    <dgm:cxn modelId="{BC2B82F4-3C22-45E6-9D86-6A0566C8DA7D}" type="presParOf" srcId="{958F227E-7C02-449C-A6C9-A7298F1003E0}" destId="{988D4289-57FE-4DAF-966C-4B3308701773}" srcOrd="5" destOrd="0" presId="urn:microsoft.com/office/officeart/2005/8/layout/process1"/>
    <dgm:cxn modelId="{EF9F9BDB-A473-4D96-951F-DD13E4987158}" type="presParOf" srcId="{988D4289-57FE-4DAF-966C-4B3308701773}" destId="{B5E51626-C150-4796-B576-5FE0D28159F3}" srcOrd="0" destOrd="0" presId="urn:microsoft.com/office/officeart/2005/8/layout/process1"/>
    <dgm:cxn modelId="{D37730B7-57A8-4EFB-A691-E05D1E1B70CA}" type="presParOf" srcId="{958F227E-7C02-449C-A6C9-A7298F1003E0}" destId="{828D9CDB-9276-40E4-8187-19CF84571215}" srcOrd="6" destOrd="0" presId="urn:microsoft.com/office/officeart/2005/8/layout/process1"/>
    <dgm:cxn modelId="{E95815DD-8AD2-4422-93B7-0D718B4C431C}" type="presParOf" srcId="{958F227E-7C02-449C-A6C9-A7298F1003E0}" destId="{32C0F84B-6706-4483-84F1-4C25A9FF6C2F}" srcOrd="7" destOrd="0" presId="urn:microsoft.com/office/officeart/2005/8/layout/process1"/>
    <dgm:cxn modelId="{87A0E2A2-5040-4167-85E6-11E8C752AA37}" type="presParOf" srcId="{32C0F84B-6706-4483-84F1-4C25A9FF6C2F}" destId="{4C542727-DCAA-4322-A9A6-E1D3CE40DA13}" srcOrd="0" destOrd="0" presId="urn:microsoft.com/office/officeart/2005/8/layout/process1"/>
    <dgm:cxn modelId="{9435C51F-889B-4048-B8A1-BB539680F801}" type="presParOf" srcId="{958F227E-7C02-449C-A6C9-A7298F1003E0}" destId="{8045E4B4-2E56-4635-832E-7B439E150F29}" srcOrd="8" destOrd="0" presId="urn:microsoft.com/office/officeart/2005/8/layout/process1"/>
    <dgm:cxn modelId="{DE07C1D1-EBE6-4C89-931C-4C855B3C7DB0}" type="presParOf" srcId="{958F227E-7C02-449C-A6C9-A7298F1003E0}" destId="{CF7EF6EA-ED53-47C8-9010-AD8D3F8E9131}" srcOrd="9" destOrd="0" presId="urn:microsoft.com/office/officeart/2005/8/layout/process1"/>
    <dgm:cxn modelId="{0FF2B342-165D-4FCE-A115-FEA58109CA92}" type="presParOf" srcId="{CF7EF6EA-ED53-47C8-9010-AD8D3F8E9131}" destId="{663AF9EC-1EA7-438D-819D-5462DE3E798A}" srcOrd="0" destOrd="0" presId="urn:microsoft.com/office/officeart/2005/8/layout/process1"/>
    <dgm:cxn modelId="{8B45FA20-6D0D-4AD2-BA9A-55BA99FAC75B}" type="presParOf" srcId="{958F227E-7C02-449C-A6C9-A7298F1003E0}" destId="{D5394C46-1C2E-4484-8BD6-1E6EA6D9997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9CFA91-8202-4C9D-9DF8-76FA8516C855}"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56470542-3D69-4D20-9105-125CA9FDADD5}">
      <dgm:prSet/>
      <dgm:spPr/>
      <dgm:t>
        <a:bodyPr/>
        <a:lstStyle/>
        <a:p>
          <a:pPr rtl="0"/>
          <a:r>
            <a:rPr lang="en-US" dirty="0" smtClean="0"/>
            <a:t>The heaviest latch contention in tempdb is for allocation</a:t>
          </a:r>
          <a:endParaRPr lang="en-US" dirty="0"/>
        </a:p>
      </dgm:t>
    </dgm:pt>
    <dgm:pt modelId="{8CB55C1A-4341-4E14-BCFD-0B451BE4FDBB}" type="parTrans" cxnId="{FA14CA6C-8FED-4B94-9389-FFEA0B6EFECA}">
      <dgm:prSet/>
      <dgm:spPr/>
      <dgm:t>
        <a:bodyPr/>
        <a:lstStyle/>
        <a:p>
          <a:endParaRPr lang="en-US"/>
        </a:p>
      </dgm:t>
    </dgm:pt>
    <dgm:pt modelId="{91716E65-C97E-40DA-9D54-1014247E866E}" type="sibTrans" cxnId="{FA14CA6C-8FED-4B94-9389-FFEA0B6EFECA}">
      <dgm:prSet/>
      <dgm:spPr/>
      <dgm:t>
        <a:bodyPr/>
        <a:lstStyle/>
        <a:p>
          <a:endParaRPr lang="en-US"/>
        </a:p>
      </dgm:t>
    </dgm:pt>
    <dgm:pt modelId="{1CF905F2-5924-4084-8EBA-21BF826EF0C5}">
      <dgm:prSet/>
      <dgm:spPr/>
      <dgm:t>
        <a:bodyPr/>
        <a:lstStyle/>
        <a:p>
          <a:pPr rtl="0"/>
          <a:r>
            <a:rPr lang="en-US" dirty="0" smtClean="0"/>
            <a:t>Because everyone usually wants to allocate/deallocate frequently</a:t>
          </a:r>
          <a:endParaRPr lang="en-US" dirty="0"/>
        </a:p>
      </dgm:t>
    </dgm:pt>
    <dgm:pt modelId="{CD4A9D5B-72A9-4B19-8571-5E62A591636A}" type="parTrans" cxnId="{607AD3FA-310C-45D5-908E-0D6A19B26333}">
      <dgm:prSet/>
      <dgm:spPr/>
      <dgm:t>
        <a:bodyPr/>
        <a:lstStyle/>
        <a:p>
          <a:endParaRPr lang="en-US"/>
        </a:p>
      </dgm:t>
    </dgm:pt>
    <dgm:pt modelId="{CA821E74-596C-466E-9B20-A8104ED92845}" type="sibTrans" cxnId="{607AD3FA-310C-45D5-908E-0D6A19B26333}">
      <dgm:prSet/>
      <dgm:spPr/>
      <dgm:t>
        <a:bodyPr/>
        <a:lstStyle/>
        <a:p>
          <a:endParaRPr lang="en-US"/>
        </a:p>
      </dgm:t>
    </dgm:pt>
    <dgm:pt modelId="{1C584B48-D9B6-47BE-AA08-4F51832A0383}">
      <dgm:prSet/>
      <dgm:spPr/>
      <dgm:t>
        <a:bodyPr/>
        <a:lstStyle/>
        <a:p>
          <a:pPr rtl="0"/>
          <a:r>
            <a:rPr lang="en-US" dirty="0" smtClean="0"/>
            <a:t>What would the symptoms look like for this type of contention?</a:t>
          </a:r>
          <a:endParaRPr lang="en-US" dirty="0"/>
        </a:p>
      </dgm:t>
    </dgm:pt>
    <dgm:pt modelId="{148B4A4E-E2FB-463E-995A-E436958AC45F}" type="parTrans" cxnId="{699A7517-87DD-44B4-9E0A-7CCCAC9AF301}">
      <dgm:prSet/>
      <dgm:spPr/>
      <dgm:t>
        <a:bodyPr/>
        <a:lstStyle/>
        <a:p>
          <a:endParaRPr lang="en-US"/>
        </a:p>
      </dgm:t>
    </dgm:pt>
    <dgm:pt modelId="{372BEC70-04EB-4203-98B7-32F9B0B82FAE}" type="sibTrans" cxnId="{699A7517-87DD-44B4-9E0A-7CCCAC9AF301}">
      <dgm:prSet/>
      <dgm:spPr/>
      <dgm:t>
        <a:bodyPr/>
        <a:lstStyle/>
        <a:p>
          <a:endParaRPr lang="en-US"/>
        </a:p>
      </dgm:t>
    </dgm:pt>
    <dgm:pt modelId="{F1D1FA88-A731-4FAD-AAFB-77CCF0CF745D}">
      <dgm:prSet/>
      <dgm:spPr/>
      <dgm:t>
        <a:bodyPr/>
        <a:lstStyle/>
        <a:p>
          <a:pPr rtl="0"/>
          <a:r>
            <a:rPr lang="en-US" dirty="0" smtClean="0"/>
            <a:t>How do you “ease” the contention?</a:t>
          </a:r>
          <a:endParaRPr lang="en-US" dirty="0"/>
        </a:p>
      </dgm:t>
    </dgm:pt>
    <dgm:pt modelId="{C5DCCB9E-75EA-4F1A-B0C7-9C5037967449}" type="parTrans" cxnId="{90B420BF-1228-416A-A36F-4EFB818F9889}">
      <dgm:prSet/>
      <dgm:spPr/>
      <dgm:t>
        <a:bodyPr/>
        <a:lstStyle/>
        <a:p>
          <a:endParaRPr lang="en-US"/>
        </a:p>
      </dgm:t>
    </dgm:pt>
    <dgm:pt modelId="{82C239F6-8817-4F5C-B011-A8C1AF42D84E}" type="sibTrans" cxnId="{90B420BF-1228-416A-A36F-4EFB818F9889}">
      <dgm:prSet/>
      <dgm:spPr/>
      <dgm:t>
        <a:bodyPr/>
        <a:lstStyle/>
        <a:p>
          <a:endParaRPr lang="en-US"/>
        </a:p>
      </dgm:t>
    </dgm:pt>
    <dgm:pt modelId="{B4133438-A336-48E8-AC57-FB303ED1AEFB}">
      <dgm:prSet/>
      <dgm:spPr/>
      <dgm:t>
        <a:bodyPr/>
        <a:lstStyle/>
        <a:p>
          <a:pPr rtl="0"/>
          <a:r>
            <a:rPr lang="en-US" dirty="0" smtClean="0"/>
            <a:t>Add more files (same size and properties)</a:t>
          </a:r>
          <a:endParaRPr lang="en-US" dirty="0"/>
        </a:p>
      </dgm:t>
    </dgm:pt>
    <dgm:pt modelId="{C079AD65-BA7E-4B82-A3ED-20AD926A0DE4}" type="parTrans" cxnId="{17BE2821-0906-4469-933D-7F6631F2450D}">
      <dgm:prSet/>
      <dgm:spPr/>
      <dgm:t>
        <a:bodyPr/>
        <a:lstStyle/>
        <a:p>
          <a:endParaRPr lang="en-US"/>
        </a:p>
      </dgm:t>
    </dgm:pt>
    <dgm:pt modelId="{EBEC4A8E-60BD-4811-8702-3AD21C14C9EB}" type="sibTrans" cxnId="{17BE2821-0906-4469-933D-7F6631F2450D}">
      <dgm:prSet/>
      <dgm:spPr/>
      <dgm:t>
        <a:bodyPr/>
        <a:lstStyle/>
        <a:p>
          <a:endParaRPr lang="en-US"/>
        </a:p>
      </dgm:t>
    </dgm:pt>
    <dgm:pt modelId="{2568831A-532E-4F4E-A497-749058BF1FF3}">
      <dgm:prSet/>
      <dgm:spPr/>
      <dgm:t>
        <a:bodyPr/>
        <a:lstStyle/>
        <a:p>
          <a:pPr rtl="0"/>
          <a:r>
            <a:rPr lang="en-US" dirty="0" smtClean="0"/>
            <a:t>How many? (See </a:t>
          </a:r>
          <a:r>
            <a:rPr lang="en-US" dirty="0" smtClean="0">
              <a:hlinkClick xmlns:r="http://schemas.openxmlformats.org/officeDocument/2006/relationships" r:id="rId1"/>
            </a:rPr>
            <a:t>Inside Tempdb from PASS 2011</a:t>
          </a:r>
          <a:r>
            <a:rPr lang="en-US" dirty="0" smtClean="0"/>
            <a:t>)</a:t>
          </a:r>
          <a:endParaRPr lang="en-US" dirty="0"/>
        </a:p>
      </dgm:t>
    </dgm:pt>
    <dgm:pt modelId="{DCF06D70-E7A0-4A7B-B790-7AB65529E9EA}" type="parTrans" cxnId="{27369B18-D315-4A3A-A1E7-C87F93C89E51}">
      <dgm:prSet/>
      <dgm:spPr/>
      <dgm:t>
        <a:bodyPr/>
        <a:lstStyle/>
        <a:p>
          <a:endParaRPr lang="en-US"/>
        </a:p>
      </dgm:t>
    </dgm:pt>
    <dgm:pt modelId="{750C8EC7-4195-4A6B-AA00-1B3B9897834A}" type="sibTrans" cxnId="{27369B18-D315-4A3A-A1E7-C87F93C89E51}">
      <dgm:prSet/>
      <dgm:spPr/>
      <dgm:t>
        <a:bodyPr/>
        <a:lstStyle/>
        <a:p>
          <a:endParaRPr lang="en-US"/>
        </a:p>
      </dgm:t>
    </dgm:pt>
    <dgm:pt modelId="{1AEB371B-01F9-4885-BB46-611BD6E340BB}">
      <dgm:prSet/>
      <dgm:spPr/>
      <dgm:t>
        <a:bodyPr/>
        <a:lstStyle/>
        <a:p>
          <a:pPr rtl="0"/>
          <a:r>
            <a:rPr lang="en-US" dirty="0" smtClean="0"/>
            <a:t>Use trace flag 1118</a:t>
          </a:r>
          <a:endParaRPr lang="en-US" dirty="0"/>
        </a:p>
      </dgm:t>
    </dgm:pt>
    <dgm:pt modelId="{B101032F-014D-4BCF-BCB6-8947E2EB62C3}" type="parTrans" cxnId="{95DC41E1-B373-4590-86CE-A109F9C6C062}">
      <dgm:prSet/>
      <dgm:spPr/>
      <dgm:t>
        <a:bodyPr/>
        <a:lstStyle/>
        <a:p>
          <a:endParaRPr lang="en-US"/>
        </a:p>
      </dgm:t>
    </dgm:pt>
    <dgm:pt modelId="{9EDBC50B-1C69-4B7D-8D2D-62B1B10A4BFF}" type="sibTrans" cxnId="{95DC41E1-B373-4590-86CE-A109F9C6C062}">
      <dgm:prSet/>
      <dgm:spPr/>
      <dgm:t>
        <a:bodyPr/>
        <a:lstStyle/>
        <a:p>
          <a:endParaRPr lang="en-US"/>
        </a:p>
      </dgm:t>
    </dgm:pt>
    <dgm:pt modelId="{FAE85B58-976C-47C6-96CF-F9BABEB8F2C9}">
      <dgm:prSet/>
      <dgm:spPr/>
      <dgm:t>
        <a:bodyPr/>
        <a:lstStyle/>
        <a:p>
          <a:pPr rtl="0"/>
          <a:r>
            <a:rPr lang="en-US" dirty="0" smtClean="0"/>
            <a:t>If you finally get past all of this, system table pages could get in your way</a:t>
          </a:r>
          <a:endParaRPr lang="en-US" dirty="0"/>
        </a:p>
      </dgm:t>
    </dgm:pt>
    <dgm:pt modelId="{6DD711EF-7ABF-4DFB-98B8-7DA720BF4A64}" type="parTrans" cxnId="{FE80A847-B672-4126-AC75-AB878F9E54BD}">
      <dgm:prSet/>
      <dgm:spPr/>
      <dgm:t>
        <a:bodyPr/>
        <a:lstStyle/>
        <a:p>
          <a:endParaRPr lang="en-US"/>
        </a:p>
      </dgm:t>
    </dgm:pt>
    <dgm:pt modelId="{C00898D1-133C-4498-97CE-401F33772C6A}" type="sibTrans" cxnId="{FE80A847-B672-4126-AC75-AB878F9E54BD}">
      <dgm:prSet/>
      <dgm:spPr/>
      <dgm:t>
        <a:bodyPr/>
        <a:lstStyle/>
        <a:p>
          <a:endParaRPr lang="en-US"/>
        </a:p>
      </dgm:t>
    </dgm:pt>
    <dgm:pt modelId="{C4321055-889F-45B2-AD39-BBC93623F76B}">
      <dgm:prSet/>
      <dgm:spPr/>
      <dgm:t>
        <a:bodyPr/>
        <a:lstStyle/>
        <a:p>
          <a:pPr rtl="0"/>
          <a:r>
            <a:rPr lang="en-US" dirty="0" smtClean="0"/>
            <a:t>I/O delays can lead to PAGEIOLATCH on any page</a:t>
          </a:r>
          <a:endParaRPr lang="en-US" dirty="0"/>
        </a:p>
      </dgm:t>
    </dgm:pt>
    <dgm:pt modelId="{212BE051-A702-4BDB-8EC1-EC6A38BB7B32}" type="parTrans" cxnId="{3629CD87-EDC0-469D-B972-F21342D6890B}">
      <dgm:prSet/>
      <dgm:spPr/>
      <dgm:t>
        <a:bodyPr/>
        <a:lstStyle/>
        <a:p>
          <a:endParaRPr lang="en-US"/>
        </a:p>
      </dgm:t>
    </dgm:pt>
    <dgm:pt modelId="{834ECD52-A1E9-4AA8-BC19-5D275AA11DF2}" type="sibTrans" cxnId="{3629CD87-EDC0-469D-B972-F21342D6890B}">
      <dgm:prSet/>
      <dgm:spPr/>
      <dgm:t>
        <a:bodyPr/>
        <a:lstStyle/>
        <a:p>
          <a:endParaRPr lang="en-US"/>
        </a:p>
      </dgm:t>
    </dgm:pt>
    <dgm:pt modelId="{B57BBE6C-04BE-4D46-96D8-76449697B0E6}">
      <dgm:prSet/>
      <dgm:spPr/>
      <dgm:t>
        <a:bodyPr/>
        <a:lstStyle/>
        <a:p>
          <a:pPr rtl="0"/>
          <a:r>
            <a:rPr lang="en-US" dirty="0" smtClean="0"/>
            <a:t>Make sure you are using temp table caching</a:t>
          </a:r>
          <a:endParaRPr lang="en-US" dirty="0"/>
        </a:p>
      </dgm:t>
    </dgm:pt>
    <dgm:pt modelId="{5AC1D006-D365-4121-994E-4DD8438548C3}" type="parTrans" cxnId="{8D90B058-E5D2-4F7A-8507-A1E0997B959B}">
      <dgm:prSet/>
      <dgm:spPr/>
      <dgm:t>
        <a:bodyPr/>
        <a:lstStyle/>
        <a:p>
          <a:endParaRPr lang="en-US"/>
        </a:p>
      </dgm:t>
    </dgm:pt>
    <dgm:pt modelId="{A054F8EA-42BA-49AB-BFB9-09BEF3D01DCE}" type="sibTrans" cxnId="{8D90B058-E5D2-4F7A-8507-A1E0997B959B}">
      <dgm:prSet/>
      <dgm:spPr/>
      <dgm:t>
        <a:bodyPr/>
        <a:lstStyle/>
        <a:p>
          <a:endParaRPr lang="en-US"/>
        </a:p>
      </dgm:t>
    </dgm:pt>
    <dgm:pt modelId="{EB451182-EDD4-429B-B3B2-44068B3D4F88}" type="pres">
      <dgm:prSet presAssocID="{BD9CFA91-8202-4C9D-9DF8-76FA8516C855}" presName="linear" presStyleCnt="0">
        <dgm:presLayoutVars>
          <dgm:animLvl val="lvl"/>
          <dgm:resizeHandles val="exact"/>
        </dgm:presLayoutVars>
      </dgm:prSet>
      <dgm:spPr/>
      <dgm:t>
        <a:bodyPr/>
        <a:lstStyle/>
        <a:p>
          <a:endParaRPr lang="en-US"/>
        </a:p>
      </dgm:t>
    </dgm:pt>
    <dgm:pt modelId="{8560EAB6-4012-4170-BDDC-4BD5BFBAFD5F}" type="pres">
      <dgm:prSet presAssocID="{56470542-3D69-4D20-9105-125CA9FDADD5}" presName="parentText" presStyleLbl="node1" presStyleIdx="0" presStyleCnt="5">
        <dgm:presLayoutVars>
          <dgm:chMax val="0"/>
          <dgm:bulletEnabled val="1"/>
        </dgm:presLayoutVars>
      </dgm:prSet>
      <dgm:spPr/>
      <dgm:t>
        <a:bodyPr/>
        <a:lstStyle/>
        <a:p>
          <a:endParaRPr lang="en-US"/>
        </a:p>
      </dgm:t>
    </dgm:pt>
    <dgm:pt modelId="{19AB7B59-DDFE-451D-B36E-E6A1F865668E}" type="pres">
      <dgm:prSet presAssocID="{56470542-3D69-4D20-9105-125CA9FDADD5}" presName="childText" presStyleLbl="revTx" presStyleIdx="0" presStyleCnt="2">
        <dgm:presLayoutVars>
          <dgm:bulletEnabled val="1"/>
        </dgm:presLayoutVars>
      </dgm:prSet>
      <dgm:spPr/>
      <dgm:t>
        <a:bodyPr/>
        <a:lstStyle/>
        <a:p>
          <a:endParaRPr lang="en-US"/>
        </a:p>
      </dgm:t>
    </dgm:pt>
    <dgm:pt modelId="{663B68A9-7A4F-4EE4-BE7E-E1F51B4B074A}" type="pres">
      <dgm:prSet presAssocID="{1C584B48-D9B6-47BE-AA08-4F51832A0383}" presName="parentText" presStyleLbl="node1" presStyleIdx="1" presStyleCnt="5">
        <dgm:presLayoutVars>
          <dgm:chMax val="0"/>
          <dgm:bulletEnabled val="1"/>
        </dgm:presLayoutVars>
      </dgm:prSet>
      <dgm:spPr/>
      <dgm:t>
        <a:bodyPr/>
        <a:lstStyle/>
        <a:p>
          <a:endParaRPr lang="en-US"/>
        </a:p>
      </dgm:t>
    </dgm:pt>
    <dgm:pt modelId="{9B8E63C9-58D6-49CA-8193-62B33DD4D3CC}" type="pres">
      <dgm:prSet presAssocID="{372BEC70-04EB-4203-98B7-32F9B0B82FAE}" presName="spacer" presStyleCnt="0"/>
      <dgm:spPr/>
      <dgm:t>
        <a:bodyPr/>
        <a:lstStyle/>
        <a:p>
          <a:endParaRPr lang="en-US"/>
        </a:p>
      </dgm:t>
    </dgm:pt>
    <dgm:pt modelId="{0B1B39CF-08A8-4ECE-BEBF-AE02E233444D}" type="pres">
      <dgm:prSet presAssocID="{F1D1FA88-A731-4FAD-AAFB-77CCF0CF745D}" presName="parentText" presStyleLbl="node1" presStyleIdx="2" presStyleCnt="5">
        <dgm:presLayoutVars>
          <dgm:chMax val="0"/>
          <dgm:bulletEnabled val="1"/>
        </dgm:presLayoutVars>
      </dgm:prSet>
      <dgm:spPr/>
      <dgm:t>
        <a:bodyPr/>
        <a:lstStyle/>
        <a:p>
          <a:endParaRPr lang="en-US"/>
        </a:p>
      </dgm:t>
    </dgm:pt>
    <dgm:pt modelId="{CE5D6D70-7A9D-47EF-AF41-0AE63A30D1EF}" type="pres">
      <dgm:prSet presAssocID="{F1D1FA88-A731-4FAD-AAFB-77CCF0CF745D}" presName="childText" presStyleLbl="revTx" presStyleIdx="1" presStyleCnt="2">
        <dgm:presLayoutVars>
          <dgm:bulletEnabled val="1"/>
        </dgm:presLayoutVars>
      </dgm:prSet>
      <dgm:spPr/>
      <dgm:t>
        <a:bodyPr/>
        <a:lstStyle/>
        <a:p>
          <a:endParaRPr lang="en-US"/>
        </a:p>
      </dgm:t>
    </dgm:pt>
    <dgm:pt modelId="{683C7364-4E8A-4854-8C06-3577B3F29265}" type="pres">
      <dgm:prSet presAssocID="{C4321055-889F-45B2-AD39-BBC93623F76B}" presName="parentText" presStyleLbl="node1" presStyleIdx="3" presStyleCnt="5">
        <dgm:presLayoutVars>
          <dgm:chMax val="0"/>
          <dgm:bulletEnabled val="1"/>
        </dgm:presLayoutVars>
      </dgm:prSet>
      <dgm:spPr/>
      <dgm:t>
        <a:bodyPr/>
        <a:lstStyle/>
        <a:p>
          <a:endParaRPr lang="en-US"/>
        </a:p>
      </dgm:t>
    </dgm:pt>
    <dgm:pt modelId="{544F9B0E-FF8F-47EE-ACBD-0478FCBF48E1}" type="pres">
      <dgm:prSet presAssocID="{834ECD52-A1E9-4AA8-BC19-5D275AA11DF2}" presName="spacer" presStyleCnt="0"/>
      <dgm:spPr/>
      <dgm:t>
        <a:bodyPr/>
        <a:lstStyle/>
        <a:p>
          <a:endParaRPr lang="en-US"/>
        </a:p>
      </dgm:t>
    </dgm:pt>
    <dgm:pt modelId="{698C33C8-BB3E-4307-B89B-37D12C065610}" type="pres">
      <dgm:prSet presAssocID="{FAE85B58-976C-47C6-96CF-F9BABEB8F2C9}" presName="parentText" presStyleLbl="node1" presStyleIdx="4" presStyleCnt="5">
        <dgm:presLayoutVars>
          <dgm:chMax val="0"/>
          <dgm:bulletEnabled val="1"/>
        </dgm:presLayoutVars>
      </dgm:prSet>
      <dgm:spPr/>
      <dgm:t>
        <a:bodyPr/>
        <a:lstStyle/>
        <a:p>
          <a:endParaRPr lang="en-US"/>
        </a:p>
      </dgm:t>
    </dgm:pt>
  </dgm:ptLst>
  <dgm:cxnLst>
    <dgm:cxn modelId="{9E5A5BDC-5D76-4F7E-AA02-B8857D548A30}" type="presOf" srcId="{1CF905F2-5924-4084-8EBA-21BF826EF0C5}" destId="{19AB7B59-DDFE-451D-B36E-E6A1F865668E}" srcOrd="0" destOrd="0" presId="urn:microsoft.com/office/officeart/2005/8/layout/vList2"/>
    <dgm:cxn modelId="{8C95CA0D-1979-43DB-9733-96DD55581EBD}" type="presOf" srcId="{2568831A-532E-4F4E-A497-749058BF1FF3}" destId="{CE5D6D70-7A9D-47EF-AF41-0AE63A30D1EF}" srcOrd="0" destOrd="1" presId="urn:microsoft.com/office/officeart/2005/8/layout/vList2"/>
    <dgm:cxn modelId="{6C27F97D-B899-418B-8456-99F46ACF05B6}" type="presOf" srcId="{FAE85B58-976C-47C6-96CF-F9BABEB8F2C9}" destId="{698C33C8-BB3E-4307-B89B-37D12C065610}" srcOrd="0" destOrd="0" presId="urn:microsoft.com/office/officeart/2005/8/layout/vList2"/>
    <dgm:cxn modelId="{27369B18-D315-4A3A-A1E7-C87F93C89E51}" srcId="{F1D1FA88-A731-4FAD-AAFB-77CCF0CF745D}" destId="{2568831A-532E-4F4E-A497-749058BF1FF3}" srcOrd="1" destOrd="0" parTransId="{DCF06D70-E7A0-4A7B-B790-7AB65529E9EA}" sibTransId="{750C8EC7-4195-4A6B-AA00-1B3B9897834A}"/>
    <dgm:cxn modelId="{EA21E086-67C5-485A-A5FB-E32BD2D502A5}" type="presOf" srcId="{1AEB371B-01F9-4885-BB46-611BD6E340BB}" destId="{CE5D6D70-7A9D-47EF-AF41-0AE63A30D1EF}" srcOrd="0" destOrd="2" presId="urn:microsoft.com/office/officeart/2005/8/layout/vList2"/>
    <dgm:cxn modelId="{8D90B058-E5D2-4F7A-8507-A1E0997B959B}" srcId="{F1D1FA88-A731-4FAD-AAFB-77CCF0CF745D}" destId="{B57BBE6C-04BE-4D46-96D8-76449697B0E6}" srcOrd="3" destOrd="0" parTransId="{5AC1D006-D365-4121-994E-4DD8438548C3}" sibTransId="{A054F8EA-42BA-49AB-BFB9-09BEF3D01DCE}"/>
    <dgm:cxn modelId="{90B420BF-1228-416A-A36F-4EFB818F9889}" srcId="{BD9CFA91-8202-4C9D-9DF8-76FA8516C855}" destId="{F1D1FA88-A731-4FAD-AAFB-77CCF0CF745D}" srcOrd="2" destOrd="0" parTransId="{C5DCCB9E-75EA-4F1A-B0C7-9C5037967449}" sibTransId="{82C239F6-8817-4F5C-B011-A8C1AF42D84E}"/>
    <dgm:cxn modelId="{4A5C914E-4151-4412-8DCF-96AC3FDFD03D}" type="presOf" srcId="{56470542-3D69-4D20-9105-125CA9FDADD5}" destId="{8560EAB6-4012-4170-BDDC-4BD5BFBAFD5F}" srcOrd="0" destOrd="0" presId="urn:microsoft.com/office/officeart/2005/8/layout/vList2"/>
    <dgm:cxn modelId="{FA14CA6C-8FED-4B94-9389-FFEA0B6EFECA}" srcId="{BD9CFA91-8202-4C9D-9DF8-76FA8516C855}" destId="{56470542-3D69-4D20-9105-125CA9FDADD5}" srcOrd="0" destOrd="0" parTransId="{8CB55C1A-4341-4E14-BCFD-0B451BE4FDBB}" sibTransId="{91716E65-C97E-40DA-9D54-1014247E866E}"/>
    <dgm:cxn modelId="{3629CD87-EDC0-469D-B972-F21342D6890B}" srcId="{BD9CFA91-8202-4C9D-9DF8-76FA8516C855}" destId="{C4321055-889F-45B2-AD39-BBC93623F76B}" srcOrd="3" destOrd="0" parTransId="{212BE051-A702-4BDB-8EC1-EC6A38BB7B32}" sibTransId="{834ECD52-A1E9-4AA8-BC19-5D275AA11DF2}"/>
    <dgm:cxn modelId="{699A7517-87DD-44B4-9E0A-7CCCAC9AF301}" srcId="{BD9CFA91-8202-4C9D-9DF8-76FA8516C855}" destId="{1C584B48-D9B6-47BE-AA08-4F51832A0383}" srcOrd="1" destOrd="0" parTransId="{148B4A4E-E2FB-463E-995A-E436958AC45F}" sibTransId="{372BEC70-04EB-4203-98B7-32F9B0B82FAE}"/>
    <dgm:cxn modelId="{458B8D44-4532-407B-ADD7-E61E059897C2}" type="presOf" srcId="{F1D1FA88-A731-4FAD-AAFB-77CCF0CF745D}" destId="{0B1B39CF-08A8-4ECE-BEBF-AE02E233444D}" srcOrd="0" destOrd="0" presId="urn:microsoft.com/office/officeart/2005/8/layout/vList2"/>
    <dgm:cxn modelId="{608E929B-F2B7-4E9C-A551-8B8E0EC16066}" type="presOf" srcId="{BD9CFA91-8202-4C9D-9DF8-76FA8516C855}" destId="{EB451182-EDD4-429B-B3B2-44068B3D4F88}" srcOrd="0" destOrd="0" presId="urn:microsoft.com/office/officeart/2005/8/layout/vList2"/>
    <dgm:cxn modelId="{3EA7732B-8717-4D3B-AAFE-7075BF1AA2F5}" type="presOf" srcId="{B57BBE6C-04BE-4D46-96D8-76449697B0E6}" destId="{CE5D6D70-7A9D-47EF-AF41-0AE63A30D1EF}" srcOrd="0" destOrd="3" presId="urn:microsoft.com/office/officeart/2005/8/layout/vList2"/>
    <dgm:cxn modelId="{FE80A847-B672-4126-AC75-AB878F9E54BD}" srcId="{BD9CFA91-8202-4C9D-9DF8-76FA8516C855}" destId="{FAE85B58-976C-47C6-96CF-F9BABEB8F2C9}" srcOrd="4" destOrd="0" parTransId="{6DD711EF-7ABF-4DFB-98B8-7DA720BF4A64}" sibTransId="{C00898D1-133C-4498-97CE-401F33772C6A}"/>
    <dgm:cxn modelId="{65804F96-9106-4439-B79A-BA823F977876}" type="presOf" srcId="{B4133438-A336-48E8-AC57-FB303ED1AEFB}" destId="{CE5D6D70-7A9D-47EF-AF41-0AE63A30D1EF}" srcOrd="0" destOrd="0" presId="urn:microsoft.com/office/officeart/2005/8/layout/vList2"/>
    <dgm:cxn modelId="{0AFAED1D-8482-43A5-AD90-52524CF43E4B}" type="presOf" srcId="{1C584B48-D9B6-47BE-AA08-4F51832A0383}" destId="{663B68A9-7A4F-4EE4-BE7E-E1F51B4B074A}" srcOrd="0" destOrd="0" presId="urn:microsoft.com/office/officeart/2005/8/layout/vList2"/>
    <dgm:cxn modelId="{17BE2821-0906-4469-933D-7F6631F2450D}" srcId="{F1D1FA88-A731-4FAD-AAFB-77CCF0CF745D}" destId="{B4133438-A336-48E8-AC57-FB303ED1AEFB}" srcOrd="0" destOrd="0" parTransId="{C079AD65-BA7E-4B82-A3ED-20AD926A0DE4}" sibTransId="{EBEC4A8E-60BD-4811-8702-3AD21C14C9EB}"/>
    <dgm:cxn modelId="{607AD3FA-310C-45D5-908E-0D6A19B26333}" srcId="{56470542-3D69-4D20-9105-125CA9FDADD5}" destId="{1CF905F2-5924-4084-8EBA-21BF826EF0C5}" srcOrd="0" destOrd="0" parTransId="{CD4A9D5B-72A9-4B19-8571-5E62A591636A}" sibTransId="{CA821E74-596C-466E-9B20-A8104ED92845}"/>
    <dgm:cxn modelId="{7B403FC2-5786-433C-A4FF-A661722488C2}" type="presOf" srcId="{C4321055-889F-45B2-AD39-BBC93623F76B}" destId="{683C7364-4E8A-4854-8C06-3577B3F29265}" srcOrd="0" destOrd="0" presId="urn:microsoft.com/office/officeart/2005/8/layout/vList2"/>
    <dgm:cxn modelId="{95DC41E1-B373-4590-86CE-A109F9C6C062}" srcId="{F1D1FA88-A731-4FAD-AAFB-77CCF0CF745D}" destId="{1AEB371B-01F9-4885-BB46-611BD6E340BB}" srcOrd="2" destOrd="0" parTransId="{B101032F-014D-4BCF-BCB6-8947E2EB62C3}" sibTransId="{9EDBC50B-1C69-4B7D-8D2D-62B1B10A4BFF}"/>
    <dgm:cxn modelId="{A7919701-7951-467D-9DBF-1FBE8CB2EF79}" type="presParOf" srcId="{EB451182-EDD4-429B-B3B2-44068B3D4F88}" destId="{8560EAB6-4012-4170-BDDC-4BD5BFBAFD5F}" srcOrd="0" destOrd="0" presId="urn:microsoft.com/office/officeart/2005/8/layout/vList2"/>
    <dgm:cxn modelId="{2A15E2F0-7836-42F3-8C47-2E18C2722250}" type="presParOf" srcId="{EB451182-EDD4-429B-B3B2-44068B3D4F88}" destId="{19AB7B59-DDFE-451D-B36E-E6A1F865668E}" srcOrd="1" destOrd="0" presId="urn:microsoft.com/office/officeart/2005/8/layout/vList2"/>
    <dgm:cxn modelId="{AE44CB9A-BA62-42A9-B171-49F45C735C69}" type="presParOf" srcId="{EB451182-EDD4-429B-B3B2-44068B3D4F88}" destId="{663B68A9-7A4F-4EE4-BE7E-E1F51B4B074A}" srcOrd="2" destOrd="0" presId="urn:microsoft.com/office/officeart/2005/8/layout/vList2"/>
    <dgm:cxn modelId="{F07B1D52-3124-4DE1-806C-FB6D3F07B27D}" type="presParOf" srcId="{EB451182-EDD4-429B-B3B2-44068B3D4F88}" destId="{9B8E63C9-58D6-49CA-8193-62B33DD4D3CC}" srcOrd="3" destOrd="0" presId="urn:microsoft.com/office/officeart/2005/8/layout/vList2"/>
    <dgm:cxn modelId="{687F4C59-C465-45D6-A533-3EE1DB847D5F}" type="presParOf" srcId="{EB451182-EDD4-429B-B3B2-44068B3D4F88}" destId="{0B1B39CF-08A8-4ECE-BEBF-AE02E233444D}" srcOrd="4" destOrd="0" presId="urn:microsoft.com/office/officeart/2005/8/layout/vList2"/>
    <dgm:cxn modelId="{8917EA79-C1F0-4F10-B7DE-97B18ED4D382}" type="presParOf" srcId="{EB451182-EDD4-429B-B3B2-44068B3D4F88}" destId="{CE5D6D70-7A9D-47EF-AF41-0AE63A30D1EF}" srcOrd="5" destOrd="0" presId="urn:microsoft.com/office/officeart/2005/8/layout/vList2"/>
    <dgm:cxn modelId="{E3AB917B-DA46-49DB-BC30-DE6471B24E70}" type="presParOf" srcId="{EB451182-EDD4-429B-B3B2-44068B3D4F88}" destId="{683C7364-4E8A-4854-8C06-3577B3F29265}" srcOrd="6" destOrd="0" presId="urn:microsoft.com/office/officeart/2005/8/layout/vList2"/>
    <dgm:cxn modelId="{857A2883-4C4E-4346-B41E-D8A7858A1E41}" type="presParOf" srcId="{EB451182-EDD4-429B-B3B2-44068B3D4F88}" destId="{544F9B0E-FF8F-47EE-ACBD-0478FCBF48E1}" srcOrd="7" destOrd="0" presId="urn:microsoft.com/office/officeart/2005/8/layout/vList2"/>
    <dgm:cxn modelId="{D76B9C0A-3CC7-4E7B-B2A1-05601B3E5A6B}" type="presParOf" srcId="{EB451182-EDD4-429B-B3B2-44068B3D4F88}" destId="{698C33C8-BB3E-4307-B89B-37D12C06561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98E50F-83CF-4A39-B16B-CCD143BD394F}" type="doc">
      <dgm:prSet loTypeId="urn:microsoft.com/office/officeart/2005/8/layout/default" loCatId="list" qsTypeId="urn:microsoft.com/office/officeart/2005/8/quickstyle/simple5" qsCatId="simple" csTypeId="urn:microsoft.com/office/officeart/2005/8/colors/accent5_1" csCatId="accent5" phldr="1"/>
      <dgm:spPr/>
      <dgm:t>
        <a:bodyPr/>
        <a:lstStyle/>
        <a:p>
          <a:endParaRPr lang="en-US"/>
        </a:p>
      </dgm:t>
    </dgm:pt>
    <dgm:pt modelId="{D35105D9-AF58-47D5-B8FC-777773C86248}">
      <dgm:prSet/>
      <dgm:spPr/>
      <dgm:t>
        <a:bodyPr/>
        <a:lstStyle/>
        <a:p>
          <a:pPr rtl="0"/>
          <a:r>
            <a:rPr lang="en-US" dirty="0" smtClean="0"/>
            <a:t>Why not just reuse the BUF latch concept?</a:t>
          </a:r>
          <a:endParaRPr lang="en-US" dirty="0"/>
        </a:p>
      </dgm:t>
    </dgm:pt>
    <dgm:pt modelId="{C2A3CDDC-D217-492C-A44C-3FB5CBD0F8A0}" type="parTrans" cxnId="{78392B9E-E35B-438B-88E5-78FC8E3E37F7}">
      <dgm:prSet/>
      <dgm:spPr/>
      <dgm:t>
        <a:bodyPr/>
        <a:lstStyle/>
        <a:p>
          <a:endParaRPr lang="en-US"/>
        </a:p>
      </dgm:t>
    </dgm:pt>
    <dgm:pt modelId="{5916E2B9-A10D-4671-925D-7075735C4507}" type="sibTrans" cxnId="{78392B9E-E35B-438B-88E5-78FC8E3E37F7}">
      <dgm:prSet/>
      <dgm:spPr/>
      <dgm:t>
        <a:bodyPr/>
        <a:lstStyle/>
        <a:p>
          <a:endParaRPr lang="en-US"/>
        </a:p>
      </dgm:t>
    </dgm:pt>
    <dgm:pt modelId="{1AA23106-6BD0-432B-9721-7756CB9F69EA}">
      <dgm:prSet/>
      <dgm:spPr/>
      <dgm:t>
        <a:bodyPr/>
        <a:lstStyle/>
        <a:p>
          <a:pPr rtl="0"/>
          <a:r>
            <a:rPr lang="en-US" dirty="0" smtClean="0"/>
            <a:t>Shows up as LATCH_XX in DMVs. </a:t>
          </a:r>
          <a:endParaRPr lang="en-US" dirty="0"/>
        </a:p>
      </dgm:t>
    </dgm:pt>
    <dgm:pt modelId="{A805D1D8-287E-46CE-8988-2EE15B7C0EAB}" type="parTrans" cxnId="{9BAF0110-423D-4BFE-B75F-1DA313114252}">
      <dgm:prSet/>
      <dgm:spPr/>
      <dgm:t>
        <a:bodyPr/>
        <a:lstStyle/>
        <a:p>
          <a:endParaRPr lang="en-US"/>
        </a:p>
      </dgm:t>
    </dgm:pt>
    <dgm:pt modelId="{EC6F90C6-C8F7-4D5B-BC87-492752727B66}" type="sibTrans" cxnId="{9BAF0110-423D-4BFE-B75F-1DA313114252}">
      <dgm:prSet/>
      <dgm:spPr/>
      <dgm:t>
        <a:bodyPr/>
        <a:lstStyle/>
        <a:p>
          <a:endParaRPr lang="en-US"/>
        </a:p>
      </dgm:t>
    </dgm:pt>
    <dgm:pt modelId="{7E7F72CA-708B-45D0-89C4-9C2A644467F7}">
      <dgm:prSet/>
      <dgm:spPr/>
      <dgm:t>
        <a:bodyPr/>
        <a:lstStyle/>
        <a:p>
          <a:pPr rtl="0"/>
          <a:r>
            <a:rPr lang="en-US" dirty="0" smtClean="0"/>
            <a:t>wait_resource is the type (class) and mem address of latch</a:t>
          </a:r>
          <a:endParaRPr lang="en-US" dirty="0"/>
        </a:p>
      </dgm:t>
    </dgm:pt>
    <dgm:pt modelId="{77911754-DDCF-4D07-8F82-7FBCCCB11E89}" type="parTrans" cxnId="{787ACA8A-CDB1-4849-8B2F-E5A2B5CD9747}">
      <dgm:prSet/>
      <dgm:spPr/>
      <dgm:t>
        <a:bodyPr/>
        <a:lstStyle/>
        <a:p>
          <a:endParaRPr lang="en-US"/>
        </a:p>
      </dgm:t>
    </dgm:pt>
    <dgm:pt modelId="{360129C2-784A-48BD-925D-76295F177B68}" type="sibTrans" cxnId="{787ACA8A-CDB1-4849-8B2F-E5A2B5CD9747}">
      <dgm:prSet/>
      <dgm:spPr/>
      <dgm:t>
        <a:bodyPr/>
        <a:lstStyle/>
        <a:p>
          <a:endParaRPr lang="en-US"/>
        </a:p>
      </dgm:t>
    </dgm:pt>
    <dgm:pt modelId="{A53EA8D3-3F60-4D2A-AD46-80EE0380ED6E}">
      <dgm:prSet/>
      <dgm:spPr/>
      <dgm:t>
        <a:bodyPr/>
        <a:lstStyle/>
        <a:p>
          <a:pPr rtl="0"/>
          <a:r>
            <a:rPr lang="en-US" dirty="0" smtClean="0"/>
            <a:t>Other wait_types are not latches (Ex. ASYNC_NETWORK_IO, CXPACKET, …).</a:t>
          </a:r>
          <a:endParaRPr lang="en-US" dirty="0"/>
        </a:p>
      </dgm:t>
    </dgm:pt>
    <dgm:pt modelId="{7F47A45E-D7EB-434B-8D79-2DB0E21ABEDF}" type="parTrans" cxnId="{CAFECC71-D1CC-4AD7-9EC5-E59BC850685A}">
      <dgm:prSet/>
      <dgm:spPr/>
      <dgm:t>
        <a:bodyPr/>
        <a:lstStyle/>
        <a:p>
          <a:endParaRPr lang="en-US"/>
        </a:p>
      </dgm:t>
    </dgm:pt>
    <dgm:pt modelId="{69951358-B0D3-4361-BCDC-98775DC392AD}" type="sibTrans" cxnId="{CAFECC71-D1CC-4AD7-9EC5-E59BC850685A}">
      <dgm:prSet/>
      <dgm:spPr/>
      <dgm:t>
        <a:bodyPr/>
        <a:lstStyle/>
        <a:p>
          <a:endParaRPr lang="en-US"/>
        </a:p>
      </dgm:t>
    </dgm:pt>
    <dgm:pt modelId="{E91935EC-507C-4D74-9FFF-97D4EA2FE775}">
      <dgm:prSet/>
      <dgm:spPr/>
      <dgm:t>
        <a:bodyPr/>
        <a:lstStyle/>
        <a:p>
          <a:pPr rtl="0"/>
          <a:r>
            <a:rPr lang="en-US" dirty="0" smtClean="0"/>
            <a:t>Sys.dm_os_latch_stats to see all of them</a:t>
          </a:r>
          <a:endParaRPr lang="en-US" dirty="0"/>
        </a:p>
      </dgm:t>
    </dgm:pt>
    <dgm:pt modelId="{63B4DF4F-1594-467B-9968-CDF9B6AB10F1}" type="parTrans" cxnId="{71E7C00F-710C-47D5-853E-8B8E41656489}">
      <dgm:prSet/>
      <dgm:spPr/>
      <dgm:t>
        <a:bodyPr/>
        <a:lstStyle/>
        <a:p>
          <a:endParaRPr lang="en-US"/>
        </a:p>
      </dgm:t>
    </dgm:pt>
    <dgm:pt modelId="{805F5D2D-3D36-4BFC-B06E-BCE875F45BAE}" type="sibTrans" cxnId="{71E7C00F-710C-47D5-853E-8B8E41656489}">
      <dgm:prSet/>
      <dgm:spPr/>
      <dgm:t>
        <a:bodyPr/>
        <a:lstStyle/>
        <a:p>
          <a:endParaRPr lang="en-US"/>
        </a:p>
      </dgm:t>
    </dgm:pt>
    <dgm:pt modelId="{05247912-8A7A-4C7A-BAC8-6A2C5E89BC3B}" type="pres">
      <dgm:prSet presAssocID="{B498E50F-83CF-4A39-B16B-CCD143BD394F}" presName="diagram" presStyleCnt="0">
        <dgm:presLayoutVars>
          <dgm:dir/>
          <dgm:resizeHandles val="exact"/>
        </dgm:presLayoutVars>
      </dgm:prSet>
      <dgm:spPr/>
      <dgm:t>
        <a:bodyPr/>
        <a:lstStyle/>
        <a:p>
          <a:endParaRPr lang="en-US"/>
        </a:p>
      </dgm:t>
    </dgm:pt>
    <dgm:pt modelId="{A73F25A3-4E9F-4FFD-B484-3CB5D938F62E}" type="pres">
      <dgm:prSet presAssocID="{D35105D9-AF58-47D5-B8FC-777773C86248}" presName="node" presStyleLbl="node1" presStyleIdx="0" presStyleCnt="5">
        <dgm:presLayoutVars>
          <dgm:bulletEnabled val="1"/>
        </dgm:presLayoutVars>
      </dgm:prSet>
      <dgm:spPr/>
      <dgm:t>
        <a:bodyPr/>
        <a:lstStyle/>
        <a:p>
          <a:endParaRPr lang="en-US"/>
        </a:p>
      </dgm:t>
    </dgm:pt>
    <dgm:pt modelId="{124B0A55-861A-440A-B1DC-40C24FACF588}" type="pres">
      <dgm:prSet presAssocID="{5916E2B9-A10D-4671-925D-7075735C4507}" presName="sibTrans" presStyleCnt="0"/>
      <dgm:spPr/>
    </dgm:pt>
    <dgm:pt modelId="{54ED78A4-DDC3-4B84-8D5D-C0F494E8EA57}" type="pres">
      <dgm:prSet presAssocID="{1AA23106-6BD0-432B-9721-7756CB9F69EA}" presName="node" presStyleLbl="node1" presStyleIdx="1" presStyleCnt="5">
        <dgm:presLayoutVars>
          <dgm:bulletEnabled val="1"/>
        </dgm:presLayoutVars>
      </dgm:prSet>
      <dgm:spPr/>
      <dgm:t>
        <a:bodyPr/>
        <a:lstStyle/>
        <a:p>
          <a:endParaRPr lang="en-US"/>
        </a:p>
      </dgm:t>
    </dgm:pt>
    <dgm:pt modelId="{35E90C82-B774-4B57-A7CA-6EEC65712E2E}" type="pres">
      <dgm:prSet presAssocID="{EC6F90C6-C8F7-4D5B-BC87-492752727B66}" presName="sibTrans" presStyleCnt="0"/>
      <dgm:spPr/>
    </dgm:pt>
    <dgm:pt modelId="{DAE2D06F-3F76-4AD2-9A6D-67CE02FBE258}" type="pres">
      <dgm:prSet presAssocID="{7E7F72CA-708B-45D0-89C4-9C2A644467F7}" presName="node" presStyleLbl="node1" presStyleIdx="2" presStyleCnt="5">
        <dgm:presLayoutVars>
          <dgm:bulletEnabled val="1"/>
        </dgm:presLayoutVars>
      </dgm:prSet>
      <dgm:spPr/>
      <dgm:t>
        <a:bodyPr/>
        <a:lstStyle/>
        <a:p>
          <a:endParaRPr lang="en-US"/>
        </a:p>
      </dgm:t>
    </dgm:pt>
    <dgm:pt modelId="{D85D1D79-A653-4B66-A9DF-C90B01AFA26B}" type="pres">
      <dgm:prSet presAssocID="{360129C2-784A-48BD-925D-76295F177B68}" presName="sibTrans" presStyleCnt="0"/>
      <dgm:spPr/>
    </dgm:pt>
    <dgm:pt modelId="{B55B82EF-4DCF-4708-89FA-3812A768A65E}" type="pres">
      <dgm:prSet presAssocID="{E91935EC-507C-4D74-9FFF-97D4EA2FE775}" presName="node" presStyleLbl="node1" presStyleIdx="3" presStyleCnt="5">
        <dgm:presLayoutVars>
          <dgm:bulletEnabled val="1"/>
        </dgm:presLayoutVars>
      </dgm:prSet>
      <dgm:spPr/>
      <dgm:t>
        <a:bodyPr/>
        <a:lstStyle/>
        <a:p>
          <a:endParaRPr lang="en-US"/>
        </a:p>
      </dgm:t>
    </dgm:pt>
    <dgm:pt modelId="{55951749-20D1-4348-9DC7-8DEA0162AD8F}" type="pres">
      <dgm:prSet presAssocID="{805F5D2D-3D36-4BFC-B06E-BCE875F45BAE}" presName="sibTrans" presStyleCnt="0"/>
      <dgm:spPr/>
    </dgm:pt>
    <dgm:pt modelId="{7B8699AD-1375-4FB1-BC9E-789849B1F033}" type="pres">
      <dgm:prSet presAssocID="{A53EA8D3-3F60-4D2A-AD46-80EE0380ED6E}" presName="node" presStyleLbl="node1" presStyleIdx="4" presStyleCnt="5">
        <dgm:presLayoutVars>
          <dgm:bulletEnabled val="1"/>
        </dgm:presLayoutVars>
      </dgm:prSet>
      <dgm:spPr/>
      <dgm:t>
        <a:bodyPr/>
        <a:lstStyle/>
        <a:p>
          <a:endParaRPr lang="en-US"/>
        </a:p>
      </dgm:t>
    </dgm:pt>
  </dgm:ptLst>
  <dgm:cxnLst>
    <dgm:cxn modelId="{0E7795F0-2055-4B81-A545-D5A4D279B698}" type="presOf" srcId="{B498E50F-83CF-4A39-B16B-CCD143BD394F}" destId="{05247912-8A7A-4C7A-BAC8-6A2C5E89BC3B}" srcOrd="0" destOrd="0" presId="urn:microsoft.com/office/officeart/2005/8/layout/default"/>
    <dgm:cxn modelId="{CAFECC71-D1CC-4AD7-9EC5-E59BC850685A}" srcId="{B498E50F-83CF-4A39-B16B-CCD143BD394F}" destId="{A53EA8D3-3F60-4D2A-AD46-80EE0380ED6E}" srcOrd="4" destOrd="0" parTransId="{7F47A45E-D7EB-434B-8D79-2DB0E21ABEDF}" sibTransId="{69951358-B0D3-4361-BCDC-98775DC392AD}"/>
    <dgm:cxn modelId="{EDC1E42A-5BE2-4029-A3CB-571458D053F0}" type="presOf" srcId="{7E7F72CA-708B-45D0-89C4-9C2A644467F7}" destId="{DAE2D06F-3F76-4AD2-9A6D-67CE02FBE258}" srcOrd="0" destOrd="0" presId="urn:microsoft.com/office/officeart/2005/8/layout/default"/>
    <dgm:cxn modelId="{E2DC2FE5-281E-409C-B4DB-FC627336CA12}" type="presOf" srcId="{1AA23106-6BD0-432B-9721-7756CB9F69EA}" destId="{54ED78A4-DDC3-4B84-8D5D-C0F494E8EA57}" srcOrd="0" destOrd="0" presId="urn:microsoft.com/office/officeart/2005/8/layout/default"/>
    <dgm:cxn modelId="{4EBB414A-0026-41F0-8EB1-751BAF1087B2}" type="presOf" srcId="{E91935EC-507C-4D74-9FFF-97D4EA2FE775}" destId="{B55B82EF-4DCF-4708-89FA-3812A768A65E}" srcOrd="0" destOrd="0" presId="urn:microsoft.com/office/officeart/2005/8/layout/default"/>
    <dgm:cxn modelId="{78392B9E-E35B-438B-88E5-78FC8E3E37F7}" srcId="{B498E50F-83CF-4A39-B16B-CCD143BD394F}" destId="{D35105D9-AF58-47D5-B8FC-777773C86248}" srcOrd="0" destOrd="0" parTransId="{C2A3CDDC-D217-492C-A44C-3FB5CBD0F8A0}" sibTransId="{5916E2B9-A10D-4671-925D-7075735C4507}"/>
    <dgm:cxn modelId="{9BAF0110-423D-4BFE-B75F-1DA313114252}" srcId="{B498E50F-83CF-4A39-B16B-CCD143BD394F}" destId="{1AA23106-6BD0-432B-9721-7756CB9F69EA}" srcOrd="1" destOrd="0" parTransId="{A805D1D8-287E-46CE-8988-2EE15B7C0EAB}" sibTransId="{EC6F90C6-C8F7-4D5B-BC87-492752727B66}"/>
    <dgm:cxn modelId="{787ACA8A-CDB1-4849-8B2F-E5A2B5CD9747}" srcId="{B498E50F-83CF-4A39-B16B-CCD143BD394F}" destId="{7E7F72CA-708B-45D0-89C4-9C2A644467F7}" srcOrd="2" destOrd="0" parTransId="{77911754-DDCF-4D07-8F82-7FBCCCB11E89}" sibTransId="{360129C2-784A-48BD-925D-76295F177B68}"/>
    <dgm:cxn modelId="{71E7C00F-710C-47D5-853E-8B8E41656489}" srcId="{B498E50F-83CF-4A39-B16B-CCD143BD394F}" destId="{E91935EC-507C-4D74-9FFF-97D4EA2FE775}" srcOrd="3" destOrd="0" parTransId="{63B4DF4F-1594-467B-9968-CDF9B6AB10F1}" sibTransId="{805F5D2D-3D36-4BFC-B06E-BCE875F45BAE}"/>
    <dgm:cxn modelId="{EC4C531B-F302-494A-AF53-A271441FB174}" type="presOf" srcId="{A53EA8D3-3F60-4D2A-AD46-80EE0380ED6E}" destId="{7B8699AD-1375-4FB1-BC9E-789849B1F033}" srcOrd="0" destOrd="0" presId="urn:microsoft.com/office/officeart/2005/8/layout/default"/>
    <dgm:cxn modelId="{6D211838-AA0A-4867-8A65-4D8E54BB8CAD}" type="presOf" srcId="{D35105D9-AF58-47D5-B8FC-777773C86248}" destId="{A73F25A3-4E9F-4FFD-B484-3CB5D938F62E}" srcOrd="0" destOrd="0" presId="urn:microsoft.com/office/officeart/2005/8/layout/default"/>
    <dgm:cxn modelId="{160FE69C-8795-4936-8056-6555FFF0D95D}" type="presParOf" srcId="{05247912-8A7A-4C7A-BAC8-6A2C5E89BC3B}" destId="{A73F25A3-4E9F-4FFD-B484-3CB5D938F62E}" srcOrd="0" destOrd="0" presId="urn:microsoft.com/office/officeart/2005/8/layout/default"/>
    <dgm:cxn modelId="{3D421885-7F3E-4DDC-BBB8-94022D9E1C20}" type="presParOf" srcId="{05247912-8A7A-4C7A-BAC8-6A2C5E89BC3B}" destId="{124B0A55-861A-440A-B1DC-40C24FACF588}" srcOrd="1" destOrd="0" presId="urn:microsoft.com/office/officeart/2005/8/layout/default"/>
    <dgm:cxn modelId="{9DA713CD-9CD8-4F12-87C7-01E31A1018A3}" type="presParOf" srcId="{05247912-8A7A-4C7A-BAC8-6A2C5E89BC3B}" destId="{54ED78A4-DDC3-4B84-8D5D-C0F494E8EA57}" srcOrd="2" destOrd="0" presId="urn:microsoft.com/office/officeart/2005/8/layout/default"/>
    <dgm:cxn modelId="{692629C0-D864-4391-AE6B-D782A538EB00}" type="presParOf" srcId="{05247912-8A7A-4C7A-BAC8-6A2C5E89BC3B}" destId="{35E90C82-B774-4B57-A7CA-6EEC65712E2E}" srcOrd="3" destOrd="0" presId="urn:microsoft.com/office/officeart/2005/8/layout/default"/>
    <dgm:cxn modelId="{A2702428-0BBA-46E9-8566-7A5536A6CE58}" type="presParOf" srcId="{05247912-8A7A-4C7A-BAC8-6A2C5E89BC3B}" destId="{DAE2D06F-3F76-4AD2-9A6D-67CE02FBE258}" srcOrd="4" destOrd="0" presId="urn:microsoft.com/office/officeart/2005/8/layout/default"/>
    <dgm:cxn modelId="{FF0CB1AF-CD0A-48DF-ADAD-AE7B6452BFF3}" type="presParOf" srcId="{05247912-8A7A-4C7A-BAC8-6A2C5E89BC3B}" destId="{D85D1D79-A653-4B66-A9DF-C90B01AFA26B}" srcOrd="5" destOrd="0" presId="urn:microsoft.com/office/officeart/2005/8/layout/default"/>
    <dgm:cxn modelId="{1FE56CA5-6440-46BF-B5E8-FB85318CA25C}" type="presParOf" srcId="{05247912-8A7A-4C7A-BAC8-6A2C5E89BC3B}" destId="{B55B82EF-4DCF-4708-89FA-3812A768A65E}" srcOrd="6" destOrd="0" presId="urn:microsoft.com/office/officeart/2005/8/layout/default"/>
    <dgm:cxn modelId="{B0C1F397-6DE7-4EA8-B201-2F2A98C78892}" type="presParOf" srcId="{05247912-8A7A-4C7A-BAC8-6A2C5E89BC3B}" destId="{55951749-20D1-4348-9DC7-8DEA0162AD8F}" srcOrd="7" destOrd="0" presId="urn:microsoft.com/office/officeart/2005/8/layout/default"/>
    <dgm:cxn modelId="{0BAD2635-7EE9-4045-9BE7-6FEC56D315E1}" type="presParOf" srcId="{05247912-8A7A-4C7A-BAC8-6A2C5E89BC3B}" destId="{7B8699AD-1375-4FB1-BC9E-789849B1F03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C92A77-E8A7-4E92-9138-C8B7D623510A}" type="doc">
      <dgm:prSet loTypeId="urn:microsoft.com/office/officeart/2005/8/layout/vList5" loCatId="list" qsTypeId="urn:microsoft.com/office/officeart/2005/8/quickstyle/simple4" qsCatId="simple" csTypeId="urn:microsoft.com/office/officeart/2005/8/colors/colorful3" csCatId="colorful" phldr="1"/>
      <dgm:spPr/>
      <dgm:t>
        <a:bodyPr/>
        <a:lstStyle/>
        <a:p>
          <a:endParaRPr lang="en-US"/>
        </a:p>
      </dgm:t>
    </dgm:pt>
    <dgm:pt modelId="{9764DF5D-7455-4C4C-8A31-833F0F4A1781}">
      <dgm:prSet/>
      <dgm:spPr/>
      <dgm:t>
        <a:bodyPr/>
        <a:lstStyle/>
        <a:p>
          <a:pPr rtl="0"/>
          <a:r>
            <a:rPr lang="en-US" dirty="0" smtClean="0"/>
            <a:t>NESTING_TRANSACTION_FULL</a:t>
          </a:r>
          <a:endParaRPr lang="en-US" dirty="0"/>
        </a:p>
      </dgm:t>
    </dgm:pt>
    <dgm:pt modelId="{19A37F90-1745-48B2-8C8C-527E198FA2D8}" type="parTrans" cxnId="{CF9D98FC-8D89-4029-BB3F-5A51EA639CDF}">
      <dgm:prSet/>
      <dgm:spPr/>
      <dgm:t>
        <a:bodyPr/>
        <a:lstStyle/>
        <a:p>
          <a:endParaRPr lang="en-US"/>
        </a:p>
      </dgm:t>
    </dgm:pt>
    <dgm:pt modelId="{BD7B359B-4835-4D42-9523-32990DCFDF66}" type="sibTrans" cxnId="{CF9D98FC-8D89-4029-BB3F-5A51EA639CDF}">
      <dgm:prSet/>
      <dgm:spPr/>
      <dgm:t>
        <a:bodyPr/>
        <a:lstStyle/>
        <a:p>
          <a:endParaRPr lang="en-US"/>
        </a:p>
      </dgm:t>
    </dgm:pt>
    <dgm:pt modelId="{7EAAFB7D-F8DB-4ED1-A9E6-004680AF623B}">
      <dgm:prSet/>
      <dgm:spPr/>
      <dgm:t>
        <a:bodyPr/>
        <a:lstStyle/>
        <a:p>
          <a:pPr rtl="0"/>
          <a:r>
            <a:rPr lang="en-US" dirty="0" smtClean="0"/>
            <a:t>FGCB_ADD_REMOVE</a:t>
          </a:r>
          <a:endParaRPr lang="en-US" dirty="0"/>
        </a:p>
      </dgm:t>
    </dgm:pt>
    <dgm:pt modelId="{CD8994A8-8251-48DB-BDDA-C5E8B36557E1}" type="parTrans" cxnId="{CAFF1DD4-A6CB-496A-80A7-74418BAD6F48}">
      <dgm:prSet/>
      <dgm:spPr/>
      <dgm:t>
        <a:bodyPr/>
        <a:lstStyle/>
        <a:p>
          <a:endParaRPr lang="en-US"/>
        </a:p>
      </dgm:t>
    </dgm:pt>
    <dgm:pt modelId="{1D383398-D1D1-4F1C-85BB-2AEB968AFFE4}" type="sibTrans" cxnId="{CAFF1DD4-A6CB-496A-80A7-74418BAD6F48}">
      <dgm:prSet/>
      <dgm:spPr/>
      <dgm:t>
        <a:bodyPr/>
        <a:lstStyle/>
        <a:p>
          <a:endParaRPr lang="en-US"/>
        </a:p>
      </dgm:t>
    </dgm:pt>
    <dgm:pt modelId="{A080A31C-9E20-45C7-8DA5-6E3C41C56542}">
      <dgm:prSet/>
      <dgm:spPr/>
      <dgm:t>
        <a:bodyPr/>
        <a:lstStyle/>
        <a:p>
          <a:pPr rtl="0"/>
          <a:r>
            <a:rPr lang="en-US" dirty="0" smtClean="0"/>
            <a:t>LOG_MANAGER</a:t>
          </a:r>
          <a:endParaRPr lang="en-US" dirty="0"/>
        </a:p>
      </dgm:t>
    </dgm:pt>
    <dgm:pt modelId="{FA37F985-0163-49FB-A6FF-6C098BEBC4E9}" type="parTrans" cxnId="{A1885E0D-35DB-4B9A-835F-94309F40B205}">
      <dgm:prSet/>
      <dgm:spPr/>
      <dgm:t>
        <a:bodyPr/>
        <a:lstStyle/>
        <a:p>
          <a:endParaRPr lang="en-US"/>
        </a:p>
      </dgm:t>
    </dgm:pt>
    <dgm:pt modelId="{C2CDD02C-5EF2-464A-8D42-49A7C49F46B9}" type="sibTrans" cxnId="{A1885E0D-35DB-4B9A-835F-94309F40B205}">
      <dgm:prSet/>
      <dgm:spPr/>
      <dgm:t>
        <a:bodyPr/>
        <a:lstStyle/>
        <a:p>
          <a:endParaRPr lang="en-US"/>
        </a:p>
      </dgm:t>
    </dgm:pt>
    <dgm:pt modelId="{C9849B28-3164-48E4-B168-4A8A04F2AE91}">
      <dgm:prSet/>
      <dgm:spPr/>
      <dgm:t>
        <a:bodyPr/>
        <a:lstStyle/>
        <a:p>
          <a:pPr rtl="0"/>
          <a:r>
            <a:rPr lang="en-US" dirty="0" smtClean="0"/>
            <a:t>ACCESS_METHODS_DATASET_PARENT</a:t>
          </a:r>
          <a:endParaRPr lang="en-US" dirty="0"/>
        </a:p>
      </dgm:t>
    </dgm:pt>
    <dgm:pt modelId="{3C74FD79-1295-4BE2-BF7C-14A2F957FB75}" type="parTrans" cxnId="{173A67D9-FFA6-40B7-BDE3-23F9A2463871}">
      <dgm:prSet/>
      <dgm:spPr/>
      <dgm:t>
        <a:bodyPr/>
        <a:lstStyle/>
        <a:p>
          <a:endParaRPr lang="en-US"/>
        </a:p>
      </dgm:t>
    </dgm:pt>
    <dgm:pt modelId="{42E83776-A6D8-4FED-B7A9-FAC51D93B8FF}" type="sibTrans" cxnId="{173A67D9-FFA6-40B7-BDE3-23F9A2463871}">
      <dgm:prSet/>
      <dgm:spPr/>
      <dgm:t>
        <a:bodyPr/>
        <a:lstStyle/>
        <a:p>
          <a:endParaRPr lang="en-US"/>
        </a:p>
      </dgm:t>
    </dgm:pt>
    <dgm:pt modelId="{1681CFE6-6886-4045-A290-035725392FE0}">
      <dgm:prSet/>
      <dgm:spPr/>
      <dgm:t>
        <a:bodyPr/>
        <a:lstStyle/>
        <a:p>
          <a:pPr rtl="0"/>
          <a:r>
            <a:rPr lang="en-US" dirty="0" smtClean="0"/>
            <a:t>RCSI and parallel queries</a:t>
          </a:r>
          <a:endParaRPr lang="en-US" dirty="0"/>
        </a:p>
      </dgm:t>
    </dgm:pt>
    <dgm:pt modelId="{0F2BC2DD-61BE-4519-BC98-3215CF78B4D2}" type="parTrans" cxnId="{5E2D5521-5261-4AEE-AB79-533B8FE7BE49}">
      <dgm:prSet/>
      <dgm:spPr/>
      <dgm:t>
        <a:bodyPr/>
        <a:lstStyle/>
        <a:p>
          <a:endParaRPr lang="en-US"/>
        </a:p>
      </dgm:t>
    </dgm:pt>
    <dgm:pt modelId="{9320F443-3EB9-419B-B365-A15C5AC3F805}" type="sibTrans" cxnId="{5E2D5521-5261-4AEE-AB79-533B8FE7BE49}">
      <dgm:prSet/>
      <dgm:spPr/>
      <dgm:t>
        <a:bodyPr/>
        <a:lstStyle/>
        <a:p>
          <a:endParaRPr lang="en-US"/>
        </a:p>
      </dgm:t>
    </dgm:pt>
    <dgm:pt modelId="{6AA3939E-EB58-46AE-ABCD-B1EF50DEEE58}">
      <dgm:prSet/>
      <dgm:spPr/>
      <dgm:t>
        <a:bodyPr/>
        <a:lstStyle/>
        <a:p>
          <a:pPr rtl="0"/>
          <a:r>
            <a:rPr lang="en-US" dirty="0" smtClean="0"/>
            <a:t>Autogrow of data files</a:t>
          </a:r>
          <a:endParaRPr lang="en-US" dirty="0"/>
        </a:p>
      </dgm:t>
    </dgm:pt>
    <dgm:pt modelId="{4519A333-8E53-458C-8E39-7073F91F07CB}" type="parTrans" cxnId="{CDB6D0C8-EBC0-4D03-9AF6-F464AC935BE1}">
      <dgm:prSet/>
      <dgm:spPr/>
      <dgm:t>
        <a:bodyPr/>
        <a:lstStyle/>
        <a:p>
          <a:endParaRPr lang="en-US"/>
        </a:p>
      </dgm:t>
    </dgm:pt>
    <dgm:pt modelId="{7551C0F2-729B-44EF-BE1D-EEB752475D37}" type="sibTrans" cxnId="{CDB6D0C8-EBC0-4D03-9AF6-F464AC935BE1}">
      <dgm:prSet/>
      <dgm:spPr/>
      <dgm:t>
        <a:bodyPr/>
        <a:lstStyle/>
        <a:p>
          <a:endParaRPr lang="en-US"/>
        </a:p>
      </dgm:t>
    </dgm:pt>
    <dgm:pt modelId="{AEC84EA1-EF7E-4664-B5DA-7F74863058F8}">
      <dgm:prSet/>
      <dgm:spPr/>
      <dgm:t>
        <a:bodyPr/>
        <a:lstStyle/>
        <a:p>
          <a:pPr rtl="0"/>
          <a:r>
            <a:rPr lang="en-US" dirty="0" smtClean="0"/>
            <a:t>Autogrow of tlog</a:t>
          </a:r>
          <a:endParaRPr lang="en-US" dirty="0"/>
        </a:p>
      </dgm:t>
    </dgm:pt>
    <dgm:pt modelId="{4AF86400-D3FF-42E4-9F81-37CD63EEE6A3}" type="parTrans" cxnId="{132978DA-5468-4D68-A7E2-3D294377B7B4}">
      <dgm:prSet/>
      <dgm:spPr/>
      <dgm:t>
        <a:bodyPr/>
        <a:lstStyle/>
        <a:p>
          <a:endParaRPr lang="en-US"/>
        </a:p>
      </dgm:t>
    </dgm:pt>
    <dgm:pt modelId="{260C620A-095E-48FD-AACF-BC5F174B6914}" type="sibTrans" cxnId="{132978DA-5468-4D68-A7E2-3D294377B7B4}">
      <dgm:prSet/>
      <dgm:spPr/>
      <dgm:t>
        <a:bodyPr/>
        <a:lstStyle/>
        <a:p>
          <a:endParaRPr lang="en-US"/>
        </a:p>
      </dgm:t>
    </dgm:pt>
    <dgm:pt modelId="{0EAABCF9-C7C3-42B4-B224-933BCD001BA2}">
      <dgm:prSet/>
      <dgm:spPr/>
      <dgm:t>
        <a:bodyPr/>
        <a:lstStyle/>
        <a:p>
          <a:pPr rtl="0"/>
          <a:r>
            <a:rPr lang="en-US" dirty="0" smtClean="0"/>
            <a:t>ALLOC_FREESPACE_CACHE</a:t>
          </a:r>
          <a:endParaRPr lang="en-US" dirty="0"/>
        </a:p>
      </dgm:t>
    </dgm:pt>
    <dgm:pt modelId="{7B4839AE-96D7-42C8-BE97-0A841F2703DD}" type="parTrans" cxnId="{8A5FE67A-E1DA-4ACC-B263-A0BF1EFADD06}">
      <dgm:prSet/>
      <dgm:spPr/>
      <dgm:t>
        <a:bodyPr/>
        <a:lstStyle/>
        <a:p>
          <a:endParaRPr lang="en-US"/>
        </a:p>
      </dgm:t>
    </dgm:pt>
    <dgm:pt modelId="{5E7FDF60-B1F3-4195-B02C-90D985B8DC21}" type="sibTrans" cxnId="{8A5FE67A-E1DA-4ACC-B263-A0BF1EFADD06}">
      <dgm:prSet/>
      <dgm:spPr/>
      <dgm:t>
        <a:bodyPr/>
        <a:lstStyle/>
        <a:p>
          <a:endParaRPr lang="en-US"/>
        </a:p>
      </dgm:t>
    </dgm:pt>
    <dgm:pt modelId="{4A83BE4F-FC69-4B32-8F9A-7D6E7624BA95}">
      <dgm:prSet/>
      <dgm:spPr/>
      <dgm:t>
        <a:bodyPr/>
        <a:lstStyle/>
        <a:p>
          <a:pPr rtl="0"/>
          <a:r>
            <a:rPr lang="en-US" dirty="0" smtClean="0"/>
            <a:t>Only seen during parallel queries</a:t>
          </a:r>
          <a:endParaRPr lang="en-US" dirty="0"/>
        </a:p>
      </dgm:t>
    </dgm:pt>
    <dgm:pt modelId="{B98B1D27-EE2E-436C-B71C-2B5B0CC7423F}" type="parTrans" cxnId="{E6D02E56-A096-4DA6-8F1A-DD78A57C6FCB}">
      <dgm:prSet/>
      <dgm:spPr/>
      <dgm:t>
        <a:bodyPr/>
        <a:lstStyle/>
        <a:p>
          <a:endParaRPr lang="en-US"/>
        </a:p>
      </dgm:t>
    </dgm:pt>
    <dgm:pt modelId="{3CB17CF0-F081-429B-99A5-2EFDA34A3317}" type="sibTrans" cxnId="{E6D02E56-A096-4DA6-8F1A-DD78A57C6FCB}">
      <dgm:prSet/>
      <dgm:spPr/>
      <dgm:t>
        <a:bodyPr/>
        <a:lstStyle/>
        <a:p>
          <a:endParaRPr lang="en-US"/>
        </a:p>
      </dgm:t>
    </dgm:pt>
    <dgm:pt modelId="{3D0B7787-B3C0-4007-A309-346841176EC1}">
      <dgm:prSet/>
      <dgm:spPr/>
      <dgm:t>
        <a:bodyPr/>
        <a:lstStyle/>
        <a:p>
          <a:pPr rtl="0"/>
          <a:r>
            <a:rPr lang="en-US" dirty="0" smtClean="0"/>
            <a:t>ALLOC_EXTENT_CACHE</a:t>
          </a:r>
          <a:endParaRPr lang="en-US" dirty="0"/>
        </a:p>
      </dgm:t>
    </dgm:pt>
    <dgm:pt modelId="{E440B6B8-40BB-417E-8308-B1402959A45C}" type="parTrans" cxnId="{4A356171-4C71-438F-8466-24803C6645E5}">
      <dgm:prSet/>
      <dgm:spPr/>
      <dgm:t>
        <a:bodyPr/>
        <a:lstStyle/>
        <a:p>
          <a:endParaRPr lang="en-US"/>
        </a:p>
      </dgm:t>
    </dgm:pt>
    <dgm:pt modelId="{C9478F11-0C14-4BEF-97BF-06EAD4A0CD3D}" type="sibTrans" cxnId="{4A356171-4C71-438F-8466-24803C6645E5}">
      <dgm:prSet/>
      <dgm:spPr/>
      <dgm:t>
        <a:bodyPr/>
        <a:lstStyle/>
        <a:p>
          <a:endParaRPr lang="en-US"/>
        </a:p>
      </dgm:t>
    </dgm:pt>
    <dgm:pt modelId="{CB6DE27E-7FEA-4C7E-9AC8-652C07B407E0}">
      <dgm:prSet/>
      <dgm:spPr/>
      <dgm:t>
        <a:bodyPr/>
        <a:lstStyle/>
        <a:p>
          <a:pPr rtl="0"/>
          <a:r>
            <a:rPr lang="en-US" dirty="0" smtClean="0"/>
            <a:t>Partition your table</a:t>
          </a:r>
          <a:endParaRPr lang="en-US" dirty="0"/>
        </a:p>
      </dgm:t>
    </dgm:pt>
    <dgm:pt modelId="{B56360E3-D572-4CA2-BE4C-C2D5FC534798}" type="parTrans" cxnId="{39E0C486-43CB-4F4E-B50E-26497CCA3E2C}">
      <dgm:prSet/>
      <dgm:spPr/>
      <dgm:t>
        <a:bodyPr/>
        <a:lstStyle/>
        <a:p>
          <a:endParaRPr lang="en-US"/>
        </a:p>
      </dgm:t>
    </dgm:pt>
    <dgm:pt modelId="{BE862C22-16C4-4B5B-8007-D4EACCEC5597}" type="sibTrans" cxnId="{39E0C486-43CB-4F4E-B50E-26497CCA3E2C}">
      <dgm:prSet/>
      <dgm:spPr/>
      <dgm:t>
        <a:bodyPr/>
        <a:lstStyle/>
        <a:p>
          <a:endParaRPr lang="en-US"/>
        </a:p>
      </dgm:t>
    </dgm:pt>
    <dgm:pt modelId="{9CA02C15-2A3A-4804-AEB3-D418DEA69F30}">
      <dgm:prSet/>
      <dgm:spPr/>
      <dgm:t>
        <a:bodyPr/>
        <a:lstStyle/>
        <a:p>
          <a:pPr rtl="0"/>
          <a:r>
            <a:rPr lang="en-US" dirty="0" smtClean="0"/>
            <a:t>Partition your table</a:t>
          </a:r>
          <a:endParaRPr lang="en-US" dirty="0"/>
        </a:p>
      </dgm:t>
    </dgm:pt>
    <dgm:pt modelId="{07F0BD79-2BAD-4AEA-B0D6-1B82581AE8E5}" type="parTrans" cxnId="{A7775538-77E8-42E7-AEE6-BEBBDAD727D2}">
      <dgm:prSet/>
      <dgm:spPr/>
      <dgm:t>
        <a:bodyPr/>
        <a:lstStyle/>
        <a:p>
          <a:endParaRPr lang="en-US"/>
        </a:p>
      </dgm:t>
    </dgm:pt>
    <dgm:pt modelId="{B2B91FF7-4FFA-4076-9050-3A51F6CEE21D}" type="sibTrans" cxnId="{A7775538-77E8-42E7-AEE6-BEBBDAD727D2}">
      <dgm:prSet/>
      <dgm:spPr/>
      <dgm:t>
        <a:bodyPr/>
        <a:lstStyle/>
        <a:p>
          <a:endParaRPr lang="en-US"/>
        </a:p>
      </dgm:t>
    </dgm:pt>
    <dgm:pt modelId="{E6C3E7D7-DFE2-421B-90D2-4D4A5BA844B3}" type="pres">
      <dgm:prSet presAssocID="{EEC92A77-E8A7-4E92-9138-C8B7D623510A}" presName="Name0" presStyleCnt="0">
        <dgm:presLayoutVars>
          <dgm:dir/>
          <dgm:animLvl val="lvl"/>
          <dgm:resizeHandles val="exact"/>
        </dgm:presLayoutVars>
      </dgm:prSet>
      <dgm:spPr/>
      <dgm:t>
        <a:bodyPr/>
        <a:lstStyle/>
        <a:p>
          <a:endParaRPr lang="en-US"/>
        </a:p>
      </dgm:t>
    </dgm:pt>
    <dgm:pt modelId="{FF21EB71-A136-4CF3-AEA8-FE20B8A822B3}" type="pres">
      <dgm:prSet presAssocID="{9764DF5D-7455-4C4C-8A31-833F0F4A1781}" presName="linNode" presStyleCnt="0"/>
      <dgm:spPr/>
      <dgm:t>
        <a:bodyPr/>
        <a:lstStyle/>
        <a:p>
          <a:endParaRPr lang="en-US"/>
        </a:p>
      </dgm:t>
    </dgm:pt>
    <dgm:pt modelId="{322AE7FC-2CF0-4817-898D-DACA5E323AED}" type="pres">
      <dgm:prSet presAssocID="{9764DF5D-7455-4C4C-8A31-833F0F4A1781}" presName="parentText" presStyleLbl="node1" presStyleIdx="0" presStyleCnt="6">
        <dgm:presLayoutVars>
          <dgm:chMax val="1"/>
          <dgm:bulletEnabled val="1"/>
        </dgm:presLayoutVars>
      </dgm:prSet>
      <dgm:spPr/>
      <dgm:t>
        <a:bodyPr/>
        <a:lstStyle/>
        <a:p>
          <a:endParaRPr lang="en-US"/>
        </a:p>
      </dgm:t>
    </dgm:pt>
    <dgm:pt modelId="{E6071FD0-4CD3-486F-AB49-DC4C82F2EB33}" type="pres">
      <dgm:prSet presAssocID="{9764DF5D-7455-4C4C-8A31-833F0F4A1781}" presName="descendantText" presStyleLbl="alignAccFollowNode1" presStyleIdx="0" presStyleCnt="6">
        <dgm:presLayoutVars>
          <dgm:bulletEnabled val="1"/>
        </dgm:presLayoutVars>
      </dgm:prSet>
      <dgm:spPr/>
      <dgm:t>
        <a:bodyPr/>
        <a:lstStyle/>
        <a:p>
          <a:endParaRPr lang="en-US"/>
        </a:p>
      </dgm:t>
    </dgm:pt>
    <dgm:pt modelId="{1E52A5CB-E5B0-4400-B366-3B17C74D702E}" type="pres">
      <dgm:prSet presAssocID="{BD7B359B-4835-4D42-9523-32990DCFDF66}" presName="sp" presStyleCnt="0"/>
      <dgm:spPr/>
      <dgm:t>
        <a:bodyPr/>
        <a:lstStyle/>
        <a:p>
          <a:endParaRPr lang="en-US"/>
        </a:p>
      </dgm:t>
    </dgm:pt>
    <dgm:pt modelId="{DD0EE786-974F-41E0-A3FE-631471AFD270}" type="pres">
      <dgm:prSet presAssocID="{7EAAFB7D-F8DB-4ED1-A9E6-004680AF623B}" presName="linNode" presStyleCnt="0"/>
      <dgm:spPr/>
      <dgm:t>
        <a:bodyPr/>
        <a:lstStyle/>
        <a:p>
          <a:endParaRPr lang="en-US"/>
        </a:p>
      </dgm:t>
    </dgm:pt>
    <dgm:pt modelId="{39806BB4-BED7-4F38-8E26-908474754953}" type="pres">
      <dgm:prSet presAssocID="{7EAAFB7D-F8DB-4ED1-A9E6-004680AF623B}" presName="parentText" presStyleLbl="node1" presStyleIdx="1" presStyleCnt="6">
        <dgm:presLayoutVars>
          <dgm:chMax val="1"/>
          <dgm:bulletEnabled val="1"/>
        </dgm:presLayoutVars>
      </dgm:prSet>
      <dgm:spPr/>
      <dgm:t>
        <a:bodyPr/>
        <a:lstStyle/>
        <a:p>
          <a:endParaRPr lang="en-US"/>
        </a:p>
      </dgm:t>
    </dgm:pt>
    <dgm:pt modelId="{70062DA9-9982-4DFA-841D-C3FAA3B146B1}" type="pres">
      <dgm:prSet presAssocID="{7EAAFB7D-F8DB-4ED1-A9E6-004680AF623B}" presName="descendantText" presStyleLbl="alignAccFollowNode1" presStyleIdx="1" presStyleCnt="6">
        <dgm:presLayoutVars>
          <dgm:bulletEnabled val="1"/>
        </dgm:presLayoutVars>
      </dgm:prSet>
      <dgm:spPr/>
      <dgm:t>
        <a:bodyPr/>
        <a:lstStyle/>
        <a:p>
          <a:endParaRPr lang="en-US"/>
        </a:p>
      </dgm:t>
    </dgm:pt>
    <dgm:pt modelId="{9FB97646-CB86-49C1-97CC-8B32ECD50B9D}" type="pres">
      <dgm:prSet presAssocID="{1D383398-D1D1-4F1C-85BB-2AEB968AFFE4}" presName="sp" presStyleCnt="0"/>
      <dgm:spPr/>
      <dgm:t>
        <a:bodyPr/>
        <a:lstStyle/>
        <a:p>
          <a:endParaRPr lang="en-US"/>
        </a:p>
      </dgm:t>
    </dgm:pt>
    <dgm:pt modelId="{7B4AA731-88B3-4C8A-A95A-5DB4DFBA66B2}" type="pres">
      <dgm:prSet presAssocID="{A080A31C-9E20-45C7-8DA5-6E3C41C56542}" presName="linNode" presStyleCnt="0"/>
      <dgm:spPr/>
      <dgm:t>
        <a:bodyPr/>
        <a:lstStyle/>
        <a:p>
          <a:endParaRPr lang="en-US"/>
        </a:p>
      </dgm:t>
    </dgm:pt>
    <dgm:pt modelId="{BB09A15B-990E-47C1-AF79-B2F868337AF7}" type="pres">
      <dgm:prSet presAssocID="{A080A31C-9E20-45C7-8DA5-6E3C41C56542}" presName="parentText" presStyleLbl="node1" presStyleIdx="2" presStyleCnt="6">
        <dgm:presLayoutVars>
          <dgm:chMax val="1"/>
          <dgm:bulletEnabled val="1"/>
        </dgm:presLayoutVars>
      </dgm:prSet>
      <dgm:spPr/>
      <dgm:t>
        <a:bodyPr/>
        <a:lstStyle/>
        <a:p>
          <a:endParaRPr lang="en-US"/>
        </a:p>
      </dgm:t>
    </dgm:pt>
    <dgm:pt modelId="{A5F3AF4C-E8BD-489F-B4FD-3EFC556CC22D}" type="pres">
      <dgm:prSet presAssocID="{A080A31C-9E20-45C7-8DA5-6E3C41C56542}" presName="descendantText" presStyleLbl="alignAccFollowNode1" presStyleIdx="2" presStyleCnt="6">
        <dgm:presLayoutVars>
          <dgm:bulletEnabled val="1"/>
        </dgm:presLayoutVars>
      </dgm:prSet>
      <dgm:spPr/>
      <dgm:t>
        <a:bodyPr/>
        <a:lstStyle/>
        <a:p>
          <a:endParaRPr lang="en-US"/>
        </a:p>
      </dgm:t>
    </dgm:pt>
    <dgm:pt modelId="{AA4A4B2A-CDC2-4FF9-9182-82D52CF036CC}" type="pres">
      <dgm:prSet presAssocID="{C2CDD02C-5EF2-464A-8D42-49A7C49F46B9}" presName="sp" presStyleCnt="0"/>
      <dgm:spPr/>
      <dgm:t>
        <a:bodyPr/>
        <a:lstStyle/>
        <a:p>
          <a:endParaRPr lang="en-US"/>
        </a:p>
      </dgm:t>
    </dgm:pt>
    <dgm:pt modelId="{54402CAD-F431-4E53-9775-C75E37E121BB}" type="pres">
      <dgm:prSet presAssocID="{C9849B28-3164-48E4-B168-4A8A04F2AE91}" presName="linNode" presStyleCnt="0"/>
      <dgm:spPr/>
      <dgm:t>
        <a:bodyPr/>
        <a:lstStyle/>
        <a:p>
          <a:endParaRPr lang="en-US"/>
        </a:p>
      </dgm:t>
    </dgm:pt>
    <dgm:pt modelId="{938C46E8-DDF0-488A-BD87-9B975EE1A8BF}" type="pres">
      <dgm:prSet presAssocID="{C9849B28-3164-48E4-B168-4A8A04F2AE91}" presName="parentText" presStyleLbl="node1" presStyleIdx="3" presStyleCnt="6">
        <dgm:presLayoutVars>
          <dgm:chMax val="1"/>
          <dgm:bulletEnabled val="1"/>
        </dgm:presLayoutVars>
      </dgm:prSet>
      <dgm:spPr/>
      <dgm:t>
        <a:bodyPr/>
        <a:lstStyle/>
        <a:p>
          <a:endParaRPr lang="en-US"/>
        </a:p>
      </dgm:t>
    </dgm:pt>
    <dgm:pt modelId="{2B0FC9BC-84DC-499E-9778-03FCFCD2FDCC}" type="pres">
      <dgm:prSet presAssocID="{C9849B28-3164-48E4-B168-4A8A04F2AE91}" presName="descendantText" presStyleLbl="alignAccFollowNode1" presStyleIdx="3" presStyleCnt="6">
        <dgm:presLayoutVars>
          <dgm:bulletEnabled val="1"/>
        </dgm:presLayoutVars>
      </dgm:prSet>
      <dgm:spPr/>
      <dgm:t>
        <a:bodyPr/>
        <a:lstStyle/>
        <a:p>
          <a:endParaRPr lang="en-US"/>
        </a:p>
      </dgm:t>
    </dgm:pt>
    <dgm:pt modelId="{BC1ACAB1-85EE-4A39-A307-EB5C8F93C86E}" type="pres">
      <dgm:prSet presAssocID="{42E83776-A6D8-4FED-B7A9-FAC51D93B8FF}" presName="sp" presStyleCnt="0"/>
      <dgm:spPr/>
      <dgm:t>
        <a:bodyPr/>
        <a:lstStyle/>
        <a:p>
          <a:endParaRPr lang="en-US"/>
        </a:p>
      </dgm:t>
    </dgm:pt>
    <dgm:pt modelId="{5A6FCF3A-70DB-4ACF-8FF3-B08C64EE4186}" type="pres">
      <dgm:prSet presAssocID="{0EAABCF9-C7C3-42B4-B224-933BCD001BA2}" presName="linNode" presStyleCnt="0"/>
      <dgm:spPr/>
      <dgm:t>
        <a:bodyPr/>
        <a:lstStyle/>
        <a:p>
          <a:endParaRPr lang="en-US"/>
        </a:p>
      </dgm:t>
    </dgm:pt>
    <dgm:pt modelId="{B6188CE6-C362-48E6-A460-772DA1D657FB}" type="pres">
      <dgm:prSet presAssocID="{0EAABCF9-C7C3-42B4-B224-933BCD001BA2}" presName="parentText" presStyleLbl="node1" presStyleIdx="4" presStyleCnt="6">
        <dgm:presLayoutVars>
          <dgm:chMax val="1"/>
          <dgm:bulletEnabled val="1"/>
        </dgm:presLayoutVars>
      </dgm:prSet>
      <dgm:spPr/>
      <dgm:t>
        <a:bodyPr/>
        <a:lstStyle/>
        <a:p>
          <a:endParaRPr lang="en-US"/>
        </a:p>
      </dgm:t>
    </dgm:pt>
    <dgm:pt modelId="{30B66760-69AF-40C2-BC1D-7EBB972AE525}" type="pres">
      <dgm:prSet presAssocID="{0EAABCF9-C7C3-42B4-B224-933BCD001BA2}" presName="descendantText" presStyleLbl="alignAccFollowNode1" presStyleIdx="4" presStyleCnt="6">
        <dgm:presLayoutVars>
          <dgm:bulletEnabled val="1"/>
        </dgm:presLayoutVars>
      </dgm:prSet>
      <dgm:spPr/>
      <dgm:t>
        <a:bodyPr/>
        <a:lstStyle/>
        <a:p>
          <a:endParaRPr lang="en-US"/>
        </a:p>
      </dgm:t>
    </dgm:pt>
    <dgm:pt modelId="{B81CFA5A-EB3D-4EB1-BAEC-A27A151D3B26}" type="pres">
      <dgm:prSet presAssocID="{5E7FDF60-B1F3-4195-B02C-90D985B8DC21}" presName="sp" presStyleCnt="0"/>
      <dgm:spPr/>
      <dgm:t>
        <a:bodyPr/>
        <a:lstStyle/>
        <a:p>
          <a:endParaRPr lang="en-US"/>
        </a:p>
      </dgm:t>
    </dgm:pt>
    <dgm:pt modelId="{9446D0D9-F82B-4138-A1D0-3D19456C7265}" type="pres">
      <dgm:prSet presAssocID="{3D0B7787-B3C0-4007-A309-346841176EC1}" presName="linNode" presStyleCnt="0"/>
      <dgm:spPr/>
      <dgm:t>
        <a:bodyPr/>
        <a:lstStyle/>
        <a:p>
          <a:endParaRPr lang="en-US"/>
        </a:p>
      </dgm:t>
    </dgm:pt>
    <dgm:pt modelId="{1D3198CE-E65B-4594-AD81-26FA76849733}" type="pres">
      <dgm:prSet presAssocID="{3D0B7787-B3C0-4007-A309-346841176EC1}" presName="parentText" presStyleLbl="node1" presStyleIdx="5" presStyleCnt="6">
        <dgm:presLayoutVars>
          <dgm:chMax val="1"/>
          <dgm:bulletEnabled val="1"/>
        </dgm:presLayoutVars>
      </dgm:prSet>
      <dgm:spPr/>
      <dgm:t>
        <a:bodyPr/>
        <a:lstStyle/>
        <a:p>
          <a:endParaRPr lang="en-US"/>
        </a:p>
      </dgm:t>
    </dgm:pt>
    <dgm:pt modelId="{8869079E-72D5-40DF-9759-AA6ACD5D2A59}" type="pres">
      <dgm:prSet presAssocID="{3D0B7787-B3C0-4007-A309-346841176EC1}" presName="descendantText" presStyleLbl="alignAccFollowNode1" presStyleIdx="5" presStyleCnt="6">
        <dgm:presLayoutVars>
          <dgm:bulletEnabled val="1"/>
        </dgm:presLayoutVars>
      </dgm:prSet>
      <dgm:spPr/>
      <dgm:t>
        <a:bodyPr/>
        <a:lstStyle/>
        <a:p>
          <a:endParaRPr lang="en-US"/>
        </a:p>
      </dgm:t>
    </dgm:pt>
  </dgm:ptLst>
  <dgm:cxnLst>
    <dgm:cxn modelId="{132978DA-5468-4D68-A7E2-3D294377B7B4}" srcId="{A080A31C-9E20-45C7-8DA5-6E3C41C56542}" destId="{AEC84EA1-EF7E-4664-B5DA-7F74863058F8}" srcOrd="0" destOrd="0" parTransId="{4AF86400-D3FF-42E4-9F81-37CD63EEE6A3}" sibTransId="{260C620A-095E-48FD-AACF-BC5F174B6914}"/>
    <dgm:cxn modelId="{4A356171-4C71-438F-8466-24803C6645E5}" srcId="{EEC92A77-E8A7-4E92-9138-C8B7D623510A}" destId="{3D0B7787-B3C0-4007-A309-346841176EC1}" srcOrd="5" destOrd="0" parTransId="{E440B6B8-40BB-417E-8308-B1402959A45C}" sibTransId="{C9478F11-0C14-4BEF-97BF-06EAD4A0CD3D}"/>
    <dgm:cxn modelId="{9F7604C2-4873-48D6-B75B-5EE337AD9DEC}" type="presOf" srcId="{4A83BE4F-FC69-4B32-8F9A-7D6E7624BA95}" destId="{2B0FC9BC-84DC-499E-9778-03FCFCD2FDCC}" srcOrd="0" destOrd="0" presId="urn:microsoft.com/office/officeart/2005/8/layout/vList5"/>
    <dgm:cxn modelId="{9BEE8806-EED1-40ED-ADCE-5A67450B09FC}" type="presOf" srcId="{CB6DE27E-7FEA-4C7E-9AC8-652C07B407E0}" destId="{30B66760-69AF-40C2-BC1D-7EBB972AE525}" srcOrd="0" destOrd="0" presId="urn:microsoft.com/office/officeart/2005/8/layout/vList5"/>
    <dgm:cxn modelId="{3C5C3DE9-F84E-4E76-A41F-1F35E8C5C1FF}" type="presOf" srcId="{6AA3939E-EB58-46AE-ABCD-B1EF50DEEE58}" destId="{70062DA9-9982-4DFA-841D-C3FAA3B146B1}" srcOrd="0" destOrd="0" presId="urn:microsoft.com/office/officeart/2005/8/layout/vList5"/>
    <dgm:cxn modelId="{68BD9D08-1512-41AD-97EA-9A1ABADFF4AF}" type="presOf" srcId="{0EAABCF9-C7C3-42B4-B224-933BCD001BA2}" destId="{B6188CE6-C362-48E6-A460-772DA1D657FB}" srcOrd="0" destOrd="0" presId="urn:microsoft.com/office/officeart/2005/8/layout/vList5"/>
    <dgm:cxn modelId="{BB59AEA3-C5D2-4B68-B419-146F8385A71F}" type="presOf" srcId="{9764DF5D-7455-4C4C-8A31-833F0F4A1781}" destId="{322AE7FC-2CF0-4817-898D-DACA5E323AED}" srcOrd="0" destOrd="0" presId="urn:microsoft.com/office/officeart/2005/8/layout/vList5"/>
    <dgm:cxn modelId="{CAFF1DD4-A6CB-496A-80A7-74418BAD6F48}" srcId="{EEC92A77-E8A7-4E92-9138-C8B7D623510A}" destId="{7EAAFB7D-F8DB-4ED1-A9E6-004680AF623B}" srcOrd="1" destOrd="0" parTransId="{CD8994A8-8251-48DB-BDDA-C5E8B36557E1}" sibTransId="{1D383398-D1D1-4F1C-85BB-2AEB968AFFE4}"/>
    <dgm:cxn modelId="{CF9D98FC-8D89-4029-BB3F-5A51EA639CDF}" srcId="{EEC92A77-E8A7-4E92-9138-C8B7D623510A}" destId="{9764DF5D-7455-4C4C-8A31-833F0F4A1781}" srcOrd="0" destOrd="0" parTransId="{19A37F90-1745-48B2-8C8C-527E198FA2D8}" sibTransId="{BD7B359B-4835-4D42-9523-32990DCFDF66}"/>
    <dgm:cxn modelId="{F7B3759A-4A09-4864-8737-1143DF187749}" type="presOf" srcId="{7EAAFB7D-F8DB-4ED1-A9E6-004680AF623B}" destId="{39806BB4-BED7-4F38-8E26-908474754953}" srcOrd="0" destOrd="0" presId="urn:microsoft.com/office/officeart/2005/8/layout/vList5"/>
    <dgm:cxn modelId="{A1885E0D-35DB-4B9A-835F-94309F40B205}" srcId="{EEC92A77-E8A7-4E92-9138-C8B7D623510A}" destId="{A080A31C-9E20-45C7-8DA5-6E3C41C56542}" srcOrd="2" destOrd="0" parTransId="{FA37F985-0163-49FB-A6FF-6C098BEBC4E9}" sibTransId="{C2CDD02C-5EF2-464A-8D42-49A7C49F46B9}"/>
    <dgm:cxn modelId="{FCFCE6B8-B70C-4A70-9453-15F5DC852E92}" type="presOf" srcId="{C9849B28-3164-48E4-B168-4A8A04F2AE91}" destId="{938C46E8-DDF0-488A-BD87-9B975EE1A8BF}" srcOrd="0" destOrd="0" presId="urn:microsoft.com/office/officeart/2005/8/layout/vList5"/>
    <dgm:cxn modelId="{6D9EDAC1-F8E6-4CEE-BCD8-D43EC970F7B1}" type="presOf" srcId="{A080A31C-9E20-45C7-8DA5-6E3C41C56542}" destId="{BB09A15B-990E-47C1-AF79-B2F868337AF7}" srcOrd="0" destOrd="0" presId="urn:microsoft.com/office/officeart/2005/8/layout/vList5"/>
    <dgm:cxn modelId="{EA2FE460-24FA-4335-867C-682B726CEBCE}" type="presOf" srcId="{9CA02C15-2A3A-4804-AEB3-D418DEA69F30}" destId="{8869079E-72D5-40DF-9759-AA6ACD5D2A59}" srcOrd="0" destOrd="0" presId="urn:microsoft.com/office/officeart/2005/8/layout/vList5"/>
    <dgm:cxn modelId="{204732E2-54C6-4BCF-A701-BDF225191F82}" type="presOf" srcId="{AEC84EA1-EF7E-4664-B5DA-7F74863058F8}" destId="{A5F3AF4C-E8BD-489F-B4FD-3EFC556CC22D}" srcOrd="0" destOrd="0" presId="urn:microsoft.com/office/officeart/2005/8/layout/vList5"/>
    <dgm:cxn modelId="{39E0C486-43CB-4F4E-B50E-26497CCA3E2C}" srcId="{0EAABCF9-C7C3-42B4-B224-933BCD001BA2}" destId="{CB6DE27E-7FEA-4C7E-9AC8-652C07B407E0}" srcOrd="0" destOrd="0" parTransId="{B56360E3-D572-4CA2-BE4C-C2D5FC534798}" sibTransId="{BE862C22-16C4-4B5B-8007-D4EACCEC5597}"/>
    <dgm:cxn modelId="{5E2D5521-5261-4AEE-AB79-533B8FE7BE49}" srcId="{9764DF5D-7455-4C4C-8A31-833F0F4A1781}" destId="{1681CFE6-6886-4045-A290-035725392FE0}" srcOrd="0" destOrd="0" parTransId="{0F2BC2DD-61BE-4519-BC98-3215CF78B4D2}" sibTransId="{9320F443-3EB9-419B-B365-A15C5AC3F805}"/>
    <dgm:cxn modelId="{173A67D9-FFA6-40B7-BDE3-23F9A2463871}" srcId="{EEC92A77-E8A7-4E92-9138-C8B7D623510A}" destId="{C9849B28-3164-48E4-B168-4A8A04F2AE91}" srcOrd="3" destOrd="0" parTransId="{3C74FD79-1295-4BE2-BF7C-14A2F957FB75}" sibTransId="{42E83776-A6D8-4FED-B7A9-FAC51D93B8FF}"/>
    <dgm:cxn modelId="{A7775538-77E8-42E7-AEE6-BEBBDAD727D2}" srcId="{3D0B7787-B3C0-4007-A309-346841176EC1}" destId="{9CA02C15-2A3A-4804-AEB3-D418DEA69F30}" srcOrd="0" destOrd="0" parTransId="{07F0BD79-2BAD-4AEA-B0D6-1B82581AE8E5}" sibTransId="{B2B91FF7-4FFA-4076-9050-3A51F6CEE21D}"/>
    <dgm:cxn modelId="{16E8AC7E-6FB8-4454-BE7F-F5D8DF3D5CAD}" type="presOf" srcId="{EEC92A77-E8A7-4E92-9138-C8B7D623510A}" destId="{E6C3E7D7-DFE2-421B-90D2-4D4A5BA844B3}" srcOrd="0" destOrd="0" presId="urn:microsoft.com/office/officeart/2005/8/layout/vList5"/>
    <dgm:cxn modelId="{674574F4-66E6-45B3-A1CA-04B6EA2615C0}" type="presOf" srcId="{3D0B7787-B3C0-4007-A309-346841176EC1}" destId="{1D3198CE-E65B-4594-AD81-26FA76849733}" srcOrd="0" destOrd="0" presId="urn:microsoft.com/office/officeart/2005/8/layout/vList5"/>
    <dgm:cxn modelId="{E6D02E56-A096-4DA6-8F1A-DD78A57C6FCB}" srcId="{C9849B28-3164-48E4-B168-4A8A04F2AE91}" destId="{4A83BE4F-FC69-4B32-8F9A-7D6E7624BA95}" srcOrd="0" destOrd="0" parTransId="{B98B1D27-EE2E-436C-B71C-2B5B0CC7423F}" sibTransId="{3CB17CF0-F081-429B-99A5-2EFDA34A3317}"/>
    <dgm:cxn modelId="{8A5FE67A-E1DA-4ACC-B263-A0BF1EFADD06}" srcId="{EEC92A77-E8A7-4E92-9138-C8B7D623510A}" destId="{0EAABCF9-C7C3-42B4-B224-933BCD001BA2}" srcOrd="4" destOrd="0" parTransId="{7B4839AE-96D7-42C8-BE97-0A841F2703DD}" sibTransId="{5E7FDF60-B1F3-4195-B02C-90D985B8DC21}"/>
    <dgm:cxn modelId="{EE72CB79-CA15-4220-AAE9-11EA71DFAA8E}" type="presOf" srcId="{1681CFE6-6886-4045-A290-035725392FE0}" destId="{E6071FD0-4CD3-486F-AB49-DC4C82F2EB33}" srcOrd="0" destOrd="0" presId="urn:microsoft.com/office/officeart/2005/8/layout/vList5"/>
    <dgm:cxn modelId="{CDB6D0C8-EBC0-4D03-9AF6-F464AC935BE1}" srcId="{7EAAFB7D-F8DB-4ED1-A9E6-004680AF623B}" destId="{6AA3939E-EB58-46AE-ABCD-B1EF50DEEE58}" srcOrd="0" destOrd="0" parTransId="{4519A333-8E53-458C-8E39-7073F91F07CB}" sibTransId="{7551C0F2-729B-44EF-BE1D-EEB752475D37}"/>
    <dgm:cxn modelId="{F50E09B9-9C9C-4199-A24B-259E1C787F01}" type="presParOf" srcId="{E6C3E7D7-DFE2-421B-90D2-4D4A5BA844B3}" destId="{FF21EB71-A136-4CF3-AEA8-FE20B8A822B3}" srcOrd="0" destOrd="0" presId="urn:microsoft.com/office/officeart/2005/8/layout/vList5"/>
    <dgm:cxn modelId="{DBFE498E-E2F9-4EA6-ABA4-29088C902EB8}" type="presParOf" srcId="{FF21EB71-A136-4CF3-AEA8-FE20B8A822B3}" destId="{322AE7FC-2CF0-4817-898D-DACA5E323AED}" srcOrd="0" destOrd="0" presId="urn:microsoft.com/office/officeart/2005/8/layout/vList5"/>
    <dgm:cxn modelId="{8A06F29C-09CD-44CB-8DB4-C0CD1472C355}" type="presParOf" srcId="{FF21EB71-A136-4CF3-AEA8-FE20B8A822B3}" destId="{E6071FD0-4CD3-486F-AB49-DC4C82F2EB33}" srcOrd="1" destOrd="0" presId="urn:microsoft.com/office/officeart/2005/8/layout/vList5"/>
    <dgm:cxn modelId="{1EA4D052-82D7-4937-9994-5332D3DA0ED2}" type="presParOf" srcId="{E6C3E7D7-DFE2-421B-90D2-4D4A5BA844B3}" destId="{1E52A5CB-E5B0-4400-B366-3B17C74D702E}" srcOrd="1" destOrd="0" presId="urn:microsoft.com/office/officeart/2005/8/layout/vList5"/>
    <dgm:cxn modelId="{5C18DAFC-460A-439A-81DF-182D0F707063}" type="presParOf" srcId="{E6C3E7D7-DFE2-421B-90D2-4D4A5BA844B3}" destId="{DD0EE786-974F-41E0-A3FE-631471AFD270}" srcOrd="2" destOrd="0" presId="urn:microsoft.com/office/officeart/2005/8/layout/vList5"/>
    <dgm:cxn modelId="{E3A73BD4-13AE-48ED-BE90-9327B9D3E85B}" type="presParOf" srcId="{DD0EE786-974F-41E0-A3FE-631471AFD270}" destId="{39806BB4-BED7-4F38-8E26-908474754953}" srcOrd="0" destOrd="0" presId="urn:microsoft.com/office/officeart/2005/8/layout/vList5"/>
    <dgm:cxn modelId="{943B9F33-DF0E-4183-A708-8E06471B3E6A}" type="presParOf" srcId="{DD0EE786-974F-41E0-A3FE-631471AFD270}" destId="{70062DA9-9982-4DFA-841D-C3FAA3B146B1}" srcOrd="1" destOrd="0" presId="urn:microsoft.com/office/officeart/2005/8/layout/vList5"/>
    <dgm:cxn modelId="{C6B9031A-1554-477D-9A62-EEC7CFD77E1A}" type="presParOf" srcId="{E6C3E7D7-DFE2-421B-90D2-4D4A5BA844B3}" destId="{9FB97646-CB86-49C1-97CC-8B32ECD50B9D}" srcOrd="3" destOrd="0" presId="urn:microsoft.com/office/officeart/2005/8/layout/vList5"/>
    <dgm:cxn modelId="{F8E2AFF4-93BC-4913-A1CD-0902236BB825}" type="presParOf" srcId="{E6C3E7D7-DFE2-421B-90D2-4D4A5BA844B3}" destId="{7B4AA731-88B3-4C8A-A95A-5DB4DFBA66B2}" srcOrd="4" destOrd="0" presId="urn:microsoft.com/office/officeart/2005/8/layout/vList5"/>
    <dgm:cxn modelId="{71C629B5-8D51-4767-8AD2-527760E54AFB}" type="presParOf" srcId="{7B4AA731-88B3-4C8A-A95A-5DB4DFBA66B2}" destId="{BB09A15B-990E-47C1-AF79-B2F868337AF7}" srcOrd="0" destOrd="0" presId="urn:microsoft.com/office/officeart/2005/8/layout/vList5"/>
    <dgm:cxn modelId="{E1A0A37E-D51D-4D29-B8C3-ED5E88CB12A7}" type="presParOf" srcId="{7B4AA731-88B3-4C8A-A95A-5DB4DFBA66B2}" destId="{A5F3AF4C-E8BD-489F-B4FD-3EFC556CC22D}" srcOrd="1" destOrd="0" presId="urn:microsoft.com/office/officeart/2005/8/layout/vList5"/>
    <dgm:cxn modelId="{5798EB31-9D19-4673-B80F-6A3DC958CAC6}" type="presParOf" srcId="{E6C3E7D7-DFE2-421B-90D2-4D4A5BA844B3}" destId="{AA4A4B2A-CDC2-4FF9-9182-82D52CF036CC}" srcOrd="5" destOrd="0" presId="urn:microsoft.com/office/officeart/2005/8/layout/vList5"/>
    <dgm:cxn modelId="{A7463073-7B7E-4B1F-8230-0F5901DC8D06}" type="presParOf" srcId="{E6C3E7D7-DFE2-421B-90D2-4D4A5BA844B3}" destId="{54402CAD-F431-4E53-9775-C75E37E121BB}" srcOrd="6" destOrd="0" presId="urn:microsoft.com/office/officeart/2005/8/layout/vList5"/>
    <dgm:cxn modelId="{6CEF7E5F-488A-4AB4-AA96-4B0F1E97967C}" type="presParOf" srcId="{54402CAD-F431-4E53-9775-C75E37E121BB}" destId="{938C46E8-DDF0-488A-BD87-9B975EE1A8BF}" srcOrd="0" destOrd="0" presId="urn:microsoft.com/office/officeart/2005/8/layout/vList5"/>
    <dgm:cxn modelId="{5B0CE02C-4E19-4936-B81E-48B5A34165F9}" type="presParOf" srcId="{54402CAD-F431-4E53-9775-C75E37E121BB}" destId="{2B0FC9BC-84DC-499E-9778-03FCFCD2FDCC}" srcOrd="1" destOrd="0" presId="urn:microsoft.com/office/officeart/2005/8/layout/vList5"/>
    <dgm:cxn modelId="{E3173342-6E1A-4DC8-BC96-7622A99F7D76}" type="presParOf" srcId="{E6C3E7D7-DFE2-421B-90D2-4D4A5BA844B3}" destId="{BC1ACAB1-85EE-4A39-A307-EB5C8F93C86E}" srcOrd="7" destOrd="0" presId="urn:microsoft.com/office/officeart/2005/8/layout/vList5"/>
    <dgm:cxn modelId="{906EB32F-07A9-40E5-968F-AAAE9CB8CE60}" type="presParOf" srcId="{E6C3E7D7-DFE2-421B-90D2-4D4A5BA844B3}" destId="{5A6FCF3A-70DB-4ACF-8FF3-B08C64EE4186}" srcOrd="8" destOrd="0" presId="urn:microsoft.com/office/officeart/2005/8/layout/vList5"/>
    <dgm:cxn modelId="{D0815E38-09C7-4159-8E81-F6D25D454848}" type="presParOf" srcId="{5A6FCF3A-70DB-4ACF-8FF3-B08C64EE4186}" destId="{B6188CE6-C362-48E6-A460-772DA1D657FB}" srcOrd="0" destOrd="0" presId="urn:microsoft.com/office/officeart/2005/8/layout/vList5"/>
    <dgm:cxn modelId="{6D3DD03F-3B96-4D70-85BA-8F2241E7976D}" type="presParOf" srcId="{5A6FCF3A-70DB-4ACF-8FF3-B08C64EE4186}" destId="{30B66760-69AF-40C2-BC1D-7EBB972AE525}" srcOrd="1" destOrd="0" presId="urn:microsoft.com/office/officeart/2005/8/layout/vList5"/>
    <dgm:cxn modelId="{DA41717E-170E-4D34-8422-C4A77A1A741C}" type="presParOf" srcId="{E6C3E7D7-DFE2-421B-90D2-4D4A5BA844B3}" destId="{B81CFA5A-EB3D-4EB1-BAEC-A27A151D3B26}" srcOrd="9" destOrd="0" presId="urn:microsoft.com/office/officeart/2005/8/layout/vList5"/>
    <dgm:cxn modelId="{272609E6-37A3-42BA-9FBE-7247F219FAB5}" type="presParOf" srcId="{E6C3E7D7-DFE2-421B-90D2-4D4A5BA844B3}" destId="{9446D0D9-F82B-4138-A1D0-3D19456C7265}" srcOrd="10" destOrd="0" presId="urn:microsoft.com/office/officeart/2005/8/layout/vList5"/>
    <dgm:cxn modelId="{796BF172-3338-4889-B4F5-4AFB35A2ABE1}" type="presParOf" srcId="{9446D0D9-F82B-4138-A1D0-3D19456C7265}" destId="{1D3198CE-E65B-4594-AD81-26FA76849733}" srcOrd="0" destOrd="0" presId="urn:microsoft.com/office/officeart/2005/8/layout/vList5"/>
    <dgm:cxn modelId="{09270744-C7EF-47B8-BBD9-5AEC8706C7A5}" type="presParOf" srcId="{9446D0D9-F82B-4138-A1D0-3D19456C7265}" destId="{8869079E-72D5-40DF-9759-AA6ACD5D2A5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5371-7CC2-488E-B59E-EF98FDE9C4FA}">
      <dsp:nvSpPr>
        <dsp:cNvPr id="0" name=""/>
        <dsp:cNvSpPr/>
      </dsp:nvSpPr>
      <dsp:spPr>
        <a:xfrm>
          <a:off x="0" y="170069"/>
          <a:ext cx="3357562" cy="201453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It’s all about “physical” protection</a:t>
          </a:r>
          <a:endParaRPr lang="en-US" sz="2600" kern="1200" dirty="0">
            <a:solidFill>
              <a:schemeClr val="tx1"/>
            </a:solidFill>
          </a:endParaRPr>
        </a:p>
      </dsp:txBody>
      <dsp:txXfrm>
        <a:off x="0" y="170069"/>
        <a:ext cx="3357562" cy="2014537"/>
      </dsp:txXfrm>
    </dsp:sp>
    <dsp:sp modelId="{F69C58CE-0736-426E-9EDB-EF869D0594C3}">
      <dsp:nvSpPr>
        <dsp:cNvPr id="0" name=""/>
        <dsp:cNvSpPr/>
      </dsp:nvSpPr>
      <dsp:spPr>
        <a:xfrm>
          <a:off x="3693318" y="170069"/>
          <a:ext cx="3357562" cy="201453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Thread synchronization for important data structures or concurrency sensitive code</a:t>
          </a:r>
          <a:endParaRPr lang="en-US" sz="2600" kern="1200" dirty="0">
            <a:solidFill>
              <a:schemeClr val="tx1"/>
            </a:solidFill>
          </a:endParaRPr>
        </a:p>
      </dsp:txBody>
      <dsp:txXfrm>
        <a:off x="3693318" y="170069"/>
        <a:ext cx="3357562" cy="2014537"/>
      </dsp:txXfrm>
    </dsp:sp>
    <dsp:sp modelId="{47BB805D-FB06-4103-8142-F43965274AF6}">
      <dsp:nvSpPr>
        <dsp:cNvPr id="0" name=""/>
        <dsp:cNvSpPr/>
      </dsp:nvSpPr>
      <dsp:spPr>
        <a:xfrm>
          <a:off x="7386637" y="170069"/>
          <a:ext cx="3357562" cy="201453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No isolation level or transaction semantics</a:t>
          </a:r>
          <a:endParaRPr lang="en-US" sz="2600" kern="1200" dirty="0">
            <a:solidFill>
              <a:schemeClr val="tx1"/>
            </a:solidFill>
          </a:endParaRPr>
        </a:p>
      </dsp:txBody>
      <dsp:txXfrm>
        <a:off x="7386637" y="170069"/>
        <a:ext cx="3357562" cy="2014537"/>
      </dsp:txXfrm>
    </dsp:sp>
    <dsp:sp modelId="{11215905-0976-4204-8181-39CA5E995832}">
      <dsp:nvSpPr>
        <dsp:cNvPr id="0" name=""/>
        <dsp:cNvSpPr/>
      </dsp:nvSpPr>
      <dsp:spPr>
        <a:xfrm>
          <a:off x="0" y="2520363"/>
          <a:ext cx="3357562" cy="201453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Ownership and Waiters</a:t>
          </a:r>
          <a:endParaRPr lang="en-US" sz="2600" kern="1200" dirty="0">
            <a:solidFill>
              <a:schemeClr val="tx1"/>
            </a:solidFill>
          </a:endParaRPr>
        </a:p>
      </dsp:txBody>
      <dsp:txXfrm>
        <a:off x="0" y="2520363"/>
        <a:ext cx="3357562" cy="2014537"/>
      </dsp:txXfrm>
    </dsp:sp>
    <dsp:sp modelId="{4F7E34D2-E8A4-49A0-A67A-D7C6A5A97D85}">
      <dsp:nvSpPr>
        <dsp:cNvPr id="0" name=""/>
        <dsp:cNvSpPr/>
      </dsp:nvSpPr>
      <dsp:spPr>
        <a:xfrm>
          <a:off x="3693318" y="2520363"/>
          <a:ext cx="3357562" cy="201453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Compatibility Matrix (Modes)</a:t>
          </a:r>
          <a:endParaRPr lang="en-US" sz="2600" kern="1200" dirty="0">
            <a:solidFill>
              <a:schemeClr val="tx1"/>
            </a:solidFill>
          </a:endParaRPr>
        </a:p>
      </dsp:txBody>
      <dsp:txXfrm>
        <a:off x="3693318" y="2520363"/>
        <a:ext cx="3357562" cy="2014537"/>
      </dsp:txXfrm>
    </dsp:sp>
    <dsp:sp modelId="{55ABEE36-6550-4451-A8D3-7F6DA41AA79C}">
      <dsp:nvSpPr>
        <dsp:cNvPr id="0" name=""/>
        <dsp:cNvSpPr/>
      </dsp:nvSpPr>
      <dsp:spPr>
        <a:xfrm>
          <a:off x="7386637" y="2520363"/>
          <a:ext cx="3357562" cy="201453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solidFill>
                <a:schemeClr val="tx1"/>
              </a:solidFill>
            </a:rPr>
            <a:t>Not directly under user control</a:t>
          </a:r>
          <a:endParaRPr lang="en-US" sz="2600" kern="1200" dirty="0">
            <a:solidFill>
              <a:schemeClr val="tx1"/>
            </a:solidFill>
          </a:endParaRPr>
        </a:p>
      </dsp:txBody>
      <dsp:txXfrm>
        <a:off x="7386637" y="2520363"/>
        <a:ext cx="3357562" cy="20145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A95A-180F-435D-AA65-363135B80E06}">
      <dsp:nvSpPr>
        <dsp:cNvPr id="0" name=""/>
        <dsp:cNvSpPr/>
      </dsp:nvSpPr>
      <dsp:spPr>
        <a:xfrm>
          <a:off x="0" y="334829"/>
          <a:ext cx="10637837" cy="173565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614" tIns="395732" rIns="825614"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Msg 846: BUF latch timeout warning in ERRORLOG (before we raise 845)</a:t>
          </a:r>
          <a:endParaRPr lang="en-US" sz="1900" kern="1200" dirty="0"/>
        </a:p>
        <a:p>
          <a:pPr marL="171450" lvl="1" indent="-171450" algn="l" defTabSz="844550" rtl="0">
            <a:lnSpc>
              <a:spcPct val="90000"/>
            </a:lnSpc>
            <a:spcBef>
              <a:spcPct val="0"/>
            </a:spcBef>
            <a:spcAft>
              <a:spcPct val="15000"/>
            </a:spcAft>
            <a:buChar char="••"/>
          </a:pPr>
          <a:r>
            <a:rPr lang="en-US" sz="1900" kern="1200" dirty="0" smtClean="0"/>
            <a:t>Msg 845: BUF latch error raised to client (and we are no longer waiting)</a:t>
          </a:r>
          <a:endParaRPr lang="en-US" sz="1900" kern="1200" dirty="0"/>
        </a:p>
        <a:p>
          <a:pPr marL="171450" lvl="1" indent="-171450" algn="l" defTabSz="844550" rtl="0">
            <a:lnSpc>
              <a:spcPct val="90000"/>
            </a:lnSpc>
            <a:spcBef>
              <a:spcPct val="0"/>
            </a:spcBef>
            <a:spcAft>
              <a:spcPct val="15000"/>
            </a:spcAft>
            <a:buChar char="••"/>
          </a:pPr>
          <a:r>
            <a:rPr lang="en-US" sz="1900" kern="1200" dirty="0" smtClean="0"/>
            <a:t>Msg 844: BUF latch timeout warning in ERRORLOG but we keep waiting</a:t>
          </a:r>
          <a:endParaRPr lang="en-US" sz="1900" kern="1200" dirty="0"/>
        </a:p>
        <a:p>
          <a:pPr marL="171450" lvl="1" indent="-171450" algn="l" defTabSz="844550" rtl="0">
            <a:lnSpc>
              <a:spcPct val="90000"/>
            </a:lnSpc>
            <a:spcBef>
              <a:spcPct val="0"/>
            </a:spcBef>
            <a:spcAft>
              <a:spcPct val="15000"/>
            </a:spcAft>
            <a:buChar char="••"/>
          </a:pPr>
          <a:r>
            <a:rPr lang="en-US" sz="1900" kern="1200" dirty="0" smtClean="0"/>
            <a:t>Msg 847: Non-BUF latch timeout (always wait)</a:t>
          </a:r>
          <a:endParaRPr lang="en-US" sz="1900" kern="1200" dirty="0"/>
        </a:p>
      </dsp:txBody>
      <dsp:txXfrm>
        <a:off x="0" y="334829"/>
        <a:ext cx="10637837" cy="1735650"/>
      </dsp:txXfrm>
    </dsp:sp>
    <dsp:sp modelId="{0B3E041A-550E-4529-8081-66431B9A4EE4}">
      <dsp:nvSpPr>
        <dsp:cNvPr id="0" name=""/>
        <dsp:cNvSpPr/>
      </dsp:nvSpPr>
      <dsp:spPr>
        <a:xfrm>
          <a:off x="531891" y="54389"/>
          <a:ext cx="7446485" cy="5608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459" tIns="0" rIns="281459" bIns="0" numCol="1" spcCol="1270" anchor="ctr" anchorCtr="0">
          <a:noAutofit/>
        </a:bodyPr>
        <a:lstStyle/>
        <a:p>
          <a:pPr lvl="0" algn="l" defTabSz="844550" rtl="0">
            <a:lnSpc>
              <a:spcPct val="90000"/>
            </a:lnSpc>
            <a:spcBef>
              <a:spcPct val="0"/>
            </a:spcBef>
            <a:spcAft>
              <a:spcPct val="35000"/>
            </a:spcAft>
          </a:pPr>
          <a:r>
            <a:rPr lang="en-US" sz="1900" kern="1200" dirty="0" smtClean="0"/>
            <a:t>Latch timeout warnings and errors</a:t>
          </a:r>
          <a:endParaRPr lang="en-US" sz="1900" kern="1200" dirty="0"/>
        </a:p>
      </dsp:txBody>
      <dsp:txXfrm>
        <a:off x="559271" y="81769"/>
        <a:ext cx="7391725" cy="506120"/>
      </dsp:txXfrm>
    </dsp:sp>
    <dsp:sp modelId="{10E2D1FF-8211-4662-9A79-27BAA29E6C8D}">
      <dsp:nvSpPr>
        <dsp:cNvPr id="0" name=""/>
        <dsp:cNvSpPr/>
      </dsp:nvSpPr>
      <dsp:spPr>
        <a:xfrm>
          <a:off x="0" y="2453519"/>
          <a:ext cx="10637837" cy="1107225"/>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614" tIns="395732" rIns="825614"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Limits</a:t>
          </a:r>
          <a:endParaRPr lang="en-US" sz="1900" kern="1200" dirty="0"/>
        </a:p>
        <a:p>
          <a:pPr marL="171450" lvl="1" indent="-171450" algn="l" defTabSz="844550" rtl="0">
            <a:lnSpc>
              <a:spcPct val="90000"/>
            </a:lnSpc>
            <a:spcBef>
              <a:spcPct val="0"/>
            </a:spcBef>
            <a:spcAft>
              <a:spcPct val="15000"/>
            </a:spcAft>
            <a:buChar char="••"/>
          </a:pPr>
          <a:r>
            <a:rPr lang="en-US" sz="1900" kern="1200" dirty="0" smtClean="0"/>
            <a:t>FGCG_ADD_REMOVE and PAGEIOLATCH excluded</a:t>
          </a:r>
          <a:endParaRPr lang="en-US" sz="1900" kern="1200" dirty="0"/>
        </a:p>
      </dsp:txBody>
      <dsp:txXfrm>
        <a:off x="0" y="2453519"/>
        <a:ext cx="10637837" cy="1107225"/>
      </dsp:txXfrm>
    </dsp:sp>
    <dsp:sp modelId="{F460B51D-2F0E-45F7-B65A-E967BB734EC1}">
      <dsp:nvSpPr>
        <dsp:cNvPr id="0" name=""/>
        <dsp:cNvSpPr/>
      </dsp:nvSpPr>
      <dsp:spPr>
        <a:xfrm>
          <a:off x="531891" y="2173080"/>
          <a:ext cx="7446485" cy="5608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459" tIns="0" rIns="281459" bIns="0" numCol="1" spcCol="1270" anchor="ctr" anchorCtr="0">
          <a:noAutofit/>
        </a:bodyPr>
        <a:lstStyle/>
        <a:p>
          <a:pPr lvl="0" algn="l" defTabSz="844550" rtl="0">
            <a:lnSpc>
              <a:spcPct val="90000"/>
            </a:lnSpc>
            <a:spcBef>
              <a:spcPct val="0"/>
            </a:spcBef>
            <a:spcAft>
              <a:spcPct val="35000"/>
            </a:spcAft>
          </a:pPr>
          <a:r>
            <a:rPr lang="en-US" sz="1900" kern="1200" dirty="0" smtClean="0"/>
            <a:t>Stack dump on timeout warnings</a:t>
          </a:r>
          <a:endParaRPr lang="en-US" sz="1900" kern="1200" dirty="0"/>
        </a:p>
      </dsp:txBody>
      <dsp:txXfrm>
        <a:off x="559271" y="2200460"/>
        <a:ext cx="7391725" cy="506120"/>
      </dsp:txXfrm>
    </dsp:sp>
    <dsp:sp modelId="{5C1BEBEC-256A-4179-A0DC-C87D7C55EFBA}">
      <dsp:nvSpPr>
        <dsp:cNvPr id="0" name=""/>
        <dsp:cNvSpPr/>
      </dsp:nvSpPr>
      <dsp:spPr>
        <a:xfrm>
          <a:off x="0" y="3943784"/>
          <a:ext cx="10637837" cy="1107225"/>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614" tIns="395732" rIns="825614"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Hang</a:t>
          </a:r>
          <a:endParaRPr lang="en-US" sz="1900" kern="1200" dirty="0"/>
        </a:p>
        <a:p>
          <a:pPr marL="171450" lvl="1" indent="-171450" algn="l" defTabSz="844550" rtl="0">
            <a:lnSpc>
              <a:spcPct val="90000"/>
            </a:lnSpc>
            <a:spcBef>
              <a:spcPct val="0"/>
            </a:spcBef>
            <a:spcAft>
              <a:spcPct val="15000"/>
            </a:spcAft>
            <a:buChar char="••"/>
          </a:pPr>
          <a:r>
            <a:rPr lang="en-US" sz="1900" kern="1200" dirty="0" smtClean="0"/>
            <a:t>We’ve typically seen these as a self-deadlatch</a:t>
          </a:r>
          <a:endParaRPr lang="en-US" sz="1900" kern="1200" dirty="0"/>
        </a:p>
      </dsp:txBody>
      <dsp:txXfrm>
        <a:off x="0" y="3943784"/>
        <a:ext cx="10637837" cy="1107225"/>
      </dsp:txXfrm>
    </dsp:sp>
    <dsp:sp modelId="{91F113B5-D715-414A-80CC-1A3E95AC56A7}">
      <dsp:nvSpPr>
        <dsp:cNvPr id="0" name=""/>
        <dsp:cNvSpPr/>
      </dsp:nvSpPr>
      <dsp:spPr>
        <a:xfrm>
          <a:off x="531891" y="3663345"/>
          <a:ext cx="7446485" cy="5608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459" tIns="0" rIns="281459" bIns="0" numCol="1" spcCol="1270" anchor="ctr" anchorCtr="0">
          <a:noAutofit/>
        </a:bodyPr>
        <a:lstStyle/>
        <a:p>
          <a:pPr lvl="0" algn="l" defTabSz="844550" rtl="0">
            <a:lnSpc>
              <a:spcPct val="90000"/>
            </a:lnSpc>
            <a:spcBef>
              <a:spcPct val="0"/>
            </a:spcBef>
            <a:spcAft>
              <a:spcPct val="35000"/>
            </a:spcAft>
          </a:pPr>
          <a:r>
            <a:rPr lang="en-US" sz="1900" kern="1200" dirty="0" smtClean="0"/>
            <a:t>Deadlatch</a:t>
          </a:r>
          <a:endParaRPr lang="en-US" sz="1900" kern="1200" dirty="0"/>
        </a:p>
      </dsp:txBody>
      <dsp:txXfrm>
        <a:off x="559271" y="3690725"/>
        <a:ext cx="7391725" cy="506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DEDB6-403A-4822-B887-0407DB46BB9D}">
      <dsp:nvSpPr>
        <dsp:cNvPr id="0" name=""/>
        <dsp:cNvSpPr/>
      </dsp:nvSpPr>
      <dsp:spPr>
        <a:xfrm>
          <a:off x="0" y="12810"/>
          <a:ext cx="11171237" cy="5996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PAGEIOLATCH waits = I/O bottleneck</a:t>
          </a:r>
          <a:endParaRPr lang="en-US" sz="2500" kern="1200" dirty="0"/>
        </a:p>
      </dsp:txBody>
      <dsp:txXfrm>
        <a:off x="29271" y="42081"/>
        <a:ext cx="11112695" cy="541083"/>
      </dsp:txXfrm>
    </dsp:sp>
    <dsp:sp modelId="{3E53E86B-C015-4614-A8F3-3F4E4094C71F}">
      <dsp:nvSpPr>
        <dsp:cNvPr id="0" name=""/>
        <dsp:cNvSpPr/>
      </dsp:nvSpPr>
      <dsp:spPr>
        <a:xfrm>
          <a:off x="0" y="612435"/>
          <a:ext cx="11171237"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68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Customers call me when this in the “seconds” range</a:t>
          </a:r>
          <a:endParaRPr lang="en-US" sz="2000" kern="1200" dirty="0"/>
        </a:p>
        <a:p>
          <a:pPr marL="228600" lvl="1" indent="-228600" algn="l" defTabSz="889000" rtl="0">
            <a:lnSpc>
              <a:spcPct val="90000"/>
            </a:lnSpc>
            <a:spcBef>
              <a:spcPct val="0"/>
            </a:spcBef>
            <a:spcAft>
              <a:spcPct val="20000"/>
            </a:spcAft>
            <a:buChar char="••"/>
          </a:pPr>
          <a:r>
            <a:rPr lang="en-US" sz="2000" kern="1200" dirty="0" smtClean="0"/>
            <a:t>Not always a high count for a problem</a:t>
          </a:r>
          <a:endParaRPr lang="en-US" sz="2000" kern="1200" dirty="0"/>
        </a:p>
      </dsp:txBody>
      <dsp:txXfrm>
        <a:off x="0" y="612435"/>
        <a:ext cx="11171237" cy="685687"/>
      </dsp:txXfrm>
    </dsp:sp>
    <dsp:sp modelId="{AACBB68B-C143-42EC-B267-9B50F291A3F6}">
      <dsp:nvSpPr>
        <dsp:cNvPr id="0" name=""/>
        <dsp:cNvSpPr/>
      </dsp:nvSpPr>
      <dsp:spPr>
        <a:xfrm>
          <a:off x="0" y="1298123"/>
          <a:ext cx="11171237" cy="599625"/>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High PAGELATCH waits mean “hot” pages</a:t>
          </a:r>
          <a:endParaRPr lang="en-US" sz="2500" kern="1200" dirty="0"/>
        </a:p>
      </dsp:txBody>
      <dsp:txXfrm>
        <a:off x="29271" y="1327394"/>
        <a:ext cx="11112695" cy="541083"/>
      </dsp:txXfrm>
    </dsp:sp>
    <dsp:sp modelId="{82B8B2B3-3361-4180-BEB5-13EEB6D0C0FB}">
      <dsp:nvSpPr>
        <dsp:cNvPr id="0" name=""/>
        <dsp:cNvSpPr/>
      </dsp:nvSpPr>
      <dsp:spPr>
        <a:xfrm>
          <a:off x="0" y="1897748"/>
          <a:ext cx="11171237"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68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Unless a bug it is usually allocation pages (and usually tempdb)</a:t>
          </a:r>
          <a:endParaRPr lang="en-US" sz="2000" kern="1200" dirty="0"/>
        </a:p>
        <a:p>
          <a:pPr marL="228600" lvl="1" indent="-228600" algn="l" defTabSz="889000" rtl="0">
            <a:lnSpc>
              <a:spcPct val="90000"/>
            </a:lnSpc>
            <a:spcBef>
              <a:spcPct val="0"/>
            </a:spcBef>
            <a:spcAft>
              <a:spcPct val="20000"/>
            </a:spcAft>
            <a:buChar char="••"/>
          </a:pPr>
          <a:r>
            <a:rPr lang="en-US" sz="2000" kern="1200" dirty="0" smtClean="0"/>
            <a:t>Could be system table pages for DDL</a:t>
          </a:r>
          <a:endParaRPr lang="en-US" sz="2000" kern="1200" dirty="0"/>
        </a:p>
        <a:p>
          <a:pPr marL="228600" lvl="1" indent="-228600" algn="l" defTabSz="889000" rtl="0">
            <a:lnSpc>
              <a:spcPct val="90000"/>
            </a:lnSpc>
            <a:spcBef>
              <a:spcPct val="0"/>
            </a:spcBef>
            <a:spcAft>
              <a:spcPct val="20000"/>
            </a:spcAft>
            <a:buChar char="••"/>
          </a:pPr>
          <a:r>
            <a:rPr lang="en-US" sz="2000" kern="1200" dirty="0" smtClean="0"/>
            <a:t>Could be inserts into clustered identity key</a:t>
          </a:r>
          <a:endParaRPr lang="en-US" sz="2000" kern="1200" dirty="0"/>
        </a:p>
      </dsp:txBody>
      <dsp:txXfrm>
        <a:off x="0" y="1897748"/>
        <a:ext cx="11171237" cy="1035000"/>
      </dsp:txXfrm>
    </dsp:sp>
    <dsp:sp modelId="{553E63B5-18C8-4501-A240-C0F159EF349B}">
      <dsp:nvSpPr>
        <dsp:cNvPr id="0" name=""/>
        <dsp:cNvSpPr/>
      </dsp:nvSpPr>
      <dsp:spPr>
        <a:xfrm>
          <a:off x="0" y="2932748"/>
          <a:ext cx="11171237" cy="599625"/>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Non-BUF latch waits depends on the latch class</a:t>
          </a:r>
          <a:endParaRPr lang="en-US" sz="2500" kern="1200" dirty="0"/>
        </a:p>
      </dsp:txBody>
      <dsp:txXfrm>
        <a:off x="29271" y="2962019"/>
        <a:ext cx="11112695" cy="541083"/>
      </dsp:txXfrm>
    </dsp:sp>
    <dsp:sp modelId="{9089F33E-D820-4A97-B1CD-24BE7F9CEECD}">
      <dsp:nvSpPr>
        <dsp:cNvPr id="0" name=""/>
        <dsp:cNvSpPr/>
      </dsp:nvSpPr>
      <dsp:spPr>
        <a:xfrm>
          <a:off x="0" y="3532373"/>
          <a:ext cx="11171237"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68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Find out the “hot” class and see if one of generally known issues (Ex. Autogrow)</a:t>
          </a:r>
          <a:endParaRPr lang="en-US" sz="2000" kern="1200" dirty="0"/>
        </a:p>
      </dsp:txBody>
      <dsp:txXfrm>
        <a:off x="0" y="3532373"/>
        <a:ext cx="11171237" cy="414000"/>
      </dsp:txXfrm>
    </dsp:sp>
    <dsp:sp modelId="{BD383C64-7EEF-4CE8-B0EC-EDCF038BAF45}">
      <dsp:nvSpPr>
        <dsp:cNvPr id="0" name=""/>
        <dsp:cNvSpPr/>
      </dsp:nvSpPr>
      <dsp:spPr>
        <a:xfrm>
          <a:off x="0" y="3946373"/>
          <a:ext cx="11171237" cy="59962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Latch timeouts</a:t>
          </a:r>
          <a:endParaRPr lang="en-US" sz="2500" kern="1200" dirty="0"/>
        </a:p>
      </dsp:txBody>
      <dsp:txXfrm>
        <a:off x="29271" y="3975644"/>
        <a:ext cx="11112695" cy="541083"/>
      </dsp:txXfrm>
    </dsp:sp>
    <dsp:sp modelId="{920CEE5A-804E-496F-B63F-AA9BCC754551}">
      <dsp:nvSpPr>
        <dsp:cNvPr id="0" name=""/>
        <dsp:cNvSpPr/>
      </dsp:nvSpPr>
      <dsp:spPr>
        <a:xfrm>
          <a:off x="0" y="4545998"/>
          <a:ext cx="11171237"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68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This is just bad no matter what type (5 minute wait)</a:t>
          </a:r>
          <a:endParaRPr lang="en-US" sz="2000" kern="1200" dirty="0"/>
        </a:p>
      </dsp:txBody>
      <dsp:txXfrm>
        <a:off x="0" y="4545998"/>
        <a:ext cx="11171237" cy="414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D4D35-590B-4C1C-B8E6-28C662092448}">
      <dsp:nvSpPr>
        <dsp:cNvPr id="0" name=""/>
        <dsp:cNvSpPr/>
      </dsp:nvSpPr>
      <dsp:spPr>
        <a:xfrm>
          <a:off x="0" y="16837"/>
          <a:ext cx="11247436" cy="4797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Shared data structures needs thread protection</a:t>
          </a:r>
          <a:endParaRPr lang="en-US" sz="2000" kern="1200" dirty="0"/>
        </a:p>
      </dsp:txBody>
      <dsp:txXfrm>
        <a:off x="23417" y="40254"/>
        <a:ext cx="11200602" cy="432866"/>
      </dsp:txXfrm>
    </dsp:sp>
    <dsp:sp modelId="{C0F42668-2D04-4B84-BEA1-43E899B1E16A}">
      <dsp:nvSpPr>
        <dsp:cNvPr id="0" name=""/>
        <dsp:cNvSpPr/>
      </dsp:nvSpPr>
      <dsp:spPr>
        <a:xfrm>
          <a:off x="0" y="496537"/>
          <a:ext cx="11247436"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06"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Windows Kernel objects are expensive (mutex, event, …)</a:t>
          </a:r>
          <a:endParaRPr lang="en-US" sz="1600" kern="1200" dirty="0"/>
        </a:p>
        <a:p>
          <a:pPr marL="171450" lvl="1" indent="-171450" algn="l" defTabSz="711200" rtl="0">
            <a:lnSpc>
              <a:spcPct val="90000"/>
            </a:lnSpc>
            <a:spcBef>
              <a:spcPct val="0"/>
            </a:spcBef>
            <a:spcAft>
              <a:spcPct val="20000"/>
            </a:spcAft>
            <a:buChar char="••"/>
          </a:pPr>
          <a:r>
            <a:rPr lang="en-US" sz="1600" kern="1200" dirty="0" smtClean="0"/>
            <a:t>May be cheaper to “spin” then wait</a:t>
          </a:r>
          <a:endParaRPr lang="en-US" sz="1600" kern="1200" dirty="0"/>
        </a:p>
        <a:p>
          <a:pPr marL="171450" lvl="1" indent="-171450" algn="l" defTabSz="711200" rtl="0">
            <a:lnSpc>
              <a:spcPct val="90000"/>
            </a:lnSpc>
            <a:spcBef>
              <a:spcPct val="0"/>
            </a:spcBef>
            <a:spcAft>
              <a:spcPct val="20000"/>
            </a:spcAft>
            <a:buChar char="••"/>
          </a:pPr>
          <a:r>
            <a:rPr lang="en-US" sz="1600" kern="1200" dirty="0" smtClean="0"/>
            <a:t>It has to be very fast (or you will kill the CPU)</a:t>
          </a:r>
          <a:endParaRPr lang="en-US" sz="1600" kern="1200" dirty="0"/>
        </a:p>
        <a:p>
          <a:pPr marL="171450" lvl="1" indent="-171450" algn="l" defTabSz="711200" rtl="0">
            <a:lnSpc>
              <a:spcPct val="90000"/>
            </a:lnSpc>
            <a:spcBef>
              <a:spcPct val="0"/>
            </a:spcBef>
            <a:spcAft>
              <a:spcPct val="20000"/>
            </a:spcAft>
            <a:buChar char="••"/>
          </a:pPr>
          <a:r>
            <a:rPr lang="en-US" sz="1600" kern="1200" dirty="0" smtClean="0"/>
            <a:t>SQL Server uses a bit or int to protect key shared data structures -Often a list</a:t>
          </a:r>
          <a:endParaRPr lang="en-US" sz="1600" kern="1200" dirty="0"/>
        </a:p>
      </dsp:txBody>
      <dsp:txXfrm>
        <a:off x="0" y="496537"/>
        <a:ext cx="11247436" cy="1097100"/>
      </dsp:txXfrm>
    </dsp:sp>
    <dsp:sp modelId="{A299BAA1-2072-4A69-99A3-30D0FF2EDD83}">
      <dsp:nvSpPr>
        <dsp:cNvPr id="0" name=""/>
        <dsp:cNvSpPr/>
      </dsp:nvSpPr>
      <dsp:spPr>
        <a:xfrm>
          <a:off x="0" y="1593637"/>
          <a:ext cx="11247436" cy="479700"/>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 thought a latch does that?</a:t>
          </a:r>
          <a:endParaRPr lang="en-US" sz="2000" kern="1200" dirty="0"/>
        </a:p>
      </dsp:txBody>
      <dsp:txXfrm>
        <a:off x="23417" y="1617054"/>
        <a:ext cx="11200602" cy="432866"/>
      </dsp:txXfrm>
    </dsp:sp>
    <dsp:sp modelId="{78A22C13-8C49-4C98-B6C0-66C28A8ADDCA}">
      <dsp:nvSpPr>
        <dsp:cNvPr id="0" name=""/>
        <dsp:cNvSpPr/>
      </dsp:nvSpPr>
      <dsp:spPr>
        <a:xfrm>
          <a:off x="0" y="2073337"/>
          <a:ext cx="1124743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06"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Well it does. It protects a database page or other shared data structures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But it has some “structure” such as compatibility and waiter lists and uses a Windows kernel object to wait</a:t>
          </a:r>
          <a:endParaRPr lang="en-US" sz="1600" kern="1200" dirty="0"/>
        </a:p>
        <a:p>
          <a:pPr marL="171450" lvl="1" indent="-171450" algn="l" defTabSz="711200" rtl="0">
            <a:lnSpc>
              <a:spcPct val="90000"/>
            </a:lnSpc>
            <a:spcBef>
              <a:spcPct val="0"/>
            </a:spcBef>
            <a:spcAft>
              <a:spcPct val="20000"/>
            </a:spcAft>
            <a:buChar char="••"/>
          </a:pPr>
          <a:r>
            <a:rPr lang="en-US" sz="1600" b="1" kern="1200" dirty="0" smtClean="0"/>
            <a:t>And</a:t>
          </a:r>
          <a:r>
            <a:rPr lang="en-US" sz="1600" kern="1200" dirty="0" smtClean="0"/>
            <a:t> even some of the latch class members need synch</a:t>
          </a:r>
          <a:endParaRPr lang="en-US" sz="1600" kern="1200" dirty="0"/>
        </a:p>
      </dsp:txBody>
      <dsp:txXfrm>
        <a:off x="0" y="2073337"/>
        <a:ext cx="11247436" cy="828000"/>
      </dsp:txXfrm>
    </dsp:sp>
    <dsp:sp modelId="{D2FA6781-F1F6-4BD3-96CF-81E81E0D34B0}">
      <dsp:nvSpPr>
        <dsp:cNvPr id="0" name=""/>
        <dsp:cNvSpPr/>
      </dsp:nvSpPr>
      <dsp:spPr>
        <a:xfrm>
          <a:off x="0" y="2901337"/>
          <a:ext cx="11247436" cy="47970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No waiters list or compat matrix. You either spin or you don’t</a:t>
          </a:r>
          <a:endParaRPr lang="en-US" sz="2000" kern="1200" dirty="0"/>
        </a:p>
      </dsp:txBody>
      <dsp:txXfrm>
        <a:off x="23417" y="2924754"/>
        <a:ext cx="11200602" cy="432866"/>
      </dsp:txXfrm>
    </dsp:sp>
    <dsp:sp modelId="{ACE2E1B3-0956-4815-9B02-11984AF73223}">
      <dsp:nvSpPr>
        <dsp:cNvPr id="0" name=""/>
        <dsp:cNvSpPr/>
      </dsp:nvSpPr>
      <dsp:spPr>
        <a:xfrm>
          <a:off x="0" y="3438637"/>
          <a:ext cx="11247436" cy="479700"/>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What do I mean by spin?</a:t>
          </a:r>
          <a:endParaRPr lang="en-US" sz="2000" kern="1200" dirty="0"/>
        </a:p>
      </dsp:txBody>
      <dsp:txXfrm>
        <a:off x="23417" y="3462054"/>
        <a:ext cx="11200602" cy="432866"/>
      </dsp:txXfrm>
    </dsp:sp>
    <dsp:sp modelId="{AA4A3971-8F24-400D-BCA3-C78F90ED969F}">
      <dsp:nvSpPr>
        <dsp:cNvPr id="0" name=""/>
        <dsp:cNvSpPr/>
      </dsp:nvSpPr>
      <dsp:spPr>
        <a:xfrm>
          <a:off x="0" y="3975937"/>
          <a:ext cx="11247436" cy="47970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Can I see these?</a:t>
          </a:r>
          <a:endParaRPr lang="en-US" sz="2000" kern="1200" dirty="0"/>
        </a:p>
      </dsp:txBody>
      <dsp:txXfrm>
        <a:off x="23417" y="3999354"/>
        <a:ext cx="11200602" cy="432866"/>
      </dsp:txXfrm>
    </dsp:sp>
    <dsp:sp modelId="{050858A0-DD1F-423E-8E36-73B787BC7CAE}">
      <dsp:nvSpPr>
        <dsp:cNvPr id="0" name=""/>
        <dsp:cNvSpPr/>
      </dsp:nvSpPr>
      <dsp:spPr>
        <a:xfrm>
          <a:off x="0" y="4455637"/>
          <a:ext cx="1124743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06"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sys.dm_os_spinlock_stats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We do use names to help figure out where they are used</a:t>
          </a:r>
          <a:endParaRPr lang="en-US" sz="1600" kern="1200" dirty="0"/>
        </a:p>
        <a:p>
          <a:pPr marL="171450" lvl="1" indent="-171450" algn="l" defTabSz="711200" rtl="0">
            <a:lnSpc>
              <a:spcPct val="90000"/>
            </a:lnSpc>
            <a:spcBef>
              <a:spcPct val="0"/>
            </a:spcBef>
            <a:spcAft>
              <a:spcPct val="20000"/>
            </a:spcAft>
            <a:buChar char="••"/>
          </a:pPr>
          <a:r>
            <a:rPr lang="en-US" sz="1600" kern="1200" dirty="0" smtClean="0"/>
            <a:t>But.. MUTEX is a common one used generically. Most famous is TOKENPERM store cache</a:t>
          </a:r>
          <a:endParaRPr lang="en-US" sz="1600" kern="1200" dirty="0"/>
        </a:p>
      </dsp:txBody>
      <dsp:txXfrm>
        <a:off x="0" y="4455637"/>
        <a:ext cx="11247436" cy="82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C6B8C-3CE0-4865-BF60-900F77730B1A}">
      <dsp:nvSpPr>
        <dsp:cNvPr id="0" name=""/>
        <dsp:cNvSpPr/>
      </dsp:nvSpPr>
      <dsp:spPr>
        <a:xfrm>
          <a:off x="5496" y="0"/>
          <a:ext cx="5286925" cy="46783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Factors under your control can affect visibility and behavior of latches</a:t>
          </a:r>
          <a:endParaRPr lang="en-US" sz="2800" kern="1200" dirty="0"/>
        </a:p>
      </dsp:txBody>
      <dsp:txXfrm>
        <a:off x="5496" y="0"/>
        <a:ext cx="5286925" cy="1403508"/>
      </dsp:txXfrm>
    </dsp:sp>
    <dsp:sp modelId="{5588FE73-AB9F-425B-9058-A25E625CD6EE}">
      <dsp:nvSpPr>
        <dsp:cNvPr id="0" name=""/>
        <dsp:cNvSpPr/>
      </dsp:nvSpPr>
      <dsp:spPr>
        <a:xfrm>
          <a:off x="534188" y="1403908"/>
          <a:ext cx="4229540" cy="919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Your application</a:t>
          </a:r>
          <a:endParaRPr lang="en-US" sz="2000" kern="1200" dirty="0"/>
        </a:p>
      </dsp:txBody>
      <dsp:txXfrm>
        <a:off x="561108" y="1430828"/>
        <a:ext cx="4175700" cy="865270"/>
      </dsp:txXfrm>
    </dsp:sp>
    <dsp:sp modelId="{716ACAEB-AE27-4879-90C5-00A1C4CA912B}">
      <dsp:nvSpPr>
        <dsp:cNvPr id="0" name=""/>
        <dsp:cNvSpPr/>
      </dsp:nvSpPr>
      <dsp:spPr>
        <a:xfrm>
          <a:off x="534188" y="2464420"/>
          <a:ext cx="4229540" cy="919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Your design and configuration</a:t>
          </a:r>
          <a:endParaRPr lang="en-US" sz="2000" kern="1200" dirty="0"/>
        </a:p>
      </dsp:txBody>
      <dsp:txXfrm>
        <a:off x="561108" y="2491340"/>
        <a:ext cx="4175700" cy="865270"/>
      </dsp:txXfrm>
    </dsp:sp>
    <dsp:sp modelId="{7FE2D6DD-2E25-4320-BC01-25AE57848439}">
      <dsp:nvSpPr>
        <dsp:cNvPr id="0" name=""/>
        <dsp:cNvSpPr/>
      </dsp:nvSpPr>
      <dsp:spPr>
        <a:xfrm>
          <a:off x="534188" y="3524933"/>
          <a:ext cx="4229540" cy="919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Throughput of I/O system</a:t>
          </a:r>
          <a:endParaRPr lang="en-US" sz="2000" kern="1200" dirty="0"/>
        </a:p>
      </dsp:txBody>
      <dsp:txXfrm>
        <a:off x="561108" y="3551853"/>
        <a:ext cx="4175700" cy="865270"/>
      </dsp:txXfrm>
    </dsp:sp>
    <dsp:sp modelId="{EC9EF7D5-BFE6-455D-97F0-7E896F905CB3}">
      <dsp:nvSpPr>
        <dsp:cNvPr id="0" name=""/>
        <dsp:cNvSpPr/>
      </dsp:nvSpPr>
      <dsp:spPr>
        <a:xfrm>
          <a:off x="5688940" y="0"/>
          <a:ext cx="5286925" cy="46783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You will see latches in…</a:t>
          </a:r>
          <a:endParaRPr lang="en-US" sz="2800" kern="1200" dirty="0"/>
        </a:p>
      </dsp:txBody>
      <dsp:txXfrm>
        <a:off x="5688940" y="0"/>
        <a:ext cx="5286925" cy="1403508"/>
      </dsp:txXfrm>
    </dsp:sp>
    <dsp:sp modelId="{8FBA0A02-BF2A-48EF-A610-B1656D791FE4}">
      <dsp:nvSpPr>
        <dsp:cNvPr id="0" name=""/>
        <dsp:cNvSpPr/>
      </dsp:nvSpPr>
      <dsp:spPr>
        <a:xfrm>
          <a:off x="6217633" y="1406364"/>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sys.dm_os_wait_stats</a:t>
          </a:r>
          <a:endParaRPr lang="en-US" sz="2000" kern="1200" dirty="0"/>
        </a:p>
      </dsp:txBody>
      <dsp:txXfrm>
        <a:off x="6228853" y="1417584"/>
        <a:ext cx="4207100" cy="360646"/>
      </dsp:txXfrm>
    </dsp:sp>
    <dsp:sp modelId="{419BD759-7ECD-4912-9B5D-DB77D262F8B0}">
      <dsp:nvSpPr>
        <dsp:cNvPr id="0" name=""/>
        <dsp:cNvSpPr/>
      </dsp:nvSpPr>
      <dsp:spPr>
        <a:xfrm>
          <a:off x="6217633" y="1848387"/>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sys.dm_os_latch_stats</a:t>
          </a:r>
          <a:endParaRPr lang="en-US" sz="2000" kern="1200" dirty="0"/>
        </a:p>
      </dsp:txBody>
      <dsp:txXfrm>
        <a:off x="6228853" y="1859607"/>
        <a:ext cx="4207100" cy="360646"/>
      </dsp:txXfrm>
    </dsp:sp>
    <dsp:sp modelId="{CC3A4F35-EFFB-47C0-89C0-E318AD2A351E}">
      <dsp:nvSpPr>
        <dsp:cNvPr id="0" name=""/>
        <dsp:cNvSpPr/>
      </dsp:nvSpPr>
      <dsp:spPr>
        <a:xfrm>
          <a:off x="6217633" y="2290409"/>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sys.dm_exec_requests</a:t>
          </a:r>
          <a:endParaRPr lang="en-US" sz="2000" kern="1200" dirty="0"/>
        </a:p>
      </dsp:txBody>
      <dsp:txXfrm>
        <a:off x="6228853" y="2301629"/>
        <a:ext cx="4207100" cy="360646"/>
      </dsp:txXfrm>
    </dsp:sp>
    <dsp:sp modelId="{ECDA7D02-E3EA-4EA1-9A23-763F9FF2DAE0}">
      <dsp:nvSpPr>
        <dsp:cNvPr id="0" name=""/>
        <dsp:cNvSpPr/>
      </dsp:nvSpPr>
      <dsp:spPr>
        <a:xfrm>
          <a:off x="6217633" y="2732432"/>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sys.dm_os_waiting_tasks</a:t>
          </a:r>
          <a:endParaRPr lang="en-US" sz="2000" kern="1200" dirty="0"/>
        </a:p>
      </dsp:txBody>
      <dsp:txXfrm>
        <a:off x="6228853" y="2743652"/>
        <a:ext cx="4207100" cy="360646"/>
      </dsp:txXfrm>
    </dsp:sp>
    <dsp:sp modelId="{27CD9060-6212-4EBE-BC10-88665BB58120}">
      <dsp:nvSpPr>
        <dsp:cNvPr id="0" name=""/>
        <dsp:cNvSpPr/>
      </dsp:nvSpPr>
      <dsp:spPr>
        <a:xfrm>
          <a:off x="6217633" y="3174455"/>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XEvents</a:t>
          </a:r>
          <a:endParaRPr lang="en-US" sz="2000" kern="1200" dirty="0"/>
        </a:p>
      </dsp:txBody>
      <dsp:txXfrm>
        <a:off x="6228853" y="3185675"/>
        <a:ext cx="4207100" cy="360646"/>
      </dsp:txXfrm>
    </dsp:sp>
    <dsp:sp modelId="{EF41822D-5059-4F1A-84EF-E489D512667B}">
      <dsp:nvSpPr>
        <dsp:cNvPr id="0" name=""/>
        <dsp:cNvSpPr/>
      </dsp:nvSpPr>
      <dsp:spPr>
        <a:xfrm>
          <a:off x="6217633" y="3616478"/>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Perfmon Counters</a:t>
          </a:r>
          <a:endParaRPr lang="en-US" sz="2000" kern="1200" dirty="0"/>
        </a:p>
      </dsp:txBody>
      <dsp:txXfrm>
        <a:off x="6228853" y="3627698"/>
        <a:ext cx="4207100" cy="360646"/>
      </dsp:txXfrm>
    </dsp:sp>
    <dsp:sp modelId="{93DC2F87-3FC7-4C50-A9D6-9A2A2ECF0230}">
      <dsp:nvSpPr>
        <dsp:cNvPr id="0" name=""/>
        <dsp:cNvSpPr/>
      </dsp:nvSpPr>
      <dsp:spPr>
        <a:xfrm>
          <a:off x="6217633" y="4058501"/>
          <a:ext cx="4229540" cy="3830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t>Errors (Latch Timeout)</a:t>
          </a:r>
          <a:endParaRPr lang="en-US" sz="2000" kern="1200" dirty="0"/>
        </a:p>
      </dsp:txBody>
      <dsp:txXfrm>
        <a:off x="6228853" y="4069721"/>
        <a:ext cx="4207100" cy="360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B28F0-413C-45A1-B1BB-42D5D3092E48}">
      <dsp:nvSpPr>
        <dsp:cNvPr id="0" name=""/>
        <dsp:cNvSpPr/>
      </dsp:nvSpPr>
      <dsp:spPr>
        <a:xfrm>
          <a:off x="0" y="34797"/>
          <a:ext cx="2055292"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a:lnSpc>
              <a:spcPct val="90000"/>
            </a:lnSpc>
            <a:spcBef>
              <a:spcPct val="0"/>
            </a:spcBef>
            <a:spcAft>
              <a:spcPct val="35000"/>
            </a:spcAft>
          </a:pPr>
          <a:r>
            <a:rPr lang="en-US" sz="3400" kern="1200" dirty="0" smtClean="0"/>
            <a:t>waiters</a:t>
          </a:r>
          <a:endParaRPr lang="en-US" sz="3400" kern="1200" dirty="0"/>
        </a:p>
      </dsp:txBody>
      <dsp:txXfrm>
        <a:off x="0" y="34797"/>
        <a:ext cx="2055292" cy="673200"/>
      </dsp:txXfrm>
    </dsp:sp>
    <dsp:sp modelId="{2B6D07F6-C981-4547-A6F0-0414858A448B}">
      <dsp:nvSpPr>
        <dsp:cNvPr id="0" name=""/>
        <dsp:cNvSpPr/>
      </dsp:nvSpPr>
      <dsp:spPr>
        <a:xfrm>
          <a:off x="2055292" y="3241"/>
          <a:ext cx="411058" cy="73631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046DFE-FF92-4733-A732-C0E4A9945CB7}">
      <dsp:nvSpPr>
        <dsp:cNvPr id="0" name=""/>
        <dsp:cNvSpPr/>
      </dsp:nvSpPr>
      <dsp:spPr>
        <a:xfrm>
          <a:off x="2630774" y="3241"/>
          <a:ext cx="5590395" cy="73631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List of waiters</a:t>
          </a:r>
          <a:endParaRPr lang="en-US" sz="3400" kern="1200" dirty="0"/>
        </a:p>
      </dsp:txBody>
      <dsp:txXfrm>
        <a:off x="2630774" y="3241"/>
        <a:ext cx="5590395" cy="736312"/>
      </dsp:txXfrm>
    </dsp:sp>
    <dsp:sp modelId="{4F2B67EF-F29E-407D-87D4-82167AB5AACF}">
      <dsp:nvSpPr>
        <dsp:cNvPr id="0" name=""/>
        <dsp:cNvSpPr/>
      </dsp:nvSpPr>
      <dsp:spPr>
        <a:xfrm>
          <a:off x="0" y="893510"/>
          <a:ext cx="2055292"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a:lnSpc>
              <a:spcPct val="90000"/>
            </a:lnSpc>
            <a:spcBef>
              <a:spcPct val="0"/>
            </a:spcBef>
            <a:spcAft>
              <a:spcPct val="35000"/>
            </a:spcAft>
          </a:pPr>
          <a:r>
            <a:rPr lang="en-US" sz="3400" kern="1200" dirty="0" smtClean="0"/>
            <a:t>owner</a:t>
          </a:r>
        </a:p>
      </dsp:txBody>
      <dsp:txXfrm>
        <a:off x="0" y="893510"/>
        <a:ext cx="2055292" cy="673200"/>
      </dsp:txXfrm>
    </dsp:sp>
    <dsp:sp modelId="{689DAE22-8325-4882-9E79-DE1B46CD9BA1}">
      <dsp:nvSpPr>
        <dsp:cNvPr id="0" name=""/>
        <dsp:cNvSpPr/>
      </dsp:nvSpPr>
      <dsp:spPr>
        <a:xfrm>
          <a:off x="2055292" y="861953"/>
          <a:ext cx="411058" cy="73631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CED92-9B87-42E7-ACA3-3F474A838D86}">
      <dsp:nvSpPr>
        <dsp:cNvPr id="0" name=""/>
        <dsp:cNvSpPr/>
      </dsp:nvSpPr>
      <dsp:spPr>
        <a:xfrm>
          <a:off x="2630774" y="861953"/>
          <a:ext cx="5590395" cy="73631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Task address of owner</a:t>
          </a:r>
        </a:p>
      </dsp:txBody>
      <dsp:txXfrm>
        <a:off x="2630774" y="861953"/>
        <a:ext cx="5590395" cy="736312"/>
      </dsp:txXfrm>
    </dsp:sp>
    <dsp:sp modelId="{B77EC4F7-E1DD-4B4C-8DD2-0AEE4783EC50}">
      <dsp:nvSpPr>
        <dsp:cNvPr id="0" name=""/>
        <dsp:cNvSpPr/>
      </dsp:nvSpPr>
      <dsp:spPr>
        <a:xfrm>
          <a:off x="0" y="1752222"/>
          <a:ext cx="2055292"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a:lnSpc>
              <a:spcPct val="90000"/>
            </a:lnSpc>
            <a:spcBef>
              <a:spcPct val="0"/>
            </a:spcBef>
            <a:spcAft>
              <a:spcPct val="35000"/>
            </a:spcAft>
          </a:pPr>
          <a:r>
            <a:rPr lang="en-US" sz="3400" kern="1200" dirty="0" smtClean="0"/>
            <a:t>count</a:t>
          </a:r>
          <a:endParaRPr lang="en-US" sz="3400" kern="1200" dirty="0"/>
        </a:p>
      </dsp:txBody>
      <dsp:txXfrm>
        <a:off x="0" y="1752222"/>
        <a:ext cx="2055292" cy="673200"/>
      </dsp:txXfrm>
    </dsp:sp>
    <dsp:sp modelId="{25D6CC53-EE7A-437C-A011-83B7B8BE2C22}">
      <dsp:nvSpPr>
        <dsp:cNvPr id="0" name=""/>
        <dsp:cNvSpPr/>
      </dsp:nvSpPr>
      <dsp:spPr>
        <a:xfrm>
          <a:off x="2055292" y="1720666"/>
          <a:ext cx="411058" cy="73631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D7FFB-6C9C-44FB-BE99-B9A2A72DB72F}">
      <dsp:nvSpPr>
        <dsp:cNvPr id="0" name=""/>
        <dsp:cNvSpPr/>
      </dsp:nvSpPr>
      <dsp:spPr>
        <a:xfrm>
          <a:off x="2630774" y="1720666"/>
          <a:ext cx="5590395" cy="73631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This is the “latch”</a:t>
          </a:r>
          <a:endParaRPr lang="en-US" sz="3400" kern="1200" dirty="0"/>
        </a:p>
      </dsp:txBody>
      <dsp:txXfrm>
        <a:off x="2630774" y="1720666"/>
        <a:ext cx="5590395" cy="736312"/>
      </dsp:txXfrm>
    </dsp:sp>
    <dsp:sp modelId="{E18BDDB2-D7C5-4958-9410-4BAAF2FAF2E0}">
      <dsp:nvSpPr>
        <dsp:cNvPr id="0" name=""/>
        <dsp:cNvSpPr/>
      </dsp:nvSpPr>
      <dsp:spPr>
        <a:xfrm>
          <a:off x="0" y="2610935"/>
          <a:ext cx="2055292"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a:lnSpc>
              <a:spcPct val="90000"/>
            </a:lnSpc>
            <a:spcBef>
              <a:spcPct val="0"/>
            </a:spcBef>
            <a:spcAft>
              <a:spcPct val="35000"/>
            </a:spcAft>
          </a:pPr>
          <a:r>
            <a:rPr lang="en-US" sz="3400" kern="1200" dirty="0" smtClean="0"/>
            <a:t>class</a:t>
          </a:r>
          <a:endParaRPr lang="en-US" sz="3400" kern="1200" dirty="0"/>
        </a:p>
      </dsp:txBody>
      <dsp:txXfrm>
        <a:off x="0" y="2610935"/>
        <a:ext cx="2055292" cy="673200"/>
      </dsp:txXfrm>
    </dsp:sp>
    <dsp:sp modelId="{C52F5B55-DF8B-432E-A33D-FA536BC5005F}">
      <dsp:nvSpPr>
        <dsp:cNvPr id="0" name=""/>
        <dsp:cNvSpPr/>
      </dsp:nvSpPr>
      <dsp:spPr>
        <a:xfrm>
          <a:off x="2055292" y="2579379"/>
          <a:ext cx="411058" cy="73631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7F1C9-36B2-4408-96AC-7F5350E4730D}">
      <dsp:nvSpPr>
        <dsp:cNvPr id="0" name=""/>
        <dsp:cNvSpPr/>
      </dsp:nvSpPr>
      <dsp:spPr>
        <a:xfrm>
          <a:off x="2630774" y="2579379"/>
          <a:ext cx="5590395" cy="736312"/>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Latch class (latch id)</a:t>
          </a:r>
          <a:endParaRPr lang="en-US" sz="3400" kern="1200" dirty="0"/>
        </a:p>
      </dsp:txBody>
      <dsp:txXfrm>
        <a:off x="2630774" y="2579379"/>
        <a:ext cx="5590395" cy="736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9877-0B83-4C6A-AAA8-214AF54CE2CA}">
      <dsp:nvSpPr>
        <dsp:cNvPr id="0" name=""/>
        <dsp:cNvSpPr/>
      </dsp:nvSpPr>
      <dsp:spPr>
        <a:xfrm rot="5400000">
          <a:off x="3992588" y="-1650496"/>
          <a:ext cx="581734" cy="4031488"/>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Keep Latch; Very light – just peeking</a:t>
          </a:r>
          <a:endParaRPr lang="en-US" sz="1500" kern="1200" dirty="0"/>
        </a:p>
        <a:p>
          <a:pPr marL="114300" lvl="1" indent="-114300" algn="l" defTabSz="666750">
            <a:lnSpc>
              <a:spcPct val="90000"/>
            </a:lnSpc>
            <a:spcBef>
              <a:spcPct val="0"/>
            </a:spcBef>
            <a:spcAft>
              <a:spcPct val="15000"/>
            </a:spcAft>
            <a:buChar char="••"/>
          </a:pPr>
          <a:r>
            <a:rPr lang="en-US" sz="1500" kern="1200" dirty="0" smtClean="0"/>
            <a:t>“Reference” count</a:t>
          </a:r>
          <a:endParaRPr lang="en-US" sz="1500" kern="1200" dirty="0"/>
        </a:p>
      </dsp:txBody>
      <dsp:txXfrm rot="-5400000">
        <a:off x="2267711" y="102779"/>
        <a:ext cx="4003090" cy="524938"/>
      </dsp:txXfrm>
    </dsp:sp>
    <dsp:sp modelId="{B66DAA25-EB0B-43F2-968A-5015EA533F2D}">
      <dsp:nvSpPr>
        <dsp:cNvPr id="0" name=""/>
        <dsp:cNvSpPr/>
      </dsp:nvSpPr>
      <dsp:spPr>
        <a:xfrm>
          <a:off x="0" y="1663"/>
          <a:ext cx="2267712" cy="7271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KP</a:t>
          </a:r>
          <a:endParaRPr lang="en-US" sz="3600" kern="1200" dirty="0"/>
        </a:p>
      </dsp:txBody>
      <dsp:txXfrm>
        <a:off x="35497" y="37160"/>
        <a:ext cx="2196718" cy="656174"/>
      </dsp:txXfrm>
    </dsp:sp>
    <dsp:sp modelId="{09139AE7-3484-4F05-862F-E683A8394EEF}">
      <dsp:nvSpPr>
        <dsp:cNvPr id="0" name=""/>
        <dsp:cNvSpPr/>
      </dsp:nvSpPr>
      <dsp:spPr>
        <a:xfrm rot="5400000">
          <a:off x="3992588" y="-886970"/>
          <a:ext cx="581734" cy="4031488"/>
        </a:xfrm>
        <a:prstGeom prst="round2SameRect">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Just reading. No ownership tracking</a:t>
          </a:r>
          <a:endParaRPr lang="en-US" sz="1500" kern="1200" dirty="0"/>
        </a:p>
      </dsp:txBody>
      <dsp:txXfrm rot="-5400000">
        <a:off x="2267711" y="866305"/>
        <a:ext cx="4003090" cy="524938"/>
      </dsp:txXfrm>
    </dsp:sp>
    <dsp:sp modelId="{D4B03F95-2C30-4F3F-89E5-E9DDDB50A8B4}">
      <dsp:nvSpPr>
        <dsp:cNvPr id="0" name=""/>
        <dsp:cNvSpPr/>
      </dsp:nvSpPr>
      <dsp:spPr>
        <a:xfrm>
          <a:off x="0" y="765189"/>
          <a:ext cx="2267712" cy="727168"/>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SH</a:t>
          </a:r>
          <a:endParaRPr lang="en-US" sz="3600" kern="1200" dirty="0"/>
        </a:p>
      </dsp:txBody>
      <dsp:txXfrm>
        <a:off x="35497" y="800686"/>
        <a:ext cx="2196718" cy="656174"/>
      </dsp:txXfrm>
    </dsp:sp>
    <dsp:sp modelId="{D3E93BD4-253F-49E7-9F9F-BBFBDC63D85B}">
      <dsp:nvSpPr>
        <dsp:cNvPr id="0" name=""/>
        <dsp:cNvSpPr/>
      </dsp:nvSpPr>
      <dsp:spPr>
        <a:xfrm rot="5400000">
          <a:off x="3992588" y="-123444"/>
          <a:ext cx="581734" cy="4031488"/>
        </a:xfrm>
        <a:prstGeom prst="round2SameRect">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Readers are ok but no one writes</a:t>
          </a:r>
          <a:endParaRPr lang="en-US" sz="1500" kern="1200" dirty="0"/>
        </a:p>
      </dsp:txBody>
      <dsp:txXfrm rot="-5400000">
        <a:off x="2267711" y="1629831"/>
        <a:ext cx="4003090" cy="524938"/>
      </dsp:txXfrm>
    </dsp:sp>
    <dsp:sp modelId="{9BD828D8-ACD3-4317-A34F-E27D645FAE54}">
      <dsp:nvSpPr>
        <dsp:cNvPr id="0" name=""/>
        <dsp:cNvSpPr/>
      </dsp:nvSpPr>
      <dsp:spPr>
        <a:xfrm>
          <a:off x="0" y="1528715"/>
          <a:ext cx="2267712" cy="727168"/>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UP</a:t>
          </a:r>
          <a:endParaRPr lang="en-US" sz="3600" kern="1200" dirty="0"/>
        </a:p>
      </dsp:txBody>
      <dsp:txXfrm>
        <a:off x="35497" y="1564212"/>
        <a:ext cx="2196718" cy="656174"/>
      </dsp:txXfrm>
    </dsp:sp>
    <dsp:sp modelId="{E0A8C419-6EFC-4874-BA4F-4232073E5530}">
      <dsp:nvSpPr>
        <dsp:cNvPr id="0" name=""/>
        <dsp:cNvSpPr/>
      </dsp:nvSpPr>
      <dsp:spPr>
        <a:xfrm rot="5400000">
          <a:off x="3992588" y="640082"/>
          <a:ext cx="581734" cy="4031488"/>
        </a:xfrm>
        <a:prstGeom prst="round2SameRect">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It’s all mine, but I’m tracked</a:t>
          </a:r>
          <a:endParaRPr lang="en-US" sz="1500" kern="1200" dirty="0"/>
        </a:p>
      </dsp:txBody>
      <dsp:txXfrm rot="-5400000">
        <a:off x="2267711" y="2393357"/>
        <a:ext cx="4003090" cy="524938"/>
      </dsp:txXfrm>
    </dsp:sp>
    <dsp:sp modelId="{14B0FEF2-4187-4056-91F8-A3C2FE0F34E2}">
      <dsp:nvSpPr>
        <dsp:cNvPr id="0" name=""/>
        <dsp:cNvSpPr/>
      </dsp:nvSpPr>
      <dsp:spPr>
        <a:xfrm>
          <a:off x="0" y="2292242"/>
          <a:ext cx="2267712" cy="727168"/>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EX</a:t>
          </a:r>
          <a:endParaRPr lang="en-US" sz="3600" kern="1200" dirty="0"/>
        </a:p>
      </dsp:txBody>
      <dsp:txXfrm>
        <a:off x="35497" y="2327739"/>
        <a:ext cx="2196718" cy="656174"/>
      </dsp:txXfrm>
    </dsp:sp>
    <dsp:sp modelId="{44455FF9-FA2B-45F6-9A8C-25850EDC0DDF}">
      <dsp:nvSpPr>
        <dsp:cNvPr id="0" name=""/>
        <dsp:cNvSpPr/>
      </dsp:nvSpPr>
      <dsp:spPr>
        <a:xfrm rot="5400000">
          <a:off x="3992588" y="1403608"/>
          <a:ext cx="581734" cy="4031488"/>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Destroy Latch; Heaviest of all</a:t>
          </a:r>
          <a:endParaRPr lang="en-US" sz="1500" kern="1200" dirty="0"/>
        </a:p>
        <a:p>
          <a:pPr marL="114300" lvl="1" indent="-114300" algn="l" defTabSz="666750">
            <a:lnSpc>
              <a:spcPct val="90000"/>
            </a:lnSpc>
            <a:spcBef>
              <a:spcPct val="0"/>
            </a:spcBef>
            <a:spcAft>
              <a:spcPct val="15000"/>
            </a:spcAft>
            <a:buChar char="••"/>
          </a:pPr>
          <a:r>
            <a:rPr lang="en-US" sz="1500" kern="1200" dirty="0" smtClean="0"/>
            <a:t>Ex. Removing buffer from cache</a:t>
          </a:r>
          <a:endParaRPr lang="en-US" sz="1500" kern="1200" dirty="0"/>
        </a:p>
      </dsp:txBody>
      <dsp:txXfrm rot="-5400000">
        <a:off x="2267711" y="3156883"/>
        <a:ext cx="4003090" cy="524938"/>
      </dsp:txXfrm>
    </dsp:sp>
    <dsp:sp modelId="{AA6E2C4F-B3D9-44B2-A6B8-3EA8342886AD}">
      <dsp:nvSpPr>
        <dsp:cNvPr id="0" name=""/>
        <dsp:cNvSpPr/>
      </dsp:nvSpPr>
      <dsp:spPr>
        <a:xfrm>
          <a:off x="0" y="3055768"/>
          <a:ext cx="2267712" cy="727168"/>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DT</a:t>
          </a:r>
          <a:endParaRPr lang="en-US" sz="3600" kern="1200" dirty="0"/>
        </a:p>
      </dsp:txBody>
      <dsp:txXfrm>
        <a:off x="35497" y="3091265"/>
        <a:ext cx="2196718" cy="6561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EE529-223C-4B74-927F-6671F2F77E54}">
      <dsp:nvSpPr>
        <dsp:cNvPr id="0" name=""/>
        <dsp:cNvSpPr/>
      </dsp:nvSpPr>
      <dsp:spPr>
        <a:xfrm>
          <a:off x="253975" y="1012"/>
          <a:ext cx="1873071" cy="11238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SH for reading</a:t>
          </a:r>
        </a:p>
      </dsp:txBody>
      <dsp:txXfrm>
        <a:off x="253975" y="1012"/>
        <a:ext cx="1873071" cy="1123843"/>
      </dsp:txXfrm>
    </dsp:sp>
    <dsp:sp modelId="{BE3C297B-7E8A-481F-8C07-1AFD94D149FD}">
      <dsp:nvSpPr>
        <dsp:cNvPr id="0" name=""/>
        <dsp:cNvSpPr/>
      </dsp:nvSpPr>
      <dsp:spPr>
        <a:xfrm>
          <a:off x="2314354" y="1012"/>
          <a:ext cx="1873071" cy="1123843"/>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 and EX for writing</a:t>
          </a:r>
          <a:endParaRPr lang="en-US" sz="1900" kern="1200" dirty="0"/>
        </a:p>
      </dsp:txBody>
      <dsp:txXfrm>
        <a:off x="2314354" y="1012"/>
        <a:ext cx="1873071" cy="1123843"/>
      </dsp:txXfrm>
    </dsp:sp>
    <dsp:sp modelId="{8B828F22-8DCA-4FFF-88EB-472CB081A69E}">
      <dsp:nvSpPr>
        <dsp:cNvPr id="0" name=""/>
        <dsp:cNvSpPr/>
      </dsp:nvSpPr>
      <dsp:spPr>
        <a:xfrm>
          <a:off x="4374733" y="1012"/>
          <a:ext cx="1873071" cy="1123843"/>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KP for traversing</a:t>
          </a:r>
          <a:endParaRPr lang="en-US" sz="1900" kern="1200" dirty="0"/>
        </a:p>
      </dsp:txBody>
      <dsp:txXfrm>
        <a:off x="4374733" y="1012"/>
        <a:ext cx="1873071" cy="1123843"/>
      </dsp:txXfrm>
    </dsp:sp>
    <dsp:sp modelId="{B9CA8248-9091-4A79-AE16-1A7441A13073}">
      <dsp:nvSpPr>
        <dsp:cNvPr id="0" name=""/>
        <dsp:cNvSpPr/>
      </dsp:nvSpPr>
      <dsp:spPr>
        <a:xfrm>
          <a:off x="1284165" y="1312162"/>
          <a:ext cx="1873071" cy="1123843"/>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DT for freeing</a:t>
          </a:r>
          <a:endParaRPr lang="en-US" sz="1900" kern="1200" dirty="0"/>
        </a:p>
      </dsp:txBody>
      <dsp:txXfrm>
        <a:off x="1284165" y="1312162"/>
        <a:ext cx="1873071" cy="1123843"/>
      </dsp:txXfrm>
    </dsp:sp>
    <dsp:sp modelId="{7DC5899F-27E2-4FA3-A608-FA8E6B6D5BE5}">
      <dsp:nvSpPr>
        <dsp:cNvPr id="0" name=""/>
        <dsp:cNvSpPr/>
      </dsp:nvSpPr>
      <dsp:spPr>
        <a:xfrm>
          <a:off x="3344544" y="1312162"/>
          <a:ext cx="1873071" cy="112384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PAGELATCH_XX  or PAGEIOLATCH_XX</a:t>
          </a:r>
          <a:endParaRPr lang="en-US" sz="1900" kern="1200" dirty="0"/>
        </a:p>
      </dsp:txBody>
      <dsp:txXfrm>
        <a:off x="3344544" y="1312162"/>
        <a:ext cx="1873071" cy="1123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EDD1A-E50E-42C2-AD3A-48330FA981DD}">
      <dsp:nvSpPr>
        <dsp:cNvPr id="0" name=""/>
        <dsp:cNvSpPr/>
      </dsp:nvSpPr>
      <dsp:spPr>
        <a:xfrm>
          <a:off x="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Acquire EX_LATCH on buffer</a:t>
          </a:r>
          <a:endParaRPr lang="en-US" sz="1600" kern="1200" dirty="0"/>
        </a:p>
      </dsp:txBody>
      <dsp:txXfrm>
        <a:off x="31944" y="1810719"/>
        <a:ext cx="1079112" cy="1026761"/>
      </dsp:txXfrm>
    </dsp:sp>
    <dsp:sp modelId="{31E9D8C4-1FD6-4993-8BED-406C44B6F19F}">
      <dsp:nvSpPr>
        <dsp:cNvPr id="0" name=""/>
        <dsp:cNvSpPr/>
      </dsp:nvSpPr>
      <dsp:spPr>
        <a:xfrm>
          <a:off x="1257300" y="2182368"/>
          <a:ext cx="242316" cy="283464"/>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257300" y="2239061"/>
        <a:ext cx="169621" cy="170078"/>
      </dsp:txXfrm>
    </dsp:sp>
    <dsp:sp modelId="{085DC111-E03C-4C45-A7BC-E2D035BDA433}">
      <dsp:nvSpPr>
        <dsp:cNvPr id="0" name=""/>
        <dsp:cNvSpPr/>
      </dsp:nvSpPr>
      <dsp:spPr>
        <a:xfrm>
          <a:off x="160020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Submit aysnc I/O request</a:t>
          </a:r>
          <a:endParaRPr lang="en-US" sz="1600" kern="1200" dirty="0"/>
        </a:p>
      </dsp:txBody>
      <dsp:txXfrm>
        <a:off x="1632144" y="1810719"/>
        <a:ext cx="1079112" cy="1026761"/>
      </dsp:txXfrm>
    </dsp:sp>
    <dsp:sp modelId="{23FFB657-B917-4471-A55B-842801ADD705}">
      <dsp:nvSpPr>
        <dsp:cNvPr id="0" name=""/>
        <dsp:cNvSpPr/>
      </dsp:nvSpPr>
      <dsp:spPr>
        <a:xfrm>
          <a:off x="2857500" y="2182368"/>
          <a:ext cx="242316" cy="283464"/>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857500" y="2239061"/>
        <a:ext cx="169621" cy="170078"/>
      </dsp:txXfrm>
    </dsp:sp>
    <dsp:sp modelId="{5C2F26B4-04FC-4BB2-A894-4CAD587AB2C6}">
      <dsp:nvSpPr>
        <dsp:cNvPr id="0" name=""/>
        <dsp:cNvSpPr/>
      </dsp:nvSpPr>
      <dsp:spPr>
        <a:xfrm>
          <a:off x="320040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Acquire SH_LATCH on buffer</a:t>
          </a:r>
          <a:endParaRPr lang="en-US" sz="1600" kern="1200" dirty="0"/>
        </a:p>
      </dsp:txBody>
      <dsp:txXfrm>
        <a:off x="3232344" y="1810719"/>
        <a:ext cx="1079112" cy="1026761"/>
      </dsp:txXfrm>
    </dsp:sp>
    <dsp:sp modelId="{988D4289-57FE-4DAF-966C-4B3308701773}">
      <dsp:nvSpPr>
        <dsp:cNvPr id="0" name=""/>
        <dsp:cNvSpPr/>
      </dsp:nvSpPr>
      <dsp:spPr>
        <a:xfrm>
          <a:off x="4457700" y="2182368"/>
          <a:ext cx="242316" cy="283464"/>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4457700" y="2239061"/>
        <a:ext cx="169621" cy="170078"/>
      </dsp:txXfrm>
    </dsp:sp>
    <dsp:sp modelId="{828D9CDB-9276-40E4-8187-19CF84571215}">
      <dsp:nvSpPr>
        <dsp:cNvPr id="0" name=""/>
        <dsp:cNvSpPr/>
      </dsp:nvSpPr>
      <dsp:spPr>
        <a:xfrm>
          <a:off x="480060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I/O completion routine executed</a:t>
          </a:r>
          <a:endParaRPr lang="en-US" sz="1600" kern="1200" dirty="0"/>
        </a:p>
      </dsp:txBody>
      <dsp:txXfrm>
        <a:off x="4832544" y="1810719"/>
        <a:ext cx="1079112" cy="1026761"/>
      </dsp:txXfrm>
    </dsp:sp>
    <dsp:sp modelId="{32C0F84B-6706-4483-84F1-4C25A9FF6C2F}">
      <dsp:nvSpPr>
        <dsp:cNvPr id="0" name=""/>
        <dsp:cNvSpPr/>
      </dsp:nvSpPr>
      <dsp:spPr>
        <a:xfrm>
          <a:off x="6057900" y="2182368"/>
          <a:ext cx="242315" cy="283464"/>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6057900" y="2239061"/>
        <a:ext cx="169621" cy="170078"/>
      </dsp:txXfrm>
    </dsp:sp>
    <dsp:sp modelId="{8045E4B4-2E56-4635-832E-7B439E150F29}">
      <dsp:nvSpPr>
        <dsp:cNvPr id="0" name=""/>
        <dsp:cNvSpPr/>
      </dsp:nvSpPr>
      <dsp:spPr>
        <a:xfrm>
          <a:off x="640080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EX_LATCH released</a:t>
          </a:r>
          <a:endParaRPr lang="en-US" sz="1600" kern="1200" dirty="0"/>
        </a:p>
      </dsp:txBody>
      <dsp:txXfrm>
        <a:off x="6432744" y="1810719"/>
        <a:ext cx="1079112" cy="1026761"/>
      </dsp:txXfrm>
    </dsp:sp>
    <dsp:sp modelId="{CF7EF6EA-ED53-47C8-9010-AD8D3F8E9131}">
      <dsp:nvSpPr>
        <dsp:cNvPr id="0" name=""/>
        <dsp:cNvSpPr/>
      </dsp:nvSpPr>
      <dsp:spPr>
        <a:xfrm>
          <a:off x="7658100" y="2182368"/>
          <a:ext cx="242315" cy="283464"/>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7658100" y="2239061"/>
        <a:ext cx="169621" cy="170078"/>
      </dsp:txXfrm>
    </dsp:sp>
    <dsp:sp modelId="{D5394C46-1C2E-4484-8BD6-1E6EA6D99976}">
      <dsp:nvSpPr>
        <dsp:cNvPr id="0" name=""/>
        <dsp:cNvSpPr/>
      </dsp:nvSpPr>
      <dsp:spPr>
        <a:xfrm>
          <a:off x="8001000" y="1778775"/>
          <a:ext cx="1143000" cy="109064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SH_LATCH acquired</a:t>
          </a:r>
          <a:endParaRPr lang="en-US" sz="1600" kern="1200" dirty="0"/>
        </a:p>
      </dsp:txBody>
      <dsp:txXfrm>
        <a:off x="8032944" y="1810719"/>
        <a:ext cx="1079112" cy="10267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0EAB6-4012-4170-BDDC-4BD5BFBAFD5F}">
      <dsp:nvSpPr>
        <dsp:cNvPr id="0" name=""/>
        <dsp:cNvSpPr/>
      </dsp:nvSpPr>
      <dsp:spPr>
        <a:xfrm>
          <a:off x="0" y="39962"/>
          <a:ext cx="9753600" cy="59962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The heaviest latch contention in tempdb is for allocation</a:t>
          </a:r>
          <a:endParaRPr lang="en-US" sz="2500" kern="1200" dirty="0"/>
        </a:p>
      </dsp:txBody>
      <dsp:txXfrm>
        <a:off x="29271" y="69233"/>
        <a:ext cx="9695058" cy="541083"/>
      </dsp:txXfrm>
    </dsp:sp>
    <dsp:sp modelId="{19AB7B59-DDFE-451D-B36E-E6A1F865668E}">
      <dsp:nvSpPr>
        <dsp:cNvPr id="0" name=""/>
        <dsp:cNvSpPr/>
      </dsp:nvSpPr>
      <dsp:spPr>
        <a:xfrm>
          <a:off x="0" y="639587"/>
          <a:ext cx="9753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67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Because everyone usually wants to allocate/deallocate frequently</a:t>
          </a:r>
          <a:endParaRPr lang="en-US" sz="2000" kern="1200" dirty="0"/>
        </a:p>
      </dsp:txBody>
      <dsp:txXfrm>
        <a:off x="0" y="639587"/>
        <a:ext cx="9753600" cy="414000"/>
      </dsp:txXfrm>
    </dsp:sp>
    <dsp:sp modelId="{663B68A9-7A4F-4EE4-BE7E-E1F51B4B074A}">
      <dsp:nvSpPr>
        <dsp:cNvPr id="0" name=""/>
        <dsp:cNvSpPr/>
      </dsp:nvSpPr>
      <dsp:spPr>
        <a:xfrm>
          <a:off x="0" y="1053587"/>
          <a:ext cx="9753600" cy="5996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What would the symptoms look like for this type of contention?</a:t>
          </a:r>
          <a:endParaRPr lang="en-US" sz="2500" kern="1200" dirty="0"/>
        </a:p>
      </dsp:txBody>
      <dsp:txXfrm>
        <a:off x="29271" y="1082858"/>
        <a:ext cx="9695058" cy="541083"/>
      </dsp:txXfrm>
    </dsp:sp>
    <dsp:sp modelId="{0B1B39CF-08A8-4ECE-BEBF-AE02E233444D}">
      <dsp:nvSpPr>
        <dsp:cNvPr id="0" name=""/>
        <dsp:cNvSpPr/>
      </dsp:nvSpPr>
      <dsp:spPr>
        <a:xfrm>
          <a:off x="0" y="1725212"/>
          <a:ext cx="9753600" cy="59962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How do you “ease” the contention?</a:t>
          </a:r>
          <a:endParaRPr lang="en-US" sz="2500" kern="1200" dirty="0"/>
        </a:p>
      </dsp:txBody>
      <dsp:txXfrm>
        <a:off x="29271" y="1754483"/>
        <a:ext cx="9695058" cy="541083"/>
      </dsp:txXfrm>
    </dsp:sp>
    <dsp:sp modelId="{CE5D6D70-7A9D-47EF-AF41-0AE63A30D1EF}">
      <dsp:nvSpPr>
        <dsp:cNvPr id="0" name=""/>
        <dsp:cNvSpPr/>
      </dsp:nvSpPr>
      <dsp:spPr>
        <a:xfrm>
          <a:off x="0" y="2324837"/>
          <a:ext cx="9753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677"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Add more files (same size and properties)</a:t>
          </a:r>
          <a:endParaRPr lang="en-US" sz="2000" kern="1200" dirty="0"/>
        </a:p>
        <a:p>
          <a:pPr marL="228600" lvl="1" indent="-228600" algn="l" defTabSz="889000" rtl="0">
            <a:lnSpc>
              <a:spcPct val="90000"/>
            </a:lnSpc>
            <a:spcBef>
              <a:spcPct val="0"/>
            </a:spcBef>
            <a:spcAft>
              <a:spcPct val="20000"/>
            </a:spcAft>
            <a:buChar char="••"/>
          </a:pPr>
          <a:r>
            <a:rPr lang="en-US" sz="2000" kern="1200" dirty="0" smtClean="0"/>
            <a:t>How many? (See </a:t>
          </a:r>
          <a:r>
            <a:rPr lang="en-US" sz="2000" kern="1200" dirty="0" smtClean="0">
              <a:hlinkClick xmlns:r="http://schemas.openxmlformats.org/officeDocument/2006/relationships" r:id="rId1"/>
            </a:rPr>
            <a:t>Inside Tempdb from PASS 2011</a:t>
          </a:r>
          <a:r>
            <a:rPr lang="en-US" sz="2000" kern="1200" dirty="0" smtClean="0"/>
            <a:t>)</a:t>
          </a:r>
          <a:endParaRPr lang="en-US" sz="2000" kern="1200" dirty="0"/>
        </a:p>
        <a:p>
          <a:pPr marL="228600" lvl="1" indent="-228600" algn="l" defTabSz="889000" rtl="0">
            <a:lnSpc>
              <a:spcPct val="90000"/>
            </a:lnSpc>
            <a:spcBef>
              <a:spcPct val="0"/>
            </a:spcBef>
            <a:spcAft>
              <a:spcPct val="20000"/>
            </a:spcAft>
            <a:buChar char="••"/>
          </a:pPr>
          <a:r>
            <a:rPr lang="en-US" sz="2000" kern="1200" dirty="0" smtClean="0"/>
            <a:t>Use trace flag 1118</a:t>
          </a:r>
          <a:endParaRPr lang="en-US" sz="2000" kern="1200" dirty="0"/>
        </a:p>
        <a:p>
          <a:pPr marL="228600" lvl="1" indent="-228600" algn="l" defTabSz="889000" rtl="0">
            <a:lnSpc>
              <a:spcPct val="90000"/>
            </a:lnSpc>
            <a:spcBef>
              <a:spcPct val="0"/>
            </a:spcBef>
            <a:spcAft>
              <a:spcPct val="20000"/>
            </a:spcAft>
            <a:buChar char="••"/>
          </a:pPr>
          <a:r>
            <a:rPr lang="en-US" sz="2000" kern="1200" dirty="0" smtClean="0"/>
            <a:t>Make sure you are using temp table caching</a:t>
          </a:r>
          <a:endParaRPr lang="en-US" sz="2000" kern="1200" dirty="0"/>
        </a:p>
      </dsp:txBody>
      <dsp:txXfrm>
        <a:off x="0" y="2324837"/>
        <a:ext cx="9753600" cy="1371375"/>
      </dsp:txXfrm>
    </dsp:sp>
    <dsp:sp modelId="{683C7364-4E8A-4854-8C06-3577B3F29265}">
      <dsp:nvSpPr>
        <dsp:cNvPr id="0" name=""/>
        <dsp:cNvSpPr/>
      </dsp:nvSpPr>
      <dsp:spPr>
        <a:xfrm>
          <a:off x="0" y="3696212"/>
          <a:ext cx="9753600" cy="59962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I/O delays can lead to PAGEIOLATCH on any page</a:t>
          </a:r>
          <a:endParaRPr lang="en-US" sz="2500" kern="1200" dirty="0"/>
        </a:p>
      </dsp:txBody>
      <dsp:txXfrm>
        <a:off x="29271" y="3725483"/>
        <a:ext cx="9695058" cy="541083"/>
      </dsp:txXfrm>
    </dsp:sp>
    <dsp:sp modelId="{698C33C8-BB3E-4307-B89B-37D12C065610}">
      <dsp:nvSpPr>
        <dsp:cNvPr id="0" name=""/>
        <dsp:cNvSpPr/>
      </dsp:nvSpPr>
      <dsp:spPr>
        <a:xfrm>
          <a:off x="0" y="4367837"/>
          <a:ext cx="9753600" cy="599625"/>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If you finally get past all of this, system table pages could get in your way</a:t>
          </a:r>
          <a:endParaRPr lang="en-US" sz="2500" kern="1200" dirty="0"/>
        </a:p>
      </dsp:txBody>
      <dsp:txXfrm>
        <a:off x="29271" y="4397108"/>
        <a:ext cx="9695058" cy="541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F25A3-4E9F-4FFD-B484-3CB5D938F62E}">
      <dsp:nvSpPr>
        <dsp:cNvPr id="0" name=""/>
        <dsp:cNvSpPr/>
      </dsp:nvSpPr>
      <dsp:spPr>
        <a:xfrm>
          <a:off x="0" y="191674"/>
          <a:ext cx="3324324" cy="199459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Why not just reuse the BUF latch concept?</a:t>
          </a:r>
          <a:endParaRPr lang="en-US" sz="2600" kern="1200" dirty="0"/>
        </a:p>
      </dsp:txBody>
      <dsp:txXfrm>
        <a:off x="0" y="191674"/>
        <a:ext cx="3324324" cy="1994594"/>
      </dsp:txXfrm>
    </dsp:sp>
    <dsp:sp modelId="{54ED78A4-DDC3-4B84-8D5D-C0F494E8EA57}">
      <dsp:nvSpPr>
        <dsp:cNvPr id="0" name=""/>
        <dsp:cNvSpPr/>
      </dsp:nvSpPr>
      <dsp:spPr>
        <a:xfrm>
          <a:off x="3656756" y="191674"/>
          <a:ext cx="3324324" cy="199459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Shows up as LATCH_XX in DMVs. </a:t>
          </a:r>
          <a:endParaRPr lang="en-US" sz="2600" kern="1200" dirty="0"/>
        </a:p>
      </dsp:txBody>
      <dsp:txXfrm>
        <a:off x="3656756" y="191674"/>
        <a:ext cx="3324324" cy="1994594"/>
      </dsp:txXfrm>
    </dsp:sp>
    <dsp:sp modelId="{DAE2D06F-3F76-4AD2-9A6D-67CE02FBE258}">
      <dsp:nvSpPr>
        <dsp:cNvPr id="0" name=""/>
        <dsp:cNvSpPr/>
      </dsp:nvSpPr>
      <dsp:spPr>
        <a:xfrm>
          <a:off x="7313512" y="191674"/>
          <a:ext cx="3324324" cy="199459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wait_resource is the type (class) and mem address of latch</a:t>
          </a:r>
          <a:endParaRPr lang="en-US" sz="2600" kern="1200" dirty="0"/>
        </a:p>
      </dsp:txBody>
      <dsp:txXfrm>
        <a:off x="7313512" y="191674"/>
        <a:ext cx="3324324" cy="1994594"/>
      </dsp:txXfrm>
    </dsp:sp>
    <dsp:sp modelId="{B55B82EF-4DCF-4708-89FA-3812A768A65E}">
      <dsp:nvSpPr>
        <dsp:cNvPr id="0" name=""/>
        <dsp:cNvSpPr/>
      </dsp:nvSpPr>
      <dsp:spPr>
        <a:xfrm>
          <a:off x="1828378" y="2518701"/>
          <a:ext cx="3324324" cy="199459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Sys.dm_os_latch_stats to see all of them</a:t>
          </a:r>
          <a:endParaRPr lang="en-US" sz="2600" kern="1200" dirty="0"/>
        </a:p>
      </dsp:txBody>
      <dsp:txXfrm>
        <a:off x="1828378" y="2518701"/>
        <a:ext cx="3324324" cy="1994594"/>
      </dsp:txXfrm>
    </dsp:sp>
    <dsp:sp modelId="{7B8699AD-1375-4FB1-BC9E-789849B1F033}">
      <dsp:nvSpPr>
        <dsp:cNvPr id="0" name=""/>
        <dsp:cNvSpPr/>
      </dsp:nvSpPr>
      <dsp:spPr>
        <a:xfrm>
          <a:off x="5485134" y="2518701"/>
          <a:ext cx="3324324" cy="199459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Other wait_types are not latches (Ex. ASYNC_NETWORK_IO, CXPACKET, …).</a:t>
          </a:r>
          <a:endParaRPr lang="en-US" sz="2600" kern="1200" dirty="0"/>
        </a:p>
      </dsp:txBody>
      <dsp:txXfrm>
        <a:off x="5485134" y="2518701"/>
        <a:ext cx="3324324" cy="19945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71FD0-4CD3-486F-AB49-DC4C82F2EB33}">
      <dsp:nvSpPr>
        <dsp:cNvPr id="0" name=""/>
        <dsp:cNvSpPr/>
      </dsp:nvSpPr>
      <dsp:spPr>
        <a:xfrm rot="5400000">
          <a:off x="7183378" y="-3121836"/>
          <a:ext cx="659882" cy="7071360"/>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RCSI and parallel queries</a:t>
          </a:r>
          <a:endParaRPr lang="en-US" sz="3300" kern="1200" dirty="0"/>
        </a:p>
      </dsp:txBody>
      <dsp:txXfrm rot="-5400000">
        <a:off x="3977640" y="116115"/>
        <a:ext cx="7039147" cy="595456"/>
      </dsp:txXfrm>
    </dsp:sp>
    <dsp:sp modelId="{322AE7FC-2CF0-4817-898D-DACA5E323AED}">
      <dsp:nvSpPr>
        <dsp:cNvPr id="0" name=""/>
        <dsp:cNvSpPr/>
      </dsp:nvSpPr>
      <dsp:spPr>
        <a:xfrm>
          <a:off x="0" y="1416"/>
          <a:ext cx="3977640" cy="824853"/>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NESTING_TRANSACTION_FULL</a:t>
          </a:r>
          <a:endParaRPr lang="en-US" sz="1700" kern="1200" dirty="0"/>
        </a:p>
      </dsp:txBody>
      <dsp:txXfrm>
        <a:off x="40266" y="41682"/>
        <a:ext cx="3897108" cy="744321"/>
      </dsp:txXfrm>
    </dsp:sp>
    <dsp:sp modelId="{70062DA9-9982-4DFA-841D-C3FAA3B146B1}">
      <dsp:nvSpPr>
        <dsp:cNvPr id="0" name=""/>
        <dsp:cNvSpPr/>
      </dsp:nvSpPr>
      <dsp:spPr>
        <a:xfrm rot="5400000">
          <a:off x="7183378" y="-2255740"/>
          <a:ext cx="659882" cy="7071360"/>
        </a:xfrm>
        <a:prstGeom prst="round2SameRect">
          <a:avLst/>
        </a:prstGeom>
        <a:solidFill>
          <a:schemeClr val="accent3">
            <a:tint val="40000"/>
            <a:alpha val="90000"/>
            <a:hueOff val="2143371"/>
            <a:satOff val="-2759"/>
            <a:lumOff val="-215"/>
            <a:alphaOff val="0"/>
          </a:schemeClr>
        </a:solidFill>
        <a:ln w="9525" cap="flat" cmpd="sng" algn="ctr">
          <a:solidFill>
            <a:schemeClr val="accent3">
              <a:tint val="40000"/>
              <a:alpha val="90000"/>
              <a:hueOff val="2143371"/>
              <a:satOff val="-2759"/>
              <a:lumOff val="-2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Autogrow of data files</a:t>
          </a:r>
          <a:endParaRPr lang="en-US" sz="3300" kern="1200" dirty="0"/>
        </a:p>
      </dsp:txBody>
      <dsp:txXfrm rot="-5400000">
        <a:off x="3977640" y="982211"/>
        <a:ext cx="7039147" cy="595456"/>
      </dsp:txXfrm>
    </dsp:sp>
    <dsp:sp modelId="{39806BB4-BED7-4F38-8E26-908474754953}">
      <dsp:nvSpPr>
        <dsp:cNvPr id="0" name=""/>
        <dsp:cNvSpPr/>
      </dsp:nvSpPr>
      <dsp:spPr>
        <a:xfrm>
          <a:off x="0" y="867512"/>
          <a:ext cx="3977640" cy="824853"/>
        </a:xfrm>
        <a:prstGeom prst="roundRect">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FGCB_ADD_REMOVE</a:t>
          </a:r>
          <a:endParaRPr lang="en-US" sz="1700" kern="1200" dirty="0"/>
        </a:p>
      </dsp:txBody>
      <dsp:txXfrm>
        <a:off x="40266" y="907778"/>
        <a:ext cx="3897108" cy="744321"/>
      </dsp:txXfrm>
    </dsp:sp>
    <dsp:sp modelId="{A5F3AF4C-E8BD-489F-B4FD-3EFC556CC22D}">
      <dsp:nvSpPr>
        <dsp:cNvPr id="0" name=""/>
        <dsp:cNvSpPr/>
      </dsp:nvSpPr>
      <dsp:spPr>
        <a:xfrm rot="5400000">
          <a:off x="7183378" y="-1389644"/>
          <a:ext cx="659882" cy="7071360"/>
        </a:xfrm>
        <a:prstGeom prst="round2SameRect">
          <a:avLst/>
        </a:prstGeom>
        <a:solidFill>
          <a:schemeClr val="accent3">
            <a:tint val="40000"/>
            <a:alpha val="90000"/>
            <a:hueOff val="4286742"/>
            <a:satOff val="-5517"/>
            <a:lumOff val="-430"/>
            <a:alphaOff val="0"/>
          </a:schemeClr>
        </a:solidFill>
        <a:ln w="9525" cap="flat" cmpd="sng" algn="ctr">
          <a:solidFill>
            <a:schemeClr val="accent3">
              <a:tint val="40000"/>
              <a:alpha val="90000"/>
              <a:hueOff val="4286742"/>
              <a:satOff val="-5517"/>
              <a:lumOff val="-4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Autogrow of tlog</a:t>
          </a:r>
          <a:endParaRPr lang="en-US" sz="3300" kern="1200" dirty="0"/>
        </a:p>
      </dsp:txBody>
      <dsp:txXfrm rot="-5400000">
        <a:off x="3977640" y="1848307"/>
        <a:ext cx="7039147" cy="595456"/>
      </dsp:txXfrm>
    </dsp:sp>
    <dsp:sp modelId="{BB09A15B-990E-47C1-AF79-B2F868337AF7}">
      <dsp:nvSpPr>
        <dsp:cNvPr id="0" name=""/>
        <dsp:cNvSpPr/>
      </dsp:nvSpPr>
      <dsp:spPr>
        <a:xfrm>
          <a:off x="0" y="1733608"/>
          <a:ext cx="3977640" cy="824853"/>
        </a:xfrm>
        <a:prstGeom prst="roundRect">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LOG_MANAGER</a:t>
          </a:r>
          <a:endParaRPr lang="en-US" sz="1700" kern="1200" dirty="0"/>
        </a:p>
      </dsp:txBody>
      <dsp:txXfrm>
        <a:off x="40266" y="1773874"/>
        <a:ext cx="3897108" cy="744321"/>
      </dsp:txXfrm>
    </dsp:sp>
    <dsp:sp modelId="{2B0FC9BC-84DC-499E-9778-03FCFCD2FDCC}">
      <dsp:nvSpPr>
        <dsp:cNvPr id="0" name=""/>
        <dsp:cNvSpPr/>
      </dsp:nvSpPr>
      <dsp:spPr>
        <a:xfrm rot="5400000">
          <a:off x="7183378" y="-523548"/>
          <a:ext cx="659882" cy="7071360"/>
        </a:xfrm>
        <a:prstGeom prst="round2SameRect">
          <a:avLst/>
        </a:prstGeom>
        <a:solidFill>
          <a:schemeClr val="accent3">
            <a:tint val="40000"/>
            <a:alpha val="90000"/>
            <a:hueOff val="6430112"/>
            <a:satOff val="-8276"/>
            <a:lumOff val="-645"/>
            <a:alphaOff val="0"/>
          </a:schemeClr>
        </a:solidFill>
        <a:ln w="9525" cap="flat" cmpd="sng" algn="ctr">
          <a:solidFill>
            <a:schemeClr val="accent3">
              <a:tint val="40000"/>
              <a:alpha val="90000"/>
              <a:hueOff val="6430112"/>
              <a:satOff val="-8276"/>
              <a:lumOff val="-6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Only seen during parallel queries</a:t>
          </a:r>
          <a:endParaRPr lang="en-US" sz="3300" kern="1200" dirty="0"/>
        </a:p>
      </dsp:txBody>
      <dsp:txXfrm rot="-5400000">
        <a:off x="3977640" y="2714403"/>
        <a:ext cx="7039147" cy="595456"/>
      </dsp:txXfrm>
    </dsp:sp>
    <dsp:sp modelId="{938C46E8-DDF0-488A-BD87-9B975EE1A8BF}">
      <dsp:nvSpPr>
        <dsp:cNvPr id="0" name=""/>
        <dsp:cNvSpPr/>
      </dsp:nvSpPr>
      <dsp:spPr>
        <a:xfrm>
          <a:off x="0" y="2599704"/>
          <a:ext cx="3977640" cy="824853"/>
        </a:xfrm>
        <a:prstGeom prst="roundRect">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ACCESS_METHODS_DATASET_PARENT</a:t>
          </a:r>
          <a:endParaRPr lang="en-US" sz="1700" kern="1200" dirty="0"/>
        </a:p>
      </dsp:txBody>
      <dsp:txXfrm>
        <a:off x="40266" y="2639970"/>
        <a:ext cx="3897108" cy="744321"/>
      </dsp:txXfrm>
    </dsp:sp>
    <dsp:sp modelId="{30B66760-69AF-40C2-BC1D-7EBB972AE525}">
      <dsp:nvSpPr>
        <dsp:cNvPr id="0" name=""/>
        <dsp:cNvSpPr/>
      </dsp:nvSpPr>
      <dsp:spPr>
        <a:xfrm rot="5400000">
          <a:off x="7183378" y="342547"/>
          <a:ext cx="659882" cy="7071360"/>
        </a:xfrm>
        <a:prstGeom prst="round2SameRect">
          <a:avLst/>
        </a:prstGeom>
        <a:solidFill>
          <a:schemeClr val="accent3">
            <a:tint val="40000"/>
            <a:alpha val="90000"/>
            <a:hueOff val="8573483"/>
            <a:satOff val="-11034"/>
            <a:lumOff val="-860"/>
            <a:alphaOff val="0"/>
          </a:schemeClr>
        </a:solidFill>
        <a:ln w="9525" cap="flat" cmpd="sng" algn="ctr">
          <a:solidFill>
            <a:schemeClr val="accent3">
              <a:tint val="40000"/>
              <a:alpha val="90000"/>
              <a:hueOff val="8573483"/>
              <a:satOff val="-11034"/>
              <a:lumOff val="-8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Partition your table</a:t>
          </a:r>
          <a:endParaRPr lang="en-US" sz="3300" kern="1200" dirty="0"/>
        </a:p>
      </dsp:txBody>
      <dsp:txXfrm rot="-5400000">
        <a:off x="3977640" y="3580499"/>
        <a:ext cx="7039147" cy="595456"/>
      </dsp:txXfrm>
    </dsp:sp>
    <dsp:sp modelId="{B6188CE6-C362-48E6-A460-772DA1D657FB}">
      <dsp:nvSpPr>
        <dsp:cNvPr id="0" name=""/>
        <dsp:cNvSpPr/>
      </dsp:nvSpPr>
      <dsp:spPr>
        <a:xfrm>
          <a:off x="0" y="3465800"/>
          <a:ext cx="3977640" cy="824853"/>
        </a:xfrm>
        <a:prstGeom prst="roundRect">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ALLOC_FREESPACE_CACHE</a:t>
          </a:r>
          <a:endParaRPr lang="en-US" sz="1700" kern="1200" dirty="0"/>
        </a:p>
      </dsp:txBody>
      <dsp:txXfrm>
        <a:off x="40266" y="3506066"/>
        <a:ext cx="3897108" cy="744321"/>
      </dsp:txXfrm>
    </dsp:sp>
    <dsp:sp modelId="{8869079E-72D5-40DF-9759-AA6ACD5D2A59}">
      <dsp:nvSpPr>
        <dsp:cNvPr id="0" name=""/>
        <dsp:cNvSpPr/>
      </dsp:nvSpPr>
      <dsp:spPr>
        <a:xfrm rot="5400000">
          <a:off x="7183378" y="1208643"/>
          <a:ext cx="659882" cy="7071360"/>
        </a:xfrm>
        <a:prstGeom prst="round2Same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Partition your table</a:t>
          </a:r>
          <a:endParaRPr lang="en-US" sz="3300" kern="1200" dirty="0"/>
        </a:p>
      </dsp:txBody>
      <dsp:txXfrm rot="-5400000">
        <a:off x="3977640" y="4446595"/>
        <a:ext cx="7039147" cy="595456"/>
      </dsp:txXfrm>
    </dsp:sp>
    <dsp:sp modelId="{1D3198CE-E65B-4594-AD81-26FA76849733}">
      <dsp:nvSpPr>
        <dsp:cNvPr id="0" name=""/>
        <dsp:cNvSpPr/>
      </dsp:nvSpPr>
      <dsp:spPr>
        <a:xfrm>
          <a:off x="0" y="4331896"/>
          <a:ext cx="3977640" cy="824853"/>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ALLOC_EXTENT_CACHE</a:t>
          </a:r>
          <a:endParaRPr lang="en-US" sz="1700" kern="1200" dirty="0"/>
        </a:p>
      </dsp:txBody>
      <dsp:txXfrm>
        <a:off x="40266" y="4372162"/>
        <a:ext cx="3897108" cy="7443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4/30/2014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398545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mostly with BUF latches but also used a few other places</a:t>
            </a:r>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15</a:t>
            </a:fld>
            <a:endParaRPr lang="en-US" dirty="0"/>
          </a:p>
        </p:txBody>
      </p:sp>
    </p:spTree>
    <p:extLst>
      <p:ext uri="{BB962C8B-B14F-4D97-AF65-F5344CB8AC3E}">
        <p14:creationId xmlns:p14="http://schemas.microsoft.com/office/powerpoint/2010/main" val="322703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DEMO6</a:t>
            </a:r>
            <a:endParaRPr lang="en-US" dirty="0" smtClean="0"/>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16</a:t>
            </a:fld>
            <a:endParaRPr lang="en-US" dirty="0"/>
          </a:p>
        </p:txBody>
      </p:sp>
    </p:spTree>
    <p:extLst>
      <p:ext uri="{BB962C8B-B14F-4D97-AF65-F5344CB8AC3E}">
        <p14:creationId xmlns:p14="http://schemas.microsoft.com/office/powerpoint/2010/main" val="392043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21</a:t>
            </a:fld>
            <a:endParaRPr lang="en-US" dirty="0"/>
          </a:p>
        </p:txBody>
      </p:sp>
    </p:spTree>
    <p:extLst>
      <p:ext uri="{BB962C8B-B14F-4D97-AF65-F5344CB8AC3E}">
        <p14:creationId xmlns:p14="http://schemas.microsoft.com/office/powerpoint/2010/main" val="68343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3</a:t>
            </a:fld>
            <a:endParaRPr lang="en-US" dirty="0"/>
          </a:p>
        </p:txBody>
      </p:sp>
    </p:spTree>
    <p:extLst>
      <p:ext uri="{BB962C8B-B14F-4D97-AF65-F5344CB8AC3E}">
        <p14:creationId xmlns:p14="http://schemas.microsoft.com/office/powerpoint/2010/main" val="384845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baseline="0" dirty="0" smtClean="0"/>
          </a:p>
          <a:p>
            <a:endParaRPr lang="en-US" baseline="0" dirty="0" smtClean="0"/>
          </a:p>
          <a:p>
            <a:r>
              <a:rPr lang="en-US" baseline="0" dirty="0" smtClean="0"/>
              <a:t>QUESTION FOR AUDIENCE: Does anyone know why it is important to look at sys.dm_os_waiting_tasks in some cases?</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4</a:t>
            </a:fld>
            <a:endParaRPr lang="en-US" dirty="0"/>
          </a:p>
        </p:txBody>
      </p:sp>
    </p:spTree>
    <p:extLst>
      <p:ext uri="{BB962C8B-B14F-4D97-AF65-F5344CB8AC3E}">
        <p14:creationId xmlns:p14="http://schemas.microsoft.com/office/powerpoint/2010/main" val="306236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0460">
              <a:defRPr/>
            </a:pPr>
            <a:r>
              <a:rPr lang="en-US" baseline="0" dirty="0" smtClean="0"/>
              <a:t>The order of list of modes is not a coincidence</a:t>
            </a:r>
          </a:p>
          <a:p>
            <a:pPr defTabSz="940460">
              <a:defRPr/>
            </a:pPr>
            <a:endParaRPr lang="en-US" baseline="0" dirty="0" smtClean="0"/>
          </a:p>
          <a:p>
            <a:pPr defTabSz="940460">
              <a:defRPr/>
            </a:pPr>
            <a:r>
              <a:rPr lang="en-US" baseline="0" dirty="0" smtClean="0"/>
              <a:t>Y turns to N if waiters. If the current owner is UP and the first waiter is EX, a SH is not granted immediately. It must wait for the UP latch to be released. This is because in general we use FIFO waiting except…..</a:t>
            </a:r>
            <a:endParaRPr lang="en-US" dirty="0" smtClean="0"/>
          </a:p>
          <a:p>
            <a:endParaRPr lang="en-US" dirty="0" smtClean="0"/>
          </a:p>
          <a:p>
            <a:r>
              <a:rPr lang="en-US" dirty="0" smtClean="0"/>
              <a:t>But….not always</a:t>
            </a:r>
            <a:r>
              <a:rPr lang="en-US" baseline="0" dirty="0" smtClean="0"/>
              <a:t> FIFO because we may grant someone a latch down in the list if compatible with the head of the list. For example, if a EX latch was released and the next one on the list is SH latch but 2</a:t>
            </a:r>
            <a:r>
              <a:rPr lang="en-US" baseline="30000" dirty="0" smtClean="0"/>
              <a:t>nd</a:t>
            </a:r>
            <a:r>
              <a:rPr lang="en-US" baseline="0" dirty="0" smtClean="0"/>
              <a:t> is EX and 3</a:t>
            </a:r>
            <a:r>
              <a:rPr lang="en-US" baseline="30000" dirty="0" smtClean="0"/>
              <a:t>rd</a:t>
            </a:r>
            <a:r>
              <a:rPr lang="en-US" baseline="0" dirty="0" smtClean="0"/>
              <a:t> is SH, we will grant the 3</a:t>
            </a:r>
            <a:r>
              <a:rPr lang="en-US" baseline="30000" dirty="0" smtClean="0"/>
              <a:t>rd</a:t>
            </a:r>
            <a:r>
              <a:rPr lang="en-US" baseline="0" dirty="0" smtClean="0"/>
              <a:t> SH access along with the first. We take care of starvation as you always bump up one in the list and eventually make it to the head.</a:t>
            </a:r>
          </a:p>
          <a:p>
            <a:endParaRPr lang="en-US" baseline="0" dirty="0" smtClean="0"/>
          </a:p>
        </p:txBody>
      </p:sp>
      <p:sp>
        <p:nvSpPr>
          <p:cNvPr id="4" name="Slide Number Placeholder 3"/>
          <p:cNvSpPr>
            <a:spLocks noGrp="1"/>
          </p:cNvSpPr>
          <p:nvPr>
            <p:ph type="sldNum" sz="quarter" idx="10"/>
          </p:nvPr>
        </p:nvSpPr>
        <p:spPr/>
        <p:txBody>
          <a:bodyPr/>
          <a:lstStyle/>
          <a:p>
            <a:fld id="{CE9B941C-C958-4D16-B65B-3FFA13E93F71}" type="slidenum">
              <a:rPr lang="en-US" smtClean="0"/>
              <a:pPr/>
              <a:t>6</a:t>
            </a:fld>
            <a:endParaRPr lang="en-US" dirty="0"/>
          </a:p>
        </p:txBody>
      </p:sp>
    </p:spTree>
    <p:extLst>
      <p:ext uri="{BB962C8B-B14F-4D97-AF65-F5344CB8AC3E}">
        <p14:creationId xmlns:p14="http://schemas.microsoft.com/office/powerpoint/2010/main" val="210516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blog is a kind of tracing mechanism against the buffer (freed, deallocated, stiolen, …)</a:t>
            </a:r>
          </a:p>
          <a:p>
            <a:endParaRPr lang="en-US" baseline="0" dirty="0" smtClean="0"/>
          </a:p>
          <a:p>
            <a:r>
              <a:rPr lang="en-US" baseline="0" dirty="0" smtClean="0"/>
              <a:t>This structure has changed since SQL 2008 regarding the gap between blog and blatch. (40 bytes in 2008R2 now 52 bytes for 2012) but the size of the BUF class is the same </a:t>
            </a:r>
            <a:r>
              <a:rPr lang="en-US" baseline="0" smtClean="0"/>
              <a:t>at </a:t>
            </a:r>
            <a:r>
              <a:rPr lang="en-US" baseline="0" smtClean="0"/>
              <a:t>156 </a:t>
            </a:r>
            <a:r>
              <a:rPr lang="en-US" baseline="0" dirty="0" smtClean="0"/>
              <a:t>bytes since</a:t>
            </a:r>
          </a:p>
          <a:p>
            <a:r>
              <a:rPr lang="en-US" baseline="0" dirty="0" smtClean="0"/>
              <a:t>2008R2.</a:t>
            </a:r>
          </a:p>
          <a:p>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DEMO2</a:t>
            </a:r>
          </a:p>
        </p:txBody>
      </p:sp>
      <p:sp>
        <p:nvSpPr>
          <p:cNvPr id="4" name="Slide Number Placeholder 3"/>
          <p:cNvSpPr>
            <a:spLocks noGrp="1"/>
          </p:cNvSpPr>
          <p:nvPr>
            <p:ph type="sldNum" sz="quarter" idx="10"/>
          </p:nvPr>
        </p:nvSpPr>
        <p:spPr/>
        <p:txBody>
          <a:bodyPr/>
          <a:lstStyle/>
          <a:p>
            <a:fld id="{CE9B941C-C958-4D16-B65B-3FFA13E93F71}" type="slidenum">
              <a:rPr lang="en-US" smtClean="0"/>
              <a:pPr/>
              <a:t>7</a:t>
            </a:fld>
            <a:endParaRPr lang="en-US" dirty="0"/>
          </a:p>
        </p:txBody>
      </p:sp>
    </p:spTree>
    <p:extLst>
      <p:ext uri="{BB962C8B-B14F-4D97-AF65-F5344CB8AC3E}">
        <p14:creationId xmlns:p14="http://schemas.microsoft.com/office/powerpoint/2010/main" val="412577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9</a:t>
            </a:fld>
            <a:endParaRPr lang="en-US" dirty="0"/>
          </a:p>
        </p:txBody>
      </p:sp>
    </p:spTree>
    <p:extLst>
      <p:ext uri="{BB962C8B-B14F-4D97-AF65-F5344CB8AC3E}">
        <p14:creationId xmlns:p14="http://schemas.microsoft.com/office/powerpoint/2010/main" val="361761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DEMO3</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10</a:t>
            </a:fld>
            <a:endParaRPr lang="en-US" dirty="0"/>
          </a:p>
        </p:txBody>
      </p:sp>
    </p:spTree>
    <p:extLst>
      <p:ext uri="{BB962C8B-B14F-4D97-AF65-F5344CB8AC3E}">
        <p14:creationId xmlns:p14="http://schemas.microsoft.com/office/powerpoint/2010/main" val="3273378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EXAMPLE </a:t>
            </a:r>
            <a:r>
              <a:rPr lang="en-US" baseline="0" dirty="0" smtClean="0"/>
              <a:t>LATCHES IN SQL 2014 not IN SQL 2012</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ASYNC_TRANSPORT_MULTI_SESSION</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COLUMNSTORE_LOAD_METADATA</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COLUMNSTORE_ROWGROUP_COLLECTION</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XFCB_CREDENTIAL</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XFCB_CREDENTIAL_MANAGER</a:t>
            </a:r>
          </a:p>
        </p:txBody>
      </p:sp>
      <p:sp>
        <p:nvSpPr>
          <p:cNvPr id="4" name="Slide Number Placeholder 3"/>
          <p:cNvSpPr>
            <a:spLocks noGrp="1"/>
          </p:cNvSpPr>
          <p:nvPr>
            <p:ph type="sldNum" sz="quarter" idx="10"/>
          </p:nvPr>
        </p:nvSpPr>
        <p:spPr/>
        <p:txBody>
          <a:bodyPr/>
          <a:lstStyle/>
          <a:p>
            <a:fld id="{CE9B941C-C958-4D16-B65B-3FFA13E93F71}" type="slidenum">
              <a:rPr lang="en-US" smtClean="0"/>
              <a:pPr/>
              <a:t>11</a:t>
            </a:fld>
            <a:endParaRPr lang="en-US" dirty="0"/>
          </a:p>
        </p:txBody>
      </p:sp>
    </p:spTree>
    <p:extLst>
      <p:ext uri="{BB962C8B-B14F-4D97-AF65-F5344CB8AC3E}">
        <p14:creationId xmlns:p14="http://schemas.microsoft.com/office/powerpoint/2010/main" val="35096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DEMO5</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13</a:t>
            </a:fld>
            <a:endParaRPr lang="en-US" dirty="0"/>
          </a:p>
        </p:txBody>
      </p:sp>
    </p:spTree>
    <p:extLst>
      <p:ext uri="{BB962C8B-B14F-4D97-AF65-F5344CB8AC3E}">
        <p14:creationId xmlns:p14="http://schemas.microsoft.com/office/powerpoint/2010/main" val="2408725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lgn="ctr">
              <a:defRPr sz="32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3200" b="1">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70846"/>
            <a:ext cx="1298195" cy="130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9600" y="273509"/>
            <a:ext cx="3736751" cy="898415"/>
          </a:xfrm>
          <a:prstGeom prst="rect">
            <a:avLst/>
          </a:prstGeom>
        </p:spPr>
      </p:pic>
      <p:sp>
        <p:nvSpPr>
          <p:cNvPr id="7" name="Footer Placeholder 6"/>
          <p:cNvSpPr>
            <a:spLocks noGrp="1"/>
          </p:cNvSpPr>
          <p:nvPr>
            <p:ph type="ftr" sz="quarter" idx="10"/>
          </p:nvPr>
        </p:nvSpPr>
        <p:spPr/>
        <p:txBody>
          <a:bodyPr/>
          <a:lstStyle/>
          <a:p>
            <a:r>
              <a:rPr lang="en-US" noProof="0" dirty="0" smtClean="0"/>
              <a:t>SQLDay 2014</a:t>
            </a:r>
            <a:endParaRPr lang="en-US" noProof="0" dirty="0"/>
          </a:p>
        </p:txBody>
      </p:sp>
    </p:spTree>
    <p:extLst>
      <p:ext uri="{BB962C8B-B14F-4D97-AF65-F5344CB8AC3E}">
        <p14:creationId xmlns:p14="http://schemas.microsoft.com/office/powerpoint/2010/main" val="2251042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188785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smtClean="0"/>
              <a:t>SQLDay 2014</a:t>
            </a:r>
            <a:endParaRPr lang="pl-PL" dirty="0" smtClean="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857944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4428568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503758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6758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671488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501624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3454400" y="6400801"/>
            <a:ext cx="5384800" cy="381000"/>
          </a:xfrm>
        </p:spPr>
        <p:txBody>
          <a:bodyPr/>
          <a:lstStyle>
            <a:lvl1pPr>
              <a:defRPr sz="140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827710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413760" y="6684264"/>
            <a:ext cx="5384800" cy="91440"/>
          </a:xfrm>
          <a:prstGeom prst="rect">
            <a:avLst/>
          </a:prstGeom>
        </p:spPr>
        <p:txBody>
          <a:bodyPr vert="horz" lIns="91440" tIns="45720" rIns="91440" bIns="45720" rtlCol="0" anchor="ctr"/>
          <a:lstStyle>
            <a:lvl1pPr algn="ctr">
              <a:defRPr sz="900" b="1">
                <a:solidFill>
                  <a:schemeClr val="bg1"/>
                </a:solidFill>
              </a:defRPr>
            </a:lvl1pPr>
          </a:lstStyle>
          <a:p>
            <a:r>
              <a:rPr lang="en-US" dirty="0" smtClean="0"/>
              <a:t>SQLDay 2014</a:t>
            </a:r>
            <a:endParaRPr lang="en-US" dirty="0"/>
          </a:p>
        </p:txBody>
      </p:sp>
      <p:grpSp>
        <p:nvGrpSpPr>
          <p:cNvPr id="8" name="Group 7"/>
          <p:cNvGrpSpPr/>
          <p:nvPr userDrawn="1"/>
        </p:nvGrpSpPr>
        <p:grpSpPr>
          <a:xfrm>
            <a:off x="-1" y="-3"/>
            <a:ext cx="12192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12" name="Obraz 21"/>
          <p:cNvPicPr/>
          <p:nvPr userDrawn="1"/>
        </p:nvPicPr>
        <p:blipFill>
          <a:blip r:embed="rId14" cstate="print">
            <a:extLst>
              <a:ext uri="{28A0092B-C50C-407E-A947-70E740481C1C}">
                <a14:useLocalDpi xmlns:a14="http://schemas.microsoft.com/office/drawing/2010/main" val="0"/>
              </a:ext>
            </a:extLst>
          </a:blip>
          <a:stretch>
            <a:fillRect/>
          </a:stretch>
        </p:blipFill>
        <p:spPr>
          <a:xfrm>
            <a:off x="102798" y="6448426"/>
            <a:ext cx="410400" cy="409575"/>
          </a:xfrm>
          <a:prstGeom prst="rect">
            <a:avLst/>
          </a:prstGeom>
        </p:spPr>
      </p:pic>
      <p:pic>
        <p:nvPicPr>
          <p:cNvPr id="2050" name="Picture 2" descr="F:\!My Stuff!\PLSSUG\SQLDay Lite 2013\logo_SQLDay_Generic_Transparen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551223" y="6421432"/>
            <a:ext cx="1604434" cy="38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4400" b="1" kern="1200">
          <a:solidFill>
            <a:srgbClr val="1F497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3.jpeg"/><Relationship Id="rId7" Type="http://schemas.openxmlformats.org/officeDocument/2006/relationships/hyperlink" Target="http://msdn.microsoft.com/en-us/library/ms175935.aspx" TargetMode="External"/><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blogs.msdn.com/b/psssql/archive/2009/01/28/hot-it-works-sql-server-superlatch-ing-sub-latches.aspx"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1.w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upload.wikimedia.org/wikipedia/commons/3/3d/Asso,_chiavistello_porta_Magnocavallo.JP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blogs.msdn.com/b/sqlserverstorageengine/archive/2009/01/11/tempdb-monitoring-and-troubleshooting-allocation-bottleneck.aspx" TargetMode="External"/><Relationship Id="rId3" Type="http://schemas.openxmlformats.org/officeDocument/2006/relationships/hyperlink" Target="http://blogs.msdn.com/b/psssql/archive/2009/07/08/q-a-on-latches-in-the-sql-server-engine.aspx" TargetMode="External"/><Relationship Id="rId7" Type="http://schemas.openxmlformats.org/officeDocument/2006/relationships/hyperlink" Target="http://www.youtube.com/watch?v=SvseGMobe2w&amp;feature=youtu.be" TargetMode="External"/><Relationship Id="rId2" Type="http://schemas.openxmlformats.org/officeDocument/2006/relationships/hyperlink" Target="http://blogs.msdn.com/b/psssql/archive/2009/01/28/hot-it-works-sql-server-superlatch-ing-sub-latches.aspx" TargetMode="External"/><Relationship Id="rId1" Type="http://schemas.openxmlformats.org/officeDocument/2006/relationships/slideLayout" Target="../slideLayouts/slideLayout2.xml"/><Relationship Id="rId6" Type="http://schemas.openxmlformats.org/officeDocument/2006/relationships/hyperlink" Target="http://blogs.msdn.com/b/sqlserverstorageengine/archive/2009/01/04/what-is-allocation-bottleneck.aspx" TargetMode="External"/><Relationship Id="rId5" Type="http://schemas.openxmlformats.org/officeDocument/2006/relationships/hyperlink" Target="http://technet.microsoft.com/en-us/library/cc917726.aspx" TargetMode="External"/><Relationship Id="rId4" Type="http://schemas.openxmlformats.org/officeDocument/2006/relationships/hyperlink" Target="http://msdn.microsoft.com/en-us/library/aa337525.asp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8.wmf"/><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33600" y="1371600"/>
            <a:ext cx="7772400" cy="838200"/>
          </a:xfrm>
        </p:spPr>
        <p:txBody>
          <a:bodyPr/>
          <a:lstStyle/>
          <a:p>
            <a:r>
              <a:rPr lang="pl-PL" dirty="0" smtClean="0"/>
              <a:t>NASI SPONSORZY I PARTNERZY</a:t>
            </a:r>
            <a:endParaRPr lang="pl-PL" dirty="0"/>
          </a:p>
        </p:txBody>
      </p:sp>
      <p:pic>
        <p:nvPicPr>
          <p:cNvPr id="3" name="Picture 2" descr="SQLDay 2014 Sponsors copy.png"/>
          <p:cNvPicPr>
            <a:picLocks noChangeAspect="1"/>
          </p:cNvPicPr>
          <p:nvPr/>
        </p:nvPicPr>
        <p:blipFill>
          <a:blip r:embed="rId3" cstate="print"/>
          <a:stretch>
            <a:fillRect/>
          </a:stretch>
        </p:blipFill>
        <p:spPr>
          <a:xfrm>
            <a:off x="2438400" y="2209800"/>
            <a:ext cx="7179732" cy="4038602"/>
          </a:xfrm>
          <a:prstGeom prst="rect">
            <a:avLst/>
          </a:prstGeom>
        </p:spPr>
      </p:pic>
    </p:spTree>
    <p:extLst>
      <p:ext uri="{BB962C8B-B14F-4D97-AF65-F5344CB8AC3E}">
        <p14:creationId xmlns:p14="http://schemas.microsoft.com/office/powerpoint/2010/main" val="4281860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51" y="-112714"/>
            <a:ext cx="10972800" cy="1143000"/>
          </a:xfrm>
        </p:spPr>
        <p:txBody>
          <a:bodyPr/>
          <a:lstStyle/>
          <a:p>
            <a:r>
              <a:rPr lang="en-US" dirty="0" smtClean="0"/>
              <a:t>Latches and Tempdb</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4"/>
          <p:cNvGraphicFramePr>
            <a:graphicFrameLocks/>
          </p:cNvGraphicFramePr>
          <p:nvPr>
            <p:extLst>
              <p:ext uri="{D42A27DB-BD31-4B8C-83A1-F6EECF244321}">
                <p14:modId xmlns:p14="http://schemas.microsoft.com/office/powerpoint/2010/main" val="422609370"/>
              </p:ext>
            </p:extLst>
          </p:nvPr>
        </p:nvGraphicFramePr>
        <p:xfrm>
          <a:off x="437705" y="917350"/>
          <a:ext cx="9753600" cy="5007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loud Callout 7"/>
          <p:cNvSpPr/>
          <p:nvPr/>
        </p:nvSpPr>
        <p:spPr>
          <a:xfrm>
            <a:off x="8627533" y="3421062"/>
            <a:ext cx="3229504" cy="1143000"/>
          </a:xfrm>
          <a:prstGeom prst="cloudCallout">
            <a:avLst>
              <a:gd name="adj1" fmla="val -123997"/>
              <a:gd name="adj2" fmla="val 10538"/>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Center Advisor alerts if 1 file and &gt; 1 CPUs</a:t>
            </a:r>
            <a:endParaRPr lang="en-US" dirty="0"/>
          </a:p>
        </p:txBody>
      </p:sp>
      <p:sp>
        <p:nvSpPr>
          <p:cNvPr id="9" name="Cloud Callout 8"/>
          <p:cNvSpPr/>
          <p:nvPr/>
        </p:nvSpPr>
        <p:spPr>
          <a:xfrm>
            <a:off x="6563001" y="5905501"/>
            <a:ext cx="4335662" cy="685800"/>
          </a:xfrm>
          <a:prstGeom prst="cloudCallout">
            <a:avLst>
              <a:gd name="adj1" fmla="val -54090"/>
              <a:gd name="adj2" fmla="val -5972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You may just need to redesign tempdb usage</a:t>
            </a:r>
            <a:endParaRPr lang="en-US" dirty="0"/>
          </a:p>
        </p:txBody>
      </p:sp>
      <p:sp>
        <p:nvSpPr>
          <p:cNvPr id="10" name="Cloud Callout 9"/>
          <p:cNvSpPr/>
          <p:nvPr/>
        </p:nvSpPr>
        <p:spPr>
          <a:xfrm>
            <a:off x="9190037" y="1945304"/>
            <a:ext cx="3074738" cy="1216467"/>
          </a:xfrm>
          <a:prstGeom prst="cloudCallout">
            <a:avLst>
              <a:gd name="adj1" fmla="val -59562"/>
              <a:gd name="adj2" fmla="val -572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PAGELATCH_XX 2:&lt;n&gt;:&lt;alloc page&gt;</a:t>
            </a:r>
            <a:endParaRPr lang="en-US" dirty="0">
              <a:solidFill>
                <a:schemeClr val="tx1"/>
              </a:solidFill>
            </a:endParaRPr>
          </a:p>
        </p:txBody>
      </p:sp>
      <p:pic>
        <p:nvPicPr>
          <p:cNvPr id="11" name="Picture 10"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1279654" y="66816"/>
            <a:ext cx="693077" cy="816891"/>
          </a:xfrm>
          <a:prstGeom prst="rect">
            <a:avLst/>
          </a:prstGeom>
          <a:noFill/>
        </p:spPr>
      </p:pic>
      <p:sp>
        <p:nvSpPr>
          <p:cNvPr id="7" name="Cloud Callout 6"/>
          <p:cNvSpPr/>
          <p:nvPr/>
        </p:nvSpPr>
        <p:spPr>
          <a:xfrm>
            <a:off x="10168893" y="295274"/>
            <a:ext cx="1459540" cy="1176866"/>
          </a:xfrm>
          <a:prstGeom prst="cloudCallout">
            <a:avLst>
              <a:gd name="adj1" fmla="val -111880"/>
              <a:gd name="adj2" fmla="val 3621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PFS, SGAM, GAM</a:t>
            </a:r>
            <a:endParaRPr lang="en-US" dirty="0">
              <a:solidFill>
                <a:schemeClr val="tx1"/>
              </a:solidFill>
            </a:endParaRPr>
          </a:p>
        </p:txBody>
      </p:sp>
    </p:spTree>
    <p:extLst>
      <p:ext uri="{BB962C8B-B14F-4D97-AF65-F5344CB8AC3E}">
        <p14:creationId xmlns:p14="http://schemas.microsoft.com/office/powerpoint/2010/main" val="142631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graphicEl>
                                              <a:dgm id="{8560EAB6-4012-4170-BDDC-4BD5BFBAFD5F}"/>
                                            </p:graphicEl>
                                          </p:spTgt>
                                        </p:tgtEl>
                                        <p:attrNameLst>
                                          <p:attrName>style.visibility</p:attrName>
                                        </p:attrNameLst>
                                      </p:cBhvr>
                                      <p:to>
                                        <p:strVal val="visible"/>
                                      </p:to>
                                    </p:set>
                                    <p:anim calcmode="lin" valueType="num">
                                      <p:cBhvr additive="base">
                                        <p:cTn id="7" dur="500" fill="hold"/>
                                        <p:tgtEl>
                                          <p:spTgt spid="6">
                                            <p:graphicEl>
                                              <a:dgm id="{8560EAB6-4012-4170-BDDC-4BD5BFBAFD5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8560EAB6-4012-4170-BDDC-4BD5BFBAFD5F}"/>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graphicEl>
                                              <a:dgm id="{19AB7B59-DDFE-451D-B36E-E6A1F865668E}"/>
                                            </p:graphicEl>
                                          </p:spTgt>
                                        </p:tgtEl>
                                        <p:attrNameLst>
                                          <p:attrName>style.visibility</p:attrName>
                                        </p:attrNameLst>
                                      </p:cBhvr>
                                      <p:to>
                                        <p:strVal val="visible"/>
                                      </p:to>
                                    </p:set>
                                    <p:anim calcmode="lin" valueType="num">
                                      <p:cBhvr additive="base">
                                        <p:cTn id="11" dur="500" fill="hold"/>
                                        <p:tgtEl>
                                          <p:spTgt spid="6">
                                            <p:graphicEl>
                                              <a:dgm id="{19AB7B59-DDFE-451D-B36E-E6A1F865668E}"/>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graphicEl>
                                              <a:dgm id="{19AB7B59-DDFE-451D-B36E-E6A1F865668E}"/>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
                                            <p:graphicEl>
                                              <a:dgm id="{663B68A9-7A4F-4EE4-BE7E-E1F51B4B074A}"/>
                                            </p:graphicEl>
                                          </p:spTgt>
                                        </p:tgtEl>
                                        <p:attrNameLst>
                                          <p:attrName>style.visibility</p:attrName>
                                        </p:attrNameLst>
                                      </p:cBhvr>
                                      <p:to>
                                        <p:strVal val="visible"/>
                                      </p:to>
                                    </p:set>
                                    <p:anim calcmode="lin" valueType="num">
                                      <p:cBhvr additive="base">
                                        <p:cTn id="21" dur="500" fill="hold"/>
                                        <p:tgtEl>
                                          <p:spTgt spid="6">
                                            <p:graphicEl>
                                              <a:dgm id="{663B68A9-7A4F-4EE4-BE7E-E1F51B4B074A}"/>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graphicEl>
                                              <a:dgm id="{663B68A9-7A4F-4EE4-BE7E-E1F51B4B074A}"/>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
                                            <p:graphicEl>
                                              <a:dgm id="{0B1B39CF-08A8-4ECE-BEBF-AE02E233444D}"/>
                                            </p:graphicEl>
                                          </p:spTgt>
                                        </p:tgtEl>
                                        <p:attrNameLst>
                                          <p:attrName>style.visibility</p:attrName>
                                        </p:attrNameLst>
                                      </p:cBhvr>
                                      <p:to>
                                        <p:strVal val="visible"/>
                                      </p:to>
                                    </p:set>
                                    <p:anim calcmode="lin" valueType="num">
                                      <p:cBhvr additive="base">
                                        <p:cTn id="32" dur="500" fill="hold"/>
                                        <p:tgtEl>
                                          <p:spTgt spid="6">
                                            <p:graphicEl>
                                              <a:dgm id="{0B1B39CF-08A8-4ECE-BEBF-AE02E233444D}"/>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graphicEl>
                                              <a:dgm id="{0B1B39CF-08A8-4ECE-BEBF-AE02E233444D}"/>
                                            </p:graphic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6">
                                            <p:graphicEl>
                                              <a:dgm id="{CE5D6D70-7A9D-47EF-AF41-0AE63A30D1EF}"/>
                                            </p:graphicEl>
                                          </p:spTgt>
                                        </p:tgtEl>
                                        <p:attrNameLst>
                                          <p:attrName>style.visibility</p:attrName>
                                        </p:attrNameLst>
                                      </p:cBhvr>
                                      <p:to>
                                        <p:strVal val="visible"/>
                                      </p:to>
                                    </p:set>
                                    <p:anim calcmode="lin" valueType="num">
                                      <p:cBhvr additive="base">
                                        <p:cTn id="36" dur="500" fill="hold"/>
                                        <p:tgtEl>
                                          <p:spTgt spid="6">
                                            <p:graphicEl>
                                              <a:dgm id="{CE5D6D70-7A9D-47EF-AF41-0AE63A30D1EF}"/>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
                                            <p:graphicEl>
                                              <a:dgm id="{CE5D6D70-7A9D-47EF-AF41-0AE63A30D1EF}"/>
                                            </p:graphic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
                                            <p:graphicEl>
                                              <a:dgm id="{683C7364-4E8A-4854-8C06-3577B3F29265}"/>
                                            </p:graphicEl>
                                          </p:spTgt>
                                        </p:tgtEl>
                                        <p:attrNameLst>
                                          <p:attrName>style.visibility</p:attrName>
                                        </p:attrNameLst>
                                      </p:cBhvr>
                                      <p:to>
                                        <p:strVal val="visible"/>
                                      </p:to>
                                    </p:set>
                                    <p:anim calcmode="lin" valueType="num">
                                      <p:cBhvr additive="base">
                                        <p:cTn id="46" dur="500" fill="hold"/>
                                        <p:tgtEl>
                                          <p:spTgt spid="6">
                                            <p:graphicEl>
                                              <a:dgm id="{683C7364-4E8A-4854-8C06-3577B3F29265}"/>
                                            </p:graphic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6">
                                            <p:graphicEl>
                                              <a:dgm id="{683C7364-4E8A-4854-8C06-3577B3F29265}"/>
                                            </p:graphic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
                                            <p:graphicEl>
                                              <a:dgm id="{698C33C8-BB3E-4307-B89B-37D12C065610}"/>
                                            </p:graphicEl>
                                          </p:spTgt>
                                        </p:tgtEl>
                                        <p:attrNameLst>
                                          <p:attrName>style.visibility</p:attrName>
                                        </p:attrNameLst>
                                      </p:cBhvr>
                                      <p:to>
                                        <p:strVal val="visible"/>
                                      </p:to>
                                    </p:set>
                                    <p:anim calcmode="lin" valueType="num">
                                      <p:cBhvr additive="base">
                                        <p:cTn id="52" dur="500" fill="hold"/>
                                        <p:tgtEl>
                                          <p:spTgt spid="6">
                                            <p:graphicEl>
                                              <a:dgm id="{698C33C8-BB3E-4307-B89B-37D12C065610}"/>
                                            </p:graphic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
                                            <p:graphicEl>
                                              <a:dgm id="{698C33C8-BB3E-4307-B89B-37D12C065610}"/>
                                            </p:graphicEl>
                                          </p:spTgt>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8" grpId="0" animBg="1"/>
      <p:bldP spid="9" grpId="0" animBg="1"/>
      <p:bldP spid="1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Non-BUF latches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745853540"/>
              </p:ext>
            </p:extLst>
          </p:nvPr>
        </p:nvGraphicFramePr>
        <p:xfrm>
          <a:off x="762000" y="1206968"/>
          <a:ext cx="10637837" cy="4704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9376179" y="4559768"/>
            <a:ext cx="2667000" cy="1752600"/>
          </a:xfrm>
          <a:prstGeom prst="cloudCallout">
            <a:avLst>
              <a:gd name="adj1" fmla="val -45887"/>
              <a:gd name="adj2" fmla="val -4642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They use concurrency but not a latch class</a:t>
            </a:r>
            <a:endParaRPr lang="en-US" dirty="0"/>
          </a:p>
        </p:txBody>
      </p:sp>
      <p:sp>
        <p:nvSpPr>
          <p:cNvPr id="8" name="Cloud Callout 7"/>
          <p:cNvSpPr/>
          <p:nvPr/>
        </p:nvSpPr>
        <p:spPr>
          <a:xfrm>
            <a:off x="304800" y="3784705"/>
            <a:ext cx="1905364" cy="775063"/>
          </a:xfrm>
          <a:prstGeom prst="cloudCallout">
            <a:avLst>
              <a:gd name="adj1" fmla="val 68676"/>
              <a:gd name="adj2" fmla="val 737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162 in SQL 2014</a:t>
            </a:r>
            <a:endParaRPr lang="en-US" dirty="0"/>
          </a:p>
        </p:txBody>
      </p:sp>
    </p:spTree>
    <p:extLst>
      <p:ext uri="{BB962C8B-B14F-4D97-AF65-F5344CB8AC3E}">
        <p14:creationId xmlns:p14="http://schemas.microsoft.com/office/powerpoint/2010/main" val="4108846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0972800" cy="1143000"/>
          </a:xfrm>
        </p:spPr>
        <p:txBody>
          <a:bodyPr/>
          <a:lstStyle/>
          <a:p>
            <a:r>
              <a:rPr lang="en-US" dirty="0" smtClean="0"/>
              <a:t>Here are a few to think about</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384372487"/>
              </p:ext>
            </p:extLst>
          </p:nvPr>
        </p:nvGraphicFramePr>
        <p:xfrm>
          <a:off x="533400" y="997835"/>
          <a:ext cx="11049000" cy="5158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776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066800"/>
            <a:ext cx="8148871" cy="489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3047" y="4038600"/>
            <a:ext cx="2512163" cy="1200329"/>
          </a:xfrm>
          <a:prstGeom prst="rect">
            <a:avLst/>
          </a:prstGeom>
        </p:spPr>
        <p:txBody>
          <a:bodyPr wrap="none">
            <a:spAutoFit/>
          </a:bodyPr>
          <a:lstStyle/>
          <a:p>
            <a:r>
              <a:rPr lang="en-US" sz="3600" dirty="0">
                <a:latin typeface="Segoe UI Light" panose="020B0502040204020203" pitchFamily="34" charset="0"/>
                <a:cs typeface="Segoe UI Light" panose="020B0502040204020203" pitchFamily="34" charset="0"/>
              </a:rPr>
              <a:t>Let’s debug </a:t>
            </a:r>
            <a:endParaRPr lang="en-US" sz="3600" dirty="0" smtClean="0">
              <a:latin typeface="Segoe UI Light" panose="020B0502040204020203" pitchFamily="34" charset="0"/>
              <a:cs typeface="Segoe UI Light" panose="020B0502040204020203" pitchFamily="34" charset="0"/>
            </a:endParaRPr>
          </a:p>
          <a:p>
            <a:r>
              <a:rPr lang="en-US" sz="3600" dirty="0" smtClean="0">
                <a:latin typeface="Segoe UI Light" panose="020B0502040204020203" pitchFamily="34" charset="0"/>
                <a:cs typeface="Segoe UI Light" panose="020B0502040204020203" pitchFamily="34" charset="0"/>
              </a:rPr>
              <a:t>a </a:t>
            </a:r>
            <a:r>
              <a:rPr lang="en-US" sz="3600" dirty="0">
                <a:latin typeface="Segoe UI Light" panose="020B0502040204020203" pitchFamily="34" charset="0"/>
                <a:cs typeface="Segoe UI Light" panose="020B0502040204020203" pitchFamily="34" charset="0"/>
              </a:rPr>
              <a:t>latch</a:t>
            </a:r>
          </a:p>
        </p:txBody>
      </p:sp>
      <p:pic>
        <p:nvPicPr>
          <p:cNvPr id="8" name="Picture 7" descr="C:\Users\bobward\AppData\Local\Microsoft\Windows\Temporary Internet Files\Content.IE5\LEOUNTME\MCj02516810000[1].wmf"/>
          <p:cNvPicPr>
            <a:picLocks noChangeAspect="1" noChangeArrowheads="1"/>
          </p:cNvPicPr>
          <p:nvPr/>
        </p:nvPicPr>
        <p:blipFill>
          <a:blip r:embed="rId4"/>
          <a:srcRect/>
          <a:stretch>
            <a:fillRect/>
          </a:stretch>
        </p:blipFill>
        <p:spPr bwMode="auto">
          <a:xfrm>
            <a:off x="11325963" y="27709"/>
            <a:ext cx="757727" cy="893091"/>
          </a:xfrm>
          <a:prstGeom prst="rect">
            <a:avLst/>
          </a:prstGeom>
          <a:noFill/>
        </p:spPr>
      </p:pic>
    </p:spTree>
    <p:extLst>
      <p:ext uri="{BB962C8B-B14F-4D97-AF65-F5344CB8AC3E}">
        <p14:creationId xmlns:p14="http://schemas.microsoft.com/office/powerpoint/2010/main" val="105859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1143000"/>
          </a:xfrm>
        </p:spPr>
        <p:txBody>
          <a:bodyPr/>
          <a:lstStyle/>
          <a:p>
            <a:r>
              <a:rPr lang="en-US" dirty="0" smtClean="0"/>
              <a:t>Inside the FGCB_ADD_REMOVE latch</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42" name="Flowchart: Magnetic Disk 41"/>
          <p:cNvSpPr/>
          <p:nvPr/>
        </p:nvSpPr>
        <p:spPr>
          <a:xfrm>
            <a:off x="8940800" y="2578100"/>
            <a:ext cx="1231900" cy="11557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mydb.mdf</a:t>
            </a:r>
            <a:endParaRPr lang="en-US" dirty="0"/>
          </a:p>
        </p:txBody>
      </p:sp>
      <p:pic>
        <p:nvPicPr>
          <p:cNvPr id="43" name="Picture 5" descr="C:\Users\bobward\AppData\Local\Microsoft\Windows\Temporary Internet Files\Content.IE5\3Z07IG8J\MCj04420380000[1].wmf"/>
          <p:cNvPicPr>
            <a:picLocks noChangeAspect="1" noChangeArrowheads="1"/>
          </p:cNvPicPr>
          <p:nvPr/>
        </p:nvPicPr>
        <p:blipFill>
          <a:blip r:embed="rId2"/>
          <a:srcRect/>
          <a:stretch>
            <a:fillRect/>
          </a:stretch>
        </p:blipFill>
        <p:spPr bwMode="auto">
          <a:xfrm>
            <a:off x="1828800" y="1102514"/>
            <a:ext cx="976313" cy="1216824"/>
          </a:xfrm>
          <a:prstGeom prst="rect">
            <a:avLst/>
          </a:prstGeom>
          <a:noFill/>
        </p:spPr>
      </p:pic>
      <p:sp>
        <p:nvSpPr>
          <p:cNvPr id="44" name="Rectangle 43"/>
          <p:cNvSpPr/>
          <p:nvPr/>
        </p:nvSpPr>
        <p:spPr>
          <a:xfrm>
            <a:off x="4267200" y="1371600"/>
            <a:ext cx="3505200" cy="4140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5" descr="C:\Users\bobward\AppData\Local\Microsoft\Windows\Temporary Internet Files\Content.IE5\3Z07IG8J\MCj04420380000[1].wmf"/>
          <p:cNvPicPr>
            <a:picLocks noChangeAspect="1" noChangeArrowheads="1"/>
          </p:cNvPicPr>
          <p:nvPr/>
        </p:nvPicPr>
        <p:blipFill>
          <a:blip r:embed="rId2"/>
          <a:srcRect/>
          <a:stretch>
            <a:fillRect/>
          </a:stretch>
        </p:blipFill>
        <p:spPr bwMode="auto">
          <a:xfrm>
            <a:off x="1816100" y="2372514"/>
            <a:ext cx="976313" cy="1216824"/>
          </a:xfrm>
          <a:prstGeom prst="rect">
            <a:avLst/>
          </a:prstGeom>
          <a:noFill/>
        </p:spPr>
      </p:pic>
      <p:pic>
        <p:nvPicPr>
          <p:cNvPr id="46" name="Picture 5" descr="C:\Users\bobward\AppData\Local\Microsoft\Windows\Temporary Internet Files\Content.IE5\3Z07IG8J\MCj04420380000[1].wmf"/>
          <p:cNvPicPr>
            <a:picLocks noChangeAspect="1" noChangeArrowheads="1"/>
          </p:cNvPicPr>
          <p:nvPr/>
        </p:nvPicPr>
        <p:blipFill>
          <a:blip r:embed="rId2"/>
          <a:srcRect/>
          <a:stretch>
            <a:fillRect/>
          </a:stretch>
        </p:blipFill>
        <p:spPr bwMode="auto">
          <a:xfrm>
            <a:off x="1790700" y="3604414"/>
            <a:ext cx="976313" cy="1216824"/>
          </a:xfrm>
          <a:prstGeom prst="rect">
            <a:avLst/>
          </a:prstGeom>
          <a:noFill/>
        </p:spPr>
      </p:pic>
      <p:pic>
        <p:nvPicPr>
          <p:cNvPr id="47" name="Picture 5" descr="C:\Users\bobward\AppData\Local\Microsoft\Windows\Temporary Internet Files\Content.IE5\3Z07IG8J\MCj04420380000[1].wmf"/>
          <p:cNvPicPr>
            <a:picLocks noChangeAspect="1" noChangeArrowheads="1"/>
          </p:cNvPicPr>
          <p:nvPr/>
        </p:nvPicPr>
        <p:blipFill>
          <a:blip r:embed="rId2"/>
          <a:srcRect/>
          <a:stretch>
            <a:fillRect/>
          </a:stretch>
        </p:blipFill>
        <p:spPr bwMode="auto">
          <a:xfrm>
            <a:off x="1778000" y="4861714"/>
            <a:ext cx="976313" cy="1216824"/>
          </a:xfrm>
          <a:prstGeom prst="rect">
            <a:avLst/>
          </a:prstGeom>
          <a:noFill/>
        </p:spPr>
      </p:pic>
      <p:cxnSp>
        <p:nvCxnSpPr>
          <p:cNvPr id="48" name="Straight Arrow Connector 47"/>
          <p:cNvCxnSpPr>
            <a:stCxn id="58" idx="3"/>
            <a:endCxn id="42" idx="2"/>
          </p:cNvCxnSpPr>
          <p:nvPr/>
        </p:nvCxnSpPr>
        <p:spPr>
          <a:xfrm flipV="1">
            <a:off x="7480300" y="3155950"/>
            <a:ext cx="1460500" cy="13335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810500" y="3263900"/>
            <a:ext cx="1295400" cy="369332"/>
          </a:xfrm>
          <a:prstGeom prst="rect">
            <a:avLst/>
          </a:prstGeom>
          <a:noFill/>
        </p:spPr>
        <p:txBody>
          <a:bodyPr wrap="square" rtlCol="0">
            <a:spAutoFit/>
          </a:bodyPr>
          <a:lstStyle/>
          <a:p>
            <a:r>
              <a:rPr lang="en-US" dirty="0" smtClean="0"/>
              <a:t>Autogrow</a:t>
            </a:r>
            <a:endParaRPr lang="en-US" dirty="0"/>
          </a:p>
        </p:txBody>
      </p:sp>
      <p:cxnSp>
        <p:nvCxnSpPr>
          <p:cNvPr id="50" name="Straight Arrow Connector 49"/>
          <p:cNvCxnSpPr>
            <a:stCxn id="43" idx="3"/>
            <a:endCxn id="59" idx="1"/>
          </p:cNvCxnSpPr>
          <p:nvPr/>
        </p:nvCxnSpPr>
        <p:spPr>
          <a:xfrm>
            <a:off x="2805113" y="1710926"/>
            <a:ext cx="1855787" cy="2829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45" idx="3"/>
            <a:endCxn id="60" idx="1"/>
          </p:cNvCxnSpPr>
          <p:nvPr/>
        </p:nvCxnSpPr>
        <p:spPr>
          <a:xfrm>
            <a:off x="2792413" y="2980926"/>
            <a:ext cx="1906587" cy="670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Straight Arrow Connector 51"/>
          <p:cNvCxnSpPr>
            <a:stCxn id="46" idx="3"/>
            <a:endCxn id="62" idx="1"/>
          </p:cNvCxnSpPr>
          <p:nvPr/>
        </p:nvCxnSpPr>
        <p:spPr>
          <a:xfrm flipV="1">
            <a:off x="2767013" y="4038600"/>
            <a:ext cx="1931987" cy="1742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47" idx="3"/>
            <a:endCxn id="63" idx="1"/>
          </p:cNvCxnSpPr>
          <p:nvPr/>
        </p:nvCxnSpPr>
        <p:spPr>
          <a:xfrm flipV="1">
            <a:off x="2754313" y="5092700"/>
            <a:ext cx="1957387" cy="3774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3086100" y="1308100"/>
            <a:ext cx="844462" cy="369332"/>
          </a:xfrm>
          <a:prstGeom prst="rect">
            <a:avLst/>
          </a:prstGeom>
          <a:noFill/>
        </p:spPr>
        <p:txBody>
          <a:bodyPr wrap="none" rtlCol="0">
            <a:spAutoFit/>
          </a:bodyPr>
          <a:lstStyle/>
          <a:p>
            <a:r>
              <a:rPr lang="en-US" dirty="0" smtClean="0"/>
              <a:t>INSERT</a:t>
            </a:r>
            <a:endParaRPr lang="en-US" dirty="0"/>
          </a:p>
        </p:txBody>
      </p:sp>
      <p:sp>
        <p:nvSpPr>
          <p:cNvPr id="55" name="TextBox 54"/>
          <p:cNvSpPr txBox="1"/>
          <p:nvPr/>
        </p:nvSpPr>
        <p:spPr>
          <a:xfrm>
            <a:off x="3022600" y="2578100"/>
            <a:ext cx="844462" cy="369332"/>
          </a:xfrm>
          <a:prstGeom prst="rect">
            <a:avLst/>
          </a:prstGeom>
          <a:noFill/>
        </p:spPr>
        <p:txBody>
          <a:bodyPr wrap="none" rtlCol="0">
            <a:spAutoFit/>
          </a:bodyPr>
          <a:lstStyle/>
          <a:p>
            <a:r>
              <a:rPr lang="en-US" dirty="0" smtClean="0"/>
              <a:t>INSERT</a:t>
            </a:r>
            <a:endParaRPr lang="en-US" dirty="0"/>
          </a:p>
        </p:txBody>
      </p:sp>
      <p:sp>
        <p:nvSpPr>
          <p:cNvPr id="56" name="TextBox 55"/>
          <p:cNvSpPr txBox="1"/>
          <p:nvPr/>
        </p:nvSpPr>
        <p:spPr>
          <a:xfrm>
            <a:off x="3009900" y="3746500"/>
            <a:ext cx="844462" cy="369332"/>
          </a:xfrm>
          <a:prstGeom prst="rect">
            <a:avLst/>
          </a:prstGeom>
          <a:noFill/>
        </p:spPr>
        <p:txBody>
          <a:bodyPr wrap="none" rtlCol="0">
            <a:spAutoFit/>
          </a:bodyPr>
          <a:lstStyle/>
          <a:p>
            <a:r>
              <a:rPr lang="en-US" dirty="0" smtClean="0"/>
              <a:t>INSERT</a:t>
            </a:r>
            <a:endParaRPr lang="en-US" dirty="0"/>
          </a:p>
        </p:txBody>
      </p:sp>
      <p:sp>
        <p:nvSpPr>
          <p:cNvPr id="57" name="TextBox 56"/>
          <p:cNvSpPr txBox="1"/>
          <p:nvPr/>
        </p:nvSpPr>
        <p:spPr>
          <a:xfrm>
            <a:off x="3060700" y="4914900"/>
            <a:ext cx="844462" cy="369332"/>
          </a:xfrm>
          <a:prstGeom prst="rect">
            <a:avLst/>
          </a:prstGeom>
          <a:noFill/>
        </p:spPr>
        <p:txBody>
          <a:bodyPr wrap="none" rtlCol="0">
            <a:spAutoFit/>
          </a:bodyPr>
          <a:lstStyle/>
          <a:p>
            <a:r>
              <a:rPr lang="en-US" dirty="0" smtClean="0"/>
              <a:t>INSERT</a:t>
            </a:r>
            <a:endParaRPr lang="en-US" dirty="0"/>
          </a:p>
        </p:txBody>
      </p:sp>
      <p:sp>
        <p:nvSpPr>
          <p:cNvPr id="58" name="Flowchart: Predefined Process 57"/>
          <p:cNvSpPr/>
          <p:nvPr/>
        </p:nvSpPr>
        <p:spPr>
          <a:xfrm>
            <a:off x="6375400" y="2984500"/>
            <a:ext cx="1104900" cy="609600"/>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FGCB</a:t>
            </a:r>
            <a:endParaRPr lang="en-US" dirty="0">
              <a:solidFill>
                <a:schemeClr val="tx1"/>
              </a:solidFill>
            </a:endParaRPr>
          </a:p>
        </p:txBody>
      </p:sp>
      <p:sp>
        <p:nvSpPr>
          <p:cNvPr id="59" name="Flowchart: Document 58"/>
          <p:cNvSpPr/>
          <p:nvPr/>
        </p:nvSpPr>
        <p:spPr>
          <a:xfrm>
            <a:off x="4660900" y="1676400"/>
            <a:ext cx="762000" cy="635000"/>
          </a:xfrm>
          <a:prstGeom prst="flowChartDocumen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Need space</a:t>
            </a:r>
            <a:endParaRPr lang="en-US" dirty="0">
              <a:solidFill>
                <a:schemeClr val="tx1"/>
              </a:solidFill>
            </a:endParaRPr>
          </a:p>
        </p:txBody>
      </p:sp>
      <p:sp>
        <p:nvSpPr>
          <p:cNvPr id="60" name="Flowchart: Document 59"/>
          <p:cNvSpPr/>
          <p:nvPr/>
        </p:nvSpPr>
        <p:spPr>
          <a:xfrm>
            <a:off x="4699000" y="2730500"/>
            <a:ext cx="762000" cy="635000"/>
          </a:xfrm>
          <a:prstGeom prst="flowChartDocumen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Need space</a:t>
            </a:r>
            <a:endParaRPr lang="en-US" dirty="0">
              <a:solidFill>
                <a:schemeClr val="tx1"/>
              </a:solidFill>
            </a:endParaRPr>
          </a:p>
        </p:txBody>
      </p:sp>
      <p:sp>
        <p:nvSpPr>
          <p:cNvPr id="61" name="TextBox 60"/>
          <p:cNvSpPr txBox="1"/>
          <p:nvPr/>
        </p:nvSpPr>
        <p:spPr>
          <a:xfrm>
            <a:off x="5023612" y="966724"/>
            <a:ext cx="1883721" cy="369332"/>
          </a:xfrm>
          <a:prstGeom prst="rect">
            <a:avLst/>
          </a:prstGeom>
          <a:noFill/>
        </p:spPr>
        <p:txBody>
          <a:bodyPr wrap="none" rtlCol="0">
            <a:spAutoFit/>
          </a:bodyPr>
          <a:lstStyle/>
          <a:p>
            <a:r>
              <a:rPr lang="en-US" dirty="0" smtClean="0"/>
              <a:t>SQL Server Engine</a:t>
            </a:r>
            <a:endParaRPr lang="en-US" dirty="0"/>
          </a:p>
        </p:txBody>
      </p:sp>
      <p:sp>
        <p:nvSpPr>
          <p:cNvPr id="62" name="Flowchart: Document 61"/>
          <p:cNvSpPr/>
          <p:nvPr/>
        </p:nvSpPr>
        <p:spPr>
          <a:xfrm>
            <a:off x="4699000" y="3721100"/>
            <a:ext cx="762000" cy="635000"/>
          </a:xfrm>
          <a:prstGeom prst="flowChartDocumen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Need space</a:t>
            </a:r>
            <a:endParaRPr lang="en-US" dirty="0">
              <a:solidFill>
                <a:schemeClr val="tx1"/>
              </a:solidFill>
            </a:endParaRPr>
          </a:p>
        </p:txBody>
      </p:sp>
      <p:sp>
        <p:nvSpPr>
          <p:cNvPr id="63" name="Flowchart: Document 62"/>
          <p:cNvSpPr/>
          <p:nvPr/>
        </p:nvSpPr>
        <p:spPr>
          <a:xfrm>
            <a:off x="4711700" y="4775200"/>
            <a:ext cx="762000" cy="635000"/>
          </a:xfrm>
          <a:prstGeom prst="flowChartDocumen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Need space</a:t>
            </a:r>
            <a:endParaRPr lang="en-US" dirty="0">
              <a:solidFill>
                <a:schemeClr val="tx1"/>
              </a:solidFill>
            </a:endParaRPr>
          </a:p>
        </p:txBody>
      </p:sp>
      <p:cxnSp>
        <p:nvCxnSpPr>
          <p:cNvPr id="64" name="Straight Arrow Connector 63"/>
          <p:cNvCxnSpPr>
            <a:stCxn id="59" idx="3"/>
            <a:endCxn id="58" idx="0"/>
          </p:cNvCxnSpPr>
          <p:nvPr/>
        </p:nvCxnSpPr>
        <p:spPr>
          <a:xfrm>
            <a:off x="5422900" y="1993900"/>
            <a:ext cx="1504950" cy="990600"/>
          </a:xfrm>
          <a:prstGeom prst="straightConnector1">
            <a:avLst/>
          </a:prstGeom>
          <a:ln>
            <a:solidFill>
              <a:srgbClr val="00B050"/>
            </a:solidFill>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60" idx="3"/>
            <a:endCxn id="58" idx="1"/>
          </p:cNvCxnSpPr>
          <p:nvPr/>
        </p:nvCxnSpPr>
        <p:spPr>
          <a:xfrm>
            <a:off x="5461000" y="3048000"/>
            <a:ext cx="914400" cy="2413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a:stCxn id="62" idx="3"/>
            <a:endCxn id="58" idx="2"/>
          </p:cNvCxnSpPr>
          <p:nvPr/>
        </p:nvCxnSpPr>
        <p:spPr>
          <a:xfrm flipV="1">
            <a:off x="5461000" y="3594100"/>
            <a:ext cx="1466850" cy="444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7" name="Straight Arrow Connector 66"/>
          <p:cNvCxnSpPr>
            <a:stCxn id="63" idx="3"/>
            <a:endCxn id="58" idx="2"/>
          </p:cNvCxnSpPr>
          <p:nvPr/>
        </p:nvCxnSpPr>
        <p:spPr>
          <a:xfrm flipV="1">
            <a:off x="5473700" y="3594100"/>
            <a:ext cx="1454150" cy="149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Cloud Callout 67"/>
          <p:cNvSpPr/>
          <p:nvPr/>
        </p:nvSpPr>
        <p:spPr>
          <a:xfrm>
            <a:off x="6014155" y="1327854"/>
            <a:ext cx="4158545" cy="794197"/>
          </a:xfrm>
          <a:prstGeom prst="cloudCallout">
            <a:avLst>
              <a:gd name="adj1" fmla="val -50784"/>
              <a:gd name="adj2" fmla="val 7462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a:t>
            </a:r>
            <a:r>
              <a:rPr lang="en-US" sz="1600" dirty="0" smtClean="0">
                <a:solidFill>
                  <a:schemeClr val="tx1"/>
                </a:solidFill>
              </a:rPr>
              <a:t>I need to grow” LATCH_EX: </a:t>
            </a:r>
            <a:r>
              <a:rPr lang="en-US" sz="1600" b="1" dirty="0" smtClean="0">
                <a:solidFill>
                  <a:schemeClr val="tx1"/>
                </a:solidFill>
              </a:rPr>
              <a:t>FGCB_ADD_REMOVE</a:t>
            </a:r>
            <a:r>
              <a:rPr lang="en-US" sz="1600" dirty="0" smtClean="0">
                <a:solidFill>
                  <a:schemeClr val="tx1"/>
                </a:solidFill>
              </a:rPr>
              <a:t> </a:t>
            </a:r>
            <a:endParaRPr lang="en-US" sz="1600" dirty="0">
              <a:solidFill>
                <a:schemeClr val="tx1"/>
              </a:solidFill>
            </a:endParaRPr>
          </a:p>
        </p:txBody>
      </p:sp>
      <p:sp>
        <p:nvSpPr>
          <p:cNvPr id="69" name="Cloud Callout 68"/>
          <p:cNvSpPr/>
          <p:nvPr/>
        </p:nvSpPr>
        <p:spPr>
          <a:xfrm>
            <a:off x="5412014" y="5156750"/>
            <a:ext cx="3416010" cy="928363"/>
          </a:xfrm>
          <a:prstGeom prst="cloudCallout">
            <a:avLst>
              <a:gd name="adj1" fmla="val -37838"/>
              <a:gd name="adj2" fmla="val -7537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solidFill>
                  <a:schemeClr val="tx1"/>
                </a:solidFill>
              </a:rPr>
              <a:t>LATCH_SH: </a:t>
            </a:r>
            <a:r>
              <a:rPr lang="en-US" sz="1600" b="1" dirty="0" smtClean="0">
                <a:solidFill>
                  <a:schemeClr val="tx1"/>
                </a:solidFill>
              </a:rPr>
              <a:t>FGCB_ADD_REMOVE </a:t>
            </a:r>
            <a:endParaRPr lang="en-US" sz="1600" b="1" dirty="0">
              <a:solidFill>
                <a:schemeClr val="tx1"/>
              </a:solidFill>
            </a:endParaRPr>
          </a:p>
        </p:txBody>
      </p:sp>
      <p:pic>
        <p:nvPicPr>
          <p:cNvPr id="70" name="Picture 7" descr="http://www.ricesigns.com/real_pictures/slow_signs.jpg"/>
          <p:cNvPicPr>
            <a:picLocks noChangeAspect="1" noChangeArrowheads="1"/>
          </p:cNvPicPr>
          <p:nvPr/>
        </p:nvPicPr>
        <p:blipFill>
          <a:blip r:embed="rId3"/>
          <a:srcRect/>
          <a:stretch>
            <a:fillRect/>
          </a:stretch>
        </p:blipFill>
        <p:spPr bwMode="auto">
          <a:xfrm>
            <a:off x="7954387" y="3674364"/>
            <a:ext cx="883739" cy="842314"/>
          </a:xfrm>
          <a:prstGeom prst="rect">
            <a:avLst/>
          </a:prstGeom>
          <a:noFill/>
        </p:spPr>
      </p:pic>
      <p:pic>
        <p:nvPicPr>
          <p:cNvPr id="71" name="Picture 2" descr="C:\Users\bobward\AppData\Local\Microsoft\Windows\Temporary Internet Files\Content.IE5\X6BPCP90\MCj04238360000[1].wmf"/>
          <p:cNvPicPr>
            <a:picLocks noChangeAspect="1" noChangeArrowheads="1"/>
          </p:cNvPicPr>
          <p:nvPr/>
        </p:nvPicPr>
        <p:blipFill>
          <a:blip r:embed="rId4"/>
          <a:srcRect/>
          <a:stretch>
            <a:fillRect/>
          </a:stretch>
        </p:blipFill>
        <p:spPr bwMode="auto">
          <a:xfrm>
            <a:off x="1681050" y="2322190"/>
            <a:ext cx="1239121" cy="1218807"/>
          </a:xfrm>
          <a:prstGeom prst="rect">
            <a:avLst/>
          </a:prstGeom>
          <a:noFill/>
        </p:spPr>
      </p:pic>
      <p:pic>
        <p:nvPicPr>
          <p:cNvPr id="72" name="Picture 2" descr="C:\Users\bobward\AppData\Local\Microsoft\Windows\Temporary Internet Files\Content.IE5\X6BPCP90\MCj04238360000[1].wmf"/>
          <p:cNvPicPr>
            <a:picLocks noChangeAspect="1" noChangeArrowheads="1"/>
          </p:cNvPicPr>
          <p:nvPr/>
        </p:nvPicPr>
        <p:blipFill>
          <a:blip r:embed="rId4"/>
          <a:srcRect/>
          <a:stretch>
            <a:fillRect/>
          </a:stretch>
        </p:blipFill>
        <p:spPr bwMode="auto">
          <a:xfrm>
            <a:off x="1627388" y="3607931"/>
            <a:ext cx="1239121" cy="1218807"/>
          </a:xfrm>
          <a:prstGeom prst="rect">
            <a:avLst/>
          </a:prstGeom>
          <a:noFill/>
        </p:spPr>
      </p:pic>
      <p:pic>
        <p:nvPicPr>
          <p:cNvPr id="73" name="Picture 2" descr="C:\Users\bobward\AppData\Local\Microsoft\Windows\Temporary Internet Files\Content.IE5\X6BPCP90\MCj04238360000[1].wmf"/>
          <p:cNvPicPr>
            <a:picLocks noChangeAspect="1" noChangeArrowheads="1"/>
          </p:cNvPicPr>
          <p:nvPr/>
        </p:nvPicPr>
        <p:blipFill>
          <a:blip r:embed="rId4"/>
          <a:srcRect/>
          <a:stretch>
            <a:fillRect/>
          </a:stretch>
        </p:blipFill>
        <p:spPr bwMode="auto">
          <a:xfrm>
            <a:off x="1614510" y="4857181"/>
            <a:ext cx="1239121" cy="1218807"/>
          </a:xfrm>
          <a:prstGeom prst="rect">
            <a:avLst/>
          </a:prstGeom>
          <a:noFill/>
        </p:spPr>
      </p:pic>
      <p:pic>
        <p:nvPicPr>
          <p:cNvPr id="74" name="Picture 3" descr="C:\Users\bobward\AppData\Local\Microsoft\Windows\Temporary Internet Files\Content.IE5\M20ZLM5X\MCj04298170000[1].wmf"/>
          <p:cNvPicPr>
            <a:picLocks noChangeAspect="1" noChangeArrowheads="1"/>
          </p:cNvPicPr>
          <p:nvPr/>
        </p:nvPicPr>
        <p:blipFill>
          <a:blip r:embed="rId5"/>
          <a:srcRect/>
          <a:stretch>
            <a:fillRect/>
          </a:stretch>
        </p:blipFill>
        <p:spPr bwMode="auto">
          <a:xfrm>
            <a:off x="5582920" y="3512218"/>
            <a:ext cx="1220788" cy="1288382"/>
          </a:xfrm>
          <a:prstGeom prst="rect">
            <a:avLst/>
          </a:prstGeom>
          <a:noFill/>
        </p:spPr>
      </p:pic>
      <p:pic>
        <p:nvPicPr>
          <p:cNvPr id="75" name="Picture 74"/>
          <p:cNvPicPr>
            <a:picLocks noChangeAspect="1" noChangeArrowheads="1"/>
          </p:cNvPicPr>
          <p:nvPr/>
        </p:nvPicPr>
        <p:blipFill>
          <a:blip r:embed="rId6"/>
          <a:srcRect/>
          <a:stretch>
            <a:fillRect/>
          </a:stretch>
        </p:blipFill>
        <p:spPr bwMode="auto">
          <a:xfrm>
            <a:off x="7588955" y="2279878"/>
            <a:ext cx="1230489" cy="840046"/>
          </a:xfrm>
          <a:prstGeom prst="rect">
            <a:avLst/>
          </a:prstGeom>
          <a:noFill/>
          <a:ln w="9525">
            <a:noFill/>
            <a:miter lim="800000"/>
            <a:headEnd/>
            <a:tailEnd/>
          </a:ln>
        </p:spPr>
      </p:pic>
      <p:sp>
        <p:nvSpPr>
          <p:cNvPr id="76" name="Cloud Callout 75"/>
          <p:cNvSpPr/>
          <p:nvPr/>
        </p:nvSpPr>
        <p:spPr>
          <a:xfrm>
            <a:off x="9088120" y="4129585"/>
            <a:ext cx="2880559" cy="2180210"/>
          </a:xfrm>
          <a:prstGeom prst="cloudCallout">
            <a:avLst>
              <a:gd name="adj1" fmla="val -31606"/>
              <a:gd name="adj2" fmla="val -5704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rPr>
              <a:t>Moral of the story</a:t>
            </a:r>
            <a:r>
              <a:rPr lang="en-US" dirty="0" smtClean="0">
                <a:solidFill>
                  <a:schemeClr val="tx1"/>
                </a:solidFill>
              </a:rPr>
              <a:t>: Use </a:t>
            </a:r>
            <a:r>
              <a:rPr lang="en-US" dirty="0" smtClean="0">
                <a:solidFill>
                  <a:schemeClr val="tx1"/>
                </a:solidFill>
                <a:hlinkClick r:id="rId7"/>
              </a:rPr>
              <a:t>instant file initialization</a:t>
            </a:r>
            <a:r>
              <a:rPr lang="en-US" dirty="0" smtClean="0">
                <a:solidFill>
                  <a:schemeClr val="tx1"/>
                </a:solidFill>
              </a:rPr>
              <a:t> but…it doesn’t work for the tlog</a:t>
            </a:r>
            <a:endParaRPr lang="en-US" dirty="0">
              <a:solidFill>
                <a:schemeClr val="tx1"/>
              </a:solidFill>
            </a:endParaRPr>
          </a:p>
        </p:txBody>
      </p:sp>
      <p:pic>
        <p:nvPicPr>
          <p:cNvPr id="77" name="Picture 9" descr="C:\Users\bobward\AppData\Local\Microsoft\Windows\Temporary Internet Files\Content.IE5\GYLANPIL\MCj04244520000[1].wmf"/>
          <p:cNvPicPr>
            <a:picLocks noChangeAspect="1" noChangeArrowheads="1"/>
          </p:cNvPicPr>
          <p:nvPr/>
        </p:nvPicPr>
        <p:blipFill>
          <a:blip r:embed="rId8"/>
          <a:srcRect/>
          <a:stretch>
            <a:fillRect/>
          </a:stretch>
        </p:blipFill>
        <p:spPr bwMode="auto">
          <a:xfrm>
            <a:off x="1346200" y="796615"/>
            <a:ext cx="1865376" cy="1523016"/>
          </a:xfrm>
          <a:prstGeom prst="rect">
            <a:avLst/>
          </a:prstGeom>
          <a:noFill/>
        </p:spPr>
      </p:pic>
    </p:spTree>
    <p:extLst>
      <p:ext uri="{BB962C8B-B14F-4D97-AF65-F5344CB8AC3E}">
        <p14:creationId xmlns:p14="http://schemas.microsoft.com/office/powerpoint/2010/main" val="12117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par>
                                <p:cTn id="11" presetID="3"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blinds(horizontal)">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linds(horizontal)">
                                      <p:cBhvr>
                                        <p:cTn id="23" dur="500"/>
                                        <p:tgtEl>
                                          <p:spTgt spid="6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blinds(horizontal)">
                                      <p:cBhvr>
                                        <p:cTn id="26" dur="500"/>
                                        <p:tgtEl>
                                          <p:spTgt spid="6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blinds(horizontal)">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linds(horizontal)">
                                      <p:cBhvr>
                                        <p:cTn id="42" dur="500"/>
                                        <p:tgtEl>
                                          <p:spTgt spid="70"/>
                                        </p:tgtEl>
                                      </p:cBhvr>
                                    </p:animEffect>
                                  </p:child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linds(horizontal)">
                                      <p:cBhvr>
                                        <p:cTn id="46" dur="500"/>
                                        <p:tgtEl>
                                          <p:spTgt spid="75"/>
                                        </p:tgtEl>
                                      </p:cBhvr>
                                    </p:animEffect>
                                  </p:childTnLst>
                                </p:cTn>
                              </p:par>
                            </p:childTnLst>
                          </p:cTn>
                        </p:par>
                        <p:par>
                          <p:cTn id="47" fill="hold">
                            <p:stCondLst>
                              <p:cond delay="1000"/>
                            </p:stCondLst>
                            <p:childTnLst>
                              <p:par>
                                <p:cTn id="48" presetID="6" presetClass="emph" presetSubtype="0" fill="hold" grpId="0" nodeType="afterEffect">
                                  <p:stCondLst>
                                    <p:cond delay="0"/>
                                  </p:stCondLst>
                                  <p:childTnLst>
                                    <p:animScale>
                                      <p:cBhvr>
                                        <p:cTn id="49" dur="1000" fill="hold"/>
                                        <p:tgtEl>
                                          <p:spTgt spid="42"/>
                                        </p:tgtEl>
                                      </p:cBhvr>
                                      <p:by x="150000" y="150000"/>
                                    </p:animScale>
                                  </p:childTnLst>
                                </p:cTn>
                              </p:par>
                            </p:childTnLst>
                          </p:cTn>
                        </p:par>
                        <p:par>
                          <p:cTn id="50" fill="hold">
                            <p:stCondLst>
                              <p:cond delay="2000"/>
                            </p:stCondLst>
                            <p:childTnLst>
                              <p:par>
                                <p:cTn id="51" presetID="3" presetClass="entr" presetSubtype="1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blinds(horizontal)">
                                      <p:cBhvr>
                                        <p:cTn id="53" dur="500"/>
                                        <p:tgtEl>
                                          <p:spTgt spid="7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linds(horizontal)">
                                      <p:cBhvr>
                                        <p:cTn id="58" dur="500"/>
                                        <p:tgtEl>
                                          <p:spTgt spid="4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blinds(horizontal)">
                                      <p:cBhvr>
                                        <p:cTn id="61" dur="500"/>
                                        <p:tgtEl>
                                          <p:spTgt spid="55"/>
                                        </p:tgtEl>
                                      </p:cBhvr>
                                    </p:animEffect>
                                  </p:childTnLst>
                                </p:cTn>
                              </p:par>
                              <p:par>
                                <p:cTn id="62" presetID="3" presetClass="entr" presetSubtype="1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blinds(horizontal)">
                                      <p:cBhvr>
                                        <p:cTn id="70" dur="500"/>
                                        <p:tgtEl>
                                          <p:spTgt spid="56"/>
                                        </p:tgtEl>
                                      </p:cBhvr>
                                    </p:animEffect>
                                  </p:childTnLst>
                                </p:cTn>
                              </p:par>
                              <p:par>
                                <p:cTn id="71" presetID="3" presetClass="entr" presetSubtype="1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par>
                                <p:cTn id="74" presetID="3" presetClass="entr" presetSubtype="10" fill="hold"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blinds(horizontal)">
                                      <p:cBhvr>
                                        <p:cTn id="76" dur="500"/>
                                        <p:tgtEl>
                                          <p:spTgt spid="4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linds(horizontal)">
                                      <p:cBhvr>
                                        <p:cTn id="79" dur="500"/>
                                        <p:tgtEl>
                                          <p:spTgt spid="57"/>
                                        </p:tgtEl>
                                      </p:cBhvr>
                                    </p:animEffect>
                                  </p:childTnLst>
                                </p:cTn>
                              </p:par>
                              <p:par>
                                <p:cTn id="80" presetID="3" presetClass="entr" presetSubtype="1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blinds(horizontal)">
                                      <p:cBhvr>
                                        <p:cTn id="87" dur="500"/>
                                        <p:tgtEl>
                                          <p:spTgt spid="6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linds(horizontal)">
                                      <p:cBhvr>
                                        <p:cTn id="90" dur="500"/>
                                        <p:tgtEl>
                                          <p:spTgt spid="6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blinds(horizontal)">
                                      <p:cBhvr>
                                        <p:cTn id="93" dur="500"/>
                                        <p:tgtEl>
                                          <p:spTgt spid="6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linds(horizontal)">
                                      <p:cBhvr>
                                        <p:cTn id="98" dur="500"/>
                                        <p:tgtEl>
                                          <p:spTgt spid="65"/>
                                        </p:tgtEl>
                                      </p:cBhvr>
                                    </p:animEffect>
                                  </p:childTnLst>
                                </p:cTn>
                              </p:par>
                              <p:par>
                                <p:cTn id="99" presetID="3" presetClass="entr" presetSubtype="1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blinds(horizontal)">
                                      <p:cBhvr>
                                        <p:cTn id="101" dur="500"/>
                                        <p:tgtEl>
                                          <p:spTgt spid="66"/>
                                        </p:tgtEl>
                                      </p:cBhvr>
                                    </p:animEffect>
                                  </p:childTnLst>
                                </p:cTn>
                              </p:par>
                              <p:par>
                                <p:cTn id="102" presetID="3" presetClass="entr" presetSubtype="10" fill="hold"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blinds(horizontal)">
                                      <p:cBhvr>
                                        <p:cTn id="104" dur="500"/>
                                        <p:tgtEl>
                                          <p:spTgt spid="6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blinds(horizontal)">
                                      <p:cBhvr>
                                        <p:cTn id="107" dur="500"/>
                                        <p:tgtEl>
                                          <p:spTgt spid="69"/>
                                        </p:tgtEl>
                                      </p:cBhvr>
                                    </p:animEffect>
                                  </p:childTnLst>
                                </p:cTn>
                              </p:par>
                            </p:childTnLst>
                          </p:cTn>
                        </p:par>
                        <p:par>
                          <p:cTn id="108" fill="hold">
                            <p:stCondLst>
                              <p:cond delay="500"/>
                            </p:stCondLst>
                            <p:childTnLst>
                              <p:par>
                                <p:cTn id="109" presetID="3" presetClass="entr" presetSubtype="10" fill="hold" nodeType="after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blinds(horizontal)">
                                      <p:cBhvr>
                                        <p:cTn id="111" dur="500"/>
                                        <p:tgtEl>
                                          <p:spTgt spid="74"/>
                                        </p:tgtEl>
                                      </p:cBhvr>
                                    </p:animEffect>
                                  </p:childTnLst>
                                </p:cTn>
                              </p:par>
                            </p:childTnLst>
                          </p:cTn>
                        </p:par>
                        <p:par>
                          <p:cTn id="112" fill="hold">
                            <p:stCondLst>
                              <p:cond delay="1000"/>
                            </p:stCondLst>
                            <p:childTnLst>
                              <p:par>
                                <p:cTn id="113" presetID="3" presetClass="entr" presetSubtype="10" fill="hold" nodeType="after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blinds(horizontal)">
                                      <p:cBhvr>
                                        <p:cTn id="115" dur="500"/>
                                        <p:tgtEl>
                                          <p:spTgt spid="71"/>
                                        </p:tgtEl>
                                      </p:cBhvr>
                                    </p:animEffect>
                                  </p:childTnLst>
                                </p:cTn>
                              </p:par>
                            </p:childTnLst>
                          </p:cTn>
                        </p:par>
                        <p:par>
                          <p:cTn id="116" fill="hold">
                            <p:stCondLst>
                              <p:cond delay="1500"/>
                            </p:stCondLst>
                            <p:childTnLst>
                              <p:par>
                                <p:cTn id="117" presetID="3" presetClass="entr" presetSubtype="10" fill="hold" nodeType="after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par>
                          <p:cTn id="120" fill="hold">
                            <p:stCondLst>
                              <p:cond delay="2000"/>
                            </p:stCondLst>
                            <p:childTnLst>
                              <p:par>
                                <p:cTn id="121" presetID="3" presetClass="entr" presetSubtype="10" fill="hold" nodeType="afterEffect">
                                  <p:stCondLst>
                                    <p:cond delay="0"/>
                                  </p:stCondLst>
                                  <p:childTnLst>
                                    <p:set>
                                      <p:cBhvr>
                                        <p:cTn id="122" dur="1" fill="hold">
                                          <p:stCondLst>
                                            <p:cond delay="0"/>
                                          </p:stCondLst>
                                        </p:cTn>
                                        <p:tgtEl>
                                          <p:spTgt spid="73"/>
                                        </p:tgtEl>
                                        <p:attrNameLst>
                                          <p:attrName>style.visibility</p:attrName>
                                        </p:attrNameLst>
                                      </p:cBhvr>
                                      <p:to>
                                        <p:strVal val="visible"/>
                                      </p:to>
                                    </p:set>
                                    <p:animEffect transition="in" filter="blinds(horizontal)">
                                      <p:cBhvr>
                                        <p:cTn id="123" dur="500"/>
                                        <p:tgtEl>
                                          <p:spTgt spid="73"/>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76"/>
                                        </p:tgtEl>
                                        <p:attrNameLst>
                                          <p:attrName>style.visibility</p:attrName>
                                        </p:attrNameLst>
                                      </p:cBhvr>
                                      <p:to>
                                        <p:strVal val="visible"/>
                                      </p:to>
                                    </p:set>
                                    <p:animEffect transition="in" filter="blinds(horizontal)">
                                      <p:cBhvr>
                                        <p:cTn id="12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p:bldP spid="54" grpId="0"/>
      <p:bldP spid="55" grpId="0"/>
      <p:bldP spid="56" grpId="0"/>
      <p:bldP spid="57" grpId="0"/>
      <p:bldP spid="58" grpId="0" animBg="1"/>
      <p:bldP spid="59" grpId="0" animBg="1"/>
      <p:bldP spid="60" grpId="0" animBg="1"/>
      <p:bldP spid="62" grpId="0" animBg="1"/>
      <p:bldP spid="63" grpId="0" animBg="1"/>
      <p:bldP spid="68" grpId="0" animBg="1"/>
      <p:bldP spid="69" grpId="0" animBg="1"/>
      <p:bldP spid="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SuperLatches</a:t>
            </a:r>
            <a:endParaRPr lang="pl-PL"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677400" y="152400"/>
            <a:ext cx="2347979" cy="1535896"/>
          </a:xfrm>
        </p:spPr>
      </p:pic>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819400"/>
            <a:ext cx="4076700" cy="2971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873951"/>
            <a:ext cx="6096000" cy="4124325"/>
          </a:xfrm>
          <a:prstGeom prst="rect">
            <a:avLst/>
          </a:prstGeom>
        </p:spPr>
      </p:pic>
      <p:sp>
        <p:nvSpPr>
          <p:cNvPr id="7" name="TextBox 6"/>
          <p:cNvSpPr txBox="1"/>
          <p:nvPr/>
        </p:nvSpPr>
        <p:spPr>
          <a:xfrm>
            <a:off x="4718633" y="898013"/>
            <a:ext cx="4515788" cy="523220"/>
          </a:xfrm>
          <a:prstGeom prst="rect">
            <a:avLst/>
          </a:prstGeom>
          <a:noFill/>
        </p:spPr>
        <p:txBody>
          <a:bodyPr wrap="none" rtlCol="0">
            <a:spAutoFit/>
          </a:bodyPr>
          <a:lstStyle/>
          <a:p>
            <a:r>
              <a:rPr lang="en-US" sz="2800" dirty="0" smtClean="0"/>
              <a:t>See the Robert Dorr blog </a:t>
            </a:r>
            <a:r>
              <a:rPr lang="en-US" sz="2800" dirty="0" smtClean="0">
                <a:hlinkClick r:id="rId6"/>
              </a:rPr>
              <a:t>post</a:t>
            </a:r>
            <a:endParaRPr lang="en-US" sz="2800" dirty="0"/>
          </a:p>
        </p:txBody>
      </p:sp>
      <p:sp>
        <p:nvSpPr>
          <p:cNvPr id="8" name="Cloud Callout 7"/>
          <p:cNvSpPr/>
          <p:nvPr/>
        </p:nvSpPr>
        <p:spPr>
          <a:xfrm>
            <a:off x="381000" y="1219200"/>
            <a:ext cx="4038600" cy="1143000"/>
          </a:xfrm>
          <a:prstGeom prst="cloudCallout">
            <a:avLst>
              <a:gd name="adj1" fmla="val 22836"/>
              <a:gd name="adj2" fmla="val 64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latch_promoted </a:t>
            </a:r>
            <a:r>
              <a:rPr lang="en-US" dirty="0" smtClean="0"/>
              <a:t> XEvent</a:t>
            </a:r>
          </a:p>
          <a:p>
            <a:pPr algn="ctr"/>
            <a:r>
              <a:rPr lang="en-US" dirty="0" smtClean="0"/>
              <a:t>and sys.dm_os_sublatches</a:t>
            </a:r>
            <a:endParaRPr lang="en-US" dirty="0"/>
          </a:p>
        </p:txBody>
      </p:sp>
    </p:spTree>
    <p:extLst>
      <p:ext uri="{BB962C8B-B14F-4D97-AF65-F5344CB8AC3E}">
        <p14:creationId xmlns:p14="http://schemas.microsoft.com/office/powerpoint/2010/main" val="116645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 Timeouts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254743339"/>
              </p:ext>
            </p:extLst>
          </p:nvPr>
        </p:nvGraphicFramePr>
        <p:xfrm>
          <a:off x="317033" y="1143000"/>
          <a:ext cx="10637837"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8508581" y="652069"/>
            <a:ext cx="2544823" cy="499533"/>
          </a:xfrm>
          <a:prstGeom prst="cloudCallout">
            <a:avLst>
              <a:gd name="adj1" fmla="val -109801"/>
              <a:gd name="adj2" fmla="val 77455"/>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5 minutes</a:t>
            </a:r>
            <a:endParaRPr lang="en-US" dirty="0"/>
          </a:p>
        </p:txBody>
      </p:sp>
      <p:sp>
        <p:nvSpPr>
          <p:cNvPr id="8" name="Cloud Callout 7"/>
          <p:cNvSpPr/>
          <p:nvPr/>
        </p:nvSpPr>
        <p:spPr>
          <a:xfrm>
            <a:off x="6477000" y="4608711"/>
            <a:ext cx="3303993" cy="550334"/>
          </a:xfrm>
          <a:prstGeom prst="cloudCallout">
            <a:avLst>
              <a:gd name="adj1" fmla="val -126847"/>
              <a:gd name="adj2" fmla="val 3770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your fault</a:t>
            </a:r>
            <a:endParaRPr lang="en-US" dirty="0"/>
          </a:p>
        </p:txBody>
      </p:sp>
      <p:sp>
        <p:nvSpPr>
          <p:cNvPr id="9" name="Cloud Callout 8"/>
          <p:cNvSpPr/>
          <p:nvPr/>
        </p:nvSpPr>
        <p:spPr>
          <a:xfrm>
            <a:off x="7068671" y="5466087"/>
            <a:ext cx="3303993" cy="684551"/>
          </a:xfrm>
          <a:prstGeom prst="cloudCallout">
            <a:avLst>
              <a:gd name="adj1" fmla="val -88618"/>
              <a:gd name="adj2" fmla="val -3264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owner=waiter but not I/O</a:t>
            </a:r>
            <a:endParaRPr lang="en-US" dirty="0"/>
          </a:p>
        </p:txBody>
      </p:sp>
      <p:sp>
        <p:nvSpPr>
          <p:cNvPr id="10" name="Left Brace 9"/>
          <p:cNvSpPr/>
          <p:nvPr/>
        </p:nvSpPr>
        <p:spPr>
          <a:xfrm>
            <a:off x="600668" y="1881947"/>
            <a:ext cx="438392" cy="57626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dirty="0"/>
          </a:p>
        </p:txBody>
      </p:sp>
      <p:sp>
        <p:nvSpPr>
          <p:cNvPr id="11" name="Cloud Callout 10"/>
          <p:cNvSpPr/>
          <p:nvPr/>
        </p:nvSpPr>
        <p:spPr>
          <a:xfrm>
            <a:off x="9376957" y="2111077"/>
            <a:ext cx="2797114" cy="1053570"/>
          </a:xfrm>
          <a:prstGeom prst="cloudCallout">
            <a:avLst>
              <a:gd name="adj1" fmla="val -83830"/>
              <a:gd name="adj2" fmla="val 58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code such as rollback</a:t>
            </a:r>
            <a:endParaRPr lang="en-US" dirty="0"/>
          </a:p>
        </p:txBody>
      </p:sp>
      <p:sp>
        <p:nvSpPr>
          <p:cNvPr id="12" name="Cloud Callout 11"/>
          <p:cNvSpPr/>
          <p:nvPr/>
        </p:nvSpPr>
        <p:spPr>
          <a:xfrm>
            <a:off x="7983071" y="3579512"/>
            <a:ext cx="3846640" cy="677334"/>
          </a:xfrm>
          <a:prstGeom prst="cloudCallout">
            <a:avLst>
              <a:gd name="adj1" fmla="val -108089"/>
              <a:gd name="adj2" fmla="val -525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dirty="0" smtClean="0"/>
              <a:t>ini but includes what we need</a:t>
            </a:r>
            <a:endParaRPr lang="en-US" dirty="0"/>
          </a:p>
        </p:txBody>
      </p:sp>
      <p:pic>
        <p:nvPicPr>
          <p:cNvPr id="13" name="Picture 12"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1460728" y="83698"/>
            <a:ext cx="646879" cy="762440"/>
          </a:xfrm>
          <a:prstGeom prst="rect">
            <a:avLst/>
          </a:prstGeom>
          <a:noFill/>
        </p:spPr>
      </p:pic>
    </p:spTree>
    <p:extLst>
      <p:ext uri="{BB962C8B-B14F-4D97-AF65-F5344CB8AC3E}">
        <p14:creationId xmlns:p14="http://schemas.microsoft.com/office/powerpoint/2010/main" val="115711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graphicEl>
                                              <a:dgm id="{0B3E041A-550E-4529-8081-66431B9A4EE4}"/>
                                            </p:graphicEl>
                                          </p:spTgt>
                                        </p:tgtEl>
                                        <p:attrNameLst>
                                          <p:attrName>style.visibility</p:attrName>
                                        </p:attrNameLst>
                                      </p:cBhvr>
                                      <p:to>
                                        <p:strVal val="visible"/>
                                      </p:to>
                                    </p:set>
                                    <p:anim calcmode="lin" valueType="num">
                                      <p:cBhvr additive="base">
                                        <p:cTn id="7" dur="500" fill="hold"/>
                                        <p:tgtEl>
                                          <p:spTgt spid="6">
                                            <p:graphicEl>
                                              <a:dgm id="{0B3E041A-550E-4529-8081-66431B9A4EE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0B3E041A-550E-4529-8081-66431B9A4EE4}"/>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graphicEl>
                                              <a:dgm id="{24E8A95A-180F-435D-AA65-363135B80E06}"/>
                                            </p:graphicEl>
                                          </p:spTgt>
                                        </p:tgtEl>
                                        <p:attrNameLst>
                                          <p:attrName>style.visibility</p:attrName>
                                        </p:attrNameLst>
                                      </p:cBhvr>
                                      <p:to>
                                        <p:strVal val="visible"/>
                                      </p:to>
                                    </p:set>
                                    <p:anim calcmode="lin" valueType="num">
                                      <p:cBhvr additive="base">
                                        <p:cTn id="11" dur="500" fill="hold"/>
                                        <p:tgtEl>
                                          <p:spTgt spid="6">
                                            <p:graphicEl>
                                              <a:dgm id="{24E8A95A-180F-435D-AA65-363135B80E06}"/>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graphicEl>
                                              <a:dgm id="{24E8A95A-180F-435D-AA65-363135B80E06}"/>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graphicEl>
                                              <a:dgm id="{F460B51D-2F0E-45F7-B65A-E967BB734EC1}"/>
                                            </p:graphicEl>
                                          </p:spTgt>
                                        </p:tgtEl>
                                        <p:attrNameLst>
                                          <p:attrName>style.visibility</p:attrName>
                                        </p:attrNameLst>
                                      </p:cBhvr>
                                      <p:to>
                                        <p:strVal val="visible"/>
                                      </p:to>
                                    </p:set>
                                    <p:anim calcmode="lin" valueType="num">
                                      <p:cBhvr additive="base">
                                        <p:cTn id="29" dur="500" fill="hold"/>
                                        <p:tgtEl>
                                          <p:spTgt spid="6">
                                            <p:graphicEl>
                                              <a:dgm id="{F460B51D-2F0E-45F7-B65A-E967BB734EC1}"/>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graphicEl>
                                              <a:dgm id="{F460B51D-2F0E-45F7-B65A-E967BB734EC1}"/>
                                            </p:graphic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graphicEl>
                                              <a:dgm id="{10E2D1FF-8211-4662-9A79-27BAA29E6C8D}"/>
                                            </p:graphicEl>
                                          </p:spTgt>
                                        </p:tgtEl>
                                        <p:attrNameLst>
                                          <p:attrName>style.visibility</p:attrName>
                                        </p:attrNameLst>
                                      </p:cBhvr>
                                      <p:to>
                                        <p:strVal val="visible"/>
                                      </p:to>
                                    </p:set>
                                    <p:anim calcmode="lin" valueType="num">
                                      <p:cBhvr additive="base">
                                        <p:cTn id="33" dur="500" fill="hold"/>
                                        <p:tgtEl>
                                          <p:spTgt spid="6">
                                            <p:graphicEl>
                                              <a:dgm id="{10E2D1FF-8211-4662-9A79-27BAA29E6C8D}"/>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graphicEl>
                                              <a:dgm id="{10E2D1FF-8211-4662-9A79-27BAA29E6C8D}"/>
                                            </p:graphicEl>
                                          </p:spTgt>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graphicEl>
                                              <a:dgm id="{91F113B5-D715-414A-80CC-1A3E95AC56A7}"/>
                                            </p:graphicEl>
                                          </p:spTgt>
                                        </p:tgtEl>
                                        <p:attrNameLst>
                                          <p:attrName>style.visibility</p:attrName>
                                        </p:attrNameLst>
                                      </p:cBhvr>
                                      <p:to>
                                        <p:strVal val="visible"/>
                                      </p:to>
                                    </p:set>
                                    <p:anim calcmode="lin" valueType="num">
                                      <p:cBhvr additive="base">
                                        <p:cTn id="43" dur="500" fill="hold"/>
                                        <p:tgtEl>
                                          <p:spTgt spid="6">
                                            <p:graphicEl>
                                              <a:dgm id="{91F113B5-D715-414A-80CC-1A3E95AC56A7}"/>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graphicEl>
                                              <a:dgm id="{91F113B5-D715-414A-80CC-1A3E95AC56A7}"/>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
                                            <p:graphicEl>
                                              <a:dgm id="{5C1BEBEC-256A-4179-A0DC-C87D7C55EFBA}"/>
                                            </p:graphicEl>
                                          </p:spTgt>
                                        </p:tgtEl>
                                        <p:attrNameLst>
                                          <p:attrName>style.visibility</p:attrName>
                                        </p:attrNameLst>
                                      </p:cBhvr>
                                      <p:to>
                                        <p:strVal val="visible"/>
                                      </p:to>
                                    </p:set>
                                    <p:anim calcmode="lin" valueType="num">
                                      <p:cBhvr additive="base">
                                        <p:cTn id="47" dur="500" fill="hold"/>
                                        <p:tgtEl>
                                          <p:spTgt spid="6">
                                            <p:graphicEl>
                                              <a:dgm id="{5C1BEBEC-256A-4179-A0DC-C87D7C55EFBA}"/>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graphicEl>
                                              <a:dgm id="{5C1BEBEC-256A-4179-A0DC-C87D7C55EFBA}"/>
                                            </p:graphicEl>
                                          </p:spTgt>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latch causing you a problem?</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866922955"/>
              </p:ext>
            </p:extLst>
          </p:nvPr>
        </p:nvGraphicFramePr>
        <p:xfrm>
          <a:off x="317033" y="1417638"/>
          <a:ext cx="11171237" cy="497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loud Callout 6"/>
          <p:cNvSpPr/>
          <p:nvPr/>
        </p:nvSpPr>
        <p:spPr>
          <a:xfrm>
            <a:off x="7221071" y="1285047"/>
            <a:ext cx="4554117" cy="897466"/>
          </a:xfrm>
          <a:prstGeom prst="cloudCallout">
            <a:avLst>
              <a:gd name="adj1" fmla="val -78022"/>
              <a:gd name="adj2" fmla="val 1437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What is the avg disk transfer rate?</a:t>
            </a:r>
            <a:endParaRPr lang="en-US" dirty="0">
              <a:solidFill>
                <a:schemeClr val="tx1"/>
              </a:solidFill>
            </a:endParaRPr>
          </a:p>
        </p:txBody>
      </p:sp>
      <p:sp>
        <p:nvSpPr>
          <p:cNvPr id="8" name="Cloud Callout 7"/>
          <p:cNvSpPr/>
          <p:nvPr/>
        </p:nvSpPr>
        <p:spPr>
          <a:xfrm>
            <a:off x="6382871" y="2504247"/>
            <a:ext cx="5791200" cy="1066800"/>
          </a:xfrm>
          <a:prstGeom prst="cloudCallout">
            <a:avLst>
              <a:gd name="adj1" fmla="val -66418"/>
              <a:gd name="adj2" fmla="val 4693"/>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Check sys.dm_db_index_operational_stats for BUF latch wait stats per index</a:t>
            </a:r>
            <a:endParaRPr lang="en-US" dirty="0">
              <a:solidFill>
                <a:schemeClr val="tx1"/>
              </a:solidFill>
            </a:endParaRPr>
          </a:p>
        </p:txBody>
      </p:sp>
    </p:spTree>
    <p:extLst>
      <p:ext uri="{BB962C8B-B14F-4D97-AF65-F5344CB8AC3E}">
        <p14:creationId xmlns:p14="http://schemas.microsoft.com/office/powerpoint/2010/main" val="8617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6BBDEDB6-403A-4822-B887-0407DB46BB9D}"/>
                                            </p:graphicEl>
                                          </p:spTgt>
                                        </p:tgtEl>
                                        <p:attrNameLst>
                                          <p:attrName>style.visibility</p:attrName>
                                        </p:attrNameLst>
                                      </p:cBhvr>
                                      <p:to>
                                        <p:strVal val="visible"/>
                                      </p:to>
                                    </p:set>
                                    <p:animEffect transition="in" filter="fade">
                                      <p:cBhvr>
                                        <p:cTn id="7" dur="1000"/>
                                        <p:tgtEl>
                                          <p:spTgt spid="6">
                                            <p:graphicEl>
                                              <a:dgm id="{6BBDEDB6-403A-4822-B887-0407DB46BB9D}"/>
                                            </p:graphicEl>
                                          </p:spTgt>
                                        </p:tgtEl>
                                      </p:cBhvr>
                                    </p:animEffect>
                                    <p:anim calcmode="lin" valueType="num">
                                      <p:cBhvr>
                                        <p:cTn id="8" dur="1000" fill="hold"/>
                                        <p:tgtEl>
                                          <p:spTgt spid="6">
                                            <p:graphicEl>
                                              <a:dgm id="{6BBDEDB6-403A-4822-B887-0407DB46BB9D}"/>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6BBDEDB6-403A-4822-B887-0407DB46BB9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3E53E86B-C015-4614-A8F3-3F4E4094C71F}"/>
                                            </p:graphicEl>
                                          </p:spTgt>
                                        </p:tgtEl>
                                        <p:attrNameLst>
                                          <p:attrName>style.visibility</p:attrName>
                                        </p:attrNameLst>
                                      </p:cBhvr>
                                      <p:to>
                                        <p:strVal val="visible"/>
                                      </p:to>
                                    </p:set>
                                    <p:animEffect transition="in" filter="fade">
                                      <p:cBhvr>
                                        <p:cTn id="12" dur="1000"/>
                                        <p:tgtEl>
                                          <p:spTgt spid="6">
                                            <p:graphicEl>
                                              <a:dgm id="{3E53E86B-C015-4614-A8F3-3F4E4094C71F}"/>
                                            </p:graphicEl>
                                          </p:spTgt>
                                        </p:tgtEl>
                                      </p:cBhvr>
                                    </p:animEffect>
                                    <p:anim calcmode="lin" valueType="num">
                                      <p:cBhvr>
                                        <p:cTn id="13" dur="1000" fill="hold"/>
                                        <p:tgtEl>
                                          <p:spTgt spid="6">
                                            <p:graphicEl>
                                              <a:dgm id="{3E53E86B-C015-4614-A8F3-3F4E4094C71F}"/>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3E53E86B-C015-4614-A8F3-3F4E4094C7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graphicEl>
                                              <a:dgm id="{AACBB68B-C143-42EC-B267-9B50F291A3F6}"/>
                                            </p:graphicEl>
                                          </p:spTgt>
                                        </p:tgtEl>
                                        <p:attrNameLst>
                                          <p:attrName>style.visibility</p:attrName>
                                        </p:attrNameLst>
                                      </p:cBhvr>
                                      <p:to>
                                        <p:strVal val="visible"/>
                                      </p:to>
                                    </p:set>
                                    <p:animEffect transition="in" filter="fade">
                                      <p:cBhvr>
                                        <p:cTn id="23" dur="1000"/>
                                        <p:tgtEl>
                                          <p:spTgt spid="6">
                                            <p:graphicEl>
                                              <a:dgm id="{AACBB68B-C143-42EC-B267-9B50F291A3F6}"/>
                                            </p:graphicEl>
                                          </p:spTgt>
                                        </p:tgtEl>
                                      </p:cBhvr>
                                    </p:animEffect>
                                    <p:anim calcmode="lin" valueType="num">
                                      <p:cBhvr>
                                        <p:cTn id="24" dur="1000" fill="hold"/>
                                        <p:tgtEl>
                                          <p:spTgt spid="6">
                                            <p:graphicEl>
                                              <a:dgm id="{AACBB68B-C143-42EC-B267-9B50F291A3F6}"/>
                                            </p:graphicEl>
                                          </p:spTgt>
                                        </p:tgtEl>
                                        <p:attrNameLst>
                                          <p:attrName>ppt_x</p:attrName>
                                        </p:attrNameLst>
                                      </p:cBhvr>
                                      <p:tavLst>
                                        <p:tav tm="0">
                                          <p:val>
                                            <p:strVal val="#ppt_x"/>
                                          </p:val>
                                        </p:tav>
                                        <p:tav tm="100000">
                                          <p:val>
                                            <p:strVal val="#ppt_x"/>
                                          </p:val>
                                        </p:tav>
                                      </p:tavLst>
                                    </p:anim>
                                    <p:anim calcmode="lin" valueType="num">
                                      <p:cBhvr>
                                        <p:cTn id="25" dur="1000" fill="hold"/>
                                        <p:tgtEl>
                                          <p:spTgt spid="6">
                                            <p:graphicEl>
                                              <a:dgm id="{AACBB68B-C143-42EC-B267-9B50F291A3F6}"/>
                                            </p:graphic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graphicEl>
                                              <a:dgm id="{82B8B2B3-3361-4180-BEB5-13EEB6D0C0FB}"/>
                                            </p:graphicEl>
                                          </p:spTgt>
                                        </p:tgtEl>
                                        <p:attrNameLst>
                                          <p:attrName>style.visibility</p:attrName>
                                        </p:attrNameLst>
                                      </p:cBhvr>
                                      <p:to>
                                        <p:strVal val="visible"/>
                                      </p:to>
                                    </p:set>
                                    <p:animEffect transition="in" filter="fade">
                                      <p:cBhvr>
                                        <p:cTn id="28" dur="1000"/>
                                        <p:tgtEl>
                                          <p:spTgt spid="6">
                                            <p:graphicEl>
                                              <a:dgm id="{82B8B2B3-3361-4180-BEB5-13EEB6D0C0FB}"/>
                                            </p:graphicEl>
                                          </p:spTgt>
                                        </p:tgtEl>
                                      </p:cBhvr>
                                    </p:animEffect>
                                    <p:anim calcmode="lin" valueType="num">
                                      <p:cBhvr>
                                        <p:cTn id="29" dur="1000" fill="hold"/>
                                        <p:tgtEl>
                                          <p:spTgt spid="6">
                                            <p:graphicEl>
                                              <a:dgm id="{82B8B2B3-3361-4180-BEB5-13EEB6D0C0FB}"/>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82B8B2B3-3361-4180-BEB5-13EEB6D0C0FB}"/>
                                            </p:graphic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graphicEl>
                                              <a:dgm id="{553E63B5-18C8-4501-A240-C0F159EF349B}"/>
                                            </p:graphicEl>
                                          </p:spTgt>
                                        </p:tgtEl>
                                        <p:attrNameLst>
                                          <p:attrName>style.visibility</p:attrName>
                                        </p:attrNameLst>
                                      </p:cBhvr>
                                      <p:to>
                                        <p:strVal val="visible"/>
                                      </p:to>
                                    </p:set>
                                    <p:animEffect transition="in" filter="fade">
                                      <p:cBhvr>
                                        <p:cTn id="39" dur="1000"/>
                                        <p:tgtEl>
                                          <p:spTgt spid="6">
                                            <p:graphicEl>
                                              <a:dgm id="{553E63B5-18C8-4501-A240-C0F159EF349B}"/>
                                            </p:graphicEl>
                                          </p:spTgt>
                                        </p:tgtEl>
                                      </p:cBhvr>
                                    </p:animEffect>
                                    <p:anim calcmode="lin" valueType="num">
                                      <p:cBhvr>
                                        <p:cTn id="40" dur="1000" fill="hold"/>
                                        <p:tgtEl>
                                          <p:spTgt spid="6">
                                            <p:graphicEl>
                                              <a:dgm id="{553E63B5-18C8-4501-A240-C0F159EF349B}"/>
                                            </p:graphicEl>
                                          </p:spTgt>
                                        </p:tgtEl>
                                        <p:attrNameLst>
                                          <p:attrName>ppt_x</p:attrName>
                                        </p:attrNameLst>
                                      </p:cBhvr>
                                      <p:tavLst>
                                        <p:tav tm="0">
                                          <p:val>
                                            <p:strVal val="#ppt_x"/>
                                          </p:val>
                                        </p:tav>
                                        <p:tav tm="100000">
                                          <p:val>
                                            <p:strVal val="#ppt_x"/>
                                          </p:val>
                                        </p:tav>
                                      </p:tavLst>
                                    </p:anim>
                                    <p:anim calcmode="lin" valueType="num">
                                      <p:cBhvr>
                                        <p:cTn id="41" dur="1000" fill="hold"/>
                                        <p:tgtEl>
                                          <p:spTgt spid="6">
                                            <p:graphicEl>
                                              <a:dgm id="{553E63B5-18C8-4501-A240-C0F159EF349B}"/>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graphicEl>
                                              <a:dgm id="{9089F33E-D820-4A97-B1CD-24BE7F9CEECD}"/>
                                            </p:graphicEl>
                                          </p:spTgt>
                                        </p:tgtEl>
                                        <p:attrNameLst>
                                          <p:attrName>style.visibility</p:attrName>
                                        </p:attrNameLst>
                                      </p:cBhvr>
                                      <p:to>
                                        <p:strVal val="visible"/>
                                      </p:to>
                                    </p:set>
                                    <p:animEffect transition="in" filter="fade">
                                      <p:cBhvr>
                                        <p:cTn id="44" dur="1000"/>
                                        <p:tgtEl>
                                          <p:spTgt spid="6">
                                            <p:graphicEl>
                                              <a:dgm id="{9089F33E-D820-4A97-B1CD-24BE7F9CEECD}"/>
                                            </p:graphicEl>
                                          </p:spTgt>
                                        </p:tgtEl>
                                      </p:cBhvr>
                                    </p:animEffect>
                                    <p:anim calcmode="lin" valueType="num">
                                      <p:cBhvr>
                                        <p:cTn id="45" dur="1000" fill="hold"/>
                                        <p:tgtEl>
                                          <p:spTgt spid="6">
                                            <p:graphicEl>
                                              <a:dgm id="{9089F33E-D820-4A97-B1CD-24BE7F9CEECD}"/>
                                            </p:graphicEl>
                                          </p:spTgt>
                                        </p:tgtEl>
                                        <p:attrNameLst>
                                          <p:attrName>ppt_x</p:attrName>
                                        </p:attrNameLst>
                                      </p:cBhvr>
                                      <p:tavLst>
                                        <p:tav tm="0">
                                          <p:val>
                                            <p:strVal val="#ppt_x"/>
                                          </p:val>
                                        </p:tav>
                                        <p:tav tm="100000">
                                          <p:val>
                                            <p:strVal val="#ppt_x"/>
                                          </p:val>
                                        </p:tav>
                                      </p:tavLst>
                                    </p:anim>
                                    <p:anim calcmode="lin" valueType="num">
                                      <p:cBhvr>
                                        <p:cTn id="46" dur="1000" fill="hold"/>
                                        <p:tgtEl>
                                          <p:spTgt spid="6">
                                            <p:graphicEl>
                                              <a:dgm id="{9089F33E-D820-4A97-B1CD-24BE7F9CEECD}"/>
                                            </p:graphic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graphicEl>
                                              <a:dgm id="{BD383C64-7EEF-4CE8-B0EC-EDCF038BAF45}"/>
                                            </p:graphicEl>
                                          </p:spTgt>
                                        </p:tgtEl>
                                        <p:attrNameLst>
                                          <p:attrName>style.visibility</p:attrName>
                                        </p:attrNameLst>
                                      </p:cBhvr>
                                      <p:to>
                                        <p:strVal val="visible"/>
                                      </p:to>
                                    </p:set>
                                    <p:animEffect transition="in" filter="fade">
                                      <p:cBhvr>
                                        <p:cTn id="51" dur="1000"/>
                                        <p:tgtEl>
                                          <p:spTgt spid="6">
                                            <p:graphicEl>
                                              <a:dgm id="{BD383C64-7EEF-4CE8-B0EC-EDCF038BAF45}"/>
                                            </p:graphicEl>
                                          </p:spTgt>
                                        </p:tgtEl>
                                      </p:cBhvr>
                                    </p:animEffect>
                                    <p:anim calcmode="lin" valueType="num">
                                      <p:cBhvr>
                                        <p:cTn id="52" dur="1000" fill="hold"/>
                                        <p:tgtEl>
                                          <p:spTgt spid="6">
                                            <p:graphicEl>
                                              <a:dgm id="{BD383C64-7EEF-4CE8-B0EC-EDCF038BAF45}"/>
                                            </p:graphicEl>
                                          </p:spTgt>
                                        </p:tgtEl>
                                        <p:attrNameLst>
                                          <p:attrName>ppt_x</p:attrName>
                                        </p:attrNameLst>
                                      </p:cBhvr>
                                      <p:tavLst>
                                        <p:tav tm="0">
                                          <p:val>
                                            <p:strVal val="#ppt_x"/>
                                          </p:val>
                                        </p:tav>
                                        <p:tav tm="100000">
                                          <p:val>
                                            <p:strVal val="#ppt_x"/>
                                          </p:val>
                                        </p:tav>
                                      </p:tavLst>
                                    </p:anim>
                                    <p:anim calcmode="lin" valueType="num">
                                      <p:cBhvr>
                                        <p:cTn id="53" dur="1000" fill="hold"/>
                                        <p:tgtEl>
                                          <p:spTgt spid="6">
                                            <p:graphicEl>
                                              <a:dgm id="{BD383C64-7EEF-4CE8-B0EC-EDCF038BAF45}"/>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graphicEl>
                                              <a:dgm id="{920CEE5A-804E-496F-B63F-AA9BCC754551}"/>
                                            </p:graphicEl>
                                          </p:spTgt>
                                        </p:tgtEl>
                                        <p:attrNameLst>
                                          <p:attrName>style.visibility</p:attrName>
                                        </p:attrNameLst>
                                      </p:cBhvr>
                                      <p:to>
                                        <p:strVal val="visible"/>
                                      </p:to>
                                    </p:set>
                                    <p:animEffect transition="in" filter="fade">
                                      <p:cBhvr>
                                        <p:cTn id="56" dur="1000"/>
                                        <p:tgtEl>
                                          <p:spTgt spid="6">
                                            <p:graphicEl>
                                              <a:dgm id="{920CEE5A-804E-496F-B63F-AA9BCC754551}"/>
                                            </p:graphicEl>
                                          </p:spTgt>
                                        </p:tgtEl>
                                      </p:cBhvr>
                                    </p:animEffect>
                                    <p:anim calcmode="lin" valueType="num">
                                      <p:cBhvr>
                                        <p:cTn id="57" dur="1000" fill="hold"/>
                                        <p:tgtEl>
                                          <p:spTgt spid="6">
                                            <p:graphicEl>
                                              <a:dgm id="{920CEE5A-804E-496F-B63F-AA9BCC754551}"/>
                                            </p:graphicEl>
                                          </p:spTgt>
                                        </p:tgtEl>
                                        <p:attrNameLst>
                                          <p:attrName>ppt_x</p:attrName>
                                        </p:attrNameLst>
                                      </p:cBhvr>
                                      <p:tavLst>
                                        <p:tav tm="0">
                                          <p:val>
                                            <p:strVal val="#ppt_x"/>
                                          </p:val>
                                        </p:tav>
                                        <p:tav tm="100000">
                                          <p:val>
                                            <p:strVal val="#ppt_x"/>
                                          </p:val>
                                        </p:tav>
                                      </p:tavLst>
                                    </p:anim>
                                    <p:anim calcmode="lin" valueType="num">
                                      <p:cBhvr>
                                        <p:cTn id="58" dur="1000" fill="hold"/>
                                        <p:tgtEl>
                                          <p:spTgt spid="6">
                                            <p:graphicEl>
                                              <a:dgm id="{920CEE5A-804E-496F-B63F-AA9BCC75455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944"/>
            <a:ext cx="10972800" cy="1143000"/>
          </a:xfrm>
        </p:spPr>
        <p:txBody>
          <a:bodyPr/>
          <a:lstStyle/>
          <a:p>
            <a:r>
              <a:rPr lang="en-US" dirty="0" smtClean="0"/>
              <a:t>BONUS: What is a spinlock?</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313768631"/>
              </p:ext>
            </p:extLst>
          </p:nvPr>
        </p:nvGraphicFramePr>
        <p:xfrm>
          <a:off x="471584" y="1024779"/>
          <a:ext cx="11247437" cy="530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loud Callout 6"/>
          <p:cNvSpPr/>
          <p:nvPr/>
        </p:nvSpPr>
        <p:spPr>
          <a:xfrm>
            <a:off x="6571215" y="4544017"/>
            <a:ext cx="5686550" cy="674096"/>
          </a:xfrm>
          <a:prstGeom prst="cloudCallout">
            <a:avLst>
              <a:gd name="adj1" fmla="val -62540"/>
              <a:gd name="adj2" fmla="val 1266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It’s a tight loop but we “backoff” after a while</a:t>
            </a:r>
            <a:endParaRPr lang="en-US" dirty="0">
              <a:solidFill>
                <a:schemeClr val="tx1"/>
              </a:solidFill>
            </a:endParaRPr>
          </a:p>
        </p:txBody>
      </p:sp>
      <p:pic>
        <p:nvPicPr>
          <p:cNvPr id="8" name="Picture 2" descr="C:\Users\bobward\AppData\Local\Microsoft\Windows\Temporary Internet Files\Content.IE5\90OEHNQR\MC900320748[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06000" y="35859"/>
            <a:ext cx="2041829" cy="1701800"/>
          </a:xfrm>
          <a:prstGeom prst="rect">
            <a:avLst/>
          </a:prstGeom>
          <a:noFill/>
          <a:extLst>
            <a:ext uri="{909E8E84-426E-40DD-AFC4-6F175D3DCCD1}">
              <a14:hiddenFill xmlns:a14="http://schemas.microsoft.com/office/drawing/2010/main">
                <a:solidFill>
                  <a:srgbClr val="FFFFFF"/>
                </a:solidFill>
              </a14:hiddenFill>
            </a:ext>
          </a:extLst>
        </p:spPr>
      </p:pic>
      <p:sp>
        <p:nvSpPr>
          <p:cNvPr id="9" name="Cloud Callout 8"/>
          <p:cNvSpPr/>
          <p:nvPr/>
        </p:nvSpPr>
        <p:spPr>
          <a:xfrm>
            <a:off x="8381963" y="5432690"/>
            <a:ext cx="3696823" cy="753533"/>
          </a:xfrm>
          <a:prstGeom prst="cloudCallout">
            <a:avLst>
              <a:gd name="adj1" fmla="val -105649"/>
              <a:gd name="adj2" fmla="val -10255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XEvents spinlock_backoff</a:t>
            </a:r>
            <a:endParaRPr lang="en-US" dirty="0">
              <a:solidFill>
                <a:schemeClr val="tx1"/>
              </a:solidFill>
            </a:endParaRPr>
          </a:p>
        </p:txBody>
      </p:sp>
    </p:spTree>
    <p:extLst>
      <p:ext uri="{BB962C8B-B14F-4D97-AF65-F5344CB8AC3E}">
        <p14:creationId xmlns:p14="http://schemas.microsoft.com/office/powerpoint/2010/main" val="186269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graphicEl>
                                              <a:dgm id="{ACCD4D35-590B-4C1C-B8E6-28C662092448}"/>
                                            </p:graphicEl>
                                          </p:spTgt>
                                        </p:tgtEl>
                                        <p:attrNameLst>
                                          <p:attrName>style.visibility</p:attrName>
                                        </p:attrNameLst>
                                      </p:cBhvr>
                                      <p:to>
                                        <p:strVal val="visible"/>
                                      </p:to>
                                    </p:set>
                                    <p:anim calcmode="lin" valueType="num">
                                      <p:cBhvr additive="base">
                                        <p:cTn id="7" dur="500" fill="hold"/>
                                        <p:tgtEl>
                                          <p:spTgt spid="6">
                                            <p:graphicEl>
                                              <a:dgm id="{ACCD4D35-590B-4C1C-B8E6-28C66209244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ACCD4D35-590B-4C1C-B8E6-28C662092448}"/>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graphicEl>
                                              <a:dgm id="{C0F42668-2D04-4B84-BEA1-43E899B1E16A}"/>
                                            </p:graphicEl>
                                          </p:spTgt>
                                        </p:tgtEl>
                                        <p:attrNameLst>
                                          <p:attrName>style.visibility</p:attrName>
                                        </p:attrNameLst>
                                      </p:cBhvr>
                                      <p:to>
                                        <p:strVal val="visible"/>
                                      </p:to>
                                    </p:set>
                                    <p:anim calcmode="lin" valueType="num">
                                      <p:cBhvr additive="base">
                                        <p:cTn id="11" dur="500" fill="hold"/>
                                        <p:tgtEl>
                                          <p:spTgt spid="6">
                                            <p:graphicEl>
                                              <a:dgm id="{C0F42668-2D04-4B84-BEA1-43E899B1E16A}"/>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graphicEl>
                                              <a:dgm id="{C0F42668-2D04-4B84-BEA1-43E899B1E16A}"/>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graphicEl>
                                              <a:dgm id="{A299BAA1-2072-4A69-99A3-30D0FF2EDD83}"/>
                                            </p:graphicEl>
                                          </p:spTgt>
                                        </p:tgtEl>
                                        <p:attrNameLst>
                                          <p:attrName>style.visibility</p:attrName>
                                        </p:attrNameLst>
                                      </p:cBhvr>
                                      <p:to>
                                        <p:strVal val="visible"/>
                                      </p:to>
                                    </p:set>
                                    <p:anim calcmode="lin" valueType="num">
                                      <p:cBhvr additive="base">
                                        <p:cTn id="17" dur="500" fill="hold"/>
                                        <p:tgtEl>
                                          <p:spTgt spid="6">
                                            <p:graphicEl>
                                              <a:dgm id="{A299BAA1-2072-4A69-99A3-30D0FF2EDD83}"/>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graphicEl>
                                              <a:dgm id="{A299BAA1-2072-4A69-99A3-30D0FF2EDD83}"/>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graphicEl>
                                              <a:dgm id="{78A22C13-8C49-4C98-B6C0-66C28A8ADDCA}"/>
                                            </p:graphicEl>
                                          </p:spTgt>
                                        </p:tgtEl>
                                        <p:attrNameLst>
                                          <p:attrName>style.visibility</p:attrName>
                                        </p:attrNameLst>
                                      </p:cBhvr>
                                      <p:to>
                                        <p:strVal val="visible"/>
                                      </p:to>
                                    </p:set>
                                    <p:anim calcmode="lin" valueType="num">
                                      <p:cBhvr additive="base">
                                        <p:cTn id="21" dur="500" fill="hold"/>
                                        <p:tgtEl>
                                          <p:spTgt spid="6">
                                            <p:graphicEl>
                                              <a:dgm id="{78A22C13-8C49-4C98-B6C0-66C28A8ADDCA}"/>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graphicEl>
                                              <a:dgm id="{78A22C13-8C49-4C98-B6C0-66C28A8ADDCA}"/>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
                                            <p:graphicEl>
                                              <a:dgm id="{D2FA6781-F1F6-4BD3-96CF-81E81E0D34B0}"/>
                                            </p:graphicEl>
                                          </p:spTgt>
                                        </p:tgtEl>
                                        <p:attrNameLst>
                                          <p:attrName>style.visibility</p:attrName>
                                        </p:attrNameLst>
                                      </p:cBhvr>
                                      <p:to>
                                        <p:strVal val="visible"/>
                                      </p:to>
                                    </p:set>
                                    <p:anim calcmode="lin" valueType="num">
                                      <p:cBhvr additive="base">
                                        <p:cTn id="27" dur="500" fill="hold"/>
                                        <p:tgtEl>
                                          <p:spTgt spid="6">
                                            <p:graphicEl>
                                              <a:dgm id="{D2FA6781-F1F6-4BD3-96CF-81E81E0D34B0}"/>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graphicEl>
                                              <a:dgm id="{D2FA6781-F1F6-4BD3-96CF-81E81E0D34B0}"/>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
                                            <p:graphicEl>
                                              <a:dgm id="{ACE2E1B3-0956-4815-9B02-11984AF73223}"/>
                                            </p:graphicEl>
                                          </p:spTgt>
                                        </p:tgtEl>
                                        <p:attrNameLst>
                                          <p:attrName>style.visibility</p:attrName>
                                        </p:attrNameLst>
                                      </p:cBhvr>
                                      <p:to>
                                        <p:strVal val="visible"/>
                                      </p:to>
                                    </p:set>
                                    <p:anim calcmode="lin" valueType="num">
                                      <p:cBhvr additive="base">
                                        <p:cTn id="33" dur="500" fill="hold"/>
                                        <p:tgtEl>
                                          <p:spTgt spid="6">
                                            <p:graphicEl>
                                              <a:dgm id="{ACE2E1B3-0956-4815-9B02-11984AF73223}"/>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graphicEl>
                                              <a:dgm id="{ACE2E1B3-0956-4815-9B02-11984AF73223}"/>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
                                            <p:graphicEl>
                                              <a:dgm id="{AA4A3971-8F24-400D-BCA3-C78F90ED969F}"/>
                                            </p:graphicEl>
                                          </p:spTgt>
                                        </p:tgtEl>
                                        <p:attrNameLst>
                                          <p:attrName>style.visibility</p:attrName>
                                        </p:attrNameLst>
                                      </p:cBhvr>
                                      <p:to>
                                        <p:strVal val="visible"/>
                                      </p:to>
                                    </p:set>
                                    <p:anim calcmode="lin" valueType="num">
                                      <p:cBhvr additive="base">
                                        <p:cTn id="39" dur="500" fill="hold"/>
                                        <p:tgtEl>
                                          <p:spTgt spid="6">
                                            <p:graphicEl>
                                              <a:dgm id="{AA4A3971-8F24-400D-BCA3-C78F90ED969F}"/>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
                                            <p:graphicEl>
                                              <a:dgm id="{AA4A3971-8F24-400D-BCA3-C78F90ED969F}"/>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
                                            <p:graphicEl>
                                              <a:dgm id="{050858A0-DD1F-423E-8E36-73B787BC7CAE}"/>
                                            </p:graphicEl>
                                          </p:spTgt>
                                        </p:tgtEl>
                                        <p:attrNameLst>
                                          <p:attrName>style.visibility</p:attrName>
                                        </p:attrNameLst>
                                      </p:cBhvr>
                                      <p:to>
                                        <p:strVal val="visible"/>
                                      </p:to>
                                    </p:set>
                                    <p:anim calcmode="lin" valueType="num">
                                      <p:cBhvr additive="base">
                                        <p:cTn id="43" dur="500" fill="hold"/>
                                        <p:tgtEl>
                                          <p:spTgt spid="6">
                                            <p:graphicEl>
                                              <a:dgm id="{050858A0-DD1F-423E-8E36-73B787BC7CAE}"/>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graphicEl>
                                              <a:dgm id="{050858A0-DD1F-423E-8E36-73B787BC7CAE}"/>
                                            </p:graphicEl>
                                          </p:spTgt>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944"/>
            <a:ext cx="10972800" cy="1143000"/>
          </a:xfrm>
        </p:spPr>
        <p:txBody>
          <a:bodyPr/>
          <a:lstStyle/>
          <a:p>
            <a:r>
              <a:rPr lang="en-US" dirty="0" smtClean="0"/>
              <a:t>BONUS: </a:t>
            </a:r>
            <a:r>
              <a:rPr lang="en-US" dirty="0" smtClean="0"/>
              <a:t>The BUF latch enforcer</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10" name="Flowchart: Document 9"/>
          <p:cNvSpPr/>
          <p:nvPr/>
        </p:nvSpPr>
        <p:spPr>
          <a:xfrm>
            <a:off x="5019942" y="3655289"/>
            <a:ext cx="1693334" cy="1261533"/>
          </a:xfrm>
          <a:prstGeom prst="flowChartDocumen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Database Page</a:t>
            </a:r>
            <a:endParaRPr lang="en-US" dirty="0"/>
          </a:p>
        </p:txBody>
      </p:sp>
      <p:sp>
        <p:nvSpPr>
          <p:cNvPr id="11" name="Rectangle 10"/>
          <p:cNvSpPr/>
          <p:nvPr/>
        </p:nvSpPr>
        <p:spPr>
          <a:xfrm>
            <a:off x="5019942" y="2408837"/>
            <a:ext cx="1710266" cy="812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BUF</a:t>
            </a:r>
            <a:endParaRPr lang="en-US" dirty="0"/>
          </a:p>
        </p:txBody>
      </p:sp>
      <p:sp>
        <p:nvSpPr>
          <p:cNvPr id="12" name="Flowchart: Predefined Process 11"/>
          <p:cNvSpPr/>
          <p:nvPr/>
        </p:nvSpPr>
        <p:spPr>
          <a:xfrm>
            <a:off x="2725472" y="2531737"/>
            <a:ext cx="1507067" cy="56700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LATCH_SH</a:t>
            </a:r>
            <a:endParaRPr lang="en-US" dirty="0"/>
          </a:p>
        </p:txBody>
      </p:sp>
      <p:pic>
        <p:nvPicPr>
          <p:cNvPr id="13" name="Picture 3" descr="C:\Users\bobward\AppData\Local\Microsoft\Windows\Temporary Internet Files\Content.IE5\K8ZJF30E\MC90036051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031" y="2408837"/>
            <a:ext cx="1887537" cy="11604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0"/>
          <p:cNvSpPr>
            <a:spLocks noChangeArrowheads="1"/>
          </p:cNvSpPr>
          <p:nvPr/>
        </p:nvSpPr>
        <p:spPr bwMode="auto">
          <a:xfrm>
            <a:off x="1760274" y="-105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1912674" y="46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13" descr="http://schifrin.com/miva/graphics/00000001/THE_ENFORCER_Aleph03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366676"/>
            <a:ext cx="1523999" cy="15087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C:\Users\bobward\AppData\Local\Microsoft\Windows\Temporary Internet Files\Content.IE5\K8ZJF30E\MP90018504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4604" y="4033925"/>
            <a:ext cx="1186392" cy="176579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bobward\AppData\Local\Microsoft\Windows\Temporary Internet Files\Content.IE5\MYF8M27S\MC91021711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2674" y="3921161"/>
            <a:ext cx="1847850" cy="1633538"/>
          </a:xfrm>
          <a:prstGeom prst="rect">
            <a:avLst/>
          </a:prstGeom>
          <a:noFill/>
          <a:extLst>
            <a:ext uri="{909E8E84-426E-40DD-AFC4-6F175D3DCCD1}">
              <a14:hiddenFill xmlns:a14="http://schemas.microsoft.com/office/drawing/2010/main">
                <a:solidFill>
                  <a:srgbClr val="FFFFFF"/>
                </a:solidFill>
              </a14:hiddenFill>
            </a:ext>
          </a:extLst>
        </p:spPr>
      </p:pic>
      <p:sp>
        <p:nvSpPr>
          <p:cNvPr id="19" name="Explosion 2 18"/>
          <p:cNvSpPr/>
          <p:nvPr/>
        </p:nvSpPr>
        <p:spPr>
          <a:xfrm>
            <a:off x="3114938" y="1189383"/>
            <a:ext cx="2777067" cy="89746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Trace Flag 815</a:t>
            </a:r>
            <a:endParaRPr lang="en-US" dirty="0"/>
          </a:p>
        </p:txBody>
      </p:sp>
      <p:cxnSp>
        <p:nvCxnSpPr>
          <p:cNvPr id="20" name="Straight Arrow Connector 19"/>
          <p:cNvCxnSpPr>
            <a:stCxn id="11" idx="2"/>
            <a:endCxn id="10" idx="0"/>
          </p:cNvCxnSpPr>
          <p:nvPr/>
        </p:nvCxnSpPr>
        <p:spPr>
          <a:xfrm flipH="1">
            <a:off x="5866609" y="3221637"/>
            <a:ext cx="8466" cy="43365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1" name="TextBox 20"/>
          <p:cNvSpPr txBox="1"/>
          <p:nvPr/>
        </p:nvSpPr>
        <p:spPr>
          <a:xfrm>
            <a:off x="4503471" y="5219106"/>
            <a:ext cx="2805255" cy="369332"/>
          </a:xfrm>
          <a:prstGeom prst="rect">
            <a:avLst/>
          </a:prstGeom>
          <a:noFill/>
        </p:spPr>
        <p:txBody>
          <a:bodyPr wrap="none" rtlCol="0">
            <a:spAutoFit/>
          </a:bodyPr>
          <a:lstStyle/>
          <a:p>
            <a:r>
              <a:rPr lang="en-US" dirty="0" smtClean="0"/>
              <a:t>VirtualProtect (READ_ONLY)</a:t>
            </a:r>
            <a:endParaRPr lang="en-US" dirty="0"/>
          </a:p>
        </p:txBody>
      </p:sp>
      <p:cxnSp>
        <p:nvCxnSpPr>
          <p:cNvPr id="22" name="Straight Connector 21"/>
          <p:cNvCxnSpPr>
            <a:stCxn id="12" idx="3"/>
            <a:endCxn id="11" idx="1"/>
          </p:cNvCxnSpPr>
          <p:nvPr/>
        </p:nvCxnSpPr>
        <p:spPr>
          <a:xfrm>
            <a:off x="4232539" y="2815237"/>
            <a:ext cx="787403"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38071" y="5684120"/>
            <a:ext cx="1925912" cy="369332"/>
          </a:xfrm>
          <a:prstGeom prst="rect">
            <a:avLst/>
          </a:prstGeom>
          <a:noFill/>
        </p:spPr>
        <p:txBody>
          <a:bodyPr wrap="none" rtlCol="0">
            <a:spAutoFit/>
          </a:bodyPr>
          <a:lstStyle/>
          <a:p>
            <a:r>
              <a:rPr lang="en-US" dirty="0" smtClean="0"/>
              <a:t>This can expensive</a:t>
            </a:r>
            <a:endParaRPr lang="en-US" dirty="0"/>
          </a:p>
        </p:txBody>
      </p:sp>
      <p:cxnSp>
        <p:nvCxnSpPr>
          <p:cNvPr id="24" name="Straight Arrow Connector 23"/>
          <p:cNvCxnSpPr>
            <a:stCxn id="13" idx="1"/>
          </p:cNvCxnSpPr>
          <p:nvPr/>
        </p:nvCxnSpPr>
        <p:spPr>
          <a:xfrm flipH="1">
            <a:off x="6713277" y="2989069"/>
            <a:ext cx="1410754" cy="110265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7804185" y="5894186"/>
            <a:ext cx="2602572" cy="369332"/>
          </a:xfrm>
          <a:prstGeom prst="rect">
            <a:avLst/>
          </a:prstGeom>
          <a:noFill/>
        </p:spPr>
        <p:txBody>
          <a:bodyPr wrap="none" rtlCol="0">
            <a:spAutoFit/>
          </a:bodyPr>
          <a:lstStyle/>
          <a:p>
            <a:r>
              <a:rPr lang="en-US" dirty="0" smtClean="0"/>
              <a:t>Busted! AV trying to write</a:t>
            </a:r>
            <a:endParaRPr lang="en-US" dirty="0"/>
          </a:p>
        </p:txBody>
      </p:sp>
      <p:sp>
        <p:nvSpPr>
          <p:cNvPr id="26" name="TextBox 25"/>
          <p:cNvSpPr txBox="1"/>
          <p:nvPr/>
        </p:nvSpPr>
        <p:spPr>
          <a:xfrm>
            <a:off x="6940585" y="2729405"/>
            <a:ext cx="997389" cy="369332"/>
          </a:xfrm>
          <a:prstGeom prst="rect">
            <a:avLst/>
          </a:prstGeom>
          <a:noFill/>
        </p:spPr>
        <p:txBody>
          <a:bodyPr wrap="none" rtlCol="0">
            <a:spAutoFit/>
          </a:bodyPr>
          <a:lstStyle/>
          <a:p>
            <a:r>
              <a:rPr lang="en-US" dirty="0" smtClean="0"/>
              <a:t>scribbler</a:t>
            </a:r>
            <a:endParaRPr lang="en-US" dirty="0"/>
          </a:p>
        </p:txBody>
      </p:sp>
      <p:pic>
        <p:nvPicPr>
          <p:cNvPr id="27" name="Picture 4" descr="C:\Users\bobward\AppData\Local\Microsoft\Windows\Temporary Internet Files\Content.IE5\J35EXJOI\MC900304525[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2524" y="4261347"/>
            <a:ext cx="1079500" cy="95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80">
                                          <p:stCondLst>
                                            <p:cond delay="0"/>
                                          </p:stCondLst>
                                        </p:cTn>
                                        <p:tgtEl>
                                          <p:spTgt spid="26"/>
                                        </p:tgtEl>
                                      </p:cBhvr>
                                    </p:animEffect>
                                    <p:anim calcmode="lin" valueType="num">
                                      <p:cBhvr>
                                        <p:cTn id="2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9" dur="26">
                                          <p:stCondLst>
                                            <p:cond delay="650"/>
                                          </p:stCondLst>
                                        </p:cTn>
                                        <p:tgtEl>
                                          <p:spTgt spid="26"/>
                                        </p:tgtEl>
                                      </p:cBhvr>
                                      <p:to x="100000" y="60000"/>
                                    </p:animScale>
                                    <p:animScale>
                                      <p:cBhvr>
                                        <p:cTn id="30" dur="166" decel="50000">
                                          <p:stCondLst>
                                            <p:cond delay="676"/>
                                          </p:stCondLst>
                                        </p:cTn>
                                        <p:tgtEl>
                                          <p:spTgt spid="26"/>
                                        </p:tgtEl>
                                      </p:cBhvr>
                                      <p:to x="100000" y="100000"/>
                                    </p:animScale>
                                    <p:animScale>
                                      <p:cBhvr>
                                        <p:cTn id="31" dur="26">
                                          <p:stCondLst>
                                            <p:cond delay="1312"/>
                                          </p:stCondLst>
                                        </p:cTn>
                                        <p:tgtEl>
                                          <p:spTgt spid="26"/>
                                        </p:tgtEl>
                                      </p:cBhvr>
                                      <p:to x="100000" y="80000"/>
                                    </p:animScale>
                                    <p:animScale>
                                      <p:cBhvr>
                                        <p:cTn id="32" dur="166" decel="50000">
                                          <p:stCondLst>
                                            <p:cond delay="1338"/>
                                          </p:stCondLst>
                                        </p:cTn>
                                        <p:tgtEl>
                                          <p:spTgt spid="26"/>
                                        </p:tgtEl>
                                      </p:cBhvr>
                                      <p:to x="100000" y="100000"/>
                                    </p:animScale>
                                    <p:animScale>
                                      <p:cBhvr>
                                        <p:cTn id="33" dur="26">
                                          <p:stCondLst>
                                            <p:cond delay="1642"/>
                                          </p:stCondLst>
                                        </p:cTn>
                                        <p:tgtEl>
                                          <p:spTgt spid="26"/>
                                        </p:tgtEl>
                                      </p:cBhvr>
                                      <p:to x="100000" y="90000"/>
                                    </p:animScale>
                                    <p:animScale>
                                      <p:cBhvr>
                                        <p:cTn id="34" dur="166" decel="50000">
                                          <p:stCondLst>
                                            <p:cond delay="1668"/>
                                          </p:stCondLst>
                                        </p:cTn>
                                        <p:tgtEl>
                                          <p:spTgt spid="26"/>
                                        </p:tgtEl>
                                      </p:cBhvr>
                                      <p:to x="100000" y="100000"/>
                                    </p:animScale>
                                    <p:animScale>
                                      <p:cBhvr>
                                        <p:cTn id="35" dur="26">
                                          <p:stCondLst>
                                            <p:cond delay="1808"/>
                                          </p:stCondLst>
                                        </p:cTn>
                                        <p:tgtEl>
                                          <p:spTgt spid="26"/>
                                        </p:tgtEl>
                                      </p:cBhvr>
                                      <p:to x="100000" y="95000"/>
                                    </p:animScale>
                                    <p:animScale>
                                      <p:cBhvr>
                                        <p:cTn id="36" dur="166" decel="50000">
                                          <p:stCondLst>
                                            <p:cond delay="1834"/>
                                          </p:stCondLst>
                                        </p:cTn>
                                        <p:tgtEl>
                                          <p:spTgt spid="2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80">
                                          <p:stCondLst>
                                            <p:cond delay="0"/>
                                          </p:stCondLst>
                                        </p:cTn>
                                        <p:tgtEl>
                                          <p:spTgt spid="24"/>
                                        </p:tgtEl>
                                      </p:cBhvr>
                                    </p:animEffect>
                                    <p:anim calcmode="lin" valueType="num">
                                      <p:cBhvr>
                                        <p:cTn id="4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45" dur="26">
                                          <p:stCondLst>
                                            <p:cond delay="650"/>
                                          </p:stCondLst>
                                        </p:cTn>
                                        <p:tgtEl>
                                          <p:spTgt spid="24"/>
                                        </p:tgtEl>
                                      </p:cBhvr>
                                      <p:to x="100000" y="60000"/>
                                    </p:animScale>
                                    <p:animScale>
                                      <p:cBhvr>
                                        <p:cTn id="46" dur="166" decel="50000">
                                          <p:stCondLst>
                                            <p:cond delay="676"/>
                                          </p:stCondLst>
                                        </p:cTn>
                                        <p:tgtEl>
                                          <p:spTgt spid="24"/>
                                        </p:tgtEl>
                                      </p:cBhvr>
                                      <p:to x="100000" y="100000"/>
                                    </p:animScale>
                                    <p:animScale>
                                      <p:cBhvr>
                                        <p:cTn id="47" dur="26">
                                          <p:stCondLst>
                                            <p:cond delay="1312"/>
                                          </p:stCondLst>
                                        </p:cTn>
                                        <p:tgtEl>
                                          <p:spTgt spid="24"/>
                                        </p:tgtEl>
                                      </p:cBhvr>
                                      <p:to x="100000" y="80000"/>
                                    </p:animScale>
                                    <p:animScale>
                                      <p:cBhvr>
                                        <p:cTn id="48" dur="166" decel="50000">
                                          <p:stCondLst>
                                            <p:cond delay="1338"/>
                                          </p:stCondLst>
                                        </p:cTn>
                                        <p:tgtEl>
                                          <p:spTgt spid="24"/>
                                        </p:tgtEl>
                                      </p:cBhvr>
                                      <p:to x="100000" y="100000"/>
                                    </p:animScale>
                                    <p:animScale>
                                      <p:cBhvr>
                                        <p:cTn id="49" dur="26">
                                          <p:stCondLst>
                                            <p:cond delay="1642"/>
                                          </p:stCondLst>
                                        </p:cTn>
                                        <p:tgtEl>
                                          <p:spTgt spid="24"/>
                                        </p:tgtEl>
                                      </p:cBhvr>
                                      <p:to x="100000" y="90000"/>
                                    </p:animScale>
                                    <p:animScale>
                                      <p:cBhvr>
                                        <p:cTn id="50" dur="166" decel="50000">
                                          <p:stCondLst>
                                            <p:cond delay="1668"/>
                                          </p:stCondLst>
                                        </p:cTn>
                                        <p:tgtEl>
                                          <p:spTgt spid="24"/>
                                        </p:tgtEl>
                                      </p:cBhvr>
                                      <p:to x="100000" y="100000"/>
                                    </p:animScale>
                                    <p:animScale>
                                      <p:cBhvr>
                                        <p:cTn id="51" dur="26">
                                          <p:stCondLst>
                                            <p:cond delay="1808"/>
                                          </p:stCondLst>
                                        </p:cTn>
                                        <p:tgtEl>
                                          <p:spTgt spid="24"/>
                                        </p:tgtEl>
                                      </p:cBhvr>
                                      <p:to x="100000" y="95000"/>
                                    </p:animScale>
                                    <p:animScale>
                                      <p:cBhvr>
                                        <p:cTn id="52" dur="166" decel="50000">
                                          <p:stCondLst>
                                            <p:cond delay="1834"/>
                                          </p:stCondLst>
                                        </p:cTn>
                                        <p:tgtEl>
                                          <p:spTgt spid="24"/>
                                        </p:tgtEl>
                                      </p:cBhvr>
                                      <p:to x="100000" y="100000"/>
                                    </p:animScale>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500"/>
                            </p:stCondLst>
                            <p:childTnLst>
                              <p:par>
                                <p:cTn id="71" presetID="42"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6" presetClass="emph" presetSubtype="0" fill="hold" nodeType="clickEffect">
                                  <p:stCondLst>
                                    <p:cond delay="0"/>
                                  </p:stCondLst>
                                  <p:childTnLst>
                                    <p:animEffect transition="out" filter="fade">
                                      <p:cBhvr>
                                        <p:cTn id="79" dur="500" tmFilter="0, 0; .2, .5; .8, .5; 1, 0"/>
                                        <p:tgtEl>
                                          <p:spTgt spid="13"/>
                                        </p:tgtEl>
                                      </p:cBhvr>
                                    </p:animEffect>
                                    <p:animScale>
                                      <p:cBhvr>
                                        <p:cTn id="80" dur="250" autoRev="1" fill="hold"/>
                                        <p:tgtEl>
                                          <p:spTgt spid="13"/>
                                        </p:tgtEl>
                                      </p:cBhvr>
                                      <p:by x="105000" y="105000"/>
                                    </p:animScale>
                                  </p:childTnLst>
                                </p:cTn>
                              </p:par>
                              <p:par>
                                <p:cTn id="81" presetID="26" presetClass="emph" presetSubtype="0" fill="hold" nodeType="withEffect">
                                  <p:stCondLst>
                                    <p:cond delay="0"/>
                                  </p:stCondLst>
                                  <p:childTnLst>
                                    <p:animEffect transition="out" filter="fade">
                                      <p:cBhvr>
                                        <p:cTn id="82" dur="500" tmFilter="0, 0; .2, .5; .8, .5; 1, 0"/>
                                        <p:tgtEl>
                                          <p:spTgt spid="24"/>
                                        </p:tgtEl>
                                      </p:cBhvr>
                                    </p:animEffect>
                                    <p:animScale>
                                      <p:cBhvr>
                                        <p:cTn id="83" dur="250" autoRev="1" fill="hold"/>
                                        <p:tgtEl>
                                          <p:spTgt spid="24"/>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1000"/>
                                        <p:tgtEl>
                                          <p:spTgt spid="17"/>
                                        </p:tgtEl>
                                      </p:cBhvr>
                                    </p:animEffect>
                                    <p:anim calcmode="lin" valueType="num">
                                      <p:cBhvr>
                                        <p:cTn id="89" dur="1000" fill="hold"/>
                                        <p:tgtEl>
                                          <p:spTgt spid="17"/>
                                        </p:tgtEl>
                                        <p:attrNameLst>
                                          <p:attrName>ppt_x</p:attrName>
                                        </p:attrNameLst>
                                      </p:cBhvr>
                                      <p:tavLst>
                                        <p:tav tm="0">
                                          <p:val>
                                            <p:strVal val="#ppt_x"/>
                                          </p:val>
                                        </p:tav>
                                        <p:tav tm="100000">
                                          <p:val>
                                            <p:strVal val="#ppt_x"/>
                                          </p:val>
                                        </p:tav>
                                      </p:tavLst>
                                    </p:anim>
                                    <p:anim calcmode="lin" valueType="num">
                                      <p:cBhvr>
                                        <p:cTn id="90" dur="1000" fill="hold"/>
                                        <p:tgtEl>
                                          <p:spTgt spid="1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ppt_x</p:attrName>
                                        </p:attrNameLst>
                                      </p:cBhvr>
                                      <p:tavLst>
                                        <p:tav tm="0">
                                          <p:val>
                                            <p:strVal val="#ppt_x"/>
                                          </p:val>
                                        </p:tav>
                                        <p:tav tm="100000">
                                          <p:val>
                                            <p:strVal val="#ppt_x"/>
                                          </p:val>
                                        </p:tav>
                                      </p:tavLst>
                                    </p:anim>
                                    <p:anim calcmode="lin" valueType="num">
                                      <p:cBhvr>
                                        <p:cTn id="9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1000"/>
                                        <p:tgtEl>
                                          <p:spTgt spid="18"/>
                                        </p:tgtEl>
                                      </p:cBhvr>
                                    </p:animEffect>
                                    <p:anim calcmode="lin" valueType="num">
                                      <p:cBhvr>
                                        <p:cTn id="101" dur="1000" fill="hold"/>
                                        <p:tgtEl>
                                          <p:spTgt spid="18"/>
                                        </p:tgtEl>
                                        <p:attrNameLst>
                                          <p:attrName>ppt_x</p:attrName>
                                        </p:attrNameLst>
                                      </p:cBhvr>
                                      <p:tavLst>
                                        <p:tav tm="0">
                                          <p:val>
                                            <p:strVal val="#ppt_x"/>
                                          </p:val>
                                        </p:tav>
                                        <p:tav tm="100000">
                                          <p:val>
                                            <p:strVal val="#ppt_x"/>
                                          </p:val>
                                        </p:tav>
                                      </p:tavLst>
                                    </p:anim>
                                    <p:anim calcmode="lin" valueType="num">
                                      <p:cBhvr>
                                        <p:cTn id="102" dur="1000" fill="hold"/>
                                        <p:tgtEl>
                                          <p:spTgt spid="1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0"/>
                                        <p:tgtEl>
                                          <p:spTgt spid="23"/>
                                        </p:tgtEl>
                                      </p:cBhvr>
                                    </p:animEffect>
                                    <p:anim calcmode="lin" valueType="num">
                                      <p:cBhvr>
                                        <p:cTn id="106" dur="1000" fill="hold"/>
                                        <p:tgtEl>
                                          <p:spTgt spid="23"/>
                                        </p:tgtEl>
                                        <p:attrNameLst>
                                          <p:attrName>ppt_x</p:attrName>
                                        </p:attrNameLst>
                                      </p:cBhvr>
                                      <p:tavLst>
                                        <p:tav tm="0">
                                          <p:val>
                                            <p:strVal val="#ppt_x"/>
                                          </p:val>
                                        </p:tav>
                                        <p:tav tm="100000">
                                          <p:val>
                                            <p:strVal val="#ppt_x"/>
                                          </p:val>
                                        </p:tav>
                                      </p:tavLst>
                                    </p:anim>
                                    <p:anim calcmode="lin" valueType="num">
                                      <p:cBhvr>
                                        <p:cTn id="10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1" grpId="0"/>
      <p:bldP spid="23"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SQL Server Latches</a:t>
            </a:r>
            <a:endParaRPr lang="pl-PL" dirty="0"/>
          </a:p>
        </p:txBody>
      </p:sp>
      <p:sp>
        <p:nvSpPr>
          <p:cNvPr id="3" name="Subtitle 2"/>
          <p:cNvSpPr>
            <a:spLocks noGrp="1"/>
          </p:cNvSpPr>
          <p:nvPr>
            <p:ph type="subTitle" idx="1"/>
          </p:nvPr>
        </p:nvSpPr>
        <p:spPr/>
        <p:txBody>
          <a:bodyPr>
            <a:normAutofit fontScale="85000" lnSpcReduction="20000"/>
          </a:bodyPr>
          <a:lstStyle/>
          <a:p>
            <a:r>
              <a:rPr lang="en-US" dirty="0" smtClean="0"/>
              <a:t>Bob Ward</a:t>
            </a:r>
          </a:p>
          <a:p>
            <a:r>
              <a:rPr lang="en-US" dirty="0" smtClean="0"/>
              <a:t>Principal Architect</a:t>
            </a:r>
          </a:p>
          <a:p>
            <a:r>
              <a:rPr lang="en-US" dirty="0" smtClean="0"/>
              <a:t>Microsoft Corporation</a:t>
            </a:r>
          </a:p>
          <a:p>
            <a:r>
              <a:rPr lang="en-US" dirty="0" smtClean="0"/>
              <a:t>bobward@Microsoft.com</a:t>
            </a:r>
            <a:endParaRPr lang="pl-PL" dirty="0"/>
          </a:p>
        </p:txBody>
      </p:sp>
      <p:pic>
        <p:nvPicPr>
          <p:cNvPr id="4" name="Picture 6" descr="File:Asso, chiavistello porta Magnocavallo.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3401917"/>
            <a:ext cx="3634276" cy="2721165"/>
          </a:xfrm>
          <a:prstGeom prst="rect">
            <a:avLst/>
          </a:prstGeom>
          <a:noFill/>
          <a:extLst>
            <a:ext uri="{909E8E84-426E-40DD-AFC4-6F175D3DCCD1}">
              <a14:hiddenFill xmlns:a14="http://schemas.microsoft.com/office/drawing/2010/main">
                <a:solidFill>
                  <a:srgbClr val="FFFFFF"/>
                </a:solidFill>
              </a14:hiddenFill>
            </a:ext>
          </a:extLst>
        </p:spPr>
      </p:pic>
      <p:sp>
        <p:nvSpPr>
          <p:cNvPr id="5" name="Explosion 2 4"/>
          <p:cNvSpPr/>
          <p:nvPr/>
        </p:nvSpPr>
        <p:spPr bwMode="auto">
          <a:xfrm>
            <a:off x="1828800" y="454026"/>
            <a:ext cx="6096000" cy="1676400"/>
          </a:xfrm>
          <a:prstGeom prst="irregularSeal2">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Validated for SQL Server 2014</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5672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3" name="Content Placeholder 2"/>
          <p:cNvSpPr>
            <a:spLocks noGrp="1"/>
          </p:cNvSpPr>
          <p:nvPr>
            <p:ph idx="1"/>
          </p:nvPr>
        </p:nvSpPr>
        <p:spPr/>
        <p:txBody>
          <a:bodyPr/>
          <a:lstStyle/>
          <a:p>
            <a:r>
              <a:rPr lang="en-US" dirty="0">
                <a:hlinkClick r:id="rId2"/>
              </a:rPr>
              <a:t>How It Works: SQL Server SuperLatch'ing / Sub-latches</a:t>
            </a:r>
            <a:endParaRPr lang="en-US" dirty="0"/>
          </a:p>
          <a:p>
            <a:r>
              <a:rPr lang="en-US" dirty="0">
                <a:hlinkClick r:id="rId3"/>
              </a:rPr>
              <a:t>Q&amp;A on Latches in the SQL Server Engine….</a:t>
            </a:r>
            <a:endParaRPr lang="en-US" dirty="0"/>
          </a:p>
          <a:p>
            <a:r>
              <a:rPr lang="en-US" dirty="0"/>
              <a:t>SQL Serve BOL on </a:t>
            </a:r>
            <a:r>
              <a:rPr lang="en-US" dirty="0">
                <a:hlinkClick r:id="rId4"/>
              </a:rPr>
              <a:t>Buffer Management</a:t>
            </a:r>
            <a:endParaRPr lang="en-US" dirty="0"/>
          </a:p>
          <a:p>
            <a:r>
              <a:rPr lang="en-US" dirty="0">
                <a:hlinkClick r:id="rId5"/>
              </a:rPr>
              <a:t>SQL Server I/O Basics, Chapter 2</a:t>
            </a:r>
            <a:endParaRPr lang="en-US" dirty="0"/>
          </a:p>
          <a:p>
            <a:r>
              <a:rPr lang="en-US" dirty="0">
                <a:hlinkClick r:id="rId6"/>
              </a:rPr>
              <a:t>What is allocation bottleneck?</a:t>
            </a:r>
            <a:endParaRPr lang="en-US" dirty="0"/>
          </a:p>
          <a:p>
            <a:r>
              <a:rPr lang="en-US" dirty="0">
                <a:gradFill>
                  <a:gsLst>
                    <a:gs pos="0">
                      <a:srgbClr val="FFFFFF"/>
                    </a:gs>
                    <a:gs pos="100000">
                      <a:srgbClr val="FFFFFF"/>
                    </a:gs>
                  </a:gsLst>
                  <a:lin ang="5400000" scaled="0"/>
                </a:gradFill>
                <a:hlinkClick r:id="rId7"/>
              </a:rPr>
              <a:t>Inside Tempdb on PASS TV</a:t>
            </a:r>
            <a:endParaRPr lang="en-US" dirty="0">
              <a:gradFill>
                <a:gsLst>
                  <a:gs pos="0">
                    <a:srgbClr val="FFFFFF"/>
                  </a:gs>
                  <a:gs pos="100000">
                    <a:srgbClr val="FFFFFF"/>
                  </a:gs>
                </a:gsLst>
                <a:lin ang="5400000" scaled="0"/>
              </a:gradFill>
            </a:endParaRPr>
          </a:p>
          <a:p>
            <a:r>
              <a:rPr lang="en-US" dirty="0">
                <a:hlinkClick r:id="rId8"/>
              </a:rPr>
              <a:t>TempDB Monitoring and Troubleshooting: Allocation </a:t>
            </a:r>
            <a:r>
              <a:rPr lang="en-US" dirty="0" smtClean="0">
                <a:hlinkClick r:id="rId8"/>
              </a:rPr>
              <a:t>Bottleneck</a:t>
            </a:r>
            <a:endParaRPr lang="en-US" dirty="0"/>
          </a:p>
        </p:txBody>
      </p:sp>
    </p:spTree>
    <p:extLst>
      <p:ext uri="{BB962C8B-B14F-4D97-AF65-F5344CB8AC3E}">
        <p14:creationId xmlns:p14="http://schemas.microsoft.com/office/powerpoint/2010/main" val="308790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33600" y="1371600"/>
            <a:ext cx="7772400" cy="838200"/>
          </a:xfrm>
        </p:spPr>
        <p:txBody>
          <a:bodyPr/>
          <a:lstStyle/>
          <a:p>
            <a:r>
              <a:rPr lang="pl-PL" dirty="0" smtClean="0"/>
              <a:t>NASI SPONSORZY I PARTNERZY</a:t>
            </a:r>
            <a:endParaRPr lang="pl-PL" dirty="0"/>
          </a:p>
        </p:txBody>
      </p:sp>
      <p:sp>
        <p:nvSpPr>
          <p:cNvPr id="3" name="TextBox 2"/>
          <p:cNvSpPr txBox="1"/>
          <p:nvPr/>
        </p:nvSpPr>
        <p:spPr>
          <a:xfrm>
            <a:off x="2577223" y="6048475"/>
            <a:ext cx="6885154" cy="369332"/>
          </a:xfrm>
          <a:prstGeom prst="rect">
            <a:avLst/>
          </a:prstGeom>
          <a:noFill/>
        </p:spPr>
        <p:txBody>
          <a:bodyPr wrap="none" rtlCol="0">
            <a:spAutoFit/>
          </a:bodyPr>
          <a:lstStyle/>
          <a:p>
            <a:pPr algn="ctr"/>
            <a:r>
              <a:rPr lang="pl-PL" dirty="0"/>
              <a:t>Organizacja: Polskie Stowarzyszenie Użytkowników SQL Server - </a:t>
            </a:r>
            <a:r>
              <a:rPr lang="pl-PL" dirty="0" smtClean="0"/>
              <a:t>PLSSUG</a:t>
            </a:r>
            <a:endParaRPr lang="en-US" dirty="0"/>
          </a:p>
        </p:txBody>
      </p:sp>
      <p:pic>
        <p:nvPicPr>
          <p:cNvPr id="7" name="Picture 6" descr="SQLDay 2014 Sponsors copy.png"/>
          <p:cNvPicPr>
            <a:picLocks noChangeAspect="1"/>
          </p:cNvPicPr>
          <p:nvPr/>
        </p:nvPicPr>
        <p:blipFill>
          <a:blip r:embed="rId3" cstate="print"/>
          <a:stretch>
            <a:fillRect/>
          </a:stretch>
        </p:blipFill>
        <p:spPr>
          <a:xfrm>
            <a:off x="2667000" y="2209800"/>
            <a:ext cx="6722532" cy="3781426"/>
          </a:xfrm>
          <a:prstGeom prst="rect">
            <a:avLst/>
          </a:prstGeom>
        </p:spPr>
      </p:pic>
    </p:spTree>
    <p:extLst>
      <p:ext uri="{BB962C8B-B14F-4D97-AF65-F5344CB8AC3E}">
        <p14:creationId xmlns:p14="http://schemas.microsoft.com/office/powerpoint/2010/main" val="4867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Latch?</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 name="Content Placeholder 4"/>
          <p:cNvGraphicFramePr>
            <a:graphicFrameLocks/>
          </p:cNvGraphicFramePr>
          <p:nvPr>
            <p:extLst>
              <p:ext uri="{D42A27DB-BD31-4B8C-83A1-F6EECF244321}">
                <p14:modId xmlns:p14="http://schemas.microsoft.com/office/powerpoint/2010/main" val="3330660676"/>
              </p:ext>
            </p:extLst>
          </p:nvPr>
        </p:nvGraphicFramePr>
        <p:xfrm>
          <a:off x="884237" y="1439862"/>
          <a:ext cx="10744200" cy="4704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xplosion 2 6"/>
          <p:cNvSpPr/>
          <p:nvPr/>
        </p:nvSpPr>
        <p:spPr>
          <a:xfrm>
            <a:off x="6523037" y="68262"/>
            <a:ext cx="5562600" cy="1549400"/>
          </a:xfrm>
          <a:prstGeom prst="irregularSeal2">
            <a:avLst/>
          </a:prstGeom>
          <a:ln>
            <a:noFill/>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dk1"/>
          </a:lnRef>
          <a:fillRef idx="3">
            <a:schemeClr val="dk1"/>
          </a:fillRef>
          <a:effectRef idx="3">
            <a:schemeClr val="dk1"/>
          </a:effectRef>
          <a:fontRef idx="minor">
            <a:schemeClr val="lt1"/>
          </a:fontRef>
        </p:style>
        <p:txBody>
          <a:bodyPr rtlCol="0" anchor="ctr"/>
          <a:lstStyle/>
          <a:p>
            <a:pPr algn="ctr"/>
            <a:r>
              <a:rPr lang="en-US" dirty="0"/>
              <a:t>Introduced in SQL 7.0 for database pages</a:t>
            </a:r>
          </a:p>
        </p:txBody>
      </p:sp>
      <p:sp>
        <p:nvSpPr>
          <p:cNvPr id="8" name="Cloud Callout 7"/>
          <p:cNvSpPr/>
          <p:nvPr/>
        </p:nvSpPr>
        <p:spPr>
          <a:xfrm>
            <a:off x="4419600" y="5562600"/>
            <a:ext cx="1820333" cy="702734"/>
          </a:xfrm>
          <a:prstGeom prst="cloudCallout">
            <a:avLst>
              <a:gd name="adj1" fmla="val 18963"/>
              <a:gd name="adj2" fmla="val -77950"/>
            </a:avLst>
          </a:prstGeom>
          <a:ln>
            <a:no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chemeClr val="tx1"/>
                </a:solidFill>
              </a:rPr>
              <a:t>EX, SH, ….</a:t>
            </a:r>
            <a:endParaRPr lang="en-US" dirty="0">
              <a:solidFill>
                <a:schemeClr val="tx1"/>
              </a:solidFill>
            </a:endParaRPr>
          </a:p>
        </p:txBody>
      </p:sp>
      <p:sp>
        <p:nvSpPr>
          <p:cNvPr id="9" name="Cloud Callout 8"/>
          <p:cNvSpPr/>
          <p:nvPr/>
        </p:nvSpPr>
        <p:spPr>
          <a:xfrm>
            <a:off x="7696200" y="5578011"/>
            <a:ext cx="2286000" cy="838200"/>
          </a:xfrm>
          <a:prstGeom prst="cloudCallout">
            <a:avLst>
              <a:gd name="adj1" fmla="val 24910"/>
              <a:gd name="adj2" fmla="val -75635"/>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There is no latch hint</a:t>
            </a:r>
            <a:endParaRPr lang="en-US" dirty="0">
              <a:solidFill>
                <a:schemeClr val="tx1"/>
              </a:solidFill>
            </a:endParaRPr>
          </a:p>
        </p:txBody>
      </p:sp>
    </p:spTree>
    <p:extLst>
      <p:ext uri="{BB962C8B-B14F-4D97-AF65-F5344CB8AC3E}">
        <p14:creationId xmlns:p14="http://schemas.microsoft.com/office/powerpoint/2010/main" val="39006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30605371-7CC2-488E-B59E-EF98FDE9C4FA}"/>
                                            </p:graphicEl>
                                          </p:spTgt>
                                        </p:tgtEl>
                                        <p:attrNameLst>
                                          <p:attrName>style.visibility</p:attrName>
                                        </p:attrNameLst>
                                      </p:cBhvr>
                                      <p:to>
                                        <p:strVal val="visible"/>
                                      </p:to>
                                    </p:set>
                                    <p:animEffect transition="in" filter="fade">
                                      <p:cBhvr>
                                        <p:cTn id="7" dur="1000"/>
                                        <p:tgtEl>
                                          <p:spTgt spid="5">
                                            <p:graphicEl>
                                              <a:dgm id="{30605371-7CC2-488E-B59E-EF98FDE9C4FA}"/>
                                            </p:graphicEl>
                                          </p:spTgt>
                                        </p:tgtEl>
                                      </p:cBhvr>
                                    </p:animEffect>
                                    <p:anim calcmode="lin" valueType="num">
                                      <p:cBhvr>
                                        <p:cTn id="8" dur="1000" fill="hold"/>
                                        <p:tgtEl>
                                          <p:spTgt spid="5">
                                            <p:graphicEl>
                                              <a:dgm id="{30605371-7CC2-488E-B59E-EF98FDE9C4F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30605371-7CC2-488E-B59E-EF98FDE9C4F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F69C58CE-0736-426E-9EDB-EF869D0594C3}"/>
                                            </p:graphicEl>
                                          </p:spTgt>
                                        </p:tgtEl>
                                        <p:attrNameLst>
                                          <p:attrName>style.visibility</p:attrName>
                                        </p:attrNameLst>
                                      </p:cBhvr>
                                      <p:to>
                                        <p:strVal val="visible"/>
                                      </p:to>
                                    </p:set>
                                    <p:animEffect transition="in" filter="fade">
                                      <p:cBhvr>
                                        <p:cTn id="14" dur="1000"/>
                                        <p:tgtEl>
                                          <p:spTgt spid="5">
                                            <p:graphicEl>
                                              <a:dgm id="{F69C58CE-0736-426E-9EDB-EF869D0594C3}"/>
                                            </p:graphicEl>
                                          </p:spTgt>
                                        </p:tgtEl>
                                      </p:cBhvr>
                                    </p:animEffect>
                                    <p:anim calcmode="lin" valueType="num">
                                      <p:cBhvr>
                                        <p:cTn id="15" dur="1000" fill="hold"/>
                                        <p:tgtEl>
                                          <p:spTgt spid="5">
                                            <p:graphicEl>
                                              <a:dgm id="{F69C58CE-0736-426E-9EDB-EF869D0594C3}"/>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F69C58CE-0736-426E-9EDB-EF869D0594C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47BB805D-FB06-4103-8142-F43965274AF6}"/>
                                            </p:graphicEl>
                                          </p:spTgt>
                                        </p:tgtEl>
                                        <p:attrNameLst>
                                          <p:attrName>style.visibility</p:attrName>
                                        </p:attrNameLst>
                                      </p:cBhvr>
                                      <p:to>
                                        <p:strVal val="visible"/>
                                      </p:to>
                                    </p:set>
                                    <p:animEffect transition="in" filter="fade">
                                      <p:cBhvr>
                                        <p:cTn id="21" dur="1000"/>
                                        <p:tgtEl>
                                          <p:spTgt spid="5">
                                            <p:graphicEl>
                                              <a:dgm id="{47BB805D-FB06-4103-8142-F43965274AF6}"/>
                                            </p:graphicEl>
                                          </p:spTgt>
                                        </p:tgtEl>
                                      </p:cBhvr>
                                    </p:animEffect>
                                    <p:anim calcmode="lin" valueType="num">
                                      <p:cBhvr>
                                        <p:cTn id="22" dur="1000" fill="hold"/>
                                        <p:tgtEl>
                                          <p:spTgt spid="5">
                                            <p:graphicEl>
                                              <a:dgm id="{47BB805D-FB06-4103-8142-F43965274AF6}"/>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47BB805D-FB06-4103-8142-F43965274AF6}"/>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11215905-0976-4204-8181-39CA5E995832}"/>
                                            </p:graphicEl>
                                          </p:spTgt>
                                        </p:tgtEl>
                                        <p:attrNameLst>
                                          <p:attrName>style.visibility</p:attrName>
                                        </p:attrNameLst>
                                      </p:cBhvr>
                                      <p:to>
                                        <p:strVal val="visible"/>
                                      </p:to>
                                    </p:set>
                                    <p:animEffect transition="in" filter="fade">
                                      <p:cBhvr>
                                        <p:cTn id="28" dur="1000"/>
                                        <p:tgtEl>
                                          <p:spTgt spid="5">
                                            <p:graphicEl>
                                              <a:dgm id="{11215905-0976-4204-8181-39CA5E995832}"/>
                                            </p:graphicEl>
                                          </p:spTgt>
                                        </p:tgtEl>
                                      </p:cBhvr>
                                    </p:animEffect>
                                    <p:anim calcmode="lin" valueType="num">
                                      <p:cBhvr>
                                        <p:cTn id="29" dur="1000" fill="hold"/>
                                        <p:tgtEl>
                                          <p:spTgt spid="5">
                                            <p:graphicEl>
                                              <a:dgm id="{11215905-0976-4204-8181-39CA5E995832}"/>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11215905-0976-4204-8181-39CA5E995832}"/>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4F7E34D2-E8A4-49A0-A67A-D7C6A5A97D85}"/>
                                            </p:graphicEl>
                                          </p:spTgt>
                                        </p:tgtEl>
                                        <p:attrNameLst>
                                          <p:attrName>style.visibility</p:attrName>
                                        </p:attrNameLst>
                                      </p:cBhvr>
                                      <p:to>
                                        <p:strVal val="visible"/>
                                      </p:to>
                                    </p:set>
                                    <p:animEffect transition="in" filter="fade">
                                      <p:cBhvr>
                                        <p:cTn id="35" dur="1000"/>
                                        <p:tgtEl>
                                          <p:spTgt spid="5">
                                            <p:graphicEl>
                                              <a:dgm id="{4F7E34D2-E8A4-49A0-A67A-D7C6A5A97D85}"/>
                                            </p:graphicEl>
                                          </p:spTgt>
                                        </p:tgtEl>
                                      </p:cBhvr>
                                    </p:animEffect>
                                    <p:anim calcmode="lin" valueType="num">
                                      <p:cBhvr>
                                        <p:cTn id="36" dur="1000" fill="hold"/>
                                        <p:tgtEl>
                                          <p:spTgt spid="5">
                                            <p:graphicEl>
                                              <a:dgm id="{4F7E34D2-E8A4-49A0-A67A-D7C6A5A97D85}"/>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4F7E34D2-E8A4-49A0-A67A-D7C6A5A97D85}"/>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graphicEl>
                                              <a:dgm id="{55ABEE36-6550-4451-A8D3-7F6DA41AA79C}"/>
                                            </p:graphicEl>
                                          </p:spTgt>
                                        </p:tgtEl>
                                        <p:attrNameLst>
                                          <p:attrName>style.visibility</p:attrName>
                                        </p:attrNameLst>
                                      </p:cBhvr>
                                      <p:to>
                                        <p:strVal val="visible"/>
                                      </p:to>
                                    </p:set>
                                    <p:animEffect transition="in" filter="fade">
                                      <p:cBhvr>
                                        <p:cTn id="42" dur="1000"/>
                                        <p:tgtEl>
                                          <p:spTgt spid="5">
                                            <p:graphicEl>
                                              <a:dgm id="{55ABEE36-6550-4451-A8D3-7F6DA41AA79C}"/>
                                            </p:graphicEl>
                                          </p:spTgt>
                                        </p:tgtEl>
                                      </p:cBhvr>
                                    </p:animEffect>
                                    <p:anim calcmode="lin" valueType="num">
                                      <p:cBhvr>
                                        <p:cTn id="43" dur="1000" fill="hold"/>
                                        <p:tgtEl>
                                          <p:spTgt spid="5">
                                            <p:graphicEl>
                                              <a:dgm id="{55ABEE36-6550-4451-A8D3-7F6DA41AA79C}"/>
                                            </p:graphicEl>
                                          </p:spTgt>
                                        </p:tgtEl>
                                        <p:attrNameLst>
                                          <p:attrName>ppt_x</p:attrName>
                                        </p:attrNameLst>
                                      </p:cBhvr>
                                      <p:tavLst>
                                        <p:tav tm="0">
                                          <p:val>
                                            <p:strVal val="#ppt_x"/>
                                          </p:val>
                                        </p:tav>
                                        <p:tav tm="100000">
                                          <p:val>
                                            <p:strVal val="#ppt_x"/>
                                          </p:val>
                                        </p:tav>
                                      </p:tavLst>
                                    </p:anim>
                                    <p:anim calcmode="lin" valueType="num">
                                      <p:cBhvr>
                                        <p:cTn id="44" dur="1000" fill="hold"/>
                                        <p:tgtEl>
                                          <p:spTgt spid="5">
                                            <p:graphicEl>
                                              <a:dgm id="{55ABEE36-6550-4451-A8D3-7F6DA41AA79C}"/>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400"/>
                                        <p:tgtEl>
                                          <p:spTgt spid="8"/>
                                        </p:tgtEl>
                                      </p:cBhvr>
                                    </p:animEffect>
                                  </p:childTnLst>
                                </p:cTn>
                              </p:par>
                            </p:childTnLst>
                          </p:cTn>
                        </p:par>
                        <p:par>
                          <p:cTn id="49" fill="hold">
                            <p:stCondLst>
                              <p:cond delay="1400"/>
                            </p:stCondLst>
                            <p:childTnLst>
                              <p:par>
                                <p:cTn id="50" presetID="10" presetClass="entr" presetSubtype="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Care?</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764035833"/>
              </p:ext>
            </p:extLst>
          </p:nvPr>
        </p:nvGraphicFramePr>
        <p:xfrm>
          <a:off x="381000" y="1417638"/>
          <a:ext cx="10981362" cy="4678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Callout 6"/>
          <p:cNvSpPr/>
          <p:nvPr/>
        </p:nvSpPr>
        <p:spPr>
          <a:xfrm>
            <a:off x="10287000" y="2438400"/>
            <a:ext cx="1769533" cy="1257300"/>
          </a:xfrm>
          <a:prstGeom prst="cloudCallout">
            <a:avLst>
              <a:gd name="adj1" fmla="val -65065"/>
              <a:gd name="adj2" fmla="val 974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bg1"/>
                </a:solidFill>
              </a:rPr>
              <a:t>dbcc sqlperf </a:t>
            </a:r>
            <a:r>
              <a:rPr lang="en-US" sz="1600" dirty="0" smtClean="0">
                <a:solidFill>
                  <a:schemeClr val="bg1"/>
                </a:solidFill>
              </a:rPr>
              <a:t>(‘&lt;DMV&gt;’, clear)</a:t>
            </a:r>
            <a:endParaRPr lang="en-US" sz="1600" dirty="0">
              <a:solidFill>
                <a:schemeClr val="bg1"/>
              </a:solidFill>
            </a:endParaRPr>
          </a:p>
        </p:txBody>
      </p:sp>
      <p:pic>
        <p:nvPicPr>
          <p:cNvPr id="8" name="Picture 7" descr="C:\Users\bobward\AppData\Local\Microsoft\Windows\Temporary Internet Files\Content.IE5\LEOUNTME\MCj02516810000[1].wmf"/>
          <p:cNvPicPr>
            <a:picLocks noChangeAspect="1" noChangeArrowheads="1"/>
          </p:cNvPicPr>
          <p:nvPr/>
        </p:nvPicPr>
        <p:blipFill>
          <a:blip r:embed="rId8"/>
          <a:srcRect/>
          <a:stretch>
            <a:fillRect/>
          </a:stretch>
        </p:blipFill>
        <p:spPr bwMode="auto">
          <a:xfrm>
            <a:off x="10972800" y="152400"/>
            <a:ext cx="951679" cy="1121691"/>
          </a:xfrm>
          <a:prstGeom prst="rect">
            <a:avLst/>
          </a:prstGeom>
          <a:noFill/>
        </p:spPr>
      </p:pic>
    </p:spTree>
    <p:extLst>
      <p:ext uri="{BB962C8B-B14F-4D97-AF65-F5344CB8AC3E}">
        <p14:creationId xmlns:p14="http://schemas.microsoft.com/office/powerpoint/2010/main" val="3379704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894"/>
            <a:ext cx="10972800" cy="1143000"/>
          </a:xfrm>
        </p:spPr>
        <p:txBody>
          <a:bodyPr/>
          <a:lstStyle/>
          <a:p>
            <a:r>
              <a:rPr lang="en-US" dirty="0" smtClean="0"/>
              <a:t>OK, What is it really?</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55" name="Diagram 54"/>
          <p:cNvGraphicFramePr/>
          <p:nvPr>
            <p:extLst>
              <p:ext uri="{D42A27DB-BD31-4B8C-83A1-F6EECF244321}">
                <p14:modId xmlns:p14="http://schemas.microsoft.com/office/powerpoint/2010/main" val="2055122374"/>
              </p:ext>
            </p:extLst>
          </p:nvPr>
        </p:nvGraphicFramePr>
        <p:xfrm>
          <a:off x="2216499" y="1242386"/>
          <a:ext cx="8221170" cy="3318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Box 55"/>
          <p:cNvSpPr txBox="1"/>
          <p:nvPr/>
        </p:nvSpPr>
        <p:spPr>
          <a:xfrm>
            <a:off x="1193162" y="2187545"/>
            <a:ext cx="598241" cy="584775"/>
          </a:xfrm>
          <a:prstGeom prst="rect">
            <a:avLst/>
          </a:prstGeom>
          <a:noFill/>
        </p:spPr>
        <p:txBody>
          <a:bodyPr wrap="none" rtlCol="0">
            <a:spAutoFit/>
          </a:bodyPr>
          <a:lstStyle/>
          <a:p>
            <a:r>
              <a:rPr lang="en-US" sz="3200" dirty="0" smtClean="0"/>
              <a:t>+8</a:t>
            </a:r>
            <a:endParaRPr lang="en-US" sz="3200" dirty="0"/>
          </a:p>
        </p:txBody>
      </p:sp>
      <p:sp>
        <p:nvSpPr>
          <p:cNvPr id="57" name="TextBox 56"/>
          <p:cNvSpPr txBox="1"/>
          <p:nvPr/>
        </p:nvSpPr>
        <p:spPr>
          <a:xfrm>
            <a:off x="986510" y="3027991"/>
            <a:ext cx="806631" cy="584775"/>
          </a:xfrm>
          <a:prstGeom prst="rect">
            <a:avLst/>
          </a:prstGeom>
          <a:noFill/>
        </p:spPr>
        <p:txBody>
          <a:bodyPr wrap="none" rtlCol="0">
            <a:spAutoFit/>
          </a:bodyPr>
          <a:lstStyle/>
          <a:p>
            <a:r>
              <a:rPr lang="en-US" sz="3200" dirty="0" smtClean="0"/>
              <a:t>+16</a:t>
            </a:r>
            <a:endParaRPr lang="en-US" sz="3200" dirty="0"/>
          </a:p>
        </p:txBody>
      </p:sp>
      <p:sp>
        <p:nvSpPr>
          <p:cNvPr id="58" name="TextBox 57"/>
          <p:cNvSpPr txBox="1"/>
          <p:nvPr/>
        </p:nvSpPr>
        <p:spPr>
          <a:xfrm>
            <a:off x="984772" y="3841970"/>
            <a:ext cx="806631" cy="584775"/>
          </a:xfrm>
          <a:prstGeom prst="rect">
            <a:avLst/>
          </a:prstGeom>
          <a:noFill/>
        </p:spPr>
        <p:txBody>
          <a:bodyPr wrap="none" rtlCol="0">
            <a:spAutoFit/>
          </a:bodyPr>
          <a:lstStyle/>
          <a:p>
            <a:r>
              <a:rPr lang="en-US" sz="3200" dirty="0" smtClean="0"/>
              <a:t>+24</a:t>
            </a:r>
            <a:endParaRPr lang="en-US" sz="3200" dirty="0"/>
          </a:p>
        </p:txBody>
      </p:sp>
      <p:sp>
        <p:nvSpPr>
          <p:cNvPr id="59" name="TextBox 58"/>
          <p:cNvSpPr txBox="1"/>
          <p:nvPr/>
        </p:nvSpPr>
        <p:spPr>
          <a:xfrm>
            <a:off x="10240636" y="220937"/>
            <a:ext cx="180113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dirty="0" smtClean="0"/>
              <a:t>C++ class</a:t>
            </a:r>
            <a:endParaRPr lang="en-US" sz="2800" dirty="0"/>
          </a:p>
        </p:txBody>
      </p:sp>
      <p:sp>
        <p:nvSpPr>
          <p:cNvPr id="60" name="TextBox 59"/>
          <p:cNvSpPr txBox="1"/>
          <p:nvPr/>
        </p:nvSpPr>
        <p:spPr>
          <a:xfrm>
            <a:off x="1193163" y="1354192"/>
            <a:ext cx="598241" cy="584775"/>
          </a:xfrm>
          <a:prstGeom prst="rect">
            <a:avLst/>
          </a:prstGeom>
          <a:noFill/>
        </p:spPr>
        <p:txBody>
          <a:bodyPr wrap="none" rtlCol="0">
            <a:spAutoFit/>
          </a:bodyPr>
          <a:lstStyle/>
          <a:p>
            <a:r>
              <a:rPr lang="en-US" sz="3200" dirty="0" smtClean="0"/>
              <a:t>+0</a:t>
            </a:r>
            <a:endParaRPr lang="en-US" sz="3200" dirty="0"/>
          </a:p>
        </p:txBody>
      </p:sp>
      <p:sp>
        <p:nvSpPr>
          <p:cNvPr id="61" name="Right Arrow 60"/>
          <p:cNvSpPr/>
          <p:nvPr/>
        </p:nvSpPr>
        <p:spPr>
          <a:xfrm>
            <a:off x="1980302" y="2399535"/>
            <a:ext cx="600216" cy="24553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2" name="Right Arrow 61"/>
          <p:cNvSpPr/>
          <p:nvPr/>
        </p:nvSpPr>
        <p:spPr>
          <a:xfrm>
            <a:off x="1980302" y="1531027"/>
            <a:ext cx="600216" cy="24553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3" name="Right Arrow 62"/>
          <p:cNvSpPr/>
          <p:nvPr/>
        </p:nvSpPr>
        <p:spPr>
          <a:xfrm>
            <a:off x="1992078" y="3222200"/>
            <a:ext cx="600216" cy="24553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4" name="Right Arrow 63"/>
          <p:cNvSpPr/>
          <p:nvPr/>
        </p:nvSpPr>
        <p:spPr>
          <a:xfrm>
            <a:off x="1980302" y="4053037"/>
            <a:ext cx="600216" cy="24553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5" name="Rectangle 64"/>
          <p:cNvSpPr/>
          <p:nvPr/>
        </p:nvSpPr>
        <p:spPr>
          <a:xfrm>
            <a:off x="8539331" y="5127171"/>
            <a:ext cx="448733" cy="397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UP</a:t>
            </a:r>
            <a:endParaRPr lang="en-US" sz="1600" dirty="0"/>
          </a:p>
        </p:txBody>
      </p:sp>
      <p:sp>
        <p:nvSpPr>
          <p:cNvPr id="66" name="Rectangle 65"/>
          <p:cNvSpPr/>
          <p:nvPr/>
        </p:nvSpPr>
        <p:spPr>
          <a:xfrm>
            <a:off x="7777181" y="5127171"/>
            <a:ext cx="448733" cy="397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EX</a:t>
            </a:r>
            <a:endParaRPr lang="en-US" sz="1600" dirty="0"/>
          </a:p>
        </p:txBody>
      </p:sp>
      <p:sp>
        <p:nvSpPr>
          <p:cNvPr id="67" name="Rectangle 66"/>
          <p:cNvSpPr/>
          <p:nvPr/>
        </p:nvSpPr>
        <p:spPr>
          <a:xfrm>
            <a:off x="7066610" y="5127171"/>
            <a:ext cx="448733" cy="397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DT</a:t>
            </a:r>
            <a:endParaRPr lang="en-US" sz="1600" dirty="0"/>
          </a:p>
        </p:txBody>
      </p:sp>
      <p:sp>
        <p:nvSpPr>
          <p:cNvPr id="68" name="Rectangle 67"/>
          <p:cNvSpPr/>
          <p:nvPr/>
        </p:nvSpPr>
        <p:spPr>
          <a:xfrm>
            <a:off x="6243295" y="5127171"/>
            <a:ext cx="595940" cy="397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Wait</a:t>
            </a:r>
            <a:endParaRPr lang="en-US" sz="1600" dirty="0"/>
          </a:p>
        </p:txBody>
      </p:sp>
      <p:sp>
        <p:nvSpPr>
          <p:cNvPr id="69" name="Rectangle 68"/>
          <p:cNvSpPr/>
          <p:nvPr/>
        </p:nvSpPr>
        <p:spPr>
          <a:xfrm>
            <a:off x="5120380" y="5127171"/>
            <a:ext cx="884819" cy="397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Spnlck</a:t>
            </a:r>
            <a:endParaRPr lang="en-US" sz="1600" dirty="0"/>
          </a:p>
        </p:txBody>
      </p:sp>
      <p:sp>
        <p:nvSpPr>
          <p:cNvPr id="70" name="Rectangle 69"/>
          <p:cNvSpPr/>
          <p:nvPr/>
        </p:nvSpPr>
        <p:spPr>
          <a:xfrm>
            <a:off x="3717007" y="5127171"/>
            <a:ext cx="1189567" cy="39793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Stuff</a:t>
            </a:r>
            <a:endParaRPr lang="en-US" sz="1600" dirty="0"/>
          </a:p>
        </p:txBody>
      </p:sp>
      <p:sp>
        <p:nvSpPr>
          <p:cNvPr id="71" name="Rectangle 70"/>
          <p:cNvSpPr/>
          <p:nvPr/>
        </p:nvSpPr>
        <p:spPr>
          <a:xfrm>
            <a:off x="2550143" y="5127171"/>
            <a:ext cx="965990" cy="397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Num SH</a:t>
            </a:r>
            <a:endParaRPr lang="en-US" sz="1600" dirty="0"/>
          </a:p>
        </p:txBody>
      </p:sp>
      <p:sp>
        <p:nvSpPr>
          <p:cNvPr id="72" name="Rectangle 71"/>
          <p:cNvSpPr/>
          <p:nvPr/>
        </p:nvSpPr>
        <p:spPr>
          <a:xfrm>
            <a:off x="1376311" y="5127171"/>
            <a:ext cx="966779" cy="39793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Num KP</a:t>
            </a:r>
            <a:endParaRPr lang="en-US" sz="1600" dirty="0"/>
          </a:p>
        </p:txBody>
      </p:sp>
      <p:cxnSp>
        <p:nvCxnSpPr>
          <p:cNvPr id="73" name="Straight Arrow Connector 72"/>
          <p:cNvCxnSpPr>
            <a:endCxn id="74" idx="0"/>
          </p:cNvCxnSpPr>
          <p:nvPr/>
        </p:nvCxnSpPr>
        <p:spPr>
          <a:xfrm>
            <a:off x="8907340" y="5609556"/>
            <a:ext cx="1610269" cy="372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9829503" y="5982192"/>
            <a:ext cx="1376211" cy="338554"/>
          </a:xfrm>
          <a:prstGeom prst="rect">
            <a:avLst/>
          </a:prstGeom>
          <a:noFill/>
        </p:spPr>
        <p:txBody>
          <a:bodyPr wrap="none" rtlCol="0">
            <a:spAutoFit/>
          </a:bodyPr>
          <a:lstStyle/>
          <a:p>
            <a:r>
              <a:rPr lang="en-US" sz="1600" dirty="0" smtClean="0"/>
              <a:t>UP latch held</a:t>
            </a:r>
            <a:endParaRPr lang="en-US" sz="1600" dirty="0"/>
          </a:p>
        </p:txBody>
      </p:sp>
      <p:cxnSp>
        <p:nvCxnSpPr>
          <p:cNvPr id="75" name="Straight Arrow Connector 74"/>
          <p:cNvCxnSpPr/>
          <p:nvPr/>
        </p:nvCxnSpPr>
        <p:spPr>
          <a:xfrm>
            <a:off x="8055469" y="5625115"/>
            <a:ext cx="736059" cy="3077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8420151" y="5964055"/>
            <a:ext cx="1346587" cy="338554"/>
          </a:xfrm>
          <a:prstGeom prst="rect">
            <a:avLst/>
          </a:prstGeom>
          <a:noFill/>
        </p:spPr>
        <p:txBody>
          <a:bodyPr wrap="none" rtlCol="0">
            <a:spAutoFit/>
          </a:bodyPr>
          <a:lstStyle/>
          <a:p>
            <a:r>
              <a:rPr lang="en-US" sz="1600" dirty="0" smtClean="0"/>
              <a:t>EX latch held</a:t>
            </a:r>
            <a:endParaRPr lang="en-US" sz="1600" dirty="0"/>
          </a:p>
        </p:txBody>
      </p:sp>
      <p:cxnSp>
        <p:nvCxnSpPr>
          <p:cNvPr id="77" name="Straight Arrow Connector 76"/>
          <p:cNvCxnSpPr/>
          <p:nvPr/>
        </p:nvCxnSpPr>
        <p:spPr>
          <a:xfrm>
            <a:off x="7327031" y="5578069"/>
            <a:ext cx="230484" cy="322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6995218" y="5964055"/>
            <a:ext cx="1362168" cy="338554"/>
          </a:xfrm>
          <a:prstGeom prst="rect">
            <a:avLst/>
          </a:prstGeom>
          <a:noFill/>
        </p:spPr>
        <p:txBody>
          <a:bodyPr wrap="none" rtlCol="0">
            <a:spAutoFit/>
          </a:bodyPr>
          <a:lstStyle/>
          <a:p>
            <a:r>
              <a:rPr lang="en-US" sz="1600" dirty="0" smtClean="0"/>
              <a:t>DT latch held</a:t>
            </a:r>
            <a:endParaRPr lang="en-US" sz="1600" dirty="0"/>
          </a:p>
        </p:txBody>
      </p:sp>
      <p:cxnSp>
        <p:nvCxnSpPr>
          <p:cNvPr id="79" name="Straight Arrow Connector 78"/>
          <p:cNvCxnSpPr/>
          <p:nvPr/>
        </p:nvCxnSpPr>
        <p:spPr>
          <a:xfrm flipH="1">
            <a:off x="1302711" y="5560886"/>
            <a:ext cx="500078" cy="161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97541" y="5798830"/>
            <a:ext cx="1098891" cy="584775"/>
          </a:xfrm>
          <a:prstGeom prst="rect">
            <a:avLst/>
          </a:prstGeom>
          <a:noFill/>
        </p:spPr>
        <p:txBody>
          <a:bodyPr wrap="none" rtlCol="0">
            <a:spAutoFit/>
          </a:bodyPr>
          <a:lstStyle/>
          <a:p>
            <a:r>
              <a:rPr lang="en-US" sz="1600" dirty="0" smtClean="0"/>
              <a:t>Count of </a:t>
            </a:r>
          </a:p>
          <a:p>
            <a:r>
              <a:rPr lang="en-US" sz="1600" dirty="0" smtClean="0"/>
              <a:t>KP latches</a:t>
            </a:r>
            <a:endParaRPr lang="en-US" sz="1600" dirty="0"/>
          </a:p>
        </p:txBody>
      </p:sp>
      <p:cxnSp>
        <p:nvCxnSpPr>
          <p:cNvPr id="81" name="Straight Arrow Connector 80"/>
          <p:cNvCxnSpPr/>
          <p:nvPr/>
        </p:nvCxnSpPr>
        <p:spPr>
          <a:xfrm flipH="1">
            <a:off x="2560556" y="5558965"/>
            <a:ext cx="485414" cy="236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072704" y="5820508"/>
            <a:ext cx="1119730" cy="584775"/>
          </a:xfrm>
          <a:prstGeom prst="rect">
            <a:avLst/>
          </a:prstGeom>
          <a:noFill/>
        </p:spPr>
        <p:txBody>
          <a:bodyPr wrap="none" rtlCol="0">
            <a:spAutoFit/>
          </a:bodyPr>
          <a:lstStyle/>
          <a:p>
            <a:r>
              <a:rPr lang="en-US" sz="1600" dirty="0" smtClean="0"/>
              <a:t>Count of </a:t>
            </a:r>
          </a:p>
          <a:p>
            <a:r>
              <a:rPr lang="en-US" sz="1600" dirty="0" smtClean="0"/>
              <a:t>SH latches</a:t>
            </a:r>
            <a:endParaRPr lang="en-US" sz="1600" dirty="0"/>
          </a:p>
        </p:txBody>
      </p:sp>
      <p:cxnSp>
        <p:nvCxnSpPr>
          <p:cNvPr id="83" name="Straight Arrow Connector 82"/>
          <p:cNvCxnSpPr/>
          <p:nvPr/>
        </p:nvCxnSpPr>
        <p:spPr>
          <a:xfrm flipH="1">
            <a:off x="5429937" y="5582320"/>
            <a:ext cx="147716" cy="3375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906600" y="5902040"/>
            <a:ext cx="923651" cy="338554"/>
          </a:xfrm>
          <a:prstGeom prst="rect">
            <a:avLst/>
          </a:prstGeom>
          <a:noFill/>
        </p:spPr>
        <p:txBody>
          <a:bodyPr wrap="none" rtlCol="0">
            <a:spAutoFit/>
          </a:bodyPr>
          <a:lstStyle/>
          <a:p>
            <a:r>
              <a:rPr lang="en-US" sz="1600" dirty="0" smtClean="0"/>
              <a:t>spinlock</a:t>
            </a:r>
            <a:endParaRPr lang="en-US" sz="1600" dirty="0"/>
          </a:p>
        </p:txBody>
      </p:sp>
      <p:cxnSp>
        <p:nvCxnSpPr>
          <p:cNvPr id="85" name="Straight Arrow Connector 84"/>
          <p:cNvCxnSpPr>
            <a:stCxn id="68" idx="2"/>
          </p:cNvCxnSpPr>
          <p:nvPr/>
        </p:nvCxnSpPr>
        <p:spPr>
          <a:xfrm flipH="1">
            <a:off x="6477687" y="5525105"/>
            <a:ext cx="63578" cy="324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6070095" y="5807036"/>
            <a:ext cx="878574" cy="584775"/>
          </a:xfrm>
          <a:prstGeom prst="rect">
            <a:avLst/>
          </a:prstGeom>
          <a:noFill/>
        </p:spPr>
        <p:txBody>
          <a:bodyPr wrap="none" rtlCol="0">
            <a:spAutoFit/>
          </a:bodyPr>
          <a:lstStyle/>
          <a:p>
            <a:r>
              <a:rPr lang="en-US" sz="1600" dirty="0" smtClean="0"/>
              <a:t>waiters </a:t>
            </a:r>
          </a:p>
          <a:p>
            <a:r>
              <a:rPr lang="en-US" sz="1600" dirty="0" smtClean="0"/>
              <a:t>exist</a:t>
            </a:r>
            <a:endParaRPr lang="en-US" sz="1600" dirty="0"/>
          </a:p>
        </p:txBody>
      </p:sp>
      <p:cxnSp>
        <p:nvCxnSpPr>
          <p:cNvPr id="87" name="Straight Arrow Connector 86"/>
          <p:cNvCxnSpPr>
            <a:endCxn id="88" idx="0"/>
          </p:cNvCxnSpPr>
          <p:nvPr/>
        </p:nvCxnSpPr>
        <p:spPr>
          <a:xfrm flipH="1">
            <a:off x="4072312" y="5533785"/>
            <a:ext cx="279620" cy="286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3312328" y="5820507"/>
            <a:ext cx="1519968" cy="584775"/>
          </a:xfrm>
          <a:prstGeom prst="rect">
            <a:avLst/>
          </a:prstGeom>
          <a:noFill/>
        </p:spPr>
        <p:txBody>
          <a:bodyPr wrap="none" rtlCol="0">
            <a:spAutoFit/>
          </a:bodyPr>
          <a:lstStyle/>
          <a:p>
            <a:r>
              <a:rPr lang="en-US" sz="1600" dirty="0"/>
              <a:t>s</a:t>
            </a:r>
            <a:r>
              <a:rPr lang="en-US" sz="1600" dirty="0" smtClean="0"/>
              <a:t>uperlatch </a:t>
            </a:r>
          </a:p>
          <a:p>
            <a:r>
              <a:rPr lang="en-US" sz="1600" dirty="0" smtClean="0"/>
              <a:t>and other stuff</a:t>
            </a:r>
          </a:p>
        </p:txBody>
      </p:sp>
      <p:cxnSp>
        <p:nvCxnSpPr>
          <p:cNvPr id="89" name="Straight Connector 88"/>
          <p:cNvCxnSpPr/>
          <p:nvPr/>
        </p:nvCxnSpPr>
        <p:spPr>
          <a:xfrm flipH="1">
            <a:off x="1376311" y="3041191"/>
            <a:ext cx="3520873" cy="2094979"/>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9008259" y="3027991"/>
            <a:ext cx="1354941" cy="2077893"/>
          </a:xfrm>
          <a:prstGeom prst="line">
            <a:avLst/>
          </a:prstGeom>
          <a:ln/>
        </p:spPr>
        <p:style>
          <a:lnRef idx="1">
            <a:schemeClr val="dk1"/>
          </a:lnRef>
          <a:fillRef idx="0">
            <a:schemeClr val="dk1"/>
          </a:fillRef>
          <a:effectRef idx="0">
            <a:schemeClr val="dk1"/>
          </a:effectRef>
          <a:fontRef idx="minor">
            <a:schemeClr val="tx1"/>
          </a:fontRef>
        </p:style>
      </p:cxnSp>
      <p:sp>
        <p:nvSpPr>
          <p:cNvPr id="91" name="Explosion 2 90"/>
          <p:cNvSpPr/>
          <p:nvPr/>
        </p:nvSpPr>
        <p:spPr>
          <a:xfrm>
            <a:off x="8904266" y="145037"/>
            <a:ext cx="1265499" cy="748787"/>
          </a:xfrm>
          <a:prstGeom prst="irregularSeal2">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64bit</a:t>
            </a:r>
            <a:endParaRPr lang="en-US" sz="1200" dirty="0"/>
          </a:p>
        </p:txBody>
      </p:sp>
      <p:sp>
        <p:nvSpPr>
          <p:cNvPr id="92" name="TextBox 91"/>
          <p:cNvSpPr txBox="1"/>
          <p:nvPr/>
        </p:nvSpPr>
        <p:spPr>
          <a:xfrm>
            <a:off x="8624911" y="4797616"/>
            <a:ext cx="295274" cy="338554"/>
          </a:xfrm>
          <a:prstGeom prst="rect">
            <a:avLst/>
          </a:prstGeom>
          <a:noFill/>
        </p:spPr>
        <p:txBody>
          <a:bodyPr wrap="none" rtlCol="0">
            <a:spAutoFit/>
          </a:bodyPr>
          <a:lstStyle/>
          <a:p>
            <a:r>
              <a:rPr lang="en-US" sz="1600" dirty="0" smtClean="0"/>
              <a:t>0</a:t>
            </a:r>
            <a:endParaRPr lang="en-US" sz="1600" dirty="0"/>
          </a:p>
        </p:txBody>
      </p:sp>
      <p:sp>
        <p:nvSpPr>
          <p:cNvPr id="93" name="TextBox 92"/>
          <p:cNvSpPr txBox="1"/>
          <p:nvPr/>
        </p:nvSpPr>
        <p:spPr>
          <a:xfrm>
            <a:off x="7880682" y="4797616"/>
            <a:ext cx="295274" cy="338554"/>
          </a:xfrm>
          <a:prstGeom prst="rect">
            <a:avLst/>
          </a:prstGeom>
          <a:noFill/>
        </p:spPr>
        <p:txBody>
          <a:bodyPr wrap="none" rtlCol="0">
            <a:spAutoFit/>
          </a:bodyPr>
          <a:lstStyle/>
          <a:p>
            <a:r>
              <a:rPr lang="en-US" sz="1600" dirty="0"/>
              <a:t>1</a:t>
            </a:r>
          </a:p>
        </p:txBody>
      </p:sp>
      <p:sp>
        <p:nvSpPr>
          <p:cNvPr id="94" name="TextBox 93"/>
          <p:cNvSpPr txBox="1"/>
          <p:nvPr/>
        </p:nvSpPr>
        <p:spPr>
          <a:xfrm>
            <a:off x="7136453" y="4797616"/>
            <a:ext cx="295274" cy="338554"/>
          </a:xfrm>
          <a:prstGeom prst="rect">
            <a:avLst/>
          </a:prstGeom>
          <a:noFill/>
        </p:spPr>
        <p:txBody>
          <a:bodyPr wrap="none" rtlCol="0">
            <a:spAutoFit/>
          </a:bodyPr>
          <a:lstStyle/>
          <a:p>
            <a:r>
              <a:rPr lang="en-US" sz="1600" dirty="0"/>
              <a:t>2</a:t>
            </a:r>
          </a:p>
        </p:txBody>
      </p:sp>
      <p:sp>
        <p:nvSpPr>
          <p:cNvPr id="95" name="TextBox 94"/>
          <p:cNvSpPr txBox="1"/>
          <p:nvPr/>
        </p:nvSpPr>
        <p:spPr>
          <a:xfrm>
            <a:off x="6399856" y="4797616"/>
            <a:ext cx="295274" cy="338554"/>
          </a:xfrm>
          <a:prstGeom prst="rect">
            <a:avLst/>
          </a:prstGeom>
          <a:noFill/>
        </p:spPr>
        <p:txBody>
          <a:bodyPr wrap="none" rtlCol="0">
            <a:spAutoFit/>
          </a:bodyPr>
          <a:lstStyle/>
          <a:p>
            <a:r>
              <a:rPr lang="en-US" sz="1600" dirty="0"/>
              <a:t>3</a:t>
            </a:r>
          </a:p>
        </p:txBody>
      </p:sp>
      <p:sp>
        <p:nvSpPr>
          <p:cNvPr id="96" name="TextBox 95"/>
          <p:cNvSpPr txBox="1"/>
          <p:nvPr/>
        </p:nvSpPr>
        <p:spPr>
          <a:xfrm>
            <a:off x="5385235" y="4797616"/>
            <a:ext cx="295274" cy="338554"/>
          </a:xfrm>
          <a:prstGeom prst="rect">
            <a:avLst/>
          </a:prstGeom>
          <a:noFill/>
        </p:spPr>
        <p:txBody>
          <a:bodyPr wrap="none" rtlCol="0">
            <a:spAutoFit/>
          </a:bodyPr>
          <a:lstStyle/>
          <a:p>
            <a:r>
              <a:rPr lang="en-US" sz="1600" dirty="0"/>
              <a:t>4</a:t>
            </a:r>
          </a:p>
        </p:txBody>
      </p:sp>
      <p:sp>
        <p:nvSpPr>
          <p:cNvPr id="97" name="TextBox 96"/>
          <p:cNvSpPr txBox="1"/>
          <p:nvPr/>
        </p:nvSpPr>
        <p:spPr>
          <a:xfrm>
            <a:off x="4717903" y="4797616"/>
            <a:ext cx="295274" cy="338554"/>
          </a:xfrm>
          <a:prstGeom prst="rect">
            <a:avLst/>
          </a:prstGeom>
          <a:noFill/>
        </p:spPr>
        <p:txBody>
          <a:bodyPr wrap="none" rtlCol="0">
            <a:spAutoFit/>
          </a:bodyPr>
          <a:lstStyle/>
          <a:p>
            <a:r>
              <a:rPr lang="en-US" sz="1600" dirty="0" smtClean="0"/>
              <a:t>5</a:t>
            </a:r>
            <a:endParaRPr lang="en-US" sz="1600" dirty="0"/>
          </a:p>
        </p:txBody>
      </p:sp>
      <p:sp>
        <p:nvSpPr>
          <p:cNvPr id="98" name="TextBox 97"/>
          <p:cNvSpPr txBox="1"/>
          <p:nvPr/>
        </p:nvSpPr>
        <p:spPr>
          <a:xfrm>
            <a:off x="3619232" y="4797616"/>
            <a:ext cx="405880" cy="338554"/>
          </a:xfrm>
          <a:prstGeom prst="rect">
            <a:avLst/>
          </a:prstGeom>
          <a:noFill/>
        </p:spPr>
        <p:txBody>
          <a:bodyPr wrap="none" rtlCol="0">
            <a:spAutoFit/>
          </a:bodyPr>
          <a:lstStyle/>
          <a:p>
            <a:r>
              <a:rPr lang="en-US" sz="1600" dirty="0" smtClean="0"/>
              <a:t>11</a:t>
            </a:r>
            <a:endParaRPr lang="en-US" sz="1600" dirty="0"/>
          </a:p>
        </p:txBody>
      </p:sp>
      <p:sp>
        <p:nvSpPr>
          <p:cNvPr id="99" name="TextBox 98"/>
          <p:cNvSpPr txBox="1"/>
          <p:nvPr/>
        </p:nvSpPr>
        <p:spPr>
          <a:xfrm>
            <a:off x="3222227" y="4797616"/>
            <a:ext cx="405880" cy="338554"/>
          </a:xfrm>
          <a:prstGeom prst="rect">
            <a:avLst/>
          </a:prstGeom>
          <a:noFill/>
        </p:spPr>
        <p:txBody>
          <a:bodyPr wrap="none" rtlCol="0">
            <a:spAutoFit/>
          </a:bodyPr>
          <a:lstStyle/>
          <a:p>
            <a:r>
              <a:rPr lang="en-US" sz="1600" dirty="0" smtClean="0"/>
              <a:t>12</a:t>
            </a:r>
            <a:endParaRPr lang="en-US" sz="1600" dirty="0"/>
          </a:p>
        </p:txBody>
      </p:sp>
      <p:sp>
        <p:nvSpPr>
          <p:cNvPr id="100" name="TextBox 99"/>
          <p:cNvSpPr txBox="1"/>
          <p:nvPr/>
        </p:nvSpPr>
        <p:spPr>
          <a:xfrm>
            <a:off x="2435096" y="4797616"/>
            <a:ext cx="405880" cy="338554"/>
          </a:xfrm>
          <a:prstGeom prst="rect">
            <a:avLst/>
          </a:prstGeom>
          <a:noFill/>
        </p:spPr>
        <p:txBody>
          <a:bodyPr wrap="none" rtlCol="0">
            <a:spAutoFit/>
          </a:bodyPr>
          <a:lstStyle/>
          <a:p>
            <a:r>
              <a:rPr lang="en-US" sz="1600" dirty="0" smtClean="0"/>
              <a:t>35</a:t>
            </a:r>
            <a:endParaRPr lang="en-US" sz="1600" dirty="0"/>
          </a:p>
        </p:txBody>
      </p:sp>
      <p:sp>
        <p:nvSpPr>
          <p:cNvPr id="101" name="TextBox 100"/>
          <p:cNvSpPr txBox="1"/>
          <p:nvPr/>
        </p:nvSpPr>
        <p:spPr>
          <a:xfrm>
            <a:off x="2055363" y="4797616"/>
            <a:ext cx="405880" cy="338554"/>
          </a:xfrm>
          <a:prstGeom prst="rect">
            <a:avLst/>
          </a:prstGeom>
          <a:noFill/>
        </p:spPr>
        <p:txBody>
          <a:bodyPr wrap="none" rtlCol="0">
            <a:spAutoFit/>
          </a:bodyPr>
          <a:lstStyle/>
          <a:p>
            <a:r>
              <a:rPr lang="en-US" sz="1600" dirty="0" smtClean="0"/>
              <a:t>36</a:t>
            </a:r>
            <a:endParaRPr lang="en-US" sz="1600" dirty="0"/>
          </a:p>
        </p:txBody>
      </p:sp>
      <p:sp>
        <p:nvSpPr>
          <p:cNvPr id="102" name="TextBox 101"/>
          <p:cNvSpPr txBox="1"/>
          <p:nvPr/>
        </p:nvSpPr>
        <p:spPr>
          <a:xfrm>
            <a:off x="1293324" y="4797616"/>
            <a:ext cx="405880" cy="338554"/>
          </a:xfrm>
          <a:prstGeom prst="rect">
            <a:avLst/>
          </a:prstGeom>
          <a:noFill/>
        </p:spPr>
        <p:txBody>
          <a:bodyPr wrap="none" rtlCol="0">
            <a:spAutoFit/>
          </a:bodyPr>
          <a:lstStyle/>
          <a:p>
            <a:r>
              <a:rPr lang="en-US" sz="1600" dirty="0" smtClean="0"/>
              <a:t>63</a:t>
            </a:r>
            <a:endParaRPr lang="en-US" sz="1600" dirty="0"/>
          </a:p>
        </p:txBody>
      </p:sp>
      <p:sp>
        <p:nvSpPr>
          <p:cNvPr id="103" name="Cloud Callout 102"/>
          <p:cNvSpPr/>
          <p:nvPr/>
        </p:nvSpPr>
        <p:spPr>
          <a:xfrm>
            <a:off x="10091083" y="1113299"/>
            <a:ext cx="1642533" cy="835456"/>
          </a:xfrm>
          <a:prstGeom prst="cloudCallout">
            <a:avLst>
              <a:gd name="adj1" fmla="val -78050"/>
              <a:gd name="adj2" fmla="val 2027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chemeClr val="tx1"/>
                </a:solidFill>
              </a:rPr>
              <a:t>SOS Event to wait</a:t>
            </a:r>
            <a:endParaRPr lang="en-US" sz="1400" dirty="0">
              <a:solidFill>
                <a:schemeClr val="tx1"/>
              </a:solidFill>
            </a:endParaRPr>
          </a:p>
        </p:txBody>
      </p:sp>
    </p:spTree>
    <p:extLst>
      <p:ext uri="{BB962C8B-B14F-4D97-AF65-F5344CB8AC3E}">
        <p14:creationId xmlns:p14="http://schemas.microsoft.com/office/powerpoint/2010/main" val="247811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
                                            <p:graphicEl>
                                              <a:dgm id="{2B6D07F6-C981-4547-A6F0-0414858A448B}"/>
                                            </p:graphicEl>
                                          </p:spTgt>
                                        </p:tgtEl>
                                        <p:attrNameLst>
                                          <p:attrName>style.visibility</p:attrName>
                                        </p:attrNameLst>
                                      </p:cBhvr>
                                      <p:to>
                                        <p:strVal val="visible"/>
                                      </p:to>
                                    </p:set>
                                    <p:anim calcmode="lin" valueType="num">
                                      <p:cBhvr additive="base">
                                        <p:cTn id="16" dur="500" fill="hold"/>
                                        <p:tgtEl>
                                          <p:spTgt spid="55">
                                            <p:graphicEl>
                                              <a:dgm id="{2B6D07F6-C981-4547-A6F0-0414858A448B}"/>
                                            </p:graphic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55">
                                            <p:graphicEl>
                                              <a:dgm id="{2B6D07F6-C981-4547-A6F0-0414858A448B}"/>
                                            </p:graphic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55">
                                            <p:graphicEl>
                                              <a:dgm id="{1ABB28F0-413C-45A1-B1BB-42D5D3092E48}"/>
                                            </p:graphicEl>
                                          </p:spTgt>
                                        </p:tgtEl>
                                        <p:attrNameLst>
                                          <p:attrName>style.visibility</p:attrName>
                                        </p:attrNameLst>
                                      </p:cBhvr>
                                      <p:to>
                                        <p:strVal val="visible"/>
                                      </p:to>
                                    </p:set>
                                    <p:anim calcmode="lin" valueType="num">
                                      <p:cBhvr additive="base">
                                        <p:cTn id="20" dur="500" fill="hold"/>
                                        <p:tgtEl>
                                          <p:spTgt spid="55">
                                            <p:graphicEl>
                                              <a:dgm id="{1ABB28F0-413C-45A1-B1BB-42D5D3092E48}"/>
                                            </p:graphic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5">
                                            <p:graphicEl>
                                              <a:dgm id="{1ABB28F0-413C-45A1-B1BB-42D5D3092E48}"/>
                                            </p:graphicEl>
                                          </p:spTgt>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55">
                                            <p:graphicEl>
                                              <a:dgm id="{4F046DFE-FF92-4733-A732-C0E4A9945CB7}"/>
                                            </p:graphicEl>
                                          </p:spTgt>
                                        </p:tgtEl>
                                        <p:attrNameLst>
                                          <p:attrName>style.visibility</p:attrName>
                                        </p:attrNameLst>
                                      </p:cBhvr>
                                      <p:to>
                                        <p:strVal val="visible"/>
                                      </p:to>
                                    </p:set>
                                    <p:anim calcmode="lin" valueType="num">
                                      <p:cBhvr additive="base">
                                        <p:cTn id="24" dur="500" fill="hold"/>
                                        <p:tgtEl>
                                          <p:spTgt spid="55">
                                            <p:graphicEl>
                                              <a:dgm id="{4F046DFE-FF92-4733-A732-C0E4A9945CB7}"/>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5">
                                            <p:graphicEl>
                                              <a:dgm id="{4F046DFE-FF92-4733-A732-C0E4A9945CB7}"/>
                                            </p:graphic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5">
                                            <p:graphicEl>
                                              <a:dgm id="{689DAE22-8325-4882-9E79-DE1B46CD9BA1}"/>
                                            </p:graphicEl>
                                          </p:spTgt>
                                        </p:tgtEl>
                                        <p:attrNameLst>
                                          <p:attrName>style.visibility</p:attrName>
                                        </p:attrNameLst>
                                      </p:cBhvr>
                                      <p:to>
                                        <p:strVal val="visible"/>
                                      </p:to>
                                    </p:set>
                                    <p:anim calcmode="lin" valueType="num">
                                      <p:cBhvr additive="base">
                                        <p:cTn id="41" dur="500" fill="hold"/>
                                        <p:tgtEl>
                                          <p:spTgt spid="55">
                                            <p:graphicEl>
                                              <a:dgm id="{689DAE22-8325-4882-9E79-DE1B46CD9BA1}"/>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5">
                                            <p:graphicEl>
                                              <a:dgm id="{689DAE22-8325-4882-9E79-DE1B46CD9BA1}"/>
                                            </p:graphic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5">
                                            <p:graphicEl>
                                              <a:dgm id="{4F2B67EF-F29E-407D-87D4-82167AB5AACF}"/>
                                            </p:graphicEl>
                                          </p:spTgt>
                                        </p:tgtEl>
                                        <p:attrNameLst>
                                          <p:attrName>style.visibility</p:attrName>
                                        </p:attrNameLst>
                                      </p:cBhvr>
                                      <p:to>
                                        <p:strVal val="visible"/>
                                      </p:to>
                                    </p:set>
                                    <p:anim calcmode="lin" valueType="num">
                                      <p:cBhvr additive="base">
                                        <p:cTn id="45" dur="500" fill="hold"/>
                                        <p:tgtEl>
                                          <p:spTgt spid="55">
                                            <p:graphicEl>
                                              <a:dgm id="{4F2B67EF-F29E-407D-87D4-82167AB5AACF}"/>
                                            </p:graphic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5">
                                            <p:graphicEl>
                                              <a:dgm id="{4F2B67EF-F29E-407D-87D4-82167AB5AACF}"/>
                                            </p:graphic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55">
                                            <p:graphicEl>
                                              <a:dgm id="{B7ECED92-9B87-42E7-ACA3-3F474A838D86}"/>
                                            </p:graphicEl>
                                          </p:spTgt>
                                        </p:tgtEl>
                                        <p:attrNameLst>
                                          <p:attrName>style.visibility</p:attrName>
                                        </p:attrNameLst>
                                      </p:cBhvr>
                                      <p:to>
                                        <p:strVal val="visible"/>
                                      </p:to>
                                    </p:set>
                                    <p:anim calcmode="lin" valueType="num">
                                      <p:cBhvr additive="base">
                                        <p:cTn id="49" dur="500" fill="hold"/>
                                        <p:tgtEl>
                                          <p:spTgt spid="55">
                                            <p:graphicEl>
                                              <a:dgm id="{B7ECED92-9B87-42E7-ACA3-3F474A838D86}"/>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5">
                                            <p:graphicEl>
                                              <a:dgm id="{B7ECED92-9B87-42E7-ACA3-3F474A838D86}"/>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0-#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 calcmode="lin" valueType="num">
                                      <p:cBhvr additive="base">
                                        <p:cTn id="57" dur="500" fill="hold"/>
                                        <p:tgtEl>
                                          <p:spTgt spid="61"/>
                                        </p:tgtEl>
                                        <p:attrNameLst>
                                          <p:attrName>ppt_x</p:attrName>
                                        </p:attrNameLst>
                                      </p:cBhvr>
                                      <p:tavLst>
                                        <p:tav tm="0">
                                          <p:val>
                                            <p:strVal val="0-#ppt_w/2"/>
                                          </p:val>
                                        </p:tav>
                                        <p:tav tm="100000">
                                          <p:val>
                                            <p:strVal val="#ppt_x"/>
                                          </p:val>
                                        </p:tav>
                                      </p:tavLst>
                                    </p:anim>
                                    <p:anim calcmode="lin" valueType="num">
                                      <p:cBhvr additive="base">
                                        <p:cTn id="58"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5">
                                            <p:graphicEl>
                                              <a:dgm id="{25D6CC53-EE7A-437C-A011-83B7B8BE2C22}"/>
                                            </p:graphicEl>
                                          </p:spTgt>
                                        </p:tgtEl>
                                        <p:attrNameLst>
                                          <p:attrName>style.visibility</p:attrName>
                                        </p:attrNameLst>
                                      </p:cBhvr>
                                      <p:to>
                                        <p:strVal val="visible"/>
                                      </p:to>
                                    </p:set>
                                    <p:anim calcmode="lin" valueType="num">
                                      <p:cBhvr additive="base">
                                        <p:cTn id="63" dur="500" fill="hold"/>
                                        <p:tgtEl>
                                          <p:spTgt spid="55">
                                            <p:graphicEl>
                                              <a:dgm id="{25D6CC53-EE7A-437C-A011-83B7B8BE2C22}"/>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5">
                                            <p:graphicEl>
                                              <a:dgm id="{25D6CC53-EE7A-437C-A011-83B7B8BE2C22}"/>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5">
                                            <p:graphicEl>
                                              <a:dgm id="{B77EC4F7-E1DD-4B4C-8DD2-0AEE4783EC50}"/>
                                            </p:graphicEl>
                                          </p:spTgt>
                                        </p:tgtEl>
                                        <p:attrNameLst>
                                          <p:attrName>style.visibility</p:attrName>
                                        </p:attrNameLst>
                                      </p:cBhvr>
                                      <p:to>
                                        <p:strVal val="visible"/>
                                      </p:to>
                                    </p:set>
                                    <p:anim calcmode="lin" valueType="num">
                                      <p:cBhvr additive="base">
                                        <p:cTn id="67" dur="500" fill="hold"/>
                                        <p:tgtEl>
                                          <p:spTgt spid="55">
                                            <p:graphicEl>
                                              <a:dgm id="{B77EC4F7-E1DD-4B4C-8DD2-0AEE4783EC50}"/>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5">
                                            <p:graphicEl>
                                              <a:dgm id="{B77EC4F7-E1DD-4B4C-8DD2-0AEE4783EC50}"/>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55">
                                            <p:graphicEl>
                                              <a:dgm id="{B10D7FFB-6C9C-44FB-BE99-B9A2A72DB72F}"/>
                                            </p:graphicEl>
                                          </p:spTgt>
                                        </p:tgtEl>
                                        <p:attrNameLst>
                                          <p:attrName>style.visibility</p:attrName>
                                        </p:attrNameLst>
                                      </p:cBhvr>
                                      <p:to>
                                        <p:strVal val="visible"/>
                                      </p:to>
                                    </p:set>
                                    <p:anim calcmode="lin" valueType="num">
                                      <p:cBhvr additive="base">
                                        <p:cTn id="71" dur="500" fill="hold"/>
                                        <p:tgtEl>
                                          <p:spTgt spid="55">
                                            <p:graphicEl>
                                              <a:dgm id="{B10D7FFB-6C9C-44FB-BE99-B9A2A72DB72F}"/>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5">
                                            <p:graphicEl>
                                              <a:dgm id="{B10D7FFB-6C9C-44FB-BE99-B9A2A72DB72F}"/>
                                            </p:graphicEl>
                                          </p:spTgt>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0-#ppt_w/2"/>
                                          </p:val>
                                        </p:tav>
                                        <p:tav tm="100000">
                                          <p:val>
                                            <p:strVal val="#ppt_x"/>
                                          </p:val>
                                        </p:tav>
                                      </p:tavLst>
                                    </p:anim>
                                    <p:anim calcmode="lin" valueType="num">
                                      <p:cBhvr additive="base">
                                        <p:cTn id="76" dur="500" fill="hold"/>
                                        <p:tgtEl>
                                          <p:spTgt spid="5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0-#ppt_w/2"/>
                                          </p:val>
                                        </p:tav>
                                        <p:tav tm="100000">
                                          <p:val>
                                            <p:strVal val="#ppt_x"/>
                                          </p:val>
                                        </p:tav>
                                      </p:tavLst>
                                    </p:anim>
                                    <p:anim calcmode="lin" valueType="num">
                                      <p:cBhvr additive="base">
                                        <p:cTn id="8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5">
                                            <p:graphicEl>
                                              <a:dgm id="{C52F5B55-DF8B-432E-A33D-FA536BC5005F}"/>
                                            </p:graphicEl>
                                          </p:spTgt>
                                        </p:tgtEl>
                                        <p:attrNameLst>
                                          <p:attrName>style.visibility</p:attrName>
                                        </p:attrNameLst>
                                      </p:cBhvr>
                                      <p:to>
                                        <p:strVal val="visible"/>
                                      </p:to>
                                    </p:set>
                                    <p:anim calcmode="lin" valueType="num">
                                      <p:cBhvr additive="base">
                                        <p:cTn id="85" dur="500" fill="hold"/>
                                        <p:tgtEl>
                                          <p:spTgt spid="55">
                                            <p:graphicEl>
                                              <a:dgm id="{C52F5B55-DF8B-432E-A33D-FA536BC5005F}"/>
                                            </p:graphic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5">
                                            <p:graphicEl>
                                              <a:dgm id="{C52F5B55-DF8B-432E-A33D-FA536BC5005F}"/>
                                            </p:graphic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55">
                                            <p:graphicEl>
                                              <a:dgm id="{E18BDDB2-D7C5-4958-9410-4BAAF2FAF2E0}"/>
                                            </p:graphicEl>
                                          </p:spTgt>
                                        </p:tgtEl>
                                        <p:attrNameLst>
                                          <p:attrName>style.visibility</p:attrName>
                                        </p:attrNameLst>
                                      </p:cBhvr>
                                      <p:to>
                                        <p:strVal val="visible"/>
                                      </p:to>
                                    </p:set>
                                    <p:anim calcmode="lin" valueType="num">
                                      <p:cBhvr additive="base">
                                        <p:cTn id="89" dur="500" fill="hold"/>
                                        <p:tgtEl>
                                          <p:spTgt spid="55">
                                            <p:graphicEl>
                                              <a:dgm id="{E18BDDB2-D7C5-4958-9410-4BAAF2FAF2E0}"/>
                                            </p:graphic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55">
                                            <p:graphicEl>
                                              <a:dgm id="{E18BDDB2-D7C5-4958-9410-4BAAF2FAF2E0}"/>
                                            </p:graphicEl>
                                          </p:spTgt>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55">
                                            <p:graphicEl>
                                              <a:dgm id="{2847F1C9-36B2-4408-96AC-7F5350E4730D}"/>
                                            </p:graphicEl>
                                          </p:spTgt>
                                        </p:tgtEl>
                                        <p:attrNameLst>
                                          <p:attrName>style.visibility</p:attrName>
                                        </p:attrNameLst>
                                      </p:cBhvr>
                                      <p:to>
                                        <p:strVal val="visible"/>
                                      </p:to>
                                    </p:set>
                                    <p:anim calcmode="lin" valueType="num">
                                      <p:cBhvr additive="base">
                                        <p:cTn id="93" dur="500" fill="hold"/>
                                        <p:tgtEl>
                                          <p:spTgt spid="55">
                                            <p:graphicEl>
                                              <a:dgm id="{2847F1C9-36B2-4408-96AC-7F5350E4730D}"/>
                                            </p:graphic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55">
                                            <p:graphicEl>
                                              <a:dgm id="{2847F1C9-36B2-4408-96AC-7F5350E4730D}"/>
                                            </p:graphicEl>
                                          </p:spTgt>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0-#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 calcmode="lin" valueType="num">
                                      <p:cBhvr additive="base">
                                        <p:cTn id="101" dur="500" fill="hold"/>
                                        <p:tgtEl>
                                          <p:spTgt spid="64"/>
                                        </p:tgtEl>
                                        <p:attrNameLst>
                                          <p:attrName>ppt_x</p:attrName>
                                        </p:attrNameLst>
                                      </p:cBhvr>
                                      <p:tavLst>
                                        <p:tav tm="0">
                                          <p:val>
                                            <p:strVal val="0-#ppt_w/2"/>
                                          </p:val>
                                        </p:tav>
                                        <p:tav tm="100000">
                                          <p:val>
                                            <p:strVal val="#ppt_x"/>
                                          </p:val>
                                        </p:tav>
                                      </p:tavLst>
                                    </p:anim>
                                    <p:anim calcmode="lin" valueType="num">
                                      <p:cBhvr additive="base">
                                        <p:cTn id="10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fade">
                                      <p:cBhvr>
                                        <p:cTn id="107" dur="500"/>
                                        <p:tgtEl>
                                          <p:spTgt spid="89"/>
                                        </p:tgtEl>
                                      </p:cBhvr>
                                    </p:animEffect>
                                  </p:childTnLst>
                                </p:cTn>
                              </p:par>
                              <p:par>
                                <p:cTn id="108" presetID="10" presetClass="entr" presetSubtype="0" fill="hold" nodeType="withEffect">
                                  <p:stCondLst>
                                    <p:cond delay="0"/>
                                  </p:stCondLst>
                                  <p:childTnLst>
                                    <p:set>
                                      <p:cBhvr>
                                        <p:cTn id="109" dur="1" fill="hold">
                                          <p:stCondLst>
                                            <p:cond delay="0"/>
                                          </p:stCondLst>
                                        </p:cTn>
                                        <p:tgtEl>
                                          <p:spTgt spid="90"/>
                                        </p:tgtEl>
                                        <p:attrNameLst>
                                          <p:attrName>style.visibility</p:attrName>
                                        </p:attrNameLst>
                                      </p:cBhvr>
                                      <p:to>
                                        <p:strVal val="visible"/>
                                      </p:to>
                                    </p:set>
                                    <p:animEffect transition="in" filter="fade">
                                      <p:cBhvr>
                                        <p:cTn id="110" dur="500"/>
                                        <p:tgtEl>
                                          <p:spTgt spid="90"/>
                                        </p:tgtEl>
                                      </p:cBhvr>
                                    </p:animEffect>
                                  </p:childTnLst>
                                </p:cTn>
                              </p:par>
                              <p:par>
                                <p:cTn id="111" presetID="42"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1000"/>
                                        <p:tgtEl>
                                          <p:spTgt spid="65"/>
                                        </p:tgtEl>
                                      </p:cBhvr>
                                    </p:animEffect>
                                    <p:anim calcmode="lin" valueType="num">
                                      <p:cBhvr>
                                        <p:cTn id="114" dur="1000" fill="hold"/>
                                        <p:tgtEl>
                                          <p:spTgt spid="65"/>
                                        </p:tgtEl>
                                        <p:attrNameLst>
                                          <p:attrName>ppt_x</p:attrName>
                                        </p:attrNameLst>
                                      </p:cBhvr>
                                      <p:tavLst>
                                        <p:tav tm="0">
                                          <p:val>
                                            <p:strVal val="#ppt_x"/>
                                          </p:val>
                                        </p:tav>
                                        <p:tav tm="100000">
                                          <p:val>
                                            <p:strVal val="#ppt_x"/>
                                          </p:val>
                                        </p:tav>
                                      </p:tavLst>
                                    </p:anim>
                                    <p:anim calcmode="lin" valueType="num">
                                      <p:cBhvr>
                                        <p:cTn id="115" dur="1000" fill="hold"/>
                                        <p:tgtEl>
                                          <p:spTgt spid="65"/>
                                        </p:tgtEl>
                                        <p:attrNameLst>
                                          <p:attrName>ppt_y</p:attrName>
                                        </p:attrNameLst>
                                      </p:cBhvr>
                                      <p:tavLst>
                                        <p:tav tm="0">
                                          <p:val>
                                            <p:strVal val="#ppt_y+.1"/>
                                          </p:val>
                                        </p:tav>
                                        <p:tav tm="100000">
                                          <p:val>
                                            <p:strVal val="#ppt_y"/>
                                          </p:val>
                                        </p:tav>
                                      </p:tavLst>
                                    </p:anim>
                                  </p:childTnLst>
                                </p:cTn>
                              </p:par>
                              <p:par>
                                <p:cTn id="116" presetID="10" presetClass="entr" presetSubtype="0" fill="hold" grpId="0" nodeType="withEffect">
                                  <p:stCondLst>
                                    <p:cond delay="0"/>
                                  </p:stCondLst>
                                  <p:childTnLst>
                                    <p:set>
                                      <p:cBhvr>
                                        <p:cTn id="117" dur="1" fill="hold">
                                          <p:stCondLst>
                                            <p:cond delay="0"/>
                                          </p:stCondLst>
                                        </p:cTn>
                                        <p:tgtEl>
                                          <p:spTgt spid="92"/>
                                        </p:tgtEl>
                                        <p:attrNameLst>
                                          <p:attrName>style.visibility</p:attrName>
                                        </p:attrNameLst>
                                      </p:cBhvr>
                                      <p:to>
                                        <p:strVal val="visible"/>
                                      </p:to>
                                    </p:set>
                                    <p:animEffect transition="in" filter="fade">
                                      <p:cBhvr>
                                        <p:cTn id="118" dur="500"/>
                                        <p:tgtEl>
                                          <p:spTgt spid="92"/>
                                        </p:tgtEl>
                                      </p:cBhvr>
                                    </p:animEffect>
                                  </p:childTnLst>
                                </p:cTn>
                              </p:par>
                              <p:par>
                                <p:cTn id="119" presetID="42"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fade">
                                      <p:cBhvr>
                                        <p:cTn id="121" dur="1000"/>
                                        <p:tgtEl>
                                          <p:spTgt spid="66"/>
                                        </p:tgtEl>
                                      </p:cBhvr>
                                    </p:animEffect>
                                    <p:anim calcmode="lin" valueType="num">
                                      <p:cBhvr>
                                        <p:cTn id="122" dur="1000" fill="hold"/>
                                        <p:tgtEl>
                                          <p:spTgt spid="66"/>
                                        </p:tgtEl>
                                        <p:attrNameLst>
                                          <p:attrName>ppt_x</p:attrName>
                                        </p:attrNameLst>
                                      </p:cBhvr>
                                      <p:tavLst>
                                        <p:tav tm="0">
                                          <p:val>
                                            <p:strVal val="#ppt_x"/>
                                          </p:val>
                                        </p:tav>
                                        <p:tav tm="100000">
                                          <p:val>
                                            <p:strVal val="#ppt_x"/>
                                          </p:val>
                                        </p:tav>
                                      </p:tavLst>
                                    </p:anim>
                                    <p:anim calcmode="lin" valueType="num">
                                      <p:cBhvr>
                                        <p:cTn id="123" dur="1000" fill="hold"/>
                                        <p:tgtEl>
                                          <p:spTgt spid="66"/>
                                        </p:tgtEl>
                                        <p:attrNameLst>
                                          <p:attrName>ppt_y</p:attrName>
                                        </p:attrNameLst>
                                      </p:cBhvr>
                                      <p:tavLst>
                                        <p:tav tm="0">
                                          <p:val>
                                            <p:strVal val="#ppt_y+.1"/>
                                          </p:val>
                                        </p:tav>
                                        <p:tav tm="100000">
                                          <p:val>
                                            <p:strVal val="#ppt_y"/>
                                          </p:val>
                                        </p:tav>
                                      </p:tavLst>
                                    </p:anim>
                                  </p:childTnLst>
                                </p:cTn>
                              </p:par>
                              <p:par>
                                <p:cTn id="124" presetID="10" presetClass="entr" presetSubtype="0" fill="hold" grpId="0" nodeType="with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fade">
                                      <p:cBhvr>
                                        <p:cTn id="126" dur="500"/>
                                        <p:tgtEl>
                                          <p:spTgt spid="93"/>
                                        </p:tgtEl>
                                      </p:cBhvr>
                                    </p:animEffect>
                                  </p:childTnLst>
                                </p:cTn>
                              </p:par>
                              <p:par>
                                <p:cTn id="127" presetID="42"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fade">
                                      <p:cBhvr>
                                        <p:cTn id="129" dur="1000"/>
                                        <p:tgtEl>
                                          <p:spTgt spid="67"/>
                                        </p:tgtEl>
                                      </p:cBhvr>
                                    </p:animEffect>
                                    <p:anim calcmode="lin" valueType="num">
                                      <p:cBhvr>
                                        <p:cTn id="130" dur="1000" fill="hold"/>
                                        <p:tgtEl>
                                          <p:spTgt spid="67"/>
                                        </p:tgtEl>
                                        <p:attrNameLst>
                                          <p:attrName>ppt_x</p:attrName>
                                        </p:attrNameLst>
                                      </p:cBhvr>
                                      <p:tavLst>
                                        <p:tav tm="0">
                                          <p:val>
                                            <p:strVal val="#ppt_x"/>
                                          </p:val>
                                        </p:tav>
                                        <p:tav tm="100000">
                                          <p:val>
                                            <p:strVal val="#ppt_x"/>
                                          </p:val>
                                        </p:tav>
                                      </p:tavLst>
                                    </p:anim>
                                    <p:anim calcmode="lin" valueType="num">
                                      <p:cBhvr>
                                        <p:cTn id="131" dur="1000" fill="hold"/>
                                        <p:tgtEl>
                                          <p:spTgt spid="67"/>
                                        </p:tgtEl>
                                        <p:attrNameLst>
                                          <p:attrName>ppt_y</p:attrName>
                                        </p:attrNameLst>
                                      </p:cBhvr>
                                      <p:tavLst>
                                        <p:tav tm="0">
                                          <p:val>
                                            <p:strVal val="#ppt_y+.1"/>
                                          </p:val>
                                        </p:tav>
                                        <p:tav tm="100000">
                                          <p:val>
                                            <p:strVal val="#ppt_y"/>
                                          </p:val>
                                        </p:tav>
                                      </p:tavLst>
                                    </p:anim>
                                  </p:childTnLst>
                                </p:cTn>
                              </p:par>
                              <p:par>
                                <p:cTn id="132" presetID="10" presetClass="entr" presetSubtype="0" fill="hold" grpId="0" nodeType="withEffect">
                                  <p:stCondLst>
                                    <p:cond delay="0"/>
                                  </p:stCondLst>
                                  <p:childTnLst>
                                    <p:set>
                                      <p:cBhvr>
                                        <p:cTn id="133" dur="1" fill="hold">
                                          <p:stCondLst>
                                            <p:cond delay="0"/>
                                          </p:stCondLst>
                                        </p:cTn>
                                        <p:tgtEl>
                                          <p:spTgt spid="94"/>
                                        </p:tgtEl>
                                        <p:attrNameLst>
                                          <p:attrName>style.visibility</p:attrName>
                                        </p:attrNameLst>
                                      </p:cBhvr>
                                      <p:to>
                                        <p:strVal val="visible"/>
                                      </p:to>
                                    </p:set>
                                    <p:animEffect transition="in" filter="fade">
                                      <p:cBhvr>
                                        <p:cTn id="134" dur="500"/>
                                        <p:tgtEl>
                                          <p:spTgt spid="94"/>
                                        </p:tgtEl>
                                      </p:cBhvr>
                                    </p:animEffect>
                                  </p:childTnLst>
                                </p:cTn>
                              </p:par>
                              <p:par>
                                <p:cTn id="135" presetID="42" presetClass="entr" presetSubtype="0"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fade">
                                      <p:cBhvr>
                                        <p:cTn id="137" dur="1000"/>
                                        <p:tgtEl>
                                          <p:spTgt spid="68"/>
                                        </p:tgtEl>
                                      </p:cBhvr>
                                    </p:animEffect>
                                    <p:anim calcmode="lin" valueType="num">
                                      <p:cBhvr>
                                        <p:cTn id="138" dur="1000" fill="hold"/>
                                        <p:tgtEl>
                                          <p:spTgt spid="68"/>
                                        </p:tgtEl>
                                        <p:attrNameLst>
                                          <p:attrName>ppt_x</p:attrName>
                                        </p:attrNameLst>
                                      </p:cBhvr>
                                      <p:tavLst>
                                        <p:tav tm="0">
                                          <p:val>
                                            <p:strVal val="#ppt_x"/>
                                          </p:val>
                                        </p:tav>
                                        <p:tav tm="100000">
                                          <p:val>
                                            <p:strVal val="#ppt_x"/>
                                          </p:val>
                                        </p:tav>
                                      </p:tavLst>
                                    </p:anim>
                                    <p:anim calcmode="lin" valueType="num">
                                      <p:cBhvr>
                                        <p:cTn id="139" dur="1000" fill="hold"/>
                                        <p:tgtEl>
                                          <p:spTgt spid="68"/>
                                        </p:tgtEl>
                                        <p:attrNameLst>
                                          <p:attrName>ppt_y</p:attrName>
                                        </p:attrNameLst>
                                      </p:cBhvr>
                                      <p:tavLst>
                                        <p:tav tm="0">
                                          <p:val>
                                            <p:strVal val="#ppt_y+.1"/>
                                          </p:val>
                                        </p:tav>
                                        <p:tav tm="100000">
                                          <p:val>
                                            <p:strVal val="#ppt_y"/>
                                          </p:val>
                                        </p:tav>
                                      </p:tavLst>
                                    </p:anim>
                                  </p:childTnLst>
                                </p:cTn>
                              </p:par>
                              <p:par>
                                <p:cTn id="140" presetID="10" presetClass="entr" presetSubtype="0" fill="hold" grpId="0" nodeType="withEffect">
                                  <p:stCondLst>
                                    <p:cond delay="0"/>
                                  </p:stCondLst>
                                  <p:childTnLst>
                                    <p:set>
                                      <p:cBhvr>
                                        <p:cTn id="141" dur="1" fill="hold">
                                          <p:stCondLst>
                                            <p:cond delay="0"/>
                                          </p:stCondLst>
                                        </p:cTn>
                                        <p:tgtEl>
                                          <p:spTgt spid="95"/>
                                        </p:tgtEl>
                                        <p:attrNameLst>
                                          <p:attrName>style.visibility</p:attrName>
                                        </p:attrNameLst>
                                      </p:cBhvr>
                                      <p:to>
                                        <p:strVal val="visible"/>
                                      </p:to>
                                    </p:set>
                                    <p:animEffect transition="in" filter="fade">
                                      <p:cBhvr>
                                        <p:cTn id="142" dur="500"/>
                                        <p:tgtEl>
                                          <p:spTgt spid="95"/>
                                        </p:tgtEl>
                                      </p:cBhvr>
                                    </p:animEffect>
                                  </p:childTnLst>
                                </p:cTn>
                              </p:par>
                              <p:par>
                                <p:cTn id="143" presetID="42"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animEffect transition="in" filter="fade">
                                      <p:cBhvr>
                                        <p:cTn id="145" dur="1000"/>
                                        <p:tgtEl>
                                          <p:spTgt spid="69"/>
                                        </p:tgtEl>
                                      </p:cBhvr>
                                    </p:animEffect>
                                    <p:anim calcmode="lin" valueType="num">
                                      <p:cBhvr>
                                        <p:cTn id="146" dur="1000" fill="hold"/>
                                        <p:tgtEl>
                                          <p:spTgt spid="69"/>
                                        </p:tgtEl>
                                        <p:attrNameLst>
                                          <p:attrName>ppt_x</p:attrName>
                                        </p:attrNameLst>
                                      </p:cBhvr>
                                      <p:tavLst>
                                        <p:tav tm="0">
                                          <p:val>
                                            <p:strVal val="#ppt_x"/>
                                          </p:val>
                                        </p:tav>
                                        <p:tav tm="100000">
                                          <p:val>
                                            <p:strVal val="#ppt_x"/>
                                          </p:val>
                                        </p:tav>
                                      </p:tavLst>
                                    </p:anim>
                                    <p:anim calcmode="lin" valueType="num">
                                      <p:cBhvr>
                                        <p:cTn id="147" dur="1000" fill="hold"/>
                                        <p:tgtEl>
                                          <p:spTgt spid="69"/>
                                        </p:tgtEl>
                                        <p:attrNameLst>
                                          <p:attrName>ppt_y</p:attrName>
                                        </p:attrNameLst>
                                      </p:cBhvr>
                                      <p:tavLst>
                                        <p:tav tm="0">
                                          <p:val>
                                            <p:strVal val="#ppt_y+.1"/>
                                          </p:val>
                                        </p:tav>
                                        <p:tav tm="100000">
                                          <p:val>
                                            <p:strVal val="#ppt_y"/>
                                          </p:val>
                                        </p:tav>
                                      </p:tavLst>
                                    </p:anim>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par>
                                <p:cTn id="151" presetID="42" presetClass="entr" presetSubtype="0"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animEffect transition="in" filter="fade">
                                      <p:cBhvr>
                                        <p:cTn id="153" dur="1000"/>
                                        <p:tgtEl>
                                          <p:spTgt spid="70"/>
                                        </p:tgtEl>
                                      </p:cBhvr>
                                    </p:animEffect>
                                    <p:anim calcmode="lin" valueType="num">
                                      <p:cBhvr>
                                        <p:cTn id="154" dur="1000" fill="hold"/>
                                        <p:tgtEl>
                                          <p:spTgt spid="70"/>
                                        </p:tgtEl>
                                        <p:attrNameLst>
                                          <p:attrName>ppt_x</p:attrName>
                                        </p:attrNameLst>
                                      </p:cBhvr>
                                      <p:tavLst>
                                        <p:tav tm="0">
                                          <p:val>
                                            <p:strVal val="#ppt_x"/>
                                          </p:val>
                                        </p:tav>
                                        <p:tav tm="100000">
                                          <p:val>
                                            <p:strVal val="#ppt_x"/>
                                          </p:val>
                                        </p:tav>
                                      </p:tavLst>
                                    </p:anim>
                                    <p:anim calcmode="lin" valueType="num">
                                      <p:cBhvr>
                                        <p:cTn id="155" dur="1000" fill="hold"/>
                                        <p:tgtEl>
                                          <p:spTgt spid="70"/>
                                        </p:tgtEl>
                                        <p:attrNameLst>
                                          <p:attrName>ppt_y</p:attrName>
                                        </p:attrNameLst>
                                      </p:cBhvr>
                                      <p:tavLst>
                                        <p:tav tm="0">
                                          <p:val>
                                            <p:strVal val="#ppt_y+.1"/>
                                          </p:val>
                                        </p:tav>
                                        <p:tav tm="100000">
                                          <p:val>
                                            <p:strVal val="#ppt_y"/>
                                          </p:val>
                                        </p:tav>
                                      </p:tavLst>
                                    </p:anim>
                                  </p:childTnLst>
                                </p:cTn>
                              </p:par>
                              <p:par>
                                <p:cTn id="156" presetID="10" presetClass="entr" presetSubtype="0" fill="hold" grpId="0" nodeType="withEffect">
                                  <p:stCondLst>
                                    <p:cond delay="0"/>
                                  </p:stCondLst>
                                  <p:childTnLst>
                                    <p:set>
                                      <p:cBhvr>
                                        <p:cTn id="157" dur="1" fill="hold">
                                          <p:stCondLst>
                                            <p:cond delay="0"/>
                                          </p:stCondLst>
                                        </p:cTn>
                                        <p:tgtEl>
                                          <p:spTgt spid="98"/>
                                        </p:tgtEl>
                                        <p:attrNameLst>
                                          <p:attrName>style.visibility</p:attrName>
                                        </p:attrNameLst>
                                      </p:cBhvr>
                                      <p:to>
                                        <p:strVal val="visible"/>
                                      </p:to>
                                    </p:set>
                                    <p:animEffect transition="in" filter="fade">
                                      <p:cBhvr>
                                        <p:cTn id="158" dur="500"/>
                                        <p:tgtEl>
                                          <p:spTgt spid="9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7"/>
                                        </p:tgtEl>
                                        <p:attrNameLst>
                                          <p:attrName>style.visibility</p:attrName>
                                        </p:attrNameLst>
                                      </p:cBhvr>
                                      <p:to>
                                        <p:strVal val="visible"/>
                                      </p:to>
                                    </p:set>
                                    <p:animEffect transition="in" filter="fade">
                                      <p:cBhvr>
                                        <p:cTn id="161" dur="500"/>
                                        <p:tgtEl>
                                          <p:spTgt spid="97"/>
                                        </p:tgtEl>
                                      </p:cBhvr>
                                    </p:animEffect>
                                  </p:childTnLst>
                                </p:cTn>
                              </p:par>
                              <p:par>
                                <p:cTn id="162" presetID="42" presetClass="entr" presetSubtype="0" fill="hold" grpId="0" nodeType="withEffect">
                                  <p:stCondLst>
                                    <p:cond delay="0"/>
                                  </p:stCondLst>
                                  <p:childTnLst>
                                    <p:set>
                                      <p:cBhvr>
                                        <p:cTn id="163" dur="1" fill="hold">
                                          <p:stCondLst>
                                            <p:cond delay="0"/>
                                          </p:stCondLst>
                                        </p:cTn>
                                        <p:tgtEl>
                                          <p:spTgt spid="71"/>
                                        </p:tgtEl>
                                        <p:attrNameLst>
                                          <p:attrName>style.visibility</p:attrName>
                                        </p:attrNameLst>
                                      </p:cBhvr>
                                      <p:to>
                                        <p:strVal val="visible"/>
                                      </p:to>
                                    </p:set>
                                    <p:animEffect transition="in" filter="fade">
                                      <p:cBhvr>
                                        <p:cTn id="164" dur="1000"/>
                                        <p:tgtEl>
                                          <p:spTgt spid="71"/>
                                        </p:tgtEl>
                                      </p:cBhvr>
                                    </p:animEffect>
                                    <p:anim calcmode="lin" valueType="num">
                                      <p:cBhvr>
                                        <p:cTn id="165" dur="1000" fill="hold"/>
                                        <p:tgtEl>
                                          <p:spTgt spid="71"/>
                                        </p:tgtEl>
                                        <p:attrNameLst>
                                          <p:attrName>ppt_x</p:attrName>
                                        </p:attrNameLst>
                                      </p:cBhvr>
                                      <p:tavLst>
                                        <p:tav tm="0">
                                          <p:val>
                                            <p:strVal val="#ppt_x"/>
                                          </p:val>
                                        </p:tav>
                                        <p:tav tm="100000">
                                          <p:val>
                                            <p:strVal val="#ppt_x"/>
                                          </p:val>
                                        </p:tav>
                                      </p:tavLst>
                                    </p:anim>
                                    <p:anim calcmode="lin" valueType="num">
                                      <p:cBhvr>
                                        <p:cTn id="166" dur="1000" fill="hold"/>
                                        <p:tgtEl>
                                          <p:spTgt spid="71"/>
                                        </p:tgtEl>
                                        <p:attrNameLst>
                                          <p:attrName>ppt_y</p:attrName>
                                        </p:attrNameLst>
                                      </p:cBhvr>
                                      <p:tavLst>
                                        <p:tav tm="0">
                                          <p:val>
                                            <p:strVal val="#ppt_y+.1"/>
                                          </p:val>
                                        </p:tav>
                                        <p:tav tm="100000">
                                          <p:val>
                                            <p:strVal val="#ppt_y"/>
                                          </p:val>
                                        </p:tav>
                                      </p:tavLst>
                                    </p:anim>
                                  </p:childTnLst>
                                </p:cTn>
                              </p:par>
                              <p:par>
                                <p:cTn id="167" presetID="10" presetClass="entr" presetSubtype="0" fill="hold" grpId="0"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fade">
                                      <p:cBhvr>
                                        <p:cTn id="169" dur="500"/>
                                        <p:tgtEl>
                                          <p:spTgt spid="9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0"/>
                                        </p:tgtEl>
                                        <p:attrNameLst>
                                          <p:attrName>style.visibility</p:attrName>
                                        </p:attrNameLst>
                                      </p:cBhvr>
                                      <p:to>
                                        <p:strVal val="visible"/>
                                      </p:to>
                                    </p:set>
                                    <p:animEffect transition="in" filter="fade">
                                      <p:cBhvr>
                                        <p:cTn id="172" dur="500"/>
                                        <p:tgtEl>
                                          <p:spTgt spid="100"/>
                                        </p:tgtEl>
                                      </p:cBhvr>
                                    </p:animEffect>
                                  </p:childTnLst>
                                </p:cTn>
                              </p:par>
                              <p:par>
                                <p:cTn id="173" presetID="42"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animEffect transition="in" filter="fade">
                                      <p:cBhvr>
                                        <p:cTn id="175" dur="1000"/>
                                        <p:tgtEl>
                                          <p:spTgt spid="72"/>
                                        </p:tgtEl>
                                      </p:cBhvr>
                                    </p:animEffect>
                                    <p:anim calcmode="lin" valueType="num">
                                      <p:cBhvr>
                                        <p:cTn id="176" dur="1000" fill="hold"/>
                                        <p:tgtEl>
                                          <p:spTgt spid="72"/>
                                        </p:tgtEl>
                                        <p:attrNameLst>
                                          <p:attrName>ppt_x</p:attrName>
                                        </p:attrNameLst>
                                      </p:cBhvr>
                                      <p:tavLst>
                                        <p:tav tm="0">
                                          <p:val>
                                            <p:strVal val="#ppt_x"/>
                                          </p:val>
                                        </p:tav>
                                        <p:tav tm="100000">
                                          <p:val>
                                            <p:strVal val="#ppt_x"/>
                                          </p:val>
                                        </p:tav>
                                      </p:tavLst>
                                    </p:anim>
                                    <p:anim calcmode="lin" valueType="num">
                                      <p:cBhvr>
                                        <p:cTn id="177" dur="1000" fill="hold"/>
                                        <p:tgtEl>
                                          <p:spTgt spid="72"/>
                                        </p:tgtEl>
                                        <p:attrNameLst>
                                          <p:attrName>ppt_y</p:attrName>
                                        </p:attrNameLst>
                                      </p:cBhvr>
                                      <p:tavLst>
                                        <p:tav tm="0">
                                          <p:val>
                                            <p:strVal val="#ppt_y+.1"/>
                                          </p:val>
                                        </p:tav>
                                        <p:tav tm="100000">
                                          <p:val>
                                            <p:strVal val="#ppt_y"/>
                                          </p:val>
                                        </p:tav>
                                      </p:tavLst>
                                    </p:anim>
                                  </p:childTnLst>
                                </p:cTn>
                              </p:par>
                              <p:par>
                                <p:cTn id="178" presetID="10" presetClass="entr" presetSubtype="0" fill="hold" grpId="0" nodeType="withEffect">
                                  <p:stCondLst>
                                    <p:cond delay="0"/>
                                  </p:stCondLst>
                                  <p:childTnLst>
                                    <p:set>
                                      <p:cBhvr>
                                        <p:cTn id="179" dur="1" fill="hold">
                                          <p:stCondLst>
                                            <p:cond delay="0"/>
                                          </p:stCondLst>
                                        </p:cTn>
                                        <p:tgtEl>
                                          <p:spTgt spid="101"/>
                                        </p:tgtEl>
                                        <p:attrNameLst>
                                          <p:attrName>style.visibility</p:attrName>
                                        </p:attrNameLst>
                                      </p:cBhvr>
                                      <p:to>
                                        <p:strVal val="visible"/>
                                      </p:to>
                                    </p:set>
                                    <p:animEffect transition="in" filter="fade">
                                      <p:cBhvr>
                                        <p:cTn id="180" dur="500"/>
                                        <p:tgtEl>
                                          <p:spTgt spid="10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02"/>
                                        </p:tgtEl>
                                        <p:attrNameLst>
                                          <p:attrName>style.visibility</p:attrName>
                                        </p:attrNameLst>
                                      </p:cBhvr>
                                      <p:to>
                                        <p:strVal val="visible"/>
                                      </p:to>
                                    </p:set>
                                    <p:animEffect transition="in" filter="fade">
                                      <p:cBhvr>
                                        <p:cTn id="183" dur="500"/>
                                        <p:tgtEl>
                                          <p:spTgt spid="102"/>
                                        </p:tgtEl>
                                      </p:cBhvr>
                                    </p:animEffect>
                                  </p:childTnLst>
                                </p:cTn>
                              </p:par>
                              <p:par>
                                <p:cTn id="184" presetID="42" presetClass="entr" presetSubtype="0" fill="hold" nodeType="with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fade">
                                      <p:cBhvr>
                                        <p:cTn id="186" dur="1000"/>
                                        <p:tgtEl>
                                          <p:spTgt spid="73"/>
                                        </p:tgtEl>
                                      </p:cBhvr>
                                    </p:animEffect>
                                    <p:anim calcmode="lin" valueType="num">
                                      <p:cBhvr>
                                        <p:cTn id="187" dur="1000" fill="hold"/>
                                        <p:tgtEl>
                                          <p:spTgt spid="73"/>
                                        </p:tgtEl>
                                        <p:attrNameLst>
                                          <p:attrName>ppt_x</p:attrName>
                                        </p:attrNameLst>
                                      </p:cBhvr>
                                      <p:tavLst>
                                        <p:tav tm="0">
                                          <p:val>
                                            <p:strVal val="#ppt_x"/>
                                          </p:val>
                                        </p:tav>
                                        <p:tav tm="100000">
                                          <p:val>
                                            <p:strVal val="#ppt_x"/>
                                          </p:val>
                                        </p:tav>
                                      </p:tavLst>
                                    </p:anim>
                                    <p:anim calcmode="lin" valueType="num">
                                      <p:cBhvr>
                                        <p:cTn id="188" dur="1000" fill="hold"/>
                                        <p:tgtEl>
                                          <p:spTgt spid="73"/>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fade">
                                      <p:cBhvr>
                                        <p:cTn id="191" dur="1000"/>
                                        <p:tgtEl>
                                          <p:spTgt spid="74"/>
                                        </p:tgtEl>
                                      </p:cBhvr>
                                    </p:animEffect>
                                    <p:anim calcmode="lin" valueType="num">
                                      <p:cBhvr>
                                        <p:cTn id="192" dur="1000" fill="hold"/>
                                        <p:tgtEl>
                                          <p:spTgt spid="74"/>
                                        </p:tgtEl>
                                        <p:attrNameLst>
                                          <p:attrName>ppt_x</p:attrName>
                                        </p:attrNameLst>
                                      </p:cBhvr>
                                      <p:tavLst>
                                        <p:tav tm="0">
                                          <p:val>
                                            <p:strVal val="#ppt_x"/>
                                          </p:val>
                                        </p:tav>
                                        <p:tav tm="100000">
                                          <p:val>
                                            <p:strVal val="#ppt_x"/>
                                          </p:val>
                                        </p:tav>
                                      </p:tavLst>
                                    </p:anim>
                                    <p:anim calcmode="lin" valueType="num">
                                      <p:cBhvr>
                                        <p:cTn id="193" dur="1000" fill="hold"/>
                                        <p:tgtEl>
                                          <p:spTgt spid="74"/>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fade">
                                      <p:cBhvr>
                                        <p:cTn id="196" dur="1000"/>
                                        <p:tgtEl>
                                          <p:spTgt spid="75"/>
                                        </p:tgtEl>
                                      </p:cBhvr>
                                    </p:animEffect>
                                    <p:anim calcmode="lin" valueType="num">
                                      <p:cBhvr>
                                        <p:cTn id="197" dur="1000" fill="hold"/>
                                        <p:tgtEl>
                                          <p:spTgt spid="75"/>
                                        </p:tgtEl>
                                        <p:attrNameLst>
                                          <p:attrName>ppt_x</p:attrName>
                                        </p:attrNameLst>
                                      </p:cBhvr>
                                      <p:tavLst>
                                        <p:tav tm="0">
                                          <p:val>
                                            <p:strVal val="#ppt_x"/>
                                          </p:val>
                                        </p:tav>
                                        <p:tav tm="100000">
                                          <p:val>
                                            <p:strVal val="#ppt_x"/>
                                          </p:val>
                                        </p:tav>
                                      </p:tavLst>
                                    </p:anim>
                                    <p:anim calcmode="lin" valueType="num">
                                      <p:cBhvr>
                                        <p:cTn id="198" dur="1000" fill="hold"/>
                                        <p:tgtEl>
                                          <p:spTgt spid="75"/>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fade">
                                      <p:cBhvr>
                                        <p:cTn id="201" dur="1000"/>
                                        <p:tgtEl>
                                          <p:spTgt spid="76"/>
                                        </p:tgtEl>
                                      </p:cBhvr>
                                    </p:animEffect>
                                    <p:anim calcmode="lin" valueType="num">
                                      <p:cBhvr>
                                        <p:cTn id="202" dur="1000" fill="hold"/>
                                        <p:tgtEl>
                                          <p:spTgt spid="76"/>
                                        </p:tgtEl>
                                        <p:attrNameLst>
                                          <p:attrName>ppt_x</p:attrName>
                                        </p:attrNameLst>
                                      </p:cBhvr>
                                      <p:tavLst>
                                        <p:tav tm="0">
                                          <p:val>
                                            <p:strVal val="#ppt_x"/>
                                          </p:val>
                                        </p:tav>
                                        <p:tav tm="100000">
                                          <p:val>
                                            <p:strVal val="#ppt_x"/>
                                          </p:val>
                                        </p:tav>
                                      </p:tavLst>
                                    </p:anim>
                                    <p:anim calcmode="lin" valueType="num">
                                      <p:cBhvr>
                                        <p:cTn id="203" dur="1000" fill="hold"/>
                                        <p:tgtEl>
                                          <p:spTgt spid="76"/>
                                        </p:tgtEl>
                                        <p:attrNameLst>
                                          <p:attrName>ppt_y</p:attrName>
                                        </p:attrNameLst>
                                      </p:cBhvr>
                                      <p:tavLst>
                                        <p:tav tm="0">
                                          <p:val>
                                            <p:strVal val="#ppt_y+.1"/>
                                          </p:val>
                                        </p:tav>
                                        <p:tav tm="100000">
                                          <p:val>
                                            <p:strVal val="#ppt_y"/>
                                          </p:val>
                                        </p:tav>
                                      </p:tavLst>
                                    </p:anim>
                                  </p:childTnLst>
                                </p:cTn>
                              </p:par>
                              <p:par>
                                <p:cTn id="204" presetID="42" presetClass="entr" presetSubtype="0" fill="hold" nodeType="with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fade">
                                      <p:cBhvr>
                                        <p:cTn id="206" dur="1000"/>
                                        <p:tgtEl>
                                          <p:spTgt spid="77"/>
                                        </p:tgtEl>
                                      </p:cBhvr>
                                    </p:animEffect>
                                    <p:anim calcmode="lin" valueType="num">
                                      <p:cBhvr>
                                        <p:cTn id="207" dur="1000" fill="hold"/>
                                        <p:tgtEl>
                                          <p:spTgt spid="77"/>
                                        </p:tgtEl>
                                        <p:attrNameLst>
                                          <p:attrName>ppt_x</p:attrName>
                                        </p:attrNameLst>
                                      </p:cBhvr>
                                      <p:tavLst>
                                        <p:tav tm="0">
                                          <p:val>
                                            <p:strVal val="#ppt_x"/>
                                          </p:val>
                                        </p:tav>
                                        <p:tav tm="100000">
                                          <p:val>
                                            <p:strVal val="#ppt_x"/>
                                          </p:val>
                                        </p:tav>
                                      </p:tavLst>
                                    </p:anim>
                                    <p:anim calcmode="lin" valueType="num">
                                      <p:cBhvr>
                                        <p:cTn id="208" dur="1000" fill="hold"/>
                                        <p:tgtEl>
                                          <p:spTgt spid="77"/>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fade">
                                      <p:cBhvr>
                                        <p:cTn id="211" dur="1000"/>
                                        <p:tgtEl>
                                          <p:spTgt spid="78"/>
                                        </p:tgtEl>
                                      </p:cBhvr>
                                    </p:animEffect>
                                    <p:anim calcmode="lin" valueType="num">
                                      <p:cBhvr>
                                        <p:cTn id="212" dur="1000" fill="hold"/>
                                        <p:tgtEl>
                                          <p:spTgt spid="78"/>
                                        </p:tgtEl>
                                        <p:attrNameLst>
                                          <p:attrName>ppt_x</p:attrName>
                                        </p:attrNameLst>
                                      </p:cBhvr>
                                      <p:tavLst>
                                        <p:tav tm="0">
                                          <p:val>
                                            <p:strVal val="#ppt_x"/>
                                          </p:val>
                                        </p:tav>
                                        <p:tav tm="100000">
                                          <p:val>
                                            <p:strVal val="#ppt_x"/>
                                          </p:val>
                                        </p:tav>
                                      </p:tavLst>
                                    </p:anim>
                                    <p:anim calcmode="lin" valueType="num">
                                      <p:cBhvr>
                                        <p:cTn id="213" dur="1000" fill="hold"/>
                                        <p:tgtEl>
                                          <p:spTgt spid="78"/>
                                        </p:tgtEl>
                                        <p:attrNameLst>
                                          <p:attrName>ppt_y</p:attrName>
                                        </p:attrNameLst>
                                      </p:cBhvr>
                                      <p:tavLst>
                                        <p:tav tm="0">
                                          <p:val>
                                            <p:strVal val="#ppt_y+.1"/>
                                          </p:val>
                                        </p:tav>
                                        <p:tav tm="100000">
                                          <p:val>
                                            <p:strVal val="#ppt_y"/>
                                          </p:val>
                                        </p:tav>
                                      </p:tavLst>
                                    </p:anim>
                                  </p:childTnLst>
                                </p:cTn>
                              </p:par>
                              <p:par>
                                <p:cTn id="214" presetID="42" presetClass="entr" presetSubtype="0" fill="hold" nodeType="with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fade">
                                      <p:cBhvr>
                                        <p:cTn id="216" dur="1000"/>
                                        <p:tgtEl>
                                          <p:spTgt spid="79"/>
                                        </p:tgtEl>
                                      </p:cBhvr>
                                    </p:animEffect>
                                    <p:anim calcmode="lin" valueType="num">
                                      <p:cBhvr>
                                        <p:cTn id="217" dur="1000" fill="hold"/>
                                        <p:tgtEl>
                                          <p:spTgt spid="79"/>
                                        </p:tgtEl>
                                        <p:attrNameLst>
                                          <p:attrName>ppt_x</p:attrName>
                                        </p:attrNameLst>
                                      </p:cBhvr>
                                      <p:tavLst>
                                        <p:tav tm="0">
                                          <p:val>
                                            <p:strVal val="#ppt_x"/>
                                          </p:val>
                                        </p:tav>
                                        <p:tav tm="100000">
                                          <p:val>
                                            <p:strVal val="#ppt_x"/>
                                          </p:val>
                                        </p:tav>
                                      </p:tavLst>
                                    </p:anim>
                                    <p:anim calcmode="lin" valueType="num">
                                      <p:cBhvr>
                                        <p:cTn id="218" dur="1000" fill="hold"/>
                                        <p:tgtEl>
                                          <p:spTgt spid="79"/>
                                        </p:tgtEl>
                                        <p:attrNameLst>
                                          <p:attrName>ppt_y</p:attrName>
                                        </p:attrNameLst>
                                      </p:cBhvr>
                                      <p:tavLst>
                                        <p:tav tm="0">
                                          <p:val>
                                            <p:strVal val="#ppt_y+.1"/>
                                          </p:val>
                                        </p:tav>
                                        <p:tav tm="100000">
                                          <p:val>
                                            <p:strVal val="#ppt_y"/>
                                          </p:val>
                                        </p:tav>
                                      </p:tavLst>
                                    </p:anim>
                                  </p:childTnLst>
                                </p:cTn>
                              </p:par>
                              <p:par>
                                <p:cTn id="219" presetID="42" presetClass="entr" presetSubtype="0" fill="hold" nodeType="withEffect">
                                  <p:stCondLst>
                                    <p:cond delay="0"/>
                                  </p:stCondLst>
                                  <p:childTnLst>
                                    <p:set>
                                      <p:cBhvr>
                                        <p:cTn id="220" dur="1" fill="hold">
                                          <p:stCondLst>
                                            <p:cond delay="0"/>
                                          </p:stCondLst>
                                        </p:cTn>
                                        <p:tgtEl>
                                          <p:spTgt spid="81"/>
                                        </p:tgtEl>
                                        <p:attrNameLst>
                                          <p:attrName>style.visibility</p:attrName>
                                        </p:attrNameLst>
                                      </p:cBhvr>
                                      <p:to>
                                        <p:strVal val="visible"/>
                                      </p:to>
                                    </p:set>
                                    <p:animEffect transition="in" filter="fade">
                                      <p:cBhvr>
                                        <p:cTn id="221" dur="1000"/>
                                        <p:tgtEl>
                                          <p:spTgt spid="81"/>
                                        </p:tgtEl>
                                      </p:cBhvr>
                                    </p:animEffect>
                                    <p:anim calcmode="lin" valueType="num">
                                      <p:cBhvr>
                                        <p:cTn id="222" dur="1000" fill="hold"/>
                                        <p:tgtEl>
                                          <p:spTgt spid="81"/>
                                        </p:tgtEl>
                                        <p:attrNameLst>
                                          <p:attrName>ppt_x</p:attrName>
                                        </p:attrNameLst>
                                      </p:cBhvr>
                                      <p:tavLst>
                                        <p:tav tm="0">
                                          <p:val>
                                            <p:strVal val="#ppt_x"/>
                                          </p:val>
                                        </p:tav>
                                        <p:tav tm="100000">
                                          <p:val>
                                            <p:strVal val="#ppt_x"/>
                                          </p:val>
                                        </p:tav>
                                      </p:tavLst>
                                    </p:anim>
                                    <p:anim calcmode="lin" valueType="num">
                                      <p:cBhvr>
                                        <p:cTn id="223" dur="1000" fill="hold"/>
                                        <p:tgtEl>
                                          <p:spTgt spid="81"/>
                                        </p:tgtEl>
                                        <p:attrNameLst>
                                          <p:attrName>ppt_y</p:attrName>
                                        </p:attrNameLst>
                                      </p:cBhvr>
                                      <p:tavLst>
                                        <p:tav tm="0">
                                          <p:val>
                                            <p:strVal val="#ppt_y+.1"/>
                                          </p:val>
                                        </p:tav>
                                        <p:tav tm="100000">
                                          <p:val>
                                            <p:strVal val="#ppt_y"/>
                                          </p:val>
                                        </p:tav>
                                      </p:tavLst>
                                    </p:anim>
                                  </p:childTnLst>
                                </p:cTn>
                              </p:par>
                              <p:par>
                                <p:cTn id="224" presetID="42" presetClass="entr" presetSubtype="0" fill="hold" nodeType="withEffect">
                                  <p:stCondLst>
                                    <p:cond delay="0"/>
                                  </p:stCondLst>
                                  <p:childTnLst>
                                    <p:set>
                                      <p:cBhvr>
                                        <p:cTn id="225" dur="1" fill="hold">
                                          <p:stCondLst>
                                            <p:cond delay="0"/>
                                          </p:stCondLst>
                                        </p:cTn>
                                        <p:tgtEl>
                                          <p:spTgt spid="83"/>
                                        </p:tgtEl>
                                        <p:attrNameLst>
                                          <p:attrName>style.visibility</p:attrName>
                                        </p:attrNameLst>
                                      </p:cBhvr>
                                      <p:to>
                                        <p:strVal val="visible"/>
                                      </p:to>
                                    </p:set>
                                    <p:animEffect transition="in" filter="fade">
                                      <p:cBhvr>
                                        <p:cTn id="226" dur="1000"/>
                                        <p:tgtEl>
                                          <p:spTgt spid="83"/>
                                        </p:tgtEl>
                                      </p:cBhvr>
                                    </p:animEffect>
                                    <p:anim calcmode="lin" valueType="num">
                                      <p:cBhvr>
                                        <p:cTn id="227" dur="1000" fill="hold"/>
                                        <p:tgtEl>
                                          <p:spTgt spid="83"/>
                                        </p:tgtEl>
                                        <p:attrNameLst>
                                          <p:attrName>ppt_x</p:attrName>
                                        </p:attrNameLst>
                                      </p:cBhvr>
                                      <p:tavLst>
                                        <p:tav tm="0">
                                          <p:val>
                                            <p:strVal val="#ppt_x"/>
                                          </p:val>
                                        </p:tav>
                                        <p:tav tm="100000">
                                          <p:val>
                                            <p:strVal val="#ppt_x"/>
                                          </p:val>
                                        </p:tav>
                                      </p:tavLst>
                                    </p:anim>
                                    <p:anim calcmode="lin" valueType="num">
                                      <p:cBhvr>
                                        <p:cTn id="228" dur="1000" fill="hold"/>
                                        <p:tgtEl>
                                          <p:spTgt spid="83"/>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4"/>
                                        </p:tgtEl>
                                        <p:attrNameLst>
                                          <p:attrName>style.visibility</p:attrName>
                                        </p:attrNameLst>
                                      </p:cBhvr>
                                      <p:to>
                                        <p:strVal val="visible"/>
                                      </p:to>
                                    </p:set>
                                    <p:animEffect transition="in" filter="fade">
                                      <p:cBhvr>
                                        <p:cTn id="231" dur="1000"/>
                                        <p:tgtEl>
                                          <p:spTgt spid="84"/>
                                        </p:tgtEl>
                                      </p:cBhvr>
                                    </p:animEffect>
                                    <p:anim calcmode="lin" valueType="num">
                                      <p:cBhvr>
                                        <p:cTn id="232" dur="1000" fill="hold"/>
                                        <p:tgtEl>
                                          <p:spTgt spid="84"/>
                                        </p:tgtEl>
                                        <p:attrNameLst>
                                          <p:attrName>ppt_x</p:attrName>
                                        </p:attrNameLst>
                                      </p:cBhvr>
                                      <p:tavLst>
                                        <p:tav tm="0">
                                          <p:val>
                                            <p:strVal val="#ppt_x"/>
                                          </p:val>
                                        </p:tav>
                                        <p:tav tm="100000">
                                          <p:val>
                                            <p:strVal val="#ppt_x"/>
                                          </p:val>
                                        </p:tav>
                                      </p:tavLst>
                                    </p:anim>
                                    <p:anim calcmode="lin" valueType="num">
                                      <p:cBhvr>
                                        <p:cTn id="233" dur="1000" fill="hold"/>
                                        <p:tgtEl>
                                          <p:spTgt spid="84"/>
                                        </p:tgtEl>
                                        <p:attrNameLst>
                                          <p:attrName>ppt_y</p:attrName>
                                        </p:attrNameLst>
                                      </p:cBhvr>
                                      <p:tavLst>
                                        <p:tav tm="0">
                                          <p:val>
                                            <p:strVal val="#ppt_y+.1"/>
                                          </p:val>
                                        </p:tav>
                                        <p:tav tm="100000">
                                          <p:val>
                                            <p:strVal val="#ppt_y"/>
                                          </p:val>
                                        </p:tav>
                                      </p:tavLst>
                                    </p:anim>
                                  </p:childTnLst>
                                </p:cTn>
                              </p:par>
                              <p:par>
                                <p:cTn id="234" presetID="42" presetClass="entr" presetSubtype="0" fill="hold" nodeType="withEffect">
                                  <p:stCondLst>
                                    <p:cond delay="0"/>
                                  </p:stCondLst>
                                  <p:childTnLst>
                                    <p:set>
                                      <p:cBhvr>
                                        <p:cTn id="235" dur="1" fill="hold">
                                          <p:stCondLst>
                                            <p:cond delay="0"/>
                                          </p:stCondLst>
                                        </p:cTn>
                                        <p:tgtEl>
                                          <p:spTgt spid="85"/>
                                        </p:tgtEl>
                                        <p:attrNameLst>
                                          <p:attrName>style.visibility</p:attrName>
                                        </p:attrNameLst>
                                      </p:cBhvr>
                                      <p:to>
                                        <p:strVal val="visible"/>
                                      </p:to>
                                    </p:set>
                                    <p:animEffect transition="in" filter="fade">
                                      <p:cBhvr>
                                        <p:cTn id="236" dur="1000"/>
                                        <p:tgtEl>
                                          <p:spTgt spid="85"/>
                                        </p:tgtEl>
                                      </p:cBhvr>
                                    </p:animEffect>
                                    <p:anim calcmode="lin" valueType="num">
                                      <p:cBhvr>
                                        <p:cTn id="237" dur="1000" fill="hold"/>
                                        <p:tgtEl>
                                          <p:spTgt spid="85"/>
                                        </p:tgtEl>
                                        <p:attrNameLst>
                                          <p:attrName>ppt_x</p:attrName>
                                        </p:attrNameLst>
                                      </p:cBhvr>
                                      <p:tavLst>
                                        <p:tav tm="0">
                                          <p:val>
                                            <p:strVal val="#ppt_x"/>
                                          </p:val>
                                        </p:tav>
                                        <p:tav tm="100000">
                                          <p:val>
                                            <p:strVal val="#ppt_x"/>
                                          </p:val>
                                        </p:tav>
                                      </p:tavLst>
                                    </p:anim>
                                    <p:anim calcmode="lin" valueType="num">
                                      <p:cBhvr>
                                        <p:cTn id="238" dur="1000" fill="hold"/>
                                        <p:tgtEl>
                                          <p:spTgt spid="85"/>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6"/>
                                        </p:tgtEl>
                                        <p:attrNameLst>
                                          <p:attrName>style.visibility</p:attrName>
                                        </p:attrNameLst>
                                      </p:cBhvr>
                                      <p:to>
                                        <p:strVal val="visible"/>
                                      </p:to>
                                    </p:set>
                                    <p:animEffect transition="in" filter="fade">
                                      <p:cBhvr>
                                        <p:cTn id="241" dur="1000"/>
                                        <p:tgtEl>
                                          <p:spTgt spid="86"/>
                                        </p:tgtEl>
                                      </p:cBhvr>
                                    </p:animEffect>
                                    <p:anim calcmode="lin" valueType="num">
                                      <p:cBhvr>
                                        <p:cTn id="242" dur="1000" fill="hold"/>
                                        <p:tgtEl>
                                          <p:spTgt spid="86"/>
                                        </p:tgtEl>
                                        <p:attrNameLst>
                                          <p:attrName>ppt_x</p:attrName>
                                        </p:attrNameLst>
                                      </p:cBhvr>
                                      <p:tavLst>
                                        <p:tav tm="0">
                                          <p:val>
                                            <p:strVal val="#ppt_x"/>
                                          </p:val>
                                        </p:tav>
                                        <p:tav tm="100000">
                                          <p:val>
                                            <p:strVal val="#ppt_x"/>
                                          </p:val>
                                        </p:tav>
                                      </p:tavLst>
                                    </p:anim>
                                    <p:anim calcmode="lin" valueType="num">
                                      <p:cBhvr>
                                        <p:cTn id="243" dur="1000" fill="hold"/>
                                        <p:tgtEl>
                                          <p:spTgt spid="86"/>
                                        </p:tgtEl>
                                        <p:attrNameLst>
                                          <p:attrName>ppt_y</p:attrName>
                                        </p:attrNameLst>
                                      </p:cBhvr>
                                      <p:tavLst>
                                        <p:tav tm="0">
                                          <p:val>
                                            <p:strVal val="#ppt_y+.1"/>
                                          </p:val>
                                        </p:tav>
                                        <p:tav tm="100000">
                                          <p:val>
                                            <p:strVal val="#ppt_y"/>
                                          </p:val>
                                        </p:tav>
                                      </p:tavLst>
                                    </p:anim>
                                  </p:childTnLst>
                                </p:cTn>
                              </p:par>
                              <p:par>
                                <p:cTn id="244" presetID="42" presetClass="entr" presetSubtype="0" fill="hold" nodeType="withEffect">
                                  <p:stCondLst>
                                    <p:cond delay="0"/>
                                  </p:stCondLst>
                                  <p:childTnLst>
                                    <p:set>
                                      <p:cBhvr>
                                        <p:cTn id="245" dur="1" fill="hold">
                                          <p:stCondLst>
                                            <p:cond delay="0"/>
                                          </p:stCondLst>
                                        </p:cTn>
                                        <p:tgtEl>
                                          <p:spTgt spid="87"/>
                                        </p:tgtEl>
                                        <p:attrNameLst>
                                          <p:attrName>style.visibility</p:attrName>
                                        </p:attrNameLst>
                                      </p:cBhvr>
                                      <p:to>
                                        <p:strVal val="visible"/>
                                      </p:to>
                                    </p:set>
                                    <p:animEffect transition="in" filter="fade">
                                      <p:cBhvr>
                                        <p:cTn id="246" dur="1000"/>
                                        <p:tgtEl>
                                          <p:spTgt spid="87"/>
                                        </p:tgtEl>
                                      </p:cBhvr>
                                    </p:animEffect>
                                    <p:anim calcmode="lin" valueType="num">
                                      <p:cBhvr>
                                        <p:cTn id="247" dur="1000" fill="hold"/>
                                        <p:tgtEl>
                                          <p:spTgt spid="87"/>
                                        </p:tgtEl>
                                        <p:attrNameLst>
                                          <p:attrName>ppt_x</p:attrName>
                                        </p:attrNameLst>
                                      </p:cBhvr>
                                      <p:tavLst>
                                        <p:tav tm="0">
                                          <p:val>
                                            <p:strVal val="#ppt_x"/>
                                          </p:val>
                                        </p:tav>
                                        <p:tav tm="100000">
                                          <p:val>
                                            <p:strVal val="#ppt_x"/>
                                          </p:val>
                                        </p:tav>
                                      </p:tavLst>
                                    </p:anim>
                                    <p:anim calcmode="lin" valueType="num">
                                      <p:cBhvr>
                                        <p:cTn id="248" dur="1000" fill="hold"/>
                                        <p:tgtEl>
                                          <p:spTgt spid="87"/>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animEffect transition="in" filter="fade">
                                      <p:cBhvr>
                                        <p:cTn id="251" dur="1000"/>
                                        <p:tgtEl>
                                          <p:spTgt spid="88"/>
                                        </p:tgtEl>
                                      </p:cBhvr>
                                    </p:animEffect>
                                    <p:anim calcmode="lin" valueType="num">
                                      <p:cBhvr>
                                        <p:cTn id="252" dur="1000" fill="hold"/>
                                        <p:tgtEl>
                                          <p:spTgt spid="88"/>
                                        </p:tgtEl>
                                        <p:attrNameLst>
                                          <p:attrName>ppt_x</p:attrName>
                                        </p:attrNameLst>
                                      </p:cBhvr>
                                      <p:tavLst>
                                        <p:tav tm="0">
                                          <p:val>
                                            <p:strVal val="#ppt_x"/>
                                          </p:val>
                                        </p:tav>
                                        <p:tav tm="100000">
                                          <p:val>
                                            <p:strVal val="#ppt_x"/>
                                          </p:val>
                                        </p:tav>
                                      </p:tavLst>
                                    </p:anim>
                                    <p:anim calcmode="lin" valueType="num">
                                      <p:cBhvr>
                                        <p:cTn id="253" dur="1000" fill="hold"/>
                                        <p:tgtEl>
                                          <p:spTgt spid="88"/>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2"/>
                                        </p:tgtEl>
                                        <p:attrNameLst>
                                          <p:attrName>style.visibility</p:attrName>
                                        </p:attrNameLst>
                                      </p:cBhvr>
                                      <p:to>
                                        <p:strVal val="visible"/>
                                      </p:to>
                                    </p:set>
                                    <p:animEffect transition="in" filter="fade">
                                      <p:cBhvr>
                                        <p:cTn id="256" dur="1000"/>
                                        <p:tgtEl>
                                          <p:spTgt spid="82"/>
                                        </p:tgtEl>
                                      </p:cBhvr>
                                    </p:animEffect>
                                    <p:anim calcmode="lin" valueType="num">
                                      <p:cBhvr>
                                        <p:cTn id="257" dur="1000" fill="hold"/>
                                        <p:tgtEl>
                                          <p:spTgt spid="82"/>
                                        </p:tgtEl>
                                        <p:attrNameLst>
                                          <p:attrName>ppt_x</p:attrName>
                                        </p:attrNameLst>
                                      </p:cBhvr>
                                      <p:tavLst>
                                        <p:tav tm="0">
                                          <p:val>
                                            <p:strVal val="#ppt_x"/>
                                          </p:val>
                                        </p:tav>
                                        <p:tav tm="100000">
                                          <p:val>
                                            <p:strVal val="#ppt_x"/>
                                          </p:val>
                                        </p:tav>
                                      </p:tavLst>
                                    </p:anim>
                                    <p:anim calcmode="lin" valueType="num">
                                      <p:cBhvr>
                                        <p:cTn id="258" dur="1000" fill="hold"/>
                                        <p:tgtEl>
                                          <p:spTgt spid="82"/>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0"/>
                                        </p:tgtEl>
                                        <p:attrNameLst>
                                          <p:attrName>style.visibility</p:attrName>
                                        </p:attrNameLst>
                                      </p:cBhvr>
                                      <p:to>
                                        <p:strVal val="visible"/>
                                      </p:to>
                                    </p:set>
                                    <p:animEffect transition="in" filter="fade">
                                      <p:cBhvr>
                                        <p:cTn id="261" dur="1000"/>
                                        <p:tgtEl>
                                          <p:spTgt spid="80"/>
                                        </p:tgtEl>
                                      </p:cBhvr>
                                    </p:animEffect>
                                    <p:anim calcmode="lin" valueType="num">
                                      <p:cBhvr>
                                        <p:cTn id="262" dur="1000" fill="hold"/>
                                        <p:tgtEl>
                                          <p:spTgt spid="80"/>
                                        </p:tgtEl>
                                        <p:attrNameLst>
                                          <p:attrName>ppt_x</p:attrName>
                                        </p:attrNameLst>
                                      </p:cBhvr>
                                      <p:tavLst>
                                        <p:tav tm="0">
                                          <p:val>
                                            <p:strVal val="#ppt_x"/>
                                          </p:val>
                                        </p:tav>
                                        <p:tav tm="100000">
                                          <p:val>
                                            <p:strVal val="#ppt_x"/>
                                          </p:val>
                                        </p:tav>
                                      </p:tavLst>
                                    </p:anim>
                                    <p:anim calcmode="lin" valueType="num">
                                      <p:cBhvr>
                                        <p:cTn id="26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5" grpId="0">
        <p:bldSub>
          <a:bldDgm bld="one"/>
        </p:bldSub>
      </p:bldGraphic>
      <p:bldP spid="56" grpId="0"/>
      <p:bldP spid="57" grpId="0"/>
      <p:bldP spid="58" grpId="0"/>
      <p:bldP spid="59" grpId="0" animBg="1"/>
      <p:bldP spid="60"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4" grpId="0"/>
      <p:bldP spid="76" grpId="0"/>
      <p:bldP spid="78" grpId="0"/>
      <p:bldP spid="80" grpId="0"/>
      <p:bldP spid="82" grpId="0"/>
      <p:bldP spid="84" grpId="0"/>
      <p:bldP spid="86" grpId="0"/>
      <p:bldP spid="88" grpId="0"/>
      <p:bldP spid="91" grpId="0" animBg="1"/>
      <p:bldP spid="92" grpId="0"/>
      <p:bldP spid="93" grpId="0"/>
      <p:bldP spid="94" grpId="0"/>
      <p:bldP spid="95" grpId="0"/>
      <p:bldP spid="96" grpId="0"/>
      <p:bldP spid="97" grpId="0"/>
      <p:bldP spid="98" grpId="0"/>
      <p:bldP spid="99" grpId="0"/>
      <p:bldP spid="100" grpId="0"/>
      <p:bldP spid="101" grpId="0"/>
      <p:bldP spid="102" grpId="0"/>
      <p:bldP spid="1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 Compatibility</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2184548402"/>
              </p:ext>
            </p:extLst>
          </p:nvPr>
        </p:nvGraphicFramePr>
        <p:xfrm>
          <a:off x="1066800" y="1489076"/>
          <a:ext cx="3158066" cy="2770188"/>
        </p:xfrm>
        <a:graphic>
          <a:graphicData uri="http://schemas.openxmlformats.org/drawingml/2006/table">
            <a:tbl>
              <a:tblPr firstRow="1" bandRow="1">
                <a:tableStyleId>{5940675A-B579-460E-94D1-54222C63F5DA}</a:tableStyleId>
              </a:tblPr>
              <a:tblGrid>
                <a:gridCol w="552662"/>
                <a:gridCol w="526344"/>
                <a:gridCol w="526344"/>
                <a:gridCol w="543889"/>
                <a:gridCol w="517573"/>
                <a:gridCol w="491254"/>
              </a:tblGrid>
              <a:tr h="461698">
                <a:tc>
                  <a:txBody>
                    <a:bodyPr/>
                    <a:lstStyle/>
                    <a:p>
                      <a:endParaRPr lang="en-US" dirty="0"/>
                    </a:p>
                  </a:txBody>
                  <a:tcPr>
                    <a:solidFill>
                      <a:schemeClr val="bg1">
                        <a:lumMod val="50000"/>
                      </a:schemeClr>
                    </a:solidFill>
                  </a:tcPr>
                </a:tc>
                <a:tc>
                  <a:txBody>
                    <a:bodyPr/>
                    <a:lstStyle/>
                    <a:p>
                      <a:r>
                        <a:rPr lang="en-US" dirty="0" smtClean="0"/>
                        <a:t>KP</a:t>
                      </a:r>
                      <a:endParaRPr lang="en-US" dirty="0"/>
                    </a:p>
                  </a:txBody>
                  <a:tcPr>
                    <a:solidFill>
                      <a:schemeClr val="bg1">
                        <a:lumMod val="50000"/>
                      </a:schemeClr>
                    </a:solidFill>
                  </a:tcPr>
                </a:tc>
                <a:tc>
                  <a:txBody>
                    <a:bodyPr/>
                    <a:lstStyle/>
                    <a:p>
                      <a:r>
                        <a:rPr lang="en-US" dirty="0" smtClean="0"/>
                        <a:t>SH</a:t>
                      </a:r>
                      <a:endParaRPr lang="en-US" dirty="0"/>
                    </a:p>
                  </a:txBody>
                  <a:tcPr>
                    <a:solidFill>
                      <a:schemeClr val="bg1">
                        <a:lumMod val="50000"/>
                      </a:schemeClr>
                    </a:solidFill>
                  </a:tcPr>
                </a:tc>
                <a:tc>
                  <a:txBody>
                    <a:bodyPr/>
                    <a:lstStyle/>
                    <a:p>
                      <a:r>
                        <a:rPr lang="en-US" dirty="0" smtClean="0"/>
                        <a:t>UP</a:t>
                      </a:r>
                      <a:endParaRPr lang="en-US" dirty="0"/>
                    </a:p>
                  </a:txBody>
                  <a:tcPr>
                    <a:solidFill>
                      <a:schemeClr val="bg1">
                        <a:lumMod val="50000"/>
                      </a:schemeClr>
                    </a:solidFill>
                  </a:tcPr>
                </a:tc>
                <a:tc>
                  <a:txBody>
                    <a:bodyPr/>
                    <a:lstStyle/>
                    <a:p>
                      <a:r>
                        <a:rPr lang="en-US" dirty="0" smtClean="0"/>
                        <a:t>EX</a:t>
                      </a:r>
                      <a:endParaRPr lang="en-US" dirty="0"/>
                    </a:p>
                  </a:txBody>
                  <a:tcPr>
                    <a:solidFill>
                      <a:schemeClr val="bg1">
                        <a:lumMod val="50000"/>
                      </a:schemeClr>
                    </a:solidFill>
                  </a:tcPr>
                </a:tc>
                <a:tc>
                  <a:txBody>
                    <a:bodyPr/>
                    <a:lstStyle/>
                    <a:p>
                      <a:r>
                        <a:rPr lang="en-US" dirty="0" smtClean="0"/>
                        <a:t>DT</a:t>
                      </a:r>
                      <a:endParaRPr lang="en-US" dirty="0"/>
                    </a:p>
                  </a:txBody>
                  <a:tcPr>
                    <a:solidFill>
                      <a:schemeClr val="bg1">
                        <a:lumMod val="50000"/>
                      </a:schemeClr>
                    </a:solidFill>
                  </a:tcPr>
                </a:tc>
              </a:tr>
              <a:tr h="461698">
                <a:tc>
                  <a:txBody>
                    <a:bodyPr/>
                    <a:lstStyle/>
                    <a:p>
                      <a:r>
                        <a:rPr lang="en-US" dirty="0" smtClean="0"/>
                        <a:t>KP</a:t>
                      </a:r>
                      <a:endParaRPr lang="en-US" dirty="0"/>
                    </a:p>
                  </a:txBody>
                  <a:tcPr>
                    <a:solidFill>
                      <a:schemeClr val="bg1">
                        <a:lumMod val="50000"/>
                      </a:schemeClr>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N</a:t>
                      </a:r>
                      <a:endParaRPr lang="en-US" dirty="0"/>
                    </a:p>
                  </a:txBody>
                  <a:tcPr/>
                </a:tc>
              </a:tr>
              <a:tr h="461698">
                <a:tc>
                  <a:txBody>
                    <a:bodyPr/>
                    <a:lstStyle/>
                    <a:p>
                      <a:r>
                        <a:rPr lang="en-US" dirty="0" smtClean="0"/>
                        <a:t>SH</a:t>
                      </a:r>
                      <a:endParaRPr lang="en-US" dirty="0"/>
                    </a:p>
                  </a:txBody>
                  <a:tcPr>
                    <a:solidFill>
                      <a:schemeClr val="bg1">
                        <a:lumMod val="50000"/>
                      </a:schemeClr>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N</a:t>
                      </a:r>
                      <a:endParaRPr lang="en-US" dirty="0"/>
                    </a:p>
                  </a:txBody>
                  <a:tcPr/>
                </a:tc>
                <a:tc>
                  <a:txBody>
                    <a:bodyPr/>
                    <a:lstStyle/>
                    <a:p>
                      <a:r>
                        <a:rPr lang="en-US" dirty="0" smtClean="0"/>
                        <a:t>N</a:t>
                      </a:r>
                      <a:endParaRPr lang="en-US" dirty="0"/>
                    </a:p>
                  </a:txBody>
                  <a:tcPr/>
                </a:tc>
              </a:tr>
              <a:tr h="461698">
                <a:tc>
                  <a:txBody>
                    <a:bodyPr/>
                    <a:lstStyle/>
                    <a:p>
                      <a:r>
                        <a:rPr lang="en-US" dirty="0" smtClean="0"/>
                        <a:t>UP</a:t>
                      </a:r>
                      <a:endParaRPr lang="en-US" dirty="0"/>
                    </a:p>
                  </a:txBody>
                  <a:tcPr>
                    <a:solidFill>
                      <a:schemeClr val="bg1">
                        <a:lumMod val="50000"/>
                      </a:schemeClr>
                    </a:solidFill>
                  </a:tcPr>
                </a:tc>
                <a:tc>
                  <a:txBody>
                    <a:bodyPr/>
                    <a:lstStyle/>
                    <a:p>
                      <a:r>
                        <a:rPr lang="en-US" dirty="0" smtClean="0"/>
                        <a:t>Y</a:t>
                      </a:r>
                      <a:endParaRPr lang="en-US" dirty="0"/>
                    </a:p>
                  </a:txBody>
                  <a:tcPr>
                    <a:solidFill>
                      <a:srgbClr val="92D050"/>
                    </a:solidFill>
                  </a:tcPr>
                </a:tc>
                <a:tc>
                  <a:txBody>
                    <a:bodyPr/>
                    <a:lstStyle/>
                    <a:p>
                      <a:r>
                        <a:rPr lang="en-US" dirty="0" smtClean="0"/>
                        <a:t>Y</a:t>
                      </a:r>
                      <a:endParaRPr lang="en-US" dirty="0"/>
                    </a:p>
                  </a:txBody>
                  <a:tcPr>
                    <a:solidFill>
                      <a:srgbClr val="92D050"/>
                    </a:solidFill>
                  </a:tcPr>
                </a:tc>
                <a:tc>
                  <a:txBody>
                    <a:bodyPr/>
                    <a:lstStyle/>
                    <a:p>
                      <a:r>
                        <a:rPr lang="en-US" dirty="0" smtClean="0"/>
                        <a:t>N</a:t>
                      </a:r>
                      <a:endParaRPr lang="en-US" dirty="0"/>
                    </a:p>
                  </a:txBody>
                  <a:tcPr>
                    <a:noFill/>
                  </a:tcPr>
                </a:tc>
                <a:tc>
                  <a:txBody>
                    <a:bodyPr/>
                    <a:lstStyle/>
                    <a:p>
                      <a:r>
                        <a:rPr lang="en-US" dirty="0" smtClean="0"/>
                        <a:t>N</a:t>
                      </a:r>
                      <a:endParaRPr lang="en-US" dirty="0"/>
                    </a:p>
                  </a:txBody>
                  <a:tcPr/>
                </a:tc>
                <a:tc>
                  <a:txBody>
                    <a:bodyPr/>
                    <a:lstStyle/>
                    <a:p>
                      <a:r>
                        <a:rPr lang="en-US" dirty="0" smtClean="0"/>
                        <a:t>N</a:t>
                      </a:r>
                      <a:endParaRPr lang="en-US" dirty="0"/>
                    </a:p>
                  </a:txBody>
                  <a:tcPr/>
                </a:tc>
              </a:tr>
              <a:tr h="461698">
                <a:tc>
                  <a:txBody>
                    <a:bodyPr/>
                    <a:lstStyle/>
                    <a:p>
                      <a:r>
                        <a:rPr lang="en-US" dirty="0" smtClean="0"/>
                        <a:t>EX</a:t>
                      </a:r>
                      <a:endParaRPr lang="en-US" dirty="0"/>
                    </a:p>
                  </a:txBody>
                  <a:tcPr>
                    <a:solidFill>
                      <a:schemeClr val="bg1">
                        <a:lumMod val="50000"/>
                      </a:schemeClr>
                    </a:solidFill>
                  </a:tcPr>
                </a:tc>
                <a:tc>
                  <a:txBody>
                    <a:bodyPr/>
                    <a:lstStyle/>
                    <a:p>
                      <a:r>
                        <a:rPr lang="en-US" dirty="0" smtClean="0"/>
                        <a:t>Y</a:t>
                      </a:r>
                      <a:endParaRPr lang="en-US" dirty="0"/>
                    </a:p>
                  </a:txBody>
                  <a:tcPr>
                    <a:solidFill>
                      <a:srgbClr val="92D050"/>
                    </a:solidFill>
                  </a:tcPr>
                </a:tc>
                <a:tc>
                  <a:txBody>
                    <a:bodyPr/>
                    <a:lstStyle/>
                    <a:p>
                      <a:r>
                        <a:rPr lang="en-US" dirty="0" smtClean="0"/>
                        <a:t>N</a:t>
                      </a:r>
                      <a:endParaRPr lang="en-US" dirty="0"/>
                    </a:p>
                  </a:txBody>
                  <a:tcPr>
                    <a:noFill/>
                  </a:tcPr>
                </a:tc>
                <a:tc>
                  <a:txBody>
                    <a:bodyPr/>
                    <a:lstStyle/>
                    <a:p>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tr>
              <a:tr h="461698">
                <a:tc>
                  <a:txBody>
                    <a:bodyPr/>
                    <a:lstStyle/>
                    <a:p>
                      <a:r>
                        <a:rPr lang="en-US" dirty="0" smtClean="0"/>
                        <a:t>DT</a:t>
                      </a:r>
                      <a:endParaRPr lang="en-US" dirty="0"/>
                    </a:p>
                  </a:txBody>
                  <a:tcPr>
                    <a:solidFill>
                      <a:schemeClr val="bg1">
                        <a:lumMod val="50000"/>
                      </a:schemeClr>
                    </a:solidFill>
                  </a:tcPr>
                </a:tc>
                <a:tc>
                  <a:txBody>
                    <a:bodyPr/>
                    <a:lstStyle/>
                    <a:p>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tr>
            </a:tbl>
          </a:graphicData>
        </a:graphic>
      </p:graphicFrame>
      <p:graphicFrame>
        <p:nvGraphicFramePr>
          <p:cNvPr id="7" name="Diagram 6"/>
          <p:cNvGraphicFramePr/>
          <p:nvPr>
            <p:extLst>
              <p:ext uri="{D42A27DB-BD31-4B8C-83A1-F6EECF244321}">
                <p14:modId xmlns:p14="http://schemas.microsoft.com/office/powerpoint/2010/main" val="447890930"/>
              </p:ext>
            </p:extLst>
          </p:nvPr>
        </p:nvGraphicFramePr>
        <p:xfrm>
          <a:off x="5740400" y="939800"/>
          <a:ext cx="6299200" cy="378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xplosion 2 7"/>
          <p:cNvSpPr/>
          <p:nvPr/>
        </p:nvSpPr>
        <p:spPr>
          <a:xfrm>
            <a:off x="3458566" y="5036127"/>
            <a:ext cx="3454399" cy="1143000"/>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Not always FIFO</a:t>
            </a:r>
            <a:endParaRPr lang="en-US" dirty="0"/>
          </a:p>
        </p:txBody>
      </p:sp>
      <p:sp>
        <p:nvSpPr>
          <p:cNvPr id="9" name="Cloud Callout 8"/>
          <p:cNvSpPr/>
          <p:nvPr/>
        </p:nvSpPr>
        <p:spPr>
          <a:xfrm>
            <a:off x="152400" y="4953000"/>
            <a:ext cx="2192866" cy="1143000"/>
          </a:xfrm>
          <a:prstGeom prst="cloudCallout">
            <a:avLst>
              <a:gd name="adj1" fmla="val 36616"/>
              <a:gd name="adj2" fmla="val -9848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Y turns to N if waiters</a:t>
            </a:r>
            <a:endParaRPr lang="en-US" dirty="0"/>
          </a:p>
        </p:txBody>
      </p:sp>
      <p:sp>
        <p:nvSpPr>
          <p:cNvPr id="10" name="Explosion 2 9"/>
          <p:cNvSpPr/>
          <p:nvPr/>
        </p:nvSpPr>
        <p:spPr>
          <a:xfrm>
            <a:off x="5715000" y="274638"/>
            <a:ext cx="2040466" cy="457200"/>
          </a:xfrm>
          <a:prstGeom prst="irregularSeal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mode</a:t>
            </a:r>
            <a:endParaRPr lang="en-US" dirty="0"/>
          </a:p>
        </p:txBody>
      </p:sp>
      <p:sp>
        <p:nvSpPr>
          <p:cNvPr id="3" name="Rectangle 2"/>
          <p:cNvSpPr/>
          <p:nvPr/>
        </p:nvSpPr>
        <p:spPr>
          <a:xfrm>
            <a:off x="7086600" y="5257800"/>
            <a:ext cx="8382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a:t>
            </a:r>
            <a:endParaRPr lang="en-US" dirty="0"/>
          </a:p>
        </p:txBody>
      </p:sp>
      <p:sp>
        <p:nvSpPr>
          <p:cNvPr id="11" name="Rectangle 10"/>
          <p:cNvSpPr/>
          <p:nvPr/>
        </p:nvSpPr>
        <p:spPr>
          <a:xfrm>
            <a:off x="8420100" y="5254336"/>
            <a:ext cx="8382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SH</a:t>
            </a:r>
            <a:endParaRPr lang="en-US" dirty="0"/>
          </a:p>
        </p:txBody>
      </p:sp>
      <p:sp>
        <p:nvSpPr>
          <p:cNvPr id="12" name="Rectangle 11"/>
          <p:cNvSpPr/>
          <p:nvPr/>
        </p:nvSpPr>
        <p:spPr>
          <a:xfrm>
            <a:off x="9753600" y="5254336"/>
            <a:ext cx="8382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a:t>
            </a:r>
            <a:endParaRPr lang="en-US" dirty="0"/>
          </a:p>
        </p:txBody>
      </p:sp>
      <p:sp>
        <p:nvSpPr>
          <p:cNvPr id="13" name="Rectangle 12"/>
          <p:cNvSpPr/>
          <p:nvPr/>
        </p:nvSpPr>
        <p:spPr>
          <a:xfrm>
            <a:off x="11087100" y="5261263"/>
            <a:ext cx="8382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SH</a:t>
            </a:r>
            <a:endParaRPr lang="en-US" dirty="0"/>
          </a:p>
        </p:txBody>
      </p:sp>
      <p:cxnSp>
        <p:nvCxnSpPr>
          <p:cNvPr id="14" name="Straight Connector 13"/>
          <p:cNvCxnSpPr/>
          <p:nvPr/>
        </p:nvCxnSpPr>
        <p:spPr>
          <a:xfrm>
            <a:off x="8153400" y="4883727"/>
            <a:ext cx="0" cy="12954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 idx="3"/>
            <a:endCxn id="12" idx="1"/>
          </p:cNvCxnSpPr>
          <p:nvPr/>
        </p:nvCxnSpPr>
        <p:spPr>
          <a:xfrm>
            <a:off x="9258300" y="5521036"/>
            <a:ext cx="4953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0591800" y="5521036"/>
            <a:ext cx="4953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86600" y="4883727"/>
            <a:ext cx="788101" cy="369332"/>
          </a:xfrm>
          <a:prstGeom prst="rect">
            <a:avLst/>
          </a:prstGeom>
          <a:noFill/>
        </p:spPr>
        <p:txBody>
          <a:bodyPr wrap="none" rtlCol="0">
            <a:spAutoFit/>
          </a:bodyPr>
          <a:lstStyle/>
          <a:p>
            <a:r>
              <a:rPr lang="en-US" dirty="0" smtClean="0"/>
              <a:t>owner</a:t>
            </a:r>
            <a:endParaRPr lang="en-US" dirty="0"/>
          </a:p>
        </p:txBody>
      </p:sp>
      <p:sp>
        <p:nvSpPr>
          <p:cNvPr id="19" name="TextBox 18"/>
          <p:cNvSpPr txBox="1"/>
          <p:nvPr/>
        </p:nvSpPr>
        <p:spPr>
          <a:xfrm>
            <a:off x="9725281" y="4851461"/>
            <a:ext cx="866519" cy="369332"/>
          </a:xfrm>
          <a:prstGeom prst="rect">
            <a:avLst/>
          </a:prstGeom>
          <a:noFill/>
        </p:spPr>
        <p:txBody>
          <a:bodyPr wrap="none" rtlCol="0">
            <a:spAutoFit/>
          </a:bodyPr>
          <a:lstStyle/>
          <a:p>
            <a:r>
              <a:rPr lang="en-US" dirty="0" smtClean="0"/>
              <a:t>waiters</a:t>
            </a:r>
            <a:endParaRPr lang="en-US" dirty="0"/>
          </a:p>
        </p:txBody>
      </p:sp>
      <p:sp>
        <p:nvSpPr>
          <p:cNvPr id="20" name="TextBox 19"/>
          <p:cNvSpPr txBox="1"/>
          <p:nvPr/>
        </p:nvSpPr>
        <p:spPr>
          <a:xfrm>
            <a:off x="9097341" y="5994461"/>
            <a:ext cx="2150717" cy="369332"/>
          </a:xfrm>
          <a:prstGeom prst="rect">
            <a:avLst/>
          </a:prstGeom>
          <a:noFill/>
        </p:spPr>
        <p:txBody>
          <a:bodyPr wrap="none" rtlCol="0">
            <a:spAutoFit/>
          </a:bodyPr>
          <a:lstStyle/>
          <a:p>
            <a:r>
              <a:rPr lang="en-US" dirty="0" smtClean="0"/>
              <a:t>These can go at once</a:t>
            </a:r>
            <a:endParaRPr lang="en-US" dirty="0"/>
          </a:p>
        </p:txBody>
      </p:sp>
      <p:cxnSp>
        <p:nvCxnSpPr>
          <p:cNvPr id="22" name="Straight Arrow Connector 21"/>
          <p:cNvCxnSpPr>
            <a:endCxn id="11" idx="2"/>
          </p:cNvCxnSpPr>
          <p:nvPr/>
        </p:nvCxnSpPr>
        <p:spPr>
          <a:xfrm flipH="1" flipV="1">
            <a:off x="8839200" y="5787736"/>
            <a:ext cx="914400" cy="206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3" idx="2"/>
          </p:cNvCxnSpPr>
          <p:nvPr/>
        </p:nvCxnSpPr>
        <p:spPr>
          <a:xfrm flipV="1">
            <a:off x="10538113" y="5794663"/>
            <a:ext cx="968087" cy="252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86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P spid="10" grpId="0" animBg="1"/>
      <p:bldP spid="3" grpId="0" animBg="1"/>
      <p:bldP spid="11" grpId="0" animBg="1"/>
      <p:bldP spid="12" grpId="0" animBg="1"/>
      <p:bldP spid="13"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10972800" cy="1143000"/>
          </a:xfrm>
        </p:spPr>
        <p:txBody>
          <a:bodyPr/>
          <a:lstStyle/>
          <a:p>
            <a:r>
              <a:rPr lang="en-US" dirty="0" smtClean="0"/>
              <a:t>The BUFFER (BUF) Latch</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6" name="Rectangle 5"/>
          <p:cNvSpPr/>
          <p:nvPr/>
        </p:nvSpPr>
        <p:spPr>
          <a:xfrm>
            <a:off x="910108" y="1508349"/>
            <a:ext cx="1744133" cy="2387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7" name="TextBox 6"/>
          <p:cNvSpPr txBox="1"/>
          <p:nvPr/>
        </p:nvSpPr>
        <p:spPr>
          <a:xfrm>
            <a:off x="1219200" y="1048834"/>
            <a:ext cx="562975" cy="369332"/>
          </a:xfrm>
          <a:prstGeom prst="rect">
            <a:avLst/>
          </a:prstGeom>
          <a:noFill/>
        </p:spPr>
        <p:txBody>
          <a:bodyPr wrap="none" rtlCol="0">
            <a:spAutoFit/>
          </a:bodyPr>
          <a:lstStyle/>
          <a:p>
            <a:r>
              <a:rPr lang="en-US" dirty="0" smtClean="0"/>
              <a:t>BUF</a:t>
            </a:r>
            <a:endParaRPr lang="en-US" dirty="0"/>
          </a:p>
        </p:txBody>
      </p:sp>
      <p:sp>
        <p:nvSpPr>
          <p:cNvPr id="8" name="Rectangle 7"/>
          <p:cNvSpPr/>
          <p:nvPr/>
        </p:nvSpPr>
        <p:spPr>
          <a:xfrm>
            <a:off x="910108" y="1508349"/>
            <a:ext cx="1744133" cy="2455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bpage</a:t>
            </a:r>
            <a:endParaRPr lang="en-US" dirty="0"/>
          </a:p>
        </p:txBody>
      </p:sp>
      <p:sp>
        <p:nvSpPr>
          <p:cNvPr id="9" name="Rectangle 8"/>
          <p:cNvSpPr/>
          <p:nvPr/>
        </p:nvSpPr>
        <p:spPr>
          <a:xfrm>
            <a:off x="910100" y="3290583"/>
            <a:ext cx="1744133" cy="6138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blatch</a:t>
            </a:r>
            <a:endParaRPr lang="en-US" dirty="0"/>
          </a:p>
        </p:txBody>
      </p:sp>
      <p:sp>
        <p:nvSpPr>
          <p:cNvPr id="10" name="Rectangle 9"/>
          <p:cNvSpPr/>
          <p:nvPr/>
        </p:nvSpPr>
        <p:spPr>
          <a:xfrm>
            <a:off x="910101" y="2767766"/>
            <a:ext cx="1744133" cy="2455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blog</a:t>
            </a:r>
            <a:endParaRPr lang="en-US" dirty="0"/>
          </a:p>
        </p:txBody>
      </p:sp>
      <p:sp>
        <p:nvSpPr>
          <p:cNvPr id="11" name="Rectangle 10"/>
          <p:cNvSpPr/>
          <p:nvPr/>
        </p:nvSpPr>
        <p:spPr>
          <a:xfrm>
            <a:off x="6089921" y="4049451"/>
            <a:ext cx="3310466" cy="19812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TextBox 11"/>
          <p:cNvSpPr txBox="1"/>
          <p:nvPr/>
        </p:nvSpPr>
        <p:spPr>
          <a:xfrm>
            <a:off x="6106307" y="3688586"/>
            <a:ext cx="1638847" cy="369332"/>
          </a:xfrm>
          <a:prstGeom prst="rect">
            <a:avLst/>
          </a:prstGeom>
          <a:noFill/>
        </p:spPr>
        <p:txBody>
          <a:bodyPr wrap="none" rtlCol="0">
            <a:spAutoFit/>
          </a:bodyPr>
          <a:lstStyle/>
          <a:p>
            <a:r>
              <a:rPr lang="en-US" dirty="0" smtClean="0"/>
              <a:t>PAGE (in cache)</a:t>
            </a:r>
            <a:endParaRPr lang="en-US" dirty="0"/>
          </a:p>
        </p:txBody>
      </p:sp>
      <p:sp>
        <p:nvSpPr>
          <p:cNvPr id="13" name="Rectangle 12"/>
          <p:cNvSpPr/>
          <p:nvPr/>
        </p:nvSpPr>
        <p:spPr>
          <a:xfrm>
            <a:off x="910104" y="1986716"/>
            <a:ext cx="1744133" cy="2455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bpageno</a:t>
            </a:r>
            <a:endParaRPr lang="en-US" dirty="0"/>
          </a:p>
        </p:txBody>
      </p:sp>
      <p:cxnSp>
        <p:nvCxnSpPr>
          <p:cNvPr id="14" name="Straight Arrow Connector 13"/>
          <p:cNvCxnSpPr>
            <a:stCxn id="13" idx="3"/>
          </p:cNvCxnSpPr>
          <p:nvPr/>
        </p:nvCxnSpPr>
        <p:spPr>
          <a:xfrm>
            <a:off x="2654237" y="2109483"/>
            <a:ext cx="3435684" cy="2529970"/>
          </a:xfrm>
          <a:prstGeom prst="straightConnector1">
            <a:avLst/>
          </a:prstGeom>
          <a:ln>
            <a:solidFill>
              <a:schemeClr val="tx1"/>
            </a:solidFill>
            <a:tailEnd type="arrow"/>
          </a:ln>
        </p:spPr>
        <p:style>
          <a:lnRef idx="1">
            <a:schemeClr val="accent5"/>
          </a:lnRef>
          <a:fillRef idx="0">
            <a:schemeClr val="accent5"/>
          </a:fillRef>
          <a:effectRef idx="0">
            <a:schemeClr val="accent5"/>
          </a:effectRef>
          <a:fontRef idx="minor">
            <a:schemeClr val="tx1"/>
          </a:fontRef>
        </p:style>
      </p:cxnSp>
      <p:sp>
        <p:nvSpPr>
          <p:cNvPr id="15" name="Rectangle 14"/>
          <p:cNvSpPr/>
          <p:nvPr/>
        </p:nvSpPr>
        <p:spPr>
          <a:xfrm>
            <a:off x="6089921" y="4029897"/>
            <a:ext cx="2207596" cy="235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smtClean="0"/>
              <a:t>m_headerversion</a:t>
            </a:r>
            <a:endParaRPr lang="en-US" dirty="0"/>
          </a:p>
        </p:txBody>
      </p:sp>
      <p:sp>
        <p:nvSpPr>
          <p:cNvPr id="16" name="Rectangle 15"/>
          <p:cNvSpPr/>
          <p:nvPr/>
        </p:nvSpPr>
        <p:spPr>
          <a:xfrm>
            <a:off x="6106307" y="4619903"/>
            <a:ext cx="1193800" cy="2455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m_pageid</a:t>
            </a:r>
            <a:endParaRPr lang="en-US" dirty="0"/>
          </a:p>
        </p:txBody>
      </p:sp>
      <p:sp>
        <p:nvSpPr>
          <p:cNvPr id="17" name="Cloud Callout 16"/>
          <p:cNvSpPr/>
          <p:nvPr/>
        </p:nvSpPr>
        <p:spPr>
          <a:xfrm>
            <a:off x="2751232" y="3290583"/>
            <a:ext cx="1496379" cy="712267"/>
          </a:xfrm>
          <a:prstGeom prst="cloudCallout">
            <a:avLst>
              <a:gd name="adj1" fmla="val -72259"/>
              <a:gd name="adj2" fmla="val -2780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Latch class</a:t>
            </a:r>
            <a:endParaRPr lang="en-US" dirty="0"/>
          </a:p>
        </p:txBody>
      </p:sp>
      <p:cxnSp>
        <p:nvCxnSpPr>
          <p:cNvPr id="19" name="Straight Arrow Connector 18"/>
          <p:cNvCxnSpPr/>
          <p:nvPr/>
        </p:nvCxnSpPr>
        <p:spPr>
          <a:xfrm>
            <a:off x="2654223" y="1510735"/>
            <a:ext cx="3435698" cy="2516769"/>
          </a:xfrm>
          <a:prstGeom prst="straightConnector1">
            <a:avLst/>
          </a:prstGeom>
          <a:ln>
            <a:solidFill>
              <a:schemeClr val="tx1"/>
            </a:solidFill>
            <a:tailEnd type="arrow"/>
          </a:ln>
        </p:spPr>
        <p:style>
          <a:lnRef idx="1">
            <a:schemeClr val="accent5"/>
          </a:lnRef>
          <a:fillRef idx="0">
            <a:schemeClr val="accent5"/>
          </a:fillRef>
          <a:effectRef idx="0">
            <a:schemeClr val="accent5"/>
          </a:effectRef>
          <a:fontRef idx="minor">
            <a:schemeClr val="tx1"/>
          </a:fontRef>
        </p:style>
      </p:cxnSp>
      <p:sp>
        <p:nvSpPr>
          <p:cNvPr id="20" name="TextBox 19"/>
          <p:cNvSpPr txBox="1"/>
          <p:nvPr/>
        </p:nvSpPr>
        <p:spPr>
          <a:xfrm>
            <a:off x="3930319" y="2111082"/>
            <a:ext cx="462563" cy="369332"/>
          </a:xfrm>
          <a:prstGeom prst="rect">
            <a:avLst/>
          </a:prstGeom>
          <a:noFill/>
        </p:spPr>
        <p:txBody>
          <a:bodyPr wrap="none" rtlCol="0">
            <a:spAutoFit/>
          </a:bodyPr>
          <a:lstStyle/>
          <a:p>
            <a:r>
              <a:rPr lang="en-US" dirty="0" smtClean="0"/>
              <a:t>ptr</a:t>
            </a:r>
            <a:endParaRPr lang="en-US" dirty="0"/>
          </a:p>
        </p:txBody>
      </p:sp>
      <p:sp>
        <p:nvSpPr>
          <p:cNvPr id="21" name="TextBox 20"/>
          <p:cNvSpPr txBox="1"/>
          <p:nvPr/>
        </p:nvSpPr>
        <p:spPr>
          <a:xfrm>
            <a:off x="2977741" y="2742934"/>
            <a:ext cx="686213" cy="369332"/>
          </a:xfrm>
          <a:prstGeom prst="rect">
            <a:avLst/>
          </a:prstGeom>
          <a:noFill/>
        </p:spPr>
        <p:txBody>
          <a:bodyPr wrap="none" rtlCol="0">
            <a:spAutoFit/>
          </a:bodyPr>
          <a:lstStyle/>
          <a:p>
            <a:r>
              <a:rPr lang="en-US" dirty="0" smtClean="0"/>
              <a:t>value</a:t>
            </a:r>
            <a:endParaRPr lang="en-US" dirty="0"/>
          </a:p>
        </p:txBody>
      </p:sp>
      <p:sp>
        <p:nvSpPr>
          <p:cNvPr id="22" name="Rectangle 21"/>
          <p:cNvSpPr/>
          <p:nvPr/>
        </p:nvSpPr>
        <p:spPr>
          <a:xfrm>
            <a:off x="910103" y="2357648"/>
            <a:ext cx="1744133" cy="2455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bstat</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536923154"/>
              </p:ext>
            </p:extLst>
          </p:nvPr>
        </p:nvGraphicFramePr>
        <p:xfrm>
          <a:off x="891754" y="4139912"/>
          <a:ext cx="3063155" cy="2047842"/>
        </p:xfrm>
        <a:graphic>
          <a:graphicData uri="http://schemas.openxmlformats.org/drawingml/2006/table">
            <a:tbl>
              <a:tblPr firstRow="1" bandRow="1">
                <a:tableStyleId>{0505E3EF-67EA-436B-97B2-0124C06EBD24}</a:tableStyleId>
              </a:tblPr>
              <a:tblGrid>
                <a:gridCol w="1653293"/>
                <a:gridCol w="1409862"/>
              </a:tblGrid>
              <a:tr h="341307">
                <a:tc>
                  <a:txBody>
                    <a:bodyPr/>
                    <a:lstStyle/>
                    <a:p>
                      <a:r>
                        <a:rPr lang="en-US" sz="1200" b="0" dirty="0" smtClean="0"/>
                        <a:t>BUF_ONLRU </a:t>
                      </a:r>
                      <a:endParaRPr lang="en-US" sz="1200" b="0" dirty="0"/>
                    </a:p>
                  </a:txBody>
                  <a:tcPr/>
                </a:tc>
                <a:tc>
                  <a:txBody>
                    <a:bodyPr/>
                    <a:lstStyle/>
                    <a:p>
                      <a:r>
                        <a:rPr lang="en-US" sz="1200" b="0" dirty="0" smtClean="0"/>
                        <a:t>0x000001</a:t>
                      </a:r>
                      <a:endParaRPr lang="en-US" sz="1200" b="0" dirty="0"/>
                    </a:p>
                  </a:txBody>
                  <a:tcPr/>
                </a:tc>
              </a:tr>
              <a:tr h="341307">
                <a:tc>
                  <a:txBody>
                    <a:bodyPr/>
                    <a:lstStyle/>
                    <a:p>
                      <a:r>
                        <a:rPr lang="en-US" sz="1200" b="0" dirty="0" smtClean="0"/>
                        <a:t>BUF_DIRTY</a:t>
                      </a:r>
                      <a:endParaRPr lang="en-US" sz="1200" b="0" dirty="0"/>
                    </a:p>
                  </a:txBody>
                  <a:tcPr/>
                </a:tc>
                <a:tc>
                  <a:txBody>
                    <a:bodyPr/>
                    <a:lstStyle/>
                    <a:p>
                      <a:r>
                        <a:rPr lang="en-US" sz="1200" b="0" dirty="0" smtClean="0"/>
                        <a:t>0x000002</a:t>
                      </a:r>
                      <a:endParaRPr lang="en-US" sz="1200" b="0" dirty="0"/>
                    </a:p>
                  </a:txBody>
                  <a:tcPr/>
                </a:tc>
              </a:tr>
              <a:tr h="341307">
                <a:tc>
                  <a:txBody>
                    <a:bodyPr/>
                    <a:lstStyle/>
                    <a:p>
                      <a:r>
                        <a:rPr lang="en-US" sz="1200" dirty="0" smtClean="0"/>
                        <a:t>BUF_IO </a:t>
                      </a:r>
                      <a:endParaRPr lang="en-US" sz="1200" dirty="0"/>
                    </a:p>
                  </a:txBody>
                  <a:tcPr/>
                </a:tc>
                <a:tc>
                  <a:txBody>
                    <a:bodyPr/>
                    <a:lstStyle/>
                    <a:p>
                      <a:r>
                        <a:rPr lang="en-US" sz="1200" dirty="0" smtClean="0"/>
                        <a:t>0x000004</a:t>
                      </a:r>
                      <a:endParaRPr lang="en-US" sz="1200" dirty="0"/>
                    </a:p>
                  </a:txBody>
                  <a:tcPr/>
                </a:tc>
              </a:tr>
              <a:tr h="341307">
                <a:tc>
                  <a:txBody>
                    <a:bodyPr/>
                    <a:lstStyle/>
                    <a:p>
                      <a:r>
                        <a:rPr lang="en-US" sz="1200" dirty="0" smtClean="0"/>
                        <a:t>BUF_HASHED</a:t>
                      </a:r>
                      <a:endParaRPr lang="en-US" sz="1200" dirty="0"/>
                    </a:p>
                  </a:txBody>
                  <a:tcPr/>
                </a:tc>
                <a:tc>
                  <a:txBody>
                    <a:bodyPr/>
                    <a:lstStyle/>
                    <a:p>
                      <a:r>
                        <a:rPr lang="en-US" sz="1200" dirty="0" smtClean="0"/>
                        <a:t>0x000008</a:t>
                      </a:r>
                      <a:endParaRPr lang="en-US" sz="1200" dirty="0"/>
                    </a:p>
                  </a:txBody>
                  <a:tcPr/>
                </a:tc>
              </a:tr>
              <a:tr h="341307">
                <a:tc>
                  <a:txBody>
                    <a:bodyPr/>
                    <a:lstStyle/>
                    <a:p>
                      <a:r>
                        <a:rPr lang="en-US" sz="1200" dirty="0" smtClean="0"/>
                        <a:t>BUF_READ</a:t>
                      </a:r>
                      <a:endParaRPr lang="en-US" sz="1200" dirty="0"/>
                    </a:p>
                  </a:txBody>
                  <a:tcPr/>
                </a:tc>
                <a:tc>
                  <a:txBody>
                    <a:bodyPr/>
                    <a:lstStyle/>
                    <a:p>
                      <a:r>
                        <a:rPr lang="en-US" sz="1200" dirty="0" smtClean="0"/>
                        <a:t>0x000400</a:t>
                      </a:r>
                      <a:endParaRPr lang="en-US" sz="1200" dirty="0"/>
                    </a:p>
                  </a:txBody>
                  <a:tcPr/>
                </a:tc>
              </a:tr>
              <a:tr h="341307">
                <a:tc>
                  <a:txBody>
                    <a:bodyPr/>
                    <a:lstStyle/>
                    <a:p>
                      <a:r>
                        <a:rPr lang="en-US" sz="1200" dirty="0" smtClean="0"/>
                        <a:t>BUF_IOERR</a:t>
                      </a:r>
                      <a:endParaRPr lang="en-US" sz="1200" dirty="0"/>
                    </a:p>
                  </a:txBody>
                  <a:tcPr/>
                </a:tc>
                <a:tc>
                  <a:txBody>
                    <a:bodyPr/>
                    <a:lstStyle/>
                    <a:p>
                      <a:r>
                        <a:rPr lang="en-US" sz="1200" dirty="0" smtClean="0"/>
                        <a:t>0x000800</a:t>
                      </a:r>
                      <a:endParaRPr lang="en-US" sz="1200" dirty="0"/>
                    </a:p>
                  </a:txBody>
                  <a:tcPr/>
                </a:tc>
              </a:tr>
            </a:tbl>
          </a:graphicData>
        </a:graphic>
      </p:graphicFrame>
      <p:cxnSp>
        <p:nvCxnSpPr>
          <p:cNvPr id="24" name="Elbow Connector 23"/>
          <p:cNvCxnSpPr>
            <a:stCxn id="22" idx="1"/>
            <a:endCxn id="23" idx="1"/>
          </p:cNvCxnSpPr>
          <p:nvPr/>
        </p:nvCxnSpPr>
        <p:spPr>
          <a:xfrm rot="10800000" flipV="1">
            <a:off x="891755" y="2480415"/>
            <a:ext cx="18349" cy="2683418"/>
          </a:xfrm>
          <a:prstGeom prst="bentConnector3">
            <a:avLst>
              <a:gd name="adj1" fmla="val 1345844"/>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5" name="Cloud Callout 24"/>
          <p:cNvSpPr/>
          <p:nvPr/>
        </p:nvSpPr>
        <p:spPr>
          <a:xfrm>
            <a:off x="3033718" y="957915"/>
            <a:ext cx="2300282" cy="794934"/>
          </a:xfrm>
          <a:prstGeom prst="cloudCallout">
            <a:avLst>
              <a:gd name="adj1" fmla="val -101094"/>
              <a:gd name="adj2" fmla="val -185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BUF is 156 bytes in 2008R2+</a:t>
            </a:r>
            <a:endParaRPr lang="en-US" sz="1400" dirty="0"/>
          </a:p>
        </p:txBody>
      </p:sp>
      <p:sp>
        <p:nvSpPr>
          <p:cNvPr id="26" name="TextBox 25"/>
          <p:cNvSpPr txBox="1"/>
          <p:nvPr/>
        </p:nvSpPr>
        <p:spPr>
          <a:xfrm>
            <a:off x="1425369" y="3013584"/>
            <a:ext cx="754566" cy="276999"/>
          </a:xfrm>
          <a:prstGeom prst="rect">
            <a:avLst/>
          </a:prstGeom>
          <a:noFill/>
        </p:spPr>
        <p:txBody>
          <a:bodyPr wrap="none" rtlCol="0">
            <a:spAutoFit/>
          </a:bodyPr>
          <a:lstStyle/>
          <a:p>
            <a:r>
              <a:rPr lang="en-US" sz="1200" dirty="0" smtClean="0"/>
              <a:t>52 bytes</a:t>
            </a:r>
            <a:endParaRPr lang="en-US" sz="1200" dirty="0"/>
          </a:p>
        </p:txBody>
      </p:sp>
      <p:pic>
        <p:nvPicPr>
          <p:cNvPr id="27" name="Picture 26" descr="C:\Users\bobward\AppData\Local\Microsoft\Windows\Temporary Internet Files\Content.IE5\LEOUNTME\MCj02516810000[1].wmf"/>
          <p:cNvPicPr>
            <a:picLocks noChangeAspect="1" noChangeArrowheads="1"/>
          </p:cNvPicPr>
          <p:nvPr/>
        </p:nvPicPr>
        <p:blipFill>
          <a:blip r:embed="rId3"/>
          <a:srcRect/>
          <a:stretch>
            <a:fillRect/>
          </a:stretch>
        </p:blipFill>
        <p:spPr bwMode="auto">
          <a:xfrm>
            <a:off x="11283907" y="90600"/>
            <a:ext cx="698585" cy="823383"/>
          </a:xfrm>
          <a:prstGeom prst="rect">
            <a:avLst/>
          </a:prstGeom>
          <a:noFill/>
        </p:spPr>
      </p:pic>
      <p:graphicFrame>
        <p:nvGraphicFramePr>
          <p:cNvPr id="18" name="Diagram 17"/>
          <p:cNvGraphicFramePr/>
          <p:nvPr>
            <p:extLst>
              <p:ext uri="{D42A27DB-BD31-4B8C-83A1-F6EECF244321}">
                <p14:modId xmlns:p14="http://schemas.microsoft.com/office/powerpoint/2010/main" val="1414301486"/>
              </p:ext>
            </p:extLst>
          </p:nvPr>
        </p:nvGraphicFramePr>
        <p:xfrm>
          <a:off x="5334000" y="990600"/>
          <a:ext cx="6501781" cy="24370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852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p:bldP spid="13" grpId="0" animBg="1"/>
      <p:bldP spid="15" grpId="0" animBg="1"/>
      <p:bldP spid="16" grpId="0" animBg="1"/>
      <p:bldP spid="17" grpId="0" animBg="1"/>
      <p:bldP spid="20" grpId="0"/>
      <p:bldP spid="21" grpId="0"/>
      <p:bldP spid="22" grpId="0" animBg="1"/>
      <p:bldP spid="25"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aren’t locks enough?</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6" name="Rectangle 5"/>
          <p:cNvSpPr/>
          <p:nvPr/>
        </p:nvSpPr>
        <p:spPr bwMode="auto">
          <a:xfrm>
            <a:off x="8322734" y="2203186"/>
            <a:ext cx="2057400" cy="2590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7" name="Rectangle 6"/>
          <p:cNvSpPr/>
          <p:nvPr/>
        </p:nvSpPr>
        <p:spPr bwMode="auto">
          <a:xfrm>
            <a:off x="8322734" y="3650986"/>
            <a:ext cx="1447800" cy="304800"/>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8" name="Rectangle 7"/>
          <p:cNvSpPr/>
          <p:nvPr/>
        </p:nvSpPr>
        <p:spPr bwMode="auto">
          <a:xfrm>
            <a:off x="8856134" y="3650986"/>
            <a:ext cx="3810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4</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9" name="Rectangle 8"/>
          <p:cNvSpPr/>
          <p:nvPr/>
        </p:nvSpPr>
        <p:spPr bwMode="auto">
          <a:xfrm>
            <a:off x="9237134" y="36509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400</a:t>
            </a:r>
          </a:p>
        </p:txBody>
      </p:sp>
      <p:grpSp>
        <p:nvGrpSpPr>
          <p:cNvPr id="10" name="Group 9"/>
          <p:cNvGrpSpPr/>
          <p:nvPr/>
        </p:nvGrpSpPr>
        <p:grpSpPr>
          <a:xfrm>
            <a:off x="1845734" y="2279386"/>
            <a:ext cx="2057400" cy="2590800"/>
            <a:chOff x="228600" y="2286000"/>
            <a:chExt cx="2057400" cy="2590800"/>
          </a:xfrm>
        </p:grpSpPr>
        <p:sp>
          <p:nvSpPr>
            <p:cNvPr id="11" name="Rectangle 10"/>
            <p:cNvSpPr/>
            <p:nvPr/>
          </p:nvSpPr>
          <p:spPr bwMode="auto">
            <a:xfrm>
              <a:off x="228600" y="2286000"/>
              <a:ext cx="2057400" cy="2590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2" name="Rectangle 11"/>
            <p:cNvSpPr/>
            <p:nvPr/>
          </p:nvSpPr>
          <p:spPr bwMode="auto">
            <a:xfrm>
              <a:off x="228600" y="3429000"/>
              <a:ext cx="2057400" cy="304800"/>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3" name="Rectangle 12"/>
            <p:cNvSpPr/>
            <p:nvPr/>
          </p:nvSpPr>
          <p:spPr bwMode="auto">
            <a:xfrm>
              <a:off x="1828800" y="4572000"/>
              <a:ext cx="4572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96</a:t>
              </a:r>
            </a:p>
          </p:txBody>
        </p:sp>
        <p:sp>
          <p:nvSpPr>
            <p:cNvPr id="14" name="Rectangle 13"/>
            <p:cNvSpPr/>
            <p:nvPr/>
          </p:nvSpPr>
          <p:spPr bwMode="auto">
            <a:xfrm>
              <a:off x="228600" y="3429000"/>
              <a:ext cx="3048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a:t>
              </a:r>
            </a:p>
          </p:txBody>
        </p:sp>
        <p:sp>
          <p:nvSpPr>
            <p:cNvPr id="15" name="Rectangle 14"/>
            <p:cNvSpPr/>
            <p:nvPr/>
          </p:nvSpPr>
          <p:spPr bwMode="auto">
            <a:xfrm>
              <a:off x="228600" y="2286000"/>
              <a:ext cx="2057400" cy="304800"/>
            </a:xfrm>
            <a:prstGeom prst="rect">
              <a:avLst/>
            </a:prstGeom>
            <a:solidFill>
              <a:schemeClr val="bg1"/>
            </a:solidFill>
            <a:ln w="9525" cap="flat" cmpd="sng" algn="ctr">
              <a:solidFill>
                <a:schemeClr val="tx1"/>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Page 100</a:t>
              </a:r>
            </a:p>
          </p:txBody>
        </p:sp>
        <p:sp>
          <p:nvSpPr>
            <p:cNvPr id="16" name="Rectangle 15"/>
            <p:cNvSpPr/>
            <p:nvPr/>
          </p:nvSpPr>
          <p:spPr bwMode="auto">
            <a:xfrm>
              <a:off x="228600" y="2590800"/>
              <a:ext cx="2057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m</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_freedata=126</a:t>
              </a:r>
            </a:p>
          </p:txBody>
        </p:sp>
        <p:sp>
          <p:nvSpPr>
            <p:cNvPr id="17" name="Rectangle 16"/>
            <p:cNvSpPr/>
            <p:nvPr/>
          </p:nvSpPr>
          <p:spPr bwMode="auto">
            <a:xfrm>
              <a:off x="533400" y="34290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100</a:t>
              </a:r>
            </a:p>
          </p:txBody>
        </p:sp>
        <p:sp>
          <p:nvSpPr>
            <p:cNvPr id="18" name="Rectangle 17"/>
            <p:cNvSpPr/>
            <p:nvPr/>
          </p:nvSpPr>
          <p:spPr bwMode="auto">
            <a:xfrm>
              <a:off x="1066800" y="3429000"/>
              <a:ext cx="3048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2</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9" name="Rectangle 18"/>
            <p:cNvSpPr/>
            <p:nvPr/>
          </p:nvSpPr>
          <p:spPr bwMode="auto">
            <a:xfrm>
              <a:off x="1371600" y="34290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200</a:t>
              </a:r>
            </a:p>
          </p:txBody>
        </p:sp>
        <p:sp>
          <p:nvSpPr>
            <p:cNvPr id="20" name="Rectangle 19"/>
            <p:cNvSpPr/>
            <p:nvPr/>
          </p:nvSpPr>
          <p:spPr bwMode="auto">
            <a:xfrm>
              <a:off x="1295400" y="45720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111</a:t>
              </a:r>
            </a:p>
          </p:txBody>
        </p:sp>
        <p:cxnSp>
          <p:nvCxnSpPr>
            <p:cNvPr id="21" name="Straight Arrow Connector 20"/>
            <p:cNvCxnSpPr/>
            <p:nvPr/>
          </p:nvCxnSpPr>
          <p:spPr bwMode="auto">
            <a:xfrm rot="16200000" flipH="1">
              <a:off x="1676400" y="3048000"/>
              <a:ext cx="5334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22" name="Rectangle 21"/>
          <p:cNvSpPr/>
          <p:nvPr/>
        </p:nvSpPr>
        <p:spPr bwMode="auto">
          <a:xfrm>
            <a:off x="1845734" y="3727186"/>
            <a:ext cx="1447800" cy="304800"/>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23" name="Rectangle 22"/>
          <p:cNvSpPr/>
          <p:nvPr/>
        </p:nvSpPr>
        <p:spPr bwMode="auto">
          <a:xfrm>
            <a:off x="8322734" y="2507986"/>
            <a:ext cx="2057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m</a:t>
            </a:r>
            <a:r>
              <a:rPr kumimoji="0" lang="en-US" sz="1400" i="0" u="none" strike="noStrike" cap="none" normalizeH="0" baseline="0" dirty="0" smtClean="0">
                <a:ln>
                  <a:noFill/>
                </a:ln>
                <a:solidFill>
                  <a:schemeClr val="tx1"/>
                </a:solidFill>
                <a:effectLst/>
                <a:latin typeface="Courier New" pitchFamily="49" charset="0"/>
                <a:cs typeface="Courier New" pitchFamily="49" charset="0"/>
              </a:rPr>
              <a:t>_freedata=126</a:t>
            </a:r>
          </a:p>
        </p:txBody>
      </p:sp>
      <p:sp>
        <p:nvSpPr>
          <p:cNvPr id="24" name="Cloud Callout 23"/>
          <p:cNvSpPr/>
          <p:nvPr/>
        </p:nvSpPr>
        <p:spPr bwMode="auto">
          <a:xfrm>
            <a:off x="4284134" y="2507986"/>
            <a:ext cx="1752600" cy="1143000"/>
          </a:xfrm>
          <a:prstGeom prst="cloudCallout">
            <a:avLst>
              <a:gd name="adj1" fmla="val -28773"/>
              <a:gd name="adj2" fmla="val -84791"/>
            </a:avLst>
          </a:prstGeom>
          <a:solidFill>
            <a:srgbClr val="00B050"/>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IX</a:t>
            </a:r>
            <a:r>
              <a:rPr kumimoji="0" lang="en-US" sz="1400" b="0" i="0" u="none" strike="noStrike" cap="none" normalizeH="0" dirty="0" smtClean="0">
                <a:ln>
                  <a:noFill/>
                </a:ln>
                <a:solidFill>
                  <a:schemeClr val="tx1"/>
                </a:solidFill>
                <a:effectLst/>
                <a:latin typeface="Courier New" pitchFamily="49" charset="0"/>
                <a:cs typeface="Courier New" pitchFamily="49" charset="0"/>
              </a:rPr>
              <a:t> Page 100</a:t>
            </a:r>
          </a:p>
        </p:txBody>
      </p:sp>
      <p:sp>
        <p:nvSpPr>
          <p:cNvPr id="25" name="Rectangle 24"/>
          <p:cNvSpPr/>
          <p:nvPr/>
        </p:nvSpPr>
        <p:spPr bwMode="auto">
          <a:xfrm>
            <a:off x="4131734" y="1288786"/>
            <a:ext cx="2057400" cy="762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INSERT VALUES (3,300)</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6" name="Rectangle 25"/>
          <p:cNvSpPr/>
          <p:nvPr/>
        </p:nvSpPr>
        <p:spPr bwMode="auto">
          <a:xfrm>
            <a:off x="4207934" y="3803386"/>
            <a:ext cx="2057400" cy="762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INSERT VALUES (4,400)</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7" name="Cloud Callout 26"/>
          <p:cNvSpPr/>
          <p:nvPr/>
        </p:nvSpPr>
        <p:spPr bwMode="auto">
          <a:xfrm>
            <a:off x="4436534" y="5098786"/>
            <a:ext cx="1752600" cy="1143000"/>
          </a:xfrm>
          <a:prstGeom prst="cloudCallout">
            <a:avLst>
              <a:gd name="adj1" fmla="val -28773"/>
              <a:gd name="adj2" fmla="val -84791"/>
            </a:avLst>
          </a:prstGeom>
          <a:solidFill>
            <a:srgbClr val="00B050"/>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IX</a:t>
            </a:r>
            <a:r>
              <a:rPr kumimoji="0" lang="en-US" sz="1400" b="0" i="0" u="none" strike="noStrike" cap="none" normalizeH="0" dirty="0" smtClean="0">
                <a:ln>
                  <a:noFill/>
                </a:ln>
                <a:solidFill>
                  <a:schemeClr val="tx1"/>
                </a:solidFill>
                <a:effectLst/>
                <a:latin typeface="Courier New" pitchFamily="49" charset="0"/>
                <a:cs typeface="Courier New" pitchFamily="49" charset="0"/>
              </a:rPr>
              <a:t> Page 100</a:t>
            </a:r>
          </a:p>
        </p:txBody>
      </p:sp>
      <p:sp>
        <p:nvSpPr>
          <p:cNvPr id="28" name="Rectangle 27"/>
          <p:cNvSpPr/>
          <p:nvPr/>
        </p:nvSpPr>
        <p:spPr bwMode="auto">
          <a:xfrm>
            <a:off x="8322734" y="3346186"/>
            <a:ext cx="2057400" cy="304800"/>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29" name="Rectangle 28"/>
          <p:cNvSpPr/>
          <p:nvPr/>
        </p:nvSpPr>
        <p:spPr bwMode="auto">
          <a:xfrm>
            <a:off x="9922934" y="4489186"/>
            <a:ext cx="4572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96</a:t>
            </a:r>
          </a:p>
        </p:txBody>
      </p:sp>
      <p:sp>
        <p:nvSpPr>
          <p:cNvPr id="30" name="Rectangle 29"/>
          <p:cNvSpPr/>
          <p:nvPr/>
        </p:nvSpPr>
        <p:spPr bwMode="auto">
          <a:xfrm>
            <a:off x="8322734" y="3346186"/>
            <a:ext cx="3048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a:t>
            </a:r>
          </a:p>
        </p:txBody>
      </p:sp>
      <p:sp>
        <p:nvSpPr>
          <p:cNvPr id="31" name="Rectangle 30"/>
          <p:cNvSpPr/>
          <p:nvPr/>
        </p:nvSpPr>
        <p:spPr bwMode="auto">
          <a:xfrm>
            <a:off x="8322734" y="2203186"/>
            <a:ext cx="2057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Page 100</a:t>
            </a:r>
          </a:p>
        </p:txBody>
      </p:sp>
      <p:sp>
        <p:nvSpPr>
          <p:cNvPr id="32" name="Rectangle 31"/>
          <p:cNvSpPr/>
          <p:nvPr/>
        </p:nvSpPr>
        <p:spPr bwMode="auto">
          <a:xfrm>
            <a:off x="8627534" y="33461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100</a:t>
            </a:r>
          </a:p>
        </p:txBody>
      </p:sp>
      <p:sp>
        <p:nvSpPr>
          <p:cNvPr id="33" name="Rectangle 32"/>
          <p:cNvSpPr/>
          <p:nvPr/>
        </p:nvSpPr>
        <p:spPr bwMode="auto">
          <a:xfrm>
            <a:off x="9160934" y="3346186"/>
            <a:ext cx="3048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2</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34" name="Rectangle 33"/>
          <p:cNvSpPr/>
          <p:nvPr/>
        </p:nvSpPr>
        <p:spPr bwMode="auto">
          <a:xfrm>
            <a:off x="9465734" y="33461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200</a:t>
            </a:r>
          </a:p>
        </p:txBody>
      </p:sp>
      <p:sp>
        <p:nvSpPr>
          <p:cNvPr id="35" name="Rectangle 34"/>
          <p:cNvSpPr/>
          <p:nvPr/>
        </p:nvSpPr>
        <p:spPr bwMode="auto">
          <a:xfrm>
            <a:off x="9389534" y="44891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111</a:t>
            </a:r>
          </a:p>
        </p:txBody>
      </p:sp>
      <p:sp>
        <p:nvSpPr>
          <p:cNvPr id="36" name="Rectangle 35"/>
          <p:cNvSpPr/>
          <p:nvPr/>
        </p:nvSpPr>
        <p:spPr bwMode="auto">
          <a:xfrm>
            <a:off x="9999134" y="3346186"/>
            <a:ext cx="3810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3</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37" name="Rectangle 36"/>
          <p:cNvSpPr/>
          <p:nvPr/>
        </p:nvSpPr>
        <p:spPr bwMode="auto">
          <a:xfrm>
            <a:off x="8856134" y="44891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126</a:t>
            </a:r>
          </a:p>
        </p:txBody>
      </p:sp>
      <p:sp>
        <p:nvSpPr>
          <p:cNvPr id="38" name="Rectangle 37"/>
          <p:cNvSpPr/>
          <p:nvPr/>
        </p:nvSpPr>
        <p:spPr bwMode="auto">
          <a:xfrm>
            <a:off x="8322734" y="36509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300</a:t>
            </a:r>
          </a:p>
        </p:txBody>
      </p:sp>
      <p:cxnSp>
        <p:nvCxnSpPr>
          <p:cNvPr id="39" name="Straight Arrow Connector 38"/>
          <p:cNvCxnSpPr>
            <a:endCxn id="14" idx="2"/>
          </p:cNvCxnSpPr>
          <p:nvPr/>
        </p:nvCxnSpPr>
        <p:spPr bwMode="auto">
          <a:xfrm rot="10800000">
            <a:off x="1998134" y="3727186"/>
            <a:ext cx="1524000" cy="838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20" idx="0"/>
          </p:cNvCxnSpPr>
          <p:nvPr/>
        </p:nvCxnSpPr>
        <p:spPr bwMode="auto">
          <a:xfrm rot="16200000" flipV="1">
            <a:off x="2588684" y="3974836"/>
            <a:ext cx="838200" cy="342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40"/>
          <p:cNvSpPr/>
          <p:nvPr/>
        </p:nvSpPr>
        <p:spPr bwMode="auto">
          <a:xfrm>
            <a:off x="9999134" y="3346186"/>
            <a:ext cx="3810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Courier New" pitchFamily="49" charset="0"/>
                <a:cs typeface="Courier New" pitchFamily="49" charset="0"/>
              </a:rPr>
              <a:t>4</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42" name="Explosion 1 41"/>
          <p:cNvSpPr/>
          <p:nvPr/>
        </p:nvSpPr>
        <p:spPr bwMode="auto">
          <a:xfrm>
            <a:off x="6189134" y="2431786"/>
            <a:ext cx="1981200" cy="1371600"/>
          </a:xfrm>
          <a:prstGeom prst="irregularSeal1">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pitchFamily="-28" charset="0"/>
              </a:rPr>
              <a:t>EX_LATCH</a:t>
            </a:r>
          </a:p>
        </p:txBody>
      </p:sp>
      <p:sp>
        <p:nvSpPr>
          <p:cNvPr id="43" name="Explosion 1 42"/>
          <p:cNvSpPr/>
          <p:nvPr/>
        </p:nvSpPr>
        <p:spPr bwMode="auto">
          <a:xfrm>
            <a:off x="6341534" y="4565386"/>
            <a:ext cx="1981200" cy="1371600"/>
          </a:xfrm>
          <a:prstGeom prst="irregularSeal1">
            <a:avLst/>
          </a:prstGeom>
          <a:solidFill>
            <a:srgbClr val="FF000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Times" pitchFamily="-28" charset="0"/>
              </a:rPr>
              <a:t>EX_LATCH</a:t>
            </a:r>
          </a:p>
        </p:txBody>
      </p:sp>
      <p:sp>
        <p:nvSpPr>
          <p:cNvPr id="44" name="Rectangle 43"/>
          <p:cNvSpPr/>
          <p:nvPr/>
        </p:nvSpPr>
        <p:spPr bwMode="auto">
          <a:xfrm>
            <a:off x="9541934" y="2507986"/>
            <a:ext cx="8382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141</a:t>
            </a:r>
          </a:p>
        </p:txBody>
      </p:sp>
      <p:sp>
        <p:nvSpPr>
          <p:cNvPr id="45" name="Rectangle 44"/>
          <p:cNvSpPr/>
          <p:nvPr/>
        </p:nvSpPr>
        <p:spPr bwMode="auto">
          <a:xfrm>
            <a:off x="8322734" y="36509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400</a:t>
            </a:r>
          </a:p>
        </p:txBody>
      </p:sp>
      <p:sp>
        <p:nvSpPr>
          <p:cNvPr id="46" name="Rectangle 45"/>
          <p:cNvSpPr/>
          <p:nvPr/>
        </p:nvSpPr>
        <p:spPr bwMode="auto">
          <a:xfrm>
            <a:off x="8322734" y="4489186"/>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141</a:t>
            </a:r>
          </a:p>
        </p:txBody>
      </p:sp>
      <p:sp>
        <p:nvSpPr>
          <p:cNvPr id="47" name="Rectangle 46"/>
          <p:cNvSpPr/>
          <p:nvPr/>
        </p:nvSpPr>
        <p:spPr bwMode="auto">
          <a:xfrm>
            <a:off x="9541934" y="2507986"/>
            <a:ext cx="8382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156</a:t>
            </a:r>
          </a:p>
        </p:txBody>
      </p:sp>
      <p:pic>
        <p:nvPicPr>
          <p:cNvPr id="48" name="Picture 2" descr="C:\Users\bobward\AppData\Local\Microsoft\Windows\Temporary Internet Files\Content.IE5\PBXJY3VS\MCj04238600000[1].wmf"/>
          <p:cNvPicPr>
            <a:picLocks noChangeAspect="1" noChangeArrowheads="1"/>
          </p:cNvPicPr>
          <p:nvPr/>
        </p:nvPicPr>
        <p:blipFill>
          <a:blip r:embed="rId2"/>
          <a:srcRect/>
          <a:stretch>
            <a:fillRect/>
          </a:stretch>
        </p:blipFill>
        <p:spPr bwMode="auto">
          <a:xfrm>
            <a:off x="8856134" y="2812786"/>
            <a:ext cx="1092200" cy="1206403"/>
          </a:xfrm>
          <a:prstGeom prst="rect">
            <a:avLst/>
          </a:prstGeom>
          <a:noFill/>
        </p:spPr>
      </p:pic>
      <p:pic>
        <p:nvPicPr>
          <p:cNvPr id="49" name="Picture 3" descr="C:\Users\bobward\AppData\Local\Microsoft\Windows\Temporary Internet Files\Content.IE5\PBXJY3VS\MCj04043170000[1].wmf"/>
          <p:cNvPicPr>
            <a:picLocks noChangeAspect="1" noChangeArrowheads="1"/>
          </p:cNvPicPr>
          <p:nvPr/>
        </p:nvPicPr>
        <p:blipFill>
          <a:blip r:embed="rId3"/>
          <a:srcRect/>
          <a:stretch>
            <a:fillRect/>
          </a:stretch>
        </p:blipFill>
        <p:spPr bwMode="auto">
          <a:xfrm>
            <a:off x="8475150" y="2779444"/>
            <a:ext cx="1841500" cy="1301750"/>
          </a:xfrm>
          <a:prstGeom prst="rect">
            <a:avLst/>
          </a:prstGeom>
          <a:noFill/>
        </p:spPr>
      </p:pic>
      <p:sp>
        <p:nvSpPr>
          <p:cNvPr id="50" name="Cloud Callout 49"/>
          <p:cNvSpPr/>
          <p:nvPr/>
        </p:nvSpPr>
        <p:spPr>
          <a:xfrm>
            <a:off x="7620000" y="264320"/>
            <a:ext cx="3886200" cy="1312334"/>
          </a:xfrm>
          <a:prstGeom prst="cloudCallout">
            <a:avLst>
              <a:gd name="adj1" fmla="val -45173"/>
              <a:gd name="adj2" fmla="val 6129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Some page changes are just in header (Ex. Checksum, torn page bits)</a:t>
            </a:r>
            <a:endParaRPr lang="en-US" sz="1600" dirty="0"/>
          </a:p>
        </p:txBody>
      </p:sp>
    </p:spTree>
    <p:extLst>
      <p:ext uri="{BB962C8B-B14F-4D97-AF65-F5344CB8AC3E}">
        <p14:creationId xmlns:p14="http://schemas.microsoft.com/office/powerpoint/2010/main" val="17116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1000" fill="hold"/>
                                        <p:tgtEl>
                                          <p:spTgt spid="36"/>
                                        </p:tgtEl>
                                        <p:attrNameLst>
                                          <p:attrName>ppt_x</p:attrName>
                                        </p:attrNameLst>
                                      </p:cBhvr>
                                      <p:tavLst>
                                        <p:tav tm="0">
                                          <p:val>
                                            <p:strVal val="#ppt_x"/>
                                          </p:val>
                                        </p:tav>
                                        <p:tav tm="100000">
                                          <p:val>
                                            <p:strVal val="#ppt_x"/>
                                          </p:val>
                                        </p:tav>
                                      </p:tavLst>
                                    </p:anim>
                                    <p:anim calcmode="lin" valueType="num">
                                      <p:cBhvr additive="base">
                                        <p:cTn id="18" dur="10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1000" fill="hold"/>
                                        <p:tgtEl>
                                          <p:spTgt spid="38"/>
                                        </p:tgtEl>
                                        <p:attrNameLst>
                                          <p:attrName>ppt_x</p:attrName>
                                        </p:attrNameLst>
                                      </p:cBhvr>
                                      <p:tavLst>
                                        <p:tav tm="0">
                                          <p:val>
                                            <p:strVal val="#ppt_x"/>
                                          </p:val>
                                        </p:tav>
                                        <p:tav tm="100000">
                                          <p:val>
                                            <p:strVal val="#ppt_x"/>
                                          </p:val>
                                        </p:tav>
                                      </p:tavLst>
                                    </p:anim>
                                    <p:anim calcmode="lin" valueType="num">
                                      <p:cBhvr additive="base">
                                        <p:cTn id="22"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49"/>
                                        </p:tgtEl>
                                      </p:cBhvr>
                                    </p:animEffect>
                                    <p:set>
                                      <p:cBhvr>
                                        <p:cTn id="52" dur="1" fill="hold">
                                          <p:stCondLst>
                                            <p:cond delay="499"/>
                                          </p:stCondLst>
                                        </p:cTn>
                                        <p:tgtEl>
                                          <p:spTgt spid="4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41"/>
                                        </p:tgtEl>
                                        <p:attrNameLst>
                                          <p:attrName>ppt_x</p:attrName>
                                        </p:attrNameLst>
                                      </p:cBhvr>
                                      <p:tavLst>
                                        <p:tav tm="0">
                                          <p:val>
                                            <p:strVal val="ppt_x"/>
                                          </p:val>
                                        </p:tav>
                                        <p:tav tm="100000">
                                          <p:val>
                                            <p:strVal val="ppt_x"/>
                                          </p:val>
                                        </p:tav>
                                      </p:tavLst>
                                    </p:anim>
                                    <p:anim calcmode="lin" valueType="num">
                                      <p:cBhvr additive="base">
                                        <p:cTn id="57" dur="500"/>
                                        <p:tgtEl>
                                          <p:spTgt spid="41"/>
                                        </p:tgtEl>
                                        <p:attrNameLst>
                                          <p:attrName>ppt_y</p:attrName>
                                        </p:attrNameLst>
                                      </p:cBhvr>
                                      <p:tavLst>
                                        <p:tav tm="0">
                                          <p:val>
                                            <p:strVal val="ppt_y"/>
                                          </p:val>
                                        </p:tav>
                                        <p:tav tm="100000">
                                          <p:val>
                                            <p:strVal val="1+ppt_h/2"/>
                                          </p:val>
                                        </p:tav>
                                      </p:tavLst>
                                    </p:anim>
                                    <p:set>
                                      <p:cBhvr>
                                        <p:cTn id="58" dur="1" fill="hold">
                                          <p:stCondLst>
                                            <p:cond delay="499"/>
                                          </p:stCondLst>
                                        </p:cTn>
                                        <p:tgtEl>
                                          <p:spTgt spid="41"/>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45"/>
                                        </p:tgtEl>
                                        <p:attrNameLst>
                                          <p:attrName>ppt_x</p:attrName>
                                        </p:attrNameLst>
                                      </p:cBhvr>
                                      <p:tavLst>
                                        <p:tav tm="0">
                                          <p:val>
                                            <p:strVal val="ppt_x"/>
                                          </p:val>
                                        </p:tav>
                                        <p:tav tm="100000">
                                          <p:val>
                                            <p:strVal val="ppt_x"/>
                                          </p:val>
                                        </p:tav>
                                      </p:tavLst>
                                    </p:anim>
                                    <p:anim calcmode="lin" valueType="num">
                                      <p:cBhvr additive="base">
                                        <p:cTn id="61" dur="500"/>
                                        <p:tgtEl>
                                          <p:spTgt spid="45"/>
                                        </p:tgtEl>
                                        <p:attrNameLst>
                                          <p:attrName>ppt_y</p:attrName>
                                        </p:attrNameLst>
                                      </p:cBhvr>
                                      <p:tavLst>
                                        <p:tav tm="0">
                                          <p:val>
                                            <p:strVal val="ppt_y"/>
                                          </p:val>
                                        </p:tav>
                                        <p:tav tm="100000">
                                          <p:val>
                                            <p:strVal val="1+ppt_h/2"/>
                                          </p:val>
                                        </p:tav>
                                      </p:tavLst>
                                    </p:anim>
                                    <p:set>
                                      <p:cBhvr>
                                        <p:cTn id="62" dur="1" fill="hold">
                                          <p:stCondLst>
                                            <p:cond delay="499"/>
                                          </p:stCondLst>
                                        </p:cTn>
                                        <p:tgtEl>
                                          <p:spTgt spid="4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36"/>
                                        </p:tgtEl>
                                        <p:attrNameLst>
                                          <p:attrName>ppt_x</p:attrName>
                                        </p:attrNameLst>
                                      </p:cBhvr>
                                      <p:tavLst>
                                        <p:tav tm="0">
                                          <p:val>
                                            <p:strVal val="ppt_x"/>
                                          </p:val>
                                        </p:tav>
                                        <p:tav tm="100000">
                                          <p:val>
                                            <p:strVal val="ppt_x"/>
                                          </p:val>
                                        </p:tav>
                                      </p:tavLst>
                                    </p:anim>
                                    <p:anim calcmode="lin" valueType="num">
                                      <p:cBhvr additive="base">
                                        <p:cTn id="67" dur="500"/>
                                        <p:tgtEl>
                                          <p:spTgt spid="36"/>
                                        </p:tgtEl>
                                        <p:attrNameLst>
                                          <p:attrName>ppt_y</p:attrName>
                                        </p:attrNameLst>
                                      </p:cBhvr>
                                      <p:tavLst>
                                        <p:tav tm="0">
                                          <p:val>
                                            <p:strVal val="ppt_y"/>
                                          </p:val>
                                        </p:tav>
                                        <p:tav tm="100000">
                                          <p:val>
                                            <p:strVal val="1+ppt_h/2"/>
                                          </p:val>
                                        </p:tav>
                                      </p:tavLst>
                                    </p:anim>
                                    <p:set>
                                      <p:cBhvr>
                                        <p:cTn id="68" dur="1" fill="hold">
                                          <p:stCondLst>
                                            <p:cond delay="499"/>
                                          </p:stCondLst>
                                        </p:cTn>
                                        <p:tgtEl>
                                          <p:spTgt spid="36"/>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38"/>
                                        </p:tgtEl>
                                        <p:attrNameLst>
                                          <p:attrName>ppt_x</p:attrName>
                                        </p:attrNameLst>
                                      </p:cBhvr>
                                      <p:tavLst>
                                        <p:tav tm="0">
                                          <p:val>
                                            <p:strVal val="ppt_x"/>
                                          </p:val>
                                        </p:tav>
                                        <p:tav tm="100000">
                                          <p:val>
                                            <p:strVal val="ppt_x"/>
                                          </p:val>
                                        </p:tav>
                                      </p:tavLst>
                                    </p:anim>
                                    <p:anim calcmode="lin" valueType="num">
                                      <p:cBhvr additive="base">
                                        <p:cTn id="71" dur="500"/>
                                        <p:tgtEl>
                                          <p:spTgt spid="38"/>
                                        </p:tgtEl>
                                        <p:attrNameLst>
                                          <p:attrName>ppt_y</p:attrName>
                                        </p:attrNameLst>
                                      </p:cBhvr>
                                      <p:tavLst>
                                        <p:tav tm="0">
                                          <p:val>
                                            <p:strVal val="ppt_y"/>
                                          </p:val>
                                        </p:tav>
                                        <p:tav tm="100000">
                                          <p:val>
                                            <p:strVal val="1+ppt_h/2"/>
                                          </p:val>
                                        </p:tav>
                                      </p:tavLst>
                                    </p:anim>
                                    <p:set>
                                      <p:cBhvr>
                                        <p:cTn id="72" dur="1" fill="hold">
                                          <p:stCondLst>
                                            <p:cond delay="499"/>
                                          </p:stCondLst>
                                        </p:cTn>
                                        <p:tgtEl>
                                          <p:spTgt spid="3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horizontal)">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blinds(horizontal)">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2" nodeType="click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grpId="2"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ppt_x"/>
                                          </p:val>
                                        </p:tav>
                                        <p:tav tm="100000">
                                          <p:val>
                                            <p:strVal val="#ppt_x"/>
                                          </p:val>
                                        </p:tav>
                                      </p:tavLst>
                                    </p:anim>
                                    <p:anim calcmode="lin" valueType="num">
                                      <p:cBhvr additive="base">
                                        <p:cTn id="9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500" fill="hold"/>
                                        <p:tgtEl>
                                          <p:spTgt spid="37"/>
                                        </p:tgtEl>
                                        <p:attrNameLst>
                                          <p:attrName>ppt_x</p:attrName>
                                        </p:attrNameLst>
                                      </p:cBhvr>
                                      <p:tavLst>
                                        <p:tav tm="0">
                                          <p:val>
                                            <p:strVal val="#ppt_x"/>
                                          </p:val>
                                        </p:tav>
                                        <p:tav tm="100000">
                                          <p:val>
                                            <p:strVal val="#ppt_x"/>
                                          </p:val>
                                        </p:tav>
                                      </p:tavLst>
                                    </p:anim>
                                    <p:anim calcmode="lin" valueType="num">
                                      <p:cBhvr additive="base">
                                        <p:cTn id="9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1" nodeType="clickEffect">
                                  <p:stCondLst>
                                    <p:cond delay="0"/>
                                  </p:stCondLst>
                                  <p:childTnLst>
                                    <p:animEffect transition="out" filter="blinds(horizontal)">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43"/>
                                        </p:tgtEl>
                                      </p:cBhvr>
                                    </p:animEffect>
                                    <p:set>
                                      <p:cBhvr>
                                        <p:cTn id="114" dur="1" fill="hold">
                                          <p:stCondLst>
                                            <p:cond delay="499"/>
                                          </p:stCondLst>
                                        </p:cTn>
                                        <p:tgtEl>
                                          <p:spTgt spid="4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8"/>
                                        </p:tgtEl>
                                        <p:attrNameLst>
                                          <p:attrName>style.visibility</p:attrName>
                                        </p:attrNameLst>
                                      </p:cBhvr>
                                      <p:to>
                                        <p:strVal val="visible"/>
                                      </p:to>
                                    </p:set>
                                    <p:anim calcmode="lin" valueType="num">
                                      <p:cBhvr additive="base">
                                        <p:cTn id="119" dur="500" fill="hold"/>
                                        <p:tgtEl>
                                          <p:spTgt spid="8"/>
                                        </p:tgtEl>
                                        <p:attrNameLst>
                                          <p:attrName>ppt_x</p:attrName>
                                        </p:attrNameLst>
                                      </p:cBhvr>
                                      <p:tavLst>
                                        <p:tav tm="0">
                                          <p:val>
                                            <p:strVal val="#ppt_x"/>
                                          </p:val>
                                        </p:tav>
                                        <p:tav tm="100000">
                                          <p:val>
                                            <p:strVal val="#ppt_x"/>
                                          </p:val>
                                        </p:tav>
                                      </p:tavLst>
                                    </p:anim>
                                    <p:anim calcmode="lin" valueType="num">
                                      <p:cBhvr additive="base">
                                        <p:cTn id="120" dur="500" fill="hold"/>
                                        <p:tgtEl>
                                          <p:spTgt spid="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anim calcmode="lin" valueType="num">
                                      <p:cBhvr additive="base">
                                        <p:cTn id="123" dur="500" fill="hold"/>
                                        <p:tgtEl>
                                          <p:spTgt spid="9"/>
                                        </p:tgtEl>
                                        <p:attrNameLst>
                                          <p:attrName>ppt_x</p:attrName>
                                        </p:attrNameLst>
                                      </p:cBhvr>
                                      <p:tavLst>
                                        <p:tav tm="0">
                                          <p:val>
                                            <p:strVal val="#ppt_x"/>
                                          </p:val>
                                        </p:tav>
                                        <p:tav tm="100000">
                                          <p:val>
                                            <p:strVal val="#ppt_x"/>
                                          </p:val>
                                        </p:tav>
                                      </p:tavLst>
                                    </p:anim>
                                    <p:anim calcmode="lin" valueType="num">
                                      <p:cBhvr additive="base">
                                        <p:cTn id="1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 calcmode="lin" valueType="num">
                                      <p:cBhvr additive="base">
                                        <p:cTn id="129" dur="500" fill="hold"/>
                                        <p:tgtEl>
                                          <p:spTgt spid="46"/>
                                        </p:tgtEl>
                                        <p:attrNameLst>
                                          <p:attrName>ppt_x</p:attrName>
                                        </p:attrNameLst>
                                      </p:cBhvr>
                                      <p:tavLst>
                                        <p:tav tm="0">
                                          <p:val>
                                            <p:strVal val="#ppt_x"/>
                                          </p:val>
                                        </p:tav>
                                        <p:tav tm="100000">
                                          <p:val>
                                            <p:strVal val="#ppt_x"/>
                                          </p:val>
                                        </p:tav>
                                      </p:tavLst>
                                    </p:anim>
                                    <p:anim calcmode="lin" valueType="num">
                                      <p:cBhvr additive="base">
                                        <p:cTn id="1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47"/>
                                        </p:tgtEl>
                                        <p:attrNameLst>
                                          <p:attrName>style.visibility</p:attrName>
                                        </p:attrNameLst>
                                      </p:cBhvr>
                                      <p:to>
                                        <p:strVal val="visible"/>
                                      </p:to>
                                    </p:set>
                                    <p:anim calcmode="lin" valueType="num">
                                      <p:cBhvr additive="base">
                                        <p:cTn id="135" dur="500" fill="hold"/>
                                        <p:tgtEl>
                                          <p:spTgt spid="47"/>
                                        </p:tgtEl>
                                        <p:attrNameLst>
                                          <p:attrName>ppt_x</p:attrName>
                                        </p:attrNameLst>
                                      </p:cBhvr>
                                      <p:tavLst>
                                        <p:tav tm="0">
                                          <p:val>
                                            <p:strVal val="#ppt_x"/>
                                          </p:val>
                                        </p:tav>
                                        <p:tav tm="100000">
                                          <p:val>
                                            <p:strVal val="#ppt_x"/>
                                          </p:val>
                                        </p:tav>
                                      </p:tavLst>
                                    </p:anim>
                                    <p:anim calcmode="lin" valueType="num">
                                      <p:cBhvr additive="base">
                                        <p:cTn id="1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nodeType="click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blinds(horizontal)">
                                      <p:cBhvr>
                                        <p:cTn id="141" dur="500"/>
                                        <p:tgtEl>
                                          <p:spTgt spid="48"/>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fade">
                                      <p:cBhvr>
                                        <p:cTn id="1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4" grpId="0" animBg="1"/>
      <p:bldP spid="25" grpId="0" animBg="1"/>
      <p:bldP spid="26" grpId="0" animBg="1"/>
      <p:bldP spid="27" grpId="0" animBg="1"/>
      <p:bldP spid="36" grpId="0" animBg="1"/>
      <p:bldP spid="36" grpId="1" animBg="1"/>
      <p:bldP spid="36" grpId="2" animBg="1"/>
      <p:bldP spid="37" grpId="0" animBg="1"/>
      <p:bldP spid="38" grpId="0" animBg="1"/>
      <p:bldP spid="38" grpId="1" animBg="1"/>
      <p:bldP spid="38" grpId="2" animBg="1"/>
      <p:bldP spid="41" grpId="0" animBg="1"/>
      <p:bldP spid="41" grpId="1" animBg="1"/>
      <p:bldP spid="42" grpId="0" animBg="1"/>
      <p:bldP spid="42" grpId="1" animBg="1"/>
      <p:bldP spid="43" grpId="0" animBg="1"/>
      <p:bldP spid="43" grpId="1" animBg="1"/>
      <p:bldP spid="44" grpId="0" animBg="1"/>
      <p:bldP spid="45" grpId="0" animBg="1"/>
      <p:bldP spid="45" grpId="1" animBg="1"/>
      <p:bldP spid="46" grpId="0" animBg="1"/>
      <p:bldP spid="47"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Thought it was an I/O thing?</a:t>
            </a:r>
            <a:endParaRPr lang="pl-PL"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aphicFrame>
        <p:nvGraphicFramePr>
          <p:cNvPr id="6" name="Content Placeholder 5"/>
          <p:cNvGraphicFramePr>
            <a:graphicFrameLocks/>
          </p:cNvGraphicFramePr>
          <p:nvPr>
            <p:extLst>
              <p:ext uri="{D42A27DB-BD31-4B8C-83A1-F6EECF244321}">
                <p14:modId xmlns:p14="http://schemas.microsoft.com/office/powerpoint/2010/main" val="627605900"/>
              </p:ext>
            </p:extLst>
          </p:nvPr>
        </p:nvGraphicFramePr>
        <p:xfrm>
          <a:off x="1371600" y="1524000"/>
          <a:ext cx="9144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Document 6"/>
          <p:cNvSpPr/>
          <p:nvPr/>
        </p:nvSpPr>
        <p:spPr bwMode="auto">
          <a:xfrm>
            <a:off x="1371600" y="1409700"/>
            <a:ext cx="1066800" cy="914400"/>
          </a:xfrm>
          <a:prstGeom prst="flowChartDocumen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Page 1:100</a:t>
            </a:r>
          </a:p>
        </p:txBody>
      </p:sp>
      <p:sp>
        <p:nvSpPr>
          <p:cNvPr id="8" name="Up Arrow 7"/>
          <p:cNvSpPr/>
          <p:nvPr/>
        </p:nvSpPr>
        <p:spPr bwMode="auto">
          <a:xfrm>
            <a:off x="1592449" y="2431115"/>
            <a:ext cx="533400" cy="6096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9" name="Flowchart: Magnetic Disk 8"/>
          <p:cNvSpPr/>
          <p:nvPr/>
        </p:nvSpPr>
        <p:spPr bwMode="auto">
          <a:xfrm>
            <a:off x="3865002" y="1333500"/>
            <a:ext cx="1066800" cy="9906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Database</a:t>
            </a:r>
            <a:r>
              <a:rPr kumimoji="0" lang="en-US" sz="1600" b="0" i="0" u="none" strike="noStrike" cap="none" normalizeH="0" dirty="0" smtClean="0">
                <a:ln>
                  <a:noFill/>
                </a:ln>
                <a:solidFill>
                  <a:schemeClr val="tx1"/>
                </a:solidFill>
                <a:effectLst/>
                <a:latin typeface="+mn-lt"/>
              </a:rPr>
              <a:t> file</a:t>
            </a:r>
            <a:endParaRPr kumimoji="0" lang="en-US" sz="1600" b="0" i="0" u="none" strike="noStrike" cap="none" normalizeH="0" baseline="0" dirty="0" smtClean="0">
              <a:ln>
                <a:noFill/>
              </a:ln>
              <a:solidFill>
                <a:schemeClr val="tx1"/>
              </a:solidFill>
              <a:effectLst/>
              <a:latin typeface="+mn-lt"/>
            </a:endParaRPr>
          </a:p>
        </p:txBody>
      </p:sp>
      <p:sp>
        <p:nvSpPr>
          <p:cNvPr id="10" name="Left-Right Arrow 9"/>
          <p:cNvSpPr/>
          <p:nvPr/>
        </p:nvSpPr>
        <p:spPr bwMode="auto">
          <a:xfrm>
            <a:off x="2667000" y="1524000"/>
            <a:ext cx="838200" cy="457200"/>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1" name="Flowchart: Punched Tape 10"/>
          <p:cNvSpPr/>
          <p:nvPr/>
        </p:nvSpPr>
        <p:spPr bwMode="auto">
          <a:xfrm>
            <a:off x="6151002" y="1219200"/>
            <a:ext cx="1143000" cy="1066800"/>
          </a:xfrm>
          <a:prstGeom prst="flowChartPunchedTap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Worker Thread Y</a:t>
            </a:r>
          </a:p>
        </p:txBody>
      </p:sp>
      <p:sp>
        <p:nvSpPr>
          <p:cNvPr id="12" name="Flowchart: Punched Tape 11"/>
          <p:cNvSpPr/>
          <p:nvPr/>
        </p:nvSpPr>
        <p:spPr bwMode="auto">
          <a:xfrm>
            <a:off x="9105900" y="5219700"/>
            <a:ext cx="1143000" cy="1066800"/>
          </a:xfrm>
          <a:prstGeom prst="flowChartPunchedTap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Worker Thread </a:t>
            </a:r>
            <a:r>
              <a:rPr lang="en-US" sz="1600" dirty="0" smtClean="0">
                <a:solidFill>
                  <a:schemeClr val="tx1"/>
                </a:solidFill>
                <a:latin typeface="+mn-lt"/>
              </a:rPr>
              <a:t>X</a:t>
            </a:r>
            <a:endParaRPr kumimoji="0" lang="en-US" sz="1600" b="0" i="0" u="none" strike="noStrike" cap="none" normalizeH="0" baseline="0" dirty="0" smtClean="0">
              <a:ln>
                <a:noFill/>
              </a:ln>
              <a:solidFill>
                <a:schemeClr val="tx1"/>
              </a:solidFill>
              <a:effectLst/>
              <a:latin typeface="+mn-lt"/>
            </a:endParaRPr>
          </a:p>
        </p:txBody>
      </p:sp>
      <p:sp>
        <p:nvSpPr>
          <p:cNvPr id="13" name="Down Arrow 12"/>
          <p:cNvSpPr/>
          <p:nvPr/>
        </p:nvSpPr>
        <p:spPr bwMode="auto">
          <a:xfrm rot="10800000">
            <a:off x="6490447" y="2474912"/>
            <a:ext cx="457200" cy="6858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4" name="Flowchart: Predefined Process 13"/>
          <p:cNvSpPr/>
          <p:nvPr/>
        </p:nvSpPr>
        <p:spPr bwMode="auto">
          <a:xfrm>
            <a:off x="6553200" y="5295900"/>
            <a:ext cx="1295400" cy="990600"/>
          </a:xfrm>
          <a:prstGeom prst="flowChartPredefinedProcess">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Scan Table X</a:t>
            </a:r>
          </a:p>
        </p:txBody>
      </p:sp>
      <p:sp>
        <p:nvSpPr>
          <p:cNvPr id="15" name="Up Arrow 14"/>
          <p:cNvSpPr/>
          <p:nvPr/>
        </p:nvSpPr>
        <p:spPr bwMode="auto">
          <a:xfrm rot="16200000">
            <a:off x="5524500" y="5339878"/>
            <a:ext cx="533400" cy="7620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6" name="Flowchart: Predefined Process 15"/>
          <p:cNvSpPr/>
          <p:nvPr/>
        </p:nvSpPr>
        <p:spPr bwMode="auto">
          <a:xfrm>
            <a:off x="3924300" y="5295900"/>
            <a:ext cx="1295400" cy="990600"/>
          </a:xfrm>
          <a:prstGeom prst="flowChartPredefinedProcess">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Get Page 1:100</a:t>
            </a:r>
          </a:p>
        </p:txBody>
      </p:sp>
      <p:sp>
        <p:nvSpPr>
          <p:cNvPr id="17" name="Up Arrow 16"/>
          <p:cNvSpPr/>
          <p:nvPr/>
        </p:nvSpPr>
        <p:spPr bwMode="auto">
          <a:xfrm rot="16200000">
            <a:off x="8115300" y="5416078"/>
            <a:ext cx="533400" cy="6096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18" name="Flowchart: Predefined Process 17"/>
          <p:cNvSpPr/>
          <p:nvPr/>
        </p:nvSpPr>
        <p:spPr bwMode="auto">
          <a:xfrm>
            <a:off x="1295400" y="5295900"/>
            <a:ext cx="1295400" cy="990600"/>
          </a:xfrm>
          <a:prstGeom prst="flowChartPredefined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mn-lt"/>
              </a:rPr>
              <a:t>Page not in cache</a:t>
            </a:r>
            <a:endParaRPr kumimoji="0" lang="en-US" sz="1800" b="0" i="0" u="none" strike="noStrike" cap="none" normalizeH="0" baseline="0" dirty="0" smtClean="0">
              <a:ln>
                <a:noFill/>
              </a:ln>
              <a:solidFill>
                <a:schemeClr val="tx1"/>
              </a:solidFill>
              <a:effectLst/>
              <a:latin typeface="+mn-lt"/>
            </a:endParaRPr>
          </a:p>
        </p:txBody>
      </p:sp>
      <p:sp>
        <p:nvSpPr>
          <p:cNvPr id="19" name="Up Arrow 18"/>
          <p:cNvSpPr/>
          <p:nvPr/>
        </p:nvSpPr>
        <p:spPr bwMode="auto">
          <a:xfrm rot="16200000">
            <a:off x="2933700" y="5318030"/>
            <a:ext cx="533400" cy="8382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20" name="Down Arrow 19"/>
          <p:cNvSpPr/>
          <p:nvPr/>
        </p:nvSpPr>
        <p:spPr bwMode="auto">
          <a:xfrm rot="10800000">
            <a:off x="1714500" y="4495800"/>
            <a:ext cx="457200" cy="682716"/>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21" name="Explosion 2 20"/>
          <p:cNvSpPr/>
          <p:nvPr/>
        </p:nvSpPr>
        <p:spPr bwMode="auto">
          <a:xfrm>
            <a:off x="2695093" y="4301563"/>
            <a:ext cx="6497013" cy="914400"/>
          </a:xfrm>
          <a:prstGeom prst="irregularSeal2">
            <a:avLst/>
          </a:prstGeom>
          <a:solidFill>
            <a:srgbClr val="FF000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pitchFamily="-28" charset="0"/>
              </a:rPr>
              <a:t>PAGEIOLATCH_SH </a:t>
            </a:r>
            <a:r>
              <a:rPr lang="en-US" dirty="0" smtClean="0">
                <a:latin typeface="Times" pitchFamily="-28" charset="0"/>
              </a:rPr>
              <a:t>Wait</a:t>
            </a:r>
            <a:endParaRPr kumimoji="0" lang="en-US" b="0" i="0" u="none" strike="noStrike" cap="none" normalizeH="0" baseline="0" dirty="0" smtClean="0">
              <a:ln>
                <a:noFill/>
              </a:ln>
              <a:effectLst/>
              <a:latin typeface="Times" pitchFamily="-28" charset="0"/>
            </a:endParaRPr>
          </a:p>
        </p:txBody>
      </p:sp>
      <p:sp>
        <p:nvSpPr>
          <p:cNvPr id="22" name="Flowchart: Document 21"/>
          <p:cNvSpPr/>
          <p:nvPr/>
        </p:nvSpPr>
        <p:spPr bwMode="auto">
          <a:xfrm>
            <a:off x="9448800" y="1295400"/>
            <a:ext cx="1066800" cy="914400"/>
          </a:xfrm>
          <a:prstGeom prst="flowChartDocumen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Page 1:100</a:t>
            </a:r>
          </a:p>
        </p:txBody>
      </p:sp>
      <p:sp>
        <p:nvSpPr>
          <p:cNvPr id="23" name="Up Arrow 22"/>
          <p:cNvSpPr/>
          <p:nvPr/>
        </p:nvSpPr>
        <p:spPr bwMode="auto">
          <a:xfrm>
            <a:off x="9753600" y="2286000"/>
            <a:ext cx="533400" cy="609600"/>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28" charset="0"/>
            </a:endParaRPr>
          </a:p>
        </p:txBody>
      </p:sp>
      <p:sp>
        <p:nvSpPr>
          <p:cNvPr id="3" name="Cloud Callout 2"/>
          <p:cNvSpPr/>
          <p:nvPr/>
        </p:nvSpPr>
        <p:spPr>
          <a:xfrm>
            <a:off x="7543800" y="36424"/>
            <a:ext cx="4495800" cy="1074826"/>
          </a:xfrm>
          <a:prstGeom prst="cloudCallout">
            <a:avLst>
              <a:gd name="adj1" fmla="val -16886"/>
              <a:gd name="adj2" fmla="val 46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RG I/O, SQL throttles async I/O so could inflate latch wait</a:t>
            </a:r>
            <a:endParaRPr lang="en-US" dirty="0"/>
          </a:p>
        </p:txBody>
      </p:sp>
    </p:spTree>
    <p:extLst>
      <p:ext uri="{BB962C8B-B14F-4D97-AF65-F5344CB8AC3E}">
        <p14:creationId xmlns:p14="http://schemas.microsoft.com/office/powerpoint/2010/main" val="1983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graphicEl>
                                              <a:dgm id="{E4FEDD1A-E50E-42C2-AD3A-48330FA981DD}"/>
                                            </p:graphicEl>
                                          </p:spTgt>
                                        </p:tgtEl>
                                        <p:attrNameLst>
                                          <p:attrName>style.visibility</p:attrName>
                                        </p:attrNameLst>
                                      </p:cBhvr>
                                      <p:to>
                                        <p:strVal val="visible"/>
                                      </p:to>
                                    </p:set>
                                    <p:anim calcmode="lin" valueType="num">
                                      <p:cBhvr additive="base">
                                        <p:cTn id="45" dur="500" fill="hold"/>
                                        <p:tgtEl>
                                          <p:spTgt spid="6">
                                            <p:graphicEl>
                                              <a:dgm id="{E4FEDD1A-E50E-42C2-AD3A-48330FA981DD}"/>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graphicEl>
                                              <a:dgm id="{E4FEDD1A-E50E-42C2-AD3A-48330FA981DD}"/>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graphicEl>
                                              <a:dgm id="{31E9D8C4-1FD6-4993-8BED-406C44B6F19F}"/>
                                            </p:graphicEl>
                                          </p:spTgt>
                                        </p:tgtEl>
                                        <p:attrNameLst>
                                          <p:attrName>style.visibility</p:attrName>
                                        </p:attrNameLst>
                                      </p:cBhvr>
                                      <p:to>
                                        <p:strVal val="visible"/>
                                      </p:to>
                                    </p:set>
                                    <p:anim calcmode="lin" valueType="num">
                                      <p:cBhvr additive="base">
                                        <p:cTn id="59" dur="500" fill="hold"/>
                                        <p:tgtEl>
                                          <p:spTgt spid="6">
                                            <p:graphicEl>
                                              <a:dgm id="{31E9D8C4-1FD6-4993-8BED-406C44B6F19F}"/>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graphicEl>
                                              <a:dgm id="{31E9D8C4-1FD6-4993-8BED-406C44B6F19F}"/>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
                                            <p:graphicEl>
                                              <a:dgm id="{085DC111-E03C-4C45-A7BC-E2D035BDA433}"/>
                                            </p:graphicEl>
                                          </p:spTgt>
                                        </p:tgtEl>
                                        <p:attrNameLst>
                                          <p:attrName>style.visibility</p:attrName>
                                        </p:attrNameLst>
                                      </p:cBhvr>
                                      <p:to>
                                        <p:strVal val="visible"/>
                                      </p:to>
                                    </p:set>
                                    <p:anim calcmode="lin" valueType="num">
                                      <p:cBhvr additive="base">
                                        <p:cTn id="63" dur="500" fill="hold"/>
                                        <p:tgtEl>
                                          <p:spTgt spid="6">
                                            <p:graphicEl>
                                              <a:dgm id="{085DC111-E03C-4C45-A7BC-E2D035BDA433}"/>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graphicEl>
                                              <a:dgm id="{085DC111-E03C-4C45-A7BC-E2D035BDA433}"/>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
                                            <p:graphicEl>
                                              <a:dgm id="{23FFB657-B917-4471-A55B-842801ADD705}"/>
                                            </p:graphicEl>
                                          </p:spTgt>
                                        </p:tgtEl>
                                        <p:attrNameLst>
                                          <p:attrName>style.visibility</p:attrName>
                                        </p:attrNameLst>
                                      </p:cBhvr>
                                      <p:to>
                                        <p:strVal val="visible"/>
                                      </p:to>
                                    </p:set>
                                    <p:anim calcmode="lin" valueType="num">
                                      <p:cBhvr additive="base">
                                        <p:cTn id="77" dur="500" fill="hold"/>
                                        <p:tgtEl>
                                          <p:spTgt spid="6">
                                            <p:graphicEl>
                                              <a:dgm id="{23FFB657-B917-4471-A55B-842801ADD705}"/>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graphicEl>
                                              <a:dgm id="{23FFB657-B917-4471-A55B-842801ADD705}"/>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
                                            <p:graphicEl>
                                              <a:dgm id="{5C2F26B4-04FC-4BB2-A894-4CAD587AB2C6}"/>
                                            </p:graphicEl>
                                          </p:spTgt>
                                        </p:tgtEl>
                                        <p:attrNameLst>
                                          <p:attrName>style.visibility</p:attrName>
                                        </p:attrNameLst>
                                      </p:cBhvr>
                                      <p:to>
                                        <p:strVal val="visible"/>
                                      </p:to>
                                    </p:set>
                                    <p:anim calcmode="lin" valueType="num">
                                      <p:cBhvr additive="base">
                                        <p:cTn id="81" dur="500" fill="hold"/>
                                        <p:tgtEl>
                                          <p:spTgt spid="6">
                                            <p:graphicEl>
                                              <a:dgm id="{5C2F26B4-04FC-4BB2-A894-4CAD587AB2C6}"/>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graphicEl>
                                              <a:dgm id="{5C2F26B4-04FC-4BB2-A894-4CAD587AB2C6}"/>
                                            </p:graphic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6">
                                            <p:graphicEl>
                                              <a:dgm id="{988D4289-57FE-4DAF-966C-4B3308701773}"/>
                                            </p:graphicEl>
                                          </p:spTgt>
                                        </p:tgtEl>
                                        <p:attrNameLst>
                                          <p:attrName>style.visibility</p:attrName>
                                        </p:attrNameLst>
                                      </p:cBhvr>
                                      <p:to>
                                        <p:strVal val="visible"/>
                                      </p:to>
                                    </p:set>
                                    <p:anim calcmode="lin" valueType="num">
                                      <p:cBhvr additive="base">
                                        <p:cTn id="92" dur="500" fill="hold"/>
                                        <p:tgtEl>
                                          <p:spTgt spid="6">
                                            <p:graphicEl>
                                              <a:dgm id="{988D4289-57FE-4DAF-966C-4B3308701773}"/>
                                            </p:graphicEl>
                                          </p:spTgt>
                                        </p:tgtEl>
                                        <p:attrNameLst>
                                          <p:attrName>ppt_x</p:attrName>
                                        </p:attrNameLst>
                                      </p:cBhvr>
                                      <p:tavLst>
                                        <p:tav tm="0">
                                          <p:val>
                                            <p:strVal val="#ppt_x"/>
                                          </p:val>
                                        </p:tav>
                                        <p:tav tm="100000">
                                          <p:val>
                                            <p:strVal val="#ppt_x"/>
                                          </p:val>
                                        </p:tav>
                                      </p:tavLst>
                                    </p:anim>
                                    <p:anim calcmode="lin" valueType="num">
                                      <p:cBhvr additive="base">
                                        <p:cTn id="93" dur="500" fill="hold"/>
                                        <p:tgtEl>
                                          <p:spTgt spid="6">
                                            <p:graphicEl>
                                              <a:dgm id="{988D4289-57FE-4DAF-966C-4B3308701773}"/>
                                            </p:graphicEl>
                                          </p:spTgt>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
                                            <p:graphicEl>
                                              <a:dgm id="{828D9CDB-9276-40E4-8187-19CF84571215}"/>
                                            </p:graphicEl>
                                          </p:spTgt>
                                        </p:tgtEl>
                                        <p:attrNameLst>
                                          <p:attrName>style.visibility</p:attrName>
                                        </p:attrNameLst>
                                      </p:cBhvr>
                                      <p:to>
                                        <p:strVal val="visible"/>
                                      </p:to>
                                    </p:set>
                                    <p:anim calcmode="lin" valueType="num">
                                      <p:cBhvr additive="base">
                                        <p:cTn id="96" dur="500" fill="hold"/>
                                        <p:tgtEl>
                                          <p:spTgt spid="6">
                                            <p:graphicEl>
                                              <a:dgm id="{828D9CDB-9276-40E4-8187-19CF84571215}"/>
                                            </p:graphicEl>
                                          </p:spTgt>
                                        </p:tgtEl>
                                        <p:attrNameLst>
                                          <p:attrName>ppt_x</p:attrName>
                                        </p:attrNameLst>
                                      </p:cBhvr>
                                      <p:tavLst>
                                        <p:tav tm="0">
                                          <p:val>
                                            <p:strVal val="#ppt_x"/>
                                          </p:val>
                                        </p:tav>
                                        <p:tav tm="100000">
                                          <p:val>
                                            <p:strVal val="#ppt_x"/>
                                          </p:val>
                                        </p:tav>
                                      </p:tavLst>
                                    </p:anim>
                                    <p:anim calcmode="lin" valueType="num">
                                      <p:cBhvr additive="base">
                                        <p:cTn id="97" dur="500" fill="hold"/>
                                        <p:tgtEl>
                                          <p:spTgt spid="6">
                                            <p:graphicEl>
                                              <a:dgm id="{828D9CDB-9276-40E4-8187-19CF84571215}"/>
                                            </p:graphicEl>
                                          </p:spTgt>
                                        </p:tgtEl>
                                        <p:attrNameLst>
                                          <p:attrName>ppt_y</p:attrName>
                                        </p:attrNameLst>
                                      </p:cBhvr>
                                      <p:tavLst>
                                        <p:tav tm="0">
                                          <p:val>
                                            <p:strVal val="1+#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13"/>
                                        </p:tgtEl>
                                        <p:attrNameLst>
                                          <p:attrName>style.visibility</p:attrName>
                                        </p:attrNameLst>
                                      </p:cBhvr>
                                      <p:to>
                                        <p:strVal val="visible"/>
                                      </p:to>
                                    </p:set>
                                    <p:anim calcmode="lin" valueType="num">
                                      <p:cBhvr additive="base">
                                        <p:cTn id="100" dur="500" fill="hold"/>
                                        <p:tgtEl>
                                          <p:spTgt spid="13"/>
                                        </p:tgtEl>
                                        <p:attrNameLst>
                                          <p:attrName>ppt_x</p:attrName>
                                        </p:attrNameLst>
                                      </p:cBhvr>
                                      <p:tavLst>
                                        <p:tav tm="0">
                                          <p:val>
                                            <p:strVal val="#ppt_x"/>
                                          </p:val>
                                        </p:tav>
                                        <p:tav tm="100000">
                                          <p:val>
                                            <p:strVal val="#ppt_x"/>
                                          </p:val>
                                        </p:tav>
                                      </p:tavLst>
                                    </p:anim>
                                    <p:anim calcmode="lin" valueType="num">
                                      <p:cBhvr additive="base">
                                        <p:cTn id="101" dur="500" fill="hold"/>
                                        <p:tgtEl>
                                          <p:spTgt spid="13"/>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additive="base">
                                        <p:cTn id="104" dur="500" fill="hold"/>
                                        <p:tgtEl>
                                          <p:spTgt spid="11"/>
                                        </p:tgtEl>
                                        <p:attrNameLst>
                                          <p:attrName>ppt_x</p:attrName>
                                        </p:attrNameLst>
                                      </p:cBhvr>
                                      <p:tavLst>
                                        <p:tav tm="0">
                                          <p:val>
                                            <p:strVal val="#ppt_x"/>
                                          </p:val>
                                        </p:tav>
                                        <p:tav tm="100000">
                                          <p:val>
                                            <p:strVal val="#ppt_x"/>
                                          </p:val>
                                        </p:tav>
                                      </p:tavLst>
                                    </p:anim>
                                    <p:anim calcmode="lin" valueType="num">
                                      <p:cBhvr additive="base">
                                        <p:cTn id="105"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
                                            <p:graphicEl>
                                              <a:dgm id="{32C0F84B-6706-4483-84F1-4C25A9FF6C2F}"/>
                                            </p:graphicEl>
                                          </p:spTgt>
                                        </p:tgtEl>
                                        <p:attrNameLst>
                                          <p:attrName>style.visibility</p:attrName>
                                        </p:attrNameLst>
                                      </p:cBhvr>
                                      <p:to>
                                        <p:strVal val="visible"/>
                                      </p:to>
                                    </p:set>
                                    <p:anim calcmode="lin" valueType="num">
                                      <p:cBhvr additive="base">
                                        <p:cTn id="110" dur="500" fill="hold"/>
                                        <p:tgtEl>
                                          <p:spTgt spid="6">
                                            <p:graphicEl>
                                              <a:dgm id="{32C0F84B-6706-4483-84F1-4C25A9FF6C2F}"/>
                                            </p:graphicEl>
                                          </p:spTgt>
                                        </p:tgtEl>
                                        <p:attrNameLst>
                                          <p:attrName>ppt_x</p:attrName>
                                        </p:attrNameLst>
                                      </p:cBhvr>
                                      <p:tavLst>
                                        <p:tav tm="0">
                                          <p:val>
                                            <p:strVal val="#ppt_x"/>
                                          </p:val>
                                        </p:tav>
                                        <p:tav tm="100000">
                                          <p:val>
                                            <p:strVal val="#ppt_x"/>
                                          </p:val>
                                        </p:tav>
                                      </p:tavLst>
                                    </p:anim>
                                    <p:anim calcmode="lin" valueType="num">
                                      <p:cBhvr additive="base">
                                        <p:cTn id="111" dur="500" fill="hold"/>
                                        <p:tgtEl>
                                          <p:spTgt spid="6">
                                            <p:graphicEl>
                                              <a:dgm id="{32C0F84B-6706-4483-84F1-4C25A9FF6C2F}"/>
                                            </p:graphic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6">
                                            <p:graphicEl>
                                              <a:dgm id="{8045E4B4-2E56-4635-832E-7B439E150F29}"/>
                                            </p:graphicEl>
                                          </p:spTgt>
                                        </p:tgtEl>
                                        <p:attrNameLst>
                                          <p:attrName>style.visibility</p:attrName>
                                        </p:attrNameLst>
                                      </p:cBhvr>
                                      <p:to>
                                        <p:strVal val="visible"/>
                                      </p:to>
                                    </p:set>
                                    <p:anim calcmode="lin" valueType="num">
                                      <p:cBhvr additive="base">
                                        <p:cTn id="114" dur="500" fill="hold"/>
                                        <p:tgtEl>
                                          <p:spTgt spid="6">
                                            <p:graphicEl>
                                              <a:dgm id="{8045E4B4-2E56-4635-832E-7B439E150F29}"/>
                                            </p:graphicEl>
                                          </p:spTgt>
                                        </p:tgtEl>
                                        <p:attrNameLst>
                                          <p:attrName>ppt_x</p:attrName>
                                        </p:attrNameLst>
                                      </p:cBhvr>
                                      <p:tavLst>
                                        <p:tav tm="0">
                                          <p:val>
                                            <p:strVal val="#ppt_x"/>
                                          </p:val>
                                        </p:tav>
                                        <p:tav tm="100000">
                                          <p:val>
                                            <p:strVal val="#ppt_x"/>
                                          </p:val>
                                        </p:tav>
                                      </p:tavLst>
                                    </p:anim>
                                    <p:anim calcmode="lin" valueType="num">
                                      <p:cBhvr additive="base">
                                        <p:cTn id="115" dur="500" fill="hold"/>
                                        <p:tgtEl>
                                          <p:spTgt spid="6">
                                            <p:graphicEl>
                                              <a:dgm id="{8045E4B4-2E56-4635-832E-7B439E150F29}"/>
                                            </p:graphic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6">
                                            <p:graphicEl>
                                              <a:dgm id="{CF7EF6EA-ED53-47C8-9010-AD8D3F8E9131}"/>
                                            </p:graphicEl>
                                          </p:spTgt>
                                        </p:tgtEl>
                                        <p:attrNameLst>
                                          <p:attrName>style.visibility</p:attrName>
                                        </p:attrNameLst>
                                      </p:cBhvr>
                                      <p:to>
                                        <p:strVal val="visible"/>
                                      </p:to>
                                    </p:set>
                                    <p:anim calcmode="lin" valueType="num">
                                      <p:cBhvr additive="base">
                                        <p:cTn id="120" dur="500" fill="hold"/>
                                        <p:tgtEl>
                                          <p:spTgt spid="6">
                                            <p:graphicEl>
                                              <a:dgm id="{CF7EF6EA-ED53-47C8-9010-AD8D3F8E9131}"/>
                                            </p:graphicEl>
                                          </p:spTgt>
                                        </p:tgtEl>
                                        <p:attrNameLst>
                                          <p:attrName>ppt_x</p:attrName>
                                        </p:attrNameLst>
                                      </p:cBhvr>
                                      <p:tavLst>
                                        <p:tav tm="0">
                                          <p:val>
                                            <p:strVal val="#ppt_x"/>
                                          </p:val>
                                        </p:tav>
                                        <p:tav tm="100000">
                                          <p:val>
                                            <p:strVal val="#ppt_x"/>
                                          </p:val>
                                        </p:tav>
                                      </p:tavLst>
                                    </p:anim>
                                    <p:anim calcmode="lin" valueType="num">
                                      <p:cBhvr additive="base">
                                        <p:cTn id="121" dur="500" fill="hold"/>
                                        <p:tgtEl>
                                          <p:spTgt spid="6">
                                            <p:graphicEl>
                                              <a:dgm id="{CF7EF6EA-ED53-47C8-9010-AD8D3F8E9131}"/>
                                            </p:graphicEl>
                                          </p:spTgt>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6">
                                            <p:graphicEl>
                                              <a:dgm id="{D5394C46-1C2E-4484-8BD6-1E6EA6D99976}"/>
                                            </p:graphicEl>
                                          </p:spTgt>
                                        </p:tgtEl>
                                        <p:attrNameLst>
                                          <p:attrName>style.visibility</p:attrName>
                                        </p:attrNameLst>
                                      </p:cBhvr>
                                      <p:to>
                                        <p:strVal val="visible"/>
                                      </p:to>
                                    </p:set>
                                    <p:anim calcmode="lin" valueType="num">
                                      <p:cBhvr additive="base">
                                        <p:cTn id="124" dur="500" fill="hold"/>
                                        <p:tgtEl>
                                          <p:spTgt spid="6">
                                            <p:graphicEl>
                                              <a:dgm id="{D5394C46-1C2E-4484-8BD6-1E6EA6D99976}"/>
                                            </p:graphicEl>
                                          </p:spTgt>
                                        </p:tgtEl>
                                        <p:attrNameLst>
                                          <p:attrName>ppt_x</p:attrName>
                                        </p:attrNameLst>
                                      </p:cBhvr>
                                      <p:tavLst>
                                        <p:tav tm="0">
                                          <p:val>
                                            <p:strVal val="#ppt_x"/>
                                          </p:val>
                                        </p:tav>
                                        <p:tav tm="100000">
                                          <p:val>
                                            <p:strVal val="#ppt_x"/>
                                          </p:val>
                                        </p:tav>
                                      </p:tavLst>
                                    </p:anim>
                                    <p:anim calcmode="lin" valueType="num">
                                      <p:cBhvr additive="base">
                                        <p:cTn id="125" dur="500" fill="hold"/>
                                        <p:tgtEl>
                                          <p:spTgt spid="6">
                                            <p:graphicEl>
                                              <a:dgm id="{D5394C46-1C2E-4484-8BD6-1E6EA6D99976}"/>
                                            </p:graphic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1" nodeType="clickEffect">
                                  <p:stCondLst>
                                    <p:cond delay="0"/>
                                  </p:stCondLst>
                                  <p:childTnLst>
                                    <p:animEffect transition="out" filter="blinds(horizontal)">
                                      <p:cBhvr>
                                        <p:cTn id="129" dur="500"/>
                                        <p:tgtEl>
                                          <p:spTgt spid="21"/>
                                        </p:tgtEl>
                                      </p:cBhvr>
                                    </p:animEffect>
                                    <p:set>
                                      <p:cBhvr>
                                        <p:cTn id="130" dur="1" fill="hold">
                                          <p:stCondLst>
                                            <p:cond delay="499"/>
                                          </p:stCondLst>
                                        </p:cTn>
                                        <p:tgtEl>
                                          <p:spTgt spid="2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grpId="0" nodeType="clickEffect">
                                  <p:stCondLst>
                                    <p:cond delay="0"/>
                                  </p:stCondLst>
                                  <p:childTnLst>
                                    <p:set>
                                      <p:cBhvr>
                                        <p:cTn id="134" dur="1" fill="hold">
                                          <p:stCondLst>
                                            <p:cond delay="0"/>
                                          </p:stCondLst>
                                        </p:cTn>
                                        <p:tgtEl>
                                          <p:spTgt spid="22"/>
                                        </p:tgtEl>
                                        <p:attrNameLst>
                                          <p:attrName>style.visibility</p:attrName>
                                        </p:attrNameLst>
                                      </p:cBhvr>
                                      <p:to>
                                        <p:strVal val="visible"/>
                                      </p:to>
                                    </p:set>
                                    <p:animEffect transition="in" filter="box(in)">
                                      <p:cBhvr>
                                        <p:cTn id="135" dur="500"/>
                                        <p:tgtEl>
                                          <p:spTgt spid="22"/>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box(in)">
                                      <p:cBhvr>
                                        <p:cTn id="138" dur="500"/>
                                        <p:tgtEl>
                                          <p:spTgt spid="2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3" grpId="0" animBg="1"/>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2752</TotalTime>
  <Words>1618</Words>
  <Application>Microsoft Office PowerPoint</Application>
  <PresentationFormat>Widescreen</PresentationFormat>
  <Paragraphs>401</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Segoe UI Light</vt:lpstr>
      <vt:lpstr>Times</vt:lpstr>
      <vt:lpstr>Office Theme</vt:lpstr>
      <vt:lpstr>NASI SPONSORZY I PARTNERZY</vt:lpstr>
      <vt:lpstr>Inside SQL Server Latches</vt:lpstr>
      <vt:lpstr>What is a Latch?</vt:lpstr>
      <vt:lpstr>Why do I Care?</vt:lpstr>
      <vt:lpstr>OK, What is it really?</vt:lpstr>
      <vt:lpstr>Latch Compatibility</vt:lpstr>
      <vt:lpstr>The BUFFER (BUF) Latch</vt:lpstr>
      <vt:lpstr>Why aren’t locks enough?</vt:lpstr>
      <vt:lpstr>I Thought it was an I/O thing?</vt:lpstr>
      <vt:lpstr>Latches and Tempdb</vt:lpstr>
      <vt:lpstr>Let’s talk Non-BUF latches</vt:lpstr>
      <vt:lpstr>Here are a few to think about</vt:lpstr>
      <vt:lpstr>Demo</vt:lpstr>
      <vt:lpstr>Inside the FGCB_ADD_REMOVE latch</vt:lpstr>
      <vt:lpstr>SuperLatches</vt:lpstr>
      <vt:lpstr>Latch Timeouts</vt:lpstr>
      <vt:lpstr>Is your latch causing you a problem?</vt:lpstr>
      <vt:lpstr>BONUS: What is a spinlock?</vt:lpstr>
      <vt:lpstr>BONUS: The BUF latch enforcer</vt:lpstr>
      <vt:lpstr>References</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Kobierzewski</dc:creator>
  <cp:lastModifiedBy>Bob Ward</cp:lastModifiedBy>
  <cp:revision>144</cp:revision>
  <dcterms:created xsi:type="dcterms:W3CDTF">2011-11-24T02:19:03Z</dcterms:created>
  <dcterms:modified xsi:type="dcterms:W3CDTF">2014-04-30T11:36:29Z</dcterms:modified>
</cp:coreProperties>
</file>