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67" r:id="rId2"/>
    <p:sldId id="258" r:id="rId3"/>
    <p:sldId id="259" r:id="rId4"/>
    <p:sldId id="269" r:id="rId5"/>
    <p:sldId id="271" r:id="rId6"/>
    <p:sldId id="270" r:id="rId7"/>
    <p:sldId id="272" r:id="rId8"/>
    <p:sldId id="274" r:id="rId9"/>
    <p:sldId id="275" r:id="rId10"/>
    <p:sldId id="273" r:id="rId11"/>
    <p:sldId id="277" r:id="rId12"/>
    <p:sldId id="278" r:id="rId13"/>
    <p:sldId id="279" r:id="rId14"/>
    <p:sldId id="276" r:id="rId15"/>
    <p:sldId id="280" r:id="rId16"/>
    <p:sldId id="282" r:id="rId17"/>
    <p:sldId id="283" r:id="rId18"/>
    <p:sldId id="281" r:id="rId19"/>
    <p:sldId id="285"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6572" autoAdjust="0"/>
  </p:normalViewPr>
  <p:slideViewPr>
    <p:cSldViewPr>
      <p:cViewPr varScale="1">
        <p:scale>
          <a:sx n="73" d="100"/>
          <a:sy n="73" d="100"/>
        </p:scale>
        <p:origin x="40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1.xml.rels><?xml version="1.0" encoding="UTF-8" standalone="yes"?>
<Relationships xmlns="http://schemas.openxmlformats.org/package/2006/relationships"><Relationship Id="rId1" Type="http://schemas.openxmlformats.org/officeDocument/2006/relationships/image" Target="../media/image13.jpeg"/></Relationships>
</file>

<file path=ppt/diagrams/_rels/data17.xml.rels><?xml version="1.0" encoding="UTF-8" standalone="yes"?>
<Relationships xmlns="http://schemas.openxmlformats.org/package/2006/relationships"><Relationship Id="rId3" Type="http://schemas.openxmlformats.org/officeDocument/2006/relationships/hyperlink" Target="http://blogs.msdn.com/craigfr/archive/tags/Parallelism/default.aspx" TargetMode="External"/><Relationship Id="rId7" Type="http://schemas.openxmlformats.org/officeDocument/2006/relationships/hyperlink" Target="http://blogs.msdn.com/psssql/archive/2008/07/15/supporting-sql-server-2008-the-system-health-session.aspx" TargetMode="External"/><Relationship Id="rId2" Type="http://schemas.openxmlformats.org/officeDocument/2006/relationships/hyperlink" Target="http://sqlcat.codeplex.com/Release/ProjectReleases.aspx?ReleaseId=26601" TargetMode="External"/><Relationship Id="rId1" Type="http://schemas.openxmlformats.org/officeDocument/2006/relationships/hyperlink" Target="http://msdn.microsoft.com/en-us/library/ms179984.aspx" TargetMode="External"/><Relationship Id="rId6" Type="http://schemas.openxmlformats.org/officeDocument/2006/relationships/hyperlink" Target="http://technet.microsoft.com/en-us/library/cc966413.aspx" TargetMode="External"/><Relationship Id="rId5" Type="http://schemas.openxmlformats.org/officeDocument/2006/relationships/hyperlink" Target="http://blogs.msdn.com/psssql/" TargetMode="External"/><Relationship Id="rId4" Type="http://schemas.openxmlformats.org/officeDocument/2006/relationships/hyperlink" Target="http://blogs.msdn.com/psssql/archive/2008/02/05/high-waits-on-clr-manual-event-and-clr-auto-event.aspx" TargetMode="External"/></Relationships>
</file>

<file path=ppt/diagrams/_rels/drawing11.xml.rels><?xml version="1.0" encoding="UTF-8" standalone="yes"?>
<Relationships xmlns="http://schemas.openxmlformats.org/package/2006/relationships"><Relationship Id="rId1" Type="http://schemas.openxmlformats.org/officeDocument/2006/relationships/image" Target="../media/image13.jpeg"/></Relationships>
</file>

<file path=ppt/diagrams/_rels/drawing17.xml.rels><?xml version="1.0" encoding="UTF-8" standalone="yes"?>
<Relationships xmlns="http://schemas.openxmlformats.org/package/2006/relationships"><Relationship Id="rId3" Type="http://schemas.openxmlformats.org/officeDocument/2006/relationships/hyperlink" Target="http://sqlcat.codeplex.com/Release/ProjectReleases.aspx?ReleaseId=26601" TargetMode="External"/><Relationship Id="rId7" Type="http://schemas.openxmlformats.org/officeDocument/2006/relationships/hyperlink" Target="http://blogs.msdn.com/psssql/archive/2008/07/15/supporting-sql-server-2008-the-system-health-session.aspx" TargetMode="External"/><Relationship Id="rId2" Type="http://schemas.openxmlformats.org/officeDocument/2006/relationships/hyperlink" Target="http://msdn.microsoft.com/en-us/library/ms179984.aspx" TargetMode="External"/><Relationship Id="rId1" Type="http://schemas.openxmlformats.org/officeDocument/2006/relationships/hyperlink" Target="http://blogs.msdn.com/psssql/" TargetMode="External"/><Relationship Id="rId6" Type="http://schemas.openxmlformats.org/officeDocument/2006/relationships/hyperlink" Target="http://technet.microsoft.com/en-us/library/cc966413.aspx" TargetMode="External"/><Relationship Id="rId5" Type="http://schemas.openxmlformats.org/officeDocument/2006/relationships/hyperlink" Target="http://blogs.msdn.com/psssql/archive/2008/02/05/high-waits-on-clr-manual-event-and-clr-auto-event.aspx" TargetMode="External"/><Relationship Id="rId4" Type="http://schemas.openxmlformats.org/officeDocument/2006/relationships/hyperlink" Target="http://blogs.msdn.com/craigfr/archive/tags/Parallelism/default.aspx" TargetMode="Externa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5C017F-8F40-4A92-BBFA-FD87BEB0C103}"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4567508B-53FF-4F5B-A52D-B486062F642E}">
      <dgm:prSet/>
      <dgm:spPr/>
      <dgm:t>
        <a:bodyPr/>
        <a:lstStyle/>
        <a:p>
          <a:pPr rtl="0"/>
          <a:r>
            <a:rPr lang="en-US" b="0" i="0" baseline="0" dirty="0" smtClean="0"/>
            <a:t>Resource</a:t>
          </a:r>
          <a:endParaRPr lang="en-US" dirty="0"/>
        </a:p>
      </dgm:t>
    </dgm:pt>
    <dgm:pt modelId="{7BEBC68A-6C05-48E8-A3C8-6D8F26CBC578}" type="parTrans" cxnId="{52F031C6-1D49-442C-83E5-5ECDB803DFCA}">
      <dgm:prSet/>
      <dgm:spPr/>
      <dgm:t>
        <a:bodyPr/>
        <a:lstStyle/>
        <a:p>
          <a:endParaRPr lang="en-US"/>
        </a:p>
      </dgm:t>
    </dgm:pt>
    <dgm:pt modelId="{736EBC81-04F5-4AB7-A2A9-D6B08EEB4DE4}" type="sibTrans" cxnId="{52F031C6-1D49-442C-83E5-5ECDB803DFCA}">
      <dgm:prSet/>
      <dgm:spPr/>
      <dgm:t>
        <a:bodyPr/>
        <a:lstStyle/>
        <a:p>
          <a:endParaRPr lang="en-US"/>
        </a:p>
      </dgm:t>
    </dgm:pt>
    <dgm:pt modelId="{69755FF6-F105-46D2-A1D1-BE4DCBF56D28}">
      <dgm:prSet/>
      <dgm:spPr/>
      <dgm:t>
        <a:bodyPr/>
        <a:lstStyle/>
        <a:p>
          <a:pPr rtl="0"/>
          <a:r>
            <a:rPr lang="en-US" dirty="0" smtClean="0"/>
            <a:t>I/O, Network, Thread, Memory</a:t>
          </a:r>
          <a:endParaRPr lang="en-US" dirty="0"/>
        </a:p>
      </dgm:t>
    </dgm:pt>
    <dgm:pt modelId="{84545407-4A3D-493F-B9A2-B5FF6716780E}" type="parTrans" cxnId="{3CA8D3F0-DB53-4741-BAAA-71F6C4510926}">
      <dgm:prSet/>
      <dgm:spPr/>
      <dgm:t>
        <a:bodyPr/>
        <a:lstStyle/>
        <a:p>
          <a:endParaRPr lang="en-US"/>
        </a:p>
      </dgm:t>
    </dgm:pt>
    <dgm:pt modelId="{A0455CB0-9D58-4B30-9CA4-665BE072E69A}" type="sibTrans" cxnId="{3CA8D3F0-DB53-4741-BAAA-71F6C4510926}">
      <dgm:prSet/>
      <dgm:spPr/>
      <dgm:t>
        <a:bodyPr/>
        <a:lstStyle/>
        <a:p>
          <a:endParaRPr lang="en-US"/>
        </a:p>
      </dgm:t>
    </dgm:pt>
    <dgm:pt modelId="{D7A88F36-79FD-4EBC-9241-EF1D7B87FA4F}">
      <dgm:prSet/>
      <dgm:spPr/>
      <dgm:t>
        <a:bodyPr/>
        <a:lstStyle/>
        <a:p>
          <a:pPr rtl="0"/>
          <a:r>
            <a:rPr lang="en-US" b="0" i="0" baseline="0" dirty="0" smtClean="0"/>
            <a:t>Synchronization</a:t>
          </a:r>
          <a:endParaRPr lang="en-US" dirty="0"/>
        </a:p>
      </dgm:t>
    </dgm:pt>
    <dgm:pt modelId="{D7B4C07C-63D5-4611-8B32-CEF821E446FA}" type="parTrans" cxnId="{C02B9FDA-F681-4886-9501-5FFFCCEF8DF9}">
      <dgm:prSet/>
      <dgm:spPr/>
      <dgm:t>
        <a:bodyPr/>
        <a:lstStyle/>
        <a:p>
          <a:endParaRPr lang="en-US"/>
        </a:p>
      </dgm:t>
    </dgm:pt>
    <dgm:pt modelId="{F9551825-05D5-4DDE-B836-205AB66C5B4E}" type="sibTrans" cxnId="{C02B9FDA-F681-4886-9501-5FFFCCEF8DF9}">
      <dgm:prSet/>
      <dgm:spPr/>
      <dgm:t>
        <a:bodyPr/>
        <a:lstStyle/>
        <a:p>
          <a:endParaRPr lang="en-US"/>
        </a:p>
      </dgm:t>
    </dgm:pt>
    <dgm:pt modelId="{EBC19D5E-544E-48F7-A221-9D0C68C1563D}">
      <dgm:prSet/>
      <dgm:spPr/>
      <dgm:t>
        <a:bodyPr/>
        <a:lstStyle/>
        <a:p>
          <a:pPr rtl="0"/>
          <a:r>
            <a:rPr lang="en-US" dirty="0" smtClean="0"/>
            <a:t>Locks, Latches, and “bunch of others”</a:t>
          </a:r>
          <a:endParaRPr lang="en-US" dirty="0"/>
        </a:p>
      </dgm:t>
    </dgm:pt>
    <dgm:pt modelId="{EB9479D9-944E-4852-B469-15855F1FC2B8}" type="parTrans" cxnId="{084B8FD5-3FDA-4AEA-944C-03AD6849A04C}">
      <dgm:prSet/>
      <dgm:spPr/>
      <dgm:t>
        <a:bodyPr/>
        <a:lstStyle/>
        <a:p>
          <a:endParaRPr lang="en-US"/>
        </a:p>
      </dgm:t>
    </dgm:pt>
    <dgm:pt modelId="{2952CECB-D36F-48FF-81C3-5F59953DA5A5}" type="sibTrans" cxnId="{084B8FD5-3FDA-4AEA-944C-03AD6849A04C}">
      <dgm:prSet/>
      <dgm:spPr/>
      <dgm:t>
        <a:bodyPr/>
        <a:lstStyle/>
        <a:p>
          <a:endParaRPr lang="en-US"/>
        </a:p>
      </dgm:t>
    </dgm:pt>
    <dgm:pt modelId="{3600C0E4-55C4-40BC-93FB-F94BCC42EDF2}">
      <dgm:prSet/>
      <dgm:spPr/>
      <dgm:t>
        <a:bodyPr/>
        <a:lstStyle/>
        <a:p>
          <a:pPr rtl="0"/>
          <a:r>
            <a:rPr lang="en-US" b="0" i="0" baseline="0" dirty="0" smtClean="0"/>
            <a:t>Forced</a:t>
          </a:r>
          <a:endParaRPr lang="en-US" dirty="0"/>
        </a:p>
      </dgm:t>
    </dgm:pt>
    <dgm:pt modelId="{208A02DB-0A18-40E1-A8DC-DCFB9DAA81B2}" type="parTrans" cxnId="{8F151C44-7DF0-4F05-A735-D7CE73F05A8B}">
      <dgm:prSet/>
      <dgm:spPr/>
      <dgm:t>
        <a:bodyPr/>
        <a:lstStyle/>
        <a:p>
          <a:endParaRPr lang="en-US"/>
        </a:p>
      </dgm:t>
    </dgm:pt>
    <dgm:pt modelId="{985FB200-87E7-47CF-A303-0FD2ED9988CB}" type="sibTrans" cxnId="{8F151C44-7DF0-4F05-A735-D7CE73F05A8B}">
      <dgm:prSet/>
      <dgm:spPr/>
      <dgm:t>
        <a:bodyPr/>
        <a:lstStyle/>
        <a:p>
          <a:endParaRPr lang="en-US"/>
        </a:p>
      </dgm:t>
    </dgm:pt>
    <dgm:pt modelId="{20D3E5D7-8087-43CB-862A-89D1F99BB045}">
      <dgm:prSet/>
      <dgm:spPr/>
      <dgm:t>
        <a:bodyPr/>
        <a:lstStyle/>
        <a:p>
          <a:pPr rtl="0"/>
          <a:r>
            <a:rPr lang="en-US" dirty="0" smtClean="0"/>
            <a:t>Yield or Sleep</a:t>
          </a:r>
          <a:endParaRPr lang="en-US" dirty="0"/>
        </a:p>
      </dgm:t>
    </dgm:pt>
    <dgm:pt modelId="{5E29BBFA-ABEA-48C6-B30A-B89485F97545}" type="parTrans" cxnId="{1EAE9701-3C4B-4924-A12A-2EA5083F75D8}">
      <dgm:prSet/>
      <dgm:spPr/>
      <dgm:t>
        <a:bodyPr/>
        <a:lstStyle/>
        <a:p>
          <a:endParaRPr lang="en-US"/>
        </a:p>
      </dgm:t>
    </dgm:pt>
    <dgm:pt modelId="{1B5B302D-61E3-4866-93DE-8F7E68967B68}" type="sibTrans" cxnId="{1EAE9701-3C4B-4924-A12A-2EA5083F75D8}">
      <dgm:prSet/>
      <dgm:spPr/>
      <dgm:t>
        <a:bodyPr/>
        <a:lstStyle/>
        <a:p>
          <a:endParaRPr lang="en-US"/>
        </a:p>
      </dgm:t>
    </dgm:pt>
    <dgm:pt modelId="{5FF4A59D-7B8E-4A1F-A0D8-0161B6D70EC8}">
      <dgm:prSet/>
      <dgm:spPr/>
      <dgm:t>
        <a:bodyPr/>
        <a:lstStyle/>
        <a:p>
          <a:pPr rtl="0"/>
          <a:r>
            <a:rPr lang="en-US" b="0" i="0" baseline="0" dirty="0" smtClean="0"/>
            <a:t>External</a:t>
          </a:r>
          <a:endParaRPr lang="en-US" dirty="0"/>
        </a:p>
      </dgm:t>
    </dgm:pt>
    <dgm:pt modelId="{24404708-9E4C-4ADB-AE57-6DF799631DE0}" type="parTrans" cxnId="{45A890F4-F6CF-48E0-8B2B-8911E47260A8}">
      <dgm:prSet/>
      <dgm:spPr/>
      <dgm:t>
        <a:bodyPr/>
        <a:lstStyle/>
        <a:p>
          <a:endParaRPr lang="en-US"/>
        </a:p>
      </dgm:t>
    </dgm:pt>
    <dgm:pt modelId="{1CBF9812-FF8B-4292-BA0E-17998A18EA87}" type="sibTrans" cxnId="{45A890F4-F6CF-48E0-8B2B-8911E47260A8}">
      <dgm:prSet/>
      <dgm:spPr/>
      <dgm:t>
        <a:bodyPr/>
        <a:lstStyle/>
        <a:p>
          <a:endParaRPr lang="en-US"/>
        </a:p>
      </dgm:t>
    </dgm:pt>
    <dgm:pt modelId="{4E0E6366-1911-4268-B1DA-DC9C14BCDE2C}">
      <dgm:prSet/>
      <dgm:spPr/>
      <dgm:t>
        <a:bodyPr/>
        <a:lstStyle/>
        <a:p>
          <a:pPr rtl="0"/>
          <a:r>
            <a:rPr lang="en-US" baseline="0" dirty="0" smtClean="0"/>
            <a:t>Preemption</a:t>
          </a:r>
          <a:endParaRPr lang="en-US" b="0" i="0" baseline="0" dirty="0"/>
        </a:p>
      </dgm:t>
    </dgm:pt>
    <dgm:pt modelId="{9E22721C-CE1E-4FB8-9E2E-3A949CA273A4}" type="parTrans" cxnId="{56C70F09-A361-42FE-BA90-569EF8022FA1}">
      <dgm:prSet/>
      <dgm:spPr/>
      <dgm:t>
        <a:bodyPr/>
        <a:lstStyle/>
        <a:p>
          <a:endParaRPr lang="en-US"/>
        </a:p>
      </dgm:t>
    </dgm:pt>
    <dgm:pt modelId="{9CED5912-6527-4618-9299-54E2D29D420A}" type="sibTrans" cxnId="{56C70F09-A361-42FE-BA90-569EF8022FA1}">
      <dgm:prSet/>
      <dgm:spPr/>
      <dgm:t>
        <a:bodyPr/>
        <a:lstStyle/>
        <a:p>
          <a:endParaRPr lang="en-US"/>
        </a:p>
      </dgm:t>
    </dgm:pt>
    <dgm:pt modelId="{7AA99AF3-628B-4E0F-87FD-C9211888CA0F}">
      <dgm:prSet/>
      <dgm:spPr/>
      <dgm:t>
        <a:bodyPr/>
        <a:lstStyle/>
        <a:p>
          <a:pPr rtl="0"/>
          <a:r>
            <a:rPr lang="en-US" b="0" i="0" baseline="0" dirty="0" smtClean="0"/>
            <a:t>Queue</a:t>
          </a:r>
          <a:endParaRPr lang="en-US" b="0" i="0" baseline="0" dirty="0"/>
        </a:p>
      </dgm:t>
    </dgm:pt>
    <dgm:pt modelId="{47B0CA88-1E7F-4D03-B5BB-2AC1E519BAF8}" type="parTrans" cxnId="{8C5A1191-CE8D-4D5C-96A6-D0E8A6F58252}">
      <dgm:prSet/>
      <dgm:spPr/>
      <dgm:t>
        <a:bodyPr/>
        <a:lstStyle/>
        <a:p>
          <a:endParaRPr lang="en-US"/>
        </a:p>
      </dgm:t>
    </dgm:pt>
    <dgm:pt modelId="{D6FA5F63-D22F-40F8-A178-5137B7376208}" type="sibTrans" cxnId="{8C5A1191-CE8D-4D5C-96A6-D0E8A6F58252}">
      <dgm:prSet/>
      <dgm:spPr/>
      <dgm:t>
        <a:bodyPr/>
        <a:lstStyle/>
        <a:p>
          <a:endParaRPr lang="en-US"/>
        </a:p>
      </dgm:t>
    </dgm:pt>
    <dgm:pt modelId="{3819E96D-500D-44B5-9A92-6DD92FE23759}">
      <dgm:prSet/>
      <dgm:spPr/>
      <dgm:t>
        <a:bodyPr/>
        <a:lstStyle/>
        <a:p>
          <a:pPr rtl="0"/>
          <a:r>
            <a:rPr lang="en-US" b="0" i="0" baseline="0" dirty="0" smtClean="0"/>
            <a:t>Background tasks</a:t>
          </a:r>
          <a:endParaRPr lang="en-US" b="0" i="0" baseline="0" dirty="0"/>
        </a:p>
      </dgm:t>
    </dgm:pt>
    <dgm:pt modelId="{B61F6FD4-2B16-4E9E-830D-70701F58ACAF}" type="parTrans" cxnId="{C08C6F82-2BD4-44FA-B9C9-8E4B1A6014FF}">
      <dgm:prSet/>
      <dgm:spPr/>
      <dgm:t>
        <a:bodyPr/>
        <a:lstStyle/>
        <a:p>
          <a:endParaRPr lang="en-US"/>
        </a:p>
      </dgm:t>
    </dgm:pt>
    <dgm:pt modelId="{3B446047-1AD0-492C-B921-066B6F97455A}" type="sibTrans" cxnId="{C08C6F82-2BD4-44FA-B9C9-8E4B1A6014FF}">
      <dgm:prSet/>
      <dgm:spPr/>
      <dgm:t>
        <a:bodyPr/>
        <a:lstStyle/>
        <a:p>
          <a:endParaRPr lang="en-US"/>
        </a:p>
      </dgm:t>
    </dgm:pt>
    <dgm:pt modelId="{55EB6F84-E48B-4631-9721-1672D3C509EC}" type="pres">
      <dgm:prSet presAssocID="{C95C017F-8F40-4A92-BBFA-FD87BEB0C103}" presName="Name0" presStyleCnt="0">
        <dgm:presLayoutVars>
          <dgm:dir/>
          <dgm:animLvl val="lvl"/>
          <dgm:resizeHandles val="exact"/>
        </dgm:presLayoutVars>
      </dgm:prSet>
      <dgm:spPr/>
      <dgm:t>
        <a:bodyPr/>
        <a:lstStyle/>
        <a:p>
          <a:endParaRPr lang="en-US"/>
        </a:p>
      </dgm:t>
    </dgm:pt>
    <dgm:pt modelId="{208CAC4C-2AD7-409C-AD18-3B8331FD4B76}" type="pres">
      <dgm:prSet presAssocID="{4567508B-53FF-4F5B-A52D-B486062F642E}" presName="linNode" presStyleCnt="0"/>
      <dgm:spPr/>
      <dgm:t>
        <a:bodyPr/>
        <a:lstStyle/>
        <a:p>
          <a:endParaRPr lang="en-US"/>
        </a:p>
      </dgm:t>
    </dgm:pt>
    <dgm:pt modelId="{DBBB0CC3-171A-4805-96D0-EECD7260418C}" type="pres">
      <dgm:prSet presAssocID="{4567508B-53FF-4F5B-A52D-B486062F642E}" presName="parentText" presStyleLbl="node1" presStyleIdx="0" presStyleCnt="5">
        <dgm:presLayoutVars>
          <dgm:chMax val="1"/>
          <dgm:bulletEnabled val="1"/>
        </dgm:presLayoutVars>
      </dgm:prSet>
      <dgm:spPr/>
      <dgm:t>
        <a:bodyPr/>
        <a:lstStyle/>
        <a:p>
          <a:endParaRPr lang="en-US"/>
        </a:p>
      </dgm:t>
    </dgm:pt>
    <dgm:pt modelId="{6FCA09B6-AF5F-4F28-87E3-9866FAB753F9}" type="pres">
      <dgm:prSet presAssocID="{4567508B-53FF-4F5B-A52D-B486062F642E}" presName="descendantText" presStyleLbl="alignAccFollowNode1" presStyleIdx="0" presStyleCnt="5" custLinFactNeighborX="-409" custLinFactNeighborY="11399">
        <dgm:presLayoutVars>
          <dgm:bulletEnabled val="1"/>
        </dgm:presLayoutVars>
      </dgm:prSet>
      <dgm:spPr/>
      <dgm:t>
        <a:bodyPr/>
        <a:lstStyle/>
        <a:p>
          <a:endParaRPr lang="en-US"/>
        </a:p>
      </dgm:t>
    </dgm:pt>
    <dgm:pt modelId="{30F270C0-4280-4CBE-BF17-7319C46ABE28}" type="pres">
      <dgm:prSet presAssocID="{736EBC81-04F5-4AB7-A2A9-D6B08EEB4DE4}" presName="sp" presStyleCnt="0"/>
      <dgm:spPr/>
      <dgm:t>
        <a:bodyPr/>
        <a:lstStyle/>
        <a:p>
          <a:endParaRPr lang="en-US"/>
        </a:p>
      </dgm:t>
    </dgm:pt>
    <dgm:pt modelId="{1C009958-A993-4827-A9D4-77F18C190E49}" type="pres">
      <dgm:prSet presAssocID="{D7A88F36-79FD-4EBC-9241-EF1D7B87FA4F}" presName="linNode" presStyleCnt="0"/>
      <dgm:spPr/>
      <dgm:t>
        <a:bodyPr/>
        <a:lstStyle/>
        <a:p>
          <a:endParaRPr lang="en-US"/>
        </a:p>
      </dgm:t>
    </dgm:pt>
    <dgm:pt modelId="{7E03CAB5-F89B-4B1D-9C2F-61F5BBE98010}" type="pres">
      <dgm:prSet presAssocID="{D7A88F36-79FD-4EBC-9241-EF1D7B87FA4F}" presName="parentText" presStyleLbl="node1" presStyleIdx="1" presStyleCnt="5">
        <dgm:presLayoutVars>
          <dgm:chMax val="1"/>
          <dgm:bulletEnabled val="1"/>
        </dgm:presLayoutVars>
      </dgm:prSet>
      <dgm:spPr/>
      <dgm:t>
        <a:bodyPr/>
        <a:lstStyle/>
        <a:p>
          <a:endParaRPr lang="en-US"/>
        </a:p>
      </dgm:t>
    </dgm:pt>
    <dgm:pt modelId="{5FE6D1B1-2139-4061-ADE6-14E4F30BA3E7}" type="pres">
      <dgm:prSet presAssocID="{D7A88F36-79FD-4EBC-9241-EF1D7B87FA4F}" presName="descendantText" presStyleLbl="alignAccFollowNode1" presStyleIdx="1" presStyleCnt="5">
        <dgm:presLayoutVars>
          <dgm:bulletEnabled val="1"/>
        </dgm:presLayoutVars>
      </dgm:prSet>
      <dgm:spPr/>
      <dgm:t>
        <a:bodyPr/>
        <a:lstStyle/>
        <a:p>
          <a:endParaRPr lang="en-US"/>
        </a:p>
      </dgm:t>
    </dgm:pt>
    <dgm:pt modelId="{0BF15CA7-063F-4FF6-9C1E-3E0FE38508A8}" type="pres">
      <dgm:prSet presAssocID="{F9551825-05D5-4DDE-B836-205AB66C5B4E}" presName="sp" presStyleCnt="0"/>
      <dgm:spPr/>
      <dgm:t>
        <a:bodyPr/>
        <a:lstStyle/>
        <a:p>
          <a:endParaRPr lang="en-US"/>
        </a:p>
      </dgm:t>
    </dgm:pt>
    <dgm:pt modelId="{2293F7A2-78BE-4C14-BB2D-D0E12FBEC114}" type="pres">
      <dgm:prSet presAssocID="{3600C0E4-55C4-40BC-93FB-F94BCC42EDF2}" presName="linNode" presStyleCnt="0"/>
      <dgm:spPr/>
      <dgm:t>
        <a:bodyPr/>
        <a:lstStyle/>
        <a:p>
          <a:endParaRPr lang="en-US"/>
        </a:p>
      </dgm:t>
    </dgm:pt>
    <dgm:pt modelId="{35699741-80F3-4D67-9F21-49A75AE382F2}" type="pres">
      <dgm:prSet presAssocID="{3600C0E4-55C4-40BC-93FB-F94BCC42EDF2}" presName="parentText" presStyleLbl="node1" presStyleIdx="2" presStyleCnt="5">
        <dgm:presLayoutVars>
          <dgm:chMax val="1"/>
          <dgm:bulletEnabled val="1"/>
        </dgm:presLayoutVars>
      </dgm:prSet>
      <dgm:spPr/>
      <dgm:t>
        <a:bodyPr/>
        <a:lstStyle/>
        <a:p>
          <a:endParaRPr lang="en-US"/>
        </a:p>
      </dgm:t>
    </dgm:pt>
    <dgm:pt modelId="{F2F4E2F7-B307-4C79-A26F-39675F1C3B6A}" type="pres">
      <dgm:prSet presAssocID="{3600C0E4-55C4-40BC-93FB-F94BCC42EDF2}" presName="descendantText" presStyleLbl="alignAccFollowNode1" presStyleIdx="2" presStyleCnt="5">
        <dgm:presLayoutVars>
          <dgm:bulletEnabled val="1"/>
        </dgm:presLayoutVars>
      </dgm:prSet>
      <dgm:spPr/>
      <dgm:t>
        <a:bodyPr/>
        <a:lstStyle/>
        <a:p>
          <a:endParaRPr lang="en-US"/>
        </a:p>
      </dgm:t>
    </dgm:pt>
    <dgm:pt modelId="{07A5E3A9-8262-4331-8699-7915AC58B6A0}" type="pres">
      <dgm:prSet presAssocID="{985FB200-87E7-47CF-A303-0FD2ED9988CB}" presName="sp" presStyleCnt="0"/>
      <dgm:spPr/>
      <dgm:t>
        <a:bodyPr/>
        <a:lstStyle/>
        <a:p>
          <a:endParaRPr lang="en-US"/>
        </a:p>
      </dgm:t>
    </dgm:pt>
    <dgm:pt modelId="{AD64E4BF-32FD-458F-AC4D-7C5FD6B731B6}" type="pres">
      <dgm:prSet presAssocID="{5FF4A59D-7B8E-4A1F-A0D8-0161B6D70EC8}" presName="linNode" presStyleCnt="0"/>
      <dgm:spPr/>
      <dgm:t>
        <a:bodyPr/>
        <a:lstStyle/>
        <a:p>
          <a:endParaRPr lang="en-US"/>
        </a:p>
      </dgm:t>
    </dgm:pt>
    <dgm:pt modelId="{11E8F934-C0C1-4618-A7E8-A6F4D3E1F63E}" type="pres">
      <dgm:prSet presAssocID="{5FF4A59D-7B8E-4A1F-A0D8-0161B6D70EC8}" presName="parentText" presStyleLbl="node1" presStyleIdx="3" presStyleCnt="5">
        <dgm:presLayoutVars>
          <dgm:chMax val="1"/>
          <dgm:bulletEnabled val="1"/>
        </dgm:presLayoutVars>
      </dgm:prSet>
      <dgm:spPr/>
      <dgm:t>
        <a:bodyPr/>
        <a:lstStyle/>
        <a:p>
          <a:endParaRPr lang="en-US"/>
        </a:p>
      </dgm:t>
    </dgm:pt>
    <dgm:pt modelId="{286A6C0D-6171-4B1D-990A-99AB3E907FA6}" type="pres">
      <dgm:prSet presAssocID="{5FF4A59D-7B8E-4A1F-A0D8-0161B6D70EC8}" presName="descendantText" presStyleLbl="alignAccFollowNode1" presStyleIdx="3" presStyleCnt="5">
        <dgm:presLayoutVars>
          <dgm:bulletEnabled val="1"/>
        </dgm:presLayoutVars>
      </dgm:prSet>
      <dgm:spPr/>
      <dgm:t>
        <a:bodyPr/>
        <a:lstStyle/>
        <a:p>
          <a:endParaRPr lang="en-US"/>
        </a:p>
      </dgm:t>
    </dgm:pt>
    <dgm:pt modelId="{191E3AA1-7AE9-4222-9619-37C275A1D4C1}" type="pres">
      <dgm:prSet presAssocID="{1CBF9812-FF8B-4292-BA0E-17998A18EA87}" presName="sp" presStyleCnt="0"/>
      <dgm:spPr/>
    </dgm:pt>
    <dgm:pt modelId="{94FEE664-4F25-4B67-8503-A3FE8982226C}" type="pres">
      <dgm:prSet presAssocID="{7AA99AF3-628B-4E0F-87FD-C9211888CA0F}" presName="linNode" presStyleCnt="0"/>
      <dgm:spPr/>
    </dgm:pt>
    <dgm:pt modelId="{93F440A0-D5C8-4ACB-88B2-A177FD87BEEC}" type="pres">
      <dgm:prSet presAssocID="{7AA99AF3-628B-4E0F-87FD-C9211888CA0F}" presName="parentText" presStyleLbl="node1" presStyleIdx="4" presStyleCnt="5">
        <dgm:presLayoutVars>
          <dgm:chMax val="1"/>
          <dgm:bulletEnabled val="1"/>
        </dgm:presLayoutVars>
      </dgm:prSet>
      <dgm:spPr/>
      <dgm:t>
        <a:bodyPr/>
        <a:lstStyle/>
        <a:p>
          <a:endParaRPr lang="en-US"/>
        </a:p>
      </dgm:t>
    </dgm:pt>
    <dgm:pt modelId="{6AE3D234-5CB4-41C0-89B4-87B00829033B}" type="pres">
      <dgm:prSet presAssocID="{7AA99AF3-628B-4E0F-87FD-C9211888CA0F}" presName="descendantText" presStyleLbl="alignAccFollowNode1" presStyleIdx="4" presStyleCnt="5">
        <dgm:presLayoutVars>
          <dgm:bulletEnabled val="1"/>
        </dgm:presLayoutVars>
      </dgm:prSet>
      <dgm:spPr/>
      <dgm:t>
        <a:bodyPr/>
        <a:lstStyle/>
        <a:p>
          <a:endParaRPr lang="en-US"/>
        </a:p>
      </dgm:t>
    </dgm:pt>
  </dgm:ptLst>
  <dgm:cxnLst>
    <dgm:cxn modelId="{56C70F09-A361-42FE-BA90-569EF8022FA1}" srcId="{5FF4A59D-7B8E-4A1F-A0D8-0161B6D70EC8}" destId="{4E0E6366-1911-4268-B1DA-DC9C14BCDE2C}" srcOrd="0" destOrd="0" parTransId="{9E22721C-CE1E-4FB8-9E2E-3A949CA273A4}" sibTransId="{9CED5912-6527-4618-9299-54E2D29D420A}"/>
    <dgm:cxn modelId="{AEB10286-899A-48D1-809C-E7EB0A124095}" type="presOf" srcId="{69755FF6-F105-46D2-A1D1-BE4DCBF56D28}" destId="{6FCA09B6-AF5F-4F28-87E3-9866FAB753F9}" srcOrd="0" destOrd="0" presId="urn:microsoft.com/office/officeart/2005/8/layout/vList5"/>
    <dgm:cxn modelId="{15D7E8D1-9B45-4BD6-95FF-3A5342B126CA}" type="presOf" srcId="{7AA99AF3-628B-4E0F-87FD-C9211888CA0F}" destId="{93F440A0-D5C8-4ACB-88B2-A177FD87BEEC}" srcOrd="0" destOrd="0" presId="urn:microsoft.com/office/officeart/2005/8/layout/vList5"/>
    <dgm:cxn modelId="{C08C6F82-2BD4-44FA-B9C9-8E4B1A6014FF}" srcId="{7AA99AF3-628B-4E0F-87FD-C9211888CA0F}" destId="{3819E96D-500D-44B5-9A92-6DD92FE23759}" srcOrd="0" destOrd="0" parTransId="{B61F6FD4-2B16-4E9E-830D-70701F58ACAF}" sibTransId="{3B446047-1AD0-492C-B921-066B6F97455A}"/>
    <dgm:cxn modelId="{BB0A6D07-3943-4CE9-81DD-B703DE0EDA70}" type="presOf" srcId="{20D3E5D7-8087-43CB-862A-89D1F99BB045}" destId="{F2F4E2F7-B307-4C79-A26F-39675F1C3B6A}" srcOrd="0" destOrd="0" presId="urn:microsoft.com/office/officeart/2005/8/layout/vList5"/>
    <dgm:cxn modelId="{3CA8D3F0-DB53-4741-BAAA-71F6C4510926}" srcId="{4567508B-53FF-4F5B-A52D-B486062F642E}" destId="{69755FF6-F105-46D2-A1D1-BE4DCBF56D28}" srcOrd="0" destOrd="0" parTransId="{84545407-4A3D-493F-B9A2-B5FF6716780E}" sibTransId="{A0455CB0-9D58-4B30-9CA4-665BE072E69A}"/>
    <dgm:cxn modelId="{ECEC0BD0-DBEA-4789-93AC-5CDF3C2992FF}" type="presOf" srcId="{4E0E6366-1911-4268-B1DA-DC9C14BCDE2C}" destId="{286A6C0D-6171-4B1D-990A-99AB3E907FA6}" srcOrd="0" destOrd="0" presId="urn:microsoft.com/office/officeart/2005/8/layout/vList5"/>
    <dgm:cxn modelId="{52F031C6-1D49-442C-83E5-5ECDB803DFCA}" srcId="{C95C017F-8F40-4A92-BBFA-FD87BEB0C103}" destId="{4567508B-53FF-4F5B-A52D-B486062F642E}" srcOrd="0" destOrd="0" parTransId="{7BEBC68A-6C05-48E8-A3C8-6D8F26CBC578}" sibTransId="{736EBC81-04F5-4AB7-A2A9-D6B08EEB4DE4}"/>
    <dgm:cxn modelId="{DF49BAA6-BBFB-47B5-A708-B98761CFC026}" type="presOf" srcId="{C95C017F-8F40-4A92-BBFA-FD87BEB0C103}" destId="{55EB6F84-E48B-4631-9721-1672D3C509EC}" srcOrd="0" destOrd="0" presId="urn:microsoft.com/office/officeart/2005/8/layout/vList5"/>
    <dgm:cxn modelId="{1EAE9701-3C4B-4924-A12A-2EA5083F75D8}" srcId="{3600C0E4-55C4-40BC-93FB-F94BCC42EDF2}" destId="{20D3E5D7-8087-43CB-862A-89D1F99BB045}" srcOrd="0" destOrd="0" parTransId="{5E29BBFA-ABEA-48C6-B30A-B89485F97545}" sibTransId="{1B5B302D-61E3-4866-93DE-8F7E68967B68}"/>
    <dgm:cxn modelId="{8F151C44-7DF0-4F05-A735-D7CE73F05A8B}" srcId="{C95C017F-8F40-4A92-BBFA-FD87BEB0C103}" destId="{3600C0E4-55C4-40BC-93FB-F94BCC42EDF2}" srcOrd="2" destOrd="0" parTransId="{208A02DB-0A18-40E1-A8DC-DCFB9DAA81B2}" sibTransId="{985FB200-87E7-47CF-A303-0FD2ED9988CB}"/>
    <dgm:cxn modelId="{2056F022-EAE0-43B6-9EA9-DB3277663543}" type="presOf" srcId="{4567508B-53FF-4F5B-A52D-B486062F642E}" destId="{DBBB0CC3-171A-4805-96D0-EECD7260418C}" srcOrd="0" destOrd="0" presId="urn:microsoft.com/office/officeart/2005/8/layout/vList5"/>
    <dgm:cxn modelId="{45A890F4-F6CF-48E0-8B2B-8911E47260A8}" srcId="{C95C017F-8F40-4A92-BBFA-FD87BEB0C103}" destId="{5FF4A59D-7B8E-4A1F-A0D8-0161B6D70EC8}" srcOrd="3" destOrd="0" parTransId="{24404708-9E4C-4ADB-AE57-6DF799631DE0}" sibTransId="{1CBF9812-FF8B-4292-BA0E-17998A18EA87}"/>
    <dgm:cxn modelId="{084B8FD5-3FDA-4AEA-944C-03AD6849A04C}" srcId="{D7A88F36-79FD-4EBC-9241-EF1D7B87FA4F}" destId="{EBC19D5E-544E-48F7-A221-9D0C68C1563D}" srcOrd="0" destOrd="0" parTransId="{EB9479D9-944E-4852-B469-15855F1FC2B8}" sibTransId="{2952CECB-D36F-48FF-81C3-5F59953DA5A5}"/>
    <dgm:cxn modelId="{D336621C-D88F-4BA7-AC8A-D113E6D872A0}" type="presOf" srcId="{D7A88F36-79FD-4EBC-9241-EF1D7B87FA4F}" destId="{7E03CAB5-F89B-4B1D-9C2F-61F5BBE98010}" srcOrd="0" destOrd="0" presId="urn:microsoft.com/office/officeart/2005/8/layout/vList5"/>
    <dgm:cxn modelId="{8C5A1191-CE8D-4D5C-96A6-D0E8A6F58252}" srcId="{C95C017F-8F40-4A92-BBFA-FD87BEB0C103}" destId="{7AA99AF3-628B-4E0F-87FD-C9211888CA0F}" srcOrd="4" destOrd="0" parTransId="{47B0CA88-1E7F-4D03-B5BB-2AC1E519BAF8}" sibTransId="{D6FA5F63-D22F-40F8-A178-5137B7376208}"/>
    <dgm:cxn modelId="{4491DE3C-BC05-46C4-8042-1C0B2FDAB86B}" type="presOf" srcId="{3600C0E4-55C4-40BC-93FB-F94BCC42EDF2}" destId="{35699741-80F3-4D67-9F21-49A75AE382F2}" srcOrd="0" destOrd="0" presId="urn:microsoft.com/office/officeart/2005/8/layout/vList5"/>
    <dgm:cxn modelId="{463E5E99-7C17-4C3C-8477-D27C531219AD}" type="presOf" srcId="{3819E96D-500D-44B5-9A92-6DD92FE23759}" destId="{6AE3D234-5CB4-41C0-89B4-87B00829033B}" srcOrd="0" destOrd="0" presId="urn:microsoft.com/office/officeart/2005/8/layout/vList5"/>
    <dgm:cxn modelId="{C02B9FDA-F681-4886-9501-5FFFCCEF8DF9}" srcId="{C95C017F-8F40-4A92-BBFA-FD87BEB0C103}" destId="{D7A88F36-79FD-4EBC-9241-EF1D7B87FA4F}" srcOrd="1" destOrd="0" parTransId="{D7B4C07C-63D5-4611-8B32-CEF821E446FA}" sibTransId="{F9551825-05D5-4DDE-B836-205AB66C5B4E}"/>
    <dgm:cxn modelId="{BB0C594C-D1D7-4C36-AFCD-91A5D19A2C84}" type="presOf" srcId="{5FF4A59D-7B8E-4A1F-A0D8-0161B6D70EC8}" destId="{11E8F934-C0C1-4618-A7E8-A6F4D3E1F63E}" srcOrd="0" destOrd="0" presId="urn:microsoft.com/office/officeart/2005/8/layout/vList5"/>
    <dgm:cxn modelId="{7DAB18EA-5269-4DE2-A848-3307D07C52AC}" type="presOf" srcId="{EBC19D5E-544E-48F7-A221-9D0C68C1563D}" destId="{5FE6D1B1-2139-4061-ADE6-14E4F30BA3E7}" srcOrd="0" destOrd="0" presId="urn:microsoft.com/office/officeart/2005/8/layout/vList5"/>
    <dgm:cxn modelId="{C568DAA8-DA32-4FE5-9CAF-C9C8F8850936}" type="presParOf" srcId="{55EB6F84-E48B-4631-9721-1672D3C509EC}" destId="{208CAC4C-2AD7-409C-AD18-3B8331FD4B76}" srcOrd="0" destOrd="0" presId="urn:microsoft.com/office/officeart/2005/8/layout/vList5"/>
    <dgm:cxn modelId="{EABD7452-E3B8-4508-A573-0C9B6355F409}" type="presParOf" srcId="{208CAC4C-2AD7-409C-AD18-3B8331FD4B76}" destId="{DBBB0CC3-171A-4805-96D0-EECD7260418C}" srcOrd="0" destOrd="0" presId="urn:microsoft.com/office/officeart/2005/8/layout/vList5"/>
    <dgm:cxn modelId="{806CF36C-6C98-43D7-B3A6-774E7642F34F}" type="presParOf" srcId="{208CAC4C-2AD7-409C-AD18-3B8331FD4B76}" destId="{6FCA09B6-AF5F-4F28-87E3-9866FAB753F9}" srcOrd="1" destOrd="0" presId="urn:microsoft.com/office/officeart/2005/8/layout/vList5"/>
    <dgm:cxn modelId="{437BF309-6415-4A7B-B423-D39C83824ED4}" type="presParOf" srcId="{55EB6F84-E48B-4631-9721-1672D3C509EC}" destId="{30F270C0-4280-4CBE-BF17-7319C46ABE28}" srcOrd="1" destOrd="0" presId="urn:microsoft.com/office/officeart/2005/8/layout/vList5"/>
    <dgm:cxn modelId="{D5945A31-C31B-4B3C-A027-51ED6EDDB133}" type="presParOf" srcId="{55EB6F84-E48B-4631-9721-1672D3C509EC}" destId="{1C009958-A993-4827-A9D4-77F18C190E49}" srcOrd="2" destOrd="0" presId="urn:microsoft.com/office/officeart/2005/8/layout/vList5"/>
    <dgm:cxn modelId="{A3F81992-3A26-4742-A9C3-512F329C5388}" type="presParOf" srcId="{1C009958-A993-4827-A9D4-77F18C190E49}" destId="{7E03CAB5-F89B-4B1D-9C2F-61F5BBE98010}" srcOrd="0" destOrd="0" presId="urn:microsoft.com/office/officeart/2005/8/layout/vList5"/>
    <dgm:cxn modelId="{37A671D9-B1EA-4AAE-801B-1DEC9F303D6F}" type="presParOf" srcId="{1C009958-A993-4827-A9D4-77F18C190E49}" destId="{5FE6D1B1-2139-4061-ADE6-14E4F30BA3E7}" srcOrd="1" destOrd="0" presId="urn:microsoft.com/office/officeart/2005/8/layout/vList5"/>
    <dgm:cxn modelId="{C2A2E23E-4A8A-4280-8C0E-224BEEF52831}" type="presParOf" srcId="{55EB6F84-E48B-4631-9721-1672D3C509EC}" destId="{0BF15CA7-063F-4FF6-9C1E-3E0FE38508A8}" srcOrd="3" destOrd="0" presId="urn:microsoft.com/office/officeart/2005/8/layout/vList5"/>
    <dgm:cxn modelId="{580E8006-6D20-494F-92F9-4C4B093BE937}" type="presParOf" srcId="{55EB6F84-E48B-4631-9721-1672D3C509EC}" destId="{2293F7A2-78BE-4C14-BB2D-D0E12FBEC114}" srcOrd="4" destOrd="0" presId="urn:microsoft.com/office/officeart/2005/8/layout/vList5"/>
    <dgm:cxn modelId="{B016744A-6597-4D7E-A4CC-6D38B0FC96B9}" type="presParOf" srcId="{2293F7A2-78BE-4C14-BB2D-D0E12FBEC114}" destId="{35699741-80F3-4D67-9F21-49A75AE382F2}" srcOrd="0" destOrd="0" presId="urn:microsoft.com/office/officeart/2005/8/layout/vList5"/>
    <dgm:cxn modelId="{EA96FFA4-818E-42A1-8BD1-236B188F1A79}" type="presParOf" srcId="{2293F7A2-78BE-4C14-BB2D-D0E12FBEC114}" destId="{F2F4E2F7-B307-4C79-A26F-39675F1C3B6A}" srcOrd="1" destOrd="0" presId="urn:microsoft.com/office/officeart/2005/8/layout/vList5"/>
    <dgm:cxn modelId="{C6CE033B-4D08-464E-AA4D-D7E0C11B2F25}" type="presParOf" srcId="{55EB6F84-E48B-4631-9721-1672D3C509EC}" destId="{07A5E3A9-8262-4331-8699-7915AC58B6A0}" srcOrd="5" destOrd="0" presId="urn:microsoft.com/office/officeart/2005/8/layout/vList5"/>
    <dgm:cxn modelId="{14D75A54-9AC6-40B8-9888-ABD018EC4FE5}" type="presParOf" srcId="{55EB6F84-E48B-4631-9721-1672D3C509EC}" destId="{AD64E4BF-32FD-458F-AC4D-7C5FD6B731B6}" srcOrd="6" destOrd="0" presId="urn:microsoft.com/office/officeart/2005/8/layout/vList5"/>
    <dgm:cxn modelId="{365AD446-4C9D-412E-8616-84501762F42A}" type="presParOf" srcId="{AD64E4BF-32FD-458F-AC4D-7C5FD6B731B6}" destId="{11E8F934-C0C1-4618-A7E8-A6F4D3E1F63E}" srcOrd="0" destOrd="0" presId="urn:microsoft.com/office/officeart/2005/8/layout/vList5"/>
    <dgm:cxn modelId="{407CD703-AD32-469B-8389-A9671F132C35}" type="presParOf" srcId="{AD64E4BF-32FD-458F-AC4D-7C5FD6B731B6}" destId="{286A6C0D-6171-4B1D-990A-99AB3E907FA6}" srcOrd="1" destOrd="0" presId="urn:microsoft.com/office/officeart/2005/8/layout/vList5"/>
    <dgm:cxn modelId="{AD32FA44-609A-4513-AE6C-E37FB51AFC0D}" type="presParOf" srcId="{55EB6F84-E48B-4631-9721-1672D3C509EC}" destId="{191E3AA1-7AE9-4222-9619-37C275A1D4C1}" srcOrd="7" destOrd="0" presId="urn:microsoft.com/office/officeart/2005/8/layout/vList5"/>
    <dgm:cxn modelId="{6750CD5B-F7AC-46B2-860E-01EA2D3D4EC0}" type="presParOf" srcId="{55EB6F84-E48B-4631-9721-1672D3C509EC}" destId="{94FEE664-4F25-4B67-8503-A3FE8982226C}" srcOrd="8" destOrd="0" presId="urn:microsoft.com/office/officeart/2005/8/layout/vList5"/>
    <dgm:cxn modelId="{6EA9A06C-0E3D-4E35-810E-C30D0A45FE32}" type="presParOf" srcId="{94FEE664-4F25-4B67-8503-A3FE8982226C}" destId="{93F440A0-D5C8-4ACB-88B2-A177FD87BEEC}" srcOrd="0" destOrd="0" presId="urn:microsoft.com/office/officeart/2005/8/layout/vList5"/>
    <dgm:cxn modelId="{368DA1C4-45DE-4A55-9586-6DE56597071A}" type="presParOf" srcId="{94FEE664-4F25-4B67-8503-A3FE8982226C}" destId="{6AE3D234-5CB4-41C0-89B4-87B00829033B}"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9B56F71-EA96-44B4-BC88-1A2B47A61486}" type="doc">
      <dgm:prSet loTypeId="urn:microsoft.com/office/officeart/2005/8/layout/default#2" loCatId="list" qsTypeId="urn:microsoft.com/office/officeart/2005/8/quickstyle/simple3" qsCatId="simple" csTypeId="urn:microsoft.com/office/officeart/2005/8/colors/colorful4" csCatId="colorful" phldr="1"/>
      <dgm:spPr/>
      <dgm:t>
        <a:bodyPr/>
        <a:lstStyle/>
        <a:p>
          <a:endParaRPr lang="en-US"/>
        </a:p>
      </dgm:t>
    </dgm:pt>
    <dgm:pt modelId="{B4408DD2-1258-410E-883B-11F525E61525}">
      <dgm:prSet/>
      <dgm:spPr/>
      <dgm:t>
        <a:bodyPr/>
        <a:lstStyle/>
        <a:p>
          <a:pPr rtl="0"/>
          <a:r>
            <a:rPr lang="en-US" dirty="0" smtClean="0"/>
            <a:t>Only seen in stats and tasks</a:t>
          </a:r>
          <a:endParaRPr lang="en-US" dirty="0"/>
        </a:p>
      </dgm:t>
    </dgm:pt>
    <dgm:pt modelId="{7F6ED34D-87AB-41F4-A328-69BDCF8653B9}" type="parTrans" cxnId="{15FF1718-D01B-44F9-BC01-E615F504DCBA}">
      <dgm:prSet/>
      <dgm:spPr/>
      <dgm:t>
        <a:bodyPr/>
        <a:lstStyle/>
        <a:p>
          <a:endParaRPr lang="en-US"/>
        </a:p>
      </dgm:t>
    </dgm:pt>
    <dgm:pt modelId="{3C7482C6-8066-4CFE-B309-C1694C80AFAE}" type="sibTrans" cxnId="{15FF1718-D01B-44F9-BC01-E615F504DCBA}">
      <dgm:prSet/>
      <dgm:spPr/>
      <dgm:t>
        <a:bodyPr/>
        <a:lstStyle/>
        <a:p>
          <a:endParaRPr lang="en-US"/>
        </a:p>
      </dgm:t>
    </dgm:pt>
    <dgm:pt modelId="{52C33E5B-1456-4EAA-9F02-ED26777BA178}">
      <dgm:prSet/>
      <dgm:spPr/>
      <dgm:t>
        <a:bodyPr/>
        <a:lstStyle/>
        <a:p>
          <a:pPr rtl="0"/>
          <a:r>
            <a:rPr lang="en-US" dirty="0" smtClean="0"/>
            <a:t>You may need DAC to see it live</a:t>
          </a:r>
          <a:endParaRPr lang="en-US" dirty="0"/>
        </a:p>
      </dgm:t>
    </dgm:pt>
    <dgm:pt modelId="{18B78C54-2FD2-404B-92E8-023D71F9A6D1}" type="sibTrans" cxnId="{FC4D1C32-5241-4263-86A5-FFA958E31CF5}">
      <dgm:prSet/>
      <dgm:spPr/>
      <dgm:t>
        <a:bodyPr/>
        <a:lstStyle/>
        <a:p>
          <a:endParaRPr lang="en-US"/>
        </a:p>
      </dgm:t>
    </dgm:pt>
    <dgm:pt modelId="{11BF157C-1286-4C0A-BA21-0776F9EC0F91}" type="parTrans" cxnId="{FC4D1C32-5241-4263-86A5-FFA958E31CF5}">
      <dgm:prSet/>
      <dgm:spPr/>
      <dgm:t>
        <a:bodyPr/>
        <a:lstStyle/>
        <a:p>
          <a:endParaRPr lang="en-US"/>
        </a:p>
      </dgm:t>
    </dgm:pt>
    <dgm:pt modelId="{A3DCEE42-F60A-4EEB-A87C-982EAD6DAA58}">
      <dgm:prSet/>
      <dgm:spPr/>
      <dgm:t>
        <a:bodyPr/>
        <a:lstStyle/>
        <a:p>
          <a:pPr rtl="0"/>
          <a:r>
            <a:rPr lang="en-US" dirty="0" smtClean="0"/>
            <a:t>PENDING tasks and work_queue_count in schedulers &gt; 0</a:t>
          </a:r>
          <a:endParaRPr lang="en-US" dirty="0"/>
        </a:p>
      </dgm:t>
    </dgm:pt>
    <dgm:pt modelId="{5C3A9370-C9E7-4F8C-81D1-7D23ABED6E19}" type="parTrans" cxnId="{992A429E-83B3-4756-9C9D-C3762458D3F7}">
      <dgm:prSet/>
      <dgm:spPr/>
      <dgm:t>
        <a:bodyPr/>
        <a:lstStyle/>
        <a:p>
          <a:endParaRPr lang="en-US"/>
        </a:p>
      </dgm:t>
    </dgm:pt>
    <dgm:pt modelId="{EFFF408A-F940-4073-A101-68C392DFCA65}" type="sibTrans" cxnId="{992A429E-83B3-4756-9C9D-C3762458D3F7}">
      <dgm:prSet/>
      <dgm:spPr/>
      <dgm:t>
        <a:bodyPr/>
        <a:lstStyle/>
        <a:p>
          <a:endParaRPr lang="en-US"/>
        </a:p>
      </dgm:t>
    </dgm:pt>
    <dgm:pt modelId="{1CCB9966-43D8-42D8-B598-FABB5B95E869}" type="pres">
      <dgm:prSet presAssocID="{A9B56F71-EA96-44B4-BC88-1A2B47A61486}" presName="diagram" presStyleCnt="0">
        <dgm:presLayoutVars>
          <dgm:dir/>
          <dgm:resizeHandles val="exact"/>
        </dgm:presLayoutVars>
      </dgm:prSet>
      <dgm:spPr/>
      <dgm:t>
        <a:bodyPr/>
        <a:lstStyle/>
        <a:p>
          <a:endParaRPr lang="en-US"/>
        </a:p>
      </dgm:t>
    </dgm:pt>
    <dgm:pt modelId="{7A7B3857-D7D6-42CF-BACF-BFD70518B5D7}" type="pres">
      <dgm:prSet presAssocID="{B4408DD2-1258-410E-883B-11F525E61525}" presName="node" presStyleLbl="node1" presStyleIdx="0" presStyleCnt="3">
        <dgm:presLayoutVars>
          <dgm:bulletEnabled val="1"/>
        </dgm:presLayoutVars>
      </dgm:prSet>
      <dgm:spPr/>
      <dgm:t>
        <a:bodyPr/>
        <a:lstStyle/>
        <a:p>
          <a:endParaRPr lang="en-US"/>
        </a:p>
      </dgm:t>
    </dgm:pt>
    <dgm:pt modelId="{6716E271-AD57-49D2-B7D3-83C20CB3EED7}" type="pres">
      <dgm:prSet presAssocID="{3C7482C6-8066-4CFE-B309-C1694C80AFAE}" presName="sibTrans" presStyleCnt="0"/>
      <dgm:spPr/>
      <dgm:t>
        <a:bodyPr/>
        <a:lstStyle/>
        <a:p>
          <a:endParaRPr lang="en-US"/>
        </a:p>
      </dgm:t>
    </dgm:pt>
    <dgm:pt modelId="{F80FE30B-3CC0-40F8-BA84-FD4B7D5B5583}" type="pres">
      <dgm:prSet presAssocID="{52C33E5B-1456-4EAA-9F02-ED26777BA178}" presName="node" presStyleLbl="node1" presStyleIdx="1" presStyleCnt="3">
        <dgm:presLayoutVars>
          <dgm:bulletEnabled val="1"/>
        </dgm:presLayoutVars>
      </dgm:prSet>
      <dgm:spPr/>
      <dgm:t>
        <a:bodyPr/>
        <a:lstStyle/>
        <a:p>
          <a:endParaRPr lang="en-US"/>
        </a:p>
      </dgm:t>
    </dgm:pt>
    <dgm:pt modelId="{2F1B9B24-7EAA-4D8B-89E7-C911D19D6E10}" type="pres">
      <dgm:prSet presAssocID="{18B78C54-2FD2-404B-92E8-023D71F9A6D1}" presName="sibTrans" presStyleCnt="0"/>
      <dgm:spPr/>
    </dgm:pt>
    <dgm:pt modelId="{5736A245-CA30-491F-A8A2-628DF70A0C29}" type="pres">
      <dgm:prSet presAssocID="{A3DCEE42-F60A-4EEB-A87C-982EAD6DAA58}" presName="node" presStyleLbl="node1" presStyleIdx="2" presStyleCnt="3">
        <dgm:presLayoutVars>
          <dgm:bulletEnabled val="1"/>
        </dgm:presLayoutVars>
      </dgm:prSet>
      <dgm:spPr/>
      <dgm:t>
        <a:bodyPr/>
        <a:lstStyle/>
        <a:p>
          <a:endParaRPr lang="en-US"/>
        </a:p>
      </dgm:t>
    </dgm:pt>
  </dgm:ptLst>
  <dgm:cxnLst>
    <dgm:cxn modelId="{54E09E07-A902-47C8-927B-978F32D7030D}" type="presOf" srcId="{A3DCEE42-F60A-4EEB-A87C-982EAD6DAA58}" destId="{5736A245-CA30-491F-A8A2-628DF70A0C29}" srcOrd="0" destOrd="0" presId="urn:microsoft.com/office/officeart/2005/8/layout/default#2"/>
    <dgm:cxn modelId="{FC4D1C32-5241-4263-86A5-FFA958E31CF5}" srcId="{A9B56F71-EA96-44B4-BC88-1A2B47A61486}" destId="{52C33E5B-1456-4EAA-9F02-ED26777BA178}" srcOrd="1" destOrd="0" parTransId="{11BF157C-1286-4C0A-BA21-0776F9EC0F91}" sibTransId="{18B78C54-2FD2-404B-92E8-023D71F9A6D1}"/>
    <dgm:cxn modelId="{15FF1718-D01B-44F9-BC01-E615F504DCBA}" srcId="{A9B56F71-EA96-44B4-BC88-1A2B47A61486}" destId="{B4408DD2-1258-410E-883B-11F525E61525}" srcOrd="0" destOrd="0" parTransId="{7F6ED34D-87AB-41F4-A328-69BDCF8653B9}" sibTransId="{3C7482C6-8066-4CFE-B309-C1694C80AFAE}"/>
    <dgm:cxn modelId="{45C0C210-E559-4F1A-B191-34F47A0961A5}" type="presOf" srcId="{A9B56F71-EA96-44B4-BC88-1A2B47A61486}" destId="{1CCB9966-43D8-42D8-B598-FABB5B95E869}" srcOrd="0" destOrd="0" presId="urn:microsoft.com/office/officeart/2005/8/layout/default#2"/>
    <dgm:cxn modelId="{B1D6EC13-4C4D-4189-ABD7-F3D319ED7A36}" type="presOf" srcId="{B4408DD2-1258-410E-883B-11F525E61525}" destId="{7A7B3857-D7D6-42CF-BACF-BFD70518B5D7}" srcOrd="0" destOrd="0" presId="urn:microsoft.com/office/officeart/2005/8/layout/default#2"/>
    <dgm:cxn modelId="{DA269A76-E9E0-4C62-AFC7-1D1BBE6F03CD}" type="presOf" srcId="{52C33E5B-1456-4EAA-9F02-ED26777BA178}" destId="{F80FE30B-3CC0-40F8-BA84-FD4B7D5B5583}" srcOrd="0" destOrd="0" presId="urn:microsoft.com/office/officeart/2005/8/layout/default#2"/>
    <dgm:cxn modelId="{992A429E-83B3-4756-9C9D-C3762458D3F7}" srcId="{A9B56F71-EA96-44B4-BC88-1A2B47A61486}" destId="{A3DCEE42-F60A-4EEB-A87C-982EAD6DAA58}" srcOrd="2" destOrd="0" parTransId="{5C3A9370-C9E7-4F8C-81D1-7D23ABED6E19}" sibTransId="{EFFF408A-F940-4073-A101-68C392DFCA65}"/>
    <dgm:cxn modelId="{EEEE330D-80BA-4FAA-A49C-6DD183B0E92C}" type="presParOf" srcId="{1CCB9966-43D8-42D8-B598-FABB5B95E869}" destId="{7A7B3857-D7D6-42CF-BACF-BFD70518B5D7}" srcOrd="0" destOrd="0" presId="urn:microsoft.com/office/officeart/2005/8/layout/default#2"/>
    <dgm:cxn modelId="{E7BAC1AB-C6D1-4760-A874-BBD33AB45384}" type="presParOf" srcId="{1CCB9966-43D8-42D8-B598-FABB5B95E869}" destId="{6716E271-AD57-49D2-B7D3-83C20CB3EED7}" srcOrd="1" destOrd="0" presId="urn:microsoft.com/office/officeart/2005/8/layout/default#2"/>
    <dgm:cxn modelId="{FA62BDC9-1C9F-4D94-9C9F-8F90B77F2E4A}" type="presParOf" srcId="{1CCB9966-43D8-42D8-B598-FABB5B95E869}" destId="{F80FE30B-3CC0-40F8-BA84-FD4B7D5B5583}" srcOrd="2" destOrd="0" presId="urn:microsoft.com/office/officeart/2005/8/layout/default#2"/>
    <dgm:cxn modelId="{C6BE2F28-7C89-4343-8BE3-2A8CDDD9B51B}" type="presParOf" srcId="{1CCB9966-43D8-42D8-B598-FABB5B95E869}" destId="{2F1B9B24-7EAA-4D8B-89E7-C911D19D6E10}" srcOrd="3" destOrd="0" presId="urn:microsoft.com/office/officeart/2005/8/layout/default#2"/>
    <dgm:cxn modelId="{B3BECA1E-82E6-47B0-A172-B8A644EFC7CF}" type="presParOf" srcId="{1CCB9966-43D8-42D8-B598-FABB5B95E869}" destId="{5736A245-CA30-491F-A8A2-628DF70A0C29}" srcOrd="4" destOrd="0" presId="urn:microsoft.com/office/officeart/2005/8/layout/defaul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9B56F71-EA96-44B4-BC88-1A2B47A61486}" type="doc">
      <dgm:prSet loTypeId="urn:microsoft.com/office/officeart/2005/8/layout/vList3#1" loCatId="list" qsTypeId="urn:microsoft.com/office/officeart/2005/8/quickstyle/simple3" qsCatId="simple" csTypeId="urn:microsoft.com/office/officeart/2005/8/colors/colorful3" csCatId="colorful" phldr="1"/>
      <dgm:spPr/>
      <dgm:t>
        <a:bodyPr/>
        <a:lstStyle/>
        <a:p>
          <a:endParaRPr lang="en-US"/>
        </a:p>
      </dgm:t>
    </dgm:pt>
    <dgm:pt modelId="{B4408DD2-1258-410E-883B-11F525E61525}">
      <dgm:prSet/>
      <dgm:spPr/>
      <dgm:t>
        <a:bodyPr/>
        <a:lstStyle/>
        <a:p>
          <a:pPr rtl="0"/>
          <a:r>
            <a:rPr lang="en-US" dirty="0" smtClean="0"/>
            <a:t>These are pure victims</a:t>
          </a:r>
          <a:endParaRPr lang="en-US" dirty="0"/>
        </a:p>
      </dgm:t>
    </dgm:pt>
    <dgm:pt modelId="{7F6ED34D-87AB-41F4-A328-69BDCF8653B9}" type="parTrans" cxnId="{15FF1718-D01B-44F9-BC01-E615F504DCBA}">
      <dgm:prSet/>
      <dgm:spPr/>
      <dgm:t>
        <a:bodyPr/>
        <a:lstStyle/>
        <a:p>
          <a:endParaRPr lang="en-US"/>
        </a:p>
      </dgm:t>
    </dgm:pt>
    <dgm:pt modelId="{3C7482C6-8066-4CFE-B309-C1694C80AFAE}" type="sibTrans" cxnId="{15FF1718-D01B-44F9-BC01-E615F504DCBA}">
      <dgm:prSet/>
      <dgm:spPr/>
      <dgm:t>
        <a:bodyPr/>
        <a:lstStyle/>
        <a:p>
          <a:endParaRPr lang="en-US"/>
        </a:p>
      </dgm:t>
    </dgm:pt>
    <dgm:pt modelId="{B05B7877-25BB-4674-BC72-DD5C645771B5}">
      <dgm:prSet/>
      <dgm:spPr/>
      <dgm:t>
        <a:bodyPr/>
        <a:lstStyle/>
        <a:p>
          <a:pPr rtl="0"/>
          <a:r>
            <a:rPr lang="en-US" dirty="0" smtClean="0"/>
            <a:t>Often a long blocking chain</a:t>
          </a:r>
          <a:endParaRPr lang="en-US" dirty="0"/>
        </a:p>
      </dgm:t>
    </dgm:pt>
    <dgm:pt modelId="{472B3386-7671-4110-89A2-379B3B417724}" type="parTrans" cxnId="{5933D825-72B3-4BD3-9B2C-225030B69056}">
      <dgm:prSet/>
      <dgm:spPr/>
      <dgm:t>
        <a:bodyPr/>
        <a:lstStyle/>
        <a:p>
          <a:endParaRPr lang="en-US"/>
        </a:p>
      </dgm:t>
    </dgm:pt>
    <dgm:pt modelId="{C80913B5-DE05-4269-AE01-2A16F06ADC1F}" type="sibTrans" cxnId="{5933D825-72B3-4BD3-9B2C-225030B69056}">
      <dgm:prSet/>
      <dgm:spPr/>
      <dgm:t>
        <a:bodyPr/>
        <a:lstStyle/>
        <a:p>
          <a:endParaRPr lang="en-US"/>
        </a:p>
      </dgm:t>
    </dgm:pt>
    <dgm:pt modelId="{375C7833-72C6-49C6-B76D-643D70AB129D}">
      <dgm:prSet/>
      <dgm:spPr/>
      <dgm:t>
        <a:bodyPr/>
        <a:lstStyle/>
        <a:p>
          <a:pPr rtl="0"/>
          <a:r>
            <a:rPr lang="en-US" dirty="0" smtClean="0"/>
            <a:t>DO NOT assume you need more worker threads</a:t>
          </a:r>
          <a:endParaRPr lang="en-US" dirty="0"/>
        </a:p>
      </dgm:t>
    </dgm:pt>
    <dgm:pt modelId="{B10ADE0D-72CD-455E-B7BE-F1468E5C4583}" type="parTrans" cxnId="{FD80E626-D02C-4515-AC3F-310B6BB021A9}">
      <dgm:prSet/>
      <dgm:spPr/>
      <dgm:t>
        <a:bodyPr/>
        <a:lstStyle/>
        <a:p>
          <a:endParaRPr lang="en-US"/>
        </a:p>
      </dgm:t>
    </dgm:pt>
    <dgm:pt modelId="{E88A7D11-3258-4C79-86FC-6F8BC569D9C0}" type="sibTrans" cxnId="{FD80E626-D02C-4515-AC3F-310B6BB021A9}">
      <dgm:prSet/>
      <dgm:spPr/>
      <dgm:t>
        <a:bodyPr/>
        <a:lstStyle/>
        <a:p>
          <a:endParaRPr lang="en-US"/>
        </a:p>
      </dgm:t>
    </dgm:pt>
    <dgm:pt modelId="{8201FD32-0348-4230-9D7D-C91DFD53A14E}">
      <dgm:prSet/>
      <dgm:spPr/>
      <dgm:t>
        <a:bodyPr/>
        <a:lstStyle/>
        <a:p>
          <a:pPr rtl="0"/>
          <a:r>
            <a:rPr lang="en-US" dirty="0" smtClean="0"/>
            <a:t>Look for other waits</a:t>
          </a:r>
          <a:endParaRPr lang="en-US" dirty="0"/>
        </a:p>
      </dgm:t>
    </dgm:pt>
    <dgm:pt modelId="{FEE02CF1-DD6A-436F-A874-C2957F8E5871}" type="parTrans" cxnId="{F45B758D-B71F-474D-8EB3-5388D8D760E6}">
      <dgm:prSet/>
      <dgm:spPr/>
      <dgm:t>
        <a:bodyPr/>
        <a:lstStyle/>
        <a:p>
          <a:endParaRPr lang="en-US"/>
        </a:p>
      </dgm:t>
    </dgm:pt>
    <dgm:pt modelId="{93006981-CB79-47ED-B071-6A5B8998E432}" type="sibTrans" cxnId="{F45B758D-B71F-474D-8EB3-5388D8D760E6}">
      <dgm:prSet/>
      <dgm:spPr/>
      <dgm:t>
        <a:bodyPr/>
        <a:lstStyle/>
        <a:p>
          <a:endParaRPr lang="en-US"/>
        </a:p>
      </dgm:t>
    </dgm:pt>
    <dgm:pt modelId="{37AB0973-6588-4067-AA59-17C6596F1030}" type="pres">
      <dgm:prSet presAssocID="{A9B56F71-EA96-44B4-BC88-1A2B47A61486}" presName="linearFlow" presStyleCnt="0">
        <dgm:presLayoutVars>
          <dgm:dir/>
          <dgm:resizeHandles val="exact"/>
        </dgm:presLayoutVars>
      </dgm:prSet>
      <dgm:spPr/>
      <dgm:t>
        <a:bodyPr/>
        <a:lstStyle/>
        <a:p>
          <a:endParaRPr lang="en-US"/>
        </a:p>
      </dgm:t>
    </dgm:pt>
    <dgm:pt modelId="{265DB625-7462-44E3-A584-1A02239D97C6}" type="pres">
      <dgm:prSet presAssocID="{B4408DD2-1258-410E-883B-11F525E61525}" presName="composite" presStyleCnt="0"/>
      <dgm:spPr/>
      <dgm:t>
        <a:bodyPr/>
        <a:lstStyle/>
        <a:p>
          <a:endParaRPr lang="en-US"/>
        </a:p>
      </dgm:t>
    </dgm:pt>
    <dgm:pt modelId="{8E49EFAC-FBF0-45AB-8A66-3625D31F54D1}" type="pres">
      <dgm:prSet presAssocID="{B4408DD2-1258-410E-883B-11F525E61525}" presName="imgShp" presStyleLbl="fgImgPlace1" presStyleIdx="0" presStyleCnt="4"/>
      <dgm:spPr>
        <a:blipFill rotWithShape="0">
          <a:blip xmlns:r="http://schemas.openxmlformats.org/officeDocument/2006/relationships" r:embed="rId1"/>
          <a:stretch>
            <a:fillRect/>
          </a:stretch>
        </a:blipFill>
      </dgm:spPr>
      <dgm:t>
        <a:bodyPr/>
        <a:lstStyle/>
        <a:p>
          <a:endParaRPr lang="en-US"/>
        </a:p>
      </dgm:t>
    </dgm:pt>
    <dgm:pt modelId="{19DD01D5-DB84-408C-8DCC-DA72866998D2}" type="pres">
      <dgm:prSet presAssocID="{B4408DD2-1258-410E-883B-11F525E61525}" presName="txShp" presStyleLbl="node1" presStyleIdx="0" presStyleCnt="4">
        <dgm:presLayoutVars>
          <dgm:bulletEnabled val="1"/>
        </dgm:presLayoutVars>
      </dgm:prSet>
      <dgm:spPr/>
      <dgm:t>
        <a:bodyPr/>
        <a:lstStyle/>
        <a:p>
          <a:endParaRPr lang="en-US"/>
        </a:p>
      </dgm:t>
    </dgm:pt>
    <dgm:pt modelId="{0646BF4B-D11F-4867-BEE2-93970A3A8AFB}" type="pres">
      <dgm:prSet presAssocID="{3C7482C6-8066-4CFE-B309-C1694C80AFAE}" presName="spacing" presStyleCnt="0"/>
      <dgm:spPr/>
      <dgm:t>
        <a:bodyPr/>
        <a:lstStyle/>
        <a:p>
          <a:endParaRPr lang="en-US"/>
        </a:p>
      </dgm:t>
    </dgm:pt>
    <dgm:pt modelId="{3F194B23-CE87-4DB4-AB38-F8656CA37373}" type="pres">
      <dgm:prSet presAssocID="{8201FD32-0348-4230-9D7D-C91DFD53A14E}" presName="composite" presStyleCnt="0"/>
      <dgm:spPr/>
      <dgm:t>
        <a:bodyPr/>
        <a:lstStyle/>
        <a:p>
          <a:endParaRPr lang="en-US"/>
        </a:p>
      </dgm:t>
    </dgm:pt>
    <dgm:pt modelId="{AF446C80-63B6-4B98-8D59-7F55EB2857AA}" type="pres">
      <dgm:prSet presAssocID="{8201FD32-0348-4230-9D7D-C91DFD53A14E}" presName="imgShp" presStyleLbl="fgImgPlace1" presStyleIdx="1" presStyleCnt="4"/>
      <dgm:spPr>
        <a:blipFill rotWithShape="0">
          <a:blip xmlns:r="http://schemas.openxmlformats.org/officeDocument/2006/relationships" r:embed="rId1"/>
          <a:stretch>
            <a:fillRect/>
          </a:stretch>
        </a:blipFill>
      </dgm:spPr>
      <dgm:t>
        <a:bodyPr/>
        <a:lstStyle/>
        <a:p>
          <a:endParaRPr lang="en-US"/>
        </a:p>
      </dgm:t>
    </dgm:pt>
    <dgm:pt modelId="{287CC722-D25F-43C9-B8DC-11724B942626}" type="pres">
      <dgm:prSet presAssocID="{8201FD32-0348-4230-9D7D-C91DFD53A14E}" presName="txShp" presStyleLbl="node1" presStyleIdx="1" presStyleCnt="4">
        <dgm:presLayoutVars>
          <dgm:bulletEnabled val="1"/>
        </dgm:presLayoutVars>
      </dgm:prSet>
      <dgm:spPr/>
      <dgm:t>
        <a:bodyPr/>
        <a:lstStyle/>
        <a:p>
          <a:endParaRPr lang="en-US"/>
        </a:p>
      </dgm:t>
    </dgm:pt>
    <dgm:pt modelId="{991AD5D9-2213-4AA5-BC8E-9911C56312C1}" type="pres">
      <dgm:prSet presAssocID="{93006981-CB79-47ED-B071-6A5B8998E432}" presName="spacing" presStyleCnt="0"/>
      <dgm:spPr/>
      <dgm:t>
        <a:bodyPr/>
        <a:lstStyle/>
        <a:p>
          <a:endParaRPr lang="en-US"/>
        </a:p>
      </dgm:t>
    </dgm:pt>
    <dgm:pt modelId="{9C59CAA9-30A0-4E00-8ACE-FFCB6C4300B6}" type="pres">
      <dgm:prSet presAssocID="{B05B7877-25BB-4674-BC72-DD5C645771B5}" presName="composite" presStyleCnt="0"/>
      <dgm:spPr/>
      <dgm:t>
        <a:bodyPr/>
        <a:lstStyle/>
        <a:p>
          <a:endParaRPr lang="en-US"/>
        </a:p>
      </dgm:t>
    </dgm:pt>
    <dgm:pt modelId="{361A123D-6895-4748-B0C6-3AFE58D6EAAB}" type="pres">
      <dgm:prSet presAssocID="{B05B7877-25BB-4674-BC72-DD5C645771B5}" presName="imgShp" presStyleLbl="fgImgPlace1" presStyleIdx="2" presStyleCnt="4"/>
      <dgm:spPr>
        <a:blipFill rotWithShape="0">
          <a:blip xmlns:r="http://schemas.openxmlformats.org/officeDocument/2006/relationships" r:embed="rId1"/>
          <a:stretch>
            <a:fillRect/>
          </a:stretch>
        </a:blipFill>
      </dgm:spPr>
      <dgm:t>
        <a:bodyPr/>
        <a:lstStyle/>
        <a:p>
          <a:endParaRPr lang="en-US"/>
        </a:p>
      </dgm:t>
    </dgm:pt>
    <dgm:pt modelId="{163C6E29-62D9-440A-8C6D-5B28833CDC83}" type="pres">
      <dgm:prSet presAssocID="{B05B7877-25BB-4674-BC72-DD5C645771B5}" presName="txShp" presStyleLbl="node1" presStyleIdx="2" presStyleCnt="4">
        <dgm:presLayoutVars>
          <dgm:bulletEnabled val="1"/>
        </dgm:presLayoutVars>
      </dgm:prSet>
      <dgm:spPr/>
      <dgm:t>
        <a:bodyPr/>
        <a:lstStyle/>
        <a:p>
          <a:endParaRPr lang="en-US"/>
        </a:p>
      </dgm:t>
    </dgm:pt>
    <dgm:pt modelId="{41685E39-A6B5-44A8-AE7F-D3AE2092B8E0}" type="pres">
      <dgm:prSet presAssocID="{C80913B5-DE05-4269-AE01-2A16F06ADC1F}" presName="spacing" presStyleCnt="0"/>
      <dgm:spPr/>
      <dgm:t>
        <a:bodyPr/>
        <a:lstStyle/>
        <a:p>
          <a:endParaRPr lang="en-US"/>
        </a:p>
      </dgm:t>
    </dgm:pt>
    <dgm:pt modelId="{1FFCF6EF-59AA-4217-B013-61F5D23D50D1}" type="pres">
      <dgm:prSet presAssocID="{375C7833-72C6-49C6-B76D-643D70AB129D}" presName="composite" presStyleCnt="0"/>
      <dgm:spPr/>
      <dgm:t>
        <a:bodyPr/>
        <a:lstStyle/>
        <a:p>
          <a:endParaRPr lang="en-US"/>
        </a:p>
      </dgm:t>
    </dgm:pt>
    <dgm:pt modelId="{AF72B2A6-7210-440D-BFE4-198437DD93A7}" type="pres">
      <dgm:prSet presAssocID="{375C7833-72C6-49C6-B76D-643D70AB129D}" presName="imgShp" presStyleLbl="fgImgPlace1" presStyleIdx="3" presStyleCnt="4"/>
      <dgm:spPr>
        <a:blipFill rotWithShape="0">
          <a:blip xmlns:r="http://schemas.openxmlformats.org/officeDocument/2006/relationships" r:embed="rId1"/>
          <a:stretch>
            <a:fillRect/>
          </a:stretch>
        </a:blipFill>
      </dgm:spPr>
      <dgm:t>
        <a:bodyPr/>
        <a:lstStyle/>
        <a:p>
          <a:endParaRPr lang="en-US"/>
        </a:p>
      </dgm:t>
    </dgm:pt>
    <dgm:pt modelId="{B2B3210C-0D24-495B-BE53-727AD08C1788}" type="pres">
      <dgm:prSet presAssocID="{375C7833-72C6-49C6-B76D-643D70AB129D}" presName="txShp" presStyleLbl="node1" presStyleIdx="3" presStyleCnt="4">
        <dgm:presLayoutVars>
          <dgm:bulletEnabled val="1"/>
        </dgm:presLayoutVars>
      </dgm:prSet>
      <dgm:spPr/>
      <dgm:t>
        <a:bodyPr/>
        <a:lstStyle/>
        <a:p>
          <a:endParaRPr lang="en-US"/>
        </a:p>
      </dgm:t>
    </dgm:pt>
  </dgm:ptLst>
  <dgm:cxnLst>
    <dgm:cxn modelId="{5933D825-72B3-4BD3-9B2C-225030B69056}" srcId="{A9B56F71-EA96-44B4-BC88-1A2B47A61486}" destId="{B05B7877-25BB-4674-BC72-DD5C645771B5}" srcOrd="2" destOrd="0" parTransId="{472B3386-7671-4110-89A2-379B3B417724}" sibTransId="{C80913B5-DE05-4269-AE01-2A16F06ADC1F}"/>
    <dgm:cxn modelId="{FD80E626-D02C-4515-AC3F-310B6BB021A9}" srcId="{A9B56F71-EA96-44B4-BC88-1A2B47A61486}" destId="{375C7833-72C6-49C6-B76D-643D70AB129D}" srcOrd="3" destOrd="0" parTransId="{B10ADE0D-72CD-455E-B7BE-F1468E5C4583}" sibTransId="{E88A7D11-3258-4C79-86FC-6F8BC569D9C0}"/>
    <dgm:cxn modelId="{15FF1718-D01B-44F9-BC01-E615F504DCBA}" srcId="{A9B56F71-EA96-44B4-BC88-1A2B47A61486}" destId="{B4408DD2-1258-410E-883B-11F525E61525}" srcOrd="0" destOrd="0" parTransId="{7F6ED34D-87AB-41F4-A328-69BDCF8653B9}" sibTransId="{3C7482C6-8066-4CFE-B309-C1694C80AFAE}"/>
    <dgm:cxn modelId="{FDB81FF6-04C8-489A-9C52-3CC016B4054C}" type="presOf" srcId="{8201FD32-0348-4230-9D7D-C91DFD53A14E}" destId="{287CC722-D25F-43C9-B8DC-11724B942626}" srcOrd="0" destOrd="0" presId="urn:microsoft.com/office/officeart/2005/8/layout/vList3#1"/>
    <dgm:cxn modelId="{4EA45299-0E9C-442D-896C-C43A49AC06DA}" type="presOf" srcId="{B4408DD2-1258-410E-883B-11F525E61525}" destId="{19DD01D5-DB84-408C-8DCC-DA72866998D2}" srcOrd="0" destOrd="0" presId="urn:microsoft.com/office/officeart/2005/8/layout/vList3#1"/>
    <dgm:cxn modelId="{95453FFC-E277-4A12-8C12-C3CAE1108975}" type="presOf" srcId="{B05B7877-25BB-4674-BC72-DD5C645771B5}" destId="{163C6E29-62D9-440A-8C6D-5B28833CDC83}" srcOrd="0" destOrd="0" presId="urn:microsoft.com/office/officeart/2005/8/layout/vList3#1"/>
    <dgm:cxn modelId="{9A801DFE-9768-4F35-98D1-B493E9E9A9F7}" type="presOf" srcId="{375C7833-72C6-49C6-B76D-643D70AB129D}" destId="{B2B3210C-0D24-495B-BE53-727AD08C1788}" srcOrd="0" destOrd="0" presId="urn:microsoft.com/office/officeart/2005/8/layout/vList3#1"/>
    <dgm:cxn modelId="{F0EE423C-A6FC-4371-A83A-A1FD936F26C3}" type="presOf" srcId="{A9B56F71-EA96-44B4-BC88-1A2B47A61486}" destId="{37AB0973-6588-4067-AA59-17C6596F1030}" srcOrd="0" destOrd="0" presId="urn:microsoft.com/office/officeart/2005/8/layout/vList3#1"/>
    <dgm:cxn modelId="{F45B758D-B71F-474D-8EB3-5388D8D760E6}" srcId="{A9B56F71-EA96-44B4-BC88-1A2B47A61486}" destId="{8201FD32-0348-4230-9D7D-C91DFD53A14E}" srcOrd="1" destOrd="0" parTransId="{FEE02CF1-DD6A-436F-A874-C2957F8E5871}" sibTransId="{93006981-CB79-47ED-B071-6A5B8998E432}"/>
    <dgm:cxn modelId="{D784222E-B305-4873-960A-7E7CEACAD76E}" type="presParOf" srcId="{37AB0973-6588-4067-AA59-17C6596F1030}" destId="{265DB625-7462-44E3-A584-1A02239D97C6}" srcOrd="0" destOrd="0" presId="urn:microsoft.com/office/officeart/2005/8/layout/vList3#1"/>
    <dgm:cxn modelId="{0A2BABF0-3EBD-4B7F-8034-7322F62A997A}" type="presParOf" srcId="{265DB625-7462-44E3-A584-1A02239D97C6}" destId="{8E49EFAC-FBF0-45AB-8A66-3625D31F54D1}" srcOrd="0" destOrd="0" presId="urn:microsoft.com/office/officeart/2005/8/layout/vList3#1"/>
    <dgm:cxn modelId="{1D18A680-056E-4DD8-80BB-8760568D7E7A}" type="presParOf" srcId="{265DB625-7462-44E3-A584-1A02239D97C6}" destId="{19DD01D5-DB84-408C-8DCC-DA72866998D2}" srcOrd="1" destOrd="0" presId="urn:microsoft.com/office/officeart/2005/8/layout/vList3#1"/>
    <dgm:cxn modelId="{37ABE412-873A-4B50-AE3F-6F0FC3845E06}" type="presParOf" srcId="{37AB0973-6588-4067-AA59-17C6596F1030}" destId="{0646BF4B-D11F-4867-BEE2-93970A3A8AFB}" srcOrd="1" destOrd="0" presId="urn:microsoft.com/office/officeart/2005/8/layout/vList3#1"/>
    <dgm:cxn modelId="{EB432E18-AEA3-4B43-8665-443D9E4702C8}" type="presParOf" srcId="{37AB0973-6588-4067-AA59-17C6596F1030}" destId="{3F194B23-CE87-4DB4-AB38-F8656CA37373}" srcOrd="2" destOrd="0" presId="urn:microsoft.com/office/officeart/2005/8/layout/vList3#1"/>
    <dgm:cxn modelId="{D074F84C-EC9E-4BDE-A854-54255B7FE5A0}" type="presParOf" srcId="{3F194B23-CE87-4DB4-AB38-F8656CA37373}" destId="{AF446C80-63B6-4B98-8D59-7F55EB2857AA}" srcOrd="0" destOrd="0" presId="urn:microsoft.com/office/officeart/2005/8/layout/vList3#1"/>
    <dgm:cxn modelId="{7762F132-541C-4730-8908-85D87DC01C37}" type="presParOf" srcId="{3F194B23-CE87-4DB4-AB38-F8656CA37373}" destId="{287CC722-D25F-43C9-B8DC-11724B942626}" srcOrd="1" destOrd="0" presId="urn:microsoft.com/office/officeart/2005/8/layout/vList3#1"/>
    <dgm:cxn modelId="{611A146E-B9F8-4825-91E3-112DFEA2D1C8}" type="presParOf" srcId="{37AB0973-6588-4067-AA59-17C6596F1030}" destId="{991AD5D9-2213-4AA5-BC8E-9911C56312C1}" srcOrd="3" destOrd="0" presId="urn:microsoft.com/office/officeart/2005/8/layout/vList3#1"/>
    <dgm:cxn modelId="{D4D902D8-6150-4F50-8B05-8BEBE334E8B5}" type="presParOf" srcId="{37AB0973-6588-4067-AA59-17C6596F1030}" destId="{9C59CAA9-30A0-4E00-8ACE-FFCB6C4300B6}" srcOrd="4" destOrd="0" presId="urn:microsoft.com/office/officeart/2005/8/layout/vList3#1"/>
    <dgm:cxn modelId="{1DBE5B64-97CC-47DF-BC8B-EC065B9DA256}" type="presParOf" srcId="{9C59CAA9-30A0-4E00-8ACE-FFCB6C4300B6}" destId="{361A123D-6895-4748-B0C6-3AFE58D6EAAB}" srcOrd="0" destOrd="0" presId="urn:microsoft.com/office/officeart/2005/8/layout/vList3#1"/>
    <dgm:cxn modelId="{A92EC6EB-CA9A-457F-9704-448F058325E8}" type="presParOf" srcId="{9C59CAA9-30A0-4E00-8ACE-FFCB6C4300B6}" destId="{163C6E29-62D9-440A-8C6D-5B28833CDC83}" srcOrd="1" destOrd="0" presId="urn:microsoft.com/office/officeart/2005/8/layout/vList3#1"/>
    <dgm:cxn modelId="{AA5ECD76-24D7-402C-9203-BF22A54473AA}" type="presParOf" srcId="{37AB0973-6588-4067-AA59-17C6596F1030}" destId="{41685E39-A6B5-44A8-AE7F-D3AE2092B8E0}" srcOrd="5" destOrd="0" presId="urn:microsoft.com/office/officeart/2005/8/layout/vList3#1"/>
    <dgm:cxn modelId="{774F5723-EB24-4FF0-82BB-5DA94F795655}" type="presParOf" srcId="{37AB0973-6588-4067-AA59-17C6596F1030}" destId="{1FFCF6EF-59AA-4217-B013-61F5D23D50D1}" srcOrd="6" destOrd="0" presId="urn:microsoft.com/office/officeart/2005/8/layout/vList3#1"/>
    <dgm:cxn modelId="{3CDCAC5E-3F0C-4CE3-B389-583A237922F1}" type="presParOf" srcId="{1FFCF6EF-59AA-4217-B013-61F5D23D50D1}" destId="{AF72B2A6-7210-440D-BFE4-198437DD93A7}" srcOrd="0" destOrd="0" presId="urn:microsoft.com/office/officeart/2005/8/layout/vList3#1"/>
    <dgm:cxn modelId="{1981ABA4-CEF6-4B18-AD93-63C7EA49A02E}" type="presParOf" srcId="{1FFCF6EF-59AA-4217-B013-61F5D23D50D1}" destId="{B2B3210C-0D24-495B-BE53-727AD08C1788}" srcOrd="1" destOrd="0" presId="urn:microsoft.com/office/officeart/2005/8/layout/vList3#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E7E48EF-C0A1-4DD8-AA5F-1F10C7E11C74}" type="doc">
      <dgm:prSet loTypeId="urn:microsoft.com/office/officeart/2005/8/layout/vList5" loCatId="list" qsTypeId="urn:microsoft.com/office/officeart/2005/8/quickstyle/simple3" qsCatId="simple" csTypeId="urn:microsoft.com/office/officeart/2005/8/colors/colorful3" csCatId="colorful" phldr="1"/>
      <dgm:spPr/>
      <dgm:t>
        <a:bodyPr/>
        <a:lstStyle/>
        <a:p>
          <a:endParaRPr lang="en-US"/>
        </a:p>
      </dgm:t>
    </dgm:pt>
    <dgm:pt modelId="{D963F5EC-2C70-480E-8980-1587BB0D1757}">
      <dgm:prSet/>
      <dgm:spPr/>
      <dgm:t>
        <a:bodyPr/>
        <a:lstStyle/>
        <a:p>
          <a:pPr rtl="0"/>
          <a:r>
            <a:rPr lang="en-US" dirty="0" smtClean="0"/>
            <a:t>RESOURCE_SEMAPHORE</a:t>
          </a:r>
        </a:p>
        <a:p>
          <a:pPr rtl="0"/>
          <a:r>
            <a:rPr lang="en-US" dirty="0" smtClean="0"/>
            <a:t>(Query Execution Memory)</a:t>
          </a:r>
          <a:endParaRPr lang="en-US" dirty="0"/>
        </a:p>
      </dgm:t>
    </dgm:pt>
    <dgm:pt modelId="{7E6FB958-EEB2-4954-ABFB-91B9DC8A76C5}" type="parTrans" cxnId="{E09F6673-69E8-4EB3-8919-CABC9B6B9F74}">
      <dgm:prSet/>
      <dgm:spPr/>
      <dgm:t>
        <a:bodyPr/>
        <a:lstStyle/>
        <a:p>
          <a:endParaRPr lang="en-US"/>
        </a:p>
      </dgm:t>
    </dgm:pt>
    <dgm:pt modelId="{C48D2215-2390-40CF-B77F-8CA771216570}" type="sibTrans" cxnId="{E09F6673-69E8-4EB3-8919-CABC9B6B9F74}">
      <dgm:prSet/>
      <dgm:spPr/>
      <dgm:t>
        <a:bodyPr/>
        <a:lstStyle/>
        <a:p>
          <a:endParaRPr lang="en-US"/>
        </a:p>
      </dgm:t>
    </dgm:pt>
    <dgm:pt modelId="{D582B9E3-4614-434C-B222-2AB2EE701DE3}">
      <dgm:prSet/>
      <dgm:spPr/>
      <dgm:t>
        <a:bodyPr/>
        <a:lstStyle/>
        <a:p>
          <a:pPr rtl="0"/>
          <a:r>
            <a:rPr lang="en-US" dirty="0" smtClean="0"/>
            <a:t>dm_exec_query_resource_semaphores</a:t>
          </a:r>
          <a:endParaRPr lang="en-US" dirty="0"/>
        </a:p>
      </dgm:t>
    </dgm:pt>
    <dgm:pt modelId="{A313FC6D-94CE-49BA-B3E3-5AB55A4CFE6D}" type="parTrans" cxnId="{E8E9AECE-1ECD-4136-A429-6A4ADD3DF389}">
      <dgm:prSet/>
      <dgm:spPr/>
      <dgm:t>
        <a:bodyPr/>
        <a:lstStyle/>
        <a:p>
          <a:endParaRPr lang="en-US"/>
        </a:p>
      </dgm:t>
    </dgm:pt>
    <dgm:pt modelId="{FB9590B1-478A-44B0-A605-1B6F203C6D40}" type="sibTrans" cxnId="{E8E9AECE-1ECD-4136-A429-6A4ADD3DF389}">
      <dgm:prSet/>
      <dgm:spPr/>
      <dgm:t>
        <a:bodyPr/>
        <a:lstStyle/>
        <a:p>
          <a:endParaRPr lang="en-US"/>
        </a:p>
      </dgm:t>
    </dgm:pt>
    <dgm:pt modelId="{5CAC73CB-6463-4B9A-BA38-56A12F46C048}">
      <dgm:prSet/>
      <dgm:spPr/>
      <dgm:t>
        <a:bodyPr/>
        <a:lstStyle/>
        <a:p>
          <a:pPr rtl="0"/>
          <a:r>
            <a:rPr lang="en-US" dirty="0" smtClean="0"/>
            <a:t>RESOURCE_SEMAPHORE_</a:t>
          </a:r>
        </a:p>
        <a:p>
          <a:pPr rtl="0"/>
          <a:r>
            <a:rPr lang="en-US" dirty="0" smtClean="0"/>
            <a:t>QUERY_COMPILE</a:t>
          </a:r>
          <a:endParaRPr lang="en-US" dirty="0"/>
        </a:p>
      </dgm:t>
    </dgm:pt>
    <dgm:pt modelId="{A7A5583C-EFA3-47A0-B836-19F89FD0BDB1}" type="parTrans" cxnId="{14FDD8DA-6D24-453B-8D9E-BD1A27916398}">
      <dgm:prSet/>
      <dgm:spPr/>
      <dgm:t>
        <a:bodyPr/>
        <a:lstStyle/>
        <a:p>
          <a:endParaRPr lang="en-US"/>
        </a:p>
      </dgm:t>
    </dgm:pt>
    <dgm:pt modelId="{5A3A464F-9FA7-4C7C-8B7F-47AB528DDECF}" type="sibTrans" cxnId="{14FDD8DA-6D24-453B-8D9E-BD1A27916398}">
      <dgm:prSet/>
      <dgm:spPr/>
      <dgm:t>
        <a:bodyPr/>
        <a:lstStyle/>
        <a:p>
          <a:endParaRPr lang="en-US"/>
        </a:p>
      </dgm:t>
    </dgm:pt>
    <dgm:pt modelId="{0E887DFD-D167-4EDE-9B01-C17CAB2962D0}">
      <dgm:prSet/>
      <dgm:spPr/>
      <dgm:t>
        <a:bodyPr/>
        <a:lstStyle/>
        <a:p>
          <a:pPr rtl="0"/>
          <a:r>
            <a:rPr lang="en-US" dirty="0" smtClean="0"/>
            <a:t>MEMORYCLERK_SQLQUERYEXEC and MEMORYCLERK_SQLQERESERVATIONS </a:t>
          </a:r>
          <a:endParaRPr lang="en-US" dirty="0"/>
        </a:p>
      </dgm:t>
    </dgm:pt>
    <dgm:pt modelId="{86BB5071-5E35-4F73-834E-E066B3EEA306}" type="parTrans" cxnId="{E4181030-80B7-4568-B84A-77B76AE3CA1F}">
      <dgm:prSet/>
      <dgm:spPr/>
      <dgm:t>
        <a:bodyPr/>
        <a:lstStyle/>
        <a:p>
          <a:endParaRPr lang="en-US"/>
        </a:p>
      </dgm:t>
    </dgm:pt>
    <dgm:pt modelId="{98C4585A-706F-4E38-94B3-E1359008C292}" type="sibTrans" cxnId="{E4181030-80B7-4568-B84A-77B76AE3CA1F}">
      <dgm:prSet/>
      <dgm:spPr/>
      <dgm:t>
        <a:bodyPr/>
        <a:lstStyle/>
        <a:p>
          <a:endParaRPr lang="en-US"/>
        </a:p>
      </dgm:t>
    </dgm:pt>
    <dgm:pt modelId="{E4409018-FE32-42DE-AFAF-0325737B6CB5}">
      <dgm:prSet/>
      <dgm:spPr/>
      <dgm:t>
        <a:bodyPr/>
        <a:lstStyle/>
        <a:p>
          <a:pPr rtl="0"/>
          <a:r>
            <a:rPr lang="en-US" dirty="0" smtClean="0"/>
            <a:t>dm_exec_query_memory_grants</a:t>
          </a:r>
          <a:endParaRPr lang="en-US" dirty="0"/>
        </a:p>
      </dgm:t>
    </dgm:pt>
    <dgm:pt modelId="{A87C2925-D7C5-4742-9DEA-D7D3CED5A68A}" type="parTrans" cxnId="{CD95BEDC-A132-4EC1-ADE9-F11B28D2F7AE}">
      <dgm:prSet/>
      <dgm:spPr/>
      <dgm:t>
        <a:bodyPr/>
        <a:lstStyle/>
        <a:p>
          <a:endParaRPr lang="en-US"/>
        </a:p>
      </dgm:t>
    </dgm:pt>
    <dgm:pt modelId="{B8486F03-80D1-4942-831E-15EAA7D23C80}" type="sibTrans" cxnId="{CD95BEDC-A132-4EC1-ADE9-F11B28D2F7AE}">
      <dgm:prSet/>
      <dgm:spPr/>
      <dgm:t>
        <a:bodyPr/>
        <a:lstStyle/>
        <a:p>
          <a:endParaRPr lang="en-US"/>
        </a:p>
      </dgm:t>
    </dgm:pt>
    <dgm:pt modelId="{5DE13E00-4DF7-4B21-AB72-1B1E9C4808B4}">
      <dgm:prSet/>
      <dgm:spPr/>
      <dgm:t>
        <a:bodyPr/>
        <a:lstStyle/>
        <a:p>
          <a:pPr rtl="0"/>
          <a:r>
            <a:rPr lang="en-US" dirty="0" smtClean="0"/>
            <a:t>RESOURCE_SEMAPHORE_SMALL_QUERY waits</a:t>
          </a:r>
          <a:endParaRPr lang="en-US" dirty="0"/>
        </a:p>
      </dgm:t>
    </dgm:pt>
    <dgm:pt modelId="{691E348A-F19C-4EC2-AD5E-A2747C76B3EA}" type="parTrans" cxnId="{26602E3D-FB7B-43B2-8C83-EA4565DF5BD5}">
      <dgm:prSet/>
      <dgm:spPr/>
      <dgm:t>
        <a:bodyPr/>
        <a:lstStyle/>
        <a:p>
          <a:endParaRPr lang="en-US"/>
        </a:p>
      </dgm:t>
    </dgm:pt>
    <dgm:pt modelId="{2B1A2101-F620-4096-B7E7-4C85D8B6552C}" type="sibTrans" cxnId="{26602E3D-FB7B-43B2-8C83-EA4565DF5BD5}">
      <dgm:prSet/>
      <dgm:spPr/>
      <dgm:t>
        <a:bodyPr/>
        <a:lstStyle/>
        <a:p>
          <a:endParaRPr lang="en-US"/>
        </a:p>
      </dgm:t>
    </dgm:pt>
    <dgm:pt modelId="{9A5AF290-2EA6-4E23-9CF7-D92D9ACB6A92}">
      <dgm:prSet/>
      <dgm:spPr/>
      <dgm:t>
        <a:bodyPr/>
        <a:lstStyle/>
        <a:p>
          <a:pPr rtl="0"/>
          <a:r>
            <a:rPr lang="en-US" dirty="0" smtClean="0"/>
            <a:t>Throttled on a system of levels (gateways) with thresholds</a:t>
          </a:r>
          <a:endParaRPr lang="en-US" dirty="0"/>
        </a:p>
      </dgm:t>
    </dgm:pt>
    <dgm:pt modelId="{47D19924-0423-49C9-9372-9BB086EAE203}" type="parTrans" cxnId="{8E282E1B-8D76-4890-AAC7-A8A47FE02AE8}">
      <dgm:prSet/>
      <dgm:spPr/>
      <dgm:t>
        <a:bodyPr/>
        <a:lstStyle/>
        <a:p>
          <a:endParaRPr lang="en-US"/>
        </a:p>
      </dgm:t>
    </dgm:pt>
    <dgm:pt modelId="{70025FA9-8AC5-47B3-A981-867505CD0581}" type="sibTrans" cxnId="{8E282E1B-8D76-4890-AAC7-A8A47FE02AE8}">
      <dgm:prSet/>
      <dgm:spPr/>
      <dgm:t>
        <a:bodyPr/>
        <a:lstStyle/>
        <a:p>
          <a:endParaRPr lang="en-US"/>
        </a:p>
      </dgm:t>
    </dgm:pt>
    <dgm:pt modelId="{92D07079-26AD-4348-8D66-82EA948BA802}">
      <dgm:prSet/>
      <dgm:spPr/>
      <dgm:t>
        <a:bodyPr/>
        <a:lstStyle/>
        <a:p>
          <a:pPr rtl="0"/>
          <a:r>
            <a:rPr lang="en-US" dirty="0" smtClean="0"/>
            <a:t>Why are you compiling so much?</a:t>
          </a:r>
          <a:endParaRPr lang="en-US" dirty="0"/>
        </a:p>
      </dgm:t>
    </dgm:pt>
    <dgm:pt modelId="{FA9BE30B-560F-4903-81CD-C667A9203CAA}" type="parTrans" cxnId="{32521E43-6A5A-49C2-8555-418BF1E91C0D}">
      <dgm:prSet/>
      <dgm:spPr/>
      <dgm:t>
        <a:bodyPr/>
        <a:lstStyle/>
        <a:p>
          <a:endParaRPr lang="en-US"/>
        </a:p>
      </dgm:t>
    </dgm:pt>
    <dgm:pt modelId="{C36E8B67-06C5-423C-9330-DD97EE11D065}" type="sibTrans" cxnId="{32521E43-6A5A-49C2-8555-418BF1E91C0D}">
      <dgm:prSet/>
      <dgm:spPr/>
      <dgm:t>
        <a:bodyPr/>
        <a:lstStyle/>
        <a:p>
          <a:endParaRPr lang="en-US"/>
        </a:p>
      </dgm:t>
    </dgm:pt>
    <dgm:pt modelId="{761FD63C-3EA7-43F6-8232-618882D2764B}">
      <dgm:prSet/>
      <dgm:spPr/>
      <dgm:t>
        <a:bodyPr/>
        <a:lstStyle/>
        <a:p>
          <a:pPr rtl="0"/>
          <a:r>
            <a:rPr lang="en-US" dirty="0" smtClean="0"/>
            <a:t>Limited memory, too many, or overestimated </a:t>
          </a:r>
          <a:r>
            <a:rPr lang="en-US" b="1" dirty="0" smtClean="0"/>
            <a:t>memory grants</a:t>
          </a:r>
          <a:endParaRPr lang="en-US" b="1" dirty="0"/>
        </a:p>
      </dgm:t>
    </dgm:pt>
    <dgm:pt modelId="{729DBBFB-C166-403A-B55E-82604151A835}" type="parTrans" cxnId="{21231CAF-9742-4CFF-B94A-59D316EBA351}">
      <dgm:prSet/>
      <dgm:spPr/>
      <dgm:t>
        <a:bodyPr/>
        <a:lstStyle/>
        <a:p>
          <a:endParaRPr lang="en-US"/>
        </a:p>
      </dgm:t>
    </dgm:pt>
    <dgm:pt modelId="{957B5F09-6518-4E4C-B89F-470C10E55D55}" type="sibTrans" cxnId="{21231CAF-9742-4CFF-B94A-59D316EBA351}">
      <dgm:prSet/>
      <dgm:spPr/>
      <dgm:t>
        <a:bodyPr/>
        <a:lstStyle/>
        <a:p>
          <a:endParaRPr lang="en-US"/>
        </a:p>
      </dgm:t>
    </dgm:pt>
    <dgm:pt modelId="{4CEC75EF-F6AF-4B7D-92C6-CE21BFDDF459}">
      <dgm:prSet/>
      <dgm:spPr/>
      <dgm:t>
        <a:bodyPr/>
        <a:lstStyle/>
        <a:p>
          <a:pPr rtl="0"/>
          <a:r>
            <a:rPr lang="en-US" dirty="0" smtClean="0"/>
            <a:t>Factor of limited memory or “memory hungry” compiles</a:t>
          </a:r>
          <a:endParaRPr lang="en-US" dirty="0"/>
        </a:p>
      </dgm:t>
    </dgm:pt>
    <dgm:pt modelId="{B1D12ABD-BFF8-4E10-AB8D-9D19C723DC4F}" type="parTrans" cxnId="{C5142B04-05EA-4BE7-B72C-C37927A1F218}">
      <dgm:prSet/>
      <dgm:spPr/>
      <dgm:t>
        <a:bodyPr/>
        <a:lstStyle/>
        <a:p>
          <a:endParaRPr lang="en-US"/>
        </a:p>
      </dgm:t>
    </dgm:pt>
    <dgm:pt modelId="{1AAB25C9-81E9-47B0-AE52-3341F9B1EEB1}" type="sibTrans" cxnId="{C5142B04-05EA-4BE7-B72C-C37927A1F218}">
      <dgm:prSet/>
      <dgm:spPr/>
      <dgm:t>
        <a:bodyPr/>
        <a:lstStyle/>
        <a:p>
          <a:endParaRPr lang="en-US"/>
        </a:p>
      </dgm:t>
    </dgm:pt>
    <dgm:pt modelId="{230B0789-1DF9-4237-A189-57B97205C688}">
      <dgm:prSet/>
      <dgm:spPr/>
      <dgm:t>
        <a:bodyPr/>
        <a:lstStyle/>
        <a:p>
          <a:pPr rtl="0"/>
          <a:r>
            <a:rPr lang="en-US" dirty="0" smtClean="0"/>
            <a:t>High Query Memory lowers thresholds</a:t>
          </a:r>
          <a:endParaRPr lang="en-US" dirty="0"/>
        </a:p>
      </dgm:t>
    </dgm:pt>
    <dgm:pt modelId="{2216AD2E-73CE-4DF4-BEB0-715951445240}" type="parTrans" cxnId="{42D3119E-6C22-43BF-AE06-30805926F56C}">
      <dgm:prSet/>
      <dgm:spPr/>
      <dgm:t>
        <a:bodyPr/>
        <a:lstStyle/>
        <a:p>
          <a:endParaRPr lang="en-US"/>
        </a:p>
      </dgm:t>
    </dgm:pt>
    <dgm:pt modelId="{71EBD8C6-B3A8-419E-9907-BEB6C427EBAA}" type="sibTrans" cxnId="{42D3119E-6C22-43BF-AE06-30805926F56C}">
      <dgm:prSet/>
      <dgm:spPr/>
      <dgm:t>
        <a:bodyPr/>
        <a:lstStyle/>
        <a:p>
          <a:endParaRPr lang="en-US"/>
        </a:p>
      </dgm:t>
    </dgm:pt>
    <dgm:pt modelId="{DDF80DAD-492F-4F10-AABB-12423C2EEF42}" type="pres">
      <dgm:prSet presAssocID="{CE7E48EF-C0A1-4DD8-AA5F-1F10C7E11C74}" presName="Name0" presStyleCnt="0">
        <dgm:presLayoutVars>
          <dgm:dir/>
          <dgm:animLvl val="lvl"/>
          <dgm:resizeHandles val="exact"/>
        </dgm:presLayoutVars>
      </dgm:prSet>
      <dgm:spPr/>
      <dgm:t>
        <a:bodyPr/>
        <a:lstStyle/>
        <a:p>
          <a:endParaRPr lang="en-US"/>
        </a:p>
      </dgm:t>
    </dgm:pt>
    <dgm:pt modelId="{EC5B4EDD-D76D-4297-B07E-96D1EA8691EF}" type="pres">
      <dgm:prSet presAssocID="{D963F5EC-2C70-480E-8980-1587BB0D1757}" presName="linNode" presStyleCnt="0"/>
      <dgm:spPr/>
      <dgm:t>
        <a:bodyPr/>
        <a:lstStyle/>
        <a:p>
          <a:endParaRPr lang="en-US"/>
        </a:p>
      </dgm:t>
    </dgm:pt>
    <dgm:pt modelId="{52B41074-E402-4B5C-8D31-6E160F11F2DB}" type="pres">
      <dgm:prSet presAssocID="{D963F5EC-2C70-480E-8980-1587BB0D1757}" presName="parentText" presStyleLbl="node1" presStyleIdx="0" presStyleCnt="2">
        <dgm:presLayoutVars>
          <dgm:chMax val="1"/>
          <dgm:bulletEnabled val="1"/>
        </dgm:presLayoutVars>
      </dgm:prSet>
      <dgm:spPr/>
      <dgm:t>
        <a:bodyPr/>
        <a:lstStyle/>
        <a:p>
          <a:endParaRPr lang="en-US"/>
        </a:p>
      </dgm:t>
    </dgm:pt>
    <dgm:pt modelId="{B8A99FD3-CD24-4F2C-BDDC-CDD0E237B36E}" type="pres">
      <dgm:prSet presAssocID="{D963F5EC-2C70-480E-8980-1587BB0D1757}" presName="descendantText" presStyleLbl="alignAccFollowNode1" presStyleIdx="0" presStyleCnt="2">
        <dgm:presLayoutVars>
          <dgm:bulletEnabled val="1"/>
        </dgm:presLayoutVars>
      </dgm:prSet>
      <dgm:spPr/>
      <dgm:t>
        <a:bodyPr/>
        <a:lstStyle/>
        <a:p>
          <a:endParaRPr lang="en-US"/>
        </a:p>
      </dgm:t>
    </dgm:pt>
    <dgm:pt modelId="{4F2BB31A-7413-4591-B8C0-56BF7EC26D44}" type="pres">
      <dgm:prSet presAssocID="{C48D2215-2390-40CF-B77F-8CA771216570}" presName="sp" presStyleCnt="0"/>
      <dgm:spPr/>
      <dgm:t>
        <a:bodyPr/>
        <a:lstStyle/>
        <a:p>
          <a:endParaRPr lang="en-US"/>
        </a:p>
      </dgm:t>
    </dgm:pt>
    <dgm:pt modelId="{E782E0C3-D3D8-43A1-9970-C8D702F81D6A}" type="pres">
      <dgm:prSet presAssocID="{5CAC73CB-6463-4B9A-BA38-56A12F46C048}" presName="linNode" presStyleCnt="0"/>
      <dgm:spPr/>
      <dgm:t>
        <a:bodyPr/>
        <a:lstStyle/>
        <a:p>
          <a:endParaRPr lang="en-US"/>
        </a:p>
      </dgm:t>
    </dgm:pt>
    <dgm:pt modelId="{56441806-4DC1-4A73-9ABD-088B761ED132}" type="pres">
      <dgm:prSet presAssocID="{5CAC73CB-6463-4B9A-BA38-56A12F46C048}" presName="parentText" presStyleLbl="node1" presStyleIdx="1" presStyleCnt="2">
        <dgm:presLayoutVars>
          <dgm:chMax val="1"/>
          <dgm:bulletEnabled val="1"/>
        </dgm:presLayoutVars>
      </dgm:prSet>
      <dgm:spPr/>
      <dgm:t>
        <a:bodyPr/>
        <a:lstStyle/>
        <a:p>
          <a:endParaRPr lang="en-US"/>
        </a:p>
      </dgm:t>
    </dgm:pt>
    <dgm:pt modelId="{536BCF13-845F-4D1E-9594-46BEB56F9A07}" type="pres">
      <dgm:prSet presAssocID="{5CAC73CB-6463-4B9A-BA38-56A12F46C048}" presName="descendantText" presStyleLbl="alignAccFollowNode1" presStyleIdx="1" presStyleCnt="2">
        <dgm:presLayoutVars>
          <dgm:bulletEnabled val="1"/>
        </dgm:presLayoutVars>
      </dgm:prSet>
      <dgm:spPr/>
      <dgm:t>
        <a:bodyPr/>
        <a:lstStyle/>
        <a:p>
          <a:endParaRPr lang="en-US"/>
        </a:p>
      </dgm:t>
    </dgm:pt>
  </dgm:ptLst>
  <dgm:cxnLst>
    <dgm:cxn modelId="{14FDD8DA-6D24-453B-8D9E-BD1A27916398}" srcId="{CE7E48EF-C0A1-4DD8-AA5F-1F10C7E11C74}" destId="{5CAC73CB-6463-4B9A-BA38-56A12F46C048}" srcOrd="1" destOrd="0" parTransId="{A7A5583C-EFA3-47A0-B836-19F89FD0BDB1}" sibTransId="{5A3A464F-9FA7-4C7C-8B7F-47AB528DDECF}"/>
    <dgm:cxn modelId="{FFD60A3E-2AFB-4518-B9F5-E6B87546398E}" type="presOf" srcId="{761FD63C-3EA7-43F6-8232-618882D2764B}" destId="{B8A99FD3-CD24-4F2C-BDDC-CDD0E237B36E}" srcOrd="0" destOrd="0" presId="urn:microsoft.com/office/officeart/2005/8/layout/vList5"/>
    <dgm:cxn modelId="{21231CAF-9742-4CFF-B94A-59D316EBA351}" srcId="{D963F5EC-2C70-480E-8980-1587BB0D1757}" destId="{761FD63C-3EA7-43F6-8232-618882D2764B}" srcOrd="0" destOrd="0" parTransId="{729DBBFB-C166-403A-B55E-82604151A835}" sibTransId="{957B5F09-6518-4E4C-B89F-470C10E55D55}"/>
    <dgm:cxn modelId="{CF525DCE-FFAF-4BC1-88AD-D904CB456398}" type="presOf" srcId="{4CEC75EF-F6AF-4B7D-92C6-CE21BFDDF459}" destId="{536BCF13-845F-4D1E-9594-46BEB56F9A07}" srcOrd="0" destOrd="1" presId="urn:microsoft.com/office/officeart/2005/8/layout/vList5"/>
    <dgm:cxn modelId="{E8E9AECE-1ECD-4136-A429-6A4ADD3DF389}" srcId="{D963F5EC-2C70-480E-8980-1587BB0D1757}" destId="{D582B9E3-4614-434C-B222-2AB2EE701DE3}" srcOrd="2" destOrd="0" parTransId="{A313FC6D-94CE-49BA-B3E3-5AB55A4CFE6D}" sibTransId="{FB9590B1-478A-44B0-A605-1B6F203C6D40}"/>
    <dgm:cxn modelId="{26602E3D-FB7B-43B2-8C83-EA4565DF5BD5}" srcId="{D963F5EC-2C70-480E-8980-1587BB0D1757}" destId="{5DE13E00-4DF7-4B21-AB72-1B1E9C4808B4}" srcOrd="4" destOrd="0" parTransId="{691E348A-F19C-4EC2-AD5E-A2747C76B3EA}" sibTransId="{2B1A2101-F620-4096-B7E7-4C85D8B6552C}"/>
    <dgm:cxn modelId="{67FEAC3D-C06B-4F50-AB1E-EDD99C4801C4}" type="presOf" srcId="{0E887DFD-D167-4EDE-9B01-C17CAB2962D0}" destId="{B8A99FD3-CD24-4F2C-BDDC-CDD0E237B36E}" srcOrd="0" destOrd="1" presId="urn:microsoft.com/office/officeart/2005/8/layout/vList5"/>
    <dgm:cxn modelId="{1A3FBE3D-3E07-4DA1-B57B-8BBD162F7146}" type="presOf" srcId="{92D07079-26AD-4348-8D66-82EA948BA802}" destId="{536BCF13-845F-4D1E-9594-46BEB56F9A07}" srcOrd="0" destOrd="0" presId="urn:microsoft.com/office/officeart/2005/8/layout/vList5"/>
    <dgm:cxn modelId="{B5C40160-FEE8-4090-8D71-0AF2631D160E}" type="presOf" srcId="{D963F5EC-2C70-480E-8980-1587BB0D1757}" destId="{52B41074-E402-4B5C-8D31-6E160F11F2DB}" srcOrd="0" destOrd="0" presId="urn:microsoft.com/office/officeart/2005/8/layout/vList5"/>
    <dgm:cxn modelId="{B885EBDB-5DF5-4988-873F-43DFAB7EDF61}" type="presOf" srcId="{CE7E48EF-C0A1-4DD8-AA5F-1F10C7E11C74}" destId="{DDF80DAD-492F-4F10-AABB-12423C2EEF42}" srcOrd="0" destOrd="0" presId="urn:microsoft.com/office/officeart/2005/8/layout/vList5"/>
    <dgm:cxn modelId="{960DC6C0-78D7-4571-B30F-C797FFA81ADE}" type="presOf" srcId="{D582B9E3-4614-434C-B222-2AB2EE701DE3}" destId="{B8A99FD3-CD24-4F2C-BDDC-CDD0E237B36E}" srcOrd="0" destOrd="2" presId="urn:microsoft.com/office/officeart/2005/8/layout/vList5"/>
    <dgm:cxn modelId="{C5142B04-05EA-4BE7-B72C-C37927A1F218}" srcId="{5CAC73CB-6463-4B9A-BA38-56A12F46C048}" destId="{4CEC75EF-F6AF-4B7D-92C6-CE21BFDDF459}" srcOrd="1" destOrd="0" parTransId="{B1D12ABD-BFF8-4E10-AB8D-9D19C723DC4F}" sibTransId="{1AAB25C9-81E9-47B0-AE52-3341F9B1EEB1}"/>
    <dgm:cxn modelId="{8E282E1B-8D76-4890-AAC7-A8A47FE02AE8}" srcId="{5CAC73CB-6463-4B9A-BA38-56A12F46C048}" destId="{9A5AF290-2EA6-4E23-9CF7-D92D9ACB6A92}" srcOrd="2" destOrd="0" parTransId="{47D19924-0423-49C9-9372-9BB086EAE203}" sibTransId="{70025FA9-8AC5-47B3-A981-867505CD0581}"/>
    <dgm:cxn modelId="{099D0CF5-AFDE-4860-9D8F-762039D60F9B}" type="presOf" srcId="{230B0789-1DF9-4237-A189-57B97205C688}" destId="{536BCF13-845F-4D1E-9594-46BEB56F9A07}" srcOrd="0" destOrd="3" presId="urn:microsoft.com/office/officeart/2005/8/layout/vList5"/>
    <dgm:cxn modelId="{32521E43-6A5A-49C2-8555-418BF1E91C0D}" srcId="{5CAC73CB-6463-4B9A-BA38-56A12F46C048}" destId="{92D07079-26AD-4348-8D66-82EA948BA802}" srcOrd="0" destOrd="0" parTransId="{FA9BE30B-560F-4903-81CD-C667A9203CAA}" sibTransId="{C36E8B67-06C5-423C-9330-DD97EE11D065}"/>
    <dgm:cxn modelId="{42D3119E-6C22-43BF-AE06-30805926F56C}" srcId="{5CAC73CB-6463-4B9A-BA38-56A12F46C048}" destId="{230B0789-1DF9-4237-A189-57B97205C688}" srcOrd="3" destOrd="0" parTransId="{2216AD2E-73CE-4DF4-BEB0-715951445240}" sibTransId="{71EBD8C6-B3A8-419E-9907-BEB6C427EBAA}"/>
    <dgm:cxn modelId="{E4181030-80B7-4568-B84A-77B76AE3CA1F}" srcId="{D963F5EC-2C70-480E-8980-1587BB0D1757}" destId="{0E887DFD-D167-4EDE-9B01-C17CAB2962D0}" srcOrd="1" destOrd="0" parTransId="{86BB5071-5E35-4F73-834E-E066B3EEA306}" sibTransId="{98C4585A-706F-4E38-94B3-E1359008C292}"/>
    <dgm:cxn modelId="{E09F6673-69E8-4EB3-8919-CABC9B6B9F74}" srcId="{CE7E48EF-C0A1-4DD8-AA5F-1F10C7E11C74}" destId="{D963F5EC-2C70-480E-8980-1587BB0D1757}" srcOrd="0" destOrd="0" parTransId="{7E6FB958-EEB2-4954-ABFB-91B9DC8A76C5}" sibTransId="{C48D2215-2390-40CF-B77F-8CA771216570}"/>
    <dgm:cxn modelId="{BD89AA9C-80DD-4D37-9B6D-32DE61C1B42E}" type="presOf" srcId="{5CAC73CB-6463-4B9A-BA38-56A12F46C048}" destId="{56441806-4DC1-4A73-9ABD-088B761ED132}" srcOrd="0" destOrd="0" presId="urn:microsoft.com/office/officeart/2005/8/layout/vList5"/>
    <dgm:cxn modelId="{35A4CBF6-53AF-450B-BBBF-4C87BB5772BC}" type="presOf" srcId="{5DE13E00-4DF7-4B21-AB72-1B1E9C4808B4}" destId="{B8A99FD3-CD24-4F2C-BDDC-CDD0E237B36E}" srcOrd="0" destOrd="4" presId="urn:microsoft.com/office/officeart/2005/8/layout/vList5"/>
    <dgm:cxn modelId="{CD95BEDC-A132-4EC1-ADE9-F11B28D2F7AE}" srcId="{D963F5EC-2C70-480E-8980-1587BB0D1757}" destId="{E4409018-FE32-42DE-AFAF-0325737B6CB5}" srcOrd="3" destOrd="0" parTransId="{A87C2925-D7C5-4742-9DEA-D7D3CED5A68A}" sibTransId="{B8486F03-80D1-4942-831E-15EAA7D23C80}"/>
    <dgm:cxn modelId="{CFAC4073-9985-490B-A36F-215B1E11F73B}" type="presOf" srcId="{9A5AF290-2EA6-4E23-9CF7-D92D9ACB6A92}" destId="{536BCF13-845F-4D1E-9594-46BEB56F9A07}" srcOrd="0" destOrd="2" presId="urn:microsoft.com/office/officeart/2005/8/layout/vList5"/>
    <dgm:cxn modelId="{62B051FA-681C-4B0A-A4CA-F926EC37AE0F}" type="presOf" srcId="{E4409018-FE32-42DE-AFAF-0325737B6CB5}" destId="{B8A99FD3-CD24-4F2C-BDDC-CDD0E237B36E}" srcOrd="0" destOrd="3" presId="urn:microsoft.com/office/officeart/2005/8/layout/vList5"/>
    <dgm:cxn modelId="{570FE0D2-CE3F-4358-BC8B-7234228E1039}" type="presParOf" srcId="{DDF80DAD-492F-4F10-AABB-12423C2EEF42}" destId="{EC5B4EDD-D76D-4297-B07E-96D1EA8691EF}" srcOrd="0" destOrd="0" presId="urn:microsoft.com/office/officeart/2005/8/layout/vList5"/>
    <dgm:cxn modelId="{7ABD7E4B-01DA-4378-A964-6AD7C5678A32}" type="presParOf" srcId="{EC5B4EDD-D76D-4297-B07E-96D1EA8691EF}" destId="{52B41074-E402-4B5C-8D31-6E160F11F2DB}" srcOrd="0" destOrd="0" presId="urn:microsoft.com/office/officeart/2005/8/layout/vList5"/>
    <dgm:cxn modelId="{ADB68D2C-0519-487A-9006-FACF69219597}" type="presParOf" srcId="{EC5B4EDD-D76D-4297-B07E-96D1EA8691EF}" destId="{B8A99FD3-CD24-4F2C-BDDC-CDD0E237B36E}" srcOrd="1" destOrd="0" presId="urn:microsoft.com/office/officeart/2005/8/layout/vList5"/>
    <dgm:cxn modelId="{E77E4DB7-2F1E-483A-B023-7C0B696EA6C9}" type="presParOf" srcId="{DDF80DAD-492F-4F10-AABB-12423C2EEF42}" destId="{4F2BB31A-7413-4591-B8C0-56BF7EC26D44}" srcOrd="1" destOrd="0" presId="urn:microsoft.com/office/officeart/2005/8/layout/vList5"/>
    <dgm:cxn modelId="{6B3897C3-31EF-4C84-A2AA-C9C4C318EA8C}" type="presParOf" srcId="{DDF80DAD-492F-4F10-AABB-12423C2EEF42}" destId="{E782E0C3-D3D8-43A1-9970-C8D702F81D6A}" srcOrd="2" destOrd="0" presId="urn:microsoft.com/office/officeart/2005/8/layout/vList5"/>
    <dgm:cxn modelId="{AD2D29A0-04EB-4552-93C3-D16E27622CAB}" type="presParOf" srcId="{E782E0C3-D3D8-43A1-9970-C8D702F81D6A}" destId="{56441806-4DC1-4A73-9ABD-088B761ED132}" srcOrd="0" destOrd="0" presId="urn:microsoft.com/office/officeart/2005/8/layout/vList5"/>
    <dgm:cxn modelId="{41AF8173-45BF-4609-8509-6C4AEC06551D}" type="presParOf" srcId="{E782E0C3-D3D8-43A1-9970-C8D702F81D6A}" destId="{536BCF13-845F-4D1E-9594-46BEB56F9A0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8401833-382D-47E0-ABAD-58188916EFD6}"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US"/>
        </a:p>
      </dgm:t>
    </dgm:pt>
    <dgm:pt modelId="{C7C85CF2-6B85-406F-B9B3-D400D3F4A300}">
      <dgm:prSet/>
      <dgm:spPr/>
      <dgm:t>
        <a:bodyPr/>
        <a:lstStyle/>
        <a:p>
          <a:pPr rtl="0"/>
          <a:r>
            <a:rPr lang="en-US" dirty="0" smtClean="0"/>
            <a:t>Workers go pre-emptive when calling “external” APIs that may take “some time”</a:t>
          </a:r>
          <a:endParaRPr lang="en-US" dirty="0"/>
        </a:p>
      </dgm:t>
    </dgm:pt>
    <dgm:pt modelId="{7542BD20-A837-499C-A811-F14C635D3D93}" type="parTrans" cxnId="{46404805-59C6-45E2-8A97-03F4C87165DB}">
      <dgm:prSet/>
      <dgm:spPr/>
      <dgm:t>
        <a:bodyPr/>
        <a:lstStyle/>
        <a:p>
          <a:endParaRPr lang="en-US"/>
        </a:p>
      </dgm:t>
    </dgm:pt>
    <dgm:pt modelId="{E2CB3133-91DF-4522-9A79-A1840AF97DF7}" type="sibTrans" cxnId="{46404805-59C6-45E2-8A97-03F4C87165DB}">
      <dgm:prSet/>
      <dgm:spPr/>
      <dgm:t>
        <a:bodyPr/>
        <a:lstStyle/>
        <a:p>
          <a:endParaRPr lang="en-US"/>
        </a:p>
      </dgm:t>
    </dgm:pt>
    <dgm:pt modelId="{ABD9F25A-8D96-4F27-8538-7818B63F153F}">
      <dgm:prSet/>
      <dgm:spPr/>
      <dgm:t>
        <a:bodyPr/>
        <a:lstStyle/>
        <a:p>
          <a:pPr rtl="0"/>
          <a:r>
            <a:rPr lang="en-US" dirty="0" smtClean="0"/>
            <a:t>Windows API</a:t>
          </a:r>
          <a:endParaRPr lang="en-US" dirty="0"/>
        </a:p>
      </dgm:t>
    </dgm:pt>
    <dgm:pt modelId="{7228AF1C-46C6-47E0-93A6-DA8A7837448E}" type="parTrans" cxnId="{BFB439C2-F6E0-4B08-9421-F7EDF513FF53}">
      <dgm:prSet/>
      <dgm:spPr/>
      <dgm:t>
        <a:bodyPr/>
        <a:lstStyle/>
        <a:p>
          <a:endParaRPr lang="en-US"/>
        </a:p>
      </dgm:t>
    </dgm:pt>
    <dgm:pt modelId="{CA639046-0B3E-4E8A-970A-7DD1B6CEF8D3}" type="sibTrans" cxnId="{BFB439C2-F6E0-4B08-9421-F7EDF513FF53}">
      <dgm:prSet/>
      <dgm:spPr/>
      <dgm:t>
        <a:bodyPr/>
        <a:lstStyle/>
        <a:p>
          <a:endParaRPr lang="en-US"/>
        </a:p>
      </dgm:t>
    </dgm:pt>
    <dgm:pt modelId="{C2878693-036C-44E7-AAAB-231D65733975}">
      <dgm:prSet/>
      <dgm:spPr/>
      <dgm:t>
        <a:bodyPr/>
        <a:lstStyle/>
        <a:p>
          <a:pPr rtl="0"/>
          <a:r>
            <a:rPr lang="en-US" dirty="0" smtClean="0"/>
            <a:t>Xproc</a:t>
          </a:r>
          <a:endParaRPr lang="en-US" dirty="0"/>
        </a:p>
      </dgm:t>
    </dgm:pt>
    <dgm:pt modelId="{77135EA7-E9E5-4A8A-A862-5946C477951F}" type="parTrans" cxnId="{7EC068F6-C9AF-4998-BD01-87EFA7443C98}">
      <dgm:prSet/>
      <dgm:spPr/>
      <dgm:t>
        <a:bodyPr/>
        <a:lstStyle/>
        <a:p>
          <a:endParaRPr lang="en-US"/>
        </a:p>
      </dgm:t>
    </dgm:pt>
    <dgm:pt modelId="{578CC22A-E3E9-4C25-AB84-BF1310DD89C3}" type="sibTrans" cxnId="{7EC068F6-C9AF-4998-BD01-87EFA7443C98}">
      <dgm:prSet/>
      <dgm:spPr/>
      <dgm:t>
        <a:bodyPr/>
        <a:lstStyle/>
        <a:p>
          <a:endParaRPr lang="en-US"/>
        </a:p>
      </dgm:t>
    </dgm:pt>
    <dgm:pt modelId="{9FA5E424-8002-4114-BE45-74941691C5CC}">
      <dgm:prSet/>
      <dgm:spPr/>
      <dgm:t>
        <a:bodyPr/>
        <a:lstStyle/>
        <a:p>
          <a:pPr rtl="0"/>
          <a:r>
            <a:rPr lang="en-US" dirty="0" smtClean="0"/>
            <a:t>What does this look like pre-SQL 2008?</a:t>
          </a:r>
          <a:endParaRPr lang="en-US" dirty="0"/>
        </a:p>
      </dgm:t>
    </dgm:pt>
    <dgm:pt modelId="{03239315-B729-4038-AA1A-E199B849BA76}" type="parTrans" cxnId="{F389AFDA-FCBE-4016-9F3E-FF6093AFA9B0}">
      <dgm:prSet/>
      <dgm:spPr/>
      <dgm:t>
        <a:bodyPr/>
        <a:lstStyle/>
        <a:p>
          <a:endParaRPr lang="en-US"/>
        </a:p>
      </dgm:t>
    </dgm:pt>
    <dgm:pt modelId="{E08A83F1-9F84-4861-A8F4-0C3CAB9D950E}" type="sibTrans" cxnId="{F389AFDA-FCBE-4016-9F3E-FF6093AFA9B0}">
      <dgm:prSet/>
      <dgm:spPr/>
      <dgm:t>
        <a:bodyPr/>
        <a:lstStyle/>
        <a:p>
          <a:endParaRPr lang="en-US"/>
        </a:p>
      </dgm:t>
    </dgm:pt>
    <dgm:pt modelId="{F03E28F4-2607-49AC-B1B8-77230494CCF0}">
      <dgm:prSet/>
      <dgm:spPr/>
      <dgm:t>
        <a:bodyPr/>
        <a:lstStyle/>
        <a:p>
          <a:pPr rtl="0"/>
          <a:r>
            <a:rPr lang="en-US" dirty="0" smtClean="0"/>
            <a:t>Status = RUNNING</a:t>
          </a:r>
          <a:endParaRPr lang="en-US" dirty="0"/>
        </a:p>
      </dgm:t>
    </dgm:pt>
    <dgm:pt modelId="{5F5F1629-3625-4569-AF17-9AB463C4BE74}" type="parTrans" cxnId="{C3B9ED49-E212-4F6E-9BA6-EEB37D445D5E}">
      <dgm:prSet/>
      <dgm:spPr/>
      <dgm:t>
        <a:bodyPr/>
        <a:lstStyle/>
        <a:p>
          <a:endParaRPr lang="en-US"/>
        </a:p>
      </dgm:t>
    </dgm:pt>
    <dgm:pt modelId="{6EECE445-A285-4BC6-BC48-5BA22367C083}" type="sibTrans" cxnId="{C3B9ED49-E212-4F6E-9BA6-EEB37D445D5E}">
      <dgm:prSet/>
      <dgm:spPr/>
      <dgm:t>
        <a:bodyPr/>
        <a:lstStyle/>
        <a:p>
          <a:endParaRPr lang="en-US"/>
        </a:p>
      </dgm:t>
    </dgm:pt>
    <dgm:pt modelId="{9A311E00-01A0-4545-AB4D-9794F5238594}">
      <dgm:prSet/>
      <dgm:spPr/>
      <dgm:t>
        <a:bodyPr/>
        <a:lstStyle/>
        <a:p>
          <a:pPr rtl="0"/>
          <a:r>
            <a:rPr lang="en-US" dirty="0" smtClean="0"/>
            <a:t>Wait_type  = NULL</a:t>
          </a:r>
          <a:endParaRPr lang="en-US" dirty="0"/>
        </a:p>
      </dgm:t>
    </dgm:pt>
    <dgm:pt modelId="{95689864-C6F9-48C8-ABE9-C786BC39ED6D}" type="parTrans" cxnId="{2061E041-E7E8-4C47-A36E-352E3B927D11}">
      <dgm:prSet/>
      <dgm:spPr/>
      <dgm:t>
        <a:bodyPr/>
        <a:lstStyle/>
        <a:p>
          <a:endParaRPr lang="en-US"/>
        </a:p>
      </dgm:t>
    </dgm:pt>
    <dgm:pt modelId="{8E925EED-0907-42F6-AD1A-491E3E61DF57}" type="sibTrans" cxnId="{2061E041-E7E8-4C47-A36E-352E3B927D11}">
      <dgm:prSet/>
      <dgm:spPr/>
      <dgm:t>
        <a:bodyPr/>
        <a:lstStyle/>
        <a:p>
          <a:endParaRPr lang="en-US"/>
        </a:p>
      </dgm:t>
    </dgm:pt>
    <dgm:pt modelId="{8E4AD141-8F30-4DAE-BADC-3040D3AD3EFB}">
      <dgm:prSet/>
      <dgm:spPr/>
      <dgm:t>
        <a:bodyPr/>
        <a:lstStyle/>
        <a:p>
          <a:pPr rtl="0"/>
          <a:r>
            <a:rPr lang="en-US" dirty="0" smtClean="0"/>
            <a:t>What does this look like in SQL 2008?</a:t>
          </a:r>
          <a:endParaRPr lang="en-US" dirty="0"/>
        </a:p>
      </dgm:t>
    </dgm:pt>
    <dgm:pt modelId="{325871C7-2471-4D26-A581-FC04FF1786F3}" type="parTrans" cxnId="{5D5C4F2D-7854-41C2-8262-7A85D56ADC4D}">
      <dgm:prSet/>
      <dgm:spPr/>
      <dgm:t>
        <a:bodyPr/>
        <a:lstStyle/>
        <a:p>
          <a:endParaRPr lang="en-US"/>
        </a:p>
      </dgm:t>
    </dgm:pt>
    <dgm:pt modelId="{50D114C8-C569-4D61-8497-1F614DFD3FC4}" type="sibTrans" cxnId="{5D5C4F2D-7854-41C2-8262-7A85D56ADC4D}">
      <dgm:prSet/>
      <dgm:spPr/>
      <dgm:t>
        <a:bodyPr/>
        <a:lstStyle/>
        <a:p>
          <a:endParaRPr lang="en-US"/>
        </a:p>
      </dgm:t>
    </dgm:pt>
    <dgm:pt modelId="{D4A2A224-7039-4E8F-91D0-0BBE57F179C4}">
      <dgm:prSet/>
      <dgm:spPr/>
      <dgm:t>
        <a:bodyPr/>
        <a:lstStyle/>
        <a:p>
          <a:pPr rtl="0"/>
          <a:r>
            <a:rPr lang="en-US" dirty="0" smtClean="0"/>
            <a:t>Status = RUNNING</a:t>
          </a:r>
          <a:endParaRPr lang="en-US" dirty="0"/>
        </a:p>
      </dgm:t>
    </dgm:pt>
    <dgm:pt modelId="{8A49B24C-01E9-4C7E-BAA3-3A431799F987}" type="parTrans" cxnId="{6616351A-067B-4A88-B36D-AF7357C486A6}">
      <dgm:prSet/>
      <dgm:spPr/>
      <dgm:t>
        <a:bodyPr/>
        <a:lstStyle/>
        <a:p>
          <a:endParaRPr lang="en-US"/>
        </a:p>
      </dgm:t>
    </dgm:pt>
    <dgm:pt modelId="{308854B4-36A7-49A7-BE80-85E20B25BE33}" type="sibTrans" cxnId="{6616351A-067B-4A88-B36D-AF7357C486A6}">
      <dgm:prSet/>
      <dgm:spPr/>
      <dgm:t>
        <a:bodyPr/>
        <a:lstStyle/>
        <a:p>
          <a:endParaRPr lang="en-US"/>
        </a:p>
      </dgm:t>
    </dgm:pt>
    <dgm:pt modelId="{5CD30D05-892C-48E0-8219-E92AD548AA45}">
      <dgm:prSet/>
      <dgm:spPr/>
      <dgm:t>
        <a:bodyPr/>
        <a:lstStyle/>
        <a:p>
          <a:pPr rtl="0"/>
          <a:r>
            <a:rPr lang="en-US" dirty="0" smtClean="0"/>
            <a:t>Wait_type = PREEMPTIVE_XXXX</a:t>
          </a:r>
          <a:endParaRPr lang="en-US" dirty="0"/>
        </a:p>
      </dgm:t>
    </dgm:pt>
    <dgm:pt modelId="{26B3596D-ED79-43E0-AFC6-B42B39F34A63}" type="parTrans" cxnId="{4CDF58C1-F413-42AF-B4C4-12E4DD0988F9}">
      <dgm:prSet/>
      <dgm:spPr/>
      <dgm:t>
        <a:bodyPr/>
        <a:lstStyle/>
        <a:p>
          <a:endParaRPr lang="en-US"/>
        </a:p>
      </dgm:t>
    </dgm:pt>
    <dgm:pt modelId="{29E45038-DBAA-4003-90FD-22CFD6D1BF69}" type="sibTrans" cxnId="{4CDF58C1-F413-42AF-B4C4-12E4DD0988F9}">
      <dgm:prSet/>
      <dgm:spPr/>
      <dgm:t>
        <a:bodyPr/>
        <a:lstStyle/>
        <a:p>
          <a:endParaRPr lang="en-US"/>
        </a:p>
      </dgm:t>
    </dgm:pt>
    <dgm:pt modelId="{577ECE88-8B75-4300-99F5-E59959B97F55}">
      <dgm:prSet/>
      <dgm:spPr/>
      <dgm:t>
        <a:bodyPr/>
        <a:lstStyle/>
        <a:p>
          <a:pPr rtl="0"/>
          <a:r>
            <a:rPr lang="en-US" dirty="0" smtClean="0"/>
            <a:t>Can see along with “normal” wait type</a:t>
          </a:r>
          <a:endParaRPr lang="en-US" dirty="0"/>
        </a:p>
      </dgm:t>
    </dgm:pt>
    <dgm:pt modelId="{525EB29B-59D6-4BF9-9E1E-50602EDF5440}" type="parTrans" cxnId="{E772500D-773D-44D6-B8F0-672B7F367C9B}">
      <dgm:prSet/>
      <dgm:spPr/>
      <dgm:t>
        <a:bodyPr/>
        <a:lstStyle/>
        <a:p>
          <a:endParaRPr lang="en-US"/>
        </a:p>
      </dgm:t>
    </dgm:pt>
    <dgm:pt modelId="{E086346F-CF45-4665-9071-C8CDAA0D6263}" type="sibTrans" cxnId="{E772500D-773D-44D6-B8F0-672B7F367C9B}">
      <dgm:prSet/>
      <dgm:spPr/>
      <dgm:t>
        <a:bodyPr/>
        <a:lstStyle/>
        <a:p>
          <a:endParaRPr lang="en-US"/>
        </a:p>
      </dgm:t>
    </dgm:pt>
    <dgm:pt modelId="{B86B262C-A74F-4C98-ADAD-57609F4729B0}">
      <dgm:prSet/>
      <dgm:spPr/>
      <dgm:t>
        <a:bodyPr/>
        <a:lstStyle/>
        <a:p>
          <a:pPr rtl="0"/>
          <a:r>
            <a:rPr lang="en-US" dirty="0" smtClean="0"/>
            <a:t>We can go pre-emptive while another wait type is set (Ex. ASYNC_NETWORK_IO)</a:t>
          </a:r>
          <a:endParaRPr lang="en-US" dirty="0"/>
        </a:p>
      </dgm:t>
    </dgm:pt>
    <dgm:pt modelId="{7A920F6A-19D8-4A0B-892E-3742572ED758}" type="parTrans" cxnId="{43F4826B-CA00-4146-A41D-C5E82B908E69}">
      <dgm:prSet/>
      <dgm:spPr/>
      <dgm:t>
        <a:bodyPr/>
        <a:lstStyle/>
        <a:p>
          <a:endParaRPr lang="en-US"/>
        </a:p>
      </dgm:t>
    </dgm:pt>
    <dgm:pt modelId="{597D2EEA-2F75-491B-BDF6-407BCD98DAF2}" type="sibTrans" cxnId="{43F4826B-CA00-4146-A41D-C5E82B908E69}">
      <dgm:prSet/>
      <dgm:spPr/>
      <dgm:t>
        <a:bodyPr/>
        <a:lstStyle/>
        <a:p>
          <a:endParaRPr lang="en-US"/>
        </a:p>
      </dgm:t>
    </dgm:pt>
    <dgm:pt modelId="{91F8720D-6694-4C06-B11C-0F1EF410FF1F}" type="pres">
      <dgm:prSet presAssocID="{E8401833-382D-47E0-ABAD-58188916EFD6}" presName="Name0" presStyleCnt="0">
        <dgm:presLayoutVars>
          <dgm:dir/>
          <dgm:animLvl val="lvl"/>
          <dgm:resizeHandles val="exact"/>
        </dgm:presLayoutVars>
      </dgm:prSet>
      <dgm:spPr/>
      <dgm:t>
        <a:bodyPr/>
        <a:lstStyle/>
        <a:p>
          <a:endParaRPr lang="en-US"/>
        </a:p>
      </dgm:t>
    </dgm:pt>
    <dgm:pt modelId="{352EC3CD-6DD7-4038-BA75-52DD2F42CB3D}" type="pres">
      <dgm:prSet presAssocID="{C7C85CF2-6B85-406F-B9B3-D400D3F4A300}" presName="linNode" presStyleCnt="0"/>
      <dgm:spPr/>
      <dgm:t>
        <a:bodyPr/>
        <a:lstStyle/>
        <a:p>
          <a:endParaRPr lang="en-US"/>
        </a:p>
      </dgm:t>
    </dgm:pt>
    <dgm:pt modelId="{F72C244D-8240-4A90-BCD4-1F6E7214A9E1}" type="pres">
      <dgm:prSet presAssocID="{C7C85CF2-6B85-406F-B9B3-D400D3F4A300}" presName="parentText" presStyleLbl="node1" presStyleIdx="0" presStyleCnt="4">
        <dgm:presLayoutVars>
          <dgm:chMax val="1"/>
          <dgm:bulletEnabled val="1"/>
        </dgm:presLayoutVars>
      </dgm:prSet>
      <dgm:spPr/>
      <dgm:t>
        <a:bodyPr/>
        <a:lstStyle/>
        <a:p>
          <a:endParaRPr lang="en-US"/>
        </a:p>
      </dgm:t>
    </dgm:pt>
    <dgm:pt modelId="{811055D3-5239-45EA-B93C-141238AF98E4}" type="pres">
      <dgm:prSet presAssocID="{C7C85CF2-6B85-406F-B9B3-D400D3F4A300}" presName="descendantText" presStyleLbl="alignAccFollowNode1" presStyleIdx="0" presStyleCnt="4">
        <dgm:presLayoutVars>
          <dgm:bulletEnabled val="1"/>
        </dgm:presLayoutVars>
      </dgm:prSet>
      <dgm:spPr/>
      <dgm:t>
        <a:bodyPr/>
        <a:lstStyle/>
        <a:p>
          <a:endParaRPr lang="en-US"/>
        </a:p>
      </dgm:t>
    </dgm:pt>
    <dgm:pt modelId="{49FFD97D-83B2-4118-8431-1BE1E55F7339}" type="pres">
      <dgm:prSet presAssocID="{E2CB3133-91DF-4522-9A79-A1840AF97DF7}" presName="sp" presStyleCnt="0"/>
      <dgm:spPr/>
      <dgm:t>
        <a:bodyPr/>
        <a:lstStyle/>
        <a:p>
          <a:endParaRPr lang="en-US"/>
        </a:p>
      </dgm:t>
    </dgm:pt>
    <dgm:pt modelId="{2FCC0B87-A265-4308-971E-9156F1CA6F2E}" type="pres">
      <dgm:prSet presAssocID="{9FA5E424-8002-4114-BE45-74941691C5CC}" presName="linNode" presStyleCnt="0"/>
      <dgm:spPr/>
      <dgm:t>
        <a:bodyPr/>
        <a:lstStyle/>
        <a:p>
          <a:endParaRPr lang="en-US"/>
        </a:p>
      </dgm:t>
    </dgm:pt>
    <dgm:pt modelId="{03DDD38F-72E8-4023-B2CB-08803DF42730}" type="pres">
      <dgm:prSet presAssocID="{9FA5E424-8002-4114-BE45-74941691C5CC}" presName="parentText" presStyleLbl="node1" presStyleIdx="1" presStyleCnt="4">
        <dgm:presLayoutVars>
          <dgm:chMax val="1"/>
          <dgm:bulletEnabled val="1"/>
        </dgm:presLayoutVars>
      </dgm:prSet>
      <dgm:spPr/>
      <dgm:t>
        <a:bodyPr/>
        <a:lstStyle/>
        <a:p>
          <a:endParaRPr lang="en-US"/>
        </a:p>
      </dgm:t>
    </dgm:pt>
    <dgm:pt modelId="{E2D09C9B-3E84-4AD8-98FB-C14BE7C91F71}" type="pres">
      <dgm:prSet presAssocID="{9FA5E424-8002-4114-BE45-74941691C5CC}" presName="descendantText" presStyleLbl="alignAccFollowNode1" presStyleIdx="1" presStyleCnt="4">
        <dgm:presLayoutVars>
          <dgm:bulletEnabled val="1"/>
        </dgm:presLayoutVars>
      </dgm:prSet>
      <dgm:spPr/>
      <dgm:t>
        <a:bodyPr/>
        <a:lstStyle/>
        <a:p>
          <a:endParaRPr lang="en-US"/>
        </a:p>
      </dgm:t>
    </dgm:pt>
    <dgm:pt modelId="{19EB9D44-775B-4454-8F38-0E415AF41A3D}" type="pres">
      <dgm:prSet presAssocID="{E08A83F1-9F84-4861-A8F4-0C3CAB9D950E}" presName="sp" presStyleCnt="0"/>
      <dgm:spPr/>
      <dgm:t>
        <a:bodyPr/>
        <a:lstStyle/>
        <a:p>
          <a:endParaRPr lang="en-US"/>
        </a:p>
      </dgm:t>
    </dgm:pt>
    <dgm:pt modelId="{0E1C3F36-F5EE-46B1-99C2-4A1904A6FB6B}" type="pres">
      <dgm:prSet presAssocID="{8E4AD141-8F30-4DAE-BADC-3040D3AD3EFB}" presName="linNode" presStyleCnt="0"/>
      <dgm:spPr/>
      <dgm:t>
        <a:bodyPr/>
        <a:lstStyle/>
        <a:p>
          <a:endParaRPr lang="en-US"/>
        </a:p>
      </dgm:t>
    </dgm:pt>
    <dgm:pt modelId="{94EB13AF-FB16-4E75-B3FF-B6577FE64DC8}" type="pres">
      <dgm:prSet presAssocID="{8E4AD141-8F30-4DAE-BADC-3040D3AD3EFB}" presName="parentText" presStyleLbl="node1" presStyleIdx="2" presStyleCnt="4">
        <dgm:presLayoutVars>
          <dgm:chMax val="1"/>
          <dgm:bulletEnabled val="1"/>
        </dgm:presLayoutVars>
      </dgm:prSet>
      <dgm:spPr/>
      <dgm:t>
        <a:bodyPr/>
        <a:lstStyle/>
        <a:p>
          <a:endParaRPr lang="en-US"/>
        </a:p>
      </dgm:t>
    </dgm:pt>
    <dgm:pt modelId="{83146F0D-65E8-4869-B7F9-F713DFB4CB89}" type="pres">
      <dgm:prSet presAssocID="{8E4AD141-8F30-4DAE-BADC-3040D3AD3EFB}" presName="descendantText" presStyleLbl="alignAccFollowNode1" presStyleIdx="2" presStyleCnt="4">
        <dgm:presLayoutVars>
          <dgm:bulletEnabled val="1"/>
        </dgm:presLayoutVars>
      </dgm:prSet>
      <dgm:spPr/>
      <dgm:t>
        <a:bodyPr/>
        <a:lstStyle/>
        <a:p>
          <a:endParaRPr lang="en-US"/>
        </a:p>
      </dgm:t>
    </dgm:pt>
    <dgm:pt modelId="{196F9E8E-2F99-41F8-8F0B-47F0ABFD6D17}" type="pres">
      <dgm:prSet presAssocID="{50D114C8-C569-4D61-8497-1F614DFD3FC4}" presName="sp" presStyleCnt="0"/>
      <dgm:spPr/>
      <dgm:t>
        <a:bodyPr/>
        <a:lstStyle/>
        <a:p>
          <a:endParaRPr lang="en-US"/>
        </a:p>
      </dgm:t>
    </dgm:pt>
    <dgm:pt modelId="{FC236796-CA8E-4FEE-A8C3-82F48F7C25CD}" type="pres">
      <dgm:prSet presAssocID="{577ECE88-8B75-4300-99F5-E59959B97F55}" presName="linNode" presStyleCnt="0"/>
      <dgm:spPr/>
      <dgm:t>
        <a:bodyPr/>
        <a:lstStyle/>
        <a:p>
          <a:endParaRPr lang="en-US"/>
        </a:p>
      </dgm:t>
    </dgm:pt>
    <dgm:pt modelId="{872F74CD-10F9-444D-999E-4CD2F638A80B}" type="pres">
      <dgm:prSet presAssocID="{577ECE88-8B75-4300-99F5-E59959B97F55}" presName="parentText" presStyleLbl="node1" presStyleIdx="3" presStyleCnt="4">
        <dgm:presLayoutVars>
          <dgm:chMax val="1"/>
          <dgm:bulletEnabled val="1"/>
        </dgm:presLayoutVars>
      </dgm:prSet>
      <dgm:spPr/>
      <dgm:t>
        <a:bodyPr/>
        <a:lstStyle/>
        <a:p>
          <a:endParaRPr lang="en-US"/>
        </a:p>
      </dgm:t>
    </dgm:pt>
    <dgm:pt modelId="{52E3F3D3-3235-4911-BE13-06D7D535FE82}" type="pres">
      <dgm:prSet presAssocID="{577ECE88-8B75-4300-99F5-E59959B97F55}" presName="descendantText" presStyleLbl="alignAccFollowNode1" presStyleIdx="3" presStyleCnt="4">
        <dgm:presLayoutVars>
          <dgm:bulletEnabled val="1"/>
        </dgm:presLayoutVars>
      </dgm:prSet>
      <dgm:spPr/>
      <dgm:t>
        <a:bodyPr/>
        <a:lstStyle/>
        <a:p>
          <a:endParaRPr lang="en-US"/>
        </a:p>
      </dgm:t>
    </dgm:pt>
  </dgm:ptLst>
  <dgm:cxnLst>
    <dgm:cxn modelId="{4CDF58C1-F413-42AF-B4C4-12E4DD0988F9}" srcId="{8E4AD141-8F30-4DAE-BADC-3040D3AD3EFB}" destId="{5CD30D05-892C-48E0-8219-E92AD548AA45}" srcOrd="1" destOrd="0" parTransId="{26B3596D-ED79-43E0-AFC6-B42B39F34A63}" sibTransId="{29E45038-DBAA-4003-90FD-22CFD6D1BF69}"/>
    <dgm:cxn modelId="{BFB439C2-F6E0-4B08-9421-F7EDF513FF53}" srcId="{C7C85CF2-6B85-406F-B9B3-D400D3F4A300}" destId="{ABD9F25A-8D96-4F27-8538-7818B63F153F}" srcOrd="0" destOrd="0" parTransId="{7228AF1C-46C6-47E0-93A6-DA8A7837448E}" sibTransId="{CA639046-0B3E-4E8A-970A-7DD1B6CEF8D3}"/>
    <dgm:cxn modelId="{37541496-406E-472B-A61D-4890031E1598}" type="presOf" srcId="{8E4AD141-8F30-4DAE-BADC-3040D3AD3EFB}" destId="{94EB13AF-FB16-4E75-B3FF-B6577FE64DC8}" srcOrd="0" destOrd="0" presId="urn:microsoft.com/office/officeart/2005/8/layout/vList5"/>
    <dgm:cxn modelId="{2061E041-E7E8-4C47-A36E-352E3B927D11}" srcId="{9FA5E424-8002-4114-BE45-74941691C5CC}" destId="{9A311E00-01A0-4545-AB4D-9794F5238594}" srcOrd="1" destOrd="0" parTransId="{95689864-C6F9-48C8-ABE9-C786BC39ED6D}" sibTransId="{8E925EED-0907-42F6-AD1A-491E3E61DF57}"/>
    <dgm:cxn modelId="{6616351A-067B-4A88-B36D-AF7357C486A6}" srcId="{8E4AD141-8F30-4DAE-BADC-3040D3AD3EFB}" destId="{D4A2A224-7039-4E8F-91D0-0BBE57F179C4}" srcOrd="0" destOrd="0" parTransId="{8A49B24C-01E9-4C7E-BAA3-3A431799F987}" sibTransId="{308854B4-36A7-49A7-BE80-85E20B25BE33}"/>
    <dgm:cxn modelId="{AB5496B4-1DBA-4F92-8B31-5C80543EDBA7}" type="presOf" srcId="{ABD9F25A-8D96-4F27-8538-7818B63F153F}" destId="{811055D3-5239-45EA-B93C-141238AF98E4}" srcOrd="0" destOrd="0" presId="urn:microsoft.com/office/officeart/2005/8/layout/vList5"/>
    <dgm:cxn modelId="{404E0381-EA06-4DF0-BF54-F63048568599}" type="presOf" srcId="{F03E28F4-2607-49AC-B1B8-77230494CCF0}" destId="{E2D09C9B-3E84-4AD8-98FB-C14BE7C91F71}" srcOrd="0" destOrd="0" presId="urn:microsoft.com/office/officeart/2005/8/layout/vList5"/>
    <dgm:cxn modelId="{E772500D-773D-44D6-B8F0-672B7F367C9B}" srcId="{E8401833-382D-47E0-ABAD-58188916EFD6}" destId="{577ECE88-8B75-4300-99F5-E59959B97F55}" srcOrd="3" destOrd="0" parTransId="{525EB29B-59D6-4BF9-9E1E-50602EDF5440}" sibTransId="{E086346F-CF45-4665-9071-C8CDAA0D6263}"/>
    <dgm:cxn modelId="{B0669613-BA92-4796-9E90-CB77DD08EC75}" type="presOf" srcId="{B86B262C-A74F-4C98-ADAD-57609F4729B0}" destId="{52E3F3D3-3235-4911-BE13-06D7D535FE82}" srcOrd="0" destOrd="0" presId="urn:microsoft.com/office/officeart/2005/8/layout/vList5"/>
    <dgm:cxn modelId="{7EC068F6-C9AF-4998-BD01-87EFA7443C98}" srcId="{C7C85CF2-6B85-406F-B9B3-D400D3F4A300}" destId="{C2878693-036C-44E7-AAAB-231D65733975}" srcOrd="1" destOrd="0" parTransId="{77135EA7-E9E5-4A8A-A862-5946C477951F}" sibTransId="{578CC22A-E3E9-4C25-AB84-BF1310DD89C3}"/>
    <dgm:cxn modelId="{F389AFDA-FCBE-4016-9F3E-FF6093AFA9B0}" srcId="{E8401833-382D-47E0-ABAD-58188916EFD6}" destId="{9FA5E424-8002-4114-BE45-74941691C5CC}" srcOrd="1" destOrd="0" parTransId="{03239315-B729-4038-AA1A-E199B849BA76}" sibTransId="{E08A83F1-9F84-4861-A8F4-0C3CAB9D950E}"/>
    <dgm:cxn modelId="{A9DE183E-C8DA-47BF-87A8-1C80970B8055}" type="presOf" srcId="{9FA5E424-8002-4114-BE45-74941691C5CC}" destId="{03DDD38F-72E8-4023-B2CB-08803DF42730}" srcOrd="0" destOrd="0" presId="urn:microsoft.com/office/officeart/2005/8/layout/vList5"/>
    <dgm:cxn modelId="{9321D244-230B-4112-BC2B-568176013FF7}" type="presOf" srcId="{577ECE88-8B75-4300-99F5-E59959B97F55}" destId="{872F74CD-10F9-444D-999E-4CD2F638A80B}" srcOrd="0" destOrd="0" presId="urn:microsoft.com/office/officeart/2005/8/layout/vList5"/>
    <dgm:cxn modelId="{7E73706D-9E15-4A27-9332-180F98DEB310}" type="presOf" srcId="{C2878693-036C-44E7-AAAB-231D65733975}" destId="{811055D3-5239-45EA-B93C-141238AF98E4}" srcOrd="0" destOrd="1" presId="urn:microsoft.com/office/officeart/2005/8/layout/vList5"/>
    <dgm:cxn modelId="{C3B9ED49-E212-4F6E-9BA6-EEB37D445D5E}" srcId="{9FA5E424-8002-4114-BE45-74941691C5CC}" destId="{F03E28F4-2607-49AC-B1B8-77230494CCF0}" srcOrd="0" destOrd="0" parTransId="{5F5F1629-3625-4569-AF17-9AB463C4BE74}" sibTransId="{6EECE445-A285-4BC6-BC48-5BA22367C083}"/>
    <dgm:cxn modelId="{5D5C4F2D-7854-41C2-8262-7A85D56ADC4D}" srcId="{E8401833-382D-47E0-ABAD-58188916EFD6}" destId="{8E4AD141-8F30-4DAE-BADC-3040D3AD3EFB}" srcOrd="2" destOrd="0" parTransId="{325871C7-2471-4D26-A581-FC04FF1786F3}" sibTransId="{50D114C8-C569-4D61-8497-1F614DFD3FC4}"/>
    <dgm:cxn modelId="{1B41A461-C45A-4264-A1EB-150BDB0BBE3C}" type="presOf" srcId="{5CD30D05-892C-48E0-8219-E92AD548AA45}" destId="{83146F0D-65E8-4869-B7F9-F713DFB4CB89}" srcOrd="0" destOrd="1" presId="urn:microsoft.com/office/officeart/2005/8/layout/vList5"/>
    <dgm:cxn modelId="{43F4826B-CA00-4146-A41D-C5E82B908E69}" srcId="{577ECE88-8B75-4300-99F5-E59959B97F55}" destId="{B86B262C-A74F-4C98-ADAD-57609F4729B0}" srcOrd="0" destOrd="0" parTransId="{7A920F6A-19D8-4A0B-892E-3742572ED758}" sibTransId="{597D2EEA-2F75-491B-BDF6-407BCD98DAF2}"/>
    <dgm:cxn modelId="{46404805-59C6-45E2-8A97-03F4C87165DB}" srcId="{E8401833-382D-47E0-ABAD-58188916EFD6}" destId="{C7C85CF2-6B85-406F-B9B3-D400D3F4A300}" srcOrd="0" destOrd="0" parTransId="{7542BD20-A837-499C-A811-F14C635D3D93}" sibTransId="{E2CB3133-91DF-4522-9A79-A1840AF97DF7}"/>
    <dgm:cxn modelId="{5CD5D0A2-EC72-4619-A78C-FD7CDED7AAEE}" type="presOf" srcId="{D4A2A224-7039-4E8F-91D0-0BBE57F179C4}" destId="{83146F0D-65E8-4869-B7F9-F713DFB4CB89}" srcOrd="0" destOrd="0" presId="urn:microsoft.com/office/officeart/2005/8/layout/vList5"/>
    <dgm:cxn modelId="{94B75690-FC60-4DB6-A99D-98F6069CF7E7}" type="presOf" srcId="{E8401833-382D-47E0-ABAD-58188916EFD6}" destId="{91F8720D-6694-4C06-B11C-0F1EF410FF1F}" srcOrd="0" destOrd="0" presId="urn:microsoft.com/office/officeart/2005/8/layout/vList5"/>
    <dgm:cxn modelId="{FAAC59C6-C97F-4BC3-B967-272F3A50F378}" type="presOf" srcId="{C7C85CF2-6B85-406F-B9B3-D400D3F4A300}" destId="{F72C244D-8240-4A90-BCD4-1F6E7214A9E1}" srcOrd="0" destOrd="0" presId="urn:microsoft.com/office/officeart/2005/8/layout/vList5"/>
    <dgm:cxn modelId="{072EE97A-5D14-4013-9833-C7951EF29178}" type="presOf" srcId="{9A311E00-01A0-4545-AB4D-9794F5238594}" destId="{E2D09C9B-3E84-4AD8-98FB-C14BE7C91F71}" srcOrd="0" destOrd="1" presId="urn:microsoft.com/office/officeart/2005/8/layout/vList5"/>
    <dgm:cxn modelId="{A857D533-89BD-4379-8D38-A3C9942EA8E7}" type="presParOf" srcId="{91F8720D-6694-4C06-B11C-0F1EF410FF1F}" destId="{352EC3CD-6DD7-4038-BA75-52DD2F42CB3D}" srcOrd="0" destOrd="0" presId="urn:microsoft.com/office/officeart/2005/8/layout/vList5"/>
    <dgm:cxn modelId="{22071217-AE3D-44CA-9765-A5F4B1FA4FFD}" type="presParOf" srcId="{352EC3CD-6DD7-4038-BA75-52DD2F42CB3D}" destId="{F72C244D-8240-4A90-BCD4-1F6E7214A9E1}" srcOrd="0" destOrd="0" presId="urn:microsoft.com/office/officeart/2005/8/layout/vList5"/>
    <dgm:cxn modelId="{F4D4942F-68F5-4B06-B13E-9E7CC6AB8400}" type="presParOf" srcId="{352EC3CD-6DD7-4038-BA75-52DD2F42CB3D}" destId="{811055D3-5239-45EA-B93C-141238AF98E4}" srcOrd="1" destOrd="0" presId="urn:microsoft.com/office/officeart/2005/8/layout/vList5"/>
    <dgm:cxn modelId="{62164548-58CB-4C73-8F7D-64484A646DE2}" type="presParOf" srcId="{91F8720D-6694-4C06-B11C-0F1EF410FF1F}" destId="{49FFD97D-83B2-4118-8431-1BE1E55F7339}" srcOrd="1" destOrd="0" presId="urn:microsoft.com/office/officeart/2005/8/layout/vList5"/>
    <dgm:cxn modelId="{56804033-6F20-4D9B-8261-3B015454F6AD}" type="presParOf" srcId="{91F8720D-6694-4C06-B11C-0F1EF410FF1F}" destId="{2FCC0B87-A265-4308-971E-9156F1CA6F2E}" srcOrd="2" destOrd="0" presId="urn:microsoft.com/office/officeart/2005/8/layout/vList5"/>
    <dgm:cxn modelId="{0A795647-FACA-4EA1-840A-FC5991A8AF67}" type="presParOf" srcId="{2FCC0B87-A265-4308-971E-9156F1CA6F2E}" destId="{03DDD38F-72E8-4023-B2CB-08803DF42730}" srcOrd="0" destOrd="0" presId="urn:microsoft.com/office/officeart/2005/8/layout/vList5"/>
    <dgm:cxn modelId="{5511AC00-608F-494B-9170-D13E3A6654F9}" type="presParOf" srcId="{2FCC0B87-A265-4308-971E-9156F1CA6F2E}" destId="{E2D09C9B-3E84-4AD8-98FB-C14BE7C91F71}" srcOrd="1" destOrd="0" presId="urn:microsoft.com/office/officeart/2005/8/layout/vList5"/>
    <dgm:cxn modelId="{14B8ACB7-87D1-4B73-9AE7-B6F085880AAB}" type="presParOf" srcId="{91F8720D-6694-4C06-B11C-0F1EF410FF1F}" destId="{19EB9D44-775B-4454-8F38-0E415AF41A3D}" srcOrd="3" destOrd="0" presId="urn:microsoft.com/office/officeart/2005/8/layout/vList5"/>
    <dgm:cxn modelId="{85D24B60-A8D4-4775-8D08-496FE17ED884}" type="presParOf" srcId="{91F8720D-6694-4C06-B11C-0F1EF410FF1F}" destId="{0E1C3F36-F5EE-46B1-99C2-4A1904A6FB6B}" srcOrd="4" destOrd="0" presId="urn:microsoft.com/office/officeart/2005/8/layout/vList5"/>
    <dgm:cxn modelId="{2E066F3D-F129-42EB-9FB0-F975BFCE37FE}" type="presParOf" srcId="{0E1C3F36-F5EE-46B1-99C2-4A1904A6FB6B}" destId="{94EB13AF-FB16-4E75-B3FF-B6577FE64DC8}" srcOrd="0" destOrd="0" presId="urn:microsoft.com/office/officeart/2005/8/layout/vList5"/>
    <dgm:cxn modelId="{7E1D8FD9-2054-4289-BF11-70070C78DF9D}" type="presParOf" srcId="{0E1C3F36-F5EE-46B1-99C2-4A1904A6FB6B}" destId="{83146F0D-65E8-4869-B7F9-F713DFB4CB89}" srcOrd="1" destOrd="0" presId="urn:microsoft.com/office/officeart/2005/8/layout/vList5"/>
    <dgm:cxn modelId="{CE12DDD6-4E6C-48DE-A99E-D792164CABD9}" type="presParOf" srcId="{91F8720D-6694-4C06-B11C-0F1EF410FF1F}" destId="{196F9E8E-2F99-41F8-8F0B-47F0ABFD6D17}" srcOrd="5" destOrd="0" presId="urn:microsoft.com/office/officeart/2005/8/layout/vList5"/>
    <dgm:cxn modelId="{7E4024C8-B5CC-479C-B1E2-D8D2DE3AAC1F}" type="presParOf" srcId="{91F8720D-6694-4C06-B11C-0F1EF410FF1F}" destId="{FC236796-CA8E-4FEE-A8C3-82F48F7C25CD}" srcOrd="6" destOrd="0" presId="urn:microsoft.com/office/officeart/2005/8/layout/vList5"/>
    <dgm:cxn modelId="{D0997F9D-ACF4-4AAA-B5CB-CD44BA35CFD7}" type="presParOf" srcId="{FC236796-CA8E-4FEE-A8C3-82F48F7C25CD}" destId="{872F74CD-10F9-444D-999E-4CD2F638A80B}" srcOrd="0" destOrd="0" presId="urn:microsoft.com/office/officeart/2005/8/layout/vList5"/>
    <dgm:cxn modelId="{822BCD33-B6F2-41AF-BBDF-22516DACA9B2}" type="presParOf" srcId="{FC236796-CA8E-4FEE-A8C3-82F48F7C25CD}" destId="{52E3F3D3-3235-4911-BE13-06D7D535FE8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530FFE7-592E-4F6E-A4F6-3C7B6EBEEB88}"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074F7F85-B875-4C1F-B784-DE3041425498}">
      <dgm:prSet/>
      <dgm:spPr/>
      <dgm:t>
        <a:bodyPr/>
        <a:lstStyle/>
        <a:p>
          <a:pPr rtl="0"/>
          <a:r>
            <a:rPr lang="en-US" dirty="0" smtClean="0"/>
            <a:t>wait_info</a:t>
          </a:r>
          <a:endParaRPr lang="en-US" dirty="0"/>
        </a:p>
      </dgm:t>
    </dgm:pt>
    <dgm:pt modelId="{D8564CBA-69FC-40FE-8F69-1622D2424DFA}" type="parTrans" cxnId="{A21D0058-D386-4C46-9B90-091A058807B3}">
      <dgm:prSet/>
      <dgm:spPr/>
      <dgm:t>
        <a:bodyPr/>
        <a:lstStyle/>
        <a:p>
          <a:endParaRPr lang="en-US"/>
        </a:p>
      </dgm:t>
    </dgm:pt>
    <dgm:pt modelId="{9134E169-44B7-452C-9B03-482BF3BD6603}" type="sibTrans" cxnId="{A21D0058-D386-4C46-9B90-091A058807B3}">
      <dgm:prSet/>
      <dgm:spPr/>
      <dgm:t>
        <a:bodyPr/>
        <a:lstStyle/>
        <a:p>
          <a:endParaRPr lang="en-US"/>
        </a:p>
      </dgm:t>
    </dgm:pt>
    <dgm:pt modelId="{9F022EEB-5816-4A18-B937-C2F20387B03F}">
      <dgm:prSet/>
      <dgm:spPr/>
      <dgm:t>
        <a:bodyPr/>
        <a:lstStyle/>
        <a:p>
          <a:pPr rtl="0"/>
          <a:r>
            <a:rPr lang="en-US" dirty="0" smtClean="0"/>
            <a:t>wait_info_external</a:t>
          </a:r>
          <a:endParaRPr lang="en-US" dirty="0"/>
        </a:p>
      </dgm:t>
    </dgm:pt>
    <dgm:pt modelId="{250E7B22-81DE-4269-BB27-8CB328E60C3C}" type="parTrans" cxnId="{4503EF5F-FC63-4557-8B72-30581D988CD6}">
      <dgm:prSet/>
      <dgm:spPr/>
      <dgm:t>
        <a:bodyPr/>
        <a:lstStyle/>
        <a:p>
          <a:endParaRPr lang="en-US"/>
        </a:p>
      </dgm:t>
    </dgm:pt>
    <dgm:pt modelId="{C9960898-1F74-4425-9B53-EF9AE19D5F91}" type="sibTrans" cxnId="{4503EF5F-FC63-4557-8B72-30581D988CD6}">
      <dgm:prSet/>
      <dgm:spPr/>
      <dgm:t>
        <a:bodyPr/>
        <a:lstStyle/>
        <a:p>
          <a:endParaRPr lang="en-US"/>
        </a:p>
      </dgm:t>
    </dgm:pt>
    <dgm:pt modelId="{83850C7F-ADB9-4A9B-9727-D538E006936C}">
      <dgm:prSet/>
      <dgm:spPr/>
      <dgm:t>
        <a:bodyPr/>
        <a:lstStyle/>
        <a:p>
          <a:pPr rtl="0"/>
          <a:r>
            <a:rPr lang="en-US" dirty="0" smtClean="0"/>
            <a:t>“Normal” waits</a:t>
          </a:r>
          <a:endParaRPr lang="en-US" dirty="0"/>
        </a:p>
      </dgm:t>
    </dgm:pt>
    <dgm:pt modelId="{4212F385-435E-483C-8A42-49547AD3FA4B}" type="parTrans" cxnId="{B0850670-B430-4B13-802E-4D9FB392E0B2}">
      <dgm:prSet/>
      <dgm:spPr/>
      <dgm:t>
        <a:bodyPr/>
        <a:lstStyle/>
        <a:p>
          <a:endParaRPr lang="en-US"/>
        </a:p>
      </dgm:t>
    </dgm:pt>
    <dgm:pt modelId="{DD06BEEB-6054-43D9-84AD-6183EDD88ADF}" type="sibTrans" cxnId="{B0850670-B430-4B13-802E-4D9FB392E0B2}">
      <dgm:prSet/>
      <dgm:spPr/>
      <dgm:t>
        <a:bodyPr/>
        <a:lstStyle/>
        <a:p>
          <a:endParaRPr lang="en-US"/>
        </a:p>
      </dgm:t>
    </dgm:pt>
    <dgm:pt modelId="{C8C016EF-3D7D-494C-A38D-1C73629C5B3F}">
      <dgm:prSet/>
      <dgm:spPr/>
      <dgm:t>
        <a:bodyPr/>
        <a:lstStyle/>
        <a:p>
          <a:pPr rtl="0"/>
          <a:r>
            <a:rPr lang="en-US" dirty="0" smtClean="0"/>
            <a:t>Pre-emptive waits</a:t>
          </a:r>
          <a:endParaRPr lang="en-US" dirty="0"/>
        </a:p>
      </dgm:t>
    </dgm:pt>
    <dgm:pt modelId="{E5DC6741-E1C7-4F2C-AF9E-7F4517591D24}" type="parTrans" cxnId="{69EBAE8D-7573-4134-A0F7-29356D5E9447}">
      <dgm:prSet/>
      <dgm:spPr/>
      <dgm:t>
        <a:bodyPr/>
        <a:lstStyle/>
        <a:p>
          <a:endParaRPr lang="en-US"/>
        </a:p>
      </dgm:t>
    </dgm:pt>
    <dgm:pt modelId="{4A642A04-98E0-43C0-A92C-1815FECAFD10}" type="sibTrans" cxnId="{69EBAE8D-7573-4134-A0F7-29356D5E9447}">
      <dgm:prSet/>
      <dgm:spPr/>
      <dgm:t>
        <a:bodyPr/>
        <a:lstStyle/>
        <a:p>
          <a:endParaRPr lang="en-US"/>
        </a:p>
      </dgm:t>
    </dgm:pt>
    <dgm:pt modelId="{DBFA4A3D-4C1A-4214-A339-5FD18463A9F8}" type="pres">
      <dgm:prSet presAssocID="{0530FFE7-592E-4F6E-A4F6-3C7B6EBEEB88}" presName="theList" presStyleCnt="0">
        <dgm:presLayoutVars>
          <dgm:dir/>
          <dgm:animLvl val="lvl"/>
          <dgm:resizeHandles val="exact"/>
        </dgm:presLayoutVars>
      </dgm:prSet>
      <dgm:spPr/>
      <dgm:t>
        <a:bodyPr/>
        <a:lstStyle/>
        <a:p>
          <a:endParaRPr lang="en-US"/>
        </a:p>
      </dgm:t>
    </dgm:pt>
    <dgm:pt modelId="{E08DDF89-DB31-4CD8-BF4B-77175B4E9D97}" type="pres">
      <dgm:prSet presAssocID="{074F7F85-B875-4C1F-B784-DE3041425498}" presName="compNode" presStyleCnt="0"/>
      <dgm:spPr/>
    </dgm:pt>
    <dgm:pt modelId="{74179A8C-8381-4C6C-91E5-5F4B2926F3A1}" type="pres">
      <dgm:prSet presAssocID="{074F7F85-B875-4C1F-B784-DE3041425498}" presName="aNode" presStyleLbl="bgShp" presStyleIdx="0" presStyleCnt="2"/>
      <dgm:spPr/>
      <dgm:t>
        <a:bodyPr/>
        <a:lstStyle/>
        <a:p>
          <a:endParaRPr lang="en-US"/>
        </a:p>
      </dgm:t>
    </dgm:pt>
    <dgm:pt modelId="{02C0801C-BF3C-439F-B36E-237C3F1B77EA}" type="pres">
      <dgm:prSet presAssocID="{074F7F85-B875-4C1F-B784-DE3041425498}" presName="textNode" presStyleLbl="bgShp" presStyleIdx="0" presStyleCnt="2"/>
      <dgm:spPr/>
      <dgm:t>
        <a:bodyPr/>
        <a:lstStyle/>
        <a:p>
          <a:endParaRPr lang="en-US"/>
        </a:p>
      </dgm:t>
    </dgm:pt>
    <dgm:pt modelId="{3586C641-753B-4A84-A264-9F3EC8235535}" type="pres">
      <dgm:prSet presAssocID="{074F7F85-B875-4C1F-B784-DE3041425498}" presName="compChildNode" presStyleCnt="0"/>
      <dgm:spPr/>
    </dgm:pt>
    <dgm:pt modelId="{3EB2C9EB-B337-4F28-8E5B-77EC61AD817E}" type="pres">
      <dgm:prSet presAssocID="{074F7F85-B875-4C1F-B784-DE3041425498}" presName="theInnerList" presStyleCnt="0"/>
      <dgm:spPr/>
    </dgm:pt>
    <dgm:pt modelId="{825E6901-325F-4367-94E9-CD9281F73584}" type="pres">
      <dgm:prSet presAssocID="{83850C7F-ADB9-4A9B-9727-D538E006936C}" presName="childNode" presStyleLbl="node1" presStyleIdx="0" presStyleCnt="2">
        <dgm:presLayoutVars>
          <dgm:bulletEnabled val="1"/>
        </dgm:presLayoutVars>
      </dgm:prSet>
      <dgm:spPr/>
      <dgm:t>
        <a:bodyPr/>
        <a:lstStyle/>
        <a:p>
          <a:endParaRPr lang="en-US"/>
        </a:p>
      </dgm:t>
    </dgm:pt>
    <dgm:pt modelId="{099C87E3-0432-43B8-97C0-FEB110D9E107}" type="pres">
      <dgm:prSet presAssocID="{074F7F85-B875-4C1F-B784-DE3041425498}" presName="aSpace" presStyleCnt="0"/>
      <dgm:spPr/>
    </dgm:pt>
    <dgm:pt modelId="{12024577-510F-49E3-AF5A-CE65DD9AAB4B}" type="pres">
      <dgm:prSet presAssocID="{9F022EEB-5816-4A18-B937-C2F20387B03F}" presName="compNode" presStyleCnt="0"/>
      <dgm:spPr/>
    </dgm:pt>
    <dgm:pt modelId="{96245E66-D5FF-4D8D-B60C-0E55659D83E5}" type="pres">
      <dgm:prSet presAssocID="{9F022EEB-5816-4A18-B937-C2F20387B03F}" presName="aNode" presStyleLbl="bgShp" presStyleIdx="1" presStyleCnt="2"/>
      <dgm:spPr/>
      <dgm:t>
        <a:bodyPr/>
        <a:lstStyle/>
        <a:p>
          <a:endParaRPr lang="en-US"/>
        </a:p>
      </dgm:t>
    </dgm:pt>
    <dgm:pt modelId="{A54A12C9-06FB-405D-A899-9679B46C6B23}" type="pres">
      <dgm:prSet presAssocID="{9F022EEB-5816-4A18-B937-C2F20387B03F}" presName="textNode" presStyleLbl="bgShp" presStyleIdx="1" presStyleCnt="2"/>
      <dgm:spPr/>
      <dgm:t>
        <a:bodyPr/>
        <a:lstStyle/>
        <a:p>
          <a:endParaRPr lang="en-US"/>
        </a:p>
      </dgm:t>
    </dgm:pt>
    <dgm:pt modelId="{5ADDA88D-3D8C-4661-9969-037FDA1A28AE}" type="pres">
      <dgm:prSet presAssocID="{9F022EEB-5816-4A18-B937-C2F20387B03F}" presName="compChildNode" presStyleCnt="0"/>
      <dgm:spPr/>
    </dgm:pt>
    <dgm:pt modelId="{81EF0A80-FC9D-477C-AD52-2C8DD4BE718E}" type="pres">
      <dgm:prSet presAssocID="{9F022EEB-5816-4A18-B937-C2F20387B03F}" presName="theInnerList" presStyleCnt="0"/>
      <dgm:spPr/>
    </dgm:pt>
    <dgm:pt modelId="{343E89AE-D494-4452-A5E0-49AF343D08B0}" type="pres">
      <dgm:prSet presAssocID="{C8C016EF-3D7D-494C-A38D-1C73629C5B3F}" presName="childNode" presStyleLbl="node1" presStyleIdx="1" presStyleCnt="2">
        <dgm:presLayoutVars>
          <dgm:bulletEnabled val="1"/>
        </dgm:presLayoutVars>
      </dgm:prSet>
      <dgm:spPr/>
      <dgm:t>
        <a:bodyPr/>
        <a:lstStyle/>
        <a:p>
          <a:endParaRPr lang="en-US"/>
        </a:p>
      </dgm:t>
    </dgm:pt>
  </dgm:ptLst>
  <dgm:cxnLst>
    <dgm:cxn modelId="{49F9454A-365D-41DC-87E0-2B4AAE14AD59}" type="presOf" srcId="{83850C7F-ADB9-4A9B-9727-D538E006936C}" destId="{825E6901-325F-4367-94E9-CD9281F73584}" srcOrd="0" destOrd="0" presId="urn:microsoft.com/office/officeart/2005/8/layout/lProcess2"/>
    <dgm:cxn modelId="{A6C7E3DE-65C9-4778-AC6E-FA7A373FB23A}" type="presOf" srcId="{074F7F85-B875-4C1F-B784-DE3041425498}" destId="{02C0801C-BF3C-439F-B36E-237C3F1B77EA}" srcOrd="1" destOrd="0" presId="urn:microsoft.com/office/officeart/2005/8/layout/lProcess2"/>
    <dgm:cxn modelId="{4267FF51-8BD6-4FC4-9C5F-F102EEC93FB5}" type="presOf" srcId="{074F7F85-B875-4C1F-B784-DE3041425498}" destId="{74179A8C-8381-4C6C-91E5-5F4B2926F3A1}" srcOrd="0" destOrd="0" presId="urn:microsoft.com/office/officeart/2005/8/layout/lProcess2"/>
    <dgm:cxn modelId="{641DE4FB-DA9A-4C3C-8FA1-CBDF7542DFCB}" type="presOf" srcId="{9F022EEB-5816-4A18-B937-C2F20387B03F}" destId="{A54A12C9-06FB-405D-A899-9679B46C6B23}" srcOrd="1" destOrd="0" presId="urn:microsoft.com/office/officeart/2005/8/layout/lProcess2"/>
    <dgm:cxn modelId="{8C83CF80-4BBD-456E-84C2-86FD0DD413CD}" type="presOf" srcId="{0530FFE7-592E-4F6E-A4F6-3C7B6EBEEB88}" destId="{DBFA4A3D-4C1A-4214-A339-5FD18463A9F8}" srcOrd="0" destOrd="0" presId="urn:microsoft.com/office/officeart/2005/8/layout/lProcess2"/>
    <dgm:cxn modelId="{69EBAE8D-7573-4134-A0F7-29356D5E9447}" srcId="{9F022EEB-5816-4A18-B937-C2F20387B03F}" destId="{C8C016EF-3D7D-494C-A38D-1C73629C5B3F}" srcOrd="0" destOrd="0" parTransId="{E5DC6741-E1C7-4F2C-AF9E-7F4517591D24}" sibTransId="{4A642A04-98E0-43C0-A92C-1815FECAFD10}"/>
    <dgm:cxn modelId="{4503EF5F-FC63-4557-8B72-30581D988CD6}" srcId="{0530FFE7-592E-4F6E-A4F6-3C7B6EBEEB88}" destId="{9F022EEB-5816-4A18-B937-C2F20387B03F}" srcOrd="1" destOrd="0" parTransId="{250E7B22-81DE-4269-BB27-8CB328E60C3C}" sibTransId="{C9960898-1F74-4425-9B53-EF9AE19D5F91}"/>
    <dgm:cxn modelId="{A21D0058-D386-4C46-9B90-091A058807B3}" srcId="{0530FFE7-592E-4F6E-A4F6-3C7B6EBEEB88}" destId="{074F7F85-B875-4C1F-B784-DE3041425498}" srcOrd="0" destOrd="0" parTransId="{D8564CBA-69FC-40FE-8F69-1622D2424DFA}" sibTransId="{9134E169-44B7-452C-9B03-482BF3BD6603}"/>
    <dgm:cxn modelId="{2132A4FC-28AF-4954-B1FA-DB408F2DBC31}" type="presOf" srcId="{9F022EEB-5816-4A18-B937-C2F20387B03F}" destId="{96245E66-D5FF-4D8D-B60C-0E55659D83E5}" srcOrd="0" destOrd="0" presId="urn:microsoft.com/office/officeart/2005/8/layout/lProcess2"/>
    <dgm:cxn modelId="{B0850670-B430-4B13-802E-4D9FB392E0B2}" srcId="{074F7F85-B875-4C1F-B784-DE3041425498}" destId="{83850C7F-ADB9-4A9B-9727-D538E006936C}" srcOrd="0" destOrd="0" parTransId="{4212F385-435E-483C-8A42-49547AD3FA4B}" sibTransId="{DD06BEEB-6054-43D9-84AD-6183EDD88ADF}"/>
    <dgm:cxn modelId="{62F6AEBE-7E58-4018-BD76-8F3A3EE2B5CC}" type="presOf" srcId="{C8C016EF-3D7D-494C-A38D-1C73629C5B3F}" destId="{343E89AE-D494-4452-A5E0-49AF343D08B0}" srcOrd="0" destOrd="0" presId="urn:microsoft.com/office/officeart/2005/8/layout/lProcess2"/>
    <dgm:cxn modelId="{B7925AB0-2EDD-47F9-B833-A86ECFA74139}" type="presParOf" srcId="{DBFA4A3D-4C1A-4214-A339-5FD18463A9F8}" destId="{E08DDF89-DB31-4CD8-BF4B-77175B4E9D97}" srcOrd="0" destOrd="0" presId="urn:microsoft.com/office/officeart/2005/8/layout/lProcess2"/>
    <dgm:cxn modelId="{943C7B0A-C2CC-4B50-A2C8-59026C84DC4A}" type="presParOf" srcId="{E08DDF89-DB31-4CD8-BF4B-77175B4E9D97}" destId="{74179A8C-8381-4C6C-91E5-5F4B2926F3A1}" srcOrd="0" destOrd="0" presId="urn:microsoft.com/office/officeart/2005/8/layout/lProcess2"/>
    <dgm:cxn modelId="{388DF6F4-9F85-4A5D-8BDD-4FE3C47073A5}" type="presParOf" srcId="{E08DDF89-DB31-4CD8-BF4B-77175B4E9D97}" destId="{02C0801C-BF3C-439F-B36E-237C3F1B77EA}" srcOrd="1" destOrd="0" presId="urn:microsoft.com/office/officeart/2005/8/layout/lProcess2"/>
    <dgm:cxn modelId="{20A9E74E-D84A-4DB7-A610-5AB3177DCBEB}" type="presParOf" srcId="{E08DDF89-DB31-4CD8-BF4B-77175B4E9D97}" destId="{3586C641-753B-4A84-A264-9F3EC8235535}" srcOrd="2" destOrd="0" presId="urn:microsoft.com/office/officeart/2005/8/layout/lProcess2"/>
    <dgm:cxn modelId="{42A864CC-7261-4719-A0DD-3D1A939E41F1}" type="presParOf" srcId="{3586C641-753B-4A84-A264-9F3EC8235535}" destId="{3EB2C9EB-B337-4F28-8E5B-77EC61AD817E}" srcOrd="0" destOrd="0" presId="urn:microsoft.com/office/officeart/2005/8/layout/lProcess2"/>
    <dgm:cxn modelId="{E8C7D472-79BE-48EC-98E1-CB61B07D9AD6}" type="presParOf" srcId="{3EB2C9EB-B337-4F28-8E5B-77EC61AD817E}" destId="{825E6901-325F-4367-94E9-CD9281F73584}" srcOrd="0" destOrd="0" presId="urn:microsoft.com/office/officeart/2005/8/layout/lProcess2"/>
    <dgm:cxn modelId="{0C3DE6A1-5019-4C27-B26C-42A1989415A4}" type="presParOf" srcId="{DBFA4A3D-4C1A-4214-A339-5FD18463A9F8}" destId="{099C87E3-0432-43B8-97C0-FEB110D9E107}" srcOrd="1" destOrd="0" presId="urn:microsoft.com/office/officeart/2005/8/layout/lProcess2"/>
    <dgm:cxn modelId="{E7C71534-D47D-4EEF-9F5F-B4B905F708B6}" type="presParOf" srcId="{DBFA4A3D-4C1A-4214-A339-5FD18463A9F8}" destId="{12024577-510F-49E3-AF5A-CE65DD9AAB4B}" srcOrd="2" destOrd="0" presId="urn:microsoft.com/office/officeart/2005/8/layout/lProcess2"/>
    <dgm:cxn modelId="{9640A015-65D6-4700-B25D-4EF6E27869B3}" type="presParOf" srcId="{12024577-510F-49E3-AF5A-CE65DD9AAB4B}" destId="{96245E66-D5FF-4D8D-B60C-0E55659D83E5}" srcOrd="0" destOrd="0" presId="urn:microsoft.com/office/officeart/2005/8/layout/lProcess2"/>
    <dgm:cxn modelId="{8EAE344B-2A31-49E3-B7F3-BFD034E321D8}" type="presParOf" srcId="{12024577-510F-49E3-AF5A-CE65DD9AAB4B}" destId="{A54A12C9-06FB-405D-A899-9679B46C6B23}" srcOrd="1" destOrd="0" presId="urn:microsoft.com/office/officeart/2005/8/layout/lProcess2"/>
    <dgm:cxn modelId="{2E7487EB-5E49-41C2-A07B-0678CCEEBF44}" type="presParOf" srcId="{12024577-510F-49E3-AF5A-CE65DD9AAB4B}" destId="{5ADDA88D-3D8C-4661-9969-037FDA1A28AE}" srcOrd="2" destOrd="0" presId="urn:microsoft.com/office/officeart/2005/8/layout/lProcess2"/>
    <dgm:cxn modelId="{5A92AA91-8519-4A73-86D8-DE5EAFF7AFF1}" type="presParOf" srcId="{5ADDA88D-3D8C-4661-9969-037FDA1A28AE}" destId="{81EF0A80-FC9D-477C-AD52-2C8DD4BE718E}" srcOrd="0" destOrd="0" presId="urn:microsoft.com/office/officeart/2005/8/layout/lProcess2"/>
    <dgm:cxn modelId="{36596EA2-8C5C-4951-9F03-775602DD4E64}" type="presParOf" srcId="{81EF0A80-FC9D-477C-AD52-2C8DD4BE718E}" destId="{343E89AE-D494-4452-A5E0-49AF343D08B0}" srcOrd="0"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F63BF06-47EA-4E49-AF53-4548ACBA00D3}"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5ACB1E08-1109-4D40-8D83-92EC3C89430C}">
      <dgm:prSet phldrT="[Text]"/>
      <dgm:spPr/>
      <dgm:t>
        <a:bodyPr/>
        <a:lstStyle/>
        <a:p>
          <a:r>
            <a:rPr lang="en-US" dirty="0" smtClean="0"/>
            <a:t>wait_type</a:t>
          </a:r>
          <a:endParaRPr lang="en-US" dirty="0"/>
        </a:p>
      </dgm:t>
    </dgm:pt>
    <dgm:pt modelId="{D18FC1B0-4B94-4C2D-B5DE-88B51994F079}" type="parTrans" cxnId="{CD6B75D9-B217-4958-94D0-34F263A0C51F}">
      <dgm:prSet/>
      <dgm:spPr/>
      <dgm:t>
        <a:bodyPr/>
        <a:lstStyle/>
        <a:p>
          <a:endParaRPr lang="en-US"/>
        </a:p>
      </dgm:t>
    </dgm:pt>
    <dgm:pt modelId="{AD50B000-5EB6-4A99-AC31-545D51A0E5CD}" type="sibTrans" cxnId="{CD6B75D9-B217-4958-94D0-34F263A0C51F}">
      <dgm:prSet/>
      <dgm:spPr/>
      <dgm:t>
        <a:bodyPr/>
        <a:lstStyle/>
        <a:p>
          <a:endParaRPr lang="en-US"/>
        </a:p>
      </dgm:t>
    </dgm:pt>
    <dgm:pt modelId="{49D04153-EEF4-4BFD-A14F-B91641F9B2F7}">
      <dgm:prSet phldrT="[Text]"/>
      <dgm:spPr/>
      <dgm:t>
        <a:bodyPr/>
        <a:lstStyle/>
        <a:p>
          <a:r>
            <a:rPr lang="en-US" dirty="0" smtClean="0"/>
            <a:t>opcode</a:t>
          </a:r>
          <a:endParaRPr lang="en-US" dirty="0"/>
        </a:p>
      </dgm:t>
    </dgm:pt>
    <dgm:pt modelId="{C03748D9-2879-445A-B4F6-C1C46AA25B52}" type="parTrans" cxnId="{6D9B94FE-769B-4577-A073-C6A6D70C6EF0}">
      <dgm:prSet/>
      <dgm:spPr/>
      <dgm:t>
        <a:bodyPr/>
        <a:lstStyle/>
        <a:p>
          <a:endParaRPr lang="en-US"/>
        </a:p>
      </dgm:t>
    </dgm:pt>
    <dgm:pt modelId="{A6FBFB69-BF2B-4E62-BD15-05171F6D0601}" type="sibTrans" cxnId="{6D9B94FE-769B-4577-A073-C6A6D70C6EF0}">
      <dgm:prSet/>
      <dgm:spPr/>
      <dgm:t>
        <a:bodyPr/>
        <a:lstStyle/>
        <a:p>
          <a:endParaRPr lang="en-US"/>
        </a:p>
      </dgm:t>
    </dgm:pt>
    <dgm:pt modelId="{FB63098A-50BF-4201-866A-93DBF91A6B7B}">
      <dgm:prSet phldrT="[Text]"/>
      <dgm:spPr/>
      <dgm:t>
        <a:bodyPr/>
        <a:lstStyle/>
        <a:p>
          <a:r>
            <a:rPr lang="en-US" dirty="0" smtClean="0"/>
            <a:t>Timings</a:t>
          </a:r>
          <a:endParaRPr lang="en-US" dirty="0"/>
        </a:p>
      </dgm:t>
    </dgm:pt>
    <dgm:pt modelId="{C12A296F-6A4B-4279-973C-CF61A7EF18A3}" type="parTrans" cxnId="{4E5BF993-3A70-4323-82A3-A0BC758EA592}">
      <dgm:prSet/>
      <dgm:spPr/>
      <dgm:t>
        <a:bodyPr/>
        <a:lstStyle/>
        <a:p>
          <a:endParaRPr lang="en-US"/>
        </a:p>
      </dgm:t>
    </dgm:pt>
    <dgm:pt modelId="{A5F9A4F4-1549-433E-B5D3-AF0ADE40E04A}" type="sibTrans" cxnId="{4E5BF993-3A70-4323-82A3-A0BC758EA592}">
      <dgm:prSet/>
      <dgm:spPr/>
      <dgm:t>
        <a:bodyPr/>
        <a:lstStyle/>
        <a:p>
          <a:endParaRPr lang="en-US"/>
        </a:p>
      </dgm:t>
    </dgm:pt>
    <dgm:pt modelId="{A66A59C4-340D-4F43-8932-1C14A79451B3}" type="pres">
      <dgm:prSet presAssocID="{FF63BF06-47EA-4E49-AF53-4548ACBA00D3}" presName="linear" presStyleCnt="0">
        <dgm:presLayoutVars>
          <dgm:animLvl val="lvl"/>
          <dgm:resizeHandles val="exact"/>
        </dgm:presLayoutVars>
      </dgm:prSet>
      <dgm:spPr/>
      <dgm:t>
        <a:bodyPr/>
        <a:lstStyle/>
        <a:p>
          <a:endParaRPr lang="en-US"/>
        </a:p>
      </dgm:t>
    </dgm:pt>
    <dgm:pt modelId="{D6013F46-E78A-49E2-89D0-3043AED885E7}" type="pres">
      <dgm:prSet presAssocID="{5ACB1E08-1109-4D40-8D83-92EC3C89430C}" presName="parentText" presStyleLbl="node1" presStyleIdx="0" presStyleCnt="3">
        <dgm:presLayoutVars>
          <dgm:chMax val="0"/>
          <dgm:bulletEnabled val="1"/>
        </dgm:presLayoutVars>
      </dgm:prSet>
      <dgm:spPr/>
      <dgm:t>
        <a:bodyPr/>
        <a:lstStyle/>
        <a:p>
          <a:endParaRPr lang="en-US"/>
        </a:p>
      </dgm:t>
    </dgm:pt>
    <dgm:pt modelId="{81058C1A-E51F-44B5-9FCD-94D5B663A38B}" type="pres">
      <dgm:prSet presAssocID="{AD50B000-5EB6-4A99-AC31-545D51A0E5CD}" presName="spacer" presStyleCnt="0"/>
      <dgm:spPr/>
    </dgm:pt>
    <dgm:pt modelId="{87545A33-2607-45D8-A135-5C6BD423555B}" type="pres">
      <dgm:prSet presAssocID="{49D04153-EEF4-4BFD-A14F-B91641F9B2F7}" presName="parentText" presStyleLbl="node1" presStyleIdx="1" presStyleCnt="3">
        <dgm:presLayoutVars>
          <dgm:chMax val="0"/>
          <dgm:bulletEnabled val="1"/>
        </dgm:presLayoutVars>
      </dgm:prSet>
      <dgm:spPr/>
      <dgm:t>
        <a:bodyPr/>
        <a:lstStyle/>
        <a:p>
          <a:endParaRPr lang="en-US"/>
        </a:p>
      </dgm:t>
    </dgm:pt>
    <dgm:pt modelId="{7B69C21C-F72D-4D9D-A5B7-6723F2A44F9E}" type="pres">
      <dgm:prSet presAssocID="{A6FBFB69-BF2B-4E62-BD15-05171F6D0601}" presName="spacer" presStyleCnt="0"/>
      <dgm:spPr/>
    </dgm:pt>
    <dgm:pt modelId="{CB38262D-3F58-4FEE-9632-FFE0B4C1EEE7}" type="pres">
      <dgm:prSet presAssocID="{FB63098A-50BF-4201-866A-93DBF91A6B7B}" presName="parentText" presStyleLbl="node1" presStyleIdx="2" presStyleCnt="3">
        <dgm:presLayoutVars>
          <dgm:chMax val="0"/>
          <dgm:bulletEnabled val="1"/>
        </dgm:presLayoutVars>
      </dgm:prSet>
      <dgm:spPr/>
      <dgm:t>
        <a:bodyPr/>
        <a:lstStyle/>
        <a:p>
          <a:endParaRPr lang="en-US"/>
        </a:p>
      </dgm:t>
    </dgm:pt>
  </dgm:ptLst>
  <dgm:cxnLst>
    <dgm:cxn modelId="{6D9B94FE-769B-4577-A073-C6A6D70C6EF0}" srcId="{FF63BF06-47EA-4E49-AF53-4548ACBA00D3}" destId="{49D04153-EEF4-4BFD-A14F-B91641F9B2F7}" srcOrd="1" destOrd="0" parTransId="{C03748D9-2879-445A-B4F6-C1C46AA25B52}" sibTransId="{A6FBFB69-BF2B-4E62-BD15-05171F6D0601}"/>
    <dgm:cxn modelId="{EF6FDDA8-2FFD-4EF5-AB87-E559D46093EF}" type="presOf" srcId="{49D04153-EEF4-4BFD-A14F-B91641F9B2F7}" destId="{87545A33-2607-45D8-A135-5C6BD423555B}" srcOrd="0" destOrd="0" presId="urn:microsoft.com/office/officeart/2005/8/layout/vList2"/>
    <dgm:cxn modelId="{7A8CF174-1E3C-425C-8AE2-8846D4397875}" type="presOf" srcId="{FB63098A-50BF-4201-866A-93DBF91A6B7B}" destId="{CB38262D-3F58-4FEE-9632-FFE0B4C1EEE7}" srcOrd="0" destOrd="0" presId="urn:microsoft.com/office/officeart/2005/8/layout/vList2"/>
    <dgm:cxn modelId="{4E5BF993-3A70-4323-82A3-A0BC758EA592}" srcId="{FF63BF06-47EA-4E49-AF53-4548ACBA00D3}" destId="{FB63098A-50BF-4201-866A-93DBF91A6B7B}" srcOrd="2" destOrd="0" parTransId="{C12A296F-6A4B-4279-973C-CF61A7EF18A3}" sibTransId="{A5F9A4F4-1549-433E-B5D3-AF0ADE40E04A}"/>
    <dgm:cxn modelId="{70979AC3-0C99-49A1-9ACF-45B7339F29D5}" type="presOf" srcId="{5ACB1E08-1109-4D40-8D83-92EC3C89430C}" destId="{D6013F46-E78A-49E2-89D0-3043AED885E7}" srcOrd="0" destOrd="0" presId="urn:microsoft.com/office/officeart/2005/8/layout/vList2"/>
    <dgm:cxn modelId="{835FDFCC-B85E-4E13-9204-315D773C71AD}" type="presOf" srcId="{FF63BF06-47EA-4E49-AF53-4548ACBA00D3}" destId="{A66A59C4-340D-4F43-8932-1C14A79451B3}" srcOrd="0" destOrd="0" presId="urn:microsoft.com/office/officeart/2005/8/layout/vList2"/>
    <dgm:cxn modelId="{CD6B75D9-B217-4958-94D0-34F263A0C51F}" srcId="{FF63BF06-47EA-4E49-AF53-4548ACBA00D3}" destId="{5ACB1E08-1109-4D40-8D83-92EC3C89430C}" srcOrd="0" destOrd="0" parTransId="{D18FC1B0-4B94-4C2D-B5DE-88B51994F079}" sibTransId="{AD50B000-5EB6-4A99-AC31-545D51A0E5CD}"/>
    <dgm:cxn modelId="{FC0737BF-94CF-432B-9C10-A143617BAAB9}" type="presParOf" srcId="{A66A59C4-340D-4F43-8932-1C14A79451B3}" destId="{D6013F46-E78A-49E2-89D0-3043AED885E7}" srcOrd="0" destOrd="0" presId="urn:microsoft.com/office/officeart/2005/8/layout/vList2"/>
    <dgm:cxn modelId="{44477704-E0D0-4C83-99E4-742DEB051ABA}" type="presParOf" srcId="{A66A59C4-340D-4F43-8932-1C14A79451B3}" destId="{81058C1A-E51F-44B5-9FCD-94D5B663A38B}" srcOrd="1" destOrd="0" presId="urn:microsoft.com/office/officeart/2005/8/layout/vList2"/>
    <dgm:cxn modelId="{6F867F27-49AE-4788-B1D0-87BA062E597E}" type="presParOf" srcId="{A66A59C4-340D-4F43-8932-1C14A79451B3}" destId="{87545A33-2607-45D8-A135-5C6BD423555B}" srcOrd="2" destOrd="0" presId="urn:microsoft.com/office/officeart/2005/8/layout/vList2"/>
    <dgm:cxn modelId="{5E8E11D2-8596-4803-A37A-9B4E2AB837F3}" type="presParOf" srcId="{A66A59C4-340D-4F43-8932-1C14A79451B3}" destId="{7B69C21C-F72D-4D9D-A5B7-6723F2A44F9E}" srcOrd="3" destOrd="0" presId="urn:microsoft.com/office/officeart/2005/8/layout/vList2"/>
    <dgm:cxn modelId="{C3AEC4F6-7B99-4EE8-B5A0-73D8A3B20A9A}" type="presParOf" srcId="{A66A59C4-340D-4F43-8932-1C14A79451B3}" destId="{CB38262D-3F58-4FEE-9632-FFE0B4C1EEE7}" srcOrd="4"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3D7E81C-B1E7-42B8-9961-7F6B516F4D5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13E7234-F62B-4ACD-9120-ED1F5341CBE7}" type="pres">
      <dgm:prSet presAssocID="{F3D7E81C-B1E7-42B8-9961-7F6B516F4D50}" presName="diagram" presStyleCnt="0">
        <dgm:presLayoutVars>
          <dgm:dir/>
          <dgm:resizeHandles val="exact"/>
        </dgm:presLayoutVars>
      </dgm:prSet>
      <dgm:spPr/>
      <dgm:t>
        <a:bodyPr/>
        <a:lstStyle/>
        <a:p>
          <a:endParaRPr lang="en-US"/>
        </a:p>
      </dgm:t>
    </dgm:pt>
  </dgm:ptLst>
  <dgm:cxnLst>
    <dgm:cxn modelId="{AA43F008-0A63-4D76-961D-ACEAC060FA81}" type="presOf" srcId="{F3D7E81C-B1E7-42B8-9961-7F6B516F4D50}" destId="{C13E7234-F62B-4ACD-9120-ED1F5341CBE7}" srcOrd="0" destOrd="0" presId="urn:microsoft.com/office/officeart/2005/8/layout/defaul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F085A1A-35CE-4BCA-8040-113722B4A53F}" type="doc">
      <dgm:prSet loTypeId="urn:microsoft.com/office/officeart/2005/8/layout/vList2" loCatId="list" qsTypeId="urn:microsoft.com/office/officeart/2005/8/quickstyle/simple3" qsCatId="simple" csTypeId="urn:microsoft.com/office/officeart/2005/8/colors/accent0_2" csCatId="mainScheme" phldr="1"/>
      <dgm:spPr/>
      <dgm:t>
        <a:bodyPr/>
        <a:lstStyle/>
        <a:p>
          <a:endParaRPr lang="en-US"/>
        </a:p>
      </dgm:t>
    </dgm:pt>
    <dgm:pt modelId="{59EA050A-A810-4B45-889D-759932D642EF}">
      <dgm:prSet/>
      <dgm:spPr/>
      <dgm:t>
        <a:bodyPr/>
        <a:lstStyle/>
        <a:p>
          <a:pPr rtl="0"/>
          <a:r>
            <a:rPr lang="en-US" dirty="0" smtClean="0"/>
            <a:t>BOL reference on </a:t>
          </a:r>
          <a:r>
            <a:rPr lang="en-US" dirty="0" smtClean="0">
              <a:hlinkClick xmlns:r="http://schemas.openxmlformats.org/officeDocument/2006/relationships" r:id="rId1"/>
            </a:rPr>
            <a:t>sys.dm_os_wait_stats</a:t>
          </a:r>
          <a:endParaRPr lang="en-US" dirty="0"/>
        </a:p>
      </dgm:t>
    </dgm:pt>
    <dgm:pt modelId="{4C651945-F37D-44F4-99F1-83B69043E5DA}" type="parTrans" cxnId="{2A211605-E90E-4509-9C0C-001AE9BD3462}">
      <dgm:prSet/>
      <dgm:spPr/>
      <dgm:t>
        <a:bodyPr/>
        <a:lstStyle/>
        <a:p>
          <a:endParaRPr lang="en-US"/>
        </a:p>
      </dgm:t>
    </dgm:pt>
    <dgm:pt modelId="{A753495B-92AC-4CFF-B8B6-C10CFE808578}" type="sibTrans" cxnId="{2A211605-E90E-4509-9C0C-001AE9BD3462}">
      <dgm:prSet/>
      <dgm:spPr/>
      <dgm:t>
        <a:bodyPr/>
        <a:lstStyle/>
        <a:p>
          <a:endParaRPr lang="en-US"/>
        </a:p>
      </dgm:t>
    </dgm:pt>
    <dgm:pt modelId="{EEDBE7D4-63C1-4171-8D55-0FEC179BFD19}">
      <dgm:prSet/>
      <dgm:spPr/>
      <dgm:t>
        <a:bodyPr/>
        <a:lstStyle/>
        <a:p>
          <a:pPr rtl="0"/>
          <a:r>
            <a:rPr lang="en-US" dirty="0" smtClean="0"/>
            <a:t>SQLCAT </a:t>
          </a:r>
          <a:r>
            <a:rPr lang="en-US" dirty="0" smtClean="0">
              <a:hlinkClick xmlns:r="http://schemas.openxmlformats.org/officeDocument/2006/relationships" r:id="rId2"/>
            </a:rPr>
            <a:t>Waits Stats Per Session CodePlex</a:t>
          </a:r>
          <a:endParaRPr lang="en-US" dirty="0"/>
        </a:p>
      </dgm:t>
    </dgm:pt>
    <dgm:pt modelId="{161D089D-C2E8-4252-A45F-E9D2B85E5B6F}" type="parTrans" cxnId="{612B3AC3-84EE-4A32-A132-C931E3FFB1BE}">
      <dgm:prSet/>
      <dgm:spPr/>
      <dgm:t>
        <a:bodyPr/>
        <a:lstStyle/>
        <a:p>
          <a:endParaRPr lang="en-US"/>
        </a:p>
      </dgm:t>
    </dgm:pt>
    <dgm:pt modelId="{6BB2552F-4A5C-4CEB-A569-74E840A83940}" type="sibTrans" cxnId="{612B3AC3-84EE-4A32-A132-C931E3FFB1BE}">
      <dgm:prSet/>
      <dgm:spPr/>
      <dgm:t>
        <a:bodyPr/>
        <a:lstStyle/>
        <a:p>
          <a:endParaRPr lang="en-US"/>
        </a:p>
      </dgm:t>
    </dgm:pt>
    <dgm:pt modelId="{DE6482DB-C319-430C-A036-54A5245C30F0}">
      <dgm:prSet/>
      <dgm:spPr/>
      <dgm:t>
        <a:bodyPr/>
        <a:lstStyle/>
        <a:p>
          <a:pPr rtl="0"/>
          <a:r>
            <a:rPr lang="en-US" dirty="0" smtClean="0"/>
            <a:t>Craig Freedman </a:t>
          </a:r>
          <a:r>
            <a:rPr lang="en-US" dirty="0" smtClean="0">
              <a:hlinkClick xmlns:r="http://schemas.openxmlformats.org/officeDocument/2006/relationships" r:id="rId3"/>
            </a:rPr>
            <a:t>blog posts on Parallelism</a:t>
          </a:r>
          <a:endParaRPr lang="en-US" dirty="0"/>
        </a:p>
      </dgm:t>
    </dgm:pt>
    <dgm:pt modelId="{170044A0-2840-4C2F-88C1-4D7183C43F87}" type="parTrans" cxnId="{3993D669-98CC-451C-9557-8C93EF48C78B}">
      <dgm:prSet/>
      <dgm:spPr/>
      <dgm:t>
        <a:bodyPr/>
        <a:lstStyle/>
        <a:p>
          <a:endParaRPr lang="en-US"/>
        </a:p>
      </dgm:t>
    </dgm:pt>
    <dgm:pt modelId="{17845F23-D648-4A7F-BD26-97E4EB05DB50}" type="sibTrans" cxnId="{3993D669-98CC-451C-9557-8C93EF48C78B}">
      <dgm:prSet/>
      <dgm:spPr/>
      <dgm:t>
        <a:bodyPr/>
        <a:lstStyle/>
        <a:p>
          <a:endParaRPr lang="en-US"/>
        </a:p>
      </dgm:t>
    </dgm:pt>
    <dgm:pt modelId="{3CD66855-745E-4FC8-A1A7-33DBED36ACA8}">
      <dgm:prSet/>
      <dgm:spPr/>
      <dgm:t>
        <a:bodyPr/>
        <a:lstStyle/>
        <a:p>
          <a:pPr rtl="0"/>
          <a:r>
            <a:rPr lang="en-US" dirty="0" smtClean="0"/>
            <a:t>CLR Wait Types </a:t>
          </a:r>
          <a:r>
            <a:rPr lang="en-US" dirty="0" smtClean="0">
              <a:hlinkClick xmlns:r="http://schemas.openxmlformats.org/officeDocument/2006/relationships" r:id="rId4"/>
            </a:rPr>
            <a:t>blog post</a:t>
          </a:r>
          <a:endParaRPr lang="en-US" dirty="0"/>
        </a:p>
      </dgm:t>
    </dgm:pt>
    <dgm:pt modelId="{2144D67C-5F6C-4256-B2D0-1EB3ED56DAD7}" type="parTrans" cxnId="{C886171E-272C-4200-A384-EA16F34EB861}">
      <dgm:prSet/>
      <dgm:spPr/>
      <dgm:t>
        <a:bodyPr/>
        <a:lstStyle/>
        <a:p>
          <a:endParaRPr lang="en-US"/>
        </a:p>
      </dgm:t>
    </dgm:pt>
    <dgm:pt modelId="{ADDBF8CE-AEDE-45C1-B10A-A45731C835EF}" type="sibTrans" cxnId="{C886171E-272C-4200-A384-EA16F34EB861}">
      <dgm:prSet/>
      <dgm:spPr/>
      <dgm:t>
        <a:bodyPr/>
        <a:lstStyle/>
        <a:p>
          <a:endParaRPr lang="en-US"/>
        </a:p>
      </dgm:t>
    </dgm:pt>
    <dgm:pt modelId="{18017CCE-8674-4754-B00A-81E3329C3DDA}">
      <dgm:prSet/>
      <dgm:spPr/>
      <dgm:t>
        <a:bodyPr/>
        <a:lstStyle/>
        <a:p>
          <a:pPr rtl="0"/>
          <a:r>
            <a:rPr lang="en-US" dirty="0" smtClean="0"/>
            <a:t>Our CSS Escalation </a:t>
          </a:r>
          <a:r>
            <a:rPr lang="en-US" dirty="0" smtClean="0">
              <a:hlinkClick xmlns:r="http://schemas.openxmlformats.org/officeDocument/2006/relationships" r:id="rId5"/>
            </a:rPr>
            <a:t>Blog</a:t>
          </a:r>
          <a:endParaRPr lang="en-US" dirty="0"/>
        </a:p>
      </dgm:t>
    </dgm:pt>
    <dgm:pt modelId="{4EDC3E71-E83E-43E0-B421-C51C8EC79679}" type="parTrans" cxnId="{7B2E7DDF-2C79-407E-B431-F12CAC84AD3B}">
      <dgm:prSet/>
      <dgm:spPr/>
      <dgm:t>
        <a:bodyPr/>
        <a:lstStyle/>
        <a:p>
          <a:endParaRPr lang="en-US"/>
        </a:p>
      </dgm:t>
    </dgm:pt>
    <dgm:pt modelId="{E9FCA9AF-9689-4573-9FD7-9D429604BFE8}" type="sibTrans" cxnId="{7B2E7DDF-2C79-407E-B431-F12CAC84AD3B}">
      <dgm:prSet/>
      <dgm:spPr/>
      <dgm:t>
        <a:bodyPr/>
        <a:lstStyle/>
        <a:p>
          <a:endParaRPr lang="en-US"/>
        </a:p>
      </dgm:t>
    </dgm:pt>
    <dgm:pt modelId="{15F78904-6517-4B9A-8E62-3A649DFF463E}">
      <dgm:prSet/>
      <dgm:spPr/>
      <dgm:t>
        <a:bodyPr/>
        <a:lstStyle/>
        <a:p>
          <a:pPr rtl="0"/>
          <a:r>
            <a:rPr lang="en-US" dirty="0" smtClean="0"/>
            <a:t>SQL Server 2005 Waits and Queues  </a:t>
          </a:r>
          <a:r>
            <a:rPr lang="en-US" dirty="0" smtClean="0">
              <a:hlinkClick xmlns:r="http://schemas.openxmlformats.org/officeDocument/2006/relationships" r:id="rId6"/>
            </a:rPr>
            <a:t>Whitepaper</a:t>
          </a:r>
          <a:endParaRPr lang="en-US" dirty="0"/>
        </a:p>
      </dgm:t>
    </dgm:pt>
    <dgm:pt modelId="{16EC8F57-5BFA-4F75-9BF1-CC1CC12EAFE8}" type="parTrans" cxnId="{0DB1E066-0CD0-4C95-9B03-A0FF9A940C03}">
      <dgm:prSet/>
      <dgm:spPr/>
      <dgm:t>
        <a:bodyPr/>
        <a:lstStyle/>
        <a:p>
          <a:endParaRPr lang="en-US"/>
        </a:p>
      </dgm:t>
    </dgm:pt>
    <dgm:pt modelId="{26464B24-357A-4B64-8A2B-761F965EE93C}" type="sibTrans" cxnId="{0DB1E066-0CD0-4C95-9B03-A0FF9A940C03}">
      <dgm:prSet/>
      <dgm:spPr/>
      <dgm:t>
        <a:bodyPr/>
        <a:lstStyle/>
        <a:p>
          <a:endParaRPr lang="en-US"/>
        </a:p>
      </dgm:t>
    </dgm:pt>
    <dgm:pt modelId="{1AA3E40B-8ECD-409E-B894-8ADBB17CED9E}">
      <dgm:prSet/>
      <dgm:spPr/>
      <dgm:t>
        <a:bodyPr/>
        <a:lstStyle/>
        <a:p>
          <a:pPr rtl="0"/>
          <a:r>
            <a:rPr lang="en-US" dirty="0" smtClean="0"/>
            <a:t>The System_Health XEvent Session </a:t>
          </a:r>
          <a:r>
            <a:rPr lang="en-US" dirty="0" smtClean="0">
              <a:hlinkClick xmlns:r="http://schemas.openxmlformats.org/officeDocument/2006/relationships" r:id="rId7"/>
            </a:rPr>
            <a:t>Blog</a:t>
          </a:r>
          <a:endParaRPr lang="en-US" dirty="0"/>
        </a:p>
      </dgm:t>
    </dgm:pt>
    <dgm:pt modelId="{C0CDF554-83A5-4D5A-A85F-AE8467E0BE8F}" type="parTrans" cxnId="{A3AA8832-2028-48BF-A1D2-563A5965D7C0}">
      <dgm:prSet/>
      <dgm:spPr/>
      <dgm:t>
        <a:bodyPr/>
        <a:lstStyle/>
        <a:p>
          <a:endParaRPr lang="en-US"/>
        </a:p>
      </dgm:t>
    </dgm:pt>
    <dgm:pt modelId="{42458ABF-A219-4169-92A4-AB479170F5AF}" type="sibTrans" cxnId="{A3AA8832-2028-48BF-A1D2-563A5965D7C0}">
      <dgm:prSet/>
      <dgm:spPr/>
      <dgm:t>
        <a:bodyPr/>
        <a:lstStyle/>
        <a:p>
          <a:endParaRPr lang="en-US"/>
        </a:p>
      </dgm:t>
    </dgm:pt>
    <dgm:pt modelId="{CF98155D-CA3A-4E74-B46D-DBC7479BC509}" type="pres">
      <dgm:prSet presAssocID="{0F085A1A-35CE-4BCA-8040-113722B4A53F}" presName="linear" presStyleCnt="0">
        <dgm:presLayoutVars>
          <dgm:animLvl val="lvl"/>
          <dgm:resizeHandles val="exact"/>
        </dgm:presLayoutVars>
      </dgm:prSet>
      <dgm:spPr/>
      <dgm:t>
        <a:bodyPr/>
        <a:lstStyle/>
        <a:p>
          <a:endParaRPr lang="en-US"/>
        </a:p>
      </dgm:t>
    </dgm:pt>
    <dgm:pt modelId="{9FA82723-C47D-471C-9537-6EAB8D580C6B}" type="pres">
      <dgm:prSet presAssocID="{18017CCE-8674-4754-B00A-81E3329C3DDA}" presName="parentText" presStyleLbl="node1" presStyleIdx="0" presStyleCnt="7">
        <dgm:presLayoutVars>
          <dgm:chMax val="0"/>
          <dgm:bulletEnabled val="1"/>
        </dgm:presLayoutVars>
      </dgm:prSet>
      <dgm:spPr/>
      <dgm:t>
        <a:bodyPr/>
        <a:lstStyle/>
        <a:p>
          <a:endParaRPr lang="en-US"/>
        </a:p>
      </dgm:t>
    </dgm:pt>
    <dgm:pt modelId="{85695B7F-FEE8-4A21-A425-29BB7A65483F}" type="pres">
      <dgm:prSet presAssocID="{E9FCA9AF-9689-4573-9FD7-9D429604BFE8}" presName="spacer" presStyleCnt="0"/>
      <dgm:spPr/>
      <dgm:t>
        <a:bodyPr/>
        <a:lstStyle/>
        <a:p>
          <a:endParaRPr lang="en-US"/>
        </a:p>
      </dgm:t>
    </dgm:pt>
    <dgm:pt modelId="{C88F57BD-006D-4999-806D-0CB81BED156E}" type="pres">
      <dgm:prSet presAssocID="{59EA050A-A810-4B45-889D-759932D642EF}" presName="parentText" presStyleLbl="node1" presStyleIdx="1" presStyleCnt="7">
        <dgm:presLayoutVars>
          <dgm:chMax val="0"/>
          <dgm:bulletEnabled val="1"/>
        </dgm:presLayoutVars>
      </dgm:prSet>
      <dgm:spPr/>
      <dgm:t>
        <a:bodyPr/>
        <a:lstStyle/>
        <a:p>
          <a:endParaRPr lang="en-US"/>
        </a:p>
      </dgm:t>
    </dgm:pt>
    <dgm:pt modelId="{99523B7C-C870-4CA7-B519-EBE69114D4FD}" type="pres">
      <dgm:prSet presAssocID="{A753495B-92AC-4CFF-B8B6-C10CFE808578}" presName="spacer" presStyleCnt="0"/>
      <dgm:spPr/>
      <dgm:t>
        <a:bodyPr/>
        <a:lstStyle/>
        <a:p>
          <a:endParaRPr lang="en-US"/>
        </a:p>
      </dgm:t>
    </dgm:pt>
    <dgm:pt modelId="{49FA2945-28D8-4FC6-8B1D-867FEB2D5DF3}" type="pres">
      <dgm:prSet presAssocID="{EEDBE7D4-63C1-4171-8D55-0FEC179BFD19}" presName="parentText" presStyleLbl="node1" presStyleIdx="2" presStyleCnt="7">
        <dgm:presLayoutVars>
          <dgm:chMax val="0"/>
          <dgm:bulletEnabled val="1"/>
        </dgm:presLayoutVars>
      </dgm:prSet>
      <dgm:spPr/>
      <dgm:t>
        <a:bodyPr/>
        <a:lstStyle/>
        <a:p>
          <a:endParaRPr lang="en-US"/>
        </a:p>
      </dgm:t>
    </dgm:pt>
    <dgm:pt modelId="{0B32728D-E902-4440-BD71-2A2431555E54}" type="pres">
      <dgm:prSet presAssocID="{6BB2552F-4A5C-4CEB-A569-74E840A83940}" presName="spacer" presStyleCnt="0"/>
      <dgm:spPr/>
      <dgm:t>
        <a:bodyPr/>
        <a:lstStyle/>
        <a:p>
          <a:endParaRPr lang="en-US"/>
        </a:p>
      </dgm:t>
    </dgm:pt>
    <dgm:pt modelId="{FDA914FD-9825-4421-B44B-CFCA60C6EB0A}" type="pres">
      <dgm:prSet presAssocID="{DE6482DB-C319-430C-A036-54A5245C30F0}" presName="parentText" presStyleLbl="node1" presStyleIdx="3" presStyleCnt="7">
        <dgm:presLayoutVars>
          <dgm:chMax val="0"/>
          <dgm:bulletEnabled val="1"/>
        </dgm:presLayoutVars>
      </dgm:prSet>
      <dgm:spPr/>
      <dgm:t>
        <a:bodyPr/>
        <a:lstStyle/>
        <a:p>
          <a:endParaRPr lang="en-US"/>
        </a:p>
      </dgm:t>
    </dgm:pt>
    <dgm:pt modelId="{47B1C8BB-5950-4215-BB52-834F04534FAB}" type="pres">
      <dgm:prSet presAssocID="{17845F23-D648-4A7F-BD26-97E4EB05DB50}" presName="spacer" presStyleCnt="0"/>
      <dgm:spPr/>
      <dgm:t>
        <a:bodyPr/>
        <a:lstStyle/>
        <a:p>
          <a:endParaRPr lang="en-US"/>
        </a:p>
      </dgm:t>
    </dgm:pt>
    <dgm:pt modelId="{AE413367-AAFE-45B0-87E2-D3F0C0CD12D2}" type="pres">
      <dgm:prSet presAssocID="{3CD66855-745E-4FC8-A1A7-33DBED36ACA8}" presName="parentText" presStyleLbl="node1" presStyleIdx="4" presStyleCnt="7">
        <dgm:presLayoutVars>
          <dgm:chMax val="0"/>
          <dgm:bulletEnabled val="1"/>
        </dgm:presLayoutVars>
      </dgm:prSet>
      <dgm:spPr/>
      <dgm:t>
        <a:bodyPr/>
        <a:lstStyle/>
        <a:p>
          <a:endParaRPr lang="en-US"/>
        </a:p>
      </dgm:t>
    </dgm:pt>
    <dgm:pt modelId="{18D450F2-D99A-4583-AF93-18FB69544678}" type="pres">
      <dgm:prSet presAssocID="{ADDBF8CE-AEDE-45C1-B10A-A45731C835EF}" presName="spacer" presStyleCnt="0"/>
      <dgm:spPr/>
      <dgm:t>
        <a:bodyPr/>
        <a:lstStyle/>
        <a:p>
          <a:endParaRPr lang="en-US"/>
        </a:p>
      </dgm:t>
    </dgm:pt>
    <dgm:pt modelId="{3E51EB9B-74F5-4269-8CB5-F0DBC5DD2D7C}" type="pres">
      <dgm:prSet presAssocID="{15F78904-6517-4B9A-8E62-3A649DFF463E}" presName="parentText" presStyleLbl="node1" presStyleIdx="5" presStyleCnt="7">
        <dgm:presLayoutVars>
          <dgm:chMax val="0"/>
          <dgm:bulletEnabled val="1"/>
        </dgm:presLayoutVars>
      </dgm:prSet>
      <dgm:spPr/>
      <dgm:t>
        <a:bodyPr/>
        <a:lstStyle/>
        <a:p>
          <a:endParaRPr lang="en-US"/>
        </a:p>
      </dgm:t>
    </dgm:pt>
    <dgm:pt modelId="{BB0D9734-D6B9-4BEF-AD61-69B4C329AAEE}" type="pres">
      <dgm:prSet presAssocID="{26464B24-357A-4B64-8A2B-761F965EE93C}" presName="spacer" presStyleCnt="0"/>
      <dgm:spPr/>
      <dgm:t>
        <a:bodyPr/>
        <a:lstStyle/>
        <a:p>
          <a:endParaRPr lang="en-US"/>
        </a:p>
      </dgm:t>
    </dgm:pt>
    <dgm:pt modelId="{78AC59AA-668A-4CB5-95AC-5464590F7AC5}" type="pres">
      <dgm:prSet presAssocID="{1AA3E40B-8ECD-409E-B894-8ADBB17CED9E}" presName="parentText" presStyleLbl="node1" presStyleIdx="6" presStyleCnt="7">
        <dgm:presLayoutVars>
          <dgm:chMax val="0"/>
          <dgm:bulletEnabled val="1"/>
        </dgm:presLayoutVars>
      </dgm:prSet>
      <dgm:spPr/>
      <dgm:t>
        <a:bodyPr/>
        <a:lstStyle/>
        <a:p>
          <a:endParaRPr lang="en-US"/>
        </a:p>
      </dgm:t>
    </dgm:pt>
  </dgm:ptLst>
  <dgm:cxnLst>
    <dgm:cxn modelId="{3A705C47-CCB2-4F1F-9690-288311B53BE2}" type="presOf" srcId="{3CD66855-745E-4FC8-A1A7-33DBED36ACA8}" destId="{AE413367-AAFE-45B0-87E2-D3F0C0CD12D2}" srcOrd="0" destOrd="0" presId="urn:microsoft.com/office/officeart/2005/8/layout/vList2"/>
    <dgm:cxn modelId="{0DB1E066-0CD0-4C95-9B03-A0FF9A940C03}" srcId="{0F085A1A-35CE-4BCA-8040-113722B4A53F}" destId="{15F78904-6517-4B9A-8E62-3A649DFF463E}" srcOrd="5" destOrd="0" parTransId="{16EC8F57-5BFA-4F75-9BF1-CC1CC12EAFE8}" sibTransId="{26464B24-357A-4B64-8A2B-761F965EE93C}"/>
    <dgm:cxn modelId="{87A94F34-B61A-42AD-A165-51A3A042CF62}" type="presOf" srcId="{DE6482DB-C319-430C-A036-54A5245C30F0}" destId="{FDA914FD-9825-4421-B44B-CFCA60C6EB0A}" srcOrd="0" destOrd="0" presId="urn:microsoft.com/office/officeart/2005/8/layout/vList2"/>
    <dgm:cxn modelId="{A3AA8832-2028-48BF-A1D2-563A5965D7C0}" srcId="{0F085A1A-35CE-4BCA-8040-113722B4A53F}" destId="{1AA3E40B-8ECD-409E-B894-8ADBB17CED9E}" srcOrd="6" destOrd="0" parTransId="{C0CDF554-83A5-4D5A-A85F-AE8467E0BE8F}" sibTransId="{42458ABF-A219-4169-92A4-AB479170F5AF}"/>
    <dgm:cxn modelId="{2A211605-E90E-4509-9C0C-001AE9BD3462}" srcId="{0F085A1A-35CE-4BCA-8040-113722B4A53F}" destId="{59EA050A-A810-4B45-889D-759932D642EF}" srcOrd="1" destOrd="0" parTransId="{4C651945-F37D-44F4-99F1-83B69043E5DA}" sibTransId="{A753495B-92AC-4CFF-B8B6-C10CFE808578}"/>
    <dgm:cxn modelId="{826EF854-7D24-49BE-89D9-2D2F4F3147AB}" type="presOf" srcId="{18017CCE-8674-4754-B00A-81E3329C3DDA}" destId="{9FA82723-C47D-471C-9537-6EAB8D580C6B}" srcOrd="0" destOrd="0" presId="urn:microsoft.com/office/officeart/2005/8/layout/vList2"/>
    <dgm:cxn modelId="{768B2C45-EF69-4BD2-A844-D6A043F43F19}" type="presOf" srcId="{EEDBE7D4-63C1-4171-8D55-0FEC179BFD19}" destId="{49FA2945-28D8-4FC6-8B1D-867FEB2D5DF3}" srcOrd="0" destOrd="0" presId="urn:microsoft.com/office/officeart/2005/8/layout/vList2"/>
    <dgm:cxn modelId="{3FE2F8F8-D8B3-44FD-85AB-0FC81F451B1A}" type="presOf" srcId="{0F085A1A-35CE-4BCA-8040-113722B4A53F}" destId="{CF98155D-CA3A-4E74-B46D-DBC7479BC509}" srcOrd="0" destOrd="0" presId="urn:microsoft.com/office/officeart/2005/8/layout/vList2"/>
    <dgm:cxn modelId="{3993D669-98CC-451C-9557-8C93EF48C78B}" srcId="{0F085A1A-35CE-4BCA-8040-113722B4A53F}" destId="{DE6482DB-C319-430C-A036-54A5245C30F0}" srcOrd="3" destOrd="0" parTransId="{170044A0-2840-4C2F-88C1-4D7183C43F87}" sibTransId="{17845F23-D648-4A7F-BD26-97E4EB05DB50}"/>
    <dgm:cxn modelId="{650EB6EF-059E-432B-9991-A2F26506F466}" type="presOf" srcId="{15F78904-6517-4B9A-8E62-3A649DFF463E}" destId="{3E51EB9B-74F5-4269-8CB5-F0DBC5DD2D7C}" srcOrd="0" destOrd="0" presId="urn:microsoft.com/office/officeart/2005/8/layout/vList2"/>
    <dgm:cxn modelId="{7B2E7DDF-2C79-407E-B431-F12CAC84AD3B}" srcId="{0F085A1A-35CE-4BCA-8040-113722B4A53F}" destId="{18017CCE-8674-4754-B00A-81E3329C3DDA}" srcOrd="0" destOrd="0" parTransId="{4EDC3E71-E83E-43E0-B421-C51C8EC79679}" sibTransId="{E9FCA9AF-9689-4573-9FD7-9D429604BFE8}"/>
    <dgm:cxn modelId="{22CC0464-C890-470A-B09F-73A5A192B29A}" type="presOf" srcId="{1AA3E40B-8ECD-409E-B894-8ADBB17CED9E}" destId="{78AC59AA-668A-4CB5-95AC-5464590F7AC5}" srcOrd="0" destOrd="0" presId="urn:microsoft.com/office/officeart/2005/8/layout/vList2"/>
    <dgm:cxn modelId="{612B3AC3-84EE-4A32-A132-C931E3FFB1BE}" srcId="{0F085A1A-35CE-4BCA-8040-113722B4A53F}" destId="{EEDBE7D4-63C1-4171-8D55-0FEC179BFD19}" srcOrd="2" destOrd="0" parTransId="{161D089D-C2E8-4252-A45F-E9D2B85E5B6F}" sibTransId="{6BB2552F-4A5C-4CEB-A569-74E840A83940}"/>
    <dgm:cxn modelId="{EE030C10-18D7-4FEE-A85D-79448734542B}" type="presOf" srcId="{59EA050A-A810-4B45-889D-759932D642EF}" destId="{C88F57BD-006D-4999-806D-0CB81BED156E}" srcOrd="0" destOrd="0" presId="urn:microsoft.com/office/officeart/2005/8/layout/vList2"/>
    <dgm:cxn modelId="{C886171E-272C-4200-A384-EA16F34EB861}" srcId="{0F085A1A-35CE-4BCA-8040-113722B4A53F}" destId="{3CD66855-745E-4FC8-A1A7-33DBED36ACA8}" srcOrd="4" destOrd="0" parTransId="{2144D67C-5F6C-4256-B2D0-1EB3ED56DAD7}" sibTransId="{ADDBF8CE-AEDE-45C1-B10A-A45731C835EF}"/>
    <dgm:cxn modelId="{5A852ACD-DB0E-4AA4-A5EF-15E4F6D67018}" type="presParOf" srcId="{CF98155D-CA3A-4E74-B46D-DBC7479BC509}" destId="{9FA82723-C47D-471C-9537-6EAB8D580C6B}" srcOrd="0" destOrd="0" presId="urn:microsoft.com/office/officeart/2005/8/layout/vList2"/>
    <dgm:cxn modelId="{0C9493F5-2807-4F02-9CFC-4B58CD6C3472}" type="presParOf" srcId="{CF98155D-CA3A-4E74-B46D-DBC7479BC509}" destId="{85695B7F-FEE8-4A21-A425-29BB7A65483F}" srcOrd="1" destOrd="0" presId="urn:microsoft.com/office/officeart/2005/8/layout/vList2"/>
    <dgm:cxn modelId="{CA3B9BBE-55E1-44D7-957D-D463B43F2F01}" type="presParOf" srcId="{CF98155D-CA3A-4E74-B46D-DBC7479BC509}" destId="{C88F57BD-006D-4999-806D-0CB81BED156E}" srcOrd="2" destOrd="0" presId="urn:microsoft.com/office/officeart/2005/8/layout/vList2"/>
    <dgm:cxn modelId="{4C6E2EB4-3C1C-43C6-967D-93813DF01679}" type="presParOf" srcId="{CF98155D-CA3A-4E74-B46D-DBC7479BC509}" destId="{99523B7C-C870-4CA7-B519-EBE69114D4FD}" srcOrd="3" destOrd="0" presId="urn:microsoft.com/office/officeart/2005/8/layout/vList2"/>
    <dgm:cxn modelId="{38BBFC77-3C59-4C47-A1BB-72036DED9010}" type="presParOf" srcId="{CF98155D-CA3A-4E74-B46D-DBC7479BC509}" destId="{49FA2945-28D8-4FC6-8B1D-867FEB2D5DF3}" srcOrd="4" destOrd="0" presId="urn:microsoft.com/office/officeart/2005/8/layout/vList2"/>
    <dgm:cxn modelId="{C6F15FBB-D150-44BD-BF5E-72E10C994771}" type="presParOf" srcId="{CF98155D-CA3A-4E74-B46D-DBC7479BC509}" destId="{0B32728D-E902-4440-BD71-2A2431555E54}" srcOrd="5" destOrd="0" presId="urn:microsoft.com/office/officeart/2005/8/layout/vList2"/>
    <dgm:cxn modelId="{A55C8EDC-AC2D-4BB6-81B8-D5B14CF1D1AF}" type="presParOf" srcId="{CF98155D-CA3A-4E74-B46D-DBC7479BC509}" destId="{FDA914FD-9825-4421-B44B-CFCA60C6EB0A}" srcOrd="6" destOrd="0" presId="urn:microsoft.com/office/officeart/2005/8/layout/vList2"/>
    <dgm:cxn modelId="{2767FBC9-1B43-43EB-B8B4-5DBA2876E18F}" type="presParOf" srcId="{CF98155D-CA3A-4E74-B46D-DBC7479BC509}" destId="{47B1C8BB-5950-4215-BB52-834F04534FAB}" srcOrd="7" destOrd="0" presId="urn:microsoft.com/office/officeart/2005/8/layout/vList2"/>
    <dgm:cxn modelId="{840E740C-39A5-4986-A708-A8C486E8386C}" type="presParOf" srcId="{CF98155D-CA3A-4E74-B46D-DBC7479BC509}" destId="{AE413367-AAFE-45B0-87E2-D3F0C0CD12D2}" srcOrd="8" destOrd="0" presId="urn:microsoft.com/office/officeart/2005/8/layout/vList2"/>
    <dgm:cxn modelId="{5C9358E8-A87C-4603-AAB9-1F4658F3DD45}" type="presParOf" srcId="{CF98155D-CA3A-4E74-B46D-DBC7479BC509}" destId="{18D450F2-D99A-4583-AF93-18FB69544678}" srcOrd="9" destOrd="0" presId="urn:microsoft.com/office/officeart/2005/8/layout/vList2"/>
    <dgm:cxn modelId="{0634110C-0BA0-4FD4-A50F-A9ED5E23C8AE}" type="presParOf" srcId="{CF98155D-CA3A-4E74-B46D-DBC7479BC509}" destId="{3E51EB9B-74F5-4269-8CB5-F0DBC5DD2D7C}" srcOrd="10" destOrd="0" presId="urn:microsoft.com/office/officeart/2005/8/layout/vList2"/>
    <dgm:cxn modelId="{C365CC54-8500-49FE-AFE6-309F7C7458A0}" type="presParOf" srcId="{CF98155D-CA3A-4E74-B46D-DBC7479BC509}" destId="{BB0D9734-D6B9-4BEF-AD61-69B4C329AAEE}" srcOrd="11" destOrd="0" presId="urn:microsoft.com/office/officeart/2005/8/layout/vList2"/>
    <dgm:cxn modelId="{28D1CB82-D26C-4A9E-82AE-F0F424F389FA}" type="presParOf" srcId="{CF98155D-CA3A-4E74-B46D-DBC7479BC509}" destId="{78AC59AA-668A-4CB5-95AC-5464590F7AC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246BE1-C527-46AE-8FBB-E0CA6837FA07}" type="doc">
      <dgm:prSet loTypeId="urn:microsoft.com/office/officeart/2005/8/layout/process5" loCatId="process" qsTypeId="urn:microsoft.com/office/officeart/2005/8/quickstyle/simple3" qsCatId="simple" csTypeId="urn:microsoft.com/office/officeart/2005/8/colors/colorful3" csCatId="colorful" phldr="1"/>
      <dgm:spPr/>
      <dgm:t>
        <a:bodyPr/>
        <a:lstStyle/>
        <a:p>
          <a:endParaRPr lang="en-US"/>
        </a:p>
      </dgm:t>
    </dgm:pt>
    <dgm:pt modelId="{CAAD8B1F-A5AD-4979-A40F-6FD09673E7AD}">
      <dgm:prSet/>
      <dgm:spPr/>
      <dgm:t>
        <a:bodyPr/>
        <a:lstStyle/>
        <a:p>
          <a:pPr rtl="0"/>
          <a:r>
            <a:rPr lang="en-US" dirty="0" smtClean="0"/>
            <a:t>Request LCK_M_IS (Shared Intent) lock</a:t>
          </a:r>
          <a:endParaRPr lang="en-US" dirty="0"/>
        </a:p>
      </dgm:t>
    </dgm:pt>
    <dgm:pt modelId="{74BDE209-6CCD-4A6F-BC0E-72778D1458B4}" type="parTrans" cxnId="{42FBEAEB-028E-4FDC-B6C4-38DCE263C05B}">
      <dgm:prSet/>
      <dgm:spPr/>
      <dgm:t>
        <a:bodyPr/>
        <a:lstStyle/>
        <a:p>
          <a:endParaRPr lang="en-US"/>
        </a:p>
      </dgm:t>
    </dgm:pt>
    <dgm:pt modelId="{5713E809-E514-4B74-B6DE-66B7BE4B5E97}" type="sibTrans" cxnId="{42FBEAEB-028E-4FDC-B6C4-38DCE263C05B}">
      <dgm:prSet/>
      <dgm:spPr/>
      <dgm:t>
        <a:bodyPr/>
        <a:lstStyle/>
        <a:p>
          <a:endParaRPr lang="en-US" dirty="0"/>
        </a:p>
      </dgm:t>
    </dgm:pt>
    <dgm:pt modelId="{770CDAC3-8E2E-48B6-B952-AE2234FD13F0}">
      <dgm:prSet/>
      <dgm:spPr/>
      <dgm:t>
        <a:bodyPr/>
        <a:lstStyle/>
        <a:p>
          <a:pPr rtl="0"/>
          <a:r>
            <a:rPr lang="en-US" dirty="0" smtClean="0"/>
            <a:t>A conflict exists</a:t>
          </a:r>
          <a:endParaRPr lang="en-US" dirty="0"/>
        </a:p>
      </dgm:t>
    </dgm:pt>
    <dgm:pt modelId="{B262CFE7-3A1A-43BC-95F8-72093459DA5F}" type="parTrans" cxnId="{B2F277F6-B6FA-46A6-A6D7-AE527A6ED798}">
      <dgm:prSet/>
      <dgm:spPr/>
      <dgm:t>
        <a:bodyPr/>
        <a:lstStyle/>
        <a:p>
          <a:endParaRPr lang="en-US"/>
        </a:p>
      </dgm:t>
    </dgm:pt>
    <dgm:pt modelId="{0CD8AE7F-BECD-4206-B527-F743BAA14C9E}" type="sibTrans" cxnId="{B2F277F6-B6FA-46A6-A6D7-AE527A6ED798}">
      <dgm:prSet/>
      <dgm:spPr/>
      <dgm:t>
        <a:bodyPr/>
        <a:lstStyle/>
        <a:p>
          <a:endParaRPr lang="en-US" dirty="0"/>
        </a:p>
      </dgm:t>
    </dgm:pt>
    <dgm:pt modelId="{BE9F2F9C-64F3-4D1E-AABE-AB87A29482D7}">
      <dgm:prSet/>
      <dgm:spPr/>
      <dgm:t>
        <a:bodyPr/>
        <a:lstStyle/>
        <a:p>
          <a:pPr rtl="0"/>
          <a:r>
            <a:rPr lang="en-US" dirty="0" smtClean="0"/>
            <a:t>Setup a SOS_WaitInfo with LCK_M_IS</a:t>
          </a:r>
          <a:endParaRPr lang="en-US" dirty="0"/>
        </a:p>
      </dgm:t>
    </dgm:pt>
    <dgm:pt modelId="{3B636880-61A5-4346-9B7D-E43DBFF7BC81}" type="parTrans" cxnId="{64369C7B-8F7F-42C6-B18B-762FA4D31241}">
      <dgm:prSet/>
      <dgm:spPr/>
      <dgm:t>
        <a:bodyPr/>
        <a:lstStyle/>
        <a:p>
          <a:endParaRPr lang="en-US"/>
        </a:p>
      </dgm:t>
    </dgm:pt>
    <dgm:pt modelId="{574CBA3F-59EE-4928-AE3C-D9C21FC2E2A2}" type="sibTrans" cxnId="{64369C7B-8F7F-42C6-B18B-762FA4D31241}">
      <dgm:prSet/>
      <dgm:spPr/>
      <dgm:t>
        <a:bodyPr/>
        <a:lstStyle/>
        <a:p>
          <a:endParaRPr lang="en-US" dirty="0"/>
        </a:p>
      </dgm:t>
    </dgm:pt>
    <dgm:pt modelId="{4AF877AB-BB7A-4190-960E-265F3C262133}">
      <dgm:prSet/>
      <dgm:spPr/>
      <dgm:t>
        <a:bodyPr/>
        <a:lstStyle/>
        <a:p>
          <a:pPr rtl="0"/>
          <a:r>
            <a:rPr lang="en-US" dirty="0" smtClean="0"/>
            <a:t>Call LockOwner::Sleep</a:t>
          </a:r>
          <a:endParaRPr lang="en-US" dirty="0"/>
        </a:p>
      </dgm:t>
    </dgm:pt>
    <dgm:pt modelId="{B6FE5954-19B0-4034-B10F-D623DDCB1917}" type="parTrans" cxnId="{79C8E5F9-E4FF-438B-BA24-8FBC8EB96B9F}">
      <dgm:prSet/>
      <dgm:spPr/>
      <dgm:t>
        <a:bodyPr/>
        <a:lstStyle/>
        <a:p>
          <a:endParaRPr lang="en-US"/>
        </a:p>
      </dgm:t>
    </dgm:pt>
    <dgm:pt modelId="{40E09C5C-6135-4270-AE5A-1C08C597A86D}" type="sibTrans" cxnId="{79C8E5F9-E4FF-438B-BA24-8FBC8EB96B9F}">
      <dgm:prSet/>
      <dgm:spPr/>
      <dgm:t>
        <a:bodyPr/>
        <a:lstStyle/>
        <a:p>
          <a:endParaRPr lang="en-US" dirty="0"/>
        </a:p>
      </dgm:t>
    </dgm:pt>
    <dgm:pt modelId="{F912F1C7-7C24-48F7-99EC-558121D0E938}">
      <dgm:prSet/>
      <dgm:spPr/>
      <dgm:t>
        <a:bodyPr/>
        <a:lstStyle/>
        <a:p>
          <a:pPr rtl="0"/>
          <a:r>
            <a:rPr lang="en-US" dirty="0" smtClean="0"/>
            <a:t>Use a SQLOS “Event” to wait</a:t>
          </a:r>
          <a:endParaRPr lang="en-US" dirty="0"/>
        </a:p>
      </dgm:t>
    </dgm:pt>
    <dgm:pt modelId="{DA348DBC-33CC-4B65-B1B9-A8241B2483BC}" type="parTrans" cxnId="{2359DAD4-C973-4A2A-9BE0-8AC32FD6C234}">
      <dgm:prSet/>
      <dgm:spPr/>
      <dgm:t>
        <a:bodyPr/>
        <a:lstStyle/>
        <a:p>
          <a:endParaRPr lang="en-US"/>
        </a:p>
      </dgm:t>
    </dgm:pt>
    <dgm:pt modelId="{AE2039ED-8966-4ABB-A121-678DAAE34423}" type="sibTrans" cxnId="{2359DAD4-C973-4A2A-9BE0-8AC32FD6C234}">
      <dgm:prSet/>
      <dgm:spPr/>
      <dgm:t>
        <a:bodyPr/>
        <a:lstStyle/>
        <a:p>
          <a:endParaRPr lang="en-US" dirty="0"/>
        </a:p>
      </dgm:t>
    </dgm:pt>
    <dgm:pt modelId="{34E671D5-9F63-47B2-A2E0-B6CB8F664C47}">
      <dgm:prSet/>
      <dgm:spPr/>
      <dgm:t>
        <a:bodyPr/>
        <a:lstStyle/>
        <a:p>
          <a:pPr rtl="0"/>
          <a:r>
            <a:rPr lang="en-US" dirty="0" smtClean="0"/>
            <a:t>SignalObjectAndWait()</a:t>
          </a:r>
          <a:endParaRPr lang="en-US" dirty="0"/>
        </a:p>
      </dgm:t>
    </dgm:pt>
    <dgm:pt modelId="{50B891B1-DA15-48F0-9AA0-3C46AA06B1DD}" type="parTrans" cxnId="{51D9BF78-A134-4356-9F21-CD696137ECB2}">
      <dgm:prSet/>
      <dgm:spPr/>
      <dgm:t>
        <a:bodyPr/>
        <a:lstStyle/>
        <a:p>
          <a:endParaRPr lang="en-US"/>
        </a:p>
      </dgm:t>
    </dgm:pt>
    <dgm:pt modelId="{0D72E0A1-7489-432D-8CAC-1838887669DA}" type="sibTrans" cxnId="{51D9BF78-A134-4356-9F21-CD696137ECB2}">
      <dgm:prSet/>
      <dgm:spPr/>
      <dgm:t>
        <a:bodyPr/>
        <a:lstStyle/>
        <a:p>
          <a:endParaRPr lang="en-US"/>
        </a:p>
      </dgm:t>
    </dgm:pt>
    <dgm:pt modelId="{3DF64021-7C70-4C12-81F2-2E0800345D2D}" type="pres">
      <dgm:prSet presAssocID="{A2246BE1-C527-46AE-8FBB-E0CA6837FA07}" presName="diagram" presStyleCnt="0">
        <dgm:presLayoutVars>
          <dgm:dir/>
          <dgm:resizeHandles val="exact"/>
        </dgm:presLayoutVars>
      </dgm:prSet>
      <dgm:spPr/>
      <dgm:t>
        <a:bodyPr/>
        <a:lstStyle/>
        <a:p>
          <a:endParaRPr lang="en-US"/>
        </a:p>
      </dgm:t>
    </dgm:pt>
    <dgm:pt modelId="{C6E205E2-05E6-4DDC-888B-95F691CA98D4}" type="pres">
      <dgm:prSet presAssocID="{CAAD8B1F-A5AD-4979-A40F-6FD09673E7AD}" presName="node" presStyleLbl="node1" presStyleIdx="0" presStyleCnt="6">
        <dgm:presLayoutVars>
          <dgm:bulletEnabled val="1"/>
        </dgm:presLayoutVars>
      </dgm:prSet>
      <dgm:spPr/>
      <dgm:t>
        <a:bodyPr/>
        <a:lstStyle/>
        <a:p>
          <a:endParaRPr lang="en-US"/>
        </a:p>
      </dgm:t>
    </dgm:pt>
    <dgm:pt modelId="{D3618F87-5F16-4FE7-A815-6329B12E7827}" type="pres">
      <dgm:prSet presAssocID="{5713E809-E514-4B74-B6DE-66B7BE4B5E97}" presName="sibTrans" presStyleLbl="sibTrans2D1" presStyleIdx="0" presStyleCnt="5"/>
      <dgm:spPr/>
      <dgm:t>
        <a:bodyPr/>
        <a:lstStyle/>
        <a:p>
          <a:endParaRPr lang="en-US"/>
        </a:p>
      </dgm:t>
    </dgm:pt>
    <dgm:pt modelId="{2CBD0AE3-6353-4DF6-B378-24EDA025A65C}" type="pres">
      <dgm:prSet presAssocID="{5713E809-E514-4B74-B6DE-66B7BE4B5E97}" presName="connectorText" presStyleLbl="sibTrans2D1" presStyleIdx="0" presStyleCnt="5"/>
      <dgm:spPr/>
      <dgm:t>
        <a:bodyPr/>
        <a:lstStyle/>
        <a:p>
          <a:endParaRPr lang="en-US"/>
        </a:p>
      </dgm:t>
    </dgm:pt>
    <dgm:pt modelId="{C15A2856-84BE-4CF2-BC56-65097B232B92}" type="pres">
      <dgm:prSet presAssocID="{770CDAC3-8E2E-48B6-B952-AE2234FD13F0}" presName="node" presStyleLbl="node1" presStyleIdx="1" presStyleCnt="6">
        <dgm:presLayoutVars>
          <dgm:bulletEnabled val="1"/>
        </dgm:presLayoutVars>
      </dgm:prSet>
      <dgm:spPr/>
      <dgm:t>
        <a:bodyPr/>
        <a:lstStyle/>
        <a:p>
          <a:endParaRPr lang="en-US"/>
        </a:p>
      </dgm:t>
    </dgm:pt>
    <dgm:pt modelId="{3253A339-2D35-4BFF-A5BF-BA314D8241B2}" type="pres">
      <dgm:prSet presAssocID="{0CD8AE7F-BECD-4206-B527-F743BAA14C9E}" presName="sibTrans" presStyleLbl="sibTrans2D1" presStyleIdx="1" presStyleCnt="5"/>
      <dgm:spPr/>
      <dgm:t>
        <a:bodyPr/>
        <a:lstStyle/>
        <a:p>
          <a:endParaRPr lang="en-US"/>
        </a:p>
      </dgm:t>
    </dgm:pt>
    <dgm:pt modelId="{92B9E7B8-2507-43A7-9BC1-A2DDDA9D3EA9}" type="pres">
      <dgm:prSet presAssocID="{0CD8AE7F-BECD-4206-B527-F743BAA14C9E}" presName="connectorText" presStyleLbl="sibTrans2D1" presStyleIdx="1" presStyleCnt="5"/>
      <dgm:spPr/>
      <dgm:t>
        <a:bodyPr/>
        <a:lstStyle/>
        <a:p>
          <a:endParaRPr lang="en-US"/>
        </a:p>
      </dgm:t>
    </dgm:pt>
    <dgm:pt modelId="{360D00B6-1438-49FE-A57E-8FB6CCF74B22}" type="pres">
      <dgm:prSet presAssocID="{BE9F2F9C-64F3-4D1E-AABE-AB87A29482D7}" presName="node" presStyleLbl="node1" presStyleIdx="2" presStyleCnt="6">
        <dgm:presLayoutVars>
          <dgm:bulletEnabled val="1"/>
        </dgm:presLayoutVars>
      </dgm:prSet>
      <dgm:spPr/>
      <dgm:t>
        <a:bodyPr/>
        <a:lstStyle/>
        <a:p>
          <a:endParaRPr lang="en-US"/>
        </a:p>
      </dgm:t>
    </dgm:pt>
    <dgm:pt modelId="{8DE235DB-B712-4B89-AD4B-523CFEDB1DAC}" type="pres">
      <dgm:prSet presAssocID="{574CBA3F-59EE-4928-AE3C-D9C21FC2E2A2}" presName="sibTrans" presStyleLbl="sibTrans2D1" presStyleIdx="2" presStyleCnt="5"/>
      <dgm:spPr/>
      <dgm:t>
        <a:bodyPr/>
        <a:lstStyle/>
        <a:p>
          <a:endParaRPr lang="en-US"/>
        </a:p>
      </dgm:t>
    </dgm:pt>
    <dgm:pt modelId="{54946A89-2773-4BCB-B612-2B7E18CEB496}" type="pres">
      <dgm:prSet presAssocID="{574CBA3F-59EE-4928-AE3C-D9C21FC2E2A2}" presName="connectorText" presStyleLbl="sibTrans2D1" presStyleIdx="2" presStyleCnt="5"/>
      <dgm:spPr/>
      <dgm:t>
        <a:bodyPr/>
        <a:lstStyle/>
        <a:p>
          <a:endParaRPr lang="en-US"/>
        </a:p>
      </dgm:t>
    </dgm:pt>
    <dgm:pt modelId="{A6AB5917-C536-4A65-8E65-6B7EDE675560}" type="pres">
      <dgm:prSet presAssocID="{4AF877AB-BB7A-4190-960E-265F3C262133}" presName="node" presStyleLbl="node1" presStyleIdx="3" presStyleCnt="6">
        <dgm:presLayoutVars>
          <dgm:bulletEnabled val="1"/>
        </dgm:presLayoutVars>
      </dgm:prSet>
      <dgm:spPr/>
      <dgm:t>
        <a:bodyPr/>
        <a:lstStyle/>
        <a:p>
          <a:endParaRPr lang="en-US"/>
        </a:p>
      </dgm:t>
    </dgm:pt>
    <dgm:pt modelId="{24102FB9-64D1-48C3-BBE8-24495E6DCB09}" type="pres">
      <dgm:prSet presAssocID="{40E09C5C-6135-4270-AE5A-1C08C597A86D}" presName="sibTrans" presStyleLbl="sibTrans2D1" presStyleIdx="3" presStyleCnt="5"/>
      <dgm:spPr/>
      <dgm:t>
        <a:bodyPr/>
        <a:lstStyle/>
        <a:p>
          <a:endParaRPr lang="en-US"/>
        </a:p>
      </dgm:t>
    </dgm:pt>
    <dgm:pt modelId="{BD8E9CDB-07D2-473C-BCB2-7B184D433E0F}" type="pres">
      <dgm:prSet presAssocID="{40E09C5C-6135-4270-AE5A-1C08C597A86D}" presName="connectorText" presStyleLbl="sibTrans2D1" presStyleIdx="3" presStyleCnt="5"/>
      <dgm:spPr/>
      <dgm:t>
        <a:bodyPr/>
        <a:lstStyle/>
        <a:p>
          <a:endParaRPr lang="en-US"/>
        </a:p>
      </dgm:t>
    </dgm:pt>
    <dgm:pt modelId="{DDBC3E37-DA96-432D-95ED-E4BF1CC6E52B}" type="pres">
      <dgm:prSet presAssocID="{F912F1C7-7C24-48F7-99EC-558121D0E938}" presName="node" presStyleLbl="node1" presStyleIdx="4" presStyleCnt="6">
        <dgm:presLayoutVars>
          <dgm:bulletEnabled val="1"/>
        </dgm:presLayoutVars>
      </dgm:prSet>
      <dgm:spPr/>
      <dgm:t>
        <a:bodyPr/>
        <a:lstStyle/>
        <a:p>
          <a:endParaRPr lang="en-US"/>
        </a:p>
      </dgm:t>
    </dgm:pt>
    <dgm:pt modelId="{EF1BFD5B-973B-4CD2-A133-1FB4A589C739}" type="pres">
      <dgm:prSet presAssocID="{AE2039ED-8966-4ABB-A121-678DAAE34423}" presName="sibTrans" presStyleLbl="sibTrans2D1" presStyleIdx="4" presStyleCnt="5"/>
      <dgm:spPr/>
      <dgm:t>
        <a:bodyPr/>
        <a:lstStyle/>
        <a:p>
          <a:endParaRPr lang="en-US"/>
        </a:p>
      </dgm:t>
    </dgm:pt>
    <dgm:pt modelId="{7BAAEF9C-A4FE-49EF-A8BA-165B99F789E8}" type="pres">
      <dgm:prSet presAssocID="{AE2039ED-8966-4ABB-A121-678DAAE34423}" presName="connectorText" presStyleLbl="sibTrans2D1" presStyleIdx="4" presStyleCnt="5"/>
      <dgm:spPr/>
      <dgm:t>
        <a:bodyPr/>
        <a:lstStyle/>
        <a:p>
          <a:endParaRPr lang="en-US"/>
        </a:p>
      </dgm:t>
    </dgm:pt>
    <dgm:pt modelId="{36CEF2CE-1763-440A-8C20-F60E89CB24FE}" type="pres">
      <dgm:prSet presAssocID="{34E671D5-9F63-47B2-A2E0-B6CB8F664C47}" presName="node" presStyleLbl="node1" presStyleIdx="5" presStyleCnt="6">
        <dgm:presLayoutVars>
          <dgm:bulletEnabled val="1"/>
        </dgm:presLayoutVars>
      </dgm:prSet>
      <dgm:spPr/>
      <dgm:t>
        <a:bodyPr/>
        <a:lstStyle/>
        <a:p>
          <a:endParaRPr lang="en-US"/>
        </a:p>
      </dgm:t>
    </dgm:pt>
  </dgm:ptLst>
  <dgm:cxnLst>
    <dgm:cxn modelId="{84ECDC4F-84DD-44B4-A7DB-1BC1E8087CD7}" type="presOf" srcId="{BE9F2F9C-64F3-4D1E-AABE-AB87A29482D7}" destId="{360D00B6-1438-49FE-A57E-8FB6CCF74B22}" srcOrd="0" destOrd="0" presId="urn:microsoft.com/office/officeart/2005/8/layout/process5"/>
    <dgm:cxn modelId="{BAE62CB7-AEBC-4002-80F1-1C495460BF63}" type="presOf" srcId="{F912F1C7-7C24-48F7-99EC-558121D0E938}" destId="{DDBC3E37-DA96-432D-95ED-E4BF1CC6E52B}" srcOrd="0" destOrd="0" presId="urn:microsoft.com/office/officeart/2005/8/layout/process5"/>
    <dgm:cxn modelId="{51D9BF78-A134-4356-9F21-CD696137ECB2}" srcId="{A2246BE1-C527-46AE-8FBB-E0CA6837FA07}" destId="{34E671D5-9F63-47B2-A2E0-B6CB8F664C47}" srcOrd="5" destOrd="0" parTransId="{50B891B1-DA15-48F0-9AA0-3C46AA06B1DD}" sibTransId="{0D72E0A1-7489-432D-8CAC-1838887669DA}"/>
    <dgm:cxn modelId="{64369C7B-8F7F-42C6-B18B-762FA4D31241}" srcId="{A2246BE1-C527-46AE-8FBB-E0CA6837FA07}" destId="{BE9F2F9C-64F3-4D1E-AABE-AB87A29482D7}" srcOrd="2" destOrd="0" parTransId="{3B636880-61A5-4346-9B7D-E43DBFF7BC81}" sibTransId="{574CBA3F-59EE-4928-AE3C-D9C21FC2E2A2}"/>
    <dgm:cxn modelId="{22844915-A901-4A79-9556-92CA3A08B48B}" type="presOf" srcId="{AE2039ED-8966-4ABB-A121-678DAAE34423}" destId="{7BAAEF9C-A4FE-49EF-A8BA-165B99F789E8}" srcOrd="1" destOrd="0" presId="urn:microsoft.com/office/officeart/2005/8/layout/process5"/>
    <dgm:cxn modelId="{79C8E5F9-E4FF-438B-BA24-8FBC8EB96B9F}" srcId="{A2246BE1-C527-46AE-8FBB-E0CA6837FA07}" destId="{4AF877AB-BB7A-4190-960E-265F3C262133}" srcOrd="3" destOrd="0" parTransId="{B6FE5954-19B0-4034-B10F-D623DDCB1917}" sibTransId="{40E09C5C-6135-4270-AE5A-1C08C597A86D}"/>
    <dgm:cxn modelId="{C13B4CE0-3866-4CAC-AA11-30EB02D9DF44}" type="presOf" srcId="{5713E809-E514-4B74-B6DE-66B7BE4B5E97}" destId="{D3618F87-5F16-4FE7-A815-6329B12E7827}" srcOrd="0" destOrd="0" presId="urn:microsoft.com/office/officeart/2005/8/layout/process5"/>
    <dgm:cxn modelId="{6AFA01CF-F6D8-4F49-80ED-1C5C124F2722}" type="presOf" srcId="{34E671D5-9F63-47B2-A2E0-B6CB8F664C47}" destId="{36CEF2CE-1763-440A-8C20-F60E89CB24FE}" srcOrd="0" destOrd="0" presId="urn:microsoft.com/office/officeart/2005/8/layout/process5"/>
    <dgm:cxn modelId="{5A6EB58D-915B-42FB-BF66-F994B9ED2EFA}" type="presOf" srcId="{0CD8AE7F-BECD-4206-B527-F743BAA14C9E}" destId="{3253A339-2D35-4BFF-A5BF-BA314D8241B2}" srcOrd="0" destOrd="0" presId="urn:microsoft.com/office/officeart/2005/8/layout/process5"/>
    <dgm:cxn modelId="{6198945E-3F37-4A20-9C3D-FB9ECE95E4CE}" type="presOf" srcId="{CAAD8B1F-A5AD-4979-A40F-6FD09673E7AD}" destId="{C6E205E2-05E6-4DDC-888B-95F691CA98D4}" srcOrd="0" destOrd="0" presId="urn:microsoft.com/office/officeart/2005/8/layout/process5"/>
    <dgm:cxn modelId="{42935AE0-CF18-43A7-8024-08E11226A39D}" type="presOf" srcId="{4AF877AB-BB7A-4190-960E-265F3C262133}" destId="{A6AB5917-C536-4A65-8E65-6B7EDE675560}" srcOrd="0" destOrd="0" presId="urn:microsoft.com/office/officeart/2005/8/layout/process5"/>
    <dgm:cxn modelId="{1692DC61-A621-4F7B-97A0-CFDAA6833915}" type="presOf" srcId="{574CBA3F-59EE-4928-AE3C-D9C21FC2E2A2}" destId="{54946A89-2773-4BCB-B612-2B7E18CEB496}" srcOrd="1" destOrd="0" presId="urn:microsoft.com/office/officeart/2005/8/layout/process5"/>
    <dgm:cxn modelId="{402C21A8-5F3A-40C1-9B80-BB4505F414AE}" type="presOf" srcId="{40E09C5C-6135-4270-AE5A-1C08C597A86D}" destId="{BD8E9CDB-07D2-473C-BCB2-7B184D433E0F}" srcOrd="1" destOrd="0" presId="urn:microsoft.com/office/officeart/2005/8/layout/process5"/>
    <dgm:cxn modelId="{2359DAD4-C973-4A2A-9BE0-8AC32FD6C234}" srcId="{A2246BE1-C527-46AE-8FBB-E0CA6837FA07}" destId="{F912F1C7-7C24-48F7-99EC-558121D0E938}" srcOrd="4" destOrd="0" parTransId="{DA348DBC-33CC-4B65-B1B9-A8241B2483BC}" sibTransId="{AE2039ED-8966-4ABB-A121-678DAAE34423}"/>
    <dgm:cxn modelId="{B2F277F6-B6FA-46A6-A6D7-AE527A6ED798}" srcId="{A2246BE1-C527-46AE-8FBB-E0CA6837FA07}" destId="{770CDAC3-8E2E-48B6-B952-AE2234FD13F0}" srcOrd="1" destOrd="0" parTransId="{B262CFE7-3A1A-43BC-95F8-72093459DA5F}" sibTransId="{0CD8AE7F-BECD-4206-B527-F743BAA14C9E}"/>
    <dgm:cxn modelId="{D6A574C2-9122-47A5-A119-45EA113D5D6A}" type="presOf" srcId="{770CDAC3-8E2E-48B6-B952-AE2234FD13F0}" destId="{C15A2856-84BE-4CF2-BC56-65097B232B92}" srcOrd="0" destOrd="0" presId="urn:microsoft.com/office/officeart/2005/8/layout/process5"/>
    <dgm:cxn modelId="{42FBEAEB-028E-4FDC-B6C4-38DCE263C05B}" srcId="{A2246BE1-C527-46AE-8FBB-E0CA6837FA07}" destId="{CAAD8B1F-A5AD-4979-A40F-6FD09673E7AD}" srcOrd="0" destOrd="0" parTransId="{74BDE209-6CCD-4A6F-BC0E-72778D1458B4}" sibTransId="{5713E809-E514-4B74-B6DE-66B7BE4B5E97}"/>
    <dgm:cxn modelId="{0D9B3A3B-775B-42D1-81F3-8E56C9649246}" type="presOf" srcId="{A2246BE1-C527-46AE-8FBB-E0CA6837FA07}" destId="{3DF64021-7C70-4C12-81F2-2E0800345D2D}" srcOrd="0" destOrd="0" presId="urn:microsoft.com/office/officeart/2005/8/layout/process5"/>
    <dgm:cxn modelId="{0EB29E60-329F-48A2-927C-8F10A77BA46E}" type="presOf" srcId="{574CBA3F-59EE-4928-AE3C-D9C21FC2E2A2}" destId="{8DE235DB-B712-4B89-AD4B-523CFEDB1DAC}" srcOrd="0" destOrd="0" presId="urn:microsoft.com/office/officeart/2005/8/layout/process5"/>
    <dgm:cxn modelId="{898575C0-4D67-4654-B94D-BF213AE00507}" type="presOf" srcId="{0CD8AE7F-BECD-4206-B527-F743BAA14C9E}" destId="{92B9E7B8-2507-43A7-9BC1-A2DDDA9D3EA9}" srcOrd="1" destOrd="0" presId="urn:microsoft.com/office/officeart/2005/8/layout/process5"/>
    <dgm:cxn modelId="{680E3BCA-CD5E-47FA-8646-BCBAEE1E05E2}" type="presOf" srcId="{5713E809-E514-4B74-B6DE-66B7BE4B5E97}" destId="{2CBD0AE3-6353-4DF6-B378-24EDA025A65C}" srcOrd="1" destOrd="0" presId="urn:microsoft.com/office/officeart/2005/8/layout/process5"/>
    <dgm:cxn modelId="{218C5A60-9A11-44BC-82BF-D0096EC8976B}" type="presOf" srcId="{40E09C5C-6135-4270-AE5A-1C08C597A86D}" destId="{24102FB9-64D1-48C3-BBE8-24495E6DCB09}" srcOrd="0" destOrd="0" presId="urn:microsoft.com/office/officeart/2005/8/layout/process5"/>
    <dgm:cxn modelId="{DBDA08CE-1443-468B-9E38-50A4D0D74E6D}" type="presOf" srcId="{AE2039ED-8966-4ABB-A121-678DAAE34423}" destId="{EF1BFD5B-973B-4CD2-A133-1FB4A589C739}" srcOrd="0" destOrd="0" presId="urn:microsoft.com/office/officeart/2005/8/layout/process5"/>
    <dgm:cxn modelId="{E41ED4FB-910D-454B-9DB4-27DE79CBB386}" type="presParOf" srcId="{3DF64021-7C70-4C12-81F2-2E0800345D2D}" destId="{C6E205E2-05E6-4DDC-888B-95F691CA98D4}" srcOrd="0" destOrd="0" presId="urn:microsoft.com/office/officeart/2005/8/layout/process5"/>
    <dgm:cxn modelId="{BB14E43F-B076-4AFF-A1A2-63EA77E96606}" type="presParOf" srcId="{3DF64021-7C70-4C12-81F2-2E0800345D2D}" destId="{D3618F87-5F16-4FE7-A815-6329B12E7827}" srcOrd="1" destOrd="0" presId="urn:microsoft.com/office/officeart/2005/8/layout/process5"/>
    <dgm:cxn modelId="{E29EB321-7284-43EC-BEF3-1EF3227B0EA1}" type="presParOf" srcId="{D3618F87-5F16-4FE7-A815-6329B12E7827}" destId="{2CBD0AE3-6353-4DF6-B378-24EDA025A65C}" srcOrd="0" destOrd="0" presId="urn:microsoft.com/office/officeart/2005/8/layout/process5"/>
    <dgm:cxn modelId="{DB9B458E-CD86-40AB-9C1B-B737CC48C20E}" type="presParOf" srcId="{3DF64021-7C70-4C12-81F2-2E0800345D2D}" destId="{C15A2856-84BE-4CF2-BC56-65097B232B92}" srcOrd="2" destOrd="0" presId="urn:microsoft.com/office/officeart/2005/8/layout/process5"/>
    <dgm:cxn modelId="{BDD98769-E4EC-4993-96F1-0D3638830293}" type="presParOf" srcId="{3DF64021-7C70-4C12-81F2-2E0800345D2D}" destId="{3253A339-2D35-4BFF-A5BF-BA314D8241B2}" srcOrd="3" destOrd="0" presId="urn:microsoft.com/office/officeart/2005/8/layout/process5"/>
    <dgm:cxn modelId="{37DFDEE2-7143-4A20-80E8-23FF64BBC0D6}" type="presParOf" srcId="{3253A339-2D35-4BFF-A5BF-BA314D8241B2}" destId="{92B9E7B8-2507-43A7-9BC1-A2DDDA9D3EA9}" srcOrd="0" destOrd="0" presId="urn:microsoft.com/office/officeart/2005/8/layout/process5"/>
    <dgm:cxn modelId="{0C55265E-B45B-4D49-A25F-EEB09AF78D55}" type="presParOf" srcId="{3DF64021-7C70-4C12-81F2-2E0800345D2D}" destId="{360D00B6-1438-49FE-A57E-8FB6CCF74B22}" srcOrd="4" destOrd="0" presId="urn:microsoft.com/office/officeart/2005/8/layout/process5"/>
    <dgm:cxn modelId="{BBEBC48C-6159-442E-8EA5-F796B894F3FA}" type="presParOf" srcId="{3DF64021-7C70-4C12-81F2-2E0800345D2D}" destId="{8DE235DB-B712-4B89-AD4B-523CFEDB1DAC}" srcOrd="5" destOrd="0" presId="urn:microsoft.com/office/officeart/2005/8/layout/process5"/>
    <dgm:cxn modelId="{CFCB81A7-72A1-40F6-A61C-1A96487F188F}" type="presParOf" srcId="{8DE235DB-B712-4B89-AD4B-523CFEDB1DAC}" destId="{54946A89-2773-4BCB-B612-2B7E18CEB496}" srcOrd="0" destOrd="0" presId="urn:microsoft.com/office/officeart/2005/8/layout/process5"/>
    <dgm:cxn modelId="{1F4337E8-0576-4657-B5F8-25986A91C417}" type="presParOf" srcId="{3DF64021-7C70-4C12-81F2-2E0800345D2D}" destId="{A6AB5917-C536-4A65-8E65-6B7EDE675560}" srcOrd="6" destOrd="0" presId="urn:microsoft.com/office/officeart/2005/8/layout/process5"/>
    <dgm:cxn modelId="{5C54A6BE-E602-46F5-A0BB-8DEA37AF5900}" type="presParOf" srcId="{3DF64021-7C70-4C12-81F2-2E0800345D2D}" destId="{24102FB9-64D1-48C3-BBE8-24495E6DCB09}" srcOrd="7" destOrd="0" presId="urn:microsoft.com/office/officeart/2005/8/layout/process5"/>
    <dgm:cxn modelId="{0BAE0B3F-89E4-4F1F-8A68-EB0B66ACBDEC}" type="presParOf" srcId="{24102FB9-64D1-48C3-BBE8-24495E6DCB09}" destId="{BD8E9CDB-07D2-473C-BCB2-7B184D433E0F}" srcOrd="0" destOrd="0" presId="urn:microsoft.com/office/officeart/2005/8/layout/process5"/>
    <dgm:cxn modelId="{2C275C92-ED4E-4915-B902-56759AEE3654}" type="presParOf" srcId="{3DF64021-7C70-4C12-81F2-2E0800345D2D}" destId="{DDBC3E37-DA96-432D-95ED-E4BF1CC6E52B}" srcOrd="8" destOrd="0" presId="urn:microsoft.com/office/officeart/2005/8/layout/process5"/>
    <dgm:cxn modelId="{93F92817-DA8E-45B7-B664-3C3F04092464}" type="presParOf" srcId="{3DF64021-7C70-4C12-81F2-2E0800345D2D}" destId="{EF1BFD5B-973B-4CD2-A133-1FB4A589C739}" srcOrd="9" destOrd="0" presId="urn:microsoft.com/office/officeart/2005/8/layout/process5"/>
    <dgm:cxn modelId="{E1525C4C-0BB4-490C-9EE2-0A145CE6F515}" type="presParOf" srcId="{EF1BFD5B-973B-4CD2-A133-1FB4A589C739}" destId="{7BAAEF9C-A4FE-49EF-A8BA-165B99F789E8}" srcOrd="0" destOrd="0" presId="urn:microsoft.com/office/officeart/2005/8/layout/process5"/>
    <dgm:cxn modelId="{74C52B43-5257-4467-AF13-91B5A64FB9C0}" type="presParOf" srcId="{3DF64021-7C70-4C12-81F2-2E0800345D2D}" destId="{36CEF2CE-1763-440A-8C20-F60E89CB24FE}" srcOrd="10"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2EA618-062B-4B14-8B65-42D1C6638E1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F5F2CD4-CA0C-4E18-ADF2-EF30DDB30655}">
      <dgm:prSet/>
      <dgm:spPr/>
      <dgm:t>
        <a:bodyPr/>
        <a:lstStyle/>
        <a:p>
          <a:pPr rtl="0"/>
          <a:r>
            <a:rPr lang="en-US" dirty="0" smtClean="0"/>
            <a:t>sys.dm_os_wait_stats</a:t>
          </a:r>
          <a:endParaRPr lang="en-US" dirty="0"/>
        </a:p>
      </dgm:t>
    </dgm:pt>
    <dgm:pt modelId="{1053F5AF-9CEF-4ED9-A4A7-77CA4C22B66B}" type="parTrans" cxnId="{64CE9F67-83B1-4D21-9305-FCE4D35B69C0}">
      <dgm:prSet/>
      <dgm:spPr/>
      <dgm:t>
        <a:bodyPr/>
        <a:lstStyle/>
        <a:p>
          <a:endParaRPr lang="en-US"/>
        </a:p>
      </dgm:t>
    </dgm:pt>
    <dgm:pt modelId="{A9A8B9F4-2112-4F71-8E64-2271DE908E11}" type="sibTrans" cxnId="{64CE9F67-83B1-4D21-9305-FCE4D35B69C0}">
      <dgm:prSet/>
      <dgm:spPr/>
      <dgm:t>
        <a:bodyPr/>
        <a:lstStyle/>
        <a:p>
          <a:endParaRPr lang="en-US"/>
        </a:p>
      </dgm:t>
    </dgm:pt>
    <dgm:pt modelId="{90AA6D9B-CD9F-45EB-98F5-C3D6688E220E}">
      <dgm:prSet/>
      <dgm:spPr/>
      <dgm:t>
        <a:bodyPr/>
        <a:lstStyle/>
        <a:p>
          <a:pPr rtl="0"/>
          <a:r>
            <a:rPr lang="en-US" dirty="0" smtClean="0"/>
            <a:t>sys.dm_exec_requests</a:t>
          </a:r>
          <a:endParaRPr lang="en-US" dirty="0"/>
        </a:p>
      </dgm:t>
    </dgm:pt>
    <dgm:pt modelId="{8EF90959-2C1F-4CBC-AE9A-EACA82DC3281}" type="parTrans" cxnId="{9BDC64AE-79CC-41BC-BF5F-F76B90431FA3}">
      <dgm:prSet/>
      <dgm:spPr/>
      <dgm:t>
        <a:bodyPr/>
        <a:lstStyle/>
        <a:p>
          <a:endParaRPr lang="en-US"/>
        </a:p>
      </dgm:t>
    </dgm:pt>
    <dgm:pt modelId="{EC5A73C4-5D09-42C8-92F5-3E57DFC88066}" type="sibTrans" cxnId="{9BDC64AE-79CC-41BC-BF5F-F76B90431FA3}">
      <dgm:prSet/>
      <dgm:spPr/>
      <dgm:t>
        <a:bodyPr/>
        <a:lstStyle/>
        <a:p>
          <a:endParaRPr lang="en-US"/>
        </a:p>
      </dgm:t>
    </dgm:pt>
    <dgm:pt modelId="{878D2990-C015-4290-86EA-A83B57ED63EA}">
      <dgm:prSet/>
      <dgm:spPr/>
      <dgm:t>
        <a:bodyPr/>
        <a:lstStyle/>
        <a:p>
          <a:pPr rtl="0"/>
          <a:r>
            <a:rPr lang="en-US" dirty="0" smtClean="0"/>
            <a:t>sys.dm_os_waiting_tasks</a:t>
          </a:r>
          <a:endParaRPr lang="en-US" dirty="0"/>
        </a:p>
      </dgm:t>
    </dgm:pt>
    <dgm:pt modelId="{C05C4622-8276-4176-937B-8E251C23E2DF}" type="parTrans" cxnId="{3B19BDC6-4682-40D1-89BC-2A404EBE28E0}">
      <dgm:prSet/>
      <dgm:spPr/>
      <dgm:t>
        <a:bodyPr/>
        <a:lstStyle/>
        <a:p>
          <a:endParaRPr lang="en-US"/>
        </a:p>
      </dgm:t>
    </dgm:pt>
    <dgm:pt modelId="{512ADFEB-F92D-4613-954B-F0606C66EA68}" type="sibTrans" cxnId="{3B19BDC6-4682-40D1-89BC-2A404EBE28E0}">
      <dgm:prSet/>
      <dgm:spPr/>
      <dgm:t>
        <a:bodyPr/>
        <a:lstStyle/>
        <a:p>
          <a:endParaRPr lang="en-US"/>
        </a:p>
      </dgm:t>
    </dgm:pt>
    <dgm:pt modelId="{B3F4C9C6-95C8-4D55-A707-E4D01B2D90A0}">
      <dgm:prSet/>
      <dgm:spPr/>
      <dgm:t>
        <a:bodyPr/>
        <a:lstStyle/>
        <a:p>
          <a:pPr rtl="0"/>
          <a:r>
            <a:rPr lang="en-US" dirty="0" smtClean="0"/>
            <a:t>Extended Events</a:t>
          </a:r>
          <a:endParaRPr lang="en-US" dirty="0"/>
        </a:p>
      </dgm:t>
    </dgm:pt>
    <dgm:pt modelId="{04FB937C-E7D4-4337-9834-97C7A89C0A94}" type="parTrans" cxnId="{4D8FFDDC-973D-437B-AC6C-34AFBFD2D970}">
      <dgm:prSet/>
      <dgm:spPr/>
      <dgm:t>
        <a:bodyPr/>
        <a:lstStyle/>
        <a:p>
          <a:endParaRPr lang="en-US"/>
        </a:p>
      </dgm:t>
    </dgm:pt>
    <dgm:pt modelId="{5C3749E7-953B-42C2-B056-E05F157E05BA}" type="sibTrans" cxnId="{4D8FFDDC-973D-437B-AC6C-34AFBFD2D970}">
      <dgm:prSet/>
      <dgm:spPr/>
      <dgm:t>
        <a:bodyPr/>
        <a:lstStyle/>
        <a:p>
          <a:endParaRPr lang="en-US"/>
        </a:p>
      </dgm:t>
    </dgm:pt>
    <dgm:pt modelId="{2560DADE-11C7-41A6-9097-1540B5E0F6D5}">
      <dgm:prSet/>
      <dgm:spPr/>
      <dgm:t>
        <a:bodyPr/>
        <a:lstStyle/>
        <a:p>
          <a:pPr rtl="0"/>
          <a:r>
            <a:rPr lang="en-US" dirty="0" smtClean="0"/>
            <a:t>Management Data Warehouse</a:t>
          </a:r>
          <a:endParaRPr lang="en-US" dirty="0"/>
        </a:p>
      </dgm:t>
    </dgm:pt>
    <dgm:pt modelId="{66AABCCB-627E-4123-841B-DB9D24E2E346}" type="parTrans" cxnId="{2E8E2E61-7E90-48BC-9867-EC98CAEEF7AE}">
      <dgm:prSet/>
      <dgm:spPr/>
      <dgm:t>
        <a:bodyPr/>
        <a:lstStyle/>
        <a:p>
          <a:endParaRPr lang="en-US"/>
        </a:p>
      </dgm:t>
    </dgm:pt>
    <dgm:pt modelId="{741FE025-EFD6-4C2F-8D46-9E426AB6B377}" type="sibTrans" cxnId="{2E8E2E61-7E90-48BC-9867-EC98CAEEF7AE}">
      <dgm:prSet/>
      <dgm:spPr/>
      <dgm:t>
        <a:bodyPr/>
        <a:lstStyle/>
        <a:p>
          <a:endParaRPr lang="en-US"/>
        </a:p>
      </dgm:t>
    </dgm:pt>
    <dgm:pt modelId="{CDC3BFE2-EE8C-4662-B880-D30F0719621A}">
      <dgm:prSet/>
      <dgm:spPr/>
      <dgm:t>
        <a:bodyPr/>
        <a:lstStyle/>
        <a:p>
          <a:pPr rtl="0"/>
          <a:r>
            <a:rPr lang="en-US" dirty="0" smtClean="0"/>
            <a:t>sys.sysprocesses</a:t>
          </a:r>
          <a:endParaRPr lang="en-US" dirty="0"/>
        </a:p>
      </dgm:t>
    </dgm:pt>
    <dgm:pt modelId="{0E9D7551-DD31-40C3-B0D5-8888EDB6903B}" type="parTrans" cxnId="{4CA29DB1-F9FD-4356-88F9-5BBB098518CC}">
      <dgm:prSet/>
      <dgm:spPr/>
      <dgm:t>
        <a:bodyPr/>
        <a:lstStyle/>
        <a:p>
          <a:endParaRPr lang="en-US"/>
        </a:p>
      </dgm:t>
    </dgm:pt>
    <dgm:pt modelId="{53EA493A-F31B-4913-A44D-2F499BD3B705}" type="sibTrans" cxnId="{4CA29DB1-F9FD-4356-88F9-5BBB098518CC}">
      <dgm:prSet/>
      <dgm:spPr/>
      <dgm:t>
        <a:bodyPr/>
        <a:lstStyle/>
        <a:p>
          <a:endParaRPr lang="en-US"/>
        </a:p>
      </dgm:t>
    </dgm:pt>
    <dgm:pt modelId="{5D0CA438-0C83-4F11-AEFA-776B90A72D19}">
      <dgm:prSet/>
      <dgm:spPr/>
      <dgm:t>
        <a:bodyPr/>
        <a:lstStyle/>
        <a:p>
          <a:pPr rtl="0"/>
          <a:r>
            <a:rPr lang="en-US" dirty="0" smtClean="0"/>
            <a:t>Activity Monitor</a:t>
          </a:r>
          <a:endParaRPr lang="en-US" dirty="0"/>
        </a:p>
      </dgm:t>
    </dgm:pt>
    <dgm:pt modelId="{0192B6C4-3243-4A90-8364-81A2C26FF6FD}" type="parTrans" cxnId="{C412A525-76C6-47EF-8DBB-58077C586C72}">
      <dgm:prSet/>
      <dgm:spPr/>
      <dgm:t>
        <a:bodyPr/>
        <a:lstStyle/>
        <a:p>
          <a:endParaRPr lang="en-US"/>
        </a:p>
      </dgm:t>
    </dgm:pt>
    <dgm:pt modelId="{EB98C97A-172E-4E15-BCA1-19803146D2E6}" type="sibTrans" cxnId="{C412A525-76C6-47EF-8DBB-58077C586C72}">
      <dgm:prSet/>
      <dgm:spPr/>
      <dgm:t>
        <a:bodyPr/>
        <a:lstStyle/>
        <a:p>
          <a:endParaRPr lang="en-US"/>
        </a:p>
      </dgm:t>
    </dgm:pt>
    <dgm:pt modelId="{1615B737-D3B4-442E-813A-5A17FE91661A}">
      <dgm:prSet/>
      <dgm:spPr/>
      <dgm:t>
        <a:bodyPr/>
        <a:lstStyle/>
        <a:p>
          <a:pPr rtl="0"/>
          <a:r>
            <a:rPr lang="en-US" dirty="0" smtClean="0"/>
            <a:t>Performance Monitor Counters</a:t>
          </a:r>
          <a:endParaRPr lang="en-US" dirty="0"/>
        </a:p>
      </dgm:t>
    </dgm:pt>
    <dgm:pt modelId="{B773258E-04FD-4CE5-8A87-94446EC595D7}" type="parTrans" cxnId="{981C9995-2EAF-4EA5-8924-705B8A3A440A}">
      <dgm:prSet/>
      <dgm:spPr/>
      <dgm:t>
        <a:bodyPr/>
        <a:lstStyle/>
        <a:p>
          <a:endParaRPr lang="en-US"/>
        </a:p>
      </dgm:t>
    </dgm:pt>
    <dgm:pt modelId="{EF387DAC-7892-4456-965B-C4F077B466F1}" type="sibTrans" cxnId="{981C9995-2EAF-4EA5-8924-705B8A3A440A}">
      <dgm:prSet/>
      <dgm:spPr/>
      <dgm:t>
        <a:bodyPr/>
        <a:lstStyle/>
        <a:p>
          <a:endParaRPr lang="en-US"/>
        </a:p>
      </dgm:t>
    </dgm:pt>
    <dgm:pt modelId="{6FECBF59-BD36-454F-8197-9FD41311F4C0}" type="pres">
      <dgm:prSet presAssocID="{DC2EA618-062B-4B14-8B65-42D1C6638E13}" presName="linear" presStyleCnt="0">
        <dgm:presLayoutVars>
          <dgm:animLvl val="lvl"/>
          <dgm:resizeHandles val="exact"/>
        </dgm:presLayoutVars>
      </dgm:prSet>
      <dgm:spPr/>
      <dgm:t>
        <a:bodyPr/>
        <a:lstStyle/>
        <a:p>
          <a:endParaRPr lang="en-US"/>
        </a:p>
      </dgm:t>
    </dgm:pt>
    <dgm:pt modelId="{29B6DCCA-DFF0-4F46-A93B-D3B5F1870923}" type="pres">
      <dgm:prSet presAssocID="{6F5F2CD4-CA0C-4E18-ADF2-EF30DDB30655}" presName="parentText" presStyleLbl="node1" presStyleIdx="0" presStyleCnt="8">
        <dgm:presLayoutVars>
          <dgm:chMax val="0"/>
          <dgm:bulletEnabled val="1"/>
        </dgm:presLayoutVars>
      </dgm:prSet>
      <dgm:spPr/>
      <dgm:t>
        <a:bodyPr/>
        <a:lstStyle/>
        <a:p>
          <a:endParaRPr lang="en-US"/>
        </a:p>
      </dgm:t>
    </dgm:pt>
    <dgm:pt modelId="{B1135780-0C39-4B7F-AA8F-ECFBBB067266}" type="pres">
      <dgm:prSet presAssocID="{A9A8B9F4-2112-4F71-8E64-2271DE908E11}" presName="spacer" presStyleCnt="0"/>
      <dgm:spPr/>
      <dgm:t>
        <a:bodyPr/>
        <a:lstStyle/>
        <a:p>
          <a:endParaRPr lang="en-US"/>
        </a:p>
      </dgm:t>
    </dgm:pt>
    <dgm:pt modelId="{67209C65-35D7-4B7C-9305-0C45CA6326F8}" type="pres">
      <dgm:prSet presAssocID="{90AA6D9B-CD9F-45EB-98F5-C3D6688E220E}" presName="parentText" presStyleLbl="node1" presStyleIdx="1" presStyleCnt="8">
        <dgm:presLayoutVars>
          <dgm:chMax val="0"/>
          <dgm:bulletEnabled val="1"/>
        </dgm:presLayoutVars>
      </dgm:prSet>
      <dgm:spPr/>
      <dgm:t>
        <a:bodyPr/>
        <a:lstStyle/>
        <a:p>
          <a:endParaRPr lang="en-US"/>
        </a:p>
      </dgm:t>
    </dgm:pt>
    <dgm:pt modelId="{B2F245AC-0E85-404F-9AB4-E3A5DEFBA8E0}" type="pres">
      <dgm:prSet presAssocID="{EC5A73C4-5D09-42C8-92F5-3E57DFC88066}" presName="spacer" presStyleCnt="0"/>
      <dgm:spPr/>
      <dgm:t>
        <a:bodyPr/>
        <a:lstStyle/>
        <a:p>
          <a:endParaRPr lang="en-US"/>
        </a:p>
      </dgm:t>
    </dgm:pt>
    <dgm:pt modelId="{39FEAEB1-9750-43F0-AD33-E96885764C22}" type="pres">
      <dgm:prSet presAssocID="{878D2990-C015-4290-86EA-A83B57ED63EA}" presName="parentText" presStyleLbl="node1" presStyleIdx="2" presStyleCnt="8">
        <dgm:presLayoutVars>
          <dgm:chMax val="0"/>
          <dgm:bulletEnabled val="1"/>
        </dgm:presLayoutVars>
      </dgm:prSet>
      <dgm:spPr/>
      <dgm:t>
        <a:bodyPr/>
        <a:lstStyle/>
        <a:p>
          <a:endParaRPr lang="en-US"/>
        </a:p>
      </dgm:t>
    </dgm:pt>
    <dgm:pt modelId="{EB4BDBBF-2707-4486-862B-8426F201B8CC}" type="pres">
      <dgm:prSet presAssocID="{512ADFEB-F92D-4613-954B-F0606C66EA68}" presName="spacer" presStyleCnt="0"/>
      <dgm:spPr/>
      <dgm:t>
        <a:bodyPr/>
        <a:lstStyle/>
        <a:p>
          <a:endParaRPr lang="en-US"/>
        </a:p>
      </dgm:t>
    </dgm:pt>
    <dgm:pt modelId="{C4DFD063-FFE1-4876-B608-28D7CBB25BAB}" type="pres">
      <dgm:prSet presAssocID="{CDC3BFE2-EE8C-4662-B880-D30F0719621A}" presName="parentText" presStyleLbl="node1" presStyleIdx="3" presStyleCnt="8">
        <dgm:presLayoutVars>
          <dgm:chMax val="0"/>
          <dgm:bulletEnabled val="1"/>
        </dgm:presLayoutVars>
      </dgm:prSet>
      <dgm:spPr/>
      <dgm:t>
        <a:bodyPr/>
        <a:lstStyle/>
        <a:p>
          <a:endParaRPr lang="en-US"/>
        </a:p>
      </dgm:t>
    </dgm:pt>
    <dgm:pt modelId="{8BFBD1A5-3C45-4188-BC62-0907AF3AFA7B}" type="pres">
      <dgm:prSet presAssocID="{53EA493A-F31B-4913-A44D-2F499BD3B705}" presName="spacer" presStyleCnt="0"/>
      <dgm:spPr/>
      <dgm:t>
        <a:bodyPr/>
        <a:lstStyle/>
        <a:p>
          <a:endParaRPr lang="en-US"/>
        </a:p>
      </dgm:t>
    </dgm:pt>
    <dgm:pt modelId="{D32221C8-AE2F-40FB-A5B0-500694D51A4E}" type="pres">
      <dgm:prSet presAssocID="{B3F4C9C6-95C8-4D55-A707-E4D01B2D90A0}" presName="parentText" presStyleLbl="node1" presStyleIdx="4" presStyleCnt="8">
        <dgm:presLayoutVars>
          <dgm:chMax val="0"/>
          <dgm:bulletEnabled val="1"/>
        </dgm:presLayoutVars>
      </dgm:prSet>
      <dgm:spPr/>
      <dgm:t>
        <a:bodyPr/>
        <a:lstStyle/>
        <a:p>
          <a:endParaRPr lang="en-US"/>
        </a:p>
      </dgm:t>
    </dgm:pt>
    <dgm:pt modelId="{9542BDE7-8E7B-47E3-A370-883D2DA8D3B7}" type="pres">
      <dgm:prSet presAssocID="{5C3749E7-953B-42C2-B056-E05F157E05BA}" presName="spacer" presStyleCnt="0"/>
      <dgm:spPr/>
      <dgm:t>
        <a:bodyPr/>
        <a:lstStyle/>
        <a:p>
          <a:endParaRPr lang="en-US"/>
        </a:p>
      </dgm:t>
    </dgm:pt>
    <dgm:pt modelId="{28F40149-FDC9-4308-A98B-D7CAC9BCB08C}" type="pres">
      <dgm:prSet presAssocID="{2560DADE-11C7-41A6-9097-1540B5E0F6D5}" presName="parentText" presStyleLbl="node1" presStyleIdx="5" presStyleCnt="8">
        <dgm:presLayoutVars>
          <dgm:chMax val="0"/>
          <dgm:bulletEnabled val="1"/>
        </dgm:presLayoutVars>
      </dgm:prSet>
      <dgm:spPr/>
      <dgm:t>
        <a:bodyPr/>
        <a:lstStyle/>
        <a:p>
          <a:endParaRPr lang="en-US"/>
        </a:p>
      </dgm:t>
    </dgm:pt>
    <dgm:pt modelId="{4AC3529E-C0B4-496D-8DE1-F0A6A6CE0D25}" type="pres">
      <dgm:prSet presAssocID="{741FE025-EFD6-4C2F-8D46-9E426AB6B377}" presName="spacer" presStyleCnt="0"/>
      <dgm:spPr/>
      <dgm:t>
        <a:bodyPr/>
        <a:lstStyle/>
        <a:p>
          <a:endParaRPr lang="en-US"/>
        </a:p>
      </dgm:t>
    </dgm:pt>
    <dgm:pt modelId="{4EC60DF1-8381-44E6-8625-379AA9D2E1B3}" type="pres">
      <dgm:prSet presAssocID="{5D0CA438-0C83-4F11-AEFA-776B90A72D19}" presName="parentText" presStyleLbl="node1" presStyleIdx="6" presStyleCnt="8">
        <dgm:presLayoutVars>
          <dgm:chMax val="0"/>
          <dgm:bulletEnabled val="1"/>
        </dgm:presLayoutVars>
      </dgm:prSet>
      <dgm:spPr/>
      <dgm:t>
        <a:bodyPr/>
        <a:lstStyle/>
        <a:p>
          <a:endParaRPr lang="en-US"/>
        </a:p>
      </dgm:t>
    </dgm:pt>
    <dgm:pt modelId="{0B99EA17-8A62-4D48-AFC1-B4ACBA0A0E32}" type="pres">
      <dgm:prSet presAssocID="{EB98C97A-172E-4E15-BCA1-19803146D2E6}" presName="spacer" presStyleCnt="0"/>
      <dgm:spPr/>
      <dgm:t>
        <a:bodyPr/>
        <a:lstStyle/>
        <a:p>
          <a:endParaRPr lang="en-US"/>
        </a:p>
      </dgm:t>
    </dgm:pt>
    <dgm:pt modelId="{6164B1DC-E51B-4ACC-81C5-767BD21413B7}" type="pres">
      <dgm:prSet presAssocID="{1615B737-D3B4-442E-813A-5A17FE91661A}" presName="parentText" presStyleLbl="node1" presStyleIdx="7" presStyleCnt="8">
        <dgm:presLayoutVars>
          <dgm:chMax val="0"/>
          <dgm:bulletEnabled val="1"/>
        </dgm:presLayoutVars>
      </dgm:prSet>
      <dgm:spPr/>
      <dgm:t>
        <a:bodyPr/>
        <a:lstStyle/>
        <a:p>
          <a:endParaRPr lang="en-US"/>
        </a:p>
      </dgm:t>
    </dgm:pt>
  </dgm:ptLst>
  <dgm:cxnLst>
    <dgm:cxn modelId="{9BDC64AE-79CC-41BC-BF5F-F76B90431FA3}" srcId="{DC2EA618-062B-4B14-8B65-42D1C6638E13}" destId="{90AA6D9B-CD9F-45EB-98F5-C3D6688E220E}" srcOrd="1" destOrd="0" parTransId="{8EF90959-2C1F-4CBC-AE9A-EACA82DC3281}" sibTransId="{EC5A73C4-5D09-42C8-92F5-3E57DFC88066}"/>
    <dgm:cxn modelId="{3B19BDC6-4682-40D1-89BC-2A404EBE28E0}" srcId="{DC2EA618-062B-4B14-8B65-42D1C6638E13}" destId="{878D2990-C015-4290-86EA-A83B57ED63EA}" srcOrd="2" destOrd="0" parTransId="{C05C4622-8276-4176-937B-8E251C23E2DF}" sibTransId="{512ADFEB-F92D-4613-954B-F0606C66EA68}"/>
    <dgm:cxn modelId="{E5F1F4A4-0727-4D66-A769-E6EF3702A085}" type="presOf" srcId="{B3F4C9C6-95C8-4D55-A707-E4D01B2D90A0}" destId="{D32221C8-AE2F-40FB-A5B0-500694D51A4E}" srcOrd="0" destOrd="0" presId="urn:microsoft.com/office/officeart/2005/8/layout/vList2"/>
    <dgm:cxn modelId="{4D8FFDDC-973D-437B-AC6C-34AFBFD2D970}" srcId="{DC2EA618-062B-4B14-8B65-42D1C6638E13}" destId="{B3F4C9C6-95C8-4D55-A707-E4D01B2D90A0}" srcOrd="4" destOrd="0" parTransId="{04FB937C-E7D4-4337-9834-97C7A89C0A94}" sibTransId="{5C3749E7-953B-42C2-B056-E05F157E05BA}"/>
    <dgm:cxn modelId="{C412A525-76C6-47EF-8DBB-58077C586C72}" srcId="{DC2EA618-062B-4B14-8B65-42D1C6638E13}" destId="{5D0CA438-0C83-4F11-AEFA-776B90A72D19}" srcOrd="6" destOrd="0" parTransId="{0192B6C4-3243-4A90-8364-81A2C26FF6FD}" sibTransId="{EB98C97A-172E-4E15-BCA1-19803146D2E6}"/>
    <dgm:cxn modelId="{31227BDD-5BCB-472C-AF1C-7F4C35FEC6CB}" type="presOf" srcId="{6F5F2CD4-CA0C-4E18-ADF2-EF30DDB30655}" destId="{29B6DCCA-DFF0-4F46-A93B-D3B5F1870923}" srcOrd="0" destOrd="0" presId="urn:microsoft.com/office/officeart/2005/8/layout/vList2"/>
    <dgm:cxn modelId="{AEB2721A-434B-4F9B-A551-71AF13246160}" type="presOf" srcId="{878D2990-C015-4290-86EA-A83B57ED63EA}" destId="{39FEAEB1-9750-43F0-AD33-E96885764C22}" srcOrd="0" destOrd="0" presId="urn:microsoft.com/office/officeart/2005/8/layout/vList2"/>
    <dgm:cxn modelId="{64CE9F67-83B1-4D21-9305-FCE4D35B69C0}" srcId="{DC2EA618-062B-4B14-8B65-42D1C6638E13}" destId="{6F5F2CD4-CA0C-4E18-ADF2-EF30DDB30655}" srcOrd="0" destOrd="0" parTransId="{1053F5AF-9CEF-4ED9-A4A7-77CA4C22B66B}" sibTransId="{A9A8B9F4-2112-4F71-8E64-2271DE908E11}"/>
    <dgm:cxn modelId="{AD36C830-90EE-4E97-BCE2-05C621F2EE2A}" type="presOf" srcId="{DC2EA618-062B-4B14-8B65-42D1C6638E13}" destId="{6FECBF59-BD36-454F-8197-9FD41311F4C0}" srcOrd="0" destOrd="0" presId="urn:microsoft.com/office/officeart/2005/8/layout/vList2"/>
    <dgm:cxn modelId="{E6C0DBF8-E4DA-4054-B1D7-558F9E28DF87}" type="presOf" srcId="{5D0CA438-0C83-4F11-AEFA-776B90A72D19}" destId="{4EC60DF1-8381-44E6-8625-379AA9D2E1B3}" srcOrd="0" destOrd="0" presId="urn:microsoft.com/office/officeart/2005/8/layout/vList2"/>
    <dgm:cxn modelId="{981C9995-2EAF-4EA5-8924-705B8A3A440A}" srcId="{DC2EA618-062B-4B14-8B65-42D1C6638E13}" destId="{1615B737-D3B4-442E-813A-5A17FE91661A}" srcOrd="7" destOrd="0" parTransId="{B773258E-04FD-4CE5-8A87-94446EC595D7}" sibTransId="{EF387DAC-7892-4456-965B-C4F077B466F1}"/>
    <dgm:cxn modelId="{CB1747F2-D1C4-45CC-B74C-77E33650FD8E}" type="presOf" srcId="{CDC3BFE2-EE8C-4662-B880-D30F0719621A}" destId="{C4DFD063-FFE1-4876-B608-28D7CBB25BAB}" srcOrd="0" destOrd="0" presId="urn:microsoft.com/office/officeart/2005/8/layout/vList2"/>
    <dgm:cxn modelId="{4CA29DB1-F9FD-4356-88F9-5BBB098518CC}" srcId="{DC2EA618-062B-4B14-8B65-42D1C6638E13}" destId="{CDC3BFE2-EE8C-4662-B880-D30F0719621A}" srcOrd="3" destOrd="0" parTransId="{0E9D7551-DD31-40C3-B0D5-8888EDB6903B}" sibTransId="{53EA493A-F31B-4913-A44D-2F499BD3B705}"/>
    <dgm:cxn modelId="{2E8E2E61-7E90-48BC-9867-EC98CAEEF7AE}" srcId="{DC2EA618-062B-4B14-8B65-42D1C6638E13}" destId="{2560DADE-11C7-41A6-9097-1540B5E0F6D5}" srcOrd="5" destOrd="0" parTransId="{66AABCCB-627E-4123-841B-DB9D24E2E346}" sibTransId="{741FE025-EFD6-4C2F-8D46-9E426AB6B377}"/>
    <dgm:cxn modelId="{28D9F2E4-75FD-40F7-97A1-3CDDA5A1A7CA}" type="presOf" srcId="{1615B737-D3B4-442E-813A-5A17FE91661A}" destId="{6164B1DC-E51B-4ACC-81C5-767BD21413B7}" srcOrd="0" destOrd="0" presId="urn:microsoft.com/office/officeart/2005/8/layout/vList2"/>
    <dgm:cxn modelId="{E2E7280F-0404-4B0B-A50A-D52366FA8449}" type="presOf" srcId="{90AA6D9B-CD9F-45EB-98F5-C3D6688E220E}" destId="{67209C65-35D7-4B7C-9305-0C45CA6326F8}" srcOrd="0" destOrd="0" presId="urn:microsoft.com/office/officeart/2005/8/layout/vList2"/>
    <dgm:cxn modelId="{53724EEA-6654-499F-BE79-8B1ADE91D034}" type="presOf" srcId="{2560DADE-11C7-41A6-9097-1540B5E0F6D5}" destId="{28F40149-FDC9-4308-A98B-D7CAC9BCB08C}" srcOrd="0" destOrd="0" presId="urn:microsoft.com/office/officeart/2005/8/layout/vList2"/>
    <dgm:cxn modelId="{3B194BD8-A299-4941-8060-991B0E9B710C}" type="presParOf" srcId="{6FECBF59-BD36-454F-8197-9FD41311F4C0}" destId="{29B6DCCA-DFF0-4F46-A93B-D3B5F1870923}" srcOrd="0" destOrd="0" presId="urn:microsoft.com/office/officeart/2005/8/layout/vList2"/>
    <dgm:cxn modelId="{067BE6D2-BAF3-4B17-BD39-779D7A1F3B22}" type="presParOf" srcId="{6FECBF59-BD36-454F-8197-9FD41311F4C0}" destId="{B1135780-0C39-4B7F-AA8F-ECFBBB067266}" srcOrd="1" destOrd="0" presId="urn:microsoft.com/office/officeart/2005/8/layout/vList2"/>
    <dgm:cxn modelId="{A749D24C-834A-492D-B609-1C172C061B5A}" type="presParOf" srcId="{6FECBF59-BD36-454F-8197-9FD41311F4C0}" destId="{67209C65-35D7-4B7C-9305-0C45CA6326F8}" srcOrd="2" destOrd="0" presId="urn:microsoft.com/office/officeart/2005/8/layout/vList2"/>
    <dgm:cxn modelId="{957EDB51-9B67-42EB-92A7-1A19E38985FE}" type="presParOf" srcId="{6FECBF59-BD36-454F-8197-9FD41311F4C0}" destId="{B2F245AC-0E85-404F-9AB4-E3A5DEFBA8E0}" srcOrd="3" destOrd="0" presId="urn:microsoft.com/office/officeart/2005/8/layout/vList2"/>
    <dgm:cxn modelId="{089D872B-745B-429C-B97B-DC4B8CB6018A}" type="presParOf" srcId="{6FECBF59-BD36-454F-8197-9FD41311F4C0}" destId="{39FEAEB1-9750-43F0-AD33-E96885764C22}" srcOrd="4" destOrd="0" presId="urn:microsoft.com/office/officeart/2005/8/layout/vList2"/>
    <dgm:cxn modelId="{3C70FFC5-B6DA-43AA-9A6A-0A8928C15F06}" type="presParOf" srcId="{6FECBF59-BD36-454F-8197-9FD41311F4C0}" destId="{EB4BDBBF-2707-4486-862B-8426F201B8CC}" srcOrd="5" destOrd="0" presId="urn:microsoft.com/office/officeart/2005/8/layout/vList2"/>
    <dgm:cxn modelId="{1A5C9B95-9988-4961-86FF-6521BE4CD928}" type="presParOf" srcId="{6FECBF59-BD36-454F-8197-9FD41311F4C0}" destId="{C4DFD063-FFE1-4876-B608-28D7CBB25BAB}" srcOrd="6" destOrd="0" presId="urn:microsoft.com/office/officeart/2005/8/layout/vList2"/>
    <dgm:cxn modelId="{0148D3F5-CD32-4CF1-B8E0-FE15D81ACC8E}" type="presParOf" srcId="{6FECBF59-BD36-454F-8197-9FD41311F4C0}" destId="{8BFBD1A5-3C45-4188-BC62-0907AF3AFA7B}" srcOrd="7" destOrd="0" presId="urn:microsoft.com/office/officeart/2005/8/layout/vList2"/>
    <dgm:cxn modelId="{1D98E453-BBEB-41AA-9AD3-22F4C675CEF7}" type="presParOf" srcId="{6FECBF59-BD36-454F-8197-9FD41311F4C0}" destId="{D32221C8-AE2F-40FB-A5B0-500694D51A4E}" srcOrd="8" destOrd="0" presId="urn:microsoft.com/office/officeart/2005/8/layout/vList2"/>
    <dgm:cxn modelId="{1FF35264-B09B-45DB-820B-4A5F2F970AE2}" type="presParOf" srcId="{6FECBF59-BD36-454F-8197-9FD41311F4C0}" destId="{9542BDE7-8E7B-47E3-A370-883D2DA8D3B7}" srcOrd="9" destOrd="0" presId="urn:microsoft.com/office/officeart/2005/8/layout/vList2"/>
    <dgm:cxn modelId="{4B10D713-E870-4EC3-B6F5-2C1E4CDF3425}" type="presParOf" srcId="{6FECBF59-BD36-454F-8197-9FD41311F4C0}" destId="{28F40149-FDC9-4308-A98B-D7CAC9BCB08C}" srcOrd="10" destOrd="0" presId="urn:microsoft.com/office/officeart/2005/8/layout/vList2"/>
    <dgm:cxn modelId="{B339418A-8610-4A70-A752-C270F794DF91}" type="presParOf" srcId="{6FECBF59-BD36-454F-8197-9FD41311F4C0}" destId="{4AC3529E-C0B4-496D-8DE1-F0A6A6CE0D25}" srcOrd="11" destOrd="0" presId="urn:microsoft.com/office/officeart/2005/8/layout/vList2"/>
    <dgm:cxn modelId="{AC0B8D6D-DCF2-4720-8931-102117E6E92B}" type="presParOf" srcId="{6FECBF59-BD36-454F-8197-9FD41311F4C0}" destId="{4EC60DF1-8381-44E6-8625-379AA9D2E1B3}" srcOrd="12" destOrd="0" presId="urn:microsoft.com/office/officeart/2005/8/layout/vList2"/>
    <dgm:cxn modelId="{1E0049BD-4078-4C27-8818-A73A91027D1C}" type="presParOf" srcId="{6FECBF59-BD36-454F-8197-9FD41311F4C0}" destId="{0B99EA17-8A62-4D48-AFC1-B4ACBA0A0E32}" srcOrd="13" destOrd="0" presId="urn:microsoft.com/office/officeart/2005/8/layout/vList2"/>
    <dgm:cxn modelId="{83A6FDF4-AB11-4D4B-A544-2906C76D7B95}" type="presParOf" srcId="{6FECBF59-BD36-454F-8197-9FD41311F4C0}" destId="{6164B1DC-E51B-4ACC-81C5-767BD21413B7}"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46328B-8DCA-47D0-B643-3A1FB7DEA9AD}" type="doc">
      <dgm:prSet loTypeId="urn:microsoft.com/office/officeart/2005/8/layout/default#1" loCatId="list" qsTypeId="urn:microsoft.com/office/officeart/2005/8/quickstyle/simple3" qsCatId="simple" csTypeId="urn:microsoft.com/office/officeart/2005/8/colors/colorful3" csCatId="colorful" phldr="1"/>
      <dgm:spPr/>
      <dgm:t>
        <a:bodyPr/>
        <a:lstStyle/>
        <a:p>
          <a:endParaRPr lang="en-US"/>
        </a:p>
      </dgm:t>
    </dgm:pt>
    <dgm:pt modelId="{FBA9AD1A-448B-4C4B-B58F-C00F7C6956B7}">
      <dgm:prSet/>
      <dgm:spPr/>
      <dgm:t>
        <a:bodyPr/>
        <a:lstStyle/>
        <a:p>
          <a:pPr rtl="0"/>
          <a:r>
            <a:rPr lang="en-US" dirty="0" smtClean="0"/>
            <a:t>LCK_XX</a:t>
          </a:r>
          <a:endParaRPr lang="en-US" dirty="0"/>
        </a:p>
      </dgm:t>
    </dgm:pt>
    <dgm:pt modelId="{FA498082-1257-4171-BFE4-7919D2C2CA1D}" type="parTrans" cxnId="{D92F8E70-E203-4F17-987E-F51C8C3B236A}">
      <dgm:prSet/>
      <dgm:spPr/>
      <dgm:t>
        <a:bodyPr/>
        <a:lstStyle/>
        <a:p>
          <a:endParaRPr lang="en-US"/>
        </a:p>
      </dgm:t>
    </dgm:pt>
    <dgm:pt modelId="{671B9E1C-0E6E-40F4-99EC-0B9CB3D8214F}" type="sibTrans" cxnId="{D92F8E70-E203-4F17-987E-F51C8C3B236A}">
      <dgm:prSet/>
      <dgm:spPr/>
      <dgm:t>
        <a:bodyPr/>
        <a:lstStyle/>
        <a:p>
          <a:endParaRPr lang="en-US"/>
        </a:p>
      </dgm:t>
    </dgm:pt>
    <dgm:pt modelId="{677B38AE-269F-4DFE-A468-0C14337E62E6}">
      <dgm:prSet/>
      <dgm:spPr/>
      <dgm:t>
        <a:bodyPr/>
        <a:lstStyle/>
        <a:p>
          <a:pPr rtl="0"/>
          <a:r>
            <a:rPr lang="en-US" dirty="0" smtClean="0"/>
            <a:t>PAGELATCH and PAGEIOLATCH</a:t>
          </a:r>
          <a:endParaRPr lang="en-US" dirty="0"/>
        </a:p>
      </dgm:t>
    </dgm:pt>
    <dgm:pt modelId="{C28D2F84-6FD9-40BC-9154-3EE6682FC7A3}" type="parTrans" cxnId="{E9044FDB-285D-4D9A-9FDE-C3C1C6629CDD}">
      <dgm:prSet/>
      <dgm:spPr/>
      <dgm:t>
        <a:bodyPr/>
        <a:lstStyle/>
        <a:p>
          <a:endParaRPr lang="en-US"/>
        </a:p>
      </dgm:t>
    </dgm:pt>
    <dgm:pt modelId="{833F70EF-76EF-43B4-BA88-D911CA8B6BCA}" type="sibTrans" cxnId="{E9044FDB-285D-4D9A-9FDE-C3C1C6629CDD}">
      <dgm:prSet/>
      <dgm:spPr/>
      <dgm:t>
        <a:bodyPr/>
        <a:lstStyle/>
        <a:p>
          <a:endParaRPr lang="en-US"/>
        </a:p>
      </dgm:t>
    </dgm:pt>
    <dgm:pt modelId="{B1262DDD-1424-4C92-8401-679045A545A2}">
      <dgm:prSet/>
      <dgm:spPr/>
      <dgm:t>
        <a:bodyPr/>
        <a:lstStyle/>
        <a:p>
          <a:pPr rtl="0"/>
          <a:r>
            <a:rPr lang="en-US" dirty="0" smtClean="0"/>
            <a:t>ASYNC_NETWORK_IO</a:t>
          </a:r>
          <a:endParaRPr lang="en-US" dirty="0"/>
        </a:p>
      </dgm:t>
    </dgm:pt>
    <dgm:pt modelId="{803C52A5-4206-4B10-80CD-21685508FD3D}" type="parTrans" cxnId="{1CCC27CD-2546-4547-AB4A-74000C5B2B7F}">
      <dgm:prSet/>
      <dgm:spPr/>
      <dgm:t>
        <a:bodyPr/>
        <a:lstStyle/>
        <a:p>
          <a:endParaRPr lang="en-US"/>
        </a:p>
      </dgm:t>
    </dgm:pt>
    <dgm:pt modelId="{CF3E9912-39D3-4587-8702-F3CC87968C18}" type="sibTrans" cxnId="{1CCC27CD-2546-4547-AB4A-74000C5B2B7F}">
      <dgm:prSet/>
      <dgm:spPr/>
      <dgm:t>
        <a:bodyPr/>
        <a:lstStyle/>
        <a:p>
          <a:endParaRPr lang="en-US"/>
        </a:p>
      </dgm:t>
    </dgm:pt>
    <dgm:pt modelId="{3A2A9DA9-D2E2-4AD5-BD52-CA20BB612FDC}" type="pres">
      <dgm:prSet presAssocID="{B746328B-8DCA-47D0-B643-3A1FB7DEA9AD}" presName="diagram" presStyleCnt="0">
        <dgm:presLayoutVars>
          <dgm:dir/>
          <dgm:resizeHandles val="exact"/>
        </dgm:presLayoutVars>
      </dgm:prSet>
      <dgm:spPr/>
      <dgm:t>
        <a:bodyPr/>
        <a:lstStyle/>
        <a:p>
          <a:endParaRPr lang="en-US"/>
        </a:p>
      </dgm:t>
    </dgm:pt>
    <dgm:pt modelId="{60F6378E-93A8-4481-86EA-09E19AB0573E}" type="pres">
      <dgm:prSet presAssocID="{FBA9AD1A-448B-4C4B-B58F-C00F7C6956B7}" presName="node" presStyleLbl="node1" presStyleIdx="0" presStyleCnt="3">
        <dgm:presLayoutVars>
          <dgm:bulletEnabled val="1"/>
        </dgm:presLayoutVars>
      </dgm:prSet>
      <dgm:spPr/>
      <dgm:t>
        <a:bodyPr/>
        <a:lstStyle/>
        <a:p>
          <a:endParaRPr lang="en-US"/>
        </a:p>
      </dgm:t>
    </dgm:pt>
    <dgm:pt modelId="{9344A6A7-DD27-4858-9482-328115763359}" type="pres">
      <dgm:prSet presAssocID="{671B9E1C-0E6E-40F4-99EC-0B9CB3D8214F}" presName="sibTrans" presStyleCnt="0"/>
      <dgm:spPr/>
      <dgm:t>
        <a:bodyPr/>
        <a:lstStyle/>
        <a:p>
          <a:endParaRPr lang="en-US"/>
        </a:p>
      </dgm:t>
    </dgm:pt>
    <dgm:pt modelId="{D95974D5-B614-428F-A8CA-ACFA9A10F8FD}" type="pres">
      <dgm:prSet presAssocID="{677B38AE-269F-4DFE-A468-0C14337E62E6}" presName="node" presStyleLbl="node1" presStyleIdx="1" presStyleCnt="3">
        <dgm:presLayoutVars>
          <dgm:bulletEnabled val="1"/>
        </dgm:presLayoutVars>
      </dgm:prSet>
      <dgm:spPr/>
      <dgm:t>
        <a:bodyPr/>
        <a:lstStyle/>
        <a:p>
          <a:endParaRPr lang="en-US"/>
        </a:p>
      </dgm:t>
    </dgm:pt>
    <dgm:pt modelId="{031AFA75-811F-49C0-B58B-995D3DDDFA3E}" type="pres">
      <dgm:prSet presAssocID="{833F70EF-76EF-43B4-BA88-D911CA8B6BCA}" presName="sibTrans" presStyleCnt="0"/>
      <dgm:spPr/>
      <dgm:t>
        <a:bodyPr/>
        <a:lstStyle/>
        <a:p>
          <a:endParaRPr lang="en-US"/>
        </a:p>
      </dgm:t>
    </dgm:pt>
    <dgm:pt modelId="{9679D741-D2FE-4302-B1AF-85DD1378FF17}" type="pres">
      <dgm:prSet presAssocID="{B1262DDD-1424-4C92-8401-679045A545A2}" presName="node" presStyleLbl="node1" presStyleIdx="2" presStyleCnt="3">
        <dgm:presLayoutVars>
          <dgm:bulletEnabled val="1"/>
        </dgm:presLayoutVars>
      </dgm:prSet>
      <dgm:spPr/>
      <dgm:t>
        <a:bodyPr/>
        <a:lstStyle/>
        <a:p>
          <a:endParaRPr lang="en-US"/>
        </a:p>
      </dgm:t>
    </dgm:pt>
  </dgm:ptLst>
  <dgm:cxnLst>
    <dgm:cxn modelId="{E9044FDB-285D-4D9A-9FDE-C3C1C6629CDD}" srcId="{B746328B-8DCA-47D0-B643-3A1FB7DEA9AD}" destId="{677B38AE-269F-4DFE-A468-0C14337E62E6}" srcOrd="1" destOrd="0" parTransId="{C28D2F84-6FD9-40BC-9154-3EE6682FC7A3}" sibTransId="{833F70EF-76EF-43B4-BA88-D911CA8B6BCA}"/>
    <dgm:cxn modelId="{F4EB5AFF-3A3F-4D20-B429-03E4730A9E18}" type="presOf" srcId="{B1262DDD-1424-4C92-8401-679045A545A2}" destId="{9679D741-D2FE-4302-B1AF-85DD1378FF17}" srcOrd="0" destOrd="0" presId="urn:microsoft.com/office/officeart/2005/8/layout/default#1"/>
    <dgm:cxn modelId="{C0FC7EF4-FEF1-4DDC-B6D0-362020C84252}" type="presOf" srcId="{677B38AE-269F-4DFE-A468-0C14337E62E6}" destId="{D95974D5-B614-428F-A8CA-ACFA9A10F8FD}" srcOrd="0" destOrd="0" presId="urn:microsoft.com/office/officeart/2005/8/layout/default#1"/>
    <dgm:cxn modelId="{0D31C935-CB30-4030-9729-F60FA96317E6}" type="presOf" srcId="{FBA9AD1A-448B-4C4B-B58F-C00F7C6956B7}" destId="{60F6378E-93A8-4481-86EA-09E19AB0573E}" srcOrd="0" destOrd="0" presId="urn:microsoft.com/office/officeart/2005/8/layout/default#1"/>
    <dgm:cxn modelId="{1CCC27CD-2546-4547-AB4A-74000C5B2B7F}" srcId="{B746328B-8DCA-47D0-B643-3A1FB7DEA9AD}" destId="{B1262DDD-1424-4C92-8401-679045A545A2}" srcOrd="2" destOrd="0" parTransId="{803C52A5-4206-4B10-80CD-21685508FD3D}" sibTransId="{CF3E9912-39D3-4587-8702-F3CC87968C18}"/>
    <dgm:cxn modelId="{D92F8E70-E203-4F17-987E-F51C8C3B236A}" srcId="{B746328B-8DCA-47D0-B643-3A1FB7DEA9AD}" destId="{FBA9AD1A-448B-4C4B-B58F-C00F7C6956B7}" srcOrd="0" destOrd="0" parTransId="{FA498082-1257-4171-BFE4-7919D2C2CA1D}" sibTransId="{671B9E1C-0E6E-40F4-99EC-0B9CB3D8214F}"/>
    <dgm:cxn modelId="{FFD6CDA8-4766-4D59-AF1D-D78350BDB5BA}" type="presOf" srcId="{B746328B-8DCA-47D0-B643-3A1FB7DEA9AD}" destId="{3A2A9DA9-D2E2-4AD5-BD52-CA20BB612FDC}" srcOrd="0" destOrd="0" presId="urn:microsoft.com/office/officeart/2005/8/layout/default#1"/>
    <dgm:cxn modelId="{FA85FCB0-76F8-4B20-9494-ECD00A8D1722}" type="presParOf" srcId="{3A2A9DA9-D2E2-4AD5-BD52-CA20BB612FDC}" destId="{60F6378E-93A8-4481-86EA-09E19AB0573E}" srcOrd="0" destOrd="0" presId="urn:microsoft.com/office/officeart/2005/8/layout/default#1"/>
    <dgm:cxn modelId="{7F3FE9B3-E8AC-46E1-81D6-F347CCD6D071}" type="presParOf" srcId="{3A2A9DA9-D2E2-4AD5-BD52-CA20BB612FDC}" destId="{9344A6A7-DD27-4858-9482-328115763359}" srcOrd="1" destOrd="0" presId="urn:microsoft.com/office/officeart/2005/8/layout/default#1"/>
    <dgm:cxn modelId="{B1C80A7B-A108-4271-9B36-8A8F514B6A30}" type="presParOf" srcId="{3A2A9DA9-D2E2-4AD5-BD52-CA20BB612FDC}" destId="{D95974D5-B614-428F-A8CA-ACFA9A10F8FD}" srcOrd="2" destOrd="0" presId="urn:microsoft.com/office/officeart/2005/8/layout/default#1"/>
    <dgm:cxn modelId="{87D452A7-B7B4-4743-9B12-3CFD0DE95E27}" type="presParOf" srcId="{3A2A9DA9-D2E2-4AD5-BD52-CA20BB612FDC}" destId="{031AFA75-811F-49C0-B58B-995D3DDDFA3E}" srcOrd="3" destOrd="0" presId="urn:microsoft.com/office/officeart/2005/8/layout/default#1"/>
    <dgm:cxn modelId="{57D2CDED-7721-4A61-842C-34934AFFE117}" type="presParOf" srcId="{3A2A9DA9-D2E2-4AD5-BD52-CA20BB612FDC}" destId="{9679D741-D2FE-4302-B1AF-85DD1378FF17}" srcOrd="4"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196E59-8D23-41D7-92B7-B34B137DACAC}"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B268CF27-8F8D-4020-ABB2-8FE769FFD7E4}">
      <dgm:prSet/>
      <dgm:spPr/>
      <dgm:t>
        <a:bodyPr/>
        <a:lstStyle/>
        <a:p>
          <a:pPr rtl="0"/>
          <a:r>
            <a:rPr lang="en-US" dirty="0" smtClean="0"/>
            <a:t>MISCELLANEOUS</a:t>
          </a:r>
          <a:endParaRPr lang="en-US" dirty="0"/>
        </a:p>
      </dgm:t>
    </dgm:pt>
    <dgm:pt modelId="{DBB7B752-BE56-4480-B3A1-717D25D494A1}" type="parTrans" cxnId="{D9DFD0B5-E661-4520-83EF-06ABFC8AA9E1}">
      <dgm:prSet/>
      <dgm:spPr/>
      <dgm:t>
        <a:bodyPr/>
        <a:lstStyle/>
        <a:p>
          <a:endParaRPr lang="en-US"/>
        </a:p>
      </dgm:t>
    </dgm:pt>
    <dgm:pt modelId="{8C1EBA87-775C-48E0-98F9-D6F477527E3D}" type="sibTrans" cxnId="{D9DFD0B5-E661-4520-83EF-06ABFC8AA9E1}">
      <dgm:prSet/>
      <dgm:spPr/>
      <dgm:t>
        <a:bodyPr/>
        <a:lstStyle/>
        <a:p>
          <a:endParaRPr lang="en-US"/>
        </a:p>
      </dgm:t>
    </dgm:pt>
    <dgm:pt modelId="{8FE02FDA-3B04-4B57-BAA5-1FDD197A9E13}">
      <dgm:prSet/>
      <dgm:spPr/>
      <dgm:t>
        <a:bodyPr/>
        <a:lstStyle/>
        <a:p>
          <a:pPr rtl="0"/>
          <a:r>
            <a:rPr lang="en-US" dirty="0" smtClean="0"/>
            <a:t>Background Task Waits</a:t>
          </a:r>
          <a:endParaRPr lang="en-US" dirty="0"/>
        </a:p>
      </dgm:t>
    </dgm:pt>
    <dgm:pt modelId="{01DB4332-757A-4D03-9860-923B5AD465BD}" type="parTrans" cxnId="{8985EEEE-5696-4F21-835A-E692751CCE63}">
      <dgm:prSet/>
      <dgm:spPr/>
      <dgm:t>
        <a:bodyPr/>
        <a:lstStyle/>
        <a:p>
          <a:endParaRPr lang="en-US"/>
        </a:p>
      </dgm:t>
    </dgm:pt>
    <dgm:pt modelId="{C779A5DC-CEE6-4055-85D3-FF9608DF0CFB}" type="sibTrans" cxnId="{8985EEEE-5696-4F21-835A-E692751CCE63}">
      <dgm:prSet/>
      <dgm:spPr/>
      <dgm:t>
        <a:bodyPr/>
        <a:lstStyle/>
        <a:p>
          <a:endParaRPr lang="en-US"/>
        </a:p>
      </dgm:t>
    </dgm:pt>
    <dgm:pt modelId="{EAEAB4B9-AED5-4A4E-B1B3-107A4A932A4C}">
      <dgm:prSet/>
      <dgm:spPr/>
      <dgm:t>
        <a:bodyPr/>
        <a:lstStyle/>
        <a:p>
          <a:pPr rtl="0"/>
          <a:r>
            <a:rPr lang="en-US" dirty="0" smtClean="0"/>
            <a:t>LAZYWRITER_SLEEP</a:t>
          </a:r>
          <a:endParaRPr lang="en-US" dirty="0"/>
        </a:p>
      </dgm:t>
    </dgm:pt>
    <dgm:pt modelId="{AE9FDF17-DEBB-472B-B638-10F0B3F7688C}" type="parTrans" cxnId="{183C8769-8743-4AD9-9361-162EB33397DF}">
      <dgm:prSet/>
      <dgm:spPr/>
      <dgm:t>
        <a:bodyPr/>
        <a:lstStyle/>
        <a:p>
          <a:endParaRPr lang="en-US"/>
        </a:p>
      </dgm:t>
    </dgm:pt>
    <dgm:pt modelId="{2D47A777-5505-4791-83EE-EAD57D8DC477}" type="sibTrans" cxnId="{183C8769-8743-4AD9-9361-162EB33397DF}">
      <dgm:prSet/>
      <dgm:spPr/>
      <dgm:t>
        <a:bodyPr/>
        <a:lstStyle/>
        <a:p>
          <a:endParaRPr lang="en-US"/>
        </a:p>
      </dgm:t>
    </dgm:pt>
    <dgm:pt modelId="{B0F61A58-DFEE-45D2-BB02-E83B47E6E3A7}">
      <dgm:prSet/>
      <dgm:spPr/>
      <dgm:t>
        <a:bodyPr/>
        <a:lstStyle/>
        <a:p>
          <a:pPr rtl="0"/>
          <a:r>
            <a:rPr lang="en-US" dirty="0" smtClean="0"/>
            <a:t>SQLTRACE_BUFFER_FLUSH</a:t>
          </a:r>
          <a:endParaRPr lang="en-US" dirty="0"/>
        </a:p>
      </dgm:t>
    </dgm:pt>
    <dgm:pt modelId="{BE8A1B95-FCCE-432A-BB66-CD6F579DB589}" type="parTrans" cxnId="{E726E97E-D87D-4CE6-8A2D-090424C37919}">
      <dgm:prSet/>
      <dgm:spPr/>
      <dgm:t>
        <a:bodyPr/>
        <a:lstStyle/>
        <a:p>
          <a:endParaRPr lang="en-US"/>
        </a:p>
      </dgm:t>
    </dgm:pt>
    <dgm:pt modelId="{27FDD4D9-645C-4073-B6B7-41F8FB5B3C23}" type="sibTrans" cxnId="{E726E97E-D87D-4CE6-8A2D-090424C37919}">
      <dgm:prSet/>
      <dgm:spPr/>
      <dgm:t>
        <a:bodyPr/>
        <a:lstStyle/>
        <a:p>
          <a:endParaRPr lang="en-US"/>
        </a:p>
      </dgm:t>
    </dgm:pt>
    <dgm:pt modelId="{B9ABF69F-3DFE-407F-AF2C-C531E7008347}">
      <dgm:prSet/>
      <dgm:spPr/>
      <dgm:t>
        <a:bodyPr/>
        <a:lstStyle/>
        <a:p>
          <a:pPr rtl="0"/>
          <a:r>
            <a:rPr lang="en-US" dirty="0" smtClean="0"/>
            <a:t>CHECKPOINT_QUEUE</a:t>
          </a:r>
          <a:endParaRPr lang="en-US" dirty="0"/>
        </a:p>
      </dgm:t>
    </dgm:pt>
    <dgm:pt modelId="{3CF94AFA-5E83-4064-A6AB-DC4700F455EC}" type="parTrans" cxnId="{1261670F-3F6A-41AC-83DB-9A6C8AA8D3F3}">
      <dgm:prSet/>
      <dgm:spPr/>
      <dgm:t>
        <a:bodyPr/>
        <a:lstStyle/>
        <a:p>
          <a:endParaRPr lang="en-US"/>
        </a:p>
      </dgm:t>
    </dgm:pt>
    <dgm:pt modelId="{C67A15F4-2982-4132-A788-AECFD9FA5081}" type="sibTrans" cxnId="{1261670F-3F6A-41AC-83DB-9A6C8AA8D3F3}">
      <dgm:prSet/>
      <dgm:spPr/>
      <dgm:t>
        <a:bodyPr/>
        <a:lstStyle/>
        <a:p>
          <a:endParaRPr lang="en-US"/>
        </a:p>
      </dgm:t>
    </dgm:pt>
    <dgm:pt modelId="{D548ACC1-5B79-4C74-BEBD-AF6A3DAEA108}">
      <dgm:prSet/>
      <dgm:spPr/>
      <dgm:t>
        <a:bodyPr/>
        <a:lstStyle/>
        <a:p>
          <a:pPr rtl="0"/>
          <a:r>
            <a:rPr lang="en-US" dirty="0" smtClean="0"/>
            <a:t>CLR_AUTO_EVENT</a:t>
          </a:r>
          <a:endParaRPr lang="en-US" dirty="0"/>
        </a:p>
      </dgm:t>
    </dgm:pt>
    <dgm:pt modelId="{44AB5953-E2E6-4302-969D-676DE7F01B0C}" type="parTrans" cxnId="{120F2E90-82C0-4755-941E-74DDFBDC2018}">
      <dgm:prSet/>
      <dgm:spPr/>
      <dgm:t>
        <a:bodyPr/>
        <a:lstStyle/>
        <a:p>
          <a:endParaRPr lang="en-US"/>
        </a:p>
      </dgm:t>
    </dgm:pt>
    <dgm:pt modelId="{834A2E5D-CDBD-44CF-88D2-89E0672E5F36}" type="sibTrans" cxnId="{120F2E90-82C0-4755-941E-74DDFBDC2018}">
      <dgm:prSet/>
      <dgm:spPr/>
      <dgm:t>
        <a:bodyPr/>
        <a:lstStyle/>
        <a:p>
          <a:endParaRPr lang="en-US"/>
        </a:p>
      </dgm:t>
    </dgm:pt>
    <dgm:pt modelId="{09C07273-F86A-47FE-80F3-835A8B916B3C}">
      <dgm:prSet/>
      <dgm:spPr/>
      <dgm:t>
        <a:bodyPr/>
        <a:lstStyle/>
        <a:p>
          <a:pPr rtl="0"/>
          <a:r>
            <a:rPr lang="en-US" dirty="0" smtClean="0"/>
            <a:t>REQUEST_FOR_DEADLOCK_SEARCH</a:t>
          </a:r>
          <a:endParaRPr lang="en-US" dirty="0"/>
        </a:p>
      </dgm:t>
    </dgm:pt>
    <dgm:pt modelId="{554D011B-3A79-4D07-9747-C267DF265248}" type="parTrans" cxnId="{B5A56EA6-7370-48C0-A41F-0C5FF9F4F23D}">
      <dgm:prSet/>
      <dgm:spPr/>
      <dgm:t>
        <a:bodyPr/>
        <a:lstStyle/>
        <a:p>
          <a:endParaRPr lang="en-US"/>
        </a:p>
      </dgm:t>
    </dgm:pt>
    <dgm:pt modelId="{2BC86204-9635-4EF2-9C61-BE60F6667664}" type="sibTrans" cxnId="{B5A56EA6-7370-48C0-A41F-0C5FF9F4F23D}">
      <dgm:prSet/>
      <dgm:spPr/>
      <dgm:t>
        <a:bodyPr/>
        <a:lstStyle/>
        <a:p>
          <a:endParaRPr lang="en-US"/>
        </a:p>
      </dgm:t>
    </dgm:pt>
    <dgm:pt modelId="{15E6B2C0-12EC-4B07-A6AF-C53A98F2891D}">
      <dgm:prSet/>
      <dgm:spPr/>
      <dgm:t>
        <a:bodyPr/>
        <a:lstStyle/>
        <a:p>
          <a:pPr rtl="0"/>
          <a:r>
            <a:rPr lang="en-US" baseline="0" dirty="0" smtClean="0"/>
            <a:t>LOGMGR_QUEUE</a:t>
          </a:r>
          <a:endParaRPr lang="en-US" dirty="0"/>
        </a:p>
      </dgm:t>
    </dgm:pt>
    <dgm:pt modelId="{8A17AC85-D5FE-4B35-8213-ACD6D2ABB047}" type="parTrans" cxnId="{4A0B7202-2DE1-47EA-A2F7-2EF6BC905FA3}">
      <dgm:prSet/>
      <dgm:spPr/>
      <dgm:t>
        <a:bodyPr/>
        <a:lstStyle/>
        <a:p>
          <a:endParaRPr lang="en-US"/>
        </a:p>
      </dgm:t>
    </dgm:pt>
    <dgm:pt modelId="{CC9EEEBD-AE6A-4D92-8AAA-E0E654593CE1}" type="sibTrans" cxnId="{4A0B7202-2DE1-47EA-A2F7-2EF6BC905FA3}">
      <dgm:prSet/>
      <dgm:spPr/>
      <dgm:t>
        <a:bodyPr/>
        <a:lstStyle/>
        <a:p>
          <a:endParaRPr lang="en-US"/>
        </a:p>
      </dgm:t>
    </dgm:pt>
    <dgm:pt modelId="{8F972375-B372-4550-85D6-63B0FED7BE77}" type="pres">
      <dgm:prSet presAssocID="{0B196E59-8D23-41D7-92B7-B34B137DACAC}" presName="linear" presStyleCnt="0">
        <dgm:presLayoutVars>
          <dgm:animLvl val="lvl"/>
          <dgm:resizeHandles val="exact"/>
        </dgm:presLayoutVars>
      </dgm:prSet>
      <dgm:spPr/>
      <dgm:t>
        <a:bodyPr/>
        <a:lstStyle/>
        <a:p>
          <a:endParaRPr lang="en-US"/>
        </a:p>
      </dgm:t>
    </dgm:pt>
    <dgm:pt modelId="{FB8E58C9-2100-4388-917B-FE2D132312C7}" type="pres">
      <dgm:prSet presAssocID="{B268CF27-8F8D-4020-ABB2-8FE769FFD7E4}" presName="parentText" presStyleLbl="node1" presStyleIdx="0" presStyleCnt="3">
        <dgm:presLayoutVars>
          <dgm:chMax val="0"/>
          <dgm:bulletEnabled val="1"/>
        </dgm:presLayoutVars>
      </dgm:prSet>
      <dgm:spPr/>
      <dgm:t>
        <a:bodyPr/>
        <a:lstStyle/>
        <a:p>
          <a:endParaRPr lang="en-US"/>
        </a:p>
      </dgm:t>
    </dgm:pt>
    <dgm:pt modelId="{7F721B16-0189-4EB1-B01B-F5E29EFCA8F0}" type="pres">
      <dgm:prSet presAssocID="{8C1EBA87-775C-48E0-98F9-D6F477527E3D}" presName="spacer" presStyleCnt="0"/>
      <dgm:spPr/>
      <dgm:t>
        <a:bodyPr/>
        <a:lstStyle/>
        <a:p>
          <a:endParaRPr lang="en-US"/>
        </a:p>
      </dgm:t>
    </dgm:pt>
    <dgm:pt modelId="{5D0CC917-C98F-41B9-88E7-C95531986957}" type="pres">
      <dgm:prSet presAssocID="{8FE02FDA-3B04-4B57-BAA5-1FDD197A9E13}" presName="parentText" presStyleLbl="node1" presStyleIdx="1" presStyleCnt="3">
        <dgm:presLayoutVars>
          <dgm:chMax val="0"/>
          <dgm:bulletEnabled val="1"/>
        </dgm:presLayoutVars>
      </dgm:prSet>
      <dgm:spPr/>
      <dgm:t>
        <a:bodyPr/>
        <a:lstStyle/>
        <a:p>
          <a:endParaRPr lang="en-US"/>
        </a:p>
      </dgm:t>
    </dgm:pt>
    <dgm:pt modelId="{9E3CFA2A-25F9-4BE4-BEF4-DFBD889D17D9}" type="pres">
      <dgm:prSet presAssocID="{8FE02FDA-3B04-4B57-BAA5-1FDD197A9E13}" presName="childText" presStyleLbl="revTx" presStyleIdx="0" presStyleCnt="1">
        <dgm:presLayoutVars>
          <dgm:bulletEnabled val="1"/>
        </dgm:presLayoutVars>
      </dgm:prSet>
      <dgm:spPr/>
      <dgm:t>
        <a:bodyPr/>
        <a:lstStyle/>
        <a:p>
          <a:endParaRPr lang="en-US"/>
        </a:p>
      </dgm:t>
    </dgm:pt>
    <dgm:pt modelId="{4AAFAC30-710B-4232-A5BB-A87D302847B0}" type="pres">
      <dgm:prSet presAssocID="{D548ACC1-5B79-4C74-BEBD-AF6A3DAEA108}" presName="parentText" presStyleLbl="node1" presStyleIdx="2" presStyleCnt="3">
        <dgm:presLayoutVars>
          <dgm:chMax val="0"/>
          <dgm:bulletEnabled val="1"/>
        </dgm:presLayoutVars>
      </dgm:prSet>
      <dgm:spPr/>
      <dgm:t>
        <a:bodyPr/>
        <a:lstStyle/>
        <a:p>
          <a:endParaRPr lang="en-US"/>
        </a:p>
      </dgm:t>
    </dgm:pt>
  </dgm:ptLst>
  <dgm:cxnLst>
    <dgm:cxn modelId="{4A0B7202-2DE1-47EA-A2F7-2EF6BC905FA3}" srcId="{8FE02FDA-3B04-4B57-BAA5-1FDD197A9E13}" destId="{15E6B2C0-12EC-4B07-A6AF-C53A98F2891D}" srcOrd="2" destOrd="0" parTransId="{8A17AC85-D5FE-4B35-8213-ACD6D2ABB047}" sibTransId="{CC9EEEBD-AE6A-4D92-8AAA-E0E654593CE1}"/>
    <dgm:cxn modelId="{69842D12-B60A-483C-8D36-6095443F7D5B}" type="presOf" srcId="{15E6B2C0-12EC-4B07-A6AF-C53A98F2891D}" destId="{9E3CFA2A-25F9-4BE4-BEF4-DFBD889D17D9}" srcOrd="0" destOrd="2" presId="urn:microsoft.com/office/officeart/2005/8/layout/vList2"/>
    <dgm:cxn modelId="{AC41D2A8-1CA9-4F23-868E-3EC43EF63D71}" type="presOf" srcId="{D548ACC1-5B79-4C74-BEBD-AF6A3DAEA108}" destId="{4AAFAC30-710B-4232-A5BB-A87D302847B0}" srcOrd="0" destOrd="0" presId="urn:microsoft.com/office/officeart/2005/8/layout/vList2"/>
    <dgm:cxn modelId="{F0171777-BE2B-4C0A-8D1F-80FACD4A4F33}" type="presOf" srcId="{8FE02FDA-3B04-4B57-BAA5-1FDD197A9E13}" destId="{5D0CC917-C98F-41B9-88E7-C95531986957}" srcOrd="0" destOrd="0" presId="urn:microsoft.com/office/officeart/2005/8/layout/vList2"/>
    <dgm:cxn modelId="{316D2EE5-78DA-408F-B606-C0A12162583D}" type="presOf" srcId="{B268CF27-8F8D-4020-ABB2-8FE769FFD7E4}" destId="{FB8E58C9-2100-4388-917B-FE2D132312C7}" srcOrd="0" destOrd="0" presId="urn:microsoft.com/office/officeart/2005/8/layout/vList2"/>
    <dgm:cxn modelId="{1261670F-3F6A-41AC-83DB-9A6C8AA8D3F3}" srcId="{8FE02FDA-3B04-4B57-BAA5-1FDD197A9E13}" destId="{B9ABF69F-3DFE-407F-AF2C-C531E7008347}" srcOrd="3" destOrd="0" parTransId="{3CF94AFA-5E83-4064-A6AB-DC4700F455EC}" sibTransId="{C67A15F4-2982-4132-A788-AECFD9FA5081}"/>
    <dgm:cxn modelId="{120F2E90-82C0-4755-941E-74DDFBDC2018}" srcId="{0B196E59-8D23-41D7-92B7-B34B137DACAC}" destId="{D548ACC1-5B79-4C74-BEBD-AF6A3DAEA108}" srcOrd="2" destOrd="0" parTransId="{44AB5953-E2E6-4302-969D-676DE7F01B0C}" sibTransId="{834A2E5D-CDBD-44CF-88D2-89E0672E5F36}"/>
    <dgm:cxn modelId="{183C8769-8743-4AD9-9361-162EB33397DF}" srcId="{8FE02FDA-3B04-4B57-BAA5-1FDD197A9E13}" destId="{EAEAB4B9-AED5-4A4E-B1B3-107A4A932A4C}" srcOrd="0" destOrd="0" parTransId="{AE9FDF17-DEBB-472B-B638-10F0B3F7688C}" sibTransId="{2D47A777-5505-4791-83EE-EAD57D8DC477}"/>
    <dgm:cxn modelId="{8985EEEE-5696-4F21-835A-E692751CCE63}" srcId="{0B196E59-8D23-41D7-92B7-B34B137DACAC}" destId="{8FE02FDA-3B04-4B57-BAA5-1FDD197A9E13}" srcOrd="1" destOrd="0" parTransId="{01DB4332-757A-4D03-9860-923B5AD465BD}" sibTransId="{C779A5DC-CEE6-4055-85D3-FF9608DF0CFB}"/>
    <dgm:cxn modelId="{39D50E4F-9F32-4500-93F8-986A45E10629}" type="presOf" srcId="{EAEAB4B9-AED5-4A4E-B1B3-107A4A932A4C}" destId="{9E3CFA2A-25F9-4BE4-BEF4-DFBD889D17D9}" srcOrd="0" destOrd="0" presId="urn:microsoft.com/office/officeart/2005/8/layout/vList2"/>
    <dgm:cxn modelId="{B5A56EA6-7370-48C0-A41F-0C5FF9F4F23D}" srcId="{8FE02FDA-3B04-4B57-BAA5-1FDD197A9E13}" destId="{09C07273-F86A-47FE-80F3-835A8B916B3C}" srcOrd="4" destOrd="0" parTransId="{554D011B-3A79-4D07-9747-C267DF265248}" sibTransId="{2BC86204-9635-4EF2-9C61-BE60F6667664}"/>
    <dgm:cxn modelId="{CEC6655B-36F2-4FB0-A189-DF00553C453A}" type="presOf" srcId="{09C07273-F86A-47FE-80F3-835A8B916B3C}" destId="{9E3CFA2A-25F9-4BE4-BEF4-DFBD889D17D9}" srcOrd="0" destOrd="4" presId="urn:microsoft.com/office/officeart/2005/8/layout/vList2"/>
    <dgm:cxn modelId="{E1CA59FA-BE11-439F-B75B-EB72F59E8B7E}" type="presOf" srcId="{B9ABF69F-3DFE-407F-AF2C-C531E7008347}" destId="{9E3CFA2A-25F9-4BE4-BEF4-DFBD889D17D9}" srcOrd="0" destOrd="3" presId="urn:microsoft.com/office/officeart/2005/8/layout/vList2"/>
    <dgm:cxn modelId="{E726E97E-D87D-4CE6-8A2D-090424C37919}" srcId="{8FE02FDA-3B04-4B57-BAA5-1FDD197A9E13}" destId="{B0F61A58-DFEE-45D2-BB02-E83B47E6E3A7}" srcOrd="1" destOrd="0" parTransId="{BE8A1B95-FCCE-432A-BB66-CD6F579DB589}" sibTransId="{27FDD4D9-645C-4073-B6B7-41F8FB5B3C23}"/>
    <dgm:cxn modelId="{EBB68DAF-B87D-4E42-8F3E-0B7F53E1415C}" type="presOf" srcId="{B0F61A58-DFEE-45D2-BB02-E83B47E6E3A7}" destId="{9E3CFA2A-25F9-4BE4-BEF4-DFBD889D17D9}" srcOrd="0" destOrd="1" presId="urn:microsoft.com/office/officeart/2005/8/layout/vList2"/>
    <dgm:cxn modelId="{1E168F2D-5292-4517-B95D-A07E360C6A29}" type="presOf" srcId="{0B196E59-8D23-41D7-92B7-B34B137DACAC}" destId="{8F972375-B372-4550-85D6-63B0FED7BE77}" srcOrd="0" destOrd="0" presId="urn:microsoft.com/office/officeart/2005/8/layout/vList2"/>
    <dgm:cxn modelId="{D9DFD0B5-E661-4520-83EF-06ABFC8AA9E1}" srcId="{0B196E59-8D23-41D7-92B7-B34B137DACAC}" destId="{B268CF27-8F8D-4020-ABB2-8FE769FFD7E4}" srcOrd="0" destOrd="0" parTransId="{DBB7B752-BE56-4480-B3A1-717D25D494A1}" sibTransId="{8C1EBA87-775C-48E0-98F9-D6F477527E3D}"/>
    <dgm:cxn modelId="{96E13A91-9743-43E8-91F6-945189D310D9}" type="presParOf" srcId="{8F972375-B372-4550-85D6-63B0FED7BE77}" destId="{FB8E58C9-2100-4388-917B-FE2D132312C7}" srcOrd="0" destOrd="0" presId="urn:microsoft.com/office/officeart/2005/8/layout/vList2"/>
    <dgm:cxn modelId="{76AF5D71-A806-409D-86C4-37502FE12512}" type="presParOf" srcId="{8F972375-B372-4550-85D6-63B0FED7BE77}" destId="{7F721B16-0189-4EB1-B01B-F5E29EFCA8F0}" srcOrd="1" destOrd="0" presId="urn:microsoft.com/office/officeart/2005/8/layout/vList2"/>
    <dgm:cxn modelId="{2F441D0D-6D5D-4BE7-9DE0-3525C98D7606}" type="presParOf" srcId="{8F972375-B372-4550-85D6-63B0FED7BE77}" destId="{5D0CC917-C98F-41B9-88E7-C95531986957}" srcOrd="2" destOrd="0" presId="urn:microsoft.com/office/officeart/2005/8/layout/vList2"/>
    <dgm:cxn modelId="{268D4343-99FB-4E29-BF68-0F71C7111270}" type="presParOf" srcId="{8F972375-B372-4550-85D6-63B0FED7BE77}" destId="{9E3CFA2A-25F9-4BE4-BEF4-DFBD889D17D9}" srcOrd="3" destOrd="0" presId="urn:microsoft.com/office/officeart/2005/8/layout/vList2"/>
    <dgm:cxn modelId="{511DC505-B7C5-4553-99D7-E7CA47377FFE}" type="presParOf" srcId="{8F972375-B372-4550-85D6-63B0FED7BE77}" destId="{4AAFAC30-710B-4232-A5BB-A87D302847B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EC89C0-17BE-40CF-B26E-1D7B3EA34496}" type="doc">
      <dgm:prSet loTypeId="urn:microsoft.com/office/officeart/2005/8/layout/lProcess2" loCatId="list" qsTypeId="urn:microsoft.com/office/officeart/2005/8/quickstyle/simple1" qsCatId="simple" csTypeId="urn:microsoft.com/office/officeart/2005/8/colors/colorful3" csCatId="colorful" phldr="1"/>
      <dgm:spPr/>
      <dgm:t>
        <a:bodyPr/>
        <a:lstStyle/>
        <a:p>
          <a:endParaRPr lang="en-US"/>
        </a:p>
      </dgm:t>
    </dgm:pt>
    <dgm:pt modelId="{959B221C-E5F3-46F0-86EF-078961EC4DAF}">
      <dgm:prSet/>
      <dgm:spPr/>
      <dgm:t>
        <a:bodyPr/>
        <a:lstStyle/>
        <a:p>
          <a:pPr rtl="0"/>
          <a:r>
            <a:rPr lang="en-US" dirty="0" smtClean="0"/>
            <a:t>Used to synchronize parallel query workers</a:t>
          </a:r>
          <a:endParaRPr lang="en-US" dirty="0"/>
        </a:p>
      </dgm:t>
    </dgm:pt>
    <dgm:pt modelId="{EDEECDD2-659A-4CD5-815F-22173AD27840}" type="parTrans" cxnId="{731C791A-3CA9-4849-BDB6-4D49794DB7B3}">
      <dgm:prSet/>
      <dgm:spPr/>
      <dgm:t>
        <a:bodyPr/>
        <a:lstStyle/>
        <a:p>
          <a:endParaRPr lang="en-US"/>
        </a:p>
      </dgm:t>
    </dgm:pt>
    <dgm:pt modelId="{F746E01F-FC04-4375-B50F-7F347656B9C0}" type="sibTrans" cxnId="{731C791A-3CA9-4849-BDB6-4D49794DB7B3}">
      <dgm:prSet/>
      <dgm:spPr/>
      <dgm:t>
        <a:bodyPr/>
        <a:lstStyle/>
        <a:p>
          <a:endParaRPr lang="en-US"/>
        </a:p>
      </dgm:t>
    </dgm:pt>
    <dgm:pt modelId="{BAE219B5-518A-45EC-BC1B-66FFF0BC644F}">
      <dgm:prSet/>
      <dgm:spPr/>
      <dgm:t>
        <a:bodyPr/>
        <a:lstStyle/>
        <a:p>
          <a:pPr rtl="0"/>
          <a:r>
            <a:rPr lang="en-US" dirty="0" smtClean="0"/>
            <a:t>Just means you have a parallel query</a:t>
          </a:r>
          <a:endParaRPr lang="en-US" dirty="0"/>
        </a:p>
      </dgm:t>
    </dgm:pt>
    <dgm:pt modelId="{64BB4FA9-676B-4A82-972F-6A05FB31156D}" type="parTrans" cxnId="{0F4A6572-AC4E-4196-90D5-A64080F83332}">
      <dgm:prSet/>
      <dgm:spPr/>
      <dgm:t>
        <a:bodyPr/>
        <a:lstStyle/>
        <a:p>
          <a:endParaRPr lang="en-US"/>
        </a:p>
      </dgm:t>
    </dgm:pt>
    <dgm:pt modelId="{072D40AF-1990-4684-9FA1-6C4DE383EDA0}" type="sibTrans" cxnId="{0F4A6572-AC4E-4196-90D5-A64080F83332}">
      <dgm:prSet/>
      <dgm:spPr/>
      <dgm:t>
        <a:bodyPr/>
        <a:lstStyle/>
        <a:p>
          <a:endParaRPr lang="en-US"/>
        </a:p>
      </dgm:t>
    </dgm:pt>
    <dgm:pt modelId="{AC071A1D-C598-4FEE-8B8D-714C9F29DE92}">
      <dgm:prSet/>
      <dgm:spPr/>
      <dgm:t>
        <a:bodyPr/>
        <a:lstStyle/>
        <a:p>
          <a:pPr rtl="0"/>
          <a:r>
            <a:rPr lang="en-US" dirty="0" smtClean="0"/>
            <a:t>High wait times mean long running parallel queries</a:t>
          </a:r>
          <a:endParaRPr lang="en-US" dirty="0"/>
        </a:p>
      </dgm:t>
    </dgm:pt>
    <dgm:pt modelId="{84BEA46F-6EC7-4F3D-B3CA-91FB3956685F}" type="parTrans" cxnId="{015B47BC-F3E4-4DAF-8AA9-D20ED11CFBA2}">
      <dgm:prSet/>
      <dgm:spPr/>
      <dgm:t>
        <a:bodyPr/>
        <a:lstStyle/>
        <a:p>
          <a:endParaRPr lang="en-US"/>
        </a:p>
      </dgm:t>
    </dgm:pt>
    <dgm:pt modelId="{A01078D1-642A-4D64-BBF5-D455D624A997}" type="sibTrans" cxnId="{015B47BC-F3E4-4DAF-8AA9-D20ED11CFBA2}">
      <dgm:prSet/>
      <dgm:spPr/>
      <dgm:t>
        <a:bodyPr/>
        <a:lstStyle/>
        <a:p>
          <a:endParaRPr lang="en-US"/>
        </a:p>
      </dgm:t>
    </dgm:pt>
    <dgm:pt modelId="{5A6EB5BB-D902-4CAC-A3C5-3645A4373C9A}">
      <dgm:prSet/>
      <dgm:spPr/>
      <dgm:t>
        <a:bodyPr/>
        <a:lstStyle/>
        <a:p>
          <a:pPr rtl="0"/>
          <a:r>
            <a:rPr lang="en-US" dirty="0" smtClean="0"/>
            <a:t>Look at the Tasks</a:t>
          </a:r>
          <a:endParaRPr lang="en-US" dirty="0"/>
        </a:p>
      </dgm:t>
    </dgm:pt>
    <dgm:pt modelId="{6965A053-4E18-4895-89F7-511A7CC4A9FF}" type="parTrans" cxnId="{B6F548F9-8426-4EAF-9350-CCA15B3FAAAD}">
      <dgm:prSet/>
      <dgm:spPr/>
      <dgm:t>
        <a:bodyPr/>
        <a:lstStyle/>
        <a:p>
          <a:endParaRPr lang="en-US"/>
        </a:p>
      </dgm:t>
    </dgm:pt>
    <dgm:pt modelId="{715D41FC-37F4-411D-922C-D68237F23AFE}" type="sibTrans" cxnId="{B6F548F9-8426-4EAF-9350-CCA15B3FAAAD}">
      <dgm:prSet/>
      <dgm:spPr/>
      <dgm:t>
        <a:bodyPr/>
        <a:lstStyle/>
        <a:p>
          <a:endParaRPr lang="en-US"/>
        </a:p>
      </dgm:t>
    </dgm:pt>
    <dgm:pt modelId="{A2BA0D4B-983E-4890-93F0-98A342003CBE}">
      <dgm:prSet/>
      <dgm:spPr/>
      <dgm:t>
        <a:bodyPr/>
        <a:lstStyle/>
        <a:p>
          <a:pPr rtl="0"/>
          <a:r>
            <a:rPr lang="en-US" dirty="0" smtClean="0"/>
            <a:t>You may not need to do anything</a:t>
          </a:r>
          <a:endParaRPr lang="en-US" dirty="0"/>
        </a:p>
      </dgm:t>
    </dgm:pt>
    <dgm:pt modelId="{734D230C-EF76-4CEC-89E9-4C07CC40D239}" type="parTrans" cxnId="{E734A01F-12C6-4275-BE2D-CA0CB6472EA7}">
      <dgm:prSet/>
      <dgm:spPr/>
      <dgm:t>
        <a:bodyPr/>
        <a:lstStyle/>
        <a:p>
          <a:endParaRPr lang="en-US"/>
        </a:p>
      </dgm:t>
    </dgm:pt>
    <dgm:pt modelId="{40C38EE3-E99D-4645-BE13-DBF8D22F156E}" type="sibTrans" cxnId="{E734A01F-12C6-4275-BE2D-CA0CB6472EA7}">
      <dgm:prSet/>
      <dgm:spPr/>
      <dgm:t>
        <a:bodyPr/>
        <a:lstStyle/>
        <a:p>
          <a:endParaRPr lang="en-US"/>
        </a:p>
      </dgm:t>
    </dgm:pt>
    <dgm:pt modelId="{E7B4E183-D178-48D0-AEF6-6E909B747C24}">
      <dgm:prSet/>
      <dgm:spPr/>
      <dgm:t>
        <a:bodyPr/>
        <a:lstStyle/>
        <a:p>
          <a:pPr rtl="0"/>
          <a:r>
            <a:rPr lang="en-US" dirty="0" smtClean="0"/>
            <a:t>Find queries and tune them</a:t>
          </a:r>
          <a:endParaRPr lang="en-US" dirty="0"/>
        </a:p>
      </dgm:t>
    </dgm:pt>
    <dgm:pt modelId="{9A1B922B-CEAA-4CF6-8B51-E4AF5E97BE07}" type="parTrans" cxnId="{59C73368-CCA1-4BF2-AF13-467B7BA28008}">
      <dgm:prSet/>
      <dgm:spPr/>
      <dgm:t>
        <a:bodyPr/>
        <a:lstStyle/>
        <a:p>
          <a:endParaRPr lang="en-US"/>
        </a:p>
      </dgm:t>
    </dgm:pt>
    <dgm:pt modelId="{4119D169-A9BD-41F1-8D0D-DBE1D5864D75}" type="sibTrans" cxnId="{59C73368-CCA1-4BF2-AF13-467B7BA28008}">
      <dgm:prSet/>
      <dgm:spPr/>
      <dgm:t>
        <a:bodyPr/>
        <a:lstStyle/>
        <a:p>
          <a:endParaRPr lang="en-US"/>
        </a:p>
      </dgm:t>
    </dgm:pt>
    <dgm:pt modelId="{1664B21F-4F85-49D9-8C63-84B9BCF0590F}">
      <dgm:prSet/>
      <dgm:spPr/>
      <dgm:t>
        <a:bodyPr/>
        <a:lstStyle/>
        <a:p>
          <a:pPr rtl="0"/>
          <a:r>
            <a:rPr lang="en-US" dirty="0" smtClean="0"/>
            <a:t>Use the MAXDOP query hint</a:t>
          </a:r>
          <a:endParaRPr lang="en-US" dirty="0"/>
        </a:p>
      </dgm:t>
    </dgm:pt>
    <dgm:pt modelId="{3CC79F27-4A81-489E-B539-BBA3AD4366EC}" type="parTrans" cxnId="{E37DA99E-7974-4832-B455-CBAF8D1AEC3E}">
      <dgm:prSet/>
      <dgm:spPr/>
      <dgm:t>
        <a:bodyPr/>
        <a:lstStyle/>
        <a:p>
          <a:endParaRPr lang="en-US"/>
        </a:p>
      </dgm:t>
    </dgm:pt>
    <dgm:pt modelId="{863AF8E7-F4E1-4792-A0A6-6EA8BB07F1A7}" type="sibTrans" cxnId="{E37DA99E-7974-4832-B455-CBAF8D1AEC3E}">
      <dgm:prSet/>
      <dgm:spPr/>
      <dgm:t>
        <a:bodyPr/>
        <a:lstStyle/>
        <a:p>
          <a:endParaRPr lang="en-US"/>
        </a:p>
      </dgm:t>
    </dgm:pt>
    <dgm:pt modelId="{057AFF53-3A66-4B64-9886-2F736EE76ECF}">
      <dgm:prSet/>
      <dgm:spPr/>
      <dgm:t>
        <a:bodyPr/>
        <a:lstStyle/>
        <a:p>
          <a:pPr rtl="0"/>
          <a:r>
            <a:rPr lang="en-US" dirty="0" smtClean="0"/>
            <a:t>Modify ‘max degree of parallelism’</a:t>
          </a:r>
          <a:endParaRPr lang="en-US" dirty="0"/>
        </a:p>
      </dgm:t>
    </dgm:pt>
    <dgm:pt modelId="{C20BB070-D6D3-4F8E-98F0-37448479FBD2}" type="parTrans" cxnId="{F0171A9C-6FDE-467A-83F5-EF65C415BD4B}">
      <dgm:prSet/>
      <dgm:spPr/>
      <dgm:t>
        <a:bodyPr/>
        <a:lstStyle/>
        <a:p>
          <a:endParaRPr lang="en-US"/>
        </a:p>
      </dgm:t>
    </dgm:pt>
    <dgm:pt modelId="{A7551252-F064-424A-B92B-3DF8E246F4FE}" type="sibTrans" cxnId="{F0171A9C-6FDE-467A-83F5-EF65C415BD4B}">
      <dgm:prSet/>
      <dgm:spPr/>
      <dgm:t>
        <a:bodyPr/>
        <a:lstStyle/>
        <a:p>
          <a:endParaRPr lang="en-US"/>
        </a:p>
      </dgm:t>
    </dgm:pt>
    <dgm:pt modelId="{95A3F69C-3029-4C15-BF53-95169B3A15C1}">
      <dgm:prSet/>
      <dgm:spPr/>
      <dgm:t>
        <a:bodyPr/>
        <a:lstStyle/>
        <a:p>
          <a:pPr rtl="0"/>
          <a:r>
            <a:rPr lang="en-US" dirty="0" smtClean="0"/>
            <a:t>Do you expect parallel queries?</a:t>
          </a:r>
          <a:endParaRPr lang="en-US" dirty="0"/>
        </a:p>
      </dgm:t>
    </dgm:pt>
    <dgm:pt modelId="{0CF500A6-D356-48F1-9AE9-5B2F23C2B476}" type="parTrans" cxnId="{37F2BDA3-E58F-4817-91D2-57CD6DF9A461}">
      <dgm:prSet/>
      <dgm:spPr/>
      <dgm:t>
        <a:bodyPr/>
        <a:lstStyle/>
        <a:p>
          <a:endParaRPr lang="en-US"/>
        </a:p>
      </dgm:t>
    </dgm:pt>
    <dgm:pt modelId="{B4B9A301-9863-43D8-8049-CC779DE389DC}" type="sibTrans" cxnId="{37F2BDA3-E58F-4817-91D2-57CD6DF9A461}">
      <dgm:prSet/>
      <dgm:spPr/>
      <dgm:t>
        <a:bodyPr/>
        <a:lstStyle/>
        <a:p>
          <a:endParaRPr lang="en-US"/>
        </a:p>
      </dgm:t>
    </dgm:pt>
    <dgm:pt modelId="{1FC2BA32-E5B0-4157-935F-90EFA3CF83F6}">
      <dgm:prSet/>
      <dgm:spPr/>
      <dgm:t>
        <a:bodyPr/>
        <a:lstStyle/>
        <a:p>
          <a:pPr rtl="0"/>
          <a:r>
            <a:rPr lang="en-US" dirty="0" smtClean="0"/>
            <a:t>Do you have high wait times?</a:t>
          </a:r>
          <a:endParaRPr lang="en-US" dirty="0"/>
        </a:p>
      </dgm:t>
    </dgm:pt>
    <dgm:pt modelId="{4D2AFB47-D8EA-46BE-9163-A72197E6FC40}" type="parTrans" cxnId="{4EB60A0F-A1CD-49B8-8194-A09D82EFD9D4}">
      <dgm:prSet/>
      <dgm:spPr/>
      <dgm:t>
        <a:bodyPr/>
        <a:lstStyle/>
        <a:p>
          <a:endParaRPr lang="en-US"/>
        </a:p>
      </dgm:t>
    </dgm:pt>
    <dgm:pt modelId="{C9F4C3F5-F7BA-4540-A346-D0CF243A2A5F}" type="sibTrans" cxnId="{4EB60A0F-A1CD-49B8-8194-A09D82EFD9D4}">
      <dgm:prSet/>
      <dgm:spPr/>
      <dgm:t>
        <a:bodyPr/>
        <a:lstStyle/>
        <a:p>
          <a:endParaRPr lang="en-US"/>
        </a:p>
      </dgm:t>
    </dgm:pt>
    <dgm:pt modelId="{D13F6379-27EB-473D-A379-E7F4EE3ABD10}">
      <dgm:prSet/>
      <dgm:spPr/>
      <dgm:t>
        <a:bodyPr/>
        <a:lstStyle/>
        <a:p>
          <a:pPr rtl="0"/>
          <a:r>
            <a:rPr lang="en-US" dirty="0" smtClean="0"/>
            <a:t>What Should I Do?</a:t>
          </a:r>
          <a:endParaRPr lang="en-US" dirty="0"/>
        </a:p>
      </dgm:t>
    </dgm:pt>
    <dgm:pt modelId="{10EA119D-A3D3-4D1B-9BAE-FC4D8FAF37F9}" type="parTrans" cxnId="{3440FF05-4870-40D5-A8D9-563CCD446FF7}">
      <dgm:prSet/>
      <dgm:spPr/>
      <dgm:t>
        <a:bodyPr/>
        <a:lstStyle/>
        <a:p>
          <a:endParaRPr lang="en-US"/>
        </a:p>
      </dgm:t>
    </dgm:pt>
    <dgm:pt modelId="{CB09EE6F-3184-40F1-A4E1-A4C2EC47BF9C}" type="sibTrans" cxnId="{3440FF05-4870-40D5-A8D9-563CCD446FF7}">
      <dgm:prSet/>
      <dgm:spPr/>
      <dgm:t>
        <a:bodyPr/>
        <a:lstStyle/>
        <a:p>
          <a:endParaRPr lang="en-US"/>
        </a:p>
      </dgm:t>
    </dgm:pt>
    <dgm:pt modelId="{A6FE1428-70D6-49CD-952E-ECE88914CA05}">
      <dgm:prSet/>
      <dgm:spPr/>
      <dgm:t>
        <a:bodyPr/>
        <a:lstStyle/>
        <a:p>
          <a:pPr rtl="0"/>
          <a:r>
            <a:rPr lang="en-US" dirty="0" smtClean="0"/>
            <a:t>Which one is not CXPACKET?</a:t>
          </a:r>
          <a:endParaRPr lang="en-US" dirty="0"/>
        </a:p>
      </dgm:t>
    </dgm:pt>
    <dgm:pt modelId="{DF8E6FEC-C8EA-4EC5-8A32-DEE2582CCBE2}" type="parTrans" cxnId="{425D86B6-5581-4428-BF13-49F96D291CDD}">
      <dgm:prSet/>
      <dgm:spPr/>
      <dgm:t>
        <a:bodyPr/>
        <a:lstStyle/>
        <a:p>
          <a:endParaRPr lang="en-US"/>
        </a:p>
      </dgm:t>
    </dgm:pt>
    <dgm:pt modelId="{8BD2C76E-D16E-403C-8A0D-165680E36D0A}" type="sibTrans" cxnId="{425D86B6-5581-4428-BF13-49F96D291CDD}">
      <dgm:prSet/>
      <dgm:spPr/>
      <dgm:t>
        <a:bodyPr/>
        <a:lstStyle/>
        <a:p>
          <a:endParaRPr lang="en-US"/>
        </a:p>
      </dgm:t>
    </dgm:pt>
    <dgm:pt modelId="{022AAF0C-5DF8-4B65-94B0-B1ED473BCE2C}">
      <dgm:prSet/>
      <dgm:spPr/>
      <dgm:t>
        <a:bodyPr/>
        <a:lstStyle/>
        <a:p>
          <a:pPr rtl="0"/>
          <a:r>
            <a:rPr lang="en-US" dirty="0" smtClean="0"/>
            <a:t>Some other wait may be the issue</a:t>
          </a:r>
          <a:endParaRPr lang="en-US" dirty="0"/>
        </a:p>
      </dgm:t>
    </dgm:pt>
    <dgm:pt modelId="{38019589-2ADA-4DB2-9568-F4C270FBEC7E}" type="parTrans" cxnId="{D54ACFF3-6C08-454C-BC5E-A2A49886EAD1}">
      <dgm:prSet/>
      <dgm:spPr/>
      <dgm:t>
        <a:bodyPr/>
        <a:lstStyle/>
        <a:p>
          <a:endParaRPr lang="en-US"/>
        </a:p>
      </dgm:t>
    </dgm:pt>
    <dgm:pt modelId="{8FA035F8-6FF6-4061-B44B-E92236FC93CF}" type="sibTrans" cxnId="{D54ACFF3-6C08-454C-BC5E-A2A49886EAD1}">
      <dgm:prSet/>
      <dgm:spPr/>
      <dgm:t>
        <a:bodyPr/>
        <a:lstStyle/>
        <a:p>
          <a:endParaRPr lang="en-US"/>
        </a:p>
      </dgm:t>
    </dgm:pt>
    <dgm:pt modelId="{4B87973B-1132-4F2C-8F47-66BC11935273}">
      <dgm:prSet/>
      <dgm:spPr/>
      <dgm:t>
        <a:bodyPr/>
        <a:lstStyle/>
        <a:p>
          <a:pPr rtl="0"/>
          <a:r>
            <a:rPr lang="en-US" dirty="0" smtClean="0"/>
            <a:t>wait_resource shows coordination</a:t>
          </a:r>
          <a:endParaRPr lang="en-US" dirty="0"/>
        </a:p>
      </dgm:t>
    </dgm:pt>
    <dgm:pt modelId="{F772260D-7DE2-4570-874A-E9656E49AB8D}" type="parTrans" cxnId="{A03C4A9C-F32B-43A9-8984-108F91CC1BD5}">
      <dgm:prSet/>
      <dgm:spPr/>
      <dgm:t>
        <a:bodyPr/>
        <a:lstStyle/>
        <a:p>
          <a:endParaRPr lang="en-US"/>
        </a:p>
      </dgm:t>
    </dgm:pt>
    <dgm:pt modelId="{D90CDCDD-439F-4CC7-88BC-433C4C7544F2}" type="sibTrans" cxnId="{A03C4A9C-F32B-43A9-8984-108F91CC1BD5}">
      <dgm:prSet/>
      <dgm:spPr/>
      <dgm:t>
        <a:bodyPr/>
        <a:lstStyle/>
        <a:p>
          <a:endParaRPr lang="en-US"/>
        </a:p>
      </dgm:t>
    </dgm:pt>
    <dgm:pt modelId="{4B6F28FB-81A8-42FC-9716-BFEC6502EEE3}" type="pres">
      <dgm:prSet presAssocID="{41EC89C0-17BE-40CF-B26E-1D7B3EA34496}" presName="theList" presStyleCnt="0">
        <dgm:presLayoutVars>
          <dgm:dir/>
          <dgm:animLvl val="lvl"/>
          <dgm:resizeHandles val="exact"/>
        </dgm:presLayoutVars>
      </dgm:prSet>
      <dgm:spPr/>
      <dgm:t>
        <a:bodyPr/>
        <a:lstStyle/>
        <a:p>
          <a:endParaRPr lang="en-US"/>
        </a:p>
      </dgm:t>
    </dgm:pt>
    <dgm:pt modelId="{F84D6D7D-FD5B-43A8-BFD8-EA08D06F802F}" type="pres">
      <dgm:prSet presAssocID="{959B221C-E5F3-46F0-86EF-078961EC4DAF}" presName="compNode" presStyleCnt="0"/>
      <dgm:spPr/>
      <dgm:t>
        <a:bodyPr/>
        <a:lstStyle/>
        <a:p>
          <a:endParaRPr lang="en-US"/>
        </a:p>
      </dgm:t>
    </dgm:pt>
    <dgm:pt modelId="{24D85C26-77AB-4168-B69C-8E69EB1CCDD4}" type="pres">
      <dgm:prSet presAssocID="{959B221C-E5F3-46F0-86EF-078961EC4DAF}" presName="aNode" presStyleLbl="bgShp" presStyleIdx="0" presStyleCnt="3"/>
      <dgm:spPr/>
      <dgm:t>
        <a:bodyPr/>
        <a:lstStyle/>
        <a:p>
          <a:endParaRPr lang="en-US"/>
        </a:p>
      </dgm:t>
    </dgm:pt>
    <dgm:pt modelId="{AB72F2C2-247B-4913-9F77-280358F19DC5}" type="pres">
      <dgm:prSet presAssocID="{959B221C-E5F3-46F0-86EF-078961EC4DAF}" presName="textNode" presStyleLbl="bgShp" presStyleIdx="0" presStyleCnt="3"/>
      <dgm:spPr/>
      <dgm:t>
        <a:bodyPr/>
        <a:lstStyle/>
        <a:p>
          <a:endParaRPr lang="en-US"/>
        </a:p>
      </dgm:t>
    </dgm:pt>
    <dgm:pt modelId="{18064EB5-A75C-45DD-85FE-7103DFCC2046}" type="pres">
      <dgm:prSet presAssocID="{959B221C-E5F3-46F0-86EF-078961EC4DAF}" presName="compChildNode" presStyleCnt="0"/>
      <dgm:spPr/>
      <dgm:t>
        <a:bodyPr/>
        <a:lstStyle/>
        <a:p>
          <a:endParaRPr lang="en-US"/>
        </a:p>
      </dgm:t>
    </dgm:pt>
    <dgm:pt modelId="{D94A2281-6DF8-4B51-A796-63BE36912A79}" type="pres">
      <dgm:prSet presAssocID="{959B221C-E5F3-46F0-86EF-078961EC4DAF}" presName="theInnerList" presStyleCnt="0"/>
      <dgm:spPr/>
      <dgm:t>
        <a:bodyPr/>
        <a:lstStyle/>
        <a:p>
          <a:endParaRPr lang="en-US"/>
        </a:p>
      </dgm:t>
    </dgm:pt>
    <dgm:pt modelId="{9DF86788-89C4-4687-A9B3-386D048AB4D0}" type="pres">
      <dgm:prSet presAssocID="{BAE219B5-518A-45EC-BC1B-66FFF0BC644F}" presName="childNode" presStyleLbl="node1" presStyleIdx="0" presStyleCnt="11">
        <dgm:presLayoutVars>
          <dgm:bulletEnabled val="1"/>
        </dgm:presLayoutVars>
      </dgm:prSet>
      <dgm:spPr/>
      <dgm:t>
        <a:bodyPr/>
        <a:lstStyle/>
        <a:p>
          <a:endParaRPr lang="en-US"/>
        </a:p>
      </dgm:t>
    </dgm:pt>
    <dgm:pt modelId="{E29F5B6D-1802-4E96-ABB5-92ED3DF0405E}" type="pres">
      <dgm:prSet presAssocID="{BAE219B5-518A-45EC-BC1B-66FFF0BC644F}" presName="aSpace2" presStyleCnt="0"/>
      <dgm:spPr/>
      <dgm:t>
        <a:bodyPr/>
        <a:lstStyle/>
        <a:p>
          <a:endParaRPr lang="en-US"/>
        </a:p>
      </dgm:t>
    </dgm:pt>
    <dgm:pt modelId="{F975AA64-CBB2-4C14-823D-36A6EE5ABBAF}" type="pres">
      <dgm:prSet presAssocID="{95A3F69C-3029-4C15-BF53-95169B3A15C1}" presName="childNode" presStyleLbl="node1" presStyleIdx="1" presStyleCnt="11">
        <dgm:presLayoutVars>
          <dgm:bulletEnabled val="1"/>
        </dgm:presLayoutVars>
      </dgm:prSet>
      <dgm:spPr/>
      <dgm:t>
        <a:bodyPr/>
        <a:lstStyle/>
        <a:p>
          <a:endParaRPr lang="en-US"/>
        </a:p>
      </dgm:t>
    </dgm:pt>
    <dgm:pt modelId="{A28FEE67-CD25-49B2-81C0-C3197E841C72}" type="pres">
      <dgm:prSet presAssocID="{95A3F69C-3029-4C15-BF53-95169B3A15C1}" presName="aSpace2" presStyleCnt="0"/>
      <dgm:spPr/>
      <dgm:t>
        <a:bodyPr/>
        <a:lstStyle/>
        <a:p>
          <a:endParaRPr lang="en-US"/>
        </a:p>
      </dgm:t>
    </dgm:pt>
    <dgm:pt modelId="{C9299F9E-2CA0-4354-A17B-4745018FFFA2}" type="pres">
      <dgm:prSet presAssocID="{1FC2BA32-E5B0-4157-935F-90EFA3CF83F6}" presName="childNode" presStyleLbl="node1" presStyleIdx="2" presStyleCnt="11">
        <dgm:presLayoutVars>
          <dgm:bulletEnabled val="1"/>
        </dgm:presLayoutVars>
      </dgm:prSet>
      <dgm:spPr/>
      <dgm:t>
        <a:bodyPr/>
        <a:lstStyle/>
        <a:p>
          <a:endParaRPr lang="en-US"/>
        </a:p>
      </dgm:t>
    </dgm:pt>
    <dgm:pt modelId="{180CF9FF-FC85-4BAA-B41B-30E2645E862E}" type="pres">
      <dgm:prSet presAssocID="{1FC2BA32-E5B0-4157-935F-90EFA3CF83F6}" presName="aSpace2" presStyleCnt="0"/>
      <dgm:spPr/>
      <dgm:t>
        <a:bodyPr/>
        <a:lstStyle/>
        <a:p>
          <a:endParaRPr lang="en-US"/>
        </a:p>
      </dgm:t>
    </dgm:pt>
    <dgm:pt modelId="{174D3DDC-8933-4CFD-A76C-BD580DF0E36F}" type="pres">
      <dgm:prSet presAssocID="{4B87973B-1132-4F2C-8F47-66BC11935273}" presName="childNode" presStyleLbl="node1" presStyleIdx="3" presStyleCnt="11">
        <dgm:presLayoutVars>
          <dgm:bulletEnabled val="1"/>
        </dgm:presLayoutVars>
      </dgm:prSet>
      <dgm:spPr/>
      <dgm:t>
        <a:bodyPr/>
        <a:lstStyle/>
        <a:p>
          <a:endParaRPr lang="en-US"/>
        </a:p>
      </dgm:t>
    </dgm:pt>
    <dgm:pt modelId="{CF7C0B6D-3007-41AC-B5AA-35BBCD936797}" type="pres">
      <dgm:prSet presAssocID="{959B221C-E5F3-46F0-86EF-078961EC4DAF}" presName="aSpace" presStyleCnt="0"/>
      <dgm:spPr/>
      <dgm:t>
        <a:bodyPr/>
        <a:lstStyle/>
        <a:p>
          <a:endParaRPr lang="en-US"/>
        </a:p>
      </dgm:t>
    </dgm:pt>
    <dgm:pt modelId="{7A531F66-AC7C-4C25-9C6B-F2C948B65B1B}" type="pres">
      <dgm:prSet presAssocID="{AC071A1D-C598-4FEE-8B8D-714C9F29DE92}" presName="compNode" presStyleCnt="0"/>
      <dgm:spPr/>
      <dgm:t>
        <a:bodyPr/>
        <a:lstStyle/>
        <a:p>
          <a:endParaRPr lang="en-US"/>
        </a:p>
      </dgm:t>
    </dgm:pt>
    <dgm:pt modelId="{B77027D1-17F1-4271-A36B-489D423C4AE1}" type="pres">
      <dgm:prSet presAssocID="{AC071A1D-C598-4FEE-8B8D-714C9F29DE92}" presName="aNode" presStyleLbl="bgShp" presStyleIdx="1" presStyleCnt="3"/>
      <dgm:spPr/>
      <dgm:t>
        <a:bodyPr/>
        <a:lstStyle/>
        <a:p>
          <a:endParaRPr lang="en-US"/>
        </a:p>
      </dgm:t>
    </dgm:pt>
    <dgm:pt modelId="{DE1820D7-48C0-498D-946A-75027797F9B3}" type="pres">
      <dgm:prSet presAssocID="{AC071A1D-C598-4FEE-8B8D-714C9F29DE92}" presName="textNode" presStyleLbl="bgShp" presStyleIdx="1" presStyleCnt="3"/>
      <dgm:spPr/>
      <dgm:t>
        <a:bodyPr/>
        <a:lstStyle/>
        <a:p>
          <a:endParaRPr lang="en-US"/>
        </a:p>
      </dgm:t>
    </dgm:pt>
    <dgm:pt modelId="{1E882ED9-6915-4E25-8B18-BE7A94919245}" type="pres">
      <dgm:prSet presAssocID="{AC071A1D-C598-4FEE-8B8D-714C9F29DE92}" presName="compChildNode" presStyleCnt="0"/>
      <dgm:spPr/>
      <dgm:t>
        <a:bodyPr/>
        <a:lstStyle/>
        <a:p>
          <a:endParaRPr lang="en-US"/>
        </a:p>
      </dgm:t>
    </dgm:pt>
    <dgm:pt modelId="{9DA1FC31-8B95-4728-9C20-6D2D920373D0}" type="pres">
      <dgm:prSet presAssocID="{AC071A1D-C598-4FEE-8B8D-714C9F29DE92}" presName="theInnerList" presStyleCnt="0"/>
      <dgm:spPr/>
      <dgm:t>
        <a:bodyPr/>
        <a:lstStyle/>
        <a:p>
          <a:endParaRPr lang="en-US"/>
        </a:p>
      </dgm:t>
    </dgm:pt>
    <dgm:pt modelId="{F1051D31-0AD7-45A7-A7AB-76549E753C5A}" type="pres">
      <dgm:prSet presAssocID="{5A6EB5BB-D902-4CAC-A3C5-3645A4373C9A}" presName="childNode" presStyleLbl="node1" presStyleIdx="4" presStyleCnt="11">
        <dgm:presLayoutVars>
          <dgm:bulletEnabled val="1"/>
        </dgm:presLayoutVars>
      </dgm:prSet>
      <dgm:spPr/>
      <dgm:t>
        <a:bodyPr/>
        <a:lstStyle/>
        <a:p>
          <a:endParaRPr lang="en-US"/>
        </a:p>
      </dgm:t>
    </dgm:pt>
    <dgm:pt modelId="{44DDC440-65BF-4380-B4CA-E62F2034E234}" type="pres">
      <dgm:prSet presAssocID="{5A6EB5BB-D902-4CAC-A3C5-3645A4373C9A}" presName="aSpace2" presStyleCnt="0"/>
      <dgm:spPr/>
      <dgm:t>
        <a:bodyPr/>
        <a:lstStyle/>
        <a:p>
          <a:endParaRPr lang="en-US"/>
        </a:p>
      </dgm:t>
    </dgm:pt>
    <dgm:pt modelId="{B4490D03-5EA4-4732-A642-22B82FFAAC1A}" type="pres">
      <dgm:prSet presAssocID="{A6FE1428-70D6-49CD-952E-ECE88914CA05}" presName="childNode" presStyleLbl="node1" presStyleIdx="5" presStyleCnt="11">
        <dgm:presLayoutVars>
          <dgm:bulletEnabled val="1"/>
        </dgm:presLayoutVars>
      </dgm:prSet>
      <dgm:spPr/>
      <dgm:t>
        <a:bodyPr/>
        <a:lstStyle/>
        <a:p>
          <a:endParaRPr lang="en-US"/>
        </a:p>
      </dgm:t>
    </dgm:pt>
    <dgm:pt modelId="{7111621B-E273-4542-9390-E62A7D45CF18}" type="pres">
      <dgm:prSet presAssocID="{A6FE1428-70D6-49CD-952E-ECE88914CA05}" presName="aSpace2" presStyleCnt="0"/>
      <dgm:spPr/>
      <dgm:t>
        <a:bodyPr/>
        <a:lstStyle/>
        <a:p>
          <a:endParaRPr lang="en-US"/>
        </a:p>
      </dgm:t>
    </dgm:pt>
    <dgm:pt modelId="{658BB3FC-9623-4EA8-B4FB-F5213D7E3EFB}" type="pres">
      <dgm:prSet presAssocID="{022AAF0C-5DF8-4B65-94B0-B1ED473BCE2C}" presName="childNode" presStyleLbl="node1" presStyleIdx="6" presStyleCnt="11">
        <dgm:presLayoutVars>
          <dgm:bulletEnabled val="1"/>
        </dgm:presLayoutVars>
      </dgm:prSet>
      <dgm:spPr/>
      <dgm:t>
        <a:bodyPr/>
        <a:lstStyle/>
        <a:p>
          <a:endParaRPr lang="en-US"/>
        </a:p>
      </dgm:t>
    </dgm:pt>
    <dgm:pt modelId="{3AF515D5-1A2B-4406-BD2E-17BCD5E716EE}" type="pres">
      <dgm:prSet presAssocID="{AC071A1D-C598-4FEE-8B8D-714C9F29DE92}" presName="aSpace" presStyleCnt="0"/>
      <dgm:spPr/>
      <dgm:t>
        <a:bodyPr/>
        <a:lstStyle/>
        <a:p>
          <a:endParaRPr lang="en-US"/>
        </a:p>
      </dgm:t>
    </dgm:pt>
    <dgm:pt modelId="{BE783E50-D22B-4815-B5EE-D027D3095290}" type="pres">
      <dgm:prSet presAssocID="{D13F6379-27EB-473D-A379-E7F4EE3ABD10}" presName="compNode" presStyleCnt="0"/>
      <dgm:spPr/>
      <dgm:t>
        <a:bodyPr/>
        <a:lstStyle/>
        <a:p>
          <a:endParaRPr lang="en-US"/>
        </a:p>
      </dgm:t>
    </dgm:pt>
    <dgm:pt modelId="{9E4B09FB-2E8B-4371-B930-561D4C033260}" type="pres">
      <dgm:prSet presAssocID="{D13F6379-27EB-473D-A379-E7F4EE3ABD10}" presName="aNode" presStyleLbl="bgShp" presStyleIdx="2" presStyleCnt="3"/>
      <dgm:spPr/>
      <dgm:t>
        <a:bodyPr/>
        <a:lstStyle/>
        <a:p>
          <a:endParaRPr lang="en-US"/>
        </a:p>
      </dgm:t>
    </dgm:pt>
    <dgm:pt modelId="{CFCF0DF2-8539-4B14-9A25-1FC6D0DF46F4}" type="pres">
      <dgm:prSet presAssocID="{D13F6379-27EB-473D-A379-E7F4EE3ABD10}" presName="textNode" presStyleLbl="bgShp" presStyleIdx="2" presStyleCnt="3"/>
      <dgm:spPr/>
      <dgm:t>
        <a:bodyPr/>
        <a:lstStyle/>
        <a:p>
          <a:endParaRPr lang="en-US"/>
        </a:p>
      </dgm:t>
    </dgm:pt>
    <dgm:pt modelId="{20F7B711-9BC1-40DA-9BE7-0058EFFC2326}" type="pres">
      <dgm:prSet presAssocID="{D13F6379-27EB-473D-A379-E7F4EE3ABD10}" presName="compChildNode" presStyleCnt="0"/>
      <dgm:spPr/>
      <dgm:t>
        <a:bodyPr/>
        <a:lstStyle/>
        <a:p>
          <a:endParaRPr lang="en-US"/>
        </a:p>
      </dgm:t>
    </dgm:pt>
    <dgm:pt modelId="{0D95783B-D4F3-4650-BA47-13E13AA47B5E}" type="pres">
      <dgm:prSet presAssocID="{D13F6379-27EB-473D-A379-E7F4EE3ABD10}" presName="theInnerList" presStyleCnt="0"/>
      <dgm:spPr/>
      <dgm:t>
        <a:bodyPr/>
        <a:lstStyle/>
        <a:p>
          <a:endParaRPr lang="en-US"/>
        </a:p>
      </dgm:t>
    </dgm:pt>
    <dgm:pt modelId="{2B4C5163-3FBF-4E8D-ACBC-A351C68AF4E2}" type="pres">
      <dgm:prSet presAssocID="{A2BA0D4B-983E-4890-93F0-98A342003CBE}" presName="childNode" presStyleLbl="node1" presStyleIdx="7" presStyleCnt="11">
        <dgm:presLayoutVars>
          <dgm:bulletEnabled val="1"/>
        </dgm:presLayoutVars>
      </dgm:prSet>
      <dgm:spPr/>
      <dgm:t>
        <a:bodyPr/>
        <a:lstStyle/>
        <a:p>
          <a:endParaRPr lang="en-US"/>
        </a:p>
      </dgm:t>
    </dgm:pt>
    <dgm:pt modelId="{3F5E849A-18AC-4BFC-A862-C54800E718E3}" type="pres">
      <dgm:prSet presAssocID="{A2BA0D4B-983E-4890-93F0-98A342003CBE}" presName="aSpace2" presStyleCnt="0"/>
      <dgm:spPr/>
      <dgm:t>
        <a:bodyPr/>
        <a:lstStyle/>
        <a:p>
          <a:endParaRPr lang="en-US"/>
        </a:p>
      </dgm:t>
    </dgm:pt>
    <dgm:pt modelId="{2E1410E9-93B1-4403-AD39-160CEBA0B4E0}" type="pres">
      <dgm:prSet presAssocID="{E7B4E183-D178-48D0-AEF6-6E909B747C24}" presName="childNode" presStyleLbl="node1" presStyleIdx="8" presStyleCnt="11">
        <dgm:presLayoutVars>
          <dgm:bulletEnabled val="1"/>
        </dgm:presLayoutVars>
      </dgm:prSet>
      <dgm:spPr/>
      <dgm:t>
        <a:bodyPr/>
        <a:lstStyle/>
        <a:p>
          <a:endParaRPr lang="en-US"/>
        </a:p>
      </dgm:t>
    </dgm:pt>
    <dgm:pt modelId="{29F51576-7595-42C7-B9A8-6A1F46F8E7B2}" type="pres">
      <dgm:prSet presAssocID="{E7B4E183-D178-48D0-AEF6-6E909B747C24}" presName="aSpace2" presStyleCnt="0"/>
      <dgm:spPr/>
      <dgm:t>
        <a:bodyPr/>
        <a:lstStyle/>
        <a:p>
          <a:endParaRPr lang="en-US"/>
        </a:p>
      </dgm:t>
    </dgm:pt>
    <dgm:pt modelId="{5D9C0164-DFAA-4315-BF55-6C489BD46E57}" type="pres">
      <dgm:prSet presAssocID="{1664B21F-4F85-49D9-8C63-84B9BCF0590F}" presName="childNode" presStyleLbl="node1" presStyleIdx="9" presStyleCnt="11">
        <dgm:presLayoutVars>
          <dgm:bulletEnabled val="1"/>
        </dgm:presLayoutVars>
      </dgm:prSet>
      <dgm:spPr/>
      <dgm:t>
        <a:bodyPr/>
        <a:lstStyle/>
        <a:p>
          <a:endParaRPr lang="en-US"/>
        </a:p>
      </dgm:t>
    </dgm:pt>
    <dgm:pt modelId="{3B30046B-F5B6-4C12-A018-8E89294AEB63}" type="pres">
      <dgm:prSet presAssocID="{1664B21F-4F85-49D9-8C63-84B9BCF0590F}" presName="aSpace2" presStyleCnt="0"/>
      <dgm:spPr/>
      <dgm:t>
        <a:bodyPr/>
        <a:lstStyle/>
        <a:p>
          <a:endParaRPr lang="en-US"/>
        </a:p>
      </dgm:t>
    </dgm:pt>
    <dgm:pt modelId="{0073F287-D7F9-4F3A-899B-139819E5E85D}" type="pres">
      <dgm:prSet presAssocID="{057AFF53-3A66-4B64-9886-2F736EE76ECF}" presName="childNode" presStyleLbl="node1" presStyleIdx="10" presStyleCnt="11">
        <dgm:presLayoutVars>
          <dgm:bulletEnabled val="1"/>
        </dgm:presLayoutVars>
      </dgm:prSet>
      <dgm:spPr/>
      <dgm:t>
        <a:bodyPr/>
        <a:lstStyle/>
        <a:p>
          <a:endParaRPr lang="en-US"/>
        </a:p>
      </dgm:t>
    </dgm:pt>
  </dgm:ptLst>
  <dgm:cxnLst>
    <dgm:cxn modelId="{2F9CE156-E34E-43E6-8A86-D135D6C53C9E}" type="presOf" srcId="{AC071A1D-C598-4FEE-8B8D-714C9F29DE92}" destId="{DE1820D7-48C0-498D-946A-75027797F9B3}" srcOrd="1" destOrd="0" presId="urn:microsoft.com/office/officeart/2005/8/layout/lProcess2"/>
    <dgm:cxn modelId="{5B4CCA56-223B-4995-8737-4E00564B1C3A}" type="presOf" srcId="{057AFF53-3A66-4B64-9886-2F736EE76ECF}" destId="{0073F287-D7F9-4F3A-899B-139819E5E85D}" srcOrd="0" destOrd="0" presId="urn:microsoft.com/office/officeart/2005/8/layout/lProcess2"/>
    <dgm:cxn modelId="{070A63B2-0419-4391-929D-0DE488B541D4}" type="presOf" srcId="{D13F6379-27EB-473D-A379-E7F4EE3ABD10}" destId="{9E4B09FB-2E8B-4371-B930-561D4C033260}" srcOrd="0" destOrd="0" presId="urn:microsoft.com/office/officeart/2005/8/layout/lProcess2"/>
    <dgm:cxn modelId="{173AC670-6DED-49DA-8948-DF690119025D}" type="presOf" srcId="{D13F6379-27EB-473D-A379-E7F4EE3ABD10}" destId="{CFCF0DF2-8539-4B14-9A25-1FC6D0DF46F4}" srcOrd="1" destOrd="0" presId="urn:microsoft.com/office/officeart/2005/8/layout/lProcess2"/>
    <dgm:cxn modelId="{9AC00030-6A20-43A7-B020-B92C89ECC7BE}" type="presOf" srcId="{E7B4E183-D178-48D0-AEF6-6E909B747C24}" destId="{2E1410E9-93B1-4403-AD39-160CEBA0B4E0}" srcOrd="0" destOrd="0" presId="urn:microsoft.com/office/officeart/2005/8/layout/lProcess2"/>
    <dgm:cxn modelId="{015B47BC-F3E4-4DAF-8AA9-D20ED11CFBA2}" srcId="{41EC89C0-17BE-40CF-B26E-1D7B3EA34496}" destId="{AC071A1D-C598-4FEE-8B8D-714C9F29DE92}" srcOrd="1" destOrd="0" parTransId="{84BEA46F-6EC7-4F3D-B3CA-91FB3956685F}" sibTransId="{A01078D1-642A-4D64-BBF5-D455D624A997}"/>
    <dgm:cxn modelId="{731C791A-3CA9-4849-BDB6-4D49794DB7B3}" srcId="{41EC89C0-17BE-40CF-B26E-1D7B3EA34496}" destId="{959B221C-E5F3-46F0-86EF-078961EC4DAF}" srcOrd="0" destOrd="0" parTransId="{EDEECDD2-659A-4CD5-815F-22173AD27840}" sibTransId="{F746E01F-FC04-4375-B50F-7F347656B9C0}"/>
    <dgm:cxn modelId="{3440FF05-4870-40D5-A8D9-563CCD446FF7}" srcId="{41EC89C0-17BE-40CF-B26E-1D7B3EA34496}" destId="{D13F6379-27EB-473D-A379-E7F4EE3ABD10}" srcOrd="2" destOrd="0" parTransId="{10EA119D-A3D3-4D1B-9BAE-FC4D8FAF37F9}" sibTransId="{CB09EE6F-3184-40F1-A4E1-A4C2EC47BF9C}"/>
    <dgm:cxn modelId="{0F4A6572-AC4E-4196-90D5-A64080F83332}" srcId="{959B221C-E5F3-46F0-86EF-078961EC4DAF}" destId="{BAE219B5-518A-45EC-BC1B-66FFF0BC644F}" srcOrd="0" destOrd="0" parTransId="{64BB4FA9-676B-4A82-972F-6A05FB31156D}" sibTransId="{072D40AF-1990-4684-9FA1-6C4DE383EDA0}"/>
    <dgm:cxn modelId="{D54ACFF3-6C08-454C-BC5E-A2A49886EAD1}" srcId="{AC071A1D-C598-4FEE-8B8D-714C9F29DE92}" destId="{022AAF0C-5DF8-4B65-94B0-B1ED473BCE2C}" srcOrd="2" destOrd="0" parTransId="{38019589-2ADA-4DB2-9568-F4C270FBEC7E}" sibTransId="{8FA035F8-6FF6-4061-B44B-E92236FC93CF}"/>
    <dgm:cxn modelId="{B6F548F9-8426-4EAF-9350-CCA15B3FAAAD}" srcId="{AC071A1D-C598-4FEE-8B8D-714C9F29DE92}" destId="{5A6EB5BB-D902-4CAC-A3C5-3645A4373C9A}" srcOrd="0" destOrd="0" parTransId="{6965A053-4E18-4895-89F7-511A7CC4A9FF}" sibTransId="{715D41FC-37F4-411D-922C-D68237F23AFE}"/>
    <dgm:cxn modelId="{766EC209-2ED8-41BB-854C-19B778AF7922}" type="presOf" srcId="{959B221C-E5F3-46F0-86EF-078961EC4DAF}" destId="{AB72F2C2-247B-4913-9F77-280358F19DC5}" srcOrd="1" destOrd="0" presId="urn:microsoft.com/office/officeart/2005/8/layout/lProcess2"/>
    <dgm:cxn modelId="{505F5898-9869-416F-A638-D4A5779E0D79}" type="presOf" srcId="{959B221C-E5F3-46F0-86EF-078961EC4DAF}" destId="{24D85C26-77AB-4168-B69C-8E69EB1CCDD4}" srcOrd="0" destOrd="0" presId="urn:microsoft.com/office/officeart/2005/8/layout/lProcess2"/>
    <dgm:cxn modelId="{12DD719C-40A6-4BBC-9E44-6BB793F56AB9}" type="presOf" srcId="{5A6EB5BB-D902-4CAC-A3C5-3645A4373C9A}" destId="{F1051D31-0AD7-45A7-A7AB-76549E753C5A}" srcOrd="0" destOrd="0" presId="urn:microsoft.com/office/officeart/2005/8/layout/lProcess2"/>
    <dgm:cxn modelId="{4EB60A0F-A1CD-49B8-8194-A09D82EFD9D4}" srcId="{959B221C-E5F3-46F0-86EF-078961EC4DAF}" destId="{1FC2BA32-E5B0-4157-935F-90EFA3CF83F6}" srcOrd="2" destOrd="0" parTransId="{4D2AFB47-D8EA-46BE-9163-A72197E6FC40}" sibTransId="{C9F4C3F5-F7BA-4540-A346-D0CF243A2A5F}"/>
    <dgm:cxn modelId="{DAF64292-6562-4F5A-B394-7B337086BBB0}" type="presOf" srcId="{95A3F69C-3029-4C15-BF53-95169B3A15C1}" destId="{F975AA64-CBB2-4C14-823D-36A6EE5ABBAF}" srcOrd="0" destOrd="0" presId="urn:microsoft.com/office/officeart/2005/8/layout/lProcess2"/>
    <dgm:cxn modelId="{F0171A9C-6FDE-467A-83F5-EF65C415BD4B}" srcId="{D13F6379-27EB-473D-A379-E7F4EE3ABD10}" destId="{057AFF53-3A66-4B64-9886-2F736EE76ECF}" srcOrd="3" destOrd="0" parTransId="{C20BB070-D6D3-4F8E-98F0-37448479FBD2}" sibTransId="{A7551252-F064-424A-B92B-3DF8E246F4FE}"/>
    <dgm:cxn modelId="{E734A01F-12C6-4275-BE2D-CA0CB6472EA7}" srcId="{D13F6379-27EB-473D-A379-E7F4EE3ABD10}" destId="{A2BA0D4B-983E-4890-93F0-98A342003CBE}" srcOrd="0" destOrd="0" parTransId="{734D230C-EF76-4CEC-89E9-4C07CC40D239}" sibTransId="{40C38EE3-E99D-4645-BE13-DBF8D22F156E}"/>
    <dgm:cxn modelId="{37F2BDA3-E58F-4817-91D2-57CD6DF9A461}" srcId="{959B221C-E5F3-46F0-86EF-078961EC4DAF}" destId="{95A3F69C-3029-4C15-BF53-95169B3A15C1}" srcOrd="1" destOrd="0" parTransId="{0CF500A6-D356-48F1-9AE9-5B2F23C2B476}" sibTransId="{B4B9A301-9863-43D8-8049-CC779DE389DC}"/>
    <dgm:cxn modelId="{A695EE04-F1FC-488C-B132-6E028FBAF8A8}" type="presOf" srcId="{4B87973B-1132-4F2C-8F47-66BC11935273}" destId="{174D3DDC-8933-4CFD-A76C-BD580DF0E36F}" srcOrd="0" destOrd="0" presId="urn:microsoft.com/office/officeart/2005/8/layout/lProcess2"/>
    <dgm:cxn modelId="{05F4F3EF-5BDC-4AA4-8734-203101A50586}" type="presOf" srcId="{41EC89C0-17BE-40CF-B26E-1D7B3EA34496}" destId="{4B6F28FB-81A8-42FC-9716-BFEC6502EEE3}" srcOrd="0" destOrd="0" presId="urn:microsoft.com/office/officeart/2005/8/layout/lProcess2"/>
    <dgm:cxn modelId="{92346392-219A-4327-A2CF-72799029B1B0}" type="presOf" srcId="{A6FE1428-70D6-49CD-952E-ECE88914CA05}" destId="{B4490D03-5EA4-4732-A642-22B82FFAAC1A}" srcOrd="0" destOrd="0" presId="urn:microsoft.com/office/officeart/2005/8/layout/lProcess2"/>
    <dgm:cxn modelId="{42C42E41-80CB-4AF1-B671-DB6386D63E85}" type="presOf" srcId="{BAE219B5-518A-45EC-BC1B-66FFF0BC644F}" destId="{9DF86788-89C4-4687-A9B3-386D048AB4D0}" srcOrd="0" destOrd="0" presId="urn:microsoft.com/office/officeart/2005/8/layout/lProcess2"/>
    <dgm:cxn modelId="{E37DA99E-7974-4832-B455-CBAF8D1AEC3E}" srcId="{D13F6379-27EB-473D-A379-E7F4EE3ABD10}" destId="{1664B21F-4F85-49D9-8C63-84B9BCF0590F}" srcOrd="2" destOrd="0" parTransId="{3CC79F27-4A81-489E-B539-BBA3AD4366EC}" sibTransId="{863AF8E7-F4E1-4792-A0A6-6EA8BB07F1A7}"/>
    <dgm:cxn modelId="{425D86B6-5581-4428-BF13-49F96D291CDD}" srcId="{AC071A1D-C598-4FEE-8B8D-714C9F29DE92}" destId="{A6FE1428-70D6-49CD-952E-ECE88914CA05}" srcOrd="1" destOrd="0" parTransId="{DF8E6FEC-C8EA-4EC5-8A32-DEE2582CCBE2}" sibTransId="{8BD2C76E-D16E-403C-8A0D-165680E36D0A}"/>
    <dgm:cxn modelId="{A33CB41E-BCEC-4769-80BF-3C44E624B51E}" type="presOf" srcId="{AC071A1D-C598-4FEE-8B8D-714C9F29DE92}" destId="{B77027D1-17F1-4271-A36B-489D423C4AE1}" srcOrd="0" destOrd="0" presId="urn:microsoft.com/office/officeart/2005/8/layout/lProcess2"/>
    <dgm:cxn modelId="{985EF7E5-21F8-4D60-B197-3FCA35109CD8}" type="presOf" srcId="{022AAF0C-5DF8-4B65-94B0-B1ED473BCE2C}" destId="{658BB3FC-9623-4EA8-B4FB-F5213D7E3EFB}" srcOrd="0" destOrd="0" presId="urn:microsoft.com/office/officeart/2005/8/layout/lProcess2"/>
    <dgm:cxn modelId="{59C73368-CCA1-4BF2-AF13-467B7BA28008}" srcId="{D13F6379-27EB-473D-A379-E7F4EE3ABD10}" destId="{E7B4E183-D178-48D0-AEF6-6E909B747C24}" srcOrd="1" destOrd="0" parTransId="{9A1B922B-CEAA-4CF6-8B51-E4AF5E97BE07}" sibTransId="{4119D169-A9BD-41F1-8D0D-DBE1D5864D75}"/>
    <dgm:cxn modelId="{48D29BBE-2469-4FD8-A8ED-4296B1072BEE}" type="presOf" srcId="{1FC2BA32-E5B0-4157-935F-90EFA3CF83F6}" destId="{C9299F9E-2CA0-4354-A17B-4745018FFFA2}" srcOrd="0" destOrd="0" presId="urn:microsoft.com/office/officeart/2005/8/layout/lProcess2"/>
    <dgm:cxn modelId="{21407588-7DA9-4719-A29F-C5C744A8CD5F}" type="presOf" srcId="{A2BA0D4B-983E-4890-93F0-98A342003CBE}" destId="{2B4C5163-3FBF-4E8D-ACBC-A351C68AF4E2}" srcOrd="0" destOrd="0" presId="urn:microsoft.com/office/officeart/2005/8/layout/lProcess2"/>
    <dgm:cxn modelId="{D6EB9A4B-C0A0-478D-8988-84BF35388C82}" type="presOf" srcId="{1664B21F-4F85-49D9-8C63-84B9BCF0590F}" destId="{5D9C0164-DFAA-4315-BF55-6C489BD46E57}" srcOrd="0" destOrd="0" presId="urn:microsoft.com/office/officeart/2005/8/layout/lProcess2"/>
    <dgm:cxn modelId="{A03C4A9C-F32B-43A9-8984-108F91CC1BD5}" srcId="{959B221C-E5F3-46F0-86EF-078961EC4DAF}" destId="{4B87973B-1132-4F2C-8F47-66BC11935273}" srcOrd="3" destOrd="0" parTransId="{F772260D-7DE2-4570-874A-E9656E49AB8D}" sibTransId="{D90CDCDD-439F-4CC7-88BC-433C4C7544F2}"/>
    <dgm:cxn modelId="{12FB3260-7346-44C1-B0F3-987E5CDA8C28}" type="presParOf" srcId="{4B6F28FB-81A8-42FC-9716-BFEC6502EEE3}" destId="{F84D6D7D-FD5B-43A8-BFD8-EA08D06F802F}" srcOrd="0" destOrd="0" presId="urn:microsoft.com/office/officeart/2005/8/layout/lProcess2"/>
    <dgm:cxn modelId="{898963BA-46A4-418E-B7CE-238439A9FCF7}" type="presParOf" srcId="{F84D6D7D-FD5B-43A8-BFD8-EA08D06F802F}" destId="{24D85C26-77AB-4168-B69C-8E69EB1CCDD4}" srcOrd="0" destOrd="0" presId="urn:microsoft.com/office/officeart/2005/8/layout/lProcess2"/>
    <dgm:cxn modelId="{93E33766-6A3E-4BFA-B8F9-BFA979CB57B9}" type="presParOf" srcId="{F84D6D7D-FD5B-43A8-BFD8-EA08D06F802F}" destId="{AB72F2C2-247B-4913-9F77-280358F19DC5}" srcOrd="1" destOrd="0" presId="urn:microsoft.com/office/officeart/2005/8/layout/lProcess2"/>
    <dgm:cxn modelId="{0BE8CC3A-CE6C-476E-9B7B-62462B5F5CFA}" type="presParOf" srcId="{F84D6D7D-FD5B-43A8-BFD8-EA08D06F802F}" destId="{18064EB5-A75C-45DD-85FE-7103DFCC2046}" srcOrd="2" destOrd="0" presId="urn:microsoft.com/office/officeart/2005/8/layout/lProcess2"/>
    <dgm:cxn modelId="{240406EE-EB9D-4B8A-BE76-C8D8D90CC290}" type="presParOf" srcId="{18064EB5-A75C-45DD-85FE-7103DFCC2046}" destId="{D94A2281-6DF8-4B51-A796-63BE36912A79}" srcOrd="0" destOrd="0" presId="urn:microsoft.com/office/officeart/2005/8/layout/lProcess2"/>
    <dgm:cxn modelId="{0C9AF7A1-D09B-4549-95A7-CF5001670901}" type="presParOf" srcId="{D94A2281-6DF8-4B51-A796-63BE36912A79}" destId="{9DF86788-89C4-4687-A9B3-386D048AB4D0}" srcOrd="0" destOrd="0" presId="urn:microsoft.com/office/officeart/2005/8/layout/lProcess2"/>
    <dgm:cxn modelId="{2D28AC9C-6416-4D4F-875F-C3F6072C8974}" type="presParOf" srcId="{D94A2281-6DF8-4B51-A796-63BE36912A79}" destId="{E29F5B6D-1802-4E96-ABB5-92ED3DF0405E}" srcOrd="1" destOrd="0" presId="urn:microsoft.com/office/officeart/2005/8/layout/lProcess2"/>
    <dgm:cxn modelId="{640E25B0-11A5-4BA8-9E7B-9B07E4EB0D0B}" type="presParOf" srcId="{D94A2281-6DF8-4B51-A796-63BE36912A79}" destId="{F975AA64-CBB2-4C14-823D-36A6EE5ABBAF}" srcOrd="2" destOrd="0" presId="urn:microsoft.com/office/officeart/2005/8/layout/lProcess2"/>
    <dgm:cxn modelId="{7002AB11-67E1-4AC7-BCCC-F65DBC45CEA9}" type="presParOf" srcId="{D94A2281-6DF8-4B51-A796-63BE36912A79}" destId="{A28FEE67-CD25-49B2-81C0-C3197E841C72}" srcOrd="3" destOrd="0" presId="urn:microsoft.com/office/officeart/2005/8/layout/lProcess2"/>
    <dgm:cxn modelId="{981ACDD7-C66B-4749-A9E6-F1C116562125}" type="presParOf" srcId="{D94A2281-6DF8-4B51-A796-63BE36912A79}" destId="{C9299F9E-2CA0-4354-A17B-4745018FFFA2}" srcOrd="4" destOrd="0" presId="urn:microsoft.com/office/officeart/2005/8/layout/lProcess2"/>
    <dgm:cxn modelId="{3FB16AA2-BD54-426E-B229-CAAC9E89C206}" type="presParOf" srcId="{D94A2281-6DF8-4B51-A796-63BE36912A79}" destId="{180CF9FF-FC85-4BAA-B41B-30E2645E862E}" srcOrd="5" destOrd="0" presId="urn:microsoft.com/office/officeart/2005/8/layout/lProcess2"/>
    <dgm:cxn modelId="{C0DE2377-B82B-4AC9-987E-48619C5599B4}" type="presParOf" srcId="{D94A2281-6DF8-4B51-A796-63BE36912A79}" destId="{174D3DDC-8933-4CFD-A76C-BD580DF0E36F}" srcOrd="6" destOrd="0" presId="urn:microsoft.com/office/officeart/2005/8/layout/lProcess2"/>
    <dgm:cxn modelId="{14EEFD22-EDBE-4406-A469-A0D137AFE01C}" type="presParOf" srcId="{4B6F28FB-81A8-42FC-9716-BFEC6502EEE3}" destId="{CF7C0B6D-3007-41AC-B5AA-35BBCD936797}" srcOrd="1" destOrd="0" presId="urn:microsoft.com/office/officeart/2005/8/layout/lProcess2"/>
    <dgm:cxn modelId="{57E1B88A-AEA3-4808-B722-F549FE1AC94C}" type="presParOf" srcId="{4B6F28FB-81A8-42FC-9716-BFEC6502EEE3}" destId="{7A531F66-AC7C-4C25-9C6B-F2C948B65B1B}" srcOrd="2" destOrd="0" presId="urn:microsoft.com/office/officeart/2005/8/layout/lProcess2"/>
    <dgm:cxn modelId="{88692979-40E9-4700-A460-92792BF9F484}" type="presParOf" srcId="{7A531F66-AC7C-4C25-9C6B-F2C948B65B1B}" destId="{B77027D1-17F1-4271-A36B-489D423C4AE1}" srcOrd="0" destOrd="0" presId="urn:microsoft.com/office/officeart/2005/8/layout/lProcess2"/>
    <dgm:cxn modelId="{E45D6B61-4450-4BFD-9E62-6E0218369700}" type="presParOf" srcId="{7A531F66-AC7C-4C25-9C6B-F2C948B65B1B}" destId="{DE1820D7-48C0-498D-946A-75027797F9B3}" srcOrd="1" destOrd="0" presId="urn:microsoft.com/office/officeart/2005/8/layout/lProcess2"/>
    <dgm:cxn modelId="{3C8B7830-30D6-451D-AD25-3DF5A0D2DCF9}" type="presParOf" srcId="{7A531F66-AC7C-4C25-9C6B-F2C948B65B1B}" destId="{1E882ED9-6915-4E25-8B18-BE7A94919245}" srcOrd="2" destOrd="0" presId="urn:microsoft.com/office/officeart/2005/8/layout/lProcess2"/>
    <dgm:cxn modelId="{F4596E39-C37A-4354-9C2D-1B58699506AC}" type="presParOf" srcId="{1E882ED9-6915-4E25-8B18-BE7A94919245}" destId="{9DA1FC31-8B95-4728-9C20-6D2D920373D0}" srcOrd="0" destOrd="0" presId="urn:microsoft.com/office/officeart/2005/8/layout/lProcess2"/>
    <dgm:cxn modelId="{EB4DC15E-B210-4BF8-969A-59BBCD373C24}" type="presParOf" srcId="{9DA1FC31-8B95-4728-9C20-6D2D920373D0}" destId="{F1051D31-0AD7-45A7-A7AB-76549E753C5A}" srcOrd="0" destOrd="0" presId="urn:microsoft.com/office/officeart/2005/8/layout/lProcess2"/>
    <dgm:cxn modelId="{E116687E-527C-4641-AA80-85000346DC63}" type="presParOf" srcId="{9DA1FC31-8B95-4728-9C20-6D2D920373D0}" destId="{44DDC440-65BF-4380-B4CA-E62F2034E234}" srcOrd="1" destOrd="0" presId="urn:microsoft.com/office/officeart/2005/8/layout/lProcess2"/>
    <dgm:cxn modelId="{9F34089F-FA0B-4D4A-A7EB-96DD282A1C34}" type="presParOf" srcId="{9DA1FC31-8B95-4728-9C20-6D2D920373D0}" destId="{B4490D03-5EA4-4732-A642-22B82FFAAC1A}" srcOrd="2" destOrd="0" presId="urn:microsoft.com/office/officeart/2005/8/layout/lProcess2"/>
    <dgm:cxn modelId="{F4AAABEF-D3B8-4B35-9B6A-C4E52E0B9280}" type="presParOf" srcId="{9DA1FC31-8B95-4728-9C20-6D2D920373D0}" destId="{7111621B-E273-4542-9390-E62A7D45CF18}" srcOrd="3" destOrd="0" presId="urn:microsoft.com/office/officeart/2005/8/layout/lProcess2"/>
    <dgm:cxn modelId="{2E841E44-8019-4F88-84BF-A50DD92BD73F}" type="presParOf" srcId="{9DA1FC31-8B95-4728-9C20-6D2D920373D0}" destId="{658BB3FC-9623-4EA8-B4FB-F5213D7E3EFB}" srcOrd="4" destOrd="0" presId="urn:microsoft.com/office/officeart/2005/8/layout/lProcess2"/>
    <dgm:cxn modelId="{04BC5374-4794-40A9-B3DE-1491433284E8}" type="presParOf" srcId="{4B6F28FB-81A8-42FC-9716-BFEC6502EEE3}" destId="{3AF515D5-1A2B-4406-BD2E-17BCD5E716EE}" srcOrd="3" destOrd="0" presId="urn:microsoft.com/office/officeart/2005/8/layout/lProcess2"/>
    <dgm:cxn modelId="{C7C8D1D3-2ADC-4653-BD92-EF33B186E03E}" type="presParOf" srcId="{4B6F28FB-81A8-42FC-9716-BFEC6502EEE3}" destId="{BE783E50-D22B-4815-B5EE-D027D3095290}" srcOrd="4" destOrd="0" presId="urn:microsoft.com/office/officeart/2005/8/layout/lProcess2"/>
    <dgm:cxn modelId="{DDB73794-EF9B-45EB-BF34-BB1892B5DD9D}" type="presParOf" srcId="{BE783E50-D22B-4815-B5EE-D027D3095290}" destId="{9E4B09FB-2E8B-4371-B930-561D4C033260}" srcOrd="0" destOrd="0" presId="urn:microsoft.com/office/officeart/2005/8/layout/lProcess2"/>
    <dgm:cxn modelId="{1F0EC3E4-838E-4AA3-ABC1-4EBCFA79438D}" type="presParOf" srcId="{BE783E50-D22B-4815-B5EE-D027D3095290}" destId="{CFCF0DF2-8539-4B14-9A25-1FC6D0DF46F4}" srcOrd="1" destOrd="0" presId="urn:microsoft.com/office/officeart/2005/8/layout/lProcess2"/>
    <dgm:cxn modelId="{EF5C90A7-D0F2-44B4-AAAF-AA51D1F5AA49}" type="presParOf" srcId="{BE783E50-D22B-4815-B5EE-D027D3095290}" destId="{20F7B711-9BC1-40DA-9BE7-0058EFFC2326}" srcOrd="2" destOrd="0" presId="urn:microsoft.com/office/officeart/2005/8/layout/lProcess2"/>
    <dgm:cxn modelId="{687EB8C2-24FE-4B98-99CC-AECF11C2FD7B}" type="presParOf" srcId="{20F7B711-9BC1-40DA-9BE7-0058EFFC2326}" destId="{0D95783B-D4F3-4650-BA47-13E13AA47B5E}" srcOrd="0" destOrd="0" presId="urn:microsoft.com/office/officeart/2005/8/layout/lProcess2"/>
    <dgm:cxn modelId="{24021A56-48A6-448A-950F-73B7026C44FC}" type="presParOf" srcId="{0D95783B-D4F3-4650-BA47-13E13AA47B5E}" destId="{2B4C5163-3FBF-4E8D-ACBC-A351C68AF4E2}" srcOrd="0" destOrd="0" presId="urn:microsoft.com/office/officeart/2005/8/layout/lProcess2"/>
    <dgm:cxn modelId="{DB602D01-E253-4D50-B0ED-31B0D5006087}" type="presParOf" srcId="{0D95783B-D4F3-4650-BA47-13E13AA47B5E}" destId="{3F5E849A-18AC-4BFC-A862-C54800E718E3}" srcOrd="1" destOrd="0" presId="urn:microsoft.com/office/officeart/2005/8/layout/lProcess2"/>
    <dgm:cxn modelId="{465FB3AA-3210-42F9-A55B-7C4D00A9DBE9}" type="presParOf" srcId="{0D95783B-D4F3-4650-BA47-13E13AA47B5E}" destId="{2E1410E9-93B1-4403-AD39-160CEBA0B4E0}" srcOrd="2" destOrd="0" presId="urn:microsoft.com/office/officeart/2005/8/layout/lProcess2"/>
    <dgm:cxn modelId="{04FBB931-C4EE-4C78-AFB8-7DC9133CA46E}" type="presParOf" srcId="{0D95783B-D4F3-4650-BA47-13E13AA47B5E}" destId="{29F51576-7595-42C7-B9A8-6A1F46F8E7B2}" srcOrd="3" destOrd="0" presId="urn:microsoft.com/office/officeart/2005/8/layout/lProcess2"/>
    <dgm:cxn modelId="{7A025893-C2B5-4E22-836B-C841C8F13AD7}" type="presParOf" srcId="{0D95783B-D4F3-4650-BA47-13E13AA47B5E}" destId="{5D9C0164-DFAA-4315-BF55-6C489BD46E57}" srcOrd="4" destOrd="0" presId="urn:microsoft.com/office/officeart/2005/8/layout/lProcess2"/>
    <dgm:cxn modelId="{2A19019E-BB21-4E05-BD31-2ED46ECF07FE}" type="presParOf" srcId="{0D95783B-D4F3-4650-BA47-13E13AA47B5E}" destId="{3B30046B-F5B6-4C12-A018-8E89294AEB63}" srcOrd="5" destOrd="0" presId="urn:microsoft.com/office/officeart/2005/8/layout/lProcess2"/>
    <dgm:cxn modelId="{B65F39E5-95EF-4574-BEDA-EF3329DA576F}" type="presParOf" srcId="{0D95783B-D4F3-4650-BA47-13E13AA47B5E}" destId="{0073F287-D7F9-4F3A-899B-139819E5E85D}"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D7089C-B9A8-4EB0-9078-C688F1366FB3}" type="doc">
      <dgm:prSet loTypeId="urn:microsoft.com/office/officeart/2005/8/layout/vList5" loCatId="list" qsTypeId="urn:microsoft.com/office/officeart/2005/8/quickstyle/simple3" qsCatId="simple" csTypeId="urn:microsoft.com/office/officeart/2005/8/colors/colorful1" csCatId="colorful" phldr="1"/>
      <dgm:spPr/>
      <dgm:t>
        <a:bodyPr/>
        <a:lstStyle/>
        <a:p>
          <a:endParaRPr lang="en-US"/>
        </a:p>
      </dgm:t>
    </dgm:pt>
    <dgm:pt modelId="{C4FE73E6-43B8-4E96-A2AE-E629754EE2ED}">
      <dgm:prSet/>
      <dgm:spPr/>
      <dgm:t>
        <a:bodyPr/>
        <a:lstStyle/>
        <a:p>
          <a:pPr rtl="0"/>
          <a:r>
            <a:rPr lang="en-US" dirty="0" smtClean="0"/>
            <a:t>Latch can be generic</a:t>
          </a:r>
          <a:endParaRPr lang="en-US" dirty="0"/>
        </a:p>
      </dgm:t>
    </dgm:pt>
    <dgm:pt modelId="{73142F9B-C9B5-4832-B929-961E49916F04}" type="parTrans" cxnId="{4430699B-FDAF-43B0-B7BA-A83935CC02AF}">
      <dgm:prSet/>
      <dgm:spPr/>
      <dgm:t>
        <a:bodyPr/>
        <a:lstStyle/>
        <a:p>
          <a:endParaRPr lang="en-US"/>
        </a:p>
      </dgm:t>
    </dgm:pt>
    <dgm:pt modelId="{B801597B-0FF9-48D7-B65B-274A9ED89DA0}" type="sibTrans" cxnId="{4430699B-FDAF-43B0-B7BA-A83935CC02AF}">
      <dgm:prSet/>
      <dgm:spPr/>
      <dgm:t>
        <a:bodyPr/>
        <a:lstStyle/>
        <a:p>
          <a:endParaRPr lang="en-US"/>
        </a:p>
      </dgm:t>
    </dgm:pt>
    <dgm:pt modelId="{1531D55E-7755-4B4F-9301-7DBA64504A6E}">
      <dgm:prSet/>
      <dgm:spPr/>
      <dgm:t>
        <a:bodyPr/>
        <a:lstStyle/>
        <a:p>
          <a:pPr rtl="0"/>
          <a:r>
            <a:rPr lang="en-US" dirty="0" smtClean="0"/>
            <a:t>Appears as LATCH_XX</a:t>
          </a:r>
          <a:endParaRPr lang="en-US" dirty="0"/>
        </a:p>
      </dgm:t>
    </dgm:pt>
    <dgm:pt modelId="{FAB55D7E-C816-4C10-99AC-E70E474EFB04}" type="parTrans" cxnId="{4C6EE6FB-2135-4E46-94DC-93DD83398F4D}">
      <dgm:prSet/>
      <dgm:spPr/>
      <dgm:t>
        <a:bodyPr/>
        <a:lstStyle/>
        <a:p>
          <a:endParaRPr lang="en-US"/>
        </a:p>
      </dgm:t>
    </dgm:pt>
    <dgm:pt modelId="{A1291A39-F64C-4FEB-8CC2-927053B4F6CE}" type="sibTrans" cxnId="{4C6EE6FB-2135-4E46-94DC-93DD83398F4D}">
      <dgm:prSet/>
      <dgm:spPr/>
      <dgm:t>
        <a:bodyPr/>
        <a:lstStyle/>
        <a:p>
          <a:endParaRPr lang="en-US"/>
        </a:p>
      </dgm:t>
    </dgm:pt>
    <dgm:pt modelId="{1B84045D-F979-4C9B-BECE-B315F2BC4FFA}">
      <dgm:prSet/>
      <dgm:spPr/>
      <dgm:t>
        <a:bodyPr/>
        <a:lstStyle/>
        <a:p>
          <a:pPr rtl="0"/>
          <a:r>
            <a:rPr lang="en-US" dirty="0" smtClean="0"/>
            <a:t>How do you see these?</a:t>
          </a:r>
          <a:endParaRPr lang="en-US" dirty="0"/>
        </a:p>
      </dgm:t>
    </dgm:pt>
    <dgm:pt modelId="{22CC7382-B7D5-4D6B-B5F3-5DDF5B720647}" type="parTrans" cxnId="{A86EB0AC-E58F-4AFD-BBC3-F68E4BE57DCB}">
      <dgm:prSet/>
      <dgm:spPr/>
      <dgm:t>
        <a:bodyPr/>
        <a:lstStyle/>
        <a:p>
          <a:endParaRPr lang="en-US"/>
        </a:p>
      </dgm:t>
    </dgm:pt>
    <dgm:pt modelId="{BC1287E1-D780-4455-BE90-DB0A7D997DF9}" type="sibTrans" cxnId="{A86EB0AC-E58F-4AFD-BBC3-F68E4BE57DCB}">
      <dgm:prSet/>
      <dgm:spPr/>
      <dgm:t>
        <a:bodyPr/>
        <a:lstStyle/>
        <a:p>
          <a:endParaRPr lang="en-US"/>
        </a:p>
      </dgm:t>
    </dgm:pt>
    <dgm:pt modelId="{EE2B3A36-C205-441E-9837-FA738D3BA854}">
      <dgm:prSet/>
      <dgm:spPr/>
      <dgm:t>
        <a:bodyPr/>
        <a:lstStyle/>
        <a:p>
          <a:pPr rtl="0"/>
          <a:r>
            <a:rPr lang="en-US" dirty="0" smtClean="0"/>
            <a:t>Not just for BUFs</a:t>
          </a:r>
          <a:endParaRPr lang="en-US" dirty="0"/>
        </a:p>
      </dgm:t>
    </dgm:pt>
    <dgm:pt modelId="{2DA00905-E3D6-4E72-8102-A40E5093320B}" type="parTrans" cxnId="{B854186F-BCBC-4819-BAE1-64DC9C3721E6}">
      <dgm:prSet/>
      <dgm:spPr/>
      <dgm:t>
        <a:bodyPr/>
        <a:lstStyle/>
        <a:p>
          <a:endParaRPr lang="en-US"/>
        </a:p>
      </dgm:t>
    </dgm:pt>
    <dgm:pt modelId="{BBACB2E5-3BE5-47E7-B3B4-8CA80D745965}" type="sibTrans" cxnId="{B854186F-BCBC-4819-BAE1-64DC9C3721E6}">
      <dgm:prSet/>
      <dgm:spPr/>
      <dgm:t>
        <a:bodyPr/>
        <a:lstStyle/>
        <a:p>
          <a:endParaRPr lang="en-US"/>
        </a:p>
      </dgm:t>
    </dgm:pt>
    <dgm:pt modelId="{0C43FDC0-5A4C-4838-BB35-352D26A79F15}">
      <dgm:prSet/>
      <dgm:spPr/>
      <dgm:t>
        <a:bodyPr/>
        <a:lstStyle/>
        <a:p>
          <a:pPr rtl="0"/>
          <a:r>
            <a:rPr lang="en-US" dirty="0" smtClean="0"/>
            <a:t>Thread sync of memory structures</a:t>
          </a:r>
          <a:endParaRPr lang="en-US" dirty="0"/>
        </a:p>
      </dgm:t>
    </dgm:pt>
    <dgm:pt modelId="{9FB5528B-69DF-45CE-A45D-880F12242938}" type="parTrans" cxnId="{A2E1B3AC-60AD-4E30-BA17-10C6281813F8}">
      <dgm:prSet/>
      <dgm:spPr/>
      <dgm:t>
        <a:bodyPr/>
        <a:lstStyle/>
        <a:p>
          <a:endParaRPr lang="en-US"/>
        </a:p>
      </dgm:t>
    </dgm:pt>
    <dgm:pt modelId="{95BE46AA-00D4-4D17-BF24-6E8223759AB1}" type="sibTrans" cxnId="{A2E1B3AC-60AD-4E30-BA17-10C6281813F8}">
      <dgm:prSet/>
      <dgm:spPr/>
      <dgm:t>
        <a:bodyPr/>
        <a:lstStyle/>
        <a:p>
          <a:endParaRPr lang="en-US"/>
        </a:p>
      </dgm:t>
    </dgm:pt>
    <dgm:pt modelId="{B54ADAD9-B052-4202-B456-1AC00724DEF4}">
      <dgm:prSet/>
      <dgm:spPr/>
      <dgm:t>
        <a:bodyPr/>
        <a:lstStyle/>
        <a:p>
          <a:pPr rtl="0"/>
          <a:r>
            <a:rPr lang="en-US" dirty="0" smtClean="0"/>
            <a:t>As opposed to PAGELATCH or PAGEIOLATCH</a:t>
          </a:r>
          <a:endParaRPr lang="en-US" dirty="0"/>
        </a:p>
      </dgm:t>
    </dgm:pt>
    <dgm:pt modelId="{E4029531-C076-4B2C-9A7C-9EE81CD79791}" type="parTrans" cxnId="{A0F3BE82-7507-4B69-B8CC-BD73CEF3FB42}">
      <dgm:prSet/>
      <dgm:spPr/>
      <dgm:t>
        <a:bodyPr/>
        <a:lstStyle/>
        <a:p>
          <a:endParaRPr lang="en-US"/>
        </a:p>
      </dgm:t>
    </dgm:pt>
    <dgm:pt modelId="{3A594757-A5FC-44BB-8E5D-C9C7AFEEF74C}" type="sibTrans" cxnId="{A0F3BE82-7507-4B69-B8CC-BD73CEF3FB42}">
      <dgm:prSet/>
      <dgm:spPr/>
      <dgm:t>
        <a:bodyPr/>
        <a:lstStyle/>
        <a:p>
          <a:endParaRPr lang="en-US"/>
        </a:p>
      </dgm:t>
    </dgm:pt>
    <dgm:pt modelId="{CD63720B-69E5-4042-BEF1-FD9A86693BAC}">
      <dgm:prSet/>
      <dgm:spPr/>
      <dgm:t>
        <a:bodyPr/>
        <a:lstStyle/>
        <a:p>
          <a:pPr rtl="0"/>
          <a:r>
            <a:rPr lang="en-US" dirty="0" smtClean="0"/>
            <a:t>sys.dm_os_latch_stats</a:t>
          </a:r>
          <a:endParaRPr lang="en-US" dirty="0"/>
        </a:p>
      </dgm:t>
    </dgm:pt>
    <dgm:pt modelId="{1114D008-52F7-4B16-9E31-96BB53192DA7}" type="parTrans" cxnId="{D79B8BED-9424-4784-B451-BE6C6ABFF910}">
      <dgm:prSet/>
      <dgm:spPr/>
      <dgm:t>
        <a:bodyPr/>
        <a:lstStyle/>
        <a:p>
          <a:endParaRPr lang="en-US"/>
        </a:p>
      </dgm:t>
    </dgm:pt>
    <dgm:pt modelId="{D5545F28-2664-4409-880C-D5DC91A269A1}" type="sibTrans" cxnId="{D79B8BED-9424-4784-B451-BE6C6ABFF910}">
      <dgm:prSet/>
      <dgm:spPr/>
      <dgm:t>
        <a:bodyPr/>
        <a:lstStyle/>
        <a:p>
          <a:endParaRPr lang="en-US"/>
        </a:p>
      </dgm:t>
    </dgm:pt>
    <dgm:pt modelId="{1DBC8B3A-EAC6-4379-A19A-69824CEA13D2}">
      <dgm:prSet/>
      <dgm:spPr/>
      <dgm:t>
        <a:bodyPr/>
        <a:lstStyle/>
        <a:p>
          <a:pPr rtl="0"/>
          <a:r>
            <a:rPr lang="en-US" dirty="0" smtClean="0"/>
            <a:t>sys.dm_exec_requests.wait_resource</a:t>
          </a:r>
          <a:endParaRPr lang="en-US" dirty="0"/>
        </a:p>
      </dgm:t>
    </dgm:pt>
    <dgm:pt modelId="{0275B4BF-154C-4A7F-8DD4-E4E6508D8E40}" type="parTrans" cxnId="{67C630C6-70A6-4054-BD33-C4FB073DC0D4}">
      <dgm:prSet/>
      <dgm:spPr/>
      <dgm:t>
        <a:bodyPr/>
        <a:lstStyle/>
        <a:p>
          <a:endParaRPr lang="en-US"/>
        </a:p>
      </dgm:t>
    </dgm:pt>
    <dgm:pt modelId="{1128CB20-037C-41AC-9215-255E77C428F6}" type="sibTrans" cxnId="{67C630C6-70A6-4054-BD33-C4FB073DC0D4}">
      <dgm:prSet/>
      <dgm:spPr/>
      <dgm:t>
        <a:bodyPr/>
        <a:lstStyle/>
        <a:p>
          <a:endParaRPr lang="en-US"/>
        </a:p>
      </dgm:t>
    </dgm:pt>
    <dgm:pt modelId="{CD11498D-55AD-497D-80A7-87A8262B9F98}">
      <dgm:prSet/>
      <dgm:spPr/>
      <dgm:t>
        <a:bodyPr/>
        <a:lstStyle/>
        <a:p>
          <a:pPr rtl="0"/>
          <a:r>
            <a:rPr lang="en-US" dirty="0" smtClean="0"/>
            <a:t>sys.dm_exec_requests.wait_type</a:t>
          </a:r>
          <a:endParaRPr lang="en-US" dirty="0"/>
        </a:p>
      </dgm:t>
    </dgm:pt>
    <dgm:pt modelId="{1C9FAF4B-F299-4310-8244-AC7FE709CCCD}" type="parTrans" cxnId="{57D5F687-25CE-442E-A2C2-2535582C6CEC}">
      <dgm:prSet/>
      <dgm:spPr/>
      <dgm:t>
        <a:bodyPr/>
        <a:lstStyle/>
        <a:p>
          <a:endParaRPr lang="en-US"/>
        </a:p>
      </dgm:t>
    </dgm:pt>
    <dgm:pt modelId="{FF33C82F-6AD1-4301-B55F-32C9CCDE8F2F}" type="sibTrans" cxnId="{57D5F687-25CE-442E-A2C2-2535582C6CEC}">
      <dgm:prSet/>
      <dgm:spPr/>
      <dgm:t>
        <a:bodyPr/>
        <a:lstStyle/>
        <a:p>
          <a:endParaRPr lang="en-US"/>
        </a:p>
      </dgm:t>
    </dgm:pt>
    <dgm:pt modelId="{147BEA4E-A894-4417-9181-F09AA2909463}" type="pres">
      <dgm:prSet presAssocID="{9DD7089C-B9A8-4EB0-9078-C688F1366FB3}" presName="Name0" presStyleCnt="0">
        <dgm:presLayoutVars>
          <dgm:dir/>
          <dgm:animLvl val="lvl"/>
          <dgm:resizeHandles val="exact"/>
        </dgm:presLayoutVars>
      </dgm:prSet>
      <dgm:spPr/>
      <dgm:t>
        <a:bodyPr/>
        <a:lstStyle/>
        <a:p>
          <a:endParaRPr lang="en-US"/>
        </a:p>
      </dgm:t>
    </dgm:pt>
    <dgm:pt modelId="{30E6B6AE-A19B-4F7E-A93A-ED7739CDA323}" type="pres">
      <dgm:prSet presAssocID="{C4FE73E6-43B8-4E96-A2AE-E629754EE2ED}" presName="linNode" presStyleCnt="0"/>
      <dgm:spPr/>
      <dgm:t>
        <a:bodyPr/>
        <a:lstStyle/>
        <a:p>
          <a:endParaRPr lang="en-US"/>
        </a:p>
      </dgm:t>
    </dgm:pt>
    <dgm:pt modelId="{946F60A9-72C6-45C7-AD26-698F356124D1}" type="pres">
      <dgm:prSet presAssocID="{C4FE73E6-43B8-4E96-A2AE-E629754EE2ED}" presName="parentText" presStyleLbl="node1" presStyleIdx="0" presStyleCnt="3">
        <dgm:presLayoutVars>
          <dgm:chMax val="1"/>
          <dgm:bulletEnabled val="1"/>
        </dgm:presLayoutVars>
      </dgm:prSet>
      <dgm:spPr/>
      <dgm:t>
        <a:bodyPr/>
        <a:lstStyle/>
        <a:p>
          <a:endParaRPr lang="en-US"/>
        </a:p>
      </dgm:t>
    </dgm:pt>
    <dgm:pt modelId="{C8A114DC-81D3-4BE7-BC75-491030FC4741}" type="pres">
      <dgm:prSet presAssocID="{C4FE73E6-43B8-4E96-A2AE-E629754EE2ED}" presName="descendantText" presStyleLbl="alignAccFollowNode1" presStyleIdx="0" presStyleCnt="3">
        <dgm:presLayoutVars>
          <dgm:bulletEnabled val="1"/>
        </dgm:presLayoutVars>
      </dgm:prSet>
      <dgm:spPr/>
      <dgm:t>
        <a:bodyPr/>
        <a:lstStyle/>
        <a:p>
          <a:endParaRPr lang="en-US"/>
        </a:p>
      </dgm:t>
    </dgm:pt>
    <dgm:pt modelId="{FCF2D788-EDA6-4DA7-B590-B89BE8A7BAEE}" type="pres">
      <dgm:prSet presAssocID="{B801597B-0FF9-48D7-B65B-274A9ED89DA0}" presName="sp" presStyleCnt="0"/>
      <dgm:spPr/>
      <dgm:t>
        <a:bodyPr/>
        <a:lstStyle/>
        <a:p>
          <a:endParaRPr lang="en-US"/>
        </a:p>
      </dgm:t>
    </dgm:pt>
    <dgm:pt modelId="{92F82CF8-2E53-4763-9F28-CC5A6047E251}" type="pres">
      <dgm:prSet presAssocID="{1531D55E-7755-4B4F-9301-7DBA64504A6E}" presName="linNode" presStyleCnt="0"/>
      <dgm:spPr/>
      <dgm:t>
        <a:bodyPr/>
        <a:lstStyle/>
        <a:p>
          <a:endParaRPr lang="en-US"/>
        </a:p>
      </dgm:t>
    </dgm:pt>
    <dgm:pt modelId="{7DEE7019-D0A9-41C1-B2A2-0AFA737216D1}" type="pres">
      <dgm:prSet presAssocID="{1531D55E-7755-4B4F-9301-7DBA64504A6E}" presName="parentText" presStyleLbl="node1" presStyleIdx="1" presStyleCnt="3">
        <dgm:presLayoutVars>
          <dgm:chMax val="1"/>
          <dgm:bulletEnabled val="1"/>
        </dgm:presLayoutVars>
      </dgm:prSet>
      <dgm:spPr/>
      <dgm:t>
        <a:bodyPr/>
        <a:lstStyle/>
        <a:p>
          <a:endParaRPr lang="en-US"/>
        </a:p>
      </dgm:t>
    </dgm:pt>
    <dgm:pt modelId="{6D7392A4-44A0-4F22-9E25-2A2A8CE28E19}" type="pres">
      <dgm:prSet presAssocID="{1531D55E-7755-4B4F-9301-7DBA64504A6E}" presName="descendantText" presStyleLbl="alignAccFollowNode1" presStyleIdx="1" presStyleCnt="3">
        <dgm:presLayoutVars>
          <dgm:bulletEnabled val="1"/>
        </dgm:presLayoutVars>
      </dgm:prSet>
      <dgm:spPr/>
      <dgm:t>
        <a:bodyPr/>
        <a:lstStyle/>
        <a:p>
          <a:endParaRPr lang="en-US"/>
        </a:p>
      </dgm:t>
    </dgm:pt>
    <dgm:pt modelId="{A02CD2B5-10E3-47D3-B05B-6EE1270440CC}" type="pres">
      <dgm:prSet presAssocID="{A1291A39-F64C-4FEB-8CC2-927053B4F6CE}" presName="sp" presStyleCnt="0"/>
      <dgm:spPr/>
      <dgm:t>
        <a:bodyPr/>
        <a:lstStyle/>
        <a:p>
          <a:endParaRPr lang="en-US"/>
        </a:p>
      </dgm:t>
    </dgm:pt>
    <dgm:pt modelId="{1500A9F4-9764-43F5-B457-BC01AA8E0114}" type="pres">
      <dgm:prSet presAssocID="{1B84045D-F979-4C9B-BECE-B315F2BC4FFA}" presName="linNode" presStyleCnt="0"/>
      <dgm:spPr/>
      <dgm:t>
        <a:bodyPr/>
        <a:lstStyle/>
        <a:p>
          <a:endParaRPr lang="en-US"/>
        </a:p>
      </dgm:t>
    </dgm:pt>
    <dgm:pt modelId="{09FE7563-4CD6-47AD-B49C-DABD34DB6D5A}" type="pres">
      <dgm:prSet presAssocID="{1B84045D-F979-4C9B-BECE-B315F2BC4FFA}" presName="parentText" presStyleLbl="node1" presStyleIdx="2" presStyleCnt="3">
        <dgm:presLayoutVars>
          <dgm:chMax val="1"/>
          <dgm:bulletEnabled val="1"/>
        </dgm:presLayoutVars>
      </dgm:prSet>
      <dgm:spPr/>
      <dgm:t>
        <a:bodyPr/>
        <a:lstStyle/>
        <a:p>
          <a:endParaRPr lang="en-US"/>
        </a:p>
      </dgm:t>
    </dgm:pt>
    <dgm:pt modelId="{BB91469B-E9C4-431A-B986-1468002EE6DA}" type="pres">
      <dgm:prSet presAssocID="{1B84045D-F979-4C9B-BECE-B315F2BC4FFA}" presName="descendantText" presStyleLbl="alignAccFollowNode1" presStyleIdx="2" presStyleCnt="3">
        <dgm:presLayoutVars>
          <dgm:bulletEnabled val="1"/>
        </dgm:presLayoutVars>
      </dgm:prSet>
      <dgm:spPr/>
      <dgm:t>
        <a:bodyPr/>
        <a:lstStyle/>
        <a:p>
          <a:endParaRPr lang="en-US"/>
        </a:p>
      </dgm:t>
    </dgm:pt>
  </dgm:ptLst>
  <dgm:cxnLst>
    <dgm:cxn modelId="{A0F3BE82-7507-4B69-B8CC-BD73CEF3FB42}" srcId="{1531D55E-7755-4B4F-9301-7DBA64504A6E}" destId="{B54ADAD9-B052-4202-B456-1AC00724DEF4}" srcOrd="0" destOrd="0" parTransId="{E4029531-C076-4B2C-9A7C-9EE81CD79791}" sibTransId="{3A594757-A5FC-44BB-8E5D-C9C7AFEEF74C}"/>
    <dgm:cxn modelId="{B854186F-BCBC-4819-BAE1-64DC9C3721E6}" srcId="{C4FE73E6-43B8-4E96-A2AE-E629754EE2ED}" destId="{EE2B3A36-C205-441E-9837-FA738D3BA854}" srcOrd="0" destOrd="0" parTransId="{2DA00905-E3D6-4E72-8102-A40E5093320B}" sibTransId="{BBACB2E5-3BE5-47E7-B3B4-8CA80D745965}"/>
    <dgm:cxn modelId="{E2DB8B89-AAA9-4D6F-81F1-7CD92DBC3009}" type="presOf" srcId="{CD63720B-69E5-4042-BEF1-FD9A86693BAC}" destId="{BB91469B-E9C4-431A-B986-1468002EE6DA}" srcOrd="0" destOrd="0" presId="urn:microsoft.com/office/officeart/2005/8/layout/vList5"/>
    <dgm:cxn modelId="{3CB85605-D11C-4DA5-8CA3-9882DB88488A}" type="presOf" srcId="{CD11498D-55AD-497D-80A7-87A8262B9F98}" destId="{BB91469B-E9C4-431A-B986-1468002EE6DA}" srcOrd="0" destOrd="1" presId="urn:microsoft.com/office/officeart/2005/8/layout/vList5"/>
    <dgm:cxn modelId="{FA16B6B0-1857-4325-B4B3-E0426329D08D}" type="presOf" srcId="{1531D55E-7755-4B4F-9301-7DBA64504A6E}" destId="{7DEE7019-D0A9-41C1-B2A2-0AFA737216D1}" srcOrd="0" destOrd="0" presId="urn:microsoft.com/office/officeart/2005/8/layout/vList5"/>
    <dgm:cxn modelId="{89FCC918-7C10-4BB3-8C59-2FC707DCAEC0}" type="presOf" srcId="{9DD7089C-B9A8-4EB0-9078-C688F1366FB3}" destId="{147BEA4E-A894-4417-9181-F09AA2909463}" srcOrd="0" destOrd="0" presId="urn:microsoft.com/office/officeart/2005/8/layout/vList5"/>
    <dgm:cxn modelId="{4C6EE6FB-2135-4E46-94DC-93DD83398F4D}" srcId="{9DD7089C-B9A8-4EB0-9078-C688F1366FB3}" destId="{1531D55E-7755-4B4F-9301-7DBA64504A6E}" srcOrd="1" destOrd="0" parTransId="{FAB55D7E-C816-4C10-99AC-E70E474EFB04}" sibTransId="{A1291A39-F64C-4FEB-8CC2-927053B4F6CE}"/>
    <dgm:cxn modelId="{C419A1D2-93DE-4292-AE02-D8512D999B7F}" type="presOf" srcId="{1B84045D-F979-4C9B-BECE-B315F2BC4FFA}" destId="{09FE7563-4CD6-47AD-B49C-DABD34DB6D5A}" srcOrd="0" destOrd="0" presId="urn:microsoft.com/office/officeart/2005/8/layout/vList5"/>
    <dgm:cxn modelId="{57D5F687-25CE-442E-A2C2-2535582C6CEC}" srcId="{1B84045D-F979-4C9B-BECE-B315F2BC4FFA}" destId="{CD11498D-55AD-497D-80A7-87A8262B9F98}" srcOrd="1" destOrd="0" parTransId="{1C9FAF4B-F299-4310-8244-AC7FE709CCCD}" sibTransId="{FF33C82F-6AD1-4301-B55F-32C9CCDE8F2F}"/>
    <dgm:cxn modelId="{CDE21F7D-906B-440C-B858-F0F60C8DC133}" type="presOf" srcId="{B54ADAD9-B052-4202-B456-1AC00724DEF4}" destId="{6D7392A4-44A0-4F22-9E25-2A2A8CE28E19}" srcOrd="0" destOrd="0" presId="urn:microsoft.com/office/officeart/2005/8/layout/vList5"/>
    <dgm:cxn modelId="{4FA746F8-67B1-409D-8879-8B253B7D1FB4}" type="presOf" srcId="{C4FE73E6-43B8-4E96-A2AE-E629754EE2ED}" destId="{946F60A9-72C6-45C7-AD26-698F356124D1}" srcOrd="0" destOrd="0" presId="urn:microsoft.com/office/officeart/2005/8/layout/vList5"/>
    <dgm:cxn modelId="{8A1B9946-E040-4536-BF9C-D4F696653BE9}" type="presOf" srcId="{EE2B3A36-C205-441E-9837-FA738D3BA854}" destId="{C8A114DC-81D3-4BE7-BC75-491030FC4741}" srcOrd="0" destOrd="0" presId="urn:microsoft.com/office/officeart/2005/8/layout/vList5"/>
    <dgm:cxn modelId="{DDAC3CE4-C206-4B5D-8497-5A3BB52F68B6}" type="presOf" srcId="{0C43FDC0-5A4C-4838-BB35-352D26A79F15}" destId="{C8A114DC-81D3-4BE7-BC75-491030FC4741}" srcOrd="0" destOrd="1" presId="urn:microsoft.com/office/officeart/2005/8/layout/vList5"/>
    <dgm:cxn modelId="{D79B8BED-9424-4784-B451-BE6C6ABFF910}" srcId="{1B84045D-F979-4C9B-BECE-B315F2BC4FFA}" destId="{CD63720B-69E5-4042-BEF1-FD9A86693BAC}" srcOrd="0" destOrd="0" parTransId="{1114D008-52F7-4B16-9E31-96BB53192DA7}" sibTransId="{D5545F28-2664-4409-880C-D5DC91A269A1}"/>
    <dgm:cxn modelId="{A2E1B3AC-60AD-4E30-BA17-10C6281813F8}" srcId="{C4FE73E6-43B8-4E96-A2AE-E629754EE2ED}" destId="{0C43FDC0-5A4C-4838-BB35-352D26A79F15}" srcOrd="1" destOrd="0" parTransId="{9FB5528B-69DF-45CE-A45D-880F12242938}" sibTransId="{95BE46AA-00D4-4D17-BF24-6E8223759AB1}"/>
    <dgm:cxn modelId="{4430699B-FDAF-43B0-B7BA-A83935CC02AF}" srcId="{9DD7089C-B9A8-4EB0-9078-C688F1366FB3}" destId="{C4FE73E6-43B8-4E96-A2AE-E629754EE2ED}" srcOrd="0" destOrd="0" parTransId="{73142F9B-C9B5-4832-B929-961E49916F04}" sibTransId="{B801597B-0FF9-48D7-B65B-274A9ED89DA0}"/>
    <dgm:cxn modelId="{67C630C6-70A6-4054-BD33-C4FB073DC0D4}" srcId="{1B84045D-F979-4C9B-BECE-B315F2BC4FFA}" destId="{1DBC8B3A-EAC6-4379-A19A-69824CEA13D2}" srcOrd="2" destOrd="0" parTransId="{0275B4BF-154C-4A7F-8DD4-E4E6508D8E40}" sibTransId="{1128CB20-037C-41AC-9215-255E77C428F6}"/>
    <dgm:cxn modelId="{A86EB0AC-E58F-4AFD-BBC3-F68E4BE57DCB}" srcId="{9DD7089C-B9A8-4EB0-9078-C688F1366FB3}" destId="{1B84045D-F979-4C9B-BECE-B315F2BC4FFA}" srcOrd="2" destOrd="0" parTransId="{22CC7382-B7D5-4D6B-B5F3-5DDF5B720647}" sibTransId="{BC1287E1-D780-4455-BE90-DB0A7D997DF9}"/>
    <dgm:cxn modelId="{1B1C7A52-29CD-4AF3-B90C-5B51F1DBE712}" type="presOf" srcId="{1DBC8B3A-EAC6-4379-A19A-69824CEA13D2}" destId="{BB91469B-E9C4-431A-B986-1468002EE6DA}" srcOrd="0" destOrd="2" presId="urn:microsoft.com/office/officeart/2005/8/layout/vList5"/>
    <dgm:cxn modelId="{40F47BB2-5001-47D0-8C07-27AEBF015A1C}" type="presParOf" srcId="{147BEA4E-A894-4417-9181-F09AA2909463}" destId="{30E6B6AE-A19B-4F7E-A93A-ED7739CDA323}" srcOrd="0" destOrd="0" presId="urn:microsoft.com/office/officeart/2005/8/layout/vList5"/>
    <dgm:cxn modelId="{F6886BBC-EE9E-4C42-B053-0F511C038C14}" type="presParOf" srcId="{30E6B6AE-A19B-4F7E-A93A-ED7739CDA323}" destId="{946F60A9-72C6-45C7-AD26-698F356124D1}" srcOrd="0" destOrd="0" presId="urn:microsoft.com/office/officeart/2005/8/layout/vList5"/>
    <dgm:cxn modelId="{7ABEB61C-F8A5-4F81-95A0-4F6527B6C7F8}" type="presParOf" srcId="{30E6B6AE-A19B-4F7E-A93A-ED7739CDA323}" destId="{C8A114DC-81D3-4BE7-BC75-491030FC4741}" srcOrd="1" destOrd="0" presId="urn:microsoft.com/office/officeart/2005/8/layout/vList5"/>
    <dgm:cxn modelId="{6CD1CE1F-A18D-4873-92FC-757E82EE4C23}" type="presParOf" srcId="{147BEA4E-A894-4417-9181-F09AA2909463}" destId="{FCF2D788-EDA6-4DA7-B590-B89BE8A7BAEE}" srcOrd="1" destOrd="0" presId="urn:microsoft.com/office/officeart/2005/8/layout/vList5"/>
    <dgm:cxn modelId="{07555628-2EF3-44C4-AF0C-8514AB60489D}" type="presParOf" srcId="{147BEA4E-A894-4417-9181-F09AA2909463}" destId="{92F82CF8-2E53-4763-9F28-CC5A6047E251}" srcOrd="2" destOrd="0" presId="urn:microsoft.com/office/officeart/2005/8/layout/vList5"/>
    <dgm:cxn modelId="{50F77036-DE13-4BE3-9A84-F78537E1008F}" type="presParOf" srcId="{92F82CF8-2E53-4763-9F28-CC5A6047E251}" destId="{7DEE7019-D0A9-41C1-B2A2-0AFA737216D1}" srcOrd="0" destOrd="0" presId="urn:microsoft.com/office/officeart/2005/8/layout/vList5"/>
    <dgm:cxn modelId="{4F537314-C98D-4F9B-8A34-8A1118FBE717}" type="presParOf" srcId="{92F82CF8-2E53-4763-9F28-CC5A6047E251}" destId="{6D7392A4-44A0-4F22-9E25-2A2A8CE28E19}" srcOrd="1" destOrd="0" presId="urn:microsoft.com/office/officeart/2005/8/layout/vList5"/>
    <dgm:cxn modelId="{B35883A8-9C82-419E-B45C-3CD481E96E7A}" type="presParOf" srcId="{147BEA4E-A894-4417-9181-F09AA2909463}" destId="{A02CD2B5-10E3-47D3-B05B-6EE1270440CC}" srcOrd="3" destOrd="0" presId="urn:microsoft.com/office/officeart/2005/8/layout/vList5"/>
    <dgm:cxn modelId="{36BAE04D-0228-488A-A1CA-5CA5659DE5F4}" type="presParOf" srcId="{147BEA4E-A894-4417-9181-F09AA2909463}" destId="{1500A9F4-9764-43F5-B457-BC01AA8E0114}" srcOrd="4" destOrd="0" presId="urn:microsoft.com/office/officeart/2005/8/layout/vList5"/>
    <dgm:cxn modelId="{751A3DE6-0308-4EAC-9B05-66E2E45581EA}" type="presParOf" srcId="{1500A9F4-9764-43F5-B457-BC01AA8E0114}" destId="{09FE7563-4CD6-47AD-B49C-DABD34DB6D5A}" srcOrd="0" destOrd="0" presId="urn:microsoft.com/office/officeart/2005/8/layout/vList5"/>
    <dgm:cxn modelId="{1B001CD3-05ED-42EC-9297-AC7CE027009D}" type="presParOf" srcId="{1500A9F4-9764-43F5-B457-BC01AA8E0114}" destId="{BB91469B-E9C4-431A-B986-1468002EE6D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CC24DA5-F507-4C5C-8A6C-ABEEF8D612C8}" type="doc">
      <dgm:prSet loTypeId="urn:microsoft.com/office/officeart/2005/8/layout/hList1" loCatId="list" qsTypeId="urn:microsoft.com/office/officeart/2005/8/quickstyle/simple1" qsCatId="simple" csTypeId="urn:microsoft.com/office/officeart/2005/8/colors/accent2_3" csCatId="accent2" phldr="1"/>
      <dgm:spPr/>
      <dgm:t>
        <a:bodyPr/>
        <a:lstStyle/>
        <a:p>
          <a:endParaRPr lang="en-US"/>
        </a:p>
      </dgm:t>
    </dgm:pt>
    <dgm:pt modelId="{288A9DFD-227A-4B2F-BF20-BBBC84E2C9F9}">
      <dgm:prSet/>
      <dgm:spPr/>
      <dgm:t>
        <a:bodyPr/>
        <a:lstStyle/>
        <a:p>
          <a:pPr rtl="0"/>
          <a:r>
            <a:rPr lang="en-US" dirty="0" smtClean="0"/>
            <a:t>A task that does not “naturally” wait must yield</a:t>
          </a:r>
          <a:endParaRPr lang="en-US" dirty="0"/>
        </a:p>
      </dgm:t>
    </dgm:pt>
    <dgm:pt modelId="{F8FAD2E7-83C2-4A30-A3DA-24526CE81D08}" type="parTrans" cxnId="{8E587400-3B75-4B34-9094-3478B8CC44A9}">
      <dgm:prSet/>
      <dgm:spPr/>
      <dgm:t>
        <a:bodyPr/>
        <a:lstStyle/>
        <a:p>
          <a:endParaRPr lang="en-US"/>
        </a:p>
      </dgm:t>
    </dgm:pt>
    <dgm:pt modelId="{B7D0FA4F-D812-451C-A405-FD25824456D2}" type="sibTrans" cxnId="{8E587400-3B75-4B34-9094-3478B8CC44A9}">
      <dgm:prSet/>
      <dgm:spPr/>
      <dgm:t>
        <a:bodyPr/>
        <a:lstStyle/>
        <a:p>
          <a:endParaRPr lang="en-US"/>
        </a:p>
      </dgm:t>
    </dgm:pt>
    <dgm:pt modelId="{385C2933-BFDD-49CE-BE98-584157E15822}">
      <dgm:prSet/>
      <dgm:spPr/>
      <dgm:t>
        <a:bodyPr/>
        <a:lstStyle/>
        <a:p>
          <a:pPr rtl="0"/>
          <a:r>
            <a:rPr lang="en-US" dirty="0" smtClean="0"/>
            <a:t>Examples</a:t>
          </a:r>
          <a:endParaRPr lang="en-US" dirty="0"/>
        </a:p>
      </dgm:t>
    </dgm:pt>
    <dgm:pt modelId="{39D64E2E-DB58-41B9-8689-A738AE427343}" type="parTrans" cxnId="{86CD0020-3E11-4F8D-8088-D9BB2D1D333E}">
      <dgm:prSet/>
      <dgm:spPr/>
      <dgm:t>
        <a:bodyPr/>
        <a:lstStyle/>
        <a:p>
          <a:endParaRPr lang="en-US"/>
        </a:p>
      </dgm:t>
    </dgm:pt>
    <dgm:pt modelId="{6A956A93-F5EC-4CBF-99D9-D64E3C7CA443}" type="sibTrans" cxnId="{86CD0020-3E11-4F8D-8088-D9BB2D1D333E}">
      <dgm:prSet/>
      <dgm:spPr/>
      <dgm:t>
        <a:bodyPr/>
        <a:lstStyle/>
        <a:p>
          <a:endParaRPr lang="en-US"/>
        </a:p>
      </dgm:t>
    </dgm:pt>
    <dgm:pt modelId="{C09AC6C8-F285-4AF7-AF1E-0EEC4213FB2A}">
      <dgm:prSet/>
      <dgm:spPr/>
      <dgm:t>
        <a:bodyPr/>
        <a:lstStyle/>
        <a:p>
          <a:pPr rtl="0"/>
          <a:r>
            <a:rPr lang="en-US" dirty="0" smtClean="0"/>
            <a:t>No I/O needed for pages</a:t>
          </a:r>
          <a:endParaRPr lang="en-US" dirty="0"/>
        </a:p>
      </dgm:t>
    </dgm:pt>
    <dgm:pt modelId="{BDDCE4A8-5714-413C-85EE-3953687B4C22}" type="parTrans" cxnId="{16092D79-388A-4387-91D2-0F676E1799EC}">
      <dgm:prSet/>
      <dgm:spPr/>
      <dgm:t>
        <a:bodyPr/>
        <a:lstStyle/>
        <a:p>
          <a:endParaRPr lang="en-US"/>
        </a:p>
      </dgm:t>
    </dgm:pt>
    <dgm:pt modelId="{743D10E5-22C3-4EFE-AC06-BAAD8CBBDAFB}" type="sibTrans" cxnId="{16092D79-388A-4387-91D2-0F676E1799EC}">
      <dgm:prSet/>
      <dgm:spPr/>
      <dgm:t>
        <a:bodyPr/>
        <a:lstStyle/>
        <a:p>
          <a:endParaRPr lang="en-US"/>
        </a:p>
      </dgm:t>
    </dgm:pt>
    <dgm:pt modelId="{98AC951F-5EA9-4F5E-8B27-8C274E2E00E0}">
      <dgm:prSet/>
      <dgm:spPr/>
      <dgm:t>
        <a:bodyPr/>
        <a:lstStyle/>
        <a:p>
          <a:pPr rtl="0"/>
          <a:r>
            <a:rPr lang="en-US" dirty="0" smtClean="0"/>
            <a:t>T-SQL variables only or just “expressions”</a:t>
          </a:r>
          <a:endParaRPr lang="en-US" dirty="0"/>
        </a:p>
      </dgm:t>
    </dgm:pt>
    <dgm:pt modelId="{6C73E0B7-1D25-4A5E-994B-8E3DCD5F788C}" type="parTrans" cxnId="{AB665172-B858-44B8-875D-FCD2672727FF}">
      <dgm:prSet/>
      <dgm:spPr/>
      <dgm:t>
        <a:bodyPr/>
        <a:lstStyle/>
        <a:p>
          <a:endParaRPr lang="en-US"/>
        </a:p>
      </dgm:t>
    </dgm:pt>
    <dgm:pt modelId="{F1AB224A-0239-40F8-A694-216603A894DA}" type="sibTrans" cxnId="{AB665172-B858-44B8-875D-FCD2672727FF}">
      <dgm:prSet/>
      <dgm:spPr/>
      <dgm:t>
        <a:bodyPr/>
        <a:lstStyle/>
        <a:p>
          <a:endParaRPr lang="en-US"/>
        </a:p>
      </dgm:t>
    </dgm:pt>
    <dgm:pt modelId="{97C7913A-3A73-4DB5-B50D-E2261CA65F74}">
      <dgm:prSet/>
      <dgm:spPr/>
      <dgm:t>
        <a:bodyPr/>
        <a:lstStyle/>
        <a:p>
          <a:pPr rtl="0"/>
          <a:r>
            <a:rPr lang="en-US" dirty="0" smtClean="0"/>
            <a:t>Query compile</a:t>
          </a:r>
          <a:endParaRPr lang="en-US" dirty="0"/>
        </a:p>
      </dgm:t>
    </dgm:pt>
    <dgm:pt modelId="{EDDEDECF-23C3-4A30-9781-692E2221CB1F}" type="parTrans" cxnId="{719AC5A9-DFAC-40E4-821A-5B27A6132A2D}">
      <dgm:prSet/>
      <dgm:spPr/>
      <dgm:t>
        <a:bodyPr/>
        <a:lstStyle/>
        <a:p>
          <a:endParaRPr lang="en-US"/>
        </a:p>
      </dgm:t>
    </dgm:pt>
    <dgm:pt modelId="{645BB289-5489-485D-8BE2-3916A58534EB}" type="sibTrans" cxnId="{719AC5A9-DFAC-40E4-821A-5B27A6132A2D}">
      <dgm:prSet/>
      <dgm:spPr/>
      <dgm:t>
        <a:bodyPr/>
        <a:lstStyle/>
        <a:p>
          <a:endParaRPr lang="en-US"/>
        </a:p>
      </dgm:t>
    </dgm:pt>
    <dgm:pt modelId="{A648A5D1-BE35-417A-A0FC-46F48E83EE3B}">
      <dgm:prSet/>
      <dgm:spPr/>
      <dgm:t>
        <a:bodyPr/>
        <a:lstStyle/>
        <a:p>
          <a:pPr rtl="0"/>
          <a:r>
            <a:rPr lang="en-US" b="1" dirty="0" smtClean="0"/>
            <a:t>High count/High wait </a:t>
          </a:r>
          <a:r>
            <a:rPr lang="en-US" dirty="0" smtClean="0">
              <a:sym typeface="Wingdings"/>
            </a:rPr>
            <a:t></a:t>
          </a:r>
          <a:r>
            <a:rPr lang="en-US" dirty="0" smtClean="0"/>
            <a:t> CPU queries competing or RG CPU CAP</a:t>
          </a:r>
          <a:endParaRPr lang="en-US" dirty="0"/>
        </a:p>
      </dgm:t>
    </dgm:pt>
    <dgm:pt modelId="{5D106318-21C0-4996-8C05-E92284A6D01E}" type="parTrans" cxnId="{A8C5F9F5-148D-418B-8E63-8E2985D1AA05}">
      <dgm:prSet/>
      <dgm:spPr/>
      <dgm:t>
        <a:bodyPr/>
        <a:lstStyle/>
        <a:p>
          <a:endParaRPr lang="en-US"/>
        </a:p>
      </dgm:t>
    </dgm:pt>
    <dgm:pt modelId="{B33557EA-7BB6-4777-A0B4-D132F553F5AF}" type="sibTrans" cxnId="{A8C5F9F5-148D-418B-8E63-8E2985D1AA05}">
      <dgm:prSet/>
      <dgm:spPr/>
      <dgm:t>
        <a:bodyPr/>
        <a:lstStyle/>
        <a:p>
          <a:endParaRPr lang="en-US"/>
        </a:p>
      </dgm:t>
    </dgm:pt>
    <dgm:pt modelId="{B0EF5804-A168-47FF-B3BB-6684D2F68618}">
      <dgm:prSet/>
      <dgm:spPr/>
      <dgm:t>
        <a:bodyPr/>
        <a:lstStyle/>
        <a:p>
          <a:pPr rtl="0"/>
          <a:r>
            <a:rPr lang="en-US" b="1" dirty="0" smtClean="0"/>
            <a:t>Low count/High wait </a:t>
          </a:r>
          <a:r>
            <a:rPr lang="en-US" dirty="0" smtClean="0">
              <a:sym typeface="Wingdings"/>
            </a:rPr>
            <a:t> someone not yielding or preemptive threads hogging CPU or RG CPU CAP</a:t>
          </a:r>
          <a:endParaRPr lang="en-US" dirty="0"/>
        </a:p>
      </dgm:t>
    </dgm:pt>
    <dgm:pt modelId="{C18DDD48-7298-4001-AB9C-373820FA915C}" type="parTrans" cxnId="{1EB83EA6-38D6-40B0-BCF1-232CEE0D8938}">
      <dgm:prSet/>
      <dgm:spPr/>
      <dgm:t>
        <a:bodyPr/>
        <a:lstStyle/>
        <a:p>
          <a:endParaRPr lang="en-US"/>
        </a:p>
      </dgm:t>
    </dgm:pt>
    <dgm:pt modelId="{727367A5-4C4F-4368-85D7-0CD7CA81AD77}" type="sibTrans" cxnId="{1EB83EA6-38D6-40B0-BCF1-232CEE0D8938}">
      <dgm:prSet/>
      <dgm:spPr/>
      <dgm:t>
        <a:bodyPr/>
        <a:lstStyle/>
        <a:p>
          <a:endParaRPr lang="en-US"/>
        </a:p>
      </dgm:t>
    </dgm:pt>
    <dgm:pt modelId="{84589EF2-4DB5-4C3A-A602-BBDF0E7A1586}">
      <dgm:prSet/>
      <dgm:spPr/>
      <dgm:t>
        <a:bodyPr/>
        <a:lstStyle/>
        <a:p>
          <a:pPr rtl="0"/>
          <a:r>
            <a:rPr lang="en-US" dirty="0" smtClean="0"/>
            <a:t>Indicators</a:t>
          </a:r>
          <a:endParaRPr lang="en-US" dirty="0"/>
        </a:p>
      </dgm:t>
    </dgm:pt>
    <dgm:pt modelId="{51820C53-3D8F-482E-A87F-63E6D6106F83}" type="parTrans" cxnId="{4CF8D37D-A680-415F-A614-E8C4474F9D5D}">
      <dgm:prSet/>
      <dgm:spPr/>
      <dgm:t>
        <a:bodyPr/>
        <a:lstStyle/>
        <a:p>
          <a:endParaRPr lang="en-US"/>
        </a:p>
      </dgm:t>
    </dgm:pt>
    <dgm:pt modelId="{3A17CC4F-F8A4-4FD9-BB63-07384A732FD4}" type="sibTrans" cxnId="{4CF8D37D-A680-415F-A614-E8C4474F9D5D}">
      <dgm:prSet/>
      <dgm:spPr/>
      <dgm:t>
        <a:bodyPr/>
        <a:lstStyle/>
        <a:p>
          <a:endParaRPr lang="en-US"/>
        </a:p>
      </dgm:t>
    </dgm:pt>
    <dgm:pt modelId="{90D02282-33CC-48A8-BB9E-13D5FE7E26FB}">
      <dgm:prSet/>
      <dgm:spPr/>
      <dgm:t>
        <a:bodyPr/>
        <a:lstStyle/>
        <a:p>
          <a:pPr rtl="0"/>
          <a:r>
            <a:rPr lang="en-US" dirty="0" smtClean="0"/>
            <a:t>What if we don’t do this right?</a:t>
          </a:r>
          <a:endParaRPr lang="en-US" dirty="0"/>
        </a:p>
      </dgm:t>
    </dgm:pt>
    <dgm:pt modelId="{B79E16FE-2459-4485-8A28-6FB9F2E52223}" type="parTrans" cxnId="{9C22E150-0362-4349-AA06-AFFCBAD64482}">
      <dgm:prSet/>
      <dgm:spPr/>
      <dgm:t>
        <a:bodyPr/>
        <a:lstStyle/>
        <a:p>
          <a:endParaRPr lang="en-US"/>
        </a:p>
      </dgm:t>
    </dgm:pt>
    <dgm:pt modelId="{EA1935D1-5FC2-4251-9EA4-F62B4C388F91}" type="sibTrans" cxnId="{9C22E150-0362-4349-AA06-AFFCBAD64482}">
      <dgm:prSet/>
      <dgm:spPr/>
      <dgm:t>
        <a:bodyPr/>
        <a:lstStyle/>
        <a:p>
          <a:endParaRPr lang="en-US"/>
        </a:p>
      </dgm:t>
    </dgm:pt>
    <dgm:pt modelId="{72511C63-80F4-461B-86EC-0E1D11B63D6E}">
      <dgm:prSet/>
      <dgm:spPr/>
      <dgm:t>
        <a:bodyPr/>
        <a:lstStyle/>
        <a:p>
          <a:pPr rtl="0"/>
          <a:endParaRPr lang="en-US" dirty="0"/>
        </a:p>
      </dgm:t>
    </dgm:pt>
    <dgm:pt modelId="{520941F9-5C2F-44E1-9FAD-F2D15CD4A972}" type="parTrans" cxnId="{07D8982D-0115-4F7F-8D1A-EA90F63B3D74}">
      <dgm:prSet/>
      <dgm:spPr/>
      <dgm:t>
        <a:bodyPr/>
        <a:lstStyle/>
        <a:p>
          <a:endParaRPr lang="en-US"/>
        </a:p>
      </dgm:t>
    </dgm:pt>
    <dgm:pt modelId="{B7E910A8-E7ED-4B1D-95E0-4EA3B7330F82}" type="sibTrans" cxnId="{07D8982D-0115-4F7F-8D1A-EA90F63B3D74}">
      <dgm:prSet/>
      <dgm:spPr/>
      <dgm:t>
        <a:bodyPr/>
        <a:lstStyle/>
        <a:p>
          <a:endParaRPr lang="en-US"/>
        </a:p>
      </dgm:t>
    </dgm:pt>
    <dgm:pt modelId="{D8A29E25-0B56-4BF2-9FF0-A34CD71806F1}">
      <dgm:prSet/>
      <dgm:spPr/>
      <dgm:t>
        <a:bodyPr/>
        <a:lstStyle/>
        <a:p>
          <a:pPr rtl="0"/>
          <a:r>
            <a:rPr lang="en-US" dirty="0" smtClean="0"/>
            <a:t>Small hashes and sorts</a:t>
          </a:r>
          <a:endParaRPr lang="en-US" dirty="0"/>
        </a:p>
      </dgm:t>
    </dgm:pt>
    <dgm:pt modelId="{7444EA22-796D-47A9-9B1A-1BB22F553ED6}" type="parTrans" cxnId="{A79E1B67-0DFA-472A-B0F7-A925AA73D0B3}">
      <dgm:prSet/>
      <dgm:spPr/>
      <dgm:t>
        <a:bodyPr/>
        <a:lstStyle/>
        <a:p>
          <a:endParaRPr lang="en-US"/>
        </a:p>
      </dgm:t>
    </dgm:pt>
    <dgm:pt modelId="{0BF4CF4A-565F-4478-9FED-0FC28C5D3742}" type="sibTrans" cxnId="{A79E1B67-0DFA-472A-B0F7-A925AA73D0B3}">
      <dgm:prSet/>
      <dgm:spPr/>
      <dgm:t>
        <a:bodyPr/>
        <a:lstStyle/>
        <a:p>
          <a:endParaRPr lang="en-US"/>
        </a:p>
      </dgm:t>
    </dgm:pt>
    <dgm:pt modelId="{70A791D0-A3BB-4748-869B-D55C19C8B10B}">
      <dgm:prSet/>
      <dgm:spPr/>
      <dgm:t>
        <a:bodyPr/>
        <a:lstStyle/>
        <a:p>
          <a:pPr rtl="0"/>
          <a:r>
            <a:rPr lang="en-US" dirty="0" smtClean="0"/>
            <a:t>Typically a quantum of 4ms is exceeded</a:t>
          </a:r>
          <a:endParaRPr lang="en-US" dirty="0"/>
        </a:p>
      </dgm:t>
    </dgm:pt>
    <dgm:pt modelId="{B531E8B3-E26E-4E24-BAB4-53E8168FC160}" type="parTrans" cxnId="{50028A62-8DA5-4AA5-897B-53B1AE5BEC35}">
      <dgm:prSet/>
      <dgm:spPr/>
      <dgm:t>
        <a:bodyPr/>
        <a:lstStyle/>
        <a:p>
          <a:endParaRPr lang="en-US"/>
        </a:p>
      </dgm:t>
    </dgm:pt>
    <dgm:pt modelId="{B5C8039C-5233-49CD-ABA4-5452D84C45C8}" type="sibTrans" cxnId="{50028A62-8DA5-4AA5-897B-53B1AE5BEC35}">
      <dgm:prSet/>
      <dgm:spPr/>
      <dgm:t>
        <a:bodyPr/>
        <a:lstStyle/>
        <a:p>
          <a:endParaRPr lang="en-US"/>
        </a:p>
      </dgm:t>
    </dgm:pt>
    <dgm:pt modelId="{EA5E15D5-B290-46AB-8438-C99C719DA110}">
      <dgm:prSet/>
      <dgm:spPr/>
      <dgm:t>
        <a:bodyPr/>
        <a:lstStyle/>
        <a:p>
          <a:pPr rtl="0"/>
          <a:r>
            <a:rPr lang="en-US" b="1" dirty="0" smtClean="0"/>
            <a:t>High count/low wait </a:t>
          </a:r>
          <a:r>
            <a:rPr lang="en-US" b="1" dirty="0" smtClean="0">
              <a:sym typeface="Wingdings" pitchFamily="2" charset="2"/>
            </a:rPr>
            <a:t></a:t>
          </a:r>
          <a:r>
            <a:rPr lang="en-US" dirty="0" smtClean="0"/>
            <a:t> this is actually ok</a:t>
          </a:r>
          <a:endParaRPr lang="en-US" dirty="0"/>
        </a:p>
      </dgm:t>
    </dgm:pt>
    <dgm:pt modelId="{660DBBBB-5CE8-4126-BA56-DF74554D0F98}" type="parTrans" cxnId="{7A618D09-EB41-4F48-88FB-12B2EE7186A2}">
      <dgm:prSet/>
      <dgm:spPr/>
      <dgm:t>
        <a:bodyPr/>
        <a:lstStyle/>
        <a:p>
          <a:endParaRPr lang="en-US"/>
        </a:p>
      </dgm:t>
    </dgm:pt>
    <dgm:pt modelId="{A476A923-FC3C-4642-A96A-2A3C08965610}" type="sibTrans" cxnId="{7A618D09-EB41-4F48-88FB-12B2EE7186A2}">
      <dgm:prSet/>
      <dgm:spPr/>
      <dgm:t>
        <a:bodyPr/>
        <a:lstStyle/>
        <a:p>
          <a:endParaRPr lang="en-US"/>
        </a:p>
      </dgm:t>
    </dgm:pt>
    <dgm:pt modelId="{9B558561-3E64-4B01-B5A5-4768DBBCE990}" type="pres">
      <dgm:prSet presAssocID="{FCC24DA5-F507-4C5C-8A6C-ABEEF8D612C8}" presName="Name0" presStyleCnt="0">
        <dgm:presLayoutVars>
          <dgm:dir/>
          <dgm:animLvl val="lvl"/>
          <dgm:resizeHandles val="exact"/>
        </dgm:presLayoutVars>
      </dgm:prSet>
      <dgm:spPr/>
      <dgm:t>
        <a:bodyPr/>
        <a:lstStyle/>
        <a:p>
          <a:endParaRPr lang="en-US"/>
        </a:p>
      </dgm:t>
    </dgm:pt>
    <dgm:pt modelId="{9AF0EC9F-1D24-40BA-ADDD-8D6FE1F37D18}" type="pres">
      <dgm:prSet presAssocID="{288A9DFD-227A-4B2F-BF20-BBBC84E2C9F9}" presName="composite" presStyleCnt="0"/>
      <dgm:spPr/>
      <dgm:t>
        <a:bodyPr/>
        <a:lstStyle/>
        <a:p>
          <a:endParaRPr lang="en-US"/>
        </a:p>
      </dgm:t>
    </dgm:pt>
    <dgm:pt modelId="{677EDFC6-4AF1-4EF8-A25F-C831FCD67C7B}" type="pres">
      <dgm:prSet presAssocID="{288A9DFD-227A-4B2F-BF20-BBBC84E2C9F9}" presName="parTx" presStyleLbl="alignNode1" presStyleIdx="0" presStyleCnt="3">
        <dgm:presLayoutVars>
          <dgm:chMax val="0"/>
          <dgm:chPref val="0"/>
          <dgm:bulletEnabled val="1"/>
        </dgm:presLayoutVars>
      </dgm:prSet>
      <dgm:spPr/>
      <dgm:t>
        <a:bodyPr/>
        <a:lstStyle/>
        <a:p>
          <a:endParaRPr lang="en-US"/>
        </a:p>
      </dgm:t>
    </dgm:pt>
    <dgm:pt modelId="{71E67EE5-9096-40F3-B9C7-BCE0BF2F25D4}" type="pres">
      <dgm:prSet presAssocID="{288A9DFD-227A-4B2F-BF20-BBBC84E2C9F9}" presName="desTx" presStyleLbl="alignAccFollowNode1" presStyleIdx="0" presStyleCnt="3">
        <dgm:presLayoutVars>
          <dgm:bulletEnabled val="1"/>
        </dgm:presLayoutVars>
      </dgm:prSet>
      <dgm:spPr/>
      <dgm:t>
        <a:bodyPr/>
        <a:lstStyle/>
        <a:p>
          <a:endParaRPr lang="en-US"/>
        </a:p>
      </dgm:t>
    </dgm:pt>
    <dgm:pt modelId="{5D45F03B-752A-488B-A8B3-9FD5E826CB74}" type="pres">
      <dgm:prSet presAssocID="{B7D0FA4F-D812-451C-A405-FD25824456D2}" presName="space" presStyleCnt="0"/>
      <dgm:spPr/>
      <dgm:t>
        <a:bodyPr/>
        <a:lstStyle/>
        <a:p>
          <a:endParaRPr lang="en-US"/>
        </a:p>
      </dgm:t>
    </dgm:pt>
    <dgm:pt modelId="{AA2C8735-2CB6-4446-9C15-7A8DCBD2309B}" type="pres">
      <dgm:prSet presAssocID="{385C2933-BFDD-49CE-BE98-584157E15822}" presName="composite" presStyleCnt="0"/>
      <dgm:spPr/>
      <dgm:t>
        <a:bodyPr/>
        <a:lstStyle/>
        <a:p>
          <a:endParaRPr lang="en-US"/>
        </a:p>
      </dgm:t>
    </dgm:pt>
    <dgm:pt modelId="{466F9A40-D8BE-4C47-BF91-14551ED841C3}" type="pres">
      <dgm:prSet presAssocID="{385C2933-BFDD-49CE-BE98-584157E15822}" presName="parTx" presStyleLbl="alignNode1" presStyleIdx="1" presStyleCnt="3">
        <dgm:presLayoutVars>
          <dgm:chMax val="0"/>
          <dgm:chPref val="0"/>
          <dgm:bulletEnabled val="1"/>
        </dgm:presLayoutVars>
      </dgm:prSet>
      <dgm:spPr/>
      <dgm:t>
        <a:bodyPr/>
        <a:lstStyle/>
        <a:p>
          <a:endParaRPr lang="en-US"/>
        </a:p>
      </dgm:t>
    </dgm:pt>
    <dgm:pt modelId="{80DAF350-911A-4C81-801C-2F8AFF1696BD}" type="pres">
      <dgm:prSet presAssocID="{385C2933-BFDD-49CE-BE98-584157E15822}" presName="desTx" presStyleLbl="alignAccFollowNode1" presStyleIdx="1" presStyleCnt="3">
        <dgm:presLayoutVars>
          <dgm:bulletEnabled val="1"/>
        </dgm:presLayoutVars>
      </dgm:prSet>
      <dgm:spPr/>
      <dgm:t>
        <a:bodyPr/>
        <a:lstStyle/>
        <a:p>
          <a:endParaRPr lang="en-US"/>
        </a:p>
      </dgm:t>
    </dgm:pt>
    <dgm:pt modelId="{9A62B882-C4D2-456E-BBE7-88E3A8BD21BE}" type="pres">
      <dgm:prSet presAssocID="{6A956A93-F5EC-4CBF-99D9-D64E3C7CA443}" presName="space" presStyleCnt="0"/>
      <dgm:spPr/>
      <dgm:t>
        <a:bodyPr/>
        <a:lstStyle/>
        <a:p>
          <a:endParaRPr lang="en-US"/>
        </a:p>
      </dgm:t>
    </dgm:pt>
    <dgm:pt modelId="{9FB50B5B-F3E3-493F-8FC5-D4ABB89DFA01}" type="pres">
      <dgm:prSet presAssocID="{84589EF2-4DB5-4C3A-A602-BBDF0E7A1586}" presName="composite" presStyleCnt="0"/>
      <dgm:spPr/>
      <dgm:t>
        <a:bodyPr/>
        <a:lstStyle/>
        <a:p>
          <a:endParaRPr lang="en-US"/>
        </a:p>
      </dgm:t>
    </dgm:pt>
    <dgm:pt modelId="{714C7BE2-6F05-40D0-BEBE-7A9A0BF0B459}" type="pres">
      <dgm:prSet presAssocID="{84589EF2-4DB5-4C3A-A602-BBDF0E7A1586}" presName="parTx" presStyleLbl="alignNode1" presStyleIdx="2" presStyleCnt="3">
        <dgm:presLayoutVars>
          <dgm:chMax val="0"/>
          <dgm:chPref val="0"/>
          <dgm:bulletEnabled val="1"/>
        </dgm:presLayoutVars>
      </dgm:prSet>
      <dgm:spPr/>
      <dgm:t>
        <a:bodyPr/>
        <a:lstStyle/>
        <a:p>
          <a:endParaRPr lang="en-US"/>
        </a:p>
      </dgm:t>
    </dgm:pt>
    <dgm:pt modelId="{08C12655-4E20-44C5-A8E7-039E5EEB2B56}" type="pres">
      <dgm:prSet presAssocID="{84589EF2-4DB5-4C3A-A602-BBDF0E7A1586}" presName="desTx" presStyleLbl="alignAccFollowNode1" presStyleIdx="2" presStyleCnt="3">
        <dgm:presLayoutVars>
          <dgm:bulletEnabled val="1"/>
        </dgm:presLayoutVars>
      </dgm:prSet>
      <dgm:spPr/>
      <dgm:t>
        <a:bodyPr/>
        <a:lstStyle/>
        <a:p>
          <a:endParaRPr lang="en-US"/>
        </a:p>
      </dgm:t>
    </dgm:pt>
  </dgm:ptLst>
  <dgm:cxnLst>
    <dgm:cxn modelId="{4CF8D37D-A680-415F-A614-E8C4474F9D5D}" srcId="{FCC24DA5-F507-4C5C-8A6C-ABEEF8D612C8}" destId="{84589EF2-4DB5-4C3A-A602-BBDF0E7A1586}" srcOrd="2" destOrd="0" parTransId="{51820C53-3D8F-482E-A87F-63E6D6106F83}" sibTransId="{3A17CC4F-F8A4-4FD9-BB63-07384A732FD4}"/>
    <dgm:cxn modelId="{6BB19797-5169-4188-B658-133CDA225C74}" type="presOf" srcId="{70A791D0-A3BB-4748-869B-D55C19C8B10B}" destId="{71E67EE5-9096-40F3-B9C7-BCE0BF2F25D4}" srcOrd="0" destOrd="0" presId="urn:microsoft.com/office/officeart/2005/8/layout/hList1"/>
    <dgm:cxn modelId="{719AC5A9-DFAC-40E4-821A-5B27A6132A2D}" srcId="{385C2933-BFDD-49CE-BE98-584157E15822}" destId="{97C7913A-3A73-4DB5-B50D-E2261CA65F74}" srcOrd="2" destOrd="0" parTransId="{EDDEDECF-23C3-4A30-9781-692E2221CB1F}" sibTransId="{645BB289-5489-485D-8BE2-3916A58534EB}"/>
    <dgm:cxn modelId="{50028A62-8DA5-4AA5-897B-53B1AE5BEC35}" srcId="{288A9DFD-227A-4B2F-BF20-BBBC84E2C9F9}" destId="{70A791D0-A3BB-4748-869B-D55C19C8B10B}" srcOrd="0" destOrd="0" parTransId="{B531E8B3-E26E-4E24-BAB4-53E8168FC160}" sibTransId="{B5C8039C-5233-49CD-ABA4-5452D84C45C8}"/>
    <dgm:cxn modelId="{A8C5F9F5-148D-418B-8E63-8E2985D1AA05}" srcId="{84589EF2-4DB5-4C3A-A602-BBDF0E7A1586}" destId="{A648A5D1-BE35-417A-A0FC-46F48E83EE3B}" srcOrd="1" destOrd="0" parTransId="{5D106318-21C0-4996-8C05-E92284A6D01E}" sibTransId="{B33557EA-7BB6-4777-A0B4-D132F553F5AF}"/>
    <dgm:cxn modelId="{568187C5-72A3-44C9-90F7-A8D5A6E30437}" type="presOf" srcId="{D8A29E25-0B56-4BF2-9FF0-A34CD71806F1}" destId="{80DAF350-911A-4C81-801C-2F8AFF1696BD}" srcOrd="0" destOrd="3" presId="urn:microsoft.com/office/officeart/2005/8/layout/hList1"/>
    <dgm:cxn modelId="{2CE8A2EA-C8EA-4664-98DC-C881D6CF1D0C}" type="presOf" srcId="{385C2933-BFDD-49CE-BE98-584157E15822}" destId="{466F9A40-D8BE-4C47-BF91-14551ED841C3}" srcOrd="0" destOrd="0" presId="urn:microsoft.com/office/officeart/2005/8/layout/hList1"/>
    <dgm:cxn modelId="{AEB35D90-81AD-4AD1-8997-D47DD6C0A5A3}" type="presOf" srcId="{FCC24DA5-F507-4C5C-8A6C-ABEEF8D612C8}" destId="{9B558561-3E64-4B01-B5A5-4768DBBCE990}" srcOrd="0" destOrd="0" presId="urn:microsoft.com/office/officeart/2005/8/layout/hList1"/>
    <dgm:cxn modelId="{DE11FC77-5FBE-4193-9246-E3A2FA10957F}" type="presOf" srcId="{A648A5D1-BE35-417A-A0FC-46F48E83EE3B}" destId="{08C12655-4E20-44C5-A8E7-039E5EEB2B56}" srcOrd="0" destOrd="1" presId="urn:microsoft.com/office/officeart/2005/8/layout/hList1"/>
    <dgm:cxn modelId="{8E587400-3B75-4B34-9094-3478B8CC44A9}" srcId="{FCC24DA5-F507-4C5C-8A6C-ABEEF8D612C8}" destId="{288A9DFD-227A-4B2F-BF20-BBBC84E2C9F9}" srcOrd="0" destOrd="0" parTransId="{F8FAD2E7-83C2-4A30-A3DA-24526CE81D08}" sibTransId="{B7D0FA4F-D812-451C-A405-FD25824456D2}"/>
    <dgm:cxn modelId="{E7B6576D-F24B-47C9-974C-68DA9586FE8A}" type="presOf" srcId="{97C7913A-3A73-4DB5-B50D-E2261CA65F74}" destId="{80DAF350-911A-4C81-801C-2F8AFF1696BD}" srcOrd="0" destOrd="2" presId="urn:microsoft.com/office/officeart/2005/8/layout/hList1"/>
    <dgm:cxn modelId="{EC0E0130-8543-4611-8D1E-B31A8C9D83B9}" type="presOf" srcId="{90D02282-33CC-48A8-BB9E-13D5FE7E26FB}" destId="{71E67EE5-9096-40F3-B9C7-BCE0BF2F25D4}" srcOrd="0" destOrd="1" presId="urn:microsoft.com/office/officeart/2005/8/layout/hList1"/>
    <dgm:cxn modelId="{16092D79-388A-4387-91D2-0F676E1799EC}" srcId="{385C2933-BFDD-49CE-BE98-584157E15822}" destId="{C09AC6C8-F285-4AF7-AF1E-0EEC4213FB2A}" srcOrd="0" destOrd="0" parTransId="{BDDCE4A8-5714-413C-85EE-3953687B4C22}" sibTransId="{743D10E5-22C3-4EFE-AC06-BAAD8CBBDAFB}"/>
    <dgm:cxn modelId="{FA00D700-8217-4D6B-A3E7-8F8762C3E212}" type="presOf" srcId="{98AC951F-5EA9-4F5E-8B27-8C274E2E00E0}" destId="{80DAF350-911A-4C81-801C-2F8AFF1696BD}" srcOrd="0" destOrd="1" presId="urn:microsoft.com/office/officeart/2005/8/layout/hList1"/>
    <dgm:cxn modelId="{1EB83EA6-38D6-40B0-BCF1-232CEE0D8938}" srcId="{84589EF2-4DB5-4C3A-A602-BBDF0E7A1586}" destId="{B0EF5804-A168-47FF-B3BB-6684D2F68618}" srcOrd="2" destOrd="0" parTransId="{C18DDD48-7298-4001-AB9C-373820FA915C}" sibTransId="{727367A5-4C4F-4368-85D7-0CD7CA81AD77}"/>
    <dgm:cxn modelId="{9C22E150-0362-4349-AA06-AFFCBAD64482}" srcId="{288A9DFD-227A-4B2F-BF20-BBBC84E2C9F9}" destId="{90D02282-33CC-48A8-BB9E-13D5FE7E26FB}" srcOrd="1" destOrd="0" parTransId="{B79E16FE-2459-4485-8A28-6FB9F2E52223}" sibTransId="{EA1935D1-5FC2-4251-9EA4-F62B4C388F91}"/>
    <dgm:cxn modelId="{AB665172-B858-44B8-875D-FCD2672727FF}" srcId="{385C2933-BFDD-49CE-BE98-584157E15822}" destId="{98AC951F-5EA9-4F5E-8B27-8C274E2E00E0}" srcOrd="1" destOrd="0" parTransId="{6C73E0B7-1D25-4A5E-994B-8E3DCD5F788C}" sibTransId="{F1AB224A-0239-40F8-A694-216603A894DA}"/>
    <dgm:cxn modelId="{9D78C475-2436-40E8-AB22-AEB5BCB74D6F}" type="presOf" srcId="{EA5E15D5-B290-46AB-8438-C99C719DA110}" destId="{08C12655-4E20-44C5-A8E7-039E5EEB2B56}" srcOrd="0" destOrd="0" presId="urn:microsoft.com/office/officeart/2005/8/layout/hList1"/>
    <dgm:cxn modelId="{CD209CAE-02C7-4C85-BA4C-CCEDE3085530}" type="presOf" srcId="{84589EF2-4DB5-4C3A-A602-BBDF0E7A1586}" destId="{714C7BE2-6F05-40D0-BEBE-7A9A0BF0B459}" srcOrd="0" destOrd="0" presId="urn:microsoft.com/office/officeart/2005/8/layout/hList1"/>
    <dgm:cxn modelId="{35CA05AB-15D7-477B-816F-7264BA25C68F}" type="presOf" srcId="{C09AC6C8-F285-4AF7-AF1E-0EEC4213FB2A}" destId="{80DAF350-911A-4C81-801C-2F8AFF1696BD}" srcOrd="0" destOrd="0" presId="urn:microsoft.com/office/officeart/2005/8/layout/hList1"/>
    <dgm:cxn modelId="{9495F8A8-494D-4D0C-8654-C04538EDA700}" type="presOf" srcId="{B0EF5804-A168-47FF-B3BB-6684D2F68618}" destId="{08C12655-4E20-44C5-A8E7-039E5EEB2B56}" srcOrd="0" destOrd="2" presId="urn:microsoft.com/office/officeart/2005/8/layout/hList1"/>
    <dgm:cxn modelId="{A79E1B67-0DFA-472A-B0F7-A925AA73D0B3}" srcId="{385C2933-BFDD-49CE-BE98-584157E15822}" destId="{D8A29E25-0B56-4BF2-9FF0-A34CD71806F1}" srcOrd="3" destOrd="0" parTransId="{7444EA22-796D-47A9-9B1A-1BB22F553ED6}" sibTransId="{0BF4CF4A-565F-4478-9FED-0FC28C5D3742}"/>
    <dgm:cxn modelId="{07D8982D-0115-4F7F-8D1A-EA90F63B3D74}" srcId="{288A9DFD-227A-4B2F-BF20-BBBC84E2C9F9}" destId="{72511C63-80F4-461B-86EC-0E1D11B63D6E}" srcOrd="2" destOrd="0" parTransId="{520941F9-5C2F-44E1-9FAD-F2D15CD4A972}" sibTransId="{B7E910A8-E7ED-4B1D-95E0-4EA3B7330F82}"/>
    <dgm:cxn modelId="{542A2FCA-D092-4F4C-B7BF-D8B0060F816A}" type="presOf" srcId="{72511C63-80F4-461B-86EC-0E1D11B63D6E}" destId="{71E67EE5-9096-40F3-B9C7-BCE0BF2F25D4}" srcOrd="0" destOrd="2" presId="urn:microsoft.com/office/officeart/2005/8/layout/hList1"/>
    <dgm:cxn modelId="{86CD0020-3E11-4F8D-8088-D9BB2D1D333E}" srcId="{FCC24DA5-F507-4C5C-8A6C-ABEEF8D612C8}" destId="{385C2933-BFDD-49CE-BE98-584157E15822}" srcOrd="1" destOrd="0" parTransId="{39D64E2E-DB58-41B9-8689-A738AE427343}" sibTransId="{6A956A93-F5EC-4CBF-99D9-D64E3C7CA443}"/>
    <dgm:cxn modelId="{D90A382B-585D-43E7-8260-9B4286FA0220}" type="presOf" srcId="{288A9DFD-227A-4B2F-BF20-BBBC84E2C9F9}" destId="{677EDFC6-4AF1-4EF8-A25F-C831FCD67C7B}" srcOrd="0" destOrd="0" presId="urn:microsoft.com/office/officeart/2005/8/layout/hList1"/>
    <dgm:cxn modelId="{7A618D09-EB41-4F48-88FB-12B2EE7186A2}" srcId="{84589EF2-4DB5-4C3A-A602-BBDF0E7A1586}" destId="{EA5E15D5-B290-46AB-8438-C99C719DA110}" srcOrd="0" destOrd="0" parTransId="{660DBBBB-5CE8-4126-BA56-DF74554D0F98}" sibTransId="{A476A923-FC3C-4642-A96A-2A3C08965610}"/>
    <dgm:cxn modelId="{E4DBD409-B1C6-4258-976A-01D24E526E26}" type="presParOf" srcId="{9B558561-3E64-4B01-B5A5-4768DBBCE990}" destId="{9AF0EC9F-1D24-40BA-ADDD-8D6FE1F37D18}" srcOrd="0" destOrd="0" presId="urn:microsoft.com/office/officeart/2005/8/layout/hList1"/>
    <dgm:cxn modelId="{2061B7A4-7C55-484F-8230-BA55C2FCAC32}" type="presParOf" srcId="{9AF0EC9F-1D24-40BA-ADDD-8D6FE1F37D18}" destId="{677EDFC6-4AF1-4EF8-A25F-C831FCD67C7B}" srcOrd="0" destOrd="0" presId="urn:microsoft.com/office/officeart/2005/8/layout/hList1"/>
    <dgm:cxn modelId="{00737BB3-D2AF-47E6-B2C7-078C7B14C638}" type="presParOf" srcId="{9AF0EC9F-1D24-40BA-ADDD-8D6FE1F37D18}" destId="{71E67EE5-9096-40F3-B9C7-BCE0BF2F25D4}" srcOrd="1" destOrd="0" presId="urn:microsoft.com/office/officeart/2005/8/layout/hList1"/>
    <dgm:cxn modelId="{DBE3C8C2-8113-4FB1-B9B9-58F373EAFDC1}" type="presParOf" srcId="{9B558561-3E64-4B01-B5A5-4768DBBCE990}" destId="{5D45F03B-752A-488B-A8B3-9FD5E826CB74}" srcOrd="1" destOrd="0" presId="urn:microsoft.com/office/officeart/2005/8/layout/hList1"/>
    <dgm:cxn modelId="{89C95477-DFF6-4762-82EF-D34C0D7F5A89}" type="presParOf" srcId="{9B558561-3E64-4B01-B5A5-4768DBBCE990}" destId="{AA2C8735-2CB6-4446-9C15-7A8DCBD2309B}" srcOrd="2" destOrd="0" presId="urn:microsoft.com/office/officeart/2005/8/layout/hList1"/>
    <dgm:cxn modelId="{539B72D5-C465-4E47-8249-552D587B8AA9}" type="presParOf" srcId="{AA2C8735-2CB6-4446-9C15-7A8DCBD2309B}" destId="{466F9A40-D8BE-4C47-BF91-14551ED841C3}" srcOrd="0" destOrd="0" presId="urn:microsoft.com/office/officeart/2005/8/layout/hList1"/>
    <dgm:cxn modelId="{2FE21994-83C0-4AFE-99B4-5C06C4AE6679}" type="presParOf" srcId="{AA2C8735-2CB6-4446-9C15-7A8DCBD2309B}" destId="{80DAF350-911A-4C81-801C-2F8AFF1696BD}" srcOrd="1" destOrd="0" presId="urn:microsoft.com/office/officeart/2005/8/layout/hList1"/>
    <dgm:cxn modelId="{EF69D5DB-43E7-4669-9897-F9321EED3C23}" type="presParOf" srcId="{9B558561-3E64-4B01-B5A5-4768DBBCE990}" destId="{9A62B882-C4D2-456E-BBE7-88E3A8BD21BE}" srcOrd="3" destOrd="0" presId="urn:microsoft.com/office/officeart/2005/8/layout/hList1"/>
    <dgm:cxn modelId="{13E838F5-28FD-4636-B52D-6A6F6959A39D}" type="presParOf" srcId="{9B558561-3E64-4B01-B5A5-4768DBBCE990}" destId="{9FB50B5B-F3E3-493F-8FC5-D4ABB89DFA01}" srcOrd="4" destOrd="0" presId="urn:microsoft.com/office/officeart/2005/8/layout/hList1"/>
    <dgm:cxn modelId="{42C6A1CC-3B2B-41FC-AE85-858D569F9718}" type="presParOf" srcId="{9FB50B5B-F3E3-493F-8FC5-D4ABB89DFA01}" destId="{714C7BE2-6F05-40D0-BEBE-7A9A0BF0B459}" srcOrd="0" destOrd="0" presId="urn:microsoft.com/office/officeart/2005/8/layout/hList1"/>
    <dgm:cxn modelId="{23E900E2-DD94-4387-83F8-5D9592DACDE3}" type="presParOf" srcId="{9FB50B5B-F3E3-493F-8FC5-D4ABB89DFA01}" destId="{08C12655-4E20-44C5-A8E7-039E5EEB2B5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9B56F71-EA96-44B4-BC88-1A2B47A61486}" type="doc">
      <dgm:prSet loTypeId="urn:microsoft.com/office/officeart/2005/8/layout/hProcess9" loCatId="process" qsTypeId="urn:microsoft.com/office/officeart/2005/8/quickstyle/simple2" qsCatId="simple" csTypeId="urn:microsoft.com/office/officeart/2005/8/colors/accent1_4" csCatId="accent1" phldr="1"/>
      <dgm:spPr/>
      <dgm:t>
        <a:bodyPr/>
        <a:lstStyle/>
        <a:p>
          <a:endParaRPr lang="en-US"/>
        </a:p>
      </dgm:t>
    </dgm:pt>
    <dgm:pt modelId="{B4408DD2-1258-410E-883B-11F525E61525}">
      <dgm:prSet/>
      <dgm:spPr/>
      <dgm:t>
        <a:bodyPr/>
        <a:lstStyle/>
        <a:p>
          <a:pPr rtl="0"/>
          <a:r>
            <a:rPr lang="en-US" dirty="0" smtClean="0"/>
            <a:t>Engine creates SQLOS Task</a:t>
          </a:r>
          <a:endParaRPr lang="en-US" dirty="0"/>
        </a:p>
      </dgm:t>
    </dgm:pt>
    <dgm:pt modelId="{7F6ED34D-87AB-41F4-A328-69BDCF8653B9}" type="parTrans" cxnId="{15FF1718-D01B-44F9-BC01-E615F504DCBA}">
      <dgm:prSet/>
      <dgm:spPr/>
      <dgm:t>
        <a:bodyPr/>
        <a:lstStyle/>
        <a:p>
          <a:endParaRPr lang="en-US"/>
        </a:p>
      </dgm:t>
    </dgm:pt>
    <dgm:pt modelId="{3C7482C6-8066-4CFE-B309-C1694C80AFAE}" type="sibTrans" cxnId="{15FF1718-D01B-44F9-BC01-E615F504DCBA}">
      <dgm:prSet/>
      <dgm:spPr/>
      <dgm:t>
        <a:bodyPr/>
        <a:lstStyle/>
        <a:p>
          <a:endParaRPr lang="en-US"/>
        </a:p>
      </dgm:t>
    </dgm:pt>
    <dgm:pt modelId="{788DB498-1418-408A-91B8-56941E1D3064}">
      <dgm:prSet/>
      <dgm:spPr/>
      <dgm:t>
        <a:bodyPr/>
        <a:lstStyle/>
        <a:p>
          <a:pPr rtl="0"/>
          <a:r>
            <a:rPr lang="en-US" dirty="0" smtClean="0"/>
            <a:t>Find available worker on scheduler</a:t>
          </a:r>
          <a:endParaRPr lang="en-US" dirty="0"/>
        </a:p>
      </dgm:t>
    </dgm:pt>
    <dgm:pt modelId="{ADEE5BF0-FF4C-4BB9-A6C4-9454AA43355E}" type="parTrans" cxnId="{81C85933-4090-42DE-8F80-52595F3CFFF5}">
      <dgm:prSet/>
      <dgm:spPr/>
      <dgm:t>
        <a:bodyPr/>
        <a:lstStyle/>
        <a:p>
          <a:endParaRPr lang="en-US"/>
        </a:p>
      </dgm:t>
    </dgm:pt>
    <dgm:pt modelId="{7D540288-3063-4FD0-A528-826BA9CF68F5}" type="sibTrans" cxnId="{81C85933-4090-42DE-8F80-52595F3CFFF5}">
      <dgm:prSet/>
      <dgm:spPr/>
      <dgm:t>
        <a:bodyPr/>
        <a:lstStyle/>
        <a:p>
          <a:endParaRPr lang="en-US"/>
        </a:p>
      </dgm:t>
    </dgm:pt>
    <dgm:pt modelId="{4FC96D03-F944-4C5E-A523-690874855C56}">
      <dgm:prSet/>
      <dgm:spPr/>
      <dgm:t>
        <a:bodyPr/>
        <a:lstStyle/>
        <a:p>
          <a:pPr rtl="0"/>
          <a:r>
            <a:rPr lang="en-US" dirty="0" smtClean="0"/>
            <a:t>If none, set THREADPOOL wait type</a:t>
          </a:r>
          <a:endParaRPr lang="en-US" dirty="0"/>
        </a:p>
      </dgm:t>
    </dgm:pt>
    <dgm:pt modelId="{EC2030A9-8F48-4F6A-9A24-5A3E6C933235}" type="parTrans" cxnId="{CC1AA076-A8F4-4DC3-A14E-6207765626BA}">
      <dgm:prSet/>
      <dgm:spPr/>
      <dgm:t>
        <a:bodyPr/>
        <a:lstStyle/>
        <a:p>
          <a:endParaRPr lang="en-US"/>
        </a:p>
      </dgm:t>
    </dgm:pt>
    <dgm:pt modelId="{A852596D-63A1-4725-93F0-B8D4207CAC9E}" type="sibTrans" cxnId="{CC1AA076-A8F4-4DC3-A14E-6207765626BA}">
      <dgm:prSet/>
      <dgm:spPr/>
      <dgm:t>
        <a:bodyPr/>
        <a:lstStyle/>
        <a:p>
          <a:endParaRPr lang="en-US"/>
        </a:p>
      </dgm:t>
    </dgm:pt>
    <dgm:pt modelId="{06B96C07-3812-46A3-905C-0B1CE89C58EF}">
      <dgm:prSet/>
      <dgm:spPr/>
      <dgm:t>
        <a:bodyPr/>
        <a:lstStyle/>
        <a:p>
          <a:pPr rtl="0"/>
          <a:r>
            <a:rPr lang="en-US" dirty="0" smtClean="0"/>
            <a:t>Next available worker runs task</a:t>
          </a:r>
          <a:endParaRPr lang="en-US" dirty="0"/>
        </a:p>
      </dgm:t>
    </dgm:pt>
    <dgm:pt modelId="{A02D7610-7405-4DF7-95F6-70CB7ACAAE59}" type="parTrans" cxnId="{72874B73-AF2F-451B-A9BB-76D84E79DA4B}">
      <dgm:prSet/>
      <dgm:spPr/>
      <dgm:t>
        <a:bodyPr/>
        <a:lstStyle/>
        <a:p>
          <a:endParaRPr lang="en-US"/>
        </a:p>
      </dgm:t>
    </dgm:pt>
    <dgm:pt modelId="{7FA0D428-127B-4BAB-BC3D-50A24F508436}" type="sibTrans" cxnId="{72874B73-AF2F-451B-A9BB-76D84E79DA4B}">
      <dgm:prSet/>
      <dgm:spPr/>
      <dgm:t>
        <a:bodyPr/>
        <a:lstStyle/>
        <a:p>
          <a:endParaRPr lang="en-US"/>
        </a:p>
      </dgm:t>
    </dgm:pt>
    <dgm:pt modelId="{1FE675ED-6421-4C51-9512-19E84FD9979F}">
      <dgm:prSet/>
      <dgm:spPr/>
      <dgm:t>
        <a:bodyPr/>
        <a:lstStyle/>
        <a:p>
          <a:pPr rtl="0"/>
          <a:r>
            <a:rPr lang="en-US" dirty="0" smtClean="0"/>
            <a:t>Receive TDS packet</a:t>
          </a:r>
          <a:endParaRPr lang="en-US" dirty="0"/>
        </a:p>
      </dgm:t>
    </dgm:pt>
    <dgm:pt modelId="{22AB6DBB-7635-4276-B4FE-BDD06DCC64BE}" type="parTrans" cxnId="{4467A5E3-FF31-4176-92F4-0FA4ED043D3F}">
      <dgm:prSet/>
      <dgm:spPr/>
      <dgm:t>
        <a:bodyPr/>
        <a:lstStyle/>
        <a:p>
          <a:endParaRPr lang="en-US"/>
        </a:p>
      </dgm:t>
    </dgm:pt>
    <dgm:pt modelId="{54E1CE0C-70A6-40D4-AAF7-D8DA88F3ABC3}" type="sibTrans" cxnId="{4467A5E3-FF31-4176-92F4-0FA4ED043D3F}">
      <dgm:prSet/>
      <dgm:spPr/>
      <dgm:t>
        <a:bodyPr/>
        <a:lstStyle/>
        <a:p>
          <a:endParaRPr lang="en-US"/>
        </a:p>
      </dgm:t>
    </dgm:pt>
    <dgm:pt modelId="{E38B533C-0EC9-4B5E-B844-C10B7B05B29F}" type="pres">
      <dgm:prSet presAssocID="{A9B56F71-EA96-44B4-BC88-1A2B47A61486}" presName="CompostProcess" presStyleCnt="0">
        <dgm:presLayoutVars>
          <dgm:dir/>
          <dgm:resizeHandles val="exact"/>
        </dgm:presLayoutVars>
      </dgm:prSet>
      <dgm:spPr/>
      <dgm:t>
        <a:bodyPr/>
        <a:lstStyle/>
        <a:p>
          <a:endParaRPr lang="en-US"/>
        </a:p>
      </dgm:t>
    </dgm:pt>
    <dgm:pt modelId="{B53E1F24-383E-4EE7-8F28-9811934F6399}" type="pres">
      <dgm:prSet presAssocID="{A9B56F71-EA96-44B4-BC88-1A2B47A61486}" presName="arrow" presStyleLbl="bgShp" presStyleIdx="0" presStyleCnt="1"/>
      <dgm:spPr/>
      <dgm:t>
        <a:bodyPr/>
        <a:lstStyle/>
        <a:p>
          <a:endParaRPr lang="en-US"/>
        </a:p>
      </dgm:t>
    </dgm:pt>
    <dgm:pt modelId="{D27D7891-B3E2-41A4-9113-24E1FD3D127A}" type="pres">
      <dgm:prSet presAssocID="{A9B56F71-EA96-44B4-BC88-1A2B47A61486}" presName="linearProcess" presStyleCnt="0"/>
      <dgm:spPr/>
      <dgm:t>
        <a:bodyPr/>
        <a:lstStyle/>
        <a:p>
          <a:endParaRPr lang="en-US"/>
        </a:p>
      </dgm:t>
    </dgm:pt>
    <dgm:pt modelId="{FB16BB27-3E21-487D-87C6-EB3412CC4370}" type="pres">
      <dgm:prSet presAssocID="{1FE675ED-6421-4C51-9512-19E84FD9979F}" presName="textNode" presStyleLbl="node1" presStyleIdx="0" presStyleCnt="5">
        <dgm:presLayoutVars>
          <dgm:bulletEnabled val="1"/>
        </dgm:presLayoutVars>
      </dgm:prSet>
      <dgm:spPr/>
      <dgm:t>
        <a:bodyPr/>
        <a:lstStyle/>
        <a:p>
          <a:endParaRPr lang="en-US"/>
        </a:p>
      </dgm:t>
    </dgm:pt>
    <dgm:pt modelId="{9E0960E2-63EE-4E4D-8CF6-B9E1E1C4BEED}" type="pres">
      <dgm:prSet presAssocID="{54E1CE0C-70A6-40D4-AAF7-D8DA88F3ABC3}" presName="sibTrans" presStyleCnt="0"/>
      <dgm:spPr/>
      <dgm:t>
        <a:bodyPr/>
        <a:lstStyle/>
        <a:p>
          <a:endParaRPr lang="en-US"/>
        </a:p>
      </dgm:t>
    </dgm:pt>
    <dgm:pt modelId="{F770FD1D-C5BB-443C-95E6-488FF0786A70}" type="pres">
      <dgm:prSet presAssocID="{B4408DD2-1258-410E-883B-11F525E61525}" presName="textNode" presStyleLbl="node1" presStyleIdx="1" presStyleCnt="5">
        <dgm:presLayoutVars>
          <dgm:bulletEnabled val="1"/>
        </dgm:presLayoutVars>
      </dgm:prSet>
      <dgm:spPr/>
      <dgm:t>
        <a:bodyPr/>
        <a:lstStyle/>
        <a:p>
          <a:endParaRPr lang="en-US"/>
        </a:p>
      </dgm:t>
    </dgm:pt>
    <dgm:pt modelId="{4569461C-B0E3-46EB-9A1C-86299CF611F8}" type="pres">
      <dgm:prSet presAssocID="{3C7482C6-8066-4CFE-B309-C1694C80AFAE}" presName="sibTrans" presStyleCnt="0"/>
      <dgm:spPr/>
      <dgm:t>
        <a:bodyPr/>
        <a:lstStyle/>
        <a:p>
          <a:endParaRPr lang="en-US"/>
        </a:p>
      </dgm:t>
    </dgm:pt>
    <dgm:pt modelId="{53ADFF16-C14B-4E4A-9CF9-929C1FA557EB}" type="pres">
      <dgm:prSet presAssocID="{788DB498-1418-408A-91B8-56941E1D3064}" presName="textNode" presStyleLbl="node1" presStyleIdx="2" presStyleCnt="5">
        <dgm:presLayoutVars>
          <dgm:bulletEnabled val="1"/>
        </dgm:presLayoutVars>
      </dgm:prSet>
      <dgm:spPr/>
      <dgm:t>
        <a:bodyPr/>
        <a:lstStyle/>
        <a:p>
          <a:endParaRPr lang="en-US"/>
        </a:p>
      </dgm:t>
    </dgm:pt>
    <dgm:pt modelId="{6B9C878A-BA73-4DF4-8804-584D2FF4AAA4}" type="pres">
      <dgm:prSet presAssocID="{7D540288-3063-4FD0-A528-826BA9CF68F5}" presName="sibTrans" presStyleCnt="0"/>
      <dgm:spPr/>
      <dgm:t>
        <a:bodyPr/>
        <a:lstStyle/>
        <a:p>
          <a:endParaRPr lang="en-US"/>
        </a:p>
      </dgm:t>
    </dgm:pt>
    <dgm:pt modelId="{0F0ACB66-7700-42A0-9D9F-7E9C38D226CD}" type="pres">
      <dgm:prSet presAssocID="{4FC96D03-F944-4C5E-A523-690874855C56}" presName="textNode" presStyleLbl="node1" presStyleIdx="3" presStyleCnt="5">
        <dgm:presLayoutVars>
          <dgm:bulletEnabled val="1"/>
        </dgm:presLayoutVars>
      </dgm:prSet>
      <dgm:spPr/>
      <dgm:t>
        <a:bodyPr/>
        <a:lstStyle/>
        <a:p>
          <a:endParaRPr lang="en-US"/>
        </a:p>
      </dgm:t>
    </dgm:pt>
    <dgm:pt modelId="{D6A311DC-3003-4606-8FB3-3621DC37EF2A}" type="pres">
      <dgm:prSet presAssocID="{A852596D-63A1-4725-93F0-B8D4207CAC9E}" presName="sibTrans" presStyleCnt="0"/>
      <dgm:spPr/>
      <dgm:t>
        <a:bodyPr/>
        <a:lstStyle/>
        <a:p>
          <a:endParaRPr lang="en-US"/>
        </a:p>
      </dgm:t>
    </dgm:pt>
    <dgm:pt modelId="{8966608D-EDE4-4E99-BE27-6779D89C91C8}" type="pres">
      <dgm:prSet presAssocID="{06B96C07-3812-46A3-905C-0B1CE89C58EF}" presName="textNode" presStyleLbl="node1" presStyleIdx="4" presStyleCnt="5">
        <dgm:presLayoutVars>
          <dgm:bulletEnabled val="1"/>
        </dgm:presLayoutVars>
      </dgm:prSet>
      <dgm:spPr/>
      <dgm:t>
        <a:bodyPr/>
        <a:lstStyle/>
        <a:p>
          <a:endParaRPr lang="en-US"/>
        </a:p>
      </dgm:t>
    </dgm:pt>
  </dgm:ptLst>
  <dgm:cxnLst>
    <dgm:cxn modelId="{869BEC40-3515-4FAC-A6E2-7936B9FE08D5}" type="presOf" srcId="{1FE675ED-6421-4C51-9512-19E84FD9979F}" destId="{FB16BB27-3E21-487D-87C6-EB3412CC4370}" srcOrd="0" destOrd="0" presId="urn:microsoft.com/office/officeart/2005/8/layout/hProcess9"/>
    <dgm:cxn modelId="{6C8B1A3F-C5B2-4429-BA6D-2702C565723E}" type="presOf" srcId="{A9B56F71-EA96-44B4-BC88-1A2B47A61486}" destId="{E38B533C-0EC9-4B5E-B844-C10B7B05B29F}" srcOrd="0" destOrd="0" presId="urn:microsoft.com/office/officeart/2005/8/layout/hProcess9"/>
    <dgm:cxn modelId="{7986C592-1105-443E-A53F-A5630ECC045F}" type="presOf" srcId="{4FC96D03-F944-4C5E-A523-690874855C56}" destId="{0F0ACB66-7700-42A0-9D9F-7E9C38D226CD}" srcOrd="0" destOrd="0" presId="urn:microsoft.com/office/officeart/2005/8/layout/hProcess9"/>
    <dgm:cxn modelId="{15FF1718-D01B-44F9-BC01-E615F504DCBA}" srcId="{A9B56F71-EA96-44B4-BC88-1A2B47A61486}" destId="{B4408DD2-1258-410E-883B-11F525E61525}" srcOrd="1" destOrd="0" parTransId="{7F6ED34D-87AB-41F4-A328-69BDCF8653B9}" sibTransId="{3C7482C6-8066-4CFE-B309-C1694C80AFAE}"/>
    <dgm:cxn modelId="{ED199D6C-93B6-411C-97AD-222A9D2D27B4}" type="presOf" srcId="{B4408DD2-1258-410E-883B-11F525E61525}" destId="{F770FD1D-C5BB-443C-95E6-488FF0786A70}" srcOrd="0" destOrd="0" presId="urn:microsoft.com/office/officeart/2005/8/layout/hProcess9"/>
    <dgm:cxn modelId="{72874B73-AF2F-451B-A9BB-76D84E79DA4B}" srcId="{A9B56F71-EA96-44B4-BC88-1A2B47A61486}" destId="{06B96C07-3812-46A3-905C-0B1CE89C58EF}" srcOrd="4" destOrd="0" parTransId="{A02D7610-7405-4DF7-95F6-70CB7ACAAE59}" sibTransId="{7FA0D428-127B-4BAB-BC3D-50A24F508436}"/>
    <dgm:cxn modelId="{4467A5E3-FF31-4176-92F4-0FA4ED043D3F}" srcId="{A9B56F71-EA96-44B4-BC88-1A2B47A61486}" destId="{1FE675ED-6421-4C51-9512-19E84FD9979F}" srcOrd="0" destOrd="0" parTransId="{22AB6DBB-7635-4276-B4FE-BDD06DCC64BE}" sibTransId="{54E1CE0C-70A6-40D4-AAF7-D8DA88F3ABC3}"/>
    <dgm:cxn modelId="{81C85933-4090-42DE-8F80-52595F3CFFF5}" srcId="{A9B56F71-EA96-44B4-BC88-1A2B47A61486}" destId="{788DB498-1418-408A-91B8-56941E1D3064}" srcOrd="2" destOrd="0" parTransId="{ADEE5BF0-FF4C-4BB9-A6C4-9454AA43355E}" sibTransId="{7D540288-3063-4FD0-A528-826BA9CF68F5}"/>
    <dgm:cxn modelId="{F9F37175-70E4-4C7C-8114-73BB601B2143}" type="presOf" srcId="{788DB498-1418-408A-91B8-56941E1D3064}" destId="{53ADFF16-C14B-4E4A-9CF9-929C1FA557EB}" srcOrd="0" destOrd="0" presId="urn:microsoft.com/office/officeart/2005/8/layout/hProcess9"/>
    <dgm:cxn modelId="{CC1AA076-A8F4-4DC3-A14E-6207765626BA}" srcId="{A9B56F71-EA96-44B4-BC88-1A2B47A61486}" destId="{4FC96D03-F944-4C5E-A523-690874855C56}" srcOrd="3" destOrd="0" parTransId="{EC2030A9-8F48-4F6A-9A24-5A3E6C933235}" sibTransId="{A852596D-63A1-4725-93F0-B8D4207CAC9E}"/>
    <dgm:cxn modelId="{61E25929-66C1-4F2D-958B-78254A8E6B2C}" type="presOf" srcId="{06B96C07-3812-46A3-905C-0B1CE89C58EF}" destId="{8966608D-EDE4-4E99-BE27-6779D89C91C8}" srcOrd="0" destOrd="0" presId="urn:microsoft.com/office/officeart/2005/8/layout/hProcess9"/>
    <dgm:cxn modelId="{7FB9B93A-EB88-44EF-8BF4-DF3B074F4F94}" type="presParOf" srcId="{E38B533C-0EC9-4B5E-B844-C10B7B05B29F}" destId="{B53E1F24-383E-4EE7-8F28-9811934F6399}" srcOrd="0" destOrd="0" presId="urn:microsoft.com/office/officeart/2005/8/layout/hProcess9"/>
    <dgm:cxn modelId="{767DD5AB-5CC9-42E4-A80B-E45337915BC5}" type="presParOf" srcId="{E38B533C-0EC9-4B5E-B844-C10B7B05B29F}" destId="{D27D7891-B3E2-41A4-9113-24E1FD3D127A}" srcOrd="1" destOrd="0" presId="urn:microsoft.com/office/officeart/2005/8/layout/hProcess9"/>
    <dgm:cxn modelId="{08AB671A-DAE6-4B1C-9965-CA260A2A0158}" type="presParOf" srcId="{D27D7891-B3E2-41A4-9113-24E1FD3D127A}" destId="{FB16BB27-3E21-487D-87C6-EB3412CC4370}" srcOrd="0" destOrd="0" presId="urn:microsoft.com/office/officeart/2005/8/layout/hProcess9"/>
    <dgm:cxn modelId="{5A807F6F-FDE3-4849-A3D1-BCE0051F0467}" type="presParOf" srcId="{D27D7891-B3E2-41A4-9113-24E1FD3D127A}" destId="{9E0960E2-63EE-4E4D-8CF6-B9E1E1C4BEED}" srcOrd="1" destOrd="0" presId="urn:microsoft.com/office/officeart/2005/8/layout/hProcess9"/>
    <dgm:cxn modelId="{97984F29-2BE8-41A5-9185-196C85B4F356}" type="presParOf" srcId="{D27D7891-B3E2-41A4-9113-24E1FD3D127A}" destId="{F770FD1D-C5BB-443C-95E6-488FF0786A70}" srcOrd="2" destOrd="0" presId="urn:microsoft.com/office/officeart/2005/8/layout/hProcess9"/>
    <dgm:cxn modelId="{65E3FC68-8B7B-4A36-948C-1FC63DD96396}" type="presParOf" srcId="{D27D7891-B3E2-41A4-9113-24E1FD3D127A}" destId="{4569461C-B0E3-46EB-9A1C-86299CF611F8}" srcOrd="3" destOrd="0" presId="urn:microsoft.com/office/officeart/2005/8/layout/hProcess9"/>
    <dgm:cxn modelId="{C016D68E-7794-4775-AD7C-49F9B7A8A909}" type="presParOf" srcId="{D27D7891-B3E2-41A4-9113-24E1FD3D127A}" destId="{53ADFF16-C14B-4E4A-9CF9-929C1FA557EB}" srcOrd="4" destOrd="0" presId="urn:microsoft.com/office/officeart/2005/8/layout/hProcess9"/>
    <dgm:cxn modelId="{ED7E992C-1F9F-428B-B58A-EAD1C7EE0157}" type="presParOf" srcId="{D27D7891-B3E2-41A4-9113-24E1FD3D127A}" destId="{6B9C878A-BA73-4DF4-8804-584D2FF4AAA4}" srcOrd="5" destOrd="0" presId="urn:microsoft.com/office/officeart/2005/8/layout/hProcess9"/>
    <dgm:cxn modelId="{3DD12A55-F5C1-4B1D-B2AB-CCEF1BD2A13F}" type="presParOf" srcId="{D27D7891-B3E2-41A4-9113-24E1FD3D127A}" destId="{0F0ACB66-7700-42A0-9D9F-7E9C38D226CD}" srcOrd="6" destOrd="0" presId="urn:microsoft.com/office/officeart/2005/8/layout/hProcess9"/>
    <dgm:cxn modelId="{B8CAC920-5136-46D1-BEF2-42D9F31717C2}" type="presParOf" srcId="{D27D7891-B3E2-41A4-9113-24E1FD3D127A}" destId="{D6A311DC-3003-4606-8FB3-3621DC37EF2A}" srcOrd="7" destOrd="0" presId="urn:microsoft.com/office/officeart/2005/8/layout/hProcess9"/>
    <dgm:cxn modelId="{C9F96AE3-A328-40B9-A18D-C0F73523D7F7}" type="presParOf" srcId="{D27D7891-B3E2-41A4-9113-24E1FD3D127A}" destId="{8966608D-EDE4-4E99-BE27-6779D89C91C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A09B6-AF5F-4F28-87E3-9866FAB753F9}">
      <dsp:nvSpPr>
        <dsp:cNvPr id="0" name=""/>
        <dsp:cNvSpPr/>
      </dsp:nvSpPr>
      <dsp:spPr>
        <a:xfrm rot="5400000">
          <a:off x="7553425" y="-3361703"/>
          <a:ext cx="396334" cy="7311448"/>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I/O, Network, Thread, Memory</a:t>
          </a:r>
          <a:endParaRPr lang="en-US" sz="2000" kern="1200" dirty="0"/>
        </a:p>
      </dsp:txBody>
      <dsp:txXfrm rot="-5400000">
        <a:off x="4095869" y="115200"/>
        <a:ext cx="7292101" cy="357640"/>
      </dsp:txXfrm>
    </dsp:sp>
    <dsp:sp modelId="{DBBB0CC3-171A-4805-96D0-EECD7260418C}">
      <dsp:nvSpPr>
        <dsp:cNvPr id="0" name=""/>
        <dsp:cNvSpPr/>
      </dsp:nvSpPr>
      <dsp:spPr>
        <a:xfrm>
          <a:off x="0" y="1133"/>
          <a:ext cx="4112689" cy="49541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b="0" i="0" kern="1200" baseline="0" dirty="0" smtClean="0"/>
            <a:t>Resource</a:t>
          </a:r>
          <a:endParaRPr lang="en-US" sz="2500" kern="1200" dirty="0"/>
        </a:p>
      </dsp:txBody>
      <dsp:txXfrm>
        <a:off x="24184" y="25317"/>
        <a:ext cx="4064321" cy="447050"/>
      </dsp:txXfrm>
    </dsp:sp>
    <dsp:sp modelId="{5FE6D1B1-2139-4061-ADE6-14E4F30BA3E7}">
      <dsp:nvSpPr>
        <dsp:cNvPr id="0" name=""/>
        <dsp:cNvSpPr/>
      </dsp:nvSpPr>
      <dsp:spPr>
        <a:xfrm rot="5400000">
          <a:off x="7570246" y="-2886693"/>
          <a:ext cx="396334" cy="7311448"/>
        </a:xfrm>
        <a:prstGeom prst="round2SameRect">
          <a:avLst/>
        </a:prstGeom>
        <a:solidFill>
          <a:schemeClr val="accent3">
            <a:tint val="40000"/>
            <a:alpha val="90000"/>
            <a:hueOff val="2679213"/>
            <a:satOff val="-3448"/>
            <a:lumOff val="-269"/>
            <a:alphaOff val="0"/>
          </a:schemeClr>
        </a:solidFill>
        <a:ln w="25400" cap="flat" cmpd="sng" algn="ctr">
          <a:solidFill>
            <a:schemeClr val="accent3">
              <a:tint val="40000"/>
              <a:alpha val="90000"/>
              <a:hueOff val="2679213"/>
              <a:satOff val="-3448"/>
              <a:lumOff val="-2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Locks, Latches, and “bunch of others”</a:t>
          </a:r>
          <a:endParaRPr lang="en-US" sz="2000" kern="1200" dirty="0"/>
        </a:p>
      </dsp:txBody>
      <dsp:txXfrm rot="-5400000">
        <a:off x="4112690" y="590210"/>
        <a:ext cx="7292101" cy="357640"/>
      </dsp:txXfrm>
    </dsp:sp>
    <dsp:sp modelId="{7E03CAB5-F89B-4B1D-9C2F-61F5BBE98010}">
      <dsp:nvSpPr>
        <dsp:cNvPr id="0" name=""/>
        <dsp:cNvSpPr/>
      </dsp:nvSpPr>
      <dsp:spPr>
        <a:xfrm>
          <a:off x="0" y="521322"/>
          <a:ext cx="4112689" cy="495418"/>
        </a:xfrm>
        <a:prstGeom prst="roundRect">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b="0" i="0" kern="1200" baseline="0" dirty="0" smtClean="0"/>
            <a:t>Synchronization</a:t>
          </a:r>
          <a:endParaRPr lang="en-US" sz="2500" kern="1200" dirty="0"/>
        </a:p>
      </dsp:txBody>
      <dsp:txXfrm>
        <a:off x="24184" y="545506"/>
        <a:ext cx="4064321" cy="447050"/>
      </dsp:txXfrm>
    </dsp:sp>
    <dsp:sp modelId="{F2F4E2F7-B307-4C79-A26F-39675F1C3B6A}">
      <dsp:nvSpPr>
        <dsp:cNvPr id="0" name=""/>
        <dsp:cNvSpPr/>
      </dsp:nvSpPr>
      <dsp:spPr>
        <a:xfrm rot="5400000">
          <a:off x="7570246" y="-2366504"/>
          <a:ext cx="396334" cy="7311448"/>
        </a:xfrm>
        <a:prstGeom prst="round2SameRect">
          <a:avLst/>
        </a:prstGeom>
        <a:solidFill>
          <a:schemeClr val="accent3">
            <a:tint val="40000"/>
            <a:alpha val="90000"/>
            <a:hueOff val="5358427"/>
            <a:satOff val="-6896"/>
            <a:lumOff val="-537"/>
            <a:alphaOff val="0"/>
          </a:schemeClr>
        </a:solidFill>
        <a:ln w="25400" cap="flat" cmpd="sng" algn="ctr">
          <a:solidFill>
            <a:schemeClr val="accent3">
              <a:tint val="40000"/>
              <a:alpha val="90000"/>
              <a:hueOff val="5358427"/>
              <a:satOff val="-6896"/>
              <a:lumOff val="-5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Yield or Sleep</a:t>
          </a:r>
          <a:endParaRPr lang="en-US" sz="2000" kern="1200" dirty="0"/>
        </a:p>
      </dsp:txBody>
      <dsp:txXfrm rot="-5400000">
        <a:off x="4112690" y="1110399"/>
        <a:ext cx="7292101" cy="357640"/>
      </dsp:txXfrm>
    </dsp:sp>
    <dsp:sp modelId="{35699741-80F3-4D67-9F21-49A75AE382F2}">
      <dsp:nvSpPr>
        <dsp:cNvPr id="0" name=""/>
        <dsp:cNvSpPr/>
      </dsp:nvSpPr>
      <dsp:spPr>
        <a:xfrm>
          <a:off x="0" y="1041510"/>
          <a:ext cx="4112689" cy="495418"/>
        </a:xfrm>
        <a:prstGeom prst="round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b="0" i="0" kern="1200" baseline="0" dirty="0" smtClean="0"/>
            <a:t>Forced</a:t>
          </a:r>
          <a:endParaRPr lang="en-US" sz="2500" kern="1200" dirty="0"/>
        </a:p>
      </dsp:txBody>
      <dsp:txXfrm>
        <a:off x="24184" y="1065694"/>
        <a:ext cx="4064321" cy="447050"/>
      </dsp:txXfrm>
    </dsp:sp>
    <dsp:sp modelId="{286A6C0D-6171-4B1D-990A-99AB3E907FA6}">
      <dsp:nvSpPr>
        <dsp:cNvPr id="0" name=""/>
        <dsp:cNvSpPr/>
      </dsp:nvSpPr>
      <dsp:spPr>
        <a:xfrm rot="5400000">
          <a:off x="7570246" y="-1846315"/>
          <a:ext cx="396334" cy="7311448"/>
        </a:xfrm>
        <a:prstGeom prst="round2SameRect">
          <a:avLst/>
        </a:prstGeom>
        <a:solidFill>
          <a:schemeClr val="accent3">
            <a:tint val="40000"/>
            <a:alpha val="90000"/>
            <a:hueOff val="8037640"/>
            <a:satOff val="-10345"/>
            <a:lumOff val="-806"/>
            <a:alphaOff val="0"/>
          </a:schemeClr>
        </a:solidFill>
        <a:ln w="25400" cap="flat" cmpd="sng" algn="ctr">
          <a:solidFill>
            <a:schemeClr val="accent3">
              <a:tint val="40000"/>
              <a:alpha val="90000"/>
              <a:hueOff val="8037640"/>
              <a:satOff val="-10345"/>
              <a:lumOff val="-8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kern="1200" baseline="0" dirty="0" smtClean="0"/>
            <a:t>Preemption</a:t>
          </a:r>
          <a:endParaRPr lang="en-US" sz="2000" b="0" i="0" kern="1200" baseline="0" dirty="0"/>
        </a:p>
      </dsp:txBody>
      <dsp:txXfrm rot="-5400000">
        <a:off x="4112690" y="1630588"/>
        <a:ext cx="7292101" cy="357640"/>
      </dsp:txXfrm>
    </dsp:sp>
    <dsp:sp modelId="{11E8F934-C0C1-4618-A7E8-A6F4D3E1F63E}">
      <dsp:nvSpPr>
        <dsp:cNvPr id="0" name=""/>
        <dsp:cNvSpPr/>
      </dsp:nvSpPr>
      <dsp:spPr>
        <a:xfrm>
          <a:off x="0" y="1561699"/>
          <a:ext cx="4112689" cy="495418"/>
        </a:xfrm>
        <a:prstGeom prst="roundRect">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b="0" i="0" kern="1200" baseline="0" dirty="0" smtClean="0"/>
            <a:t>External</a:t>
          </a:r>
          <a:endParaRPr lang="en-US" sz="2500" kern="1200" dirty="0"/>
        </a:p>
      </dsp:txBody>
      <dsp:txXfrm>
        <a:off x="24184" y="1585883"/>
        <a:ext cx="4064321" cy="447050"/>
      </dsp:txXfrm>
    </dsp:sp>
    <dsp:sp modelId="{6AE3D234-5CB4-41C0-89B4-87B00829033B}">
      <dsp:nvSpPr>
        <dsp:cNvPr id="0" name=""/>
        <dsp:cNvSpPr/>
      </dsp:nvSpPr>
      <dsp:spPr>
        <a:xfrm rot="5400000">
          <a:off x="7570246" y="-1326126"/>
          <a:ext cx="396334" cy="7311448"/>
        </a:xfrm>
        <a:prstGeom prst="round2SameRect">
          <a:avLst/>
        </a:prstGeom>
        <a:solidFill>
          <a:schemeClr val="accent3">
            <a:tint val="40000"/>
            <a:alpha val="90000"/>
            <a:hueOff val="10716854"/>
            <a:satOff val="-13793"/>
            <a:lumOff val="-1075"/>
            <a:alphaOff val="0"/>
          </a:schemeClr>
        </a:solidFill>
        <a:ln w="25400" cap="flat" cmpd="sng" algn="ctr">
          <a:solidFill>
            <a:schemeClr val="accent3">
              <a:tint val="40000"/>
              <a:alpha val="90000"/>
              <a:hueOff val="10716854"/>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b="0" i="0" kern="1200" baseline="0" dirty="0" smtClean="0"/>
            <a:t>Background tasks</a:t>
          </a:r>
          <a:endParaRPr lang="en-US" sz="2000" b="0" i="0" kern="1200" baseline="0" dirty="0"/>
        </a:p>
      </dsp:txBody>
      <dsp:txXfrm rot="-5400000">
        <a:off x="4112690" y="2150777"/>
        <a:ext cx="7292101" cy="357640"/>
      </dsp:txXfrm>
    </dsp:sp>
    <dsp:sp modelId="{93F440A0-D5C8-4ACB-88B2-A177FD87BEEC}">
      <dsp:nvSpPr>
        <dsp:cNvPr id="0" name=""/>
        <dsp:cNvSpPr/>
      </dsp:nvSpPr>
      <dsp:spPr>
        <a:xfrm>
          <a:off x="0" y="2081888"/>
          <a:ext cx="4112689" cy="495418"/>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b="0" i="0" kern="1200" baseline="0" dirty="0" smtClean="0"/>
            <a:t>Queue</a:t>
          </a:r>
          <a:endParaRPr lang="en-US" sz="2500" b="0" i="0" kern="1200" baseline="0" dirty="0"/>
        </a:p>
      </dsp:txBody>
      <dsp:txXfrm>
        <a:off x="24184" y="2106072"/>
        <a:ext cx="4064321" cy="4470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B3857-D7D6-42CF-BACF-BFD70518B5D7}">
      <dsp:nvSpPr>
        <dsp:cNvPr id="0" name=""/>
        <dsp:cNvSpPr/>
      </dsp:nvSpPr>
      <dsp:spPr>
        <a:xfrm>
          <a:off x="420681" y="7"/>
          <a:ext cx="1881132" cy="1128679"/>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Only seen in stats and tasks</a:t>
          </a:r>
          <a:endParaRPr lang="en-US" sz="1700" kern="1200" dirty="0"/>
        </a:p>
      </dsp:txBody>
      <dsp:txXfrm>
        <a:off x="420681" y="7"/>
        <a:ext cx="1881132" cy="1128679"/>
      </dsp:txXfrm>
    </dsp:sp>
    <dsp:sp modelId="{F80FE30B-3CC0-40F8-BA84-FD4B7D5B5583}">
      <dsp:nvSpPr>
        <dsp:cNvPr id="0" name=""/>
        <dsp:cNvSpPr/>
      </dsp:nvSpPr>
      <dsp:spPr>
        <a:xfrm>
          <a:off x="2489926" y="7"/>
          <a:ext cx="1881132" cy="1128679"/>
        </a:xfrm>
        <a:prstGeom prst="rect">
          <a:avLst/>
        </a:prstGeom>
        <a:gradFill rotWithShape="0">
          <a:gsLst>
            <a:gs pos="0">
              <a:schemeClr val="accent4">
                <a:hueOff val="-2232385"/>
                <a:satOff val="13449"/>
                <a:lumOff val="1078"/>
                <a:alphaOff val="0"/>
                <a:tint val="50000"/>
                <a:satMod val="300000"/>
              </a:schemeClr>
            </a:gs>
            <a:gs pos="35000">
              <a:schemeClr val="accent4">
                <a:hueOff val="-2232385"/>
                <a:satOff val="13449"/>
                <a:lumOff val="1078"/>
                <a:alphaOff val="0"/>
                <a:tint val="37000"/>
                <a:satMod val="300000"/>
              </a:schemeClr>
            </a:gs>
            <a:gs pos="100000">
              <a:schemeClr val="accent4">
                <a:hueOff val="-2232385"/>
                <a:satOff val="13449"/>
                <a:lumOff val="107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You may need DAC to see it live</a:t>
          </a:r>
          <a:endParaRPr lang="en-US" sz="1700" kern="1200" dirty="0"/>
        </a:p>
      </dsp:txBody>
      <dsp:txXfrm>
        <a:off x="2489926" y="7"/>
        <a:ext cx="1881132" cy="1128679"/>
      </dsp:txXfrm>
    </dsp:sp>
    <dsp:sp modelId="{5736A245-CA30-491F-A8A2-628DF70A0C29}">
      <dsp:nvSpPr>
        <dsp:cNvPr id="0" name=""/>
        <dsp:cNvSpPr/>
      </dsp:nvSpPr>
      <dsp:spPr>
        <a:xfrm>
          <a:off x="1455303" y="1316800"/>
          <a:ext cx="1881132" cy="1128679"/>
        </a:xfrm>
        <a:prstGeom prst="rect">
          <a:avLst/>
        </a:prstGeom>
        <a:gradFill rotWithShape="0">
          <a:gsLst>
            <a:gs pos="0">
              <a:schemeClr val="accent4">
                <a:hueOff val="-4464770"/>
                <a:satOff val="26899"/>
                <a:lumOff val="2156"/>
                <a:alphaOff val="0"/>
                <a:tint val="50000"/>
                <a:satMod val="300000"/>
              </a:schemeClr>
            </a:gs>
            <a:gs pos="35000">
              <a:schemeClr val="accent4">
                <a:hueOff val="-4464770"/>
                <a:satOff val="26899"/>
                <a:lumOff val="2156"/>
                <a:alphaOff val="0"/>
                <a:tint val="37000"/>
                <a:satMod val="300000"/>
              </a:schemeClr>
            </a:gs>
            <a:gs pos="100000">
              <a:schemeClr val="accent4">
                <a:hueOff val="-4464770"/>
                <a:satOff val="26899"/>
                <a:lumOff val="215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PENDING tasks and work_queue_count in schedulers &gt; 0</a:t>
          </a:r>
          <a:endParaRPr lang="en-US" sz="1700" kern="1200" dirty="0"/>
        </a:p>
      </dsp:txBody>
      <dsp:txXfrm>
        <a:off x="1455303" y="1316800"/>
        <a:ext cx="1881132" cy="112867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DD01D5-DB84-408C-8DCC-DA72866998D2}">
      <dsp:nvSpPr>
        <dsp:cNvPr id="0" name=""/>
        <dsp:cNvSpPr/>
      </dsp:nvSpPr>
      <dsp:spPr>
        <a:xfrm rot="10800000">
          <a:off x="1192147" y="16"/>
          <a:ext cx="4256532" cy="480052"/>
        </a:xfrm>
        <a:prstGeom prst="homePlate">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690" tIns="57150" rIns="106680" bIns="57150" numCol="1" spcCol="1270" anchor="ctr" anchorCtr="0">
          <a:noAutofit/>
        </a:bodyPr>
        <a:lstStyle/>
        <a:p>
          <a:pPr lvl="0" algn="ctr" defTabSz="666750" rtl="0">
            <a:lnSpc>
              <a:spcPct val="90000"/>
            </a:lnSpc>
            <a:spcBef>
              <a:spcPct val="0"/>
            </a:spcBef>
            <a:spcAft>
              <a:spcPct val="35000"/>
            </a:spcAft>
          </a:pPr>
          <a:r>
            <a:rPr lang="en-US" sz="1500" kern="1200" dirty="0" smtClean="0"/>
            <a:t>These are pure victims</a:t>
          </a:r>
          <a:endParaRPr lang="en-US" sz="1500" kern="1200" dirty="0"/>
        </a:p>
      </dsp:txBody>
      <dsp:txXfrm rot="10800000">
        <a:off x="1312160" y="16"/>
        <a:ext cx="4136519" cy="480052"/>
      </dsp:txXfrm>
    </dsp:sp>
    <dsp:sp modelId="{8E49EFAC-FBF0-45AB-8A66-3625D31F54D1}">
      <dsp:nvSpPr>
        <dsp:cNvPr id="0" name=""/>
        <dsp:cNvSpPr/>
      </dsp:nvSpPr>
      <dsp:spPr>
        <a:xfrm>
          <a:off x="952120" y="16"/>
          <a:ext cx="480052" cy="480052"/>
        </a:xfrm>
        <a:prstGeom prst="ellipse">
          <a:avLst/>
        </a:prstGeom>
        <a:blipFill rotWithShape="0">
          <a:blip xmlns:r="http://schemas.openxmlformats.org/officeDocument/2006/relationships" r:embed="rId1"/>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287CC722-D25F-43C9-B8DC-11724B942626}">
      <dsp:nvSpPr>
        <dsp:cNvPr id="0" name=""/>
        <dsp:cNvSpPr/>
      </dsp:nvSpPr>
      <dsp:spPr>
        <a:xfrm rot="10800000">
          <a:off x="1192147" y="609229"/>
          <a:ext cx="4256532" cy="480052"/>
        </a:xfrm>
        <a:prstGeom prst="homePlate">
          <a:avLst/>
        </a:prstGeom>
        <a:gradFill rotWithShape="0">
          <a:gsLst>
            <a:gs pos="0">
              <a:schemeClr val="accent3">
                <a:hueOff val="3750088"/>
                <a:satOff val="-5627"/>
                <a:lumOff val="-915"/>
                <a:alphaOff val="0"/>
                <a:tint val="50000"/>
                <a:satMod val="300000"/>
              </a:schemeClr>
            </a:gs>
            <a:gs pos="35000">
              <a:schemeClr val="accent3">
                <a:hueOff val="3750088"/>
                <a:satOff val="-5627"/>
                <a:lumOff val="-915"/>
                <a:alphaOff val="0"/>
                <a:tint val="37000"/>
                <a:satMod val="300000"/>
              </a:schemeClr>
            </a:gs>
            <a:gs pos="100000">
              <a:schemeClr val="accent3">
                <a:hueOff val="3750088"/>
                <a:satOff val="-5627"/>
                <a:lumOff val="-9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690" tIns="57150" rIns="106680" bIns="57150" numCol="1" spcCol="1270" anchor="ctr" anchorCtr="0">
          <a:noAutofit/>
        </a:bodyPr>
        <a:lstStyle/>
        <a:p>
          <a:pPr lvl="0" algn="ctr" defTabSz="666750" rtl="0">
            <a:lnSpc>
              <a:spcPct val="90000"/>
            </a:lnSpc>
            <a:spcBef>
              <a:spcPct val="0"/>
            </a:spcBef>
            <a:spcAft>
              <a:spcPct val="35000"/>
            </a:spcAft>
          </a:pPr>
          <a:r>
            <a:rPr lang="en-US" sz="1500" kern="1200" dirty="0" smtClean="0"/>
            <a:t>Look for other waits</a:t>
          </a:r>
          <a:endParaRPr lang="en-US" sz="1500" kern="1200" dirty="0"/>
        </a:p>
      </dsp:txBody>
      <dsp:txXfrm rot="10800000">
        <a:off x="1312160" y="609229"/>
        <a:ext cx="4136519" cy="480052"/>
      </dsp:txXfrm>
    </dsp:sp>
    <dsp:sp modelId="{AF446C80-63B6-4B98-8D59-7F55EB2857AA}">
      <dsp:nvSpPr>
        <dsp:cNvPr id="0" name=""/>
        <dsp:cNvSpPr/>
      </dsp:nvSpPr>
      <dsp:spPr>
        <a:xfrm>
          <a:off x="952120" y="609229"/>
          <a:ext cx="480052" cy="480052"/>
        </a:xfrm>
        <a:prstGeom prst="ellipse">
          <a:avLst/>
        </a:prstGeom>
        <a:blipFill rotWithShape="0">
          <a:blip xmlns:r="http://schemas.openxmlformats.org/officeDocument/2006/relationships" r:embed="rId1"/>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163C6E29-62D9-440A-8C6D-5B28833CDC83}">
      <dsp:nvSpPr>
        <dsp:cNvPr id="0" name=""/>
        <dsp:cNvSpPr/>
      </dsp:nvSpPr>
      <dsp:spPr>
        <a:xfrm rot="10800000">
          <a:off x="1192147" y="1218443"/>
          <a:ext cx="4256532" cy="480052"/>
        </a:xfrm>
        <a:prstGeom prst="homePlate">
          <a:avLst/>
        </a:prstGeom>
        <a:gradFill rotWithShape="0">
          <a:gsLst>
            <a:gs pos="0">
              <a:schemeClr val="accent3">
                <a:hueOff val="7500176"/>
                <a:satOff val="-11253"/>
                <a:lumOff val="-1830"/>
                <a:alphaOff val="0"/>
                <a:tint val="50000"/>
                <a:satMod val="300000"/>
              </a:schemeClr>
            </a:gs>
            <a:gs pos="35000">
              <a:schemeClr val="accent3">
                <a:hueOff val="7500176"/>
                <a:satOff val="-11253"/>
                <a:lumOff val="-1830"/>
                <a:alphaOff val="0"/>
                <a:tint val="37000"/>
                <a:satMod val="300000"/>
              </a:schemeClr>
            </a:gs>
            <a:gs pos="100000">
              <a:schemeClr val="accent3">
                <a:hueOff val="7500176"/>
                <a:satOff val="-11253"/>
                <a:lumOff val="-18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690" tIns="57150" rIns="106680" bIns="57150" numCol="1" spcCol="1270" anchor="ctr" anchorCtr="0">
          <a:noAutofit/>
        </a:bodyPr>
        <a:lstStyle/>
        <a:p>
          <a:pPr lvl="0" algn="ctr" defTabSz="666750" rtl="0">
            <a:lnSpc>
              <a:spcPct val="90000"/>
            </a:lnSpc>
            <a:spcBef>
              <a:spcPct val="0"/>
            </a:spcBef>
            <a:spcAft>
              <a:spcPct val="35000"/>
            </a:spcAft>
          </a:pPr>
          <a:r>
            <a:rPr lang="en-US" sz="1500" kern="1200" dirty="0" smtClean="0"/>
            <a:t>Often a long blocking chain</a:t>
          </a:r>
          <a:endParaRPr lang="en-US" sz="1500" kern="1200" dirty="0"/>
        </a:p>
      </dsp:txBody>
      <dsp:txXfrm rot="10800000">
        <a:off x="1312160" y="1218443"/>
        <a:ext cx="4136519" cy="480052"/>
      </dsp:txXfrm>
    </dsp:sp>
    <dsp:sp modelId="{361A123D-6895-4748-B0C6-3AFE58D6EAAB}">
      <dsp:nvSpPr>
        <dsp:cNvPr id="0" name=""/>
        <dsp:cNvSpPr/>
      </dsp:nvSpPr>
      <dsp:spPr>
        <a:xfrm>
          <a:off x="952120" y="1218443"/>
          <a:ext cx="480052" cy="480052"/>
        </a:xfrm>
        <a:prstGeom prst="ellipse">
          <a:avLst/>
        </a:prstGeom>
        <a:blipFill rotWithShape="0">
          <a:blip xmlns:r="http://schemas.openxmlformats.org/officeDocument/2006/relationships" r:embed="rId1"/>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B2B3210C-0D24-495B-BE53-727AD08C1788}">
      <dsp:nvSpPr>
        <dsp:cNvPr id="0" name=""/>
        <dsp:cNvSpPr/>
      </dsp:nvSpPr>
      <dsp:spPr>
        <a:xfrm rot="10800000">
          <a:off x="1192147" y="1827657"/>
          <a:ext cx="4256532" cy="480052"/>
        </a:xfrm>
        <a:prstGeom prst="homePlate">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690" tIns="57150" rIns="106680" bIns="57150" numCol="1" spcCol="1270" anchor="ctr" anchorCtr="0">
          <a:noAutofit/>
        </a:bodyPr>
        <a:lstStyle/>
        <a:p>
          <a:pPr lvl="0" algn="ctr" defTabSz="666750" rtl="0">
            <a:lnSpc>
              <a:spcPct val="90000"/>
            </a:lnSpc>
            <a:spcBef>
              <a:spcPct val="0"/>
            </a:spcBef>
            <a:spcAft>
              <a:spcPct val="35000"/>
            </a:spcAft>
          </a:pPr>
          <a:r>
            <a:rPr lang="en-US" sz="1500" kern="1200" dirty="0" smtClean="0"/>
            <a:t>DO NOT assume you need more worker threads</a:t>
          </a:r>
          <a:endParaRPr lang="en-US" sz="1500" kern="1200" dirty="0"/>
        </a:p>
      </dsp:txBody>
      <dsp:txXfrm rot="10800000">
        <a:off x="1312160" y="1827657"/>
        <a:ext cx="4136519" cy="480052"/>
      </dsp:txXfrm>
    </dsp:sp>
    <dsp:sp modelId="{AF72B2A6-7210-440D-BFE4-198437DD93A7}">
      <dsp:nvSpPr>
        <dsp:cNvPr id="0" name=""/>
        <dsp:cNvSpPr/>
      </dsp:nvSpPr>
      <dsp:spPr>
        <a:xfrm>
          <a:off x="952120" y="1827657"/>
          <a:ext cx="480052" cy="480052"/>
        </a:xfrm>
        <a:prstGeom prst="ellipse">
          <a:avLst/>
        </a:prstGeom>
        <a:blipFill rotWithShape="0">
          <a:blip xmlns:r="http://schemas.openxmlformats.org/officeDocument/2006/relationships" r:embed="rId1"/>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99FD3-CD24-4F2C-BDDC-CDD0E237B36E}">
      <dsp:nvSpPr>
        <dsp:cNvPr id="0" name=""/>
        <dsp:cNvSpPr/>
      </dsp:nvSpPr>
      <dsp:spPr>
        <a:xfrm rot="5400000">
          <a:off x="6548425" y="-2323190"/>
          <a:ext cx="1945982" cy="7078980"/>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Limited memory, too many, or overestimated </a:t>
          </a:r>
          <a:r>
            <a:rPr lang="en-US" sz="1800" b="1" kern="1200" dirty="0" smtClean="0"/>
            <a:t>memory grants</a:t>
          </a:r>
          <a:endParaRPr lang="en-US" sz="1800" b="1" kern="1200" dirty="0"/>
        </a:p>
        <a:p>
          <a:pPr marL="171450" lvl="1" indent="-171450" algn="l" defTabSz="800100" rtl="0">
            <a:lnSpc>
              <a:spcPct val="90000"/>
            </a:lnSpc>
            <a:spcBef>
              <a:spcPct val="0"/>
            </a:spcBef>
            <a:spcAft>
              <a:spcPct val="15000"/>
            </a:spcAft>
            <a:buChar char="••"/>
          </a:pPr>
          <a:r>
            <a:rPr lang="en-US" sz="1800" kern="1200" dirty="0" smtClean="0"/>
            <a:t>MEMORYCLERK_SQLQUERYEXEC and MEMORYCLERK_SQLQERESERVATIONS </a:t>
          </a:r>
          <a:endParaRPr lang="en-US" sz="1800" kern="1200" dirty="0"/>
        </a:p>
        <a:p>
          <a:pPr marL="171450" lvl="1" indent="-171450" algn="l" defTabSz="800100" rtl="0">
            <a:lnSpc>
              <a:spcPct val="90000"/>
            </a:lnSpc>
            <a:spcBef>
              <a:spcPct val="0"/>
            </a:spcBef>
            <a:spcAft>
              <a:spcPct val="15000"/>
            </a:spcAft>
            <a:buChar char="••"/>
          </a:pPr>
          <a:r>
            <a:rPr lang="en-US" sz="1800" kern="1200" dirty="0" smtClean="0"/>
            <a:t>dm_exec_query_resource_semaphores</a:t>
          </a:r>
          <a:endParaRPr lang="en-US" sz="1800" kern="1200" dirty="0"/>
        </a:p>
        <a:p>
          <a:pPr marL="171450" lvl="1" indent="-171450" algn="l" defTabSz="800100" rtl="0">
            <a:lnSpc>
              <a:spcPct val="90000"/>
            </a:lnSpc>
            <a:spcBef>
              <a:spcPct val="0"/>
            </a:spcBef>
            <a:spcAft>
              <a:spcPct val="15000"/>
            </a:spcAft>
            <a:buChar char="••"/>
          </a:pPr>
          <a:r>
            <a:rPr lang="en-US" sz="1800" kern="1200" dirty="0" smtClean="0"/>
            <a:t>dm_exec_query_memory_grants</a:t>
          </a:r>
          <a:endParaRPr lang="en-US" sz="1800" kern="1200" dirty="0"/>
        </a:p>
        <a:p>
          <a:pPr marL="171450" lvl="1" indent="-171450" algn="l" defTabSz="800100" rtl="0">
            <a:lnSpc>
              <a:spcPct val="90000"/>
            </a:lnSpc>
            <a:spcBef>
              <a:spcPct val="0"/>
            </a:spcBef>
            <a:spcAft>
              <a:spcPct val="15000"/>
            </a:spcAft>
            <a:buChar char="••"/>
          </a:pPr>
          <a:r>
            <a:rPr lang="en-US" sz="1800" kern="1200" dirty="0" smtClean="0"/>
            <a:t>RESOURCE_SEMAPHORE_SMALL_QUERY waits</a:t>
          </a:r>
          <a:endParaRPr lang="en-US" sz="1800" kern="1200" dirty="0"/>
        </a:p>
      </dsp:txBody>
      <dsp:txXfrm rot="-5400000">
        <a:off x="3981927" y="338303"/>
        <a:ext cx="6983985" cy="1755992"/>
      </dsp:txXfrm>
    </dsp:sp>
    <dsp:sp modelId="{52B41074-E402-4B5C-8D31-6E160F11F2DB}">
      <dsp:nvSpPr>
        <dsp:cNvPr id="0" name=""/>
        <dsp:cNvSpPr/>
      </dsp:nvSpPr>
      <dsp:spPr>
        <a:xfrm>
          <a:off x="0" y="60"/>
          <a:ext cx="3981926" cy="2432478"/>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dirty="0" smtClean="0"/>
            <a:t>RESOURCE_SEMAPHORE</a:t>
          </a:r>
        </a:p>
        <a:p>
          <a:pPr lvl="0" algn="ctr" defTabSz="1111250" rtl="0">
            <a:lnSpc>
              <a:spcPct val="90000"/>
            </a:lnSpc>
            <a:spcBef>
              <a:spcPct val="0"/>
            </a:spcBef>
            <a:spcAft>
              <a:spcPct val="35000"/>
            </a:spcAft>
          </a:pPr>
          <a:r>
            <a:rPr lang="en-US" sz="2500" kern="1200" dirty="0" smtClean="0"/>
            <a:t>(Query Execution Memory)</a:t>
          </a:r>
          <a:endParaRPr lang="en-US" sz="2500" kern="1200" dirty="0"/>
        </a:p>
      </dsp:txBody>
      <dsp:txXfrm>
        <a:off x="118744" y="118804"/>
        <a:ext cx="3744438" cy="2194990"/>
      </dsp:txXfrm>
    </dsp:sp>
    <dsp:sp modelId="{536BCF13-845F-4D1E-9594-46BEB56F9A07}">
      <dsp:nvSpPr>
        <dsp:cNvPr id="0" name=""/>
        <dsp:cNvSpPr/>
      </dsp:nvSpPr>
      <dsp:spPr>
        <a:xfrm rot="5400000">
          <a:off x="6548425" y="230911"/>
          <a:ext cx="1945982" cy="7078980"/>
        </a:xfrm>
        <a:prstGeom prst="round2SameRect">
          <a:avLst/>
        </a:prstGeom>
        <a:solidFill>
          <a:schemeClr val="accent3">
            <a:tint val="40000"/>
            <a:alpha val="90000"/>
            <a:hueOff val="10716854"/>
            <a:satOff val="-13793"/>
            <a:lumOff val="-1075"/>
            <a:alphaOff val="0"/>
          </a:schemeClr>
        </a:solidFill>
        <a:ln w="9525" cap="flat" cmpd="sng" algn="ctr">
          <a:solidFill>
            <a:schemeClr val="accent3">
              <a:tint val="40000"/>
              <a:alpha val="90000"/>
              <a:hueOff val="10716854"/>
              <a:satOff val="-13793"/>
              <a:lumOff val="-107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Why are you compiling so much?</a:t>
          </a:r>
          <a:endParaRPr lang="en-US" sz="1800" kern="1200" dirty="0"/>
        </a:p>
        <a:p>
          <a:pPr marL="171450" lvl="1" indent="-171450" algn="l" defTabSz="800100" rtl="0">
            <a:lnSpc>
              <a:spcPct val="90000"/>
            </a:lnSpc>
            <a:spcBef>
              <a:spcPct val="0"/>
            </a:spcBef>
            <a:spcAft>
              <a:spcPct val="15000"/>
            </a:spcAft>
            <a:buChar char="••"/>
          </a:pPr>
          <a:r>
            <a:rPr lang="en-US" sz="1800" kern="1200" dirty="0" smtClean="0"/>
            <a:t>Factor of limited memory or “memory hungry” compiles</a:t>
          </a:r>
          <a:endParaRPr lang="en-US" sz="1800" kern="1200" dirty="0"/>
        </a:p>
        <a:p>
          <a:pPr marL="171450" lvl="1" indent="-171450" algn="l" defTabSz="800100" rtl="0">
            <a:lnSpc>
              <a:spcPct val="90000"/>
            </a:lnSpc>
            <a:spcBef>
              <a:spcPct val="0"/>
            </a:spcBef>
            <a:spcAft>
              <a:spcPct val="15000"/>
            </a:spcAft>
            <a:buChar char="••"/>
          </a:pPr>
          <a:r>
            <a:rPr lang="en-US" sz="1800" kern="1200" dirty="0" smtClean="0"/>
            <a:t>Throttled on a system of levels (gateways) with thresholds</a:t>
          </a:r>
          <a:endParaRPr lang="en-US" sz="1800" kern="1200" dirty="0"/>
        </a:p>
        <a:p>
          <a:pPr marL="171450" lvl="1" indent="-171450" algn="l" defTabSz="800100" rtl="0">
            <a:lnSpc>
              <a:spcPct val="90000"/>
            </a:lnSpc>
            <a:spcBef>
              <a:spcPct val="0"/>
            </a:spcBef>
            <a:spcAft>
              <a:spcPct val="15000"/>
            </a:spcAft>
            <a:buChar char="••"/>
          </a:pPr>
          <a:r>
            <a:rPr lang="en-US" sz="1800" kern="1200" dirty="0" smtClean="0"/>
            <a:t>High Query Memory lowers thresholds</a:t>
          </a:r>
          <a:endParaRPr lang="en-US" sz="1800" kern="1200" dirty="0"/>
        </a:p>
      </dsp:txBody>
      <dsp:txXfrm rot="-5400000">
        <a:off x="3981927" y="2892405"/>
        <a:ext cx="6983985" cy="1755992"/>
      </dsp:txXfrm>
    </dsp:sp>
    <dsp:sp modelId="{56441806-4DC1-4A73-9ABD-088B761ED132}">
      <dsp:nvSpPr>
        <dsp:cNvPr id="0" name=""/>
        <dsp:cNvSpPr/>
      </dsp:nvSpPr>
      <dsp:spPr>
        <a:xfrm>
          <a:off x="0" y="2554162"/>
          <a:ext cx="3981926" cy="2432478"/>
        </a:xfrm>
        <a:prstGeom prst="roundRect">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dirty="0" smtClean="0"/>
            <a:t>RESOURCE_SEMAPHORE_</a:t>
          </a:r>
        </a:p>
        <a:p>
          <a:pPr lvl="0" algn="ctr" defTabSz="1111250" rtl="0">
            <a:lnSpc>
              <a:spcPct val="90000"/>
            </a:lnSpc>
            <a:spcBef>
              <a:spcPct val="0"/>
            </a:spcBef>
            <a:spcAft>
              <a:spcPct val="35000"/>
            </a:spcAft>
          </a:pPr>
          <a:r>
            <a:rPr lang="en-US" sz="2500" kern="1200" dirty="0" smtClean="0"/>
            <a:t>QUERY_COMPILE</a:t>
          </a:r>
          <a:endParaRPr lang="en-US" sz="2500" kern="1200" dirty="0"/>
        </a:p>
      </dsp:txBody>
      <dsp:txXfrm>
        <a:off x="118744" y="2672906"/>
        <a:ext cx="3744438" cy="219499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055D3-5239-45EA-B93C-141238AF98E4}">
      <dsp:nvSpPr>
        <dsp:cNvPr id="0" name=""/>
        <dsp:cNvSpPr/>
      </dsp:nvSpPr>
      <dsp:spPr>
        <a:xfrm rot="5400000">
          <a:off x="7111032" y="-2990074"/>
          <a:ext cx="908206" cy="7120128"/>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smtClean="0"/>
            <a:t>Windows API</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Xproc</a:t>
          </a:r>
          <a:endParaRPr lang="en-US" sz="2400" kern="1200" dirty="0"/>
        </a:p>
      </dsp:txBody>
      <dsp:txXfrm rot="-5400000">
        <a:off x="4005072" y="160221"/>
        <a:ext cx="7075793" cy="819536"/>
      </dsp:txXfrm>
    </dsp:sp>
    <dsp:sp modelId="{F72C244D-8240-4A90-BCD4-1F6E7214A9E1}">
      <dsp:nvSpPr>
        <dsp:cNvPr id="0" name=""/>
        <dsp:cNvSpPr/>
      </dsp:nvSpPr>
      <dsp:spPr>
        <a:xfrm>
          <a:off x="0" y="2360"/>
          <a:ext cx="4005072" cy="113525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US" sz="2200" kern="1200" dirty="0" smtClean="0"/>
            <a:t>Workers go pre-emptive when calling “external” APIs that may take “some time”</a:t>
          </a:r>
          <a:endParaRPr lang="en-US" sz="2200" kern="1200" dirty="0"/>
        </a:p>
      </dsp:txBody>
      <dsp:txXfrm>
        <a:off x="55419" y="57779"/>
        <a:ext cx="3894234" cy="1024419"/>
      </dsp:txXfrm>
    </dsp:sp>
    <dsp:sp modelId="{E2D09C9B-3E84-4AD8-98FB-C14BE7C91F71}">
      <dsp:nvSpPr>
        <dsp:cNvPr id="0" name=""/>
        <dsp:cNvSpPr/>
      </dsp:nvSpPr>
      <dsp:spPr>
        <a:xfrm rot="5400000">
          <a:off x="7111032" y="-1798054"/>
          <a:ext cx="908206" cy="7120128"/>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smtClean="0"/>
            <a:t>Status = RUNNING</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Wait_type  = NULL</a:t>
          </a:r>
          <a:endParaRPr lang="en-US" sz="2400" kern="1200" dirty="0"/>
        </a:p>
      </dsp:txBody>
      <dsp:txXfrm rot="-5400000">
        <a:off x="4005072" y="1352241"/>
        <a:ext cx="7075793" cy="819536"/>
      </dsp:txXfrm>
    </dsp:sp>
    <dsp:sp modelId="{03DDD38F-72E8-4023-B2CB-08803DF42730}">
      <dsp:nvSpPr>
        <dsp:cNvPr id="0" name=""/>
        <dsp:cNvSpPr/>
      </dsp:nvSpPr>
      <dsp:spPr>
        <a:xfrm>
          <a:off x="0" y="1194380"/>
          <a:ext cx="4005072" cy="113525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US" sz="2200" kern="1200" dirty="0" smtClean="0"/>
            <a:t>What does this look like pre-SQL 2008?</a:t>
          </a:r>
          <a:endParaRPr lang="en-US" sz="2200" kern="1200" dirty="0"/>
        </a:p>
      </dsp:txBody>
      <dsp:txXfrm>
        <a:off x="55419" y="1249799"/>
        <a:ext cx="3894234" cy="1024419"/>
      </dsp:txXfrm>
    </dsp:sp>
    <dsp:sp modelId="{83146F0D-65E8-4869-B7F9-F713DFB4CB89}">
      <dsp:nvSpPr>
        <dsp:cNvPr id="0" name=""/>
        <dsp:cNvSpPr/>
      </dsp:nvSpPr>
      <dsp:spPr>
        <a:xfrm rot="5400000">
          <a:off x="7111032" y="-606033"/>
          <a:ext cx="908206" cy="7120128"/>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smtClean="0"/>
            <a:t>Status = RUNNING</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Wait_type = PREEMPTIVE_XXXX</a:t>
          </a:r>
          <a:endParaRPr lang="en-US" sz="2400" kern="1200" dirty="0"/>
        </a:p>
      </dsp:txBody>
      <dsp:txXfrm rot="-5400000">
        <a:off x="4005072" y="2544262"/>
        <a:ext cx="7075793" cy="819536"/>
      </dsp:txXfrm>
    </dsp:sp>
    <dsp:sp modelId="{94EB13AF-FB16-4E75-B3FF-B6577FE64DC8}">
      <dsp:nvSpPr>
        <dsp:cNvPr id="0" name=""/>
        <dsp:cNvSpPr/>
      </dsp:nvSpPr>
      <dsp:spPr>
        <a:xfrm>
          <a:off x="0" y="2386401"/>
          <a:ext cx="4005072" cy="113525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US" sz="2200" kern="1200" dirty="0" smtClean="0"/>
            <a:t>What does this look like in SQL 2008?</a:t>
          </a:r>
          <a:endParaRPr lang="en-US" sz="2200" kern="1200" dirty="0"/>
        </a:p>
      </dsp:txBody>
      <dsp:txXfrm>
        <a:off x="55419" y="2441820"/>
        <a:ext cx="3894234" cy="1024419"/>
      </dsp:txXfrm>
    </dsp:sp>
    <dsp:sp modelId="{52E3F3D3-3235-4911-BE13-06D7D535FE82}">
      <dsp:nvSpPr>
        <dsp:cNvPr id="0" name=""/>
        <dsp:cNvSpPr/>
      </dsp:nvSpPr>
      <dsp:spPr>
        <a:xfrm rot="5400000">
          <a:off x="7111032" y="585986"/>
          <a:ext cx="908206" cy="7120128"/>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smtClean="0"/>
            <a:t>We can go pre-emptive while another wait type is set (Ex. ASYNC_NETWORK_IO)</a:t>
          </a:r>
          <a:endParaRPr lang="en-US" sz="2400" kern="1200" dirty="0"/>
        </a:p>
      </dsp:txBody>
      <dsp:txXfrm rot="-5400000">
        <a:off x="4005072" y="3736282"/>
        <a:ext cx="7075793" cy="819536"/>
      </dsp:txXfrm>
    </dsp:sp>
    <dsp:sp modelId="{872F74CD-10F9-444D-999E-4CD2F638A80B}">
      <dsp:nvSpPr>
        <dsp:cNvPr id="0" name=""/>
        <dsp:cNvSpPr/>
      </dsp:nvSpPr>
      <dsp:spPr>
        <a:xfrm>
          <a:off x="0" y="3578422"/>
          <a:ext cx="4005072" cy="113525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US" sz="2200" kern="1200" dirty="0" smtClean="0"/>
            <a:t>Can see along with “normal” wait type</a:t>
          </a:r>
          <a:endParaRPr lang="en-US" sz="2200" kern="1200" dirty="0"/>
        </a:p>
      </dsp:txBody>
      <dsp:txXfrm>
        <a:off x="55419" y="3633841"/>
        <a:ext cx="3894234" cy="102441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79A8C-8381-4C6C-91E5-5F4B2926F3A1}">
      <dsp:nvSpPr>
        <dsp:cNvPr id="0" name=""/>
        <dsp:cNvSpPr/>
      </dsp:nvSpPr>
      <dsp:spPr>
        <a:xfrm>
          <a:off x="2062" y="0"/>
          <a:ext cx="1983986" cy="28529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wait_info</a:t>
          </a:r>
          <a:endParaRPr lang="en-US" sz="1800" kern="1200" dirty="0"/>
        </a:p>
      </dsp:txBody>
      <dsp:txXfrm>
        <a:off x="2062" y="0"/>
        <a:ext cx="1983986" cy="855878"/>
      </dsp:txXfrm>
    </dsp:sp>
    <dsp:sp modelId="{825E6901-325F-4367-94E9-CD9281F73584}">
      <dsp:nvSpPr>
        <dsp:cNvPr id="0" name=""/>
        <dsp:cNvSpPr/>
      </dsp:nvSpPr>
      <dsp:spPr>
        <a:xfrm>
          <a:off x="200461" y="855878"/>
          <a:ext cx="1587188" cy="1854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lvl="0" algn="ctr" defTabSz="1200150" rtl="0">
            <a:lnSpc>
              <a:spcPct val="90000"/>
            </a:lnSpc>
            <a:spcBef>
              <a:spcPct val="0"/>
            </a:spcBef>
            <a:spcAft>
              <a:spcPct val="35000"/>
            </a:spcAft>
          </a:pPr>
          <a:r>
            <a:rPr lang="en-US" sz="2700" kern="1200" dirty="0" smtClean="0"/>
            <a:t>“Normal” waits</a:t>
          </a:r>
          <a:endParaRPr lang="en-US" sz="2700" kern="1200" dirty="0"/>
        </a:p>
      </dsp:txBody>
      <dsp:txXfrm>
        <a:off x="246948" y="902365"/>
        <a:ext cx="1494214" cy="1761429"/>
      </dsp:txXfrm>
    </dsp:sp>
    <dsp:sp modelId="{96245E66-D5FF-4D8D-B60C-0E55659D83E5}">
      <dsp:nvSpPr>
        <dsp:cNvPr id="0" name=""/>
        <dsp:cNvSpPr/>
      </dsp:nvSpPr>
      <dsp:spPr>
        <a:xfrm>
          <a:off x="2134847" y="0"/>
          <a:ext cx="1983986" cy="28529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wait_info_external</a:t>
          </a:r>
          <a:endParaRPr lang="en-US" sz="1800" kern="1200" dirty="0"/>
        </a:p>
      </dsp:txBody>
      <dsp:txXfrm>
        <a:off x="2134847" y="0"/>
        <a:ext cx="1983986" cy="855878"/>
      </dsp:txXfrm>
    </dsp:sp>
    <dsp:sp modelId="{343E89AE-D494-4452-A5E0-49AF343D08B0}">
      <dsp:nvSpPr>
        <dsp:cNvPr id="0" name=""/>
        <dsp:cNvSpPr/>
      </dsp:nvSpPr>
      <dsp:spPr>
        <a:xfrm>
          <a:off x="2333246" y="855878"/>
          <a:ext cx="1587188" cy="1854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lvl="0" algn="ctr" defTabSz="1200150" rtl="0">
            <a:lnSpc>
              <a:spcPct val="90000"/>
            </a:lnSpc>
            <a:spcBef>
              <a:spcPct val="0"/>
            </a:spcBef>
            <a:spcAft>
              <a:spcPct val="35000"/>
            </a:spcAft>
          </a:pPr>
          <a:r>
            <a:rPr lang="en-US" sz="2700" kern="1200" dirty="0" smtClean="0"/>
            <a:t>Pre-emptive waits</a:t>
          </a:r>
          <a:endParaRPr lang="en-US" sz="2700" kern="1200" dirty="0"/>
        </a:p>
      </dsp:txBody>
      <dsp:txXfrm>
        <a:off x="2379733" y="902365"/>
        <a:ext cx="1494214" cy="176142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13F46-E78A-49E2-89D0-3043AED885E7}">
      <dsp:nvSpPr>
        <dsp:cNvPr id="0" name=""/>
        <dsp:cNvSpPr/>
      </dsp:nvSpPr>
      <dsp:spPr>
        <a:xfrm>
          <a:off x="0" y="1676"/>
          <a:ext cx="3377184" cy="81549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smtClean="0"/>
            <a:t>wait_type</a:t>
          </a:r>
          <a:endParaRPr lang="en-US" sz="3400" kern="1200" dirty="0"/>
        </a:p>
      </dsp:txBody>
      <dsp:txXfrm>
        <a:off x="39809" y="41485"/>
        <a:ext cx="3297566" cy="735872"/>
      </dsp:txXfrm>
    </dsp:sp>
    <dsp:sp modelId="{87545A33-2607-45D8-A135-5C6BD423555B}">
      <dsp:nvSpPr>
        <dsp:cNvPr id="0" name=""/>
        <dsp:cNvSpPr/>
      </dsp:nvSpPr>
      <dsp:spPr>
        <a:xfrm>
          <a:off x="0" y="915087"/>
          <a:ext cx="3377184" cy="815490"/>
        </a:xfrm>
        <a:prstGeom prst="round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smtClean="0"/>
            <a:t>opcode</a:t>
          </a:r>
          <a:endParaRPr lang="en-US" sz="3400" kern="1200" dirty="0"/>
        </a:p>
      </dsp:txBody>
      <dsp:txXfrm>
        <a:off x="39809" y="954896"/>
        <a:ext cx="3297566" cy="735872"/>
      </dsp:txXfrm>
    </dsp:sp>
    <dsp:sp modelId="{CB38262D-3F58-4FEE-9632-FFE0B4C1EEE7}">
      <dsp:nvSpPr>
        <dsp:cNvPr id="0" name=""/>
        <dsp:cNvSpPr/>
      </dsp:nvSpPr>
      <dsp:spPr>
        <a:xfrm>
          <a:off x="0" y="1828497"/>
          <a:ext cx="3377184" cy="815490"/>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smtClean="0"/>
            <a:t>Timings</a:t>
          </a:r>
          <a:endParaRPr lang="en-US" sz="3400" kern="1200" dirty="0"/>
        </a:p>
      </dsp:txBody>
      <dsp:txXfrm>
        <a:off x="39809" y="1868306"/>
        <a:ext cx="3297566" cy="73587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82723-C47D-471C-9537-6EAB8D580C6B}">
      <dsp:nvSpPr>
        <dsp:cNvPr id="0" name=""/>
        <dsp:cNvSpPr/>
      </dsp:nvSpPr>
      <dsp:spPr>
        <a:xfrm>
          <a:off x="0" y="72837"/>
          <a:ext cx="10972800" cy="575639"/>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Our CSS Escalation </a:t>
          </a:r>
          <a:r>
            <a:rPr lang="en-US" sz="2400" kern="1200" dirty="0" smtClean="0">
              <a:hlinkClick xmlns:r="http://schemas.openxmlformats.org/officeDocument/2006/relationships" r:id="rId1"/>
            </a:rPr>
            <a:t>Blog</a:t>
          </a:r>
          <a:endParaRPr lang="en-US" sz="2400" kern="1200" dirty="0"/>
        </a:p>
      </dsp:txBody>
      <dsp:txXfrm>
        <a:off x="28100" y="100937"/>
        <a:ext cx="10916600" cy="519439"/>
      </dsp:txXfrm>
    </dsp:sp>
    <dsp:sp modelId="{C88F57BD-006D-4999-806D-0CB81BED156E}">
      <dsp:nvSpPr>
        <dsp:cNvPr id="0" name=""/>
        <dsp:cNvSpPr/>
      </dsp:nvSpPr>
      <dsp:spPr>
        <a:xfrm>
          <a:off x="0" y="717597"/>
          <a:ext cx="10972800" cy="575639"/>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BOL reference on </a:t>
          </a:r>
          <a:r>
            <a:rPr lang="en-US" sz="2400" kern="1200" dirty="0" smtClean="0">
              <a:hlinkClick xmlns:r="http://schemas.openxmlformats.org/officeDocument/2006/relationships" r:id="rId2"/>
            </a:rPr>
            <a:t>sys.dm_os_wait_stats</a:t>
          </a:r>
          <a:endParaRPr lang="en-US" sz="2400" kern="1200" dirty="0"/>
        </a:p>
      </dsp:txBody>
      <dsp:txXfrm>
        <a:off x="28100" y="745697"/>
        <a:ext cx="10916600" cy="519439"/>
      </dsp:txXfrm>
    </dsp:sp>
    <dsp:sp modelId="{49FA2945-28D8-4FC6-8B1D-867FEB2D5DF3}">
      <dsp:nvSpPr>
        <dsp:cNvPr id="0" name=""/>
        <dsp:cNvSpPr/>
      </dsp:nvSpPr>
      <dsp:spPr>
        <a:xfrm>
          <a:off x="0" y="1362357"/>
          <a:ext cx="10972800" cy="575639"/>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SQLCAT </a:t>
          </a:r>
          <a:r>
            <a:rPr lang="en-US" sz="2400" kern="1200" dirty="0" smtClean="0">
              <a:hlinkClick xmlns:r="http://schemas.openxmlformats.org/officeDocument/2006/relationships" r:id="rId3"/>
            </a:rPr>
            <a:t>Waits Stats Per Session CodePlex</a:t>
          </a:r>
          <a:endParaRPr lang="en-US" sz="2400" kern="1200" dirty="0"/>
        </a:p>
      </dsp:txBody>
      <dsp:txXfrm>
        <a:off x="28100" y="1390457"/>
        <a:ext cx="10916600" cy="519439"/>
      </dsp:txXfrm>
    </dsp:sp>
    <dsp:sp modelId="{FDA914FD-9825-4421-B44B-CFCA60C6EB0A}">
      <dsp:nvSpPr>
        <dsp:cNvPr id="0" name=""/>
        <dsp:cNvSpPr/>
      </dsp:nvSpPr>
      <dsp:spPr>
        <a:xfrm>
          <a:off x="0" y="2007117"/>
          <a:ext cx="10972800" cy="575639"/>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Craig Freedman </a:t>
          </a:r>
          <a:r>
            <a:rPr lang="en-US" sz="2400" kern="1200" dirty="0" smtClean="0">
              <a:hlinkClick xmlns:r="http://schemas.openxmlformats.org/officeDocument/2006/relationships" r:id="rId4"/>
            </a:rPr>
            <a:t>blog posts on Parallelism</a:t>
          </a:r>
          <a:endParaRPr lang="en-US" sz="2400" kern="1200" dirty="0"/>
        </a:p>
      </dsp:txBody>
      <dsp:txXfrm>
        <a:off x="28100" y="2035217"/>
        <a:ext cx="10916600" cy="519439"/>
      </dsp:txXfrm>
    </dsp:sp>
    <dsp:sp modelId="{AE413367-AAFE-45B0-87E2-D3F0C0CD12D2}">
      <dsp:nvSpPr>
        <dsp:cNvPr id="0" name=""/>
        <dsp:cNvSpPr/>
      </dsp:nvSpPr>
      <dsp:spPr>
        <a:xfrm>
          <a:off x="0" y="2651877"/>
          <a:ext cx="10972800" cy="575639"/>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CLR Wait Types </a:t>
          </a:r>
          <a:r>
            <a:rPr lang="en-US" sz="2400" kern="1200" dirty="0" smtClean="0">
              <a:hlinkClick xmlns:r="http://schemas.openxmlformats.org/officeDocument/2006/relationships" r:id="rId5"/>
            </a:rPr>
            <a:t>blog post</a:t>
          </a:r>
          <a:endParaRPr lang="en-US" sz="2400" kern="1200" dirty="0"/>
        </a:p>
      </dsp:txBody>
      <dsp:txXfrm>
        <a:off x="28100" y="2679977"/>
        <a:ext cx="10916600" cy="519439"/>
      </dsp:txXfrm>
    </dsp:sp>
    <dsp:sp modelId="{3E51EB9B-74F5-4269-8CB5-F0DBC5DD2D7C}">
      <dsp:nvSpPr>
        <dsp:cNvPr id="0" name=""/>
        <dsp:cNvSpPr/>
      </dsp:nvSpPr>
      <dsp:spPr>
        <a:xfrm>
          <a:off x="0" y="3296637"/>
          <a:ext cx="10972800" cy="575639"/>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SQL Server 2005 Waits and Queues  </a:t>
          </a:r>
          <a:r>
            <a:rPr lang="en-US" sz="2400" kern="1200" dirty="0" smtClean="0">
              <a:hlinkClick xmlns:r="http://schemas.openxmlformats.org/officeDocument/2006/relationships" r:id="rId6"/>
            </a:rPr>
            <a:t>Whitepaper</a:t>
          </a:r>
          <a:endParaRPr lang="en-US" sz="2400" kern="1200" dirty="0"/>
        </a:p>
      </dsp:txBody>
      <dsp:txXfrm>
        <a:off x="28100" y="3324737"/>
        <a:ext cx="10916600" cy="519439"/>
      </dsp:txXfrm>
    </dsp:sp>
    <dsp:sp modelId="{78AC59AA-668A-4CB5-95AC-5464590F7AC5}">
      <dsp:nvSpPr>
        <dsp:cNvPr id="0" name=""/>
        <dsp:cNvSpPr/>
      </dsp:nvSpPr>
      <dsp:spPr>
        <a:xfrm>
          <a:off x="0" y="3941397"/>
          <a:ext cx="10972800" cy="575639"/>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The System_Health XEvent Session </a:t>
          </a:r>
          <a:r>
            <a:rPr lang="en-US" sz="2400" kern="1200" dirty="0" smtClean="0">
              <a:hlinkClick xmlns:r="http://schemas.openxmlformats.org/officeDocument/2006/relationships" r:id="rId7"/>
            </a:rPr>
            <a:t>Blog</a:t>
          </a:r>
          <a:endParaRPr lang="en-US" sz="2400" kern="1200" dirty="0"/>
        </a:p>
      </dsp:txBody>
      <dsp:txXfrm>
        <a:off x="28100" y="3969497"/>
        <a:ext cx="10916600" cy="519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6DCCA-DFF0-4F46-A93B-D3B5F1870923}">
      <dsp:nvSpPr>
        <dsp:cNvPr id="0" name=""/>
        <dsp:cNvSpPr/>
      </dsp:nvSpPr>
      <dsp:spPr>
        <a:xfrm>
          <a:off x="0" y="14312"/>
          <a:ext cx="10820400" cy="52767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sys.dm_os_wait_stats</a:t>
          </a:r>
          <a:endParaRPr lang="en-US" sz="2200" kern="1200" dirty="0"/>
        </a:p>
      </dsp:txBody>
      <dsp:txXfrm>
        <a:off x="25759" y="40071"/>
        <a:ext cx="10768882" cy="476152"/>
      </dsp:txXfrm>
    </dsp:sp>
    <dsp:sp modelId="{67209C65-35D7-4B7C-9305-0C45CA6326F8}">
      <dsp:nvSpPr>
        <dsp:cNvPr id="0" name=""/>
        <dsp:cNvSpPr/>
      </dsp:nvSpPr>
      <dsp:spPr>
        <a:xfrm>
          <a:off x="0" y="605342"/>
          <a:ext cx="10820400" cy="527670"/>
        </a:xfrm>
        <a:prstGeom prst="roundRect">
          <a:avLst/>
        </a:prstGeom>
        <a:solidFill>
          <a:schemeClr val="accent5">
            <a:hueOff val="-1419125"/>
            <a:satOff val="5687"/>
            <a:lumOff val="12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sys.dm_exec_requests</a:t>
          </a:r>
          <a:endParaRPr lang="en-US" sz="2200" kern="1200" dirty="0"/>
        </a:p>
      </dsp:txBody>
      <dsp:txXfrm>
        <a:off x="25759" y="631101"/>
        <a:ext cx="10768882" cy="476152"/>
      </dsp:txXfrm>
    </dsp:sp>
    <dsp:sp modelId="{39FEAEB1-9750-43F0-AD33-E96885764C22}">
      <dsp:nvSpPr>
        <dsp:cNvPr id="0" name=""/>
        <dsp:cNvSpPr/>
      </dsp:nvSpPr>
      <dsp:spPr>
        <a:xfrm>
          <a:off x="0" y="1196372"/>
          <a:ext cx="10820400" cy="527670"/>
        </a:xfrm>
        <a:prstGeom prst="roundRect">
          <a:avLst/>
        </a:prstGeom>
        <a:solidFill>
          <a:schemeClr val="accent5">
            <a:hueOff val="-2838251"/>
            <a:satOff val="11375"/>
            <a:lumOff val="24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sys.dm_os_waiting_tasks</a:t>
          </a:r>
          <a:endParaRPr lang="en-US" sz="2200" kern="1200" dirty="0"/>
        </a:p>
      </dsp:txBody>
      <dsp:txXfrm>
        <a:off x="25759" y="1222131"/>
        <a:ext cx="10768882" cy="476152"/>
      </dsp:txXfrm>
    </dsp:sp>
    <dsp:sp modelId="{C4DFD063-FFE1-4876-B608-28D7CBB25BAB}">
      <dsp:nvSpPr>
        <dsp:cNvPr id="0" name=""/>
        <dsp:cNvSpPr/>
      </dsp:nvSpPr>
      <dsp:spPr>
        <a:xfrm>
          <a:off x="0" y="1787402"/>
          <a:ext cx="10820400" cy="527670"/>
        </a:xfrm>
        <a:prstGeom prst="roundRect">
          <a:avLst/>
        </a:prstGeom>
        <a:solidFill>
          <a:schemeClr val="accent5">
            <a:hueOff val="-4257376"/>
            <a:satOff val="17062"/>
            <a:lumOff val="36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sys.sysprocesses</a:t>
          </a:r>
          <a:endParaRPr lang="en-US" sz="2200" kern="1200" dirty="0"/>
        </a:p>
      </dsp:txBody>
      <dsp:txXfrm>
        <a:off x="25759" y="1813161"/>
        <a:ext cx="10768882" cy="476152"/>
      </dsp:txXfrm>
    </dsp:sp>
    <dsp:sp modelId="{D32221C8-AE2F-40FB-A5B0-500694D51A4E}">
      <dsp:nvSpPr>
        <dsp:cNvPr id="0" name=""/>
        <dsp:cNvSpPr/>
      </dsp:nvSpPr>
      <dsp:spPr>
        <a:xfrm>
          <a:off x="0" y="2378433"/>
          <a:ext cx="10820400" cy="527670"/>
        </a:xfrm>
        <a:prstGeom prst="roundRect">
          <a:avLst/>
        </a:prstGeom>
        <a:solidFill>
          <a:schemeClr val="accent5">
            <a:hueOff val="-5676501"/>
            <a:satOff val="22749"/>
            <a:lumOff val="49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Extended Events</a:t>
          </a:r>
          <a:endParaRPr lang="en-US" sz="2200" kern="1200" dirty="0"/>
        </a:p>
      </dsp:txBody>
      <dsp:txXfrm>
        <a:off x="25759" y="2404192"/>
        <a:ext cx="10768882" cy="476152"/>
      </dsp:txXfrm>
    </dsp:sp>
    <dsp:sp modelId="{28F40149-FDC9-4308-A98B-D7CAC9BCB08C}">
      <dsp:nvSpPr>
        <dsp:cNvPr id="0" name=""/>
        <dsp:cNvSpPr/>
      </dsp:nvSpPr>
      <dsp:spPr>
        <a:xfrm>
          <a:off x="0" y="2969463"/>
          <a:ext cx="10820400" cy="527670"/>
        </a:xfrm>
        <a:prstGeom prst="roundRect">
          <a:avLst/>
        </a:prstGeom>
        <a:solidFill>
          <a:schemeClr val="accent5">
            <a:hueOff val="-7095626"/>
            <a:satOff val="28436"/>
            <a:lumOff val="61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Management Data Warehouse</a:t>
          </a:r>
          <a:endParaRPr lang="en-US" sz="2200" kern="1200" dirty="0"/>
        </a:p>
      </dsp:txBody>
      <dsp:txXfrm>
        <a:off x="25759" y="2995222"/>
        <a:ext cx="10768882" cy="476152"/>
      </dsp:txXfrm>
    </dsp:sp>
    <dsp:sp modelId="{4EC60DF1-8381-44E6-8625-379AA9D2E1B3}">
      <dsp:nvSpPr>
        <dsp:cNvPr id="0" name=""/>
        <dsp:cNvSpPr/>
      </dsp:nvSpPr>
      <dsp:spPr>
        <a:xfrm>
          <a:off x="0" y="3560493"/>
          <a:ext cx="10820400" cy="527670"/>
        </a:xfrm>
        <a:prstGeom prst="roundRect">
          <a:avLst/>
        </a:prstGeom>
        <a:solidFill>
          <a:schemeClr val="accent5">
            <a:hueOff val="-8514751"/>
            <a:satOff val="34124"/>
            <a:lumOff val="73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Activity Monitor</a:t>
          </a:r>
          <a:endParaRPr lang="en-US" sz="2200" kern="1200" dirty="0"/>
        </a:p>
      </dsp:txBody>
      <dsp:txXfrm>
        <a:off x="25759" y="3586252"/>
        <a:ext cx="10768882" cy="476152"/>
      </dsp:txXfrm>
    </dsp:sp>
    <dsp:sp modelId="{6164B1DC-E51B-4ACC-81C5-767BD21413B7}">
      <dsp:nvSpPr>
        <dsp:cNvPr id="0" name=""/>
        <dsp:cNvSpPr/>
      </dsp:nvSpPr>
      <dsp:spPr>
        <a:xfrm>
          <a:off x="0" y="4151523"/>
          <a:ext cx="10820400" cy="52767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Performance Monitor Counters</a:t>
          </a:r>
          <a:endParaRPr lang="en-US" sz="2200" kern="1200" dirty="0"/>
        </a:p>
      </dsp:txBody>
      <dsp:txXfrm>
        <a:off x="25759" y="4177282"/>
        <a:ext cx="10768882" cy="4761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6378E-93A8-4481-86EA-09E19AB0573E}">
      <dsp:nvSpPr>
        <dsp:cNvPr id="0" name=""/>
        <dsp:cNvSpPr/>
      </dsp:nvSpPr>
      <dsp:spPr>
        <a:xfrm>
          <a:off x="410274" y="1659"/>
          <a:ext cx="3528119" cy="2116871"/>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dirty="0" smtClean="0"/>
            <a:t>LCK_XX</a:t>
          </a:r>
          <a:endParaRPr lang="en-US" sz="2900" kern="1200" dirty="0"/>
        </a:p>
      </dsp:txBody>
      <dsp:txXfrm>
        <a:off x="410274" y="1659"/>
        <a:ext cx="3528119" cy="2116871"/>
      </dsp:txXfrm>
    </dsp:sp>
    <dsp:sp modelId="{D95974D5-B614-428F-A8CA-ACFA9A10F8FD}">
      <dsp:nvSpPr>
        <dsp:cNvPr id="0" name=""/>
        <dsp:cNvSpPr/>
      </dsp:nvSpPr>
      <dsp:spPr>
        <a:xfrm>
          <a:off x="4291205" y="1659"/>
          <a:ext cx="3528119" cy="2116871"/>
        </a:xfrm>
        <a:prstGeom prst="rect">
          <a:avLst/>
        </a:prstGeom>
        <a:gradFill rotWithShape="0">
          <a:gsLst>
            <a:gs pos="0">
              <a:schemeClr val="accent3">
                <a:hueOff val="5625132"/>
                <a:satOff val="-8440"/>
                <a:lumOff val="-1373"/>
                <a:alphaOff val="0"/>
                <a:tint val="50000"/>
                <a:satMod val="300000"/>
              </a:schemeClr>
            </a:gs>
            <a:gs pos="35000">
              <a:schemeClr val="accent3">
                <a:hueOff val="5625132"/>
                <a:satOff val="-8440"/>
                <a:lumOff val="-1373"/>
                <a:alphaOff val="0"/>
                <a:tint val="37000"/>
                <a:satMod val="300000"/>
              </a:schemeClr>
            </a:gs>
            <a:gs pos="100000">
              <a:schemeClr val="accent3">
                <a:hueOff val="5625132"/>
                <a:satOff val="-8440"/>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dirty="0" smtClean="0"/>
            <a:t>PAGELATCH and PAGEIOLATCH</a:t>
          </a:r>
          <a:endParaRPr lang="en-US" sz="2900" kern="1200" dirty="0"/>
        </a:p>
      </dsp:txBody>
      <dsp:txXfrm>
        <a:off x="4291205" y="1659"/>
        <a:ext cx="3528119" cy="2116871"/>
      </dsp:txXfrm>
    </dsp:sp>
    <dsp:sp modelId="{9679D741-D2FE-4302-B1AF-85DD1378FF17}">
      <dsp:nvSpPr>
        <dsp:cNvPr id="0" name=""/>
        <dsp:cNvSpPr/>
      </dsp:nvSpPr>
      <dsp:spPr>
        <a:xfrm>
          <a:off x="2350740" y="2471343"/>
          <a:ext cx="3528119" cy="2116871"/>
        </a:xfrm>
        <a:prstGeom prst="rect">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dirty="0" smtClean="0"/>
            <a:t>ASYNC_NETWORK_IO</a:t>
          </a:r>
          <a:endParaRPr lang="en-US" sz="2900" kern="1200" dirty="0"/>
        </a:p>
      </dsp:txBody>
      <dsp:txXfrm>
        <a:off x="2350740" y="2471343"/>
        <a:ext cx="3528119" cy="21168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E58C9-2100-4388-917B-FE2D132312C7}">
      <dsp:nvSpPr>
        <dsp:cNvPr id="0" name=""/>
        <dsp:cNvSpPr/>
      </dsp:nvSpPr>
      <dsp:spPr>
        <a:xfrm>
          <a:off x="0" y="4617"/>
          <a:ext cx="11125200" cy="76752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MISCELLANEOUS</a:t>
          </a:r>
          <a:endParaRPr lang="en-US" sz="3200" kern="1200" dirty="0"/>
        </a:p>
      </dsp:txBody>
      <dsp:txXfrm>
        <a:off x="37467" y="42084"/>
        <a:ext cx="11050266" cy="692586"/>
      </dsp:txXfrm>
    </dsp:sp>
    <dsp:sp modelId="{5D0CC917-C98F-41B9-88E7-C95531986957}">
      <dsp:nvSpPr>
        <dsp:cNvPr id="0" name=""/>
        <dsp:cNvSpPr/>
      </dsp:nvSpPr>
      <dsp:spPr>
        <a:xfrm>
          <a:off x="0" y="864297"/>
          <a:ext cx="11125200" cy="76752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Background Task Waits</a:t>
          </a:r>
          <a:endParaRPr lang="en-US" sz="3200" kern="1200" dirty="0"/>
        </a:p>
      </dsp:txBody>
      <dsp:txXfrm>
        <a:off x="37467" y="901764"/>
        <a:ext cx="11050266" cy="692586"/>
      </dsp:txXfrm>
    </dsp:sp>
    <dsp:sp modelId="{9E3CFA2A-25F9-4BE4-BEF4-DFBD889D17D9}">
      <dsp:nvSpPr>
        <dsp:cNvPr id="0" name=""/>
        <dsp:cNvSpPr/>
      </dsp:nvSpPr>
      <dsp:spPr>
        <a:xfrm>
          <a:off x="0" y="1631817"/>
          <a:ext cx="11125200" cy="218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225" tIns="40640" rIns="227584" bIns="40640" numCol="1" spcCol="1270" anchor="t" anchorCtr="0">
          <a:noAutofit/>
        </a:bodyPr>
        <a:lstStyle/>
        <a:p>
          <a:pPr marL="228600" lvl="1" indent="-228600" algn="l" defTabSz="1111250" rtl="0">
            <a:lnSpc>
              <a:spcPct val="90000"/>
            </a:lnSpc>
            <a:spcBef>
              <a:spcPct val="0"/>
            </a:spcBef>
            <a:spcAft>
              <a:spcPct val="20000"/>
            </a:spcAft>
            <a:buChar char="••"/>
          </a:pPr>
          <a:r>
            <a:rPr lang="en-US" sz="2500" kern="1200" dirty="0" smtClean="0"/>
            <a:t>LAZYWRITER_SLEEP</a:t>
          </a:r>
          <a:endParaRPr lang="en-US" sz="2500" kern="1200" dirty="0"/>
        </a:p>
        <a:p>
          <a:pPr marL="228600" lvl="1" indent="-228600" algn="l" defTabSz="1111250" rtl="0">
            <a:lnSpc>
              <a:spcPct val="90000"/>
            </a:lnSpc>
            <a:spcBef>
              <a:spcPct val="0"/>
            </a:spcBef>
            <a:spcAft>
              <a:spcPct val="20000"/>
            </a:spcAft>
            <a:buChar char="••"/>
          </a:pPr>
          <a:r>
            <a:rPr lang="en-US" sz="2500" kern="1200" dirty="0" smtClean="0"/>
            <a:t>SQLTRACE_BUFFER_FLUSH</a:t>
          </a:r>
          <a:endParaRPr lang="en-US" sz="2500" kern="1200" dirty="0"/>
        </a:p>
        <a:p>
          <a:pPr marL="228600" lvl="1" indent="-228600" algn="l" defTabSz="1111250" rtl="0">
            <a:lnSpc>
              <a:spcPct val="90000"/>
            </a:lnSpc>
            <a:spcBef>
              <a:spcPct val="0"/>
            </a:spcBef>
            <a:spcAft>
              <a:spcPct val="20000"/>
            </a:spcAft>
            <a:buChar char="••"/>
          </a:pPr>
          <a:r>
            <a:rPr lang="en-US" sz="2500" kern="1200" baseline="0" dirty="0" smtClean="0"/>
            <a:t>LOGMGR_QUEUE</a:t>
          </a:r>
          <a:endParaRPr lang="en-US" sz="2500" kern="1200" dirty="0"/>
        </a:p>
        <a:p>
          <a:pPr marL="228600" lvl="1" indent="-228600" algn="l" defTabSz="1111250" rtl="0">
            <a:lnSpc>
              <a:spcPct val="90000"/>
            </a:lnSpc>
            <a:spcBef>
              <a:spcPct val="0"/>
            </a:spcBef>
            <a:spcAft>
              <a:spcPct val="20000"/>
            </a:spcAft>
            <a:buChar char="••"/>
          </a:pPr>
          <a:r>
            <a:rPr lang="en-US" sz="2500" kern="1200" dirty="0" smtClean="0"/>
            <a:t>CHECKPOINT_QUEUE</a:t>
          </a:r>
          <a:endParaRPr lang="en-US" sz="2500" kern="1200" dirty="0"/>
        </a:p>
        <a:p>
          <a:pPr marL="228600" lvl="1" indent="-228600" algn="l" defTabSz="1111250" rtl="0">
            <a:lnSpc>
              <a:spcPct val="90000"/>
            </a:lnSpc>
            <a:spcBef>
              <a:spcPct val="0"/>
            </a:spcBef>
            <a:spcAft>
              <a:spcPct val="20000"/>
            </a:spcAft>
            <a:buChar char="••"/>
          </a:pPr>
          <a:r>
            <a:rPr lang="en-US" sz="2500" kern="1200" dirty="0" smtClean="0"/>
            <a:t>REQUEST_FOR_DEADLOCK_SEARCH</a:t>
          </a:r>
          <a:endParaRPr lang="en-US" sz="2500" kern="1200" dirty="0"/>
        </a:p>
      </dsp:txBody>
      <dsp:txXfrm>
        <a:off x="0" y="1631817"/>
        <a:ext cx="11125200" cy="2185920"/>
      </dsp:txXfrm>
    </dsp:sp>
    <dsp:sp modelId="{4AAFAC30-710B-4232-A5BB-A87D302847B0}">
      <dsp:nvSpPr>
        <dsp:cNvPr id="0" name=""/>
        <dsp:cNvSpPr/>
      </dsp:nvSpPr>
      <dsp:spPr>
        <a:xfrm>
          <a:off x="0" y="3817737"/>
          <a:ext cx="11125200" cy="76752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CLR_AUTO_EVENT</a:t>
          </a:r>
          <a:endParaRPr lang="en-US" sz="3200" kern="1200" dirty="0"/>
        </a:p>
      </dsp:txBody>
      <dsp:txXfrm>
        <a:off x="37467" y="3855204"/>
        <a:ext cx="11050266" cy="6925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85C26-77AB-4168-B69C-8E69EB1CCDD4}">
      <dsp:nvSpPr>
        <dsp:cNvPr id="0" name=""/>
        <dsp:cNvSpPr/>
      </dsp:nvSpPr>
      <dsp:spPr>
        <a:xfrm>
          <a:off x="1218" y="0"/>
          <a:ext cx="3167742" cy="451272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smtClean="0"/>
            <a:t>Used to synchronize parallel query workers</a:t>
          </a:r>
          <a:endParaRPr lang="en-US" sz="2700" kern="1200" dirty="0"/>
        </a:p>
      </dsp:txBody>
      <dsp:txXfrm>
        <a:off x="1218" y="0"/>
        <a:ext cx="3167742" cy="1353816"/>
      </dsp:txXfrm>
    </dsp:sp>
    <dsp:sp modelId="{9DF86788-89C4-4687-A9B3-386D048AB4D0}">
      <dsp:nvSpPr>
        <dsp:cNvPr id="0" name=""/>
        <dsp:cNvSpPr/>
      </dsp:nvSpPr>
      <dsp:spPr>
        <a:xfrm>
          <a:off x="317992" y="1353927"/>
          <a:ext cx="2534194" cy="65740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rtl="0">
            <a:lnSpc>
              <a:spcPct val="90000"/>
            </a:lnSpc>
            <a:spcBef>
              <a:spcPct val="0"/>
            </a:spcBef>
            <a:spcAft>
              <a:spcPct val="35000"/>
            </a:spcAft>
          </a:pPr>
          <a:r>
            <a:rPr lang="en-US" sz="1900" kern="1200" dirty="0" smtClean="0"/>
            <a:t>Just means you have a parallel query</a:t>
          </a:r>
          <a:endParaRPr lang="en-US" sz="1900" kern="1200" dirty="0"/>
        </a:p>
      </dsp:txBody>
      <dsp:txXfrm>
        <a:off x="337247" y="1373182"/>
        <a:ext cx="2495684" cy="618897"/>
      </dsp:txXfrm>
    </dsp:sp>
    <dsp:sp modelId="{F975AA64-CBB2-4C14-823D-36A6EE5ABBAF}">
      <dsp:nvSpPr>
        <dsp:cNvPr id="0" name=""/>
        <dsp:cNvSpPr/>
      </dsp:nvSpPr>
      <dsp:spPr>
        <a:xfrm>
          <a:off x="317992" y="2112474"/>
          <a:ext cx="2534194" cy="657407"/>
        </a:xfrm>
        <a:prstGeom prst="roundRect">
          <a:avLst>
            <a:gd name="adj" fmla="val 10000"/>
          </a:avLst>
        </a:prstGeom>
        <a:solidFill>
          <a:schemeClr val="accent3">
            <a:hueOff val="1125026"/>
            <a:satOff val="-1688"/>
            <a:lumOff val="-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rtl="0">
            <a:lnSpc>
              <a:spcPct val="90000"/>
            </a:lnSpc>
            <a:spcBef>
              <a:spcPct val="0"/>
            </a:spcBef>
            <a:spcAft>
              <a:spcPct val="35000"/>
            </a:spcAft>
          </a:pPr>
          <a:r>
            <a:rPr lang="en-US" sz="1900" kern="1200" dirty="0" smtClean="0"/>
            <a:t>Do you expect parallel queries?</a:t>
          </a:r>
          <a:endParaRPr lang="en-US" sz="1900" kern="1200" dirty="0"/>
        </a:p>
      </dsp:txBody>
      <dsp:txXfrm>
        <a:off x="337247" y="2131729"/>
        <a:ext cx="2495684" cy="618897"/>
      </dsp:txXfrm>
    </dsp:sp>
    <dsp:sp modelId="{C9299F9E-2CA0-4354-A17B-4745018FFFA2}">
      <dsp:nvSpPr>
        <dsp:cNvPr id="0" name=""/>
        <dsp:cNvSpPr/>
      </dsp:nvSpPr>
      <dsp:spPr>
        <a:xfrm>
          <a:off x="317992" y="2871021"/>
          <a:ext cx="2534194" cy="657407"/>
        </a:xfrm>
        <a:prstGeom prst="roundRect">
          <a:avLst>
            <a:gd name="adj" fmla="val 10000"/>
          </a:avLst>
        </a:prstGeom>
        <a:solidFill>
          <a:schemeClr val="accent3">
            <a:hueOff val="2250053"/>
            <a:satOff val="-337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rtl="0">
            <a:lnSpc>
              <a:spcPct val="90000"/>
            </a:lnSpc>
            <a:spcBef>
              <a:spcPct val="0"/>
            </a:spcBef>
            <a:spcAft>
              <a:spcPct val="35000"/>
            </a:spcAft>
          </a:pPr>
          <a:r>
            <a:rPr lang="en-US" sz="1900" kern="1200" dirty="0" smtClean="0"/>
            <a:t>Do you have high wait times?</a:t>
          </a:r>
          <a:endParaRPr lang="en-US" sz="1900" kern="1200" dirty="0"/>
        </a:p>
      </dsp:txBody>
      <dsp:txXfrm>
        <a:off x="337247" y="2890276"/>
        <a:ext cx="2495684" cy="618897"/>
      </dsp:txXfrm>
    </dsp:sp>
    <dsp:sp modelId="{174D3DDC-8933-4CFD-A76C-BD580DF0E36F}">
      <dsp:nvSpPr>
        <dsp:cNvPr id="0" name=""/>
        <dsp:cNvSpPr/>
      </dsp:nvSpPr>
      <dsp:spPr>
        <a:xfrm>
          <a:off x="317992" y="3629569"/>
          <a:ext cx="2534194" cy="657407"/>
        </a:xfrm>
        <a:prstGeom prst="roundRect">
          <a:avLst>
            <a:gd name="adj" fmla="val 10000"/>
          </a:avLst>
        </a:prstGeom>
        <a:solidFill>
          <a:schemeClr val="accent3">
            <a:hueOff val="3375079"/>
            <a:satOff val="-5064"/>
            <a:lumOff val="-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rtl="0">
            <a:lnSpc>
              <a:spcPct val="90000"/>
            </a:lnSpc>
            <a:spcBef>
              <a:spcPct val="0"/>
            </a:spcBef>
            <a:spcAft>
              <a:spcPct val="35000"/>
            </a:spcAft>
          </a:pPr>
          <a:r>
            <a:rPr lang="en-US" sz="1900" kern="1200" dirty="0" smtClean="0"/>
            <a:t>wait_resource shows coordination</a:t>
          </a:r>
          <a:endParaRPr lang="en-US" sz="1900" kern="1200" dirty="0"/>
        </a:p>
      </dsp:txBody>
      <dsp:txXfrm>
        <a:off x="337247" y="3648824"/>
        <a:ext cx="2495684" cy="618897"/>
      </dsp:txXfrm>
    </dsp:sp>
    <dsp:sp modelId="{B77027D1-17F1-4271-A36B-489D423C4AE1}">
      <dsp:nvSpPr>
        <dsp:cNvPr id="0" name=""/>
        <dsp:cNvSpPr/>
      </dsp:nvSpPr>
      <dsp:spPr>
        <a:xfrm>
          <a:off x="3406542" y="0"/>
          <a:ext cx="3167742" cy="451272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smtClean="0"/>
            <a:t>High wait times mean long running parallel queries</a:t>
          </a:r>
          <a:endParaRPr lang="en-US" sz="2700" kern="1200" dirty="0"/>
        </a:p>
      </dsp:txBody>
      <dsp:txXfrm>
        <a:off x="3406542" y="0"/>
        <a:ext cx="3167742" cy="1353816"/>
      </dsp:txXfrm>
    </dsp:sp>
    <dsp:sp modelId="{F1051D31-0AD7-45A7-A7AB-76549E753C5A}">
      <dsp:nvSpPr>
        <dsp:cNvPr id="0" name=""/>
        <dsp:cNvSpPr/>
      </dsp:nvSpPr>
      <dsp:spPr>
        <a:xfrm>
          <a:off x="3723316" y="1354202"/>
          <a:ext cx="2534194" cy="886569"/>
        </a:xfrm>
        <a:prstGeom prst="roundRect">
          <a:avLst>
            <a:gd name="adj" fmla="val 10000"/>
          </a:avLst>
        </a:prstGeom>
        <a:solidFill>
          <a:schemeClr val="accent3">
            <a:hueOff val="4500106"/>
            <a:satOff val="-6752"/>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rtl="0">
            <a:lnSpc>
              <a:spcPct val="90000"/>
            </a:lnSpc>
            <a:spcBef>
              <a:spcPct val="0"/>
            </a:spcBef>
            <a:spcAft>
              <a:spcPct val="35000"/>
            </a:spcAft>
          </a:pPr>
          <a:r>
            <a:rPr lang="en-US" sz="1900" kern="1200" dirty="0" smtClean="0"/>
            <a:t>Look at the Tasks</a:t>
          </a:r>
          <a:endParaRPr lang="en-US" sz="1900" kern="1200" dirty="0"/>
        </a:p>
      </dsp:txBody>
      <dsp:txXfrm>
        <a:off x="3749283" y="1380169"/>
        <a:ext cx="2482260" cy="834635"/>
      </dsp:txXfrm>
    </dsp:sp>
    <dsp:sp modelId="{B4490D03-5EA4-4732-A642-22B82FFAAC1A}">
      <dsp:nvSpPr>
        <dsp:cNvPr id="0" name=""/>
        <dsp:cNvSpPr/>
      </dsp:nvSpPr>
      <dsp:spPr>
        <a:xfrm>
          <a:off x="3723316" y="2377167"/>
          <a:ext cx="2534194" cy="886569"/>
        </a:xfrm>
        <a:prstGeom prst="roundRect">
          <a:avLst>
            <a:gd name="adj" fmla="val 10000"/>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rtl="0">
            <a:lnSpc>
              <a:spcPct val="90000"/>
            </a:lnSpc>
            <a:spcBef>
              <a:spcPct val="0"/>
            </a:spcBef>
            <a:spcAft>
              <a:spcPct val="35000"/>
            </a:spcAft>
          </a:pPr>
          <a:r>
            <a:rPr lang="en-US" sz="1900" kern="1200" dirty="0" smtClean="0"/>
            <a:t>Which one is not CXPACKET?</a:t>
          </a:r>
          <a:endParaRPr lang="en-US" sz="1900" kern="1200" dirty="0"/>
        </a:p>
      </dsp:txBody>
      <dsp:txXfrm>
        <a:off x="3749283" y="2403134"/>
        <a:ext cx="2482260" cy="834635"/>
      </dsp:txXfrm>
    </dsp:sp>
    <dsp:sp modelId="{658BB3FC-9623-4EA8-B4FB-F5213D7E3EFB}">
      <dsp:nvSpPr>
        <dsp:cNvPr id="0" name=""/>
        <dsp:cNvSpPr/>
      </dsp:nvSpPr>
      <dsp:spPr>
        <a:xfrm>
          <a:off x="3723316" y="3400131"/>
          <a:ext cx="2534194" cy="886569"/>
        </a:xfrm>
        <a:prstGeom prst="roundRect">
          <a:avLst>
            <a:gd name="adj" fmla="val 10000"/>
          </a:avLst>
        </a:prstGeom>
        <a:solidFill>
          <a:schemeClr val="accent3">
            <a:hueOff val="6750158"/>
            <a:satOff val="-10128"/>
            <a:lumOff val="-1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rtl="0">
            <a:lnSpc>
              <a:spcPct val="90000"/>
            </a:lnSpc>
            <a:spcBef>
              <a:spcPct val="0"/>
            </a:spcBef>
            <a:spcAft>
              <a:spcPct val="35000"/>
            </a:spcAft>
          </a:pPr>
          <a:r>
            <a:rPr lang="en-US" sz="1900" kern="1200" dirty="0" smtClean="0"/>
            <a:t>Some other wait may be the issue</a:t>
          </a:r>
          <a:endParaRPr lang="en-US" sz="1900" kern="1200" dirty="0"/>
        </a:p>
      </dsp:txBody>
      <dsp:txXfrm>
        <a:off x="3749283" y="3426098"/>
        <a:ext cx="2482260" cy="834635"/>
      </dsp:txXfrm>
    </dsp:sp>
    <dsp:sp modelId="{9E4B09FB-2E8B-4371-B930-561D4C033260}">
      <dsp:nvSpPr>
        <dsp:cNvPr id="0" name=""/>
        <dsp:cNvSpPr/>
      </dsp:nvSpPr>
      <dsp:spPr>
        <a:xfrm>
          <a:off x="6811865" y="0"/>
          <a:ext cx="3167742" cy="451272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smtClean="0"/>
            <a:t>What Should I Do?</a:t>
          </a:r>
          <a:endParaRPr lang="en-US" sz="2700" kern="1200" dirty="0"/>
        </a:p>
      </dsp:txBody>
      <dsp:txXfrm>
        <a:off x="6811865" y="0"/>
        <a:ext cx="3167742" cy="1353816"/>
      </dsp:txXfrm>
    </dsp:sp>
    <dsp:sp modelId="{2B4C5163-3FBF-4E8D-ACBC-A351C68AF4E2}">
      <dsp:nvSpPr>
        <dsp:cNvPr id="0" name=""/>
        <dsp:cNvSpPr/>
      </dsp:nvSpPr>
      <dsp:spPr>
        <a:xfrm>
          <a:off x="7128639" y="1353927"/>
          <a:ext cx="2534194" cy="657407"/>
        </a:xfrm>
        <a:prstGeom prst="roundRect">
          <a:avLst>
            <a:gd name="adj" fmla="val 10000"/>
          </a:avLst>
        </a:prstGeom>
        <a:solidFill>
          <a:schemeClr val="accent3">
            <a:hueOff val="7875184"/>
            <a:satOff val="-11816"/>
            <a:lumOff val="-1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rtl="0">
            <a:lnSpc>
              <a:spcPct val="90000"/>
            </a:lnSpc>
            <a:spcBef>
              <a:spcPct val="0"/>
            </a:spcBef>
            <a:spcAft>
              <a:spcPct val="35000"/>
            </a:spcAft>
          </a:pPr>
          <a:r>
            <a:rPr lang="en-US" sz="1900" kern="1200" dirty="0" smtClean="0"/>
            <a:t>You may not need to do anything</a:t>
          </a:r>
          <a:endParaRPr lang="en-US" sz="1900" kern="1200" dirty="0"/>
        </a:p>
      </dsp:txBody>
      <dsp:txXfrm>
        <a:off x="7147894" y="1373182"/>
        <a:ext cx="2495684" cy="618897"/>
      </dsp:txXfrm>
    </dsp:sp>
    <dsp:sp modelId="{2E1410E9-93B1-4403-AD39-160CEBA0B4E0}">
      <dsp:nvSpPr>
        <dsp:cNvPr id="0" name=""/>
        <dsp:cNvSpPr/>
      </dsp:nvSpPr>
      <dsp:spPr>
        <a:xfrm>
          <a:off x="7128639" y="2112474"/>
          <a:ext cx="2534194" cy="657407"/>
        </a:xfrm>
        <a:prstGeom prst="roundRect">
          <a:avLst>
            <a:gd name="adj" fmla="val 10000"/>
          </a:avLst>
        </a:prstGeom>
        <a:solidFill>
          <a:schemeClr val="accent3">
            <a:hueOff val="9000211"/>
            <a:satOff val="-13504"/>
            <a:lumOff val="-2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rtl="0">
            <a:lnSpc>
              <a:spcPct val="90000"/>
            </a:lnSpc>
            <a:spcBef>
              <a:spcPct val="0"/>
            </a:spcBef>
            <a:spcAft>
              <a:spcPct val="35000"/>
            </a:spcAft>
          </a:pPr>
          <a:r>
            <a:rPr lang="en-US" sz="1900" kern="1200" dirty="0" smtClean="0"/>
            <a:t>Find queries and tune them</a:t>
          </a:r>
          <a:endParaRPr lang="en-US" sz="1900" kern="1200" dirty="0"/>
        </a:p>
      </dsp:txBody>
      <dsp:txXfrm>
        <a:off x="7147894" y="2131729"/>
        <a:ext cx="2495684" cy="618897"/>
      </dsp:txXfrm>
    </dsp:sp>
    <dsp:sp modelId="{5D9C0164-DFAA-4315-BF55-6C489BD46E57}">
      <dsp:nvSpPr>
        <dsp:cNvPr id="0" name=""/>
        <dsp:cNvSpPr/>
      </dsp:nvSpPr>
      <dsp:spPr>
        <a:xfrm>
          <a:off x="7128639" y="2871021"/>
          <a:ext cx="2534194" cy="657407"/>
        </a:xfrm>
        <a:prstGeom prst="roundRect">
          <a:avLst>
            <a:gd name="adj" fmla="val 10000"/>
          </a:avLst>
        </a:prstGeom>
        <a:solidFill>
          <a:schemeClr val="accent3">
            <a:hueOff val="10125237"/>
            <a:satOff val="-15192"/>
            <a:lumOff val="-2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rtl="0">
            <a:lnSpc>
              <a:spcPct val="90000"/>
            </a:lnSpc>
            <a:spcBef>
              <a:spcPct val="0"/>
            </a:spcBef>
            <a:spcAft>
              <a:spcPct val="35000"/>
            </a:spcAft>
          </a:pPr>
          <a:r>
            <a:rPr lang="en-US" sz="1900" kern="1200" dirty="0" smtClean="0"/>
            <a:t>Use the MAXDOP query hint</a:t>
          </a:r>
          <a:endParaRPr lang="en-US" sz="1900" kern="1200" dirty="0"/>
        </a:p>
      </dsp:txBody>
      <dsp:txXfrm>
        <a:off x="7147894" y="2890276"/>
        <a:ext cx="2495684" cy="618897"/>
      </dsp:txXfrm>
    </dsp:sp>
    <dsp:sp modelId="{0073F287-D7F9-4F3A-899B-139819E5E85D}">
      <dsp:nvSpPr>
        <dsp:cNvPr id="0" name=""/>
        <dsp:cNvSpPr/>
      </dsp:nvSpPr>
      <dsp:spPr>
        <a:xfrm>
          <a:off x="7128639" y="3629569"/>
          <a:ext cx="2534194" cy="657407"/>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rtl="0">
            <a:lnSpc>
              <a:spcPct val="90000"/>
            </a:lnSpc>
            <a:spcBef>
              <a:spcPct val="0"/>
            </a:spcBef>
            <a:spcAft>
              <a:spcPct val="35000"/>
            </a:spcAft>
          </a:pPr>
          <a:r>
            <a:rPr lang="en-US" sz="1900" kern="1200" dirty="0" smtClean="0"/>
            <a:t>Modify ‘max degree of parallelism’</a:t>
          </a:r>
          <a:endParaRPr lang="en-US" sz="1900" kern="1200" dirty="0"/>
        </a:p>
      </dsp:txBody>
      <dsp:txXfrm>
        <a:off x="7147894" y="3648824"/>
        <a:ext cx="2495684" cy="6188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114DC-81D3-4BE7-BC75-491030FC4741}">
      <dsp:nvSpPr>
        <dsp:cNvPr id="0" name=""/>
        <dsp:cNvSpPr/>
      </dsp:nvSpPr>
      <dsp:spPr>
        <a:xfrm rot="5400000">
          <a:off x="6973472" y="-2818243"/>
          <a:ext cx="1183327" cy="7120128"/>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smtClean="0"/>
            <a:t>Not just for BUFs</a:t>
          </a:r>
          <a:endParaRPr lang="en-US" sz="2100" kern="1200" dirty="0"/>
        </a:p>
        <a:p>
          <a:pPr marL="228600" lvl="1" indent="-228600" algn="l" defTabSz="933450" rtl="0">
            <a:lnSpc>
              <a:spcPct val="90000"/>
            </a:lnSpc>
            <a:spcBef>
              <a:spcPct val="0"/>
            </a:spcBef>
            <a:spcAft>
              <a:spcPct val="15000"/>
            </a:spcAft>
            <a:buChar char="••"/>
          </a:pPr>
          <a:r>
            <a:rPr lang="en-US" sz="2100" kern="1200" dirty="0" smtClean="0"/>
            <a:t>Thread sync of memory structures</a:t>
          </a:r>
          <a:endParaRPr lang="en-US" sz="2100" kern="1200" dirty="0"/>
        </a:p>
      </dsp:txBody>
      <dsp:txXfrm rot="-5400000">
        <a:off x="4005072" y="207922"/>
        <a:ext cx="7062363" cy="1067797"/>
      </dsp:txXfrm>
    </dsp:sp>
    <dsp:sp modelId="{946F60A9-72C6-45C7-AD26-698F356124D1}">
      <dsp:nvSpPr>
        <dsp:cNvPr id="0" name=""/>
        <dsp:cNvSpPr/>
      </dsp:nvSpPr>
      <dsp:spPr>
        <a:xfrm>
          <a:off x="0" y="2241"/>
          <a:ext cx="4005072" cy="1479158"/>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020" tIns="80010" rIns="160020" bIns="80010" numCol="1" spcCol="1270" anchor="ctr" anchorCtr="0">
          <a:noAutofit/>
        </a:bodyPr>
        <a:lstStyle/>
        <a:p>
          <a:pPr lvl="0" algn="ctr" defTabSz="1866900" rtl="0">
            <a:lnSpc>
              <a:spcPct val="90000"/>
            </a:lnSpc>
            <a:spcBef>
              <a:spcPct val="0"/>
            </a:spcBef>
            <a:spcAft>
              <a:spcPct val="35000"/>
            </a:spcAft>
          </a:pPr>
          <a:r>
            <a:rPr lang="en-US" sz="4200" kern="1200" dirty="0" smtClean="0"/>
            <a:t>Latch can be generic</a:t>
          </a:r>
          <a:endParaRPr lang="en-US" sz="4200" kern="1200" dirty="0"/>
        </a:p>
      </dsp:txBody>
      <dsp:txXfrm>
        <a:off x="72207" y="74448"/>
        <a:ext cx="3860658" cy="1334744"/>
      </dsp:txXfrm>
    </dsp:sp>
    <dsp:sp modelId="{6D7392A4-44A0-4F22-9E25-2A2A8CE28E19}">
      <dsp:nvSpPr>
        <dsp:cNvPr id="0" name=""/>
        <dsp:cNvSpPr/>
      </dsp:nvSpPr>
      <dsp:spPr>
        <a:xfrm rot="5400000">
          <a:off x="6973472" y="-1265126"/>
          <a:ext cx="1183327" cy="7120128"/>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smtClean="0"/>
            <a:t>As opposed to PAGELATCH or PAGEIOLATCH</a:t>
          </a:r>
          <a:endParaRPr lang="en-US" sz="2100" kern="1200" dirty="0"/>
        </a:p>
      </dsp:txBody>
      <dsp:txXfrm rot="-5400000">
        <a:off x="4005072" y="1761039"/>
        <a:ext cx="7062363" cy="1067797"/>
      </dsp:txXfrm>
    </dsp:sp>
    <dsp:sp modelId="{7DEE7019-D0A9-41C1-B2A2-0AFA737216D1}">
      <dsp:nvSpPr>
        <dsp:cNvPr id="0" name=""/>
        <dsp:cNvSpPr/>
      </dsp:nvSpPr>
      <dsp:spPr>
        <a:xfrm>
          <a:off x="0" y="1555358"/>
          <a:ext cx="4005072" cy="1479158"/>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020" tIns="80010" rIns="160020" bIns="80010" numCol="1" spcCol="1270" anchor="ctr" anchorCtr="0">
          <a:noAutofit/>
        </a:bodyPr>
        <a:lstStyle/>
        <a:p>
          <a:pPr lvl="0" algn="ctr" defTabSz="1866900" rtl="0">
            <a:lnSpc>
              <a:spcPct val="90000"/>
            </a:lnSpc>
            <a:spcBef>
              <a:spcPct val="0"/>
            </a:spcBef>
            <a:spcAft>
              <a:spcPct val="35000"/>
            </a:spcAft>
          </a:pPr>
          <a:r>
            <a:rPr lang="en-US" sz="4200" kern="1200" dirty="0" smtClean="0"/>
            <a:t>Appears as LATCH_XX</a:t>
          </a:r>
          <a:endParaRPr lang="en-US" sz="4200" kern="1200" dirty="0"/>
        </a:p>
      </dsp:txBody>
      <dsp:txXfrm>
        <a:off x="72207" y="1627565"/>
        <a:ext cx="3860658" cy="1334744"/>
      </dsp:txXfrm>
    </dsp:sp>
    <dsp:sp modelId="{BB91469B-E9C4-431A-B986-1468002EE6DA}">
      <dsp:nvSpPr>
        <dsp:cNvPr id="0" name=""/>
        <dsp:cNvSpPr/>
      </dsp:nvSpPr>
      <dsp:spPr>
        <a:xfrm rot="5400000">
          <a:off x="6973472" y="287990"/>
          <a:ext cx="1183327" cy="7120128"/>
        </a:xfrm>
        <a:prstGeom prst="round2Same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smtClean="0"/>
            <a:t>sys.dm_os_latch_stats</a:t>
          </a:r>
          <a:endParaRPr lang="en-US" sz="2100" kern="1200" dirty="0"/>
        </a:p>
        <a:p>
          <a:pPr marL="228600" lvl="1" indent="-228600" algn="l" defTabSz="933450" rtl="0">
            <a:lnSpc>
              <a:spcPct val="90000"/>
            </a:lnSpc>
            <a:spcBef>
              <a:spcPct val="0"/>
            </a:spcBef>
            <a:spcAft>
              <a:spcPct val="15000"/>
            </a:spcAft>
            <a:buChar char="••"/>
          </a:pPr>
          <a:r>
            <a:rPr lang="en-US" sz="2100" kern="1200" dirty="0" smtClean="0"/>
            <a:t>sys.dm_exec_requests.wait_type</a:t>
          </a:r>
          <a:endParaRPr lang="en-US" sz="2100" kern="1200" dirty="0"/>
        </a:p>
        <a:p>
          <a:pPr marL="228600" lvl="1" indent="-228600" algn="l" defTabSz="933450" rtl="0">
            <a:lnSpc>
              <a:spcPct val="90000"/>
            </a:lnSpc>
            <a:spcBef>
              <a:spcPct val="0"/>
            </a:spcBef>
            <a:spcAft>
              <a:spcPct val="15000"/>
            </a:spcAft>
            <a:buChar char="••"/>
          </a:pPr>
          <a:r>
            <a:rPr lang="en-US" sz="2100" kern="1200" dirty="0" smtClean="0"/>
            <a:t>sys.dm_exec_requests.wait_resource</a:t>
          </a:r>
          <a:endParaRPr lang="en-US" sz="2100" kern="1200" dirty="0"/>
        </a:p>
      </dsp:txBody>
      <dsp:txXfrm rot="-5400000">
        <a:off x="4005072" y="3314156"/>
        <a:ext cx="7062363" cy="1067797"/>
      </dsp:txXfrm>
    </dsp:sp>
    <dsp:sp modelId="{09FE7563-4CD6-47AD-B49C-DABD34DB6D5A}">
      <dsp:nvSpPr>
        <dsp:cNvPr id="0" name=""/>
        <dsp:cNvSpPr/>
      </dsp:nvSpPr>
      <dsp:spPr>
        <a:xfrm>
          <a:off x="0" y="3108474"/>
          <a:ext cx="4005072" cy="147915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020" tIns="80010" rIns="160020" bIns="80010" numCol="1" spcCol="1270" anchor="ctr" anchorCtr="0">
          <a:noAutofit/>
        </a:bodyPr>
        <a:lstStyle/>
        <a:p>
          <a:pPr lvl="0" algn="ctr" defTabSz="1866900" rtl="0">
            <a:lnSpc>
              <a:spcPct val="90000"/>
            </a:lnSpc>
            <a:spcBef>
              <a:spcPct val="0"/>
            </a:spcBef>
            <a:spcAft>
              <a:spcPct val="35000"/>
            </a:spcAft>
          </a:pPr>
          <a:r>
            <a:rPr lang="en-US" sz="4200" kern="1200" dirty="0" smtClean="0"/>
            <a:t>How do you see these?</a:t>
          </a:r>
          <a:endParaRPr lang="en-US" sz="4200" kern="1200" dirty="0"/>
        </a:p>
      </dsp:txBody>
      <dsp:txXfrm>
        <a:off x="72207" y="3180681"/>
        <a:ext cx="3860658" cy="13347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EDFC6-4AF1-4EF8-A25F-C831FCD67C7B}">
      <dsp:nvSpPr>
        <dsp:cNvPr id="0" name=""/>
        <dsp:cNvSpPr/>
      </dsp:nvSpPr>
      <dsp:spPr>
        <a:xfrm>
          <a:off x="3537" y="228964"/>
          <a:ext cx="3449410" cy="796823"/>
        </a:xfrm>
        <a:prstGeom prst="rect">
          <a:avLst/>
        </a:prstGeom>
        <a:solidFill>
          <a:schemeClr val="accent2">
            <a:shade val="8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rtl="0">
            <a:lnSpc>
              <a:spcPct val="90000"/>
            </a:lnSpc>
            <a:spcBef>
              <a:spcPct val="0"/>
            </a:spcBef>
            <a:spcAft>
              <a:spcPct val="35000"/>
            </a:spcAft>
          </a:pPr>
          <a:r>
            <a:rPr lang="en-US" sz="2200" kern="1200" dirty="0" smtClean="0"/>
            <a:t>A task that does not “naturally” wait must yield</a:t>
          </a:r>
          <a:endParaRPr lang="en-US" sz="2200" kern="1200" dirty="0"/>
        </a:p>
      </dsp:txBody>
      <dsp:txXfrm>
        <a:off x="3537" y="228964"/>
        <a:ext cx="3449410" cy="796823"/>
      </dsp:txXfrm>
    </dsp:sp>
    <dsp:sp modelId="{71E67EE5-9096-40F3-B9C7-BCE0BF2F25D4}">
      <dsp:nvSpPr>
        <dsp:cNvPr id="0" name=""/>
        <dsp:cNvSpPr/>
      </dsp:nvSpPr>
      <dsp:spPr>
        <a:xfrm>
          <a:off x="3537" y="1025787"/>
          <a:ext cx="3449410" cy="3487522"/>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rtl="0">
            <a:lnSpc>
              <a:spcPct val="90000"/>
            </a:lnSpc>
            <a:spcBef>
              <a:spcPct val="0"/>
            </a:spcBef>
            <a:spcAft>
              <a:spcPct val="15000"/>
            </a:spcAft>
            <a:buChar char="••"/>
          </a:pPr>
          <a:r>
            <a:rPr lang="en-US" sz="2200" kern="1200" dirty="0" smtClean="0"/>
            <a:t>Typically a quantum of 4ms is exceeded</a:t>
          </a:r>
          <a:endParaRPr lang="en-US" sz="2200" kern="1200" dirty="0"/>
        </a:p>
        <a:p>
          <a:pPr marL="228600" lvl="1" indent="-228600" algn="l" defTabSz="977900" rtl="0">
            <a:lnSpc>
              <a:spcPct val="90000"/>
            </a:lnSpc>
            <a:spcBef>
              <a:spcPct val="0"/>
            </a:spcBef>
            <a:spcAft>
              <a:spcPct val="15000"/>
            </a:spcAft>
            <a:buChar char="••"/>
          </a:pPr>
          <a:r>
            <a:rPr lang="en-US" sz="2200" kern="1200" dirty="0" smtClean="0"/>
            <a:t>What if we don’t do this right?</a:t>
          </a:r>
          <a:endParaRPr lang="en-US" sz="2200" kern="1200" dirty="0"/>
        </a:p>
        <a:p>
          <a:pPr marL="228600" lvl="1" indent="-228600" algn="l" defTabSz="977900" rtl="0">
            <a:lnSpc>
              <a:spcPct val="90000"/>
            </a:lnSpc>
            <a:spcBef>
              <a:spcPct val="0"/>
            </a:spcBef>
            <a:spcAft>
              <a:spcPct val="15000"/>
            </a:spcAft>
            <a:buChar char="••"/>
          </a:pPr>
          <a:endParaRPr lang="en-US" sz="2200" kern="1200" dirty="0"/>
        </a:p>
      </dsp:txBody>
      <dsp:txXfrm>
        <a:off x="3537" y="1025787"/>
        <a:ext cx="3449410" cy="3487522"/>
      </dsp:txXfrm>
    </dsp:sp>
    <dsp:sp modelId="{466F9A40-D8BE-4C47-BF91-14551ED841C3}">
      <dsp:nvSpPr>
        <dsp:cNvPr id="0" name=""/>
        <dsp:cNvSpPr/>
      </dsp:nvSpPr>
      <dsp:spPr>
        <a:xfrm>
          <a:off x="3935866" y="228964"/>
          <a:ext cx="3449410" cy="796823"/>
        </a:xfrm>
        <a:prstGeom prst="rect">
          <a:avLst/>
        </a:prstGeom>
        <a:solidFill>
          <a:schemeClr val="accent2">
            <a:shade val="80000"/>
            <a:hueOff val="-17936"/>
            <a:satOff val="-2012"/>
            <a:lumOff val="12840"/>
            <a:alphaOff val="0"/>
          </a:schemeClr>
        </a:solidFill>
        <a:ln w="25400" cap="flat" cmpd="sng" algn="ctr">
          <a:solidFill>
            <a:schemeClr val="accent2">
              <a:shade val="80000"/>
              <a:hueOff val="-17936"/>
              <a:satOff val="-2012"/>
              <a:lumOff val="1284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rtl="0">
            <a:lnSpc>
              <a:spcPct val="90000"/>
            </a:lnSpc>
            <a:spcBef>
              <a:spcPct val="0"/>
            </a:spcBef>
            <a:spcAft>
              <a:spcPct val="35000"/>
            </a:spcAft>
          </a:pPr>
          <a:r>
            <a:rPr lang="en-US" sz="2200" kern="1200" dirty="0" smtClean="0"/>
            <a:t>Examples</a:t>
          </a:r>
          <a:endParaRPr lang="en-US" sz="2200" kern="1200" dirty="0"/>
        </a:p>
      </dsp:txBody>
      <dsp:txXfrm>
        <a:off x="3935866" y="228964"/>
        <a:ext cx="3449410" cy="796823"/>
      </dsp:txXfrm>
    </dsp:sp>
    <dsp:sp modelId="{80DAF350-911A-4C81-801C-2F8AFF1696BD}">
      <dsp:nvSpPr>
        <dsp:cNvPr id="0" name=""/>
        <dsp:cNvSpPr/>
      </dsp:nvSpPr>
      <dsp:spPr>
        <a:xfrm>
          <a:off x="3935866" y="1025787"/>
          <a:ext cx="3449410" cy="3487522"/>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rtl="0">
            <a:lnSpc>
              <a:spcPct val="90000"/>
            </a:lnSpc>
            <a:spcBef>
              <a:spcPct val="0"/>
            </a:spcBef>
            <a:spcAft>
              <a:spcPct val="15000"/>
            </a:spcAft>
            <a:buChar char="••"/>
          </a:pPr>
          <a:r>
            <a:rPr lang="en-US" sz="2200" kern="1200" dirty="0" smtClean="0"/>
            <a:t>No I/O needed for pages</a:t>
          </a:r>
          <a:endParaRPr lang="en-US" sz="2200" kern="1200" dirty="0"/>
        </a:p>
        <a:p>
          <a:pPr marL="228600" lvl="1" indent="-228600" algn="l" defTabSz="977900" rtl="0">
            <a:lnSpc>
              <a:spcPct val="90000"/>
            </a:lnSpc>
            <a:spcBef>
              <a:spcPct val="0"/>
            </a:spcBef>
            <a:spcAft>
              <a:spcPct val="15000"/>
            </a:spcAft>
            <a:buChar char="••"/>
          </a:pPr>
          <a:r>
            <a:rPr lang="en-US" sz="2200" kern="1200" dirty="0" smtClean="0"/>
            <a:t>T-SQL variables only or just “expressions”</a:t>
          </a:r>
          <a:endParaRPr lang="en-US" sz="2200" kern="1200" dirty="0"/>
        </a:p>
        <a:p>
          <a:pPr marL="228600" lvl="1" indent="-228600" algn="l" defTabSz="977900" rtl="0">
            <a:lnSpc>
              <a:spcPct val="90000"/>
            </a:lnSpc>
            <a:spcBef>
              <a:spcPct val="0"/>
            </a:spcBef>
            <a:spcAft>
              <a:spcPct val="15000"/>
            </a:spcAft>
            <a:buChar char="••"/>
          </a:pPr>
          <a:r>
            <a:rPr lang="en-US" sz="2200" kern="1200" dirty="0" smtClean="0"/>
            <a:t>Query compile</a:t>
          </a:r>
          <a:endParaRPr lang="en-US" sz="2200" kern="1200" dirty="0"/>
        </a:p>
        <a:p>
          <a:pPr marL="228600" lvl="1" indent="-228600" algn="l" defTabSz="977900" rtl="0">
            <a:lnSpc>
              <a:spcPct val="90000"/>
            </a:lnSpc>
            <a:spcBef>
              <a:spcPct val="0"/>
            </a:spcBef>
            <a:spcAft>
              <a:spcPct val="15000"/>
            </a:spcAft>
            <a:buChar char="••"/>
          </a:pPr>
          <a:r>
            <a:rPr lang="en-US" sz="2200" kern="1200" dirty="0" smtClean="0"/>
            <a:t>Small hashes and sorts</a:t>
          </a:r>
          <a:endParaRPr lang="en-US" sz="2200" kern="1200" dirty="0"/>
        </a:p>
      </dsp:txBody>
      <dsp:txXfrm>
        <a:off x="3935866" y="1025787"/>
        <a:ext cx="3449410" cy="3487522"/>
      </dsp:txXfrm>
    </dsp:sp>
    <dsp:sp modelId="{714C7BE2-6F05-40D0-BEBE-7A9A0BF0B459}">
      <dsp:nvSpPr>
        <dsp:cNvPr id="0" name=""/>
        <dsp:cNvSpPr/>
      </dsp:nvSpPr>
      <dsp:spPr>
        <a:xfrm>
          <a:off x="7868194" y="228964"/>
          <a:ext cx="3449410" cy="796823"/>
        </a:xfrm>
        <a:prstGeom prst="rect">
          <a:avLst/>
        </a:prstGeom>
        <a:solidFill>
          <a:schemeClr val="accent2">
            <a:shade val="80000"/>
            <a:hueOff val="-35872"/>
            <a:satOff val="-4024"/>
            <a:lumOff val="25680"/>
            <a:alphaOff val="0"/>
          </a:schemeClr>
        </a:solidFill>
        <a:ln w="25400" cap="flat" cmpd="sng" algn="ctr">
          <a:solidFill>
            <a:schemeClr val="accent2">
              <a:shade val="80000"/>
              <a:hueOff val="-35872"/>
              <a:satOff val="-4024"/>
              <a:lumOff val="2568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rtl="0">
            <a:lnSpc>
              <a:spcPct val="90000"/>
            </a:lnSpc>
            <a:spcBef>
              <a:spcPct val="0"/>
            </a:spcBef>
            <a:spcAft>
              <a:spcPct val="35000"/>
            </a:spcAft>
          </a:pPr>
          <a:r>
            <a:rPr lang="en-US" sz="2200" kern="1200" dirty="0" smtClean="0"/>
            <a:t>Indicators</a:t>
          </a:r>
          <a:endParaRPr lang="en-US" sz="2200" kern="1200" dirty="0"/>
        </a:p>
      </dsp:txBody>
      <dsp:txXfrm>
        <a:off x="7868194" y="228964"/>
        <a:ext cx="3449410" cy="796823"/>
      </dsp:txXfrm>
    </dsp:sp>
    <dsp:sp modelId="{08C12655-4E20-44C5-A8E7-039E5EEB2B56}">
      <dsp:nvSpPr>
        <dsp:cNvPr id="0" name=""/>
        <dsp:cNvSpPr/>
      </dsp:nvSpPr>
      <dsp:spPr>
        <a:xfrm>
          <a:off x="7868194" y="1025787"/>
          <a:ext cx="3449410" cy="3487522"/>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rtl="0">
            <a:lnSpc>
              <a:spcPct val="90000"/>
            </a:lnSpc>
            <a:spcBef>
              <a:spcPct val="0"/>
            </a:spcBef>
            <a:spcAft>
              <a:spcPct val="15000"/>
            </a:spcAft>
            <a:buChar char="••"/>
          </a:pPr>
          <a:r>
            <a:rPr lang="en-US" sz="2200" b="1" kern="1200" dirty="0" smtClean="0"/>
            <a:t>High count/low wait </a:t>
          </a:r>
          <a:r>
            <a:rPr lang="en-US" sz="2200" b="1" kern="1200" dirty="0" smtClean="0">
              <a:sym typeface="Wingdings" pitchFamily="2" charset="2"/>
            </a:rPr>
            <a:t></a:t>
          </a:r>
          <a:r>
            <a:rPr lang="en-US" sz="2200" kern="1200" dirty="0" smtClean="0"/>
            <a:t> this is actually ok</a:t>
          </a:r>
          <a:endParaRPr lang="en-US" sz="2200" kern="1200" dirty="0"/>
        </a:p>
        <a:p>
          <a:pPr marL="228600" lvl="1" indent="-228600" algn="l" defTabSz="977900" rtl="0">
            <a:lnSpc>
              <a:spcPct val="90000"/>
            </a:lnSpc>
            <a:spcBef>
              <a:spcPct val="0"/>
            </a:spcBef>
            <a:spcAft>
              <a:spcPct val="15000"/>
            </a:spcAft>
            <a:buChar char="••"/>
          </a:pPr>
          <a:r>
            <a:rPr lang="en-US" sz="2200" b="1" kern="1200" dirty="0" smtClean="0"/>
            <a:t>High count/High wait </a:t>
          </a:r>
          <a:r>
            <a:rPr lang="en-US" sz="2200" kern="1200" dirty="0" smtClean="0">
              <a:sym typeface="Wingdings"/>
            </a:rPr>
            <a:t></a:t>
          </a:r>
          <a:r>
            <a:rPr lang="en-US" sz="2200" kern="1200" dirty="0" smtClean="0"/>
            <a:t> CPU queries competing or RG CPU CAP</a:t>
          </a:r>
          <a:endParaRPr lang="en-US" sz="2200" kern="1200" dirty="0"/>
        </a:p>
        <a:p>
          <a:pPr marL="228600" lvl="1" indent="-228600" algn="l" defTabSz="977900" rtl="0">
            <a:lnSpc>
              <a:spcPct val="90000"/>
            </a:lnSpc>
            <a:spcBef>
              <a:spcPct val="0"/>
            </a:spcBef>
            <a:spcAft>
              <a:spcPct val="15000"/>
            </a:spcAft>
            <a:buChar char="••"/>
          </a:pPr>
          <a:r>
            <a:rPr lang="en-US" sz="2200" b="1" kern="1200" dirty="0" smtClean="0"/>
            <a:t>Low count/High wait </a:t>
          </a:r>
          <a:r>
            <a:rPr lang="en-US" sz="2200" kern="1200" dirty="0" smtClean="0">
              <a:sym typeface="Wingdings"/>
            </a:rPr>
            <a:t> someone not yielding or preemptive threads hogging CPU or RG CPU CAP</a:t>
          </a:r>
          <a:endParaRPr lang="en-US" sz="2200" kern="1200" dirty="0"/>
        </a:p>
      </dsp:txBody>
      <dsp:txXfrm>
        <a:off x="7868194" y="1025787"/>
        <a:ext cx="3449410" cy="348752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E1F24-383E-4EE7-8F28-9811934F6399}">
      <dsp:nvSpPr>
        <dsp:cNvPr id="0" name=""/>
        <dsp:cNvSpPr/>
      </dsp:nvSpPr>
      <dsp:spPr>
        <a:xfrm>
          <a:off x="579775" y="0"/>
          <a:ext cx="6570791" cy="3284818"/>
        </a:xfrm>
        <a:prstGeom prst="rightArrow">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16BB27-3E21-487D-87C6-EB3412CC4370}">
      <dsp:nvSpPr>
        <dsp:cNvPr id="0" name=""/>
        <dsp:cNvSpPr/>
      </dsp:nvSpPr>
      <dsp:spPr>
        <a:xfrm>
          <a:off x="3397" y="985445"/>
          <a:ext cx="1485297" cy="1313927"/>
        </a:xfrm>
        <a:prstGeom prst="roundRect">
          <a:avLst/>
        </a:prstGeom>
        <a:solidFill>
          <a:schemeClr val="accent1">
            <a:shade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Receive TDS packet</a:t>
          </a:r>
          <a:endParaRPr lang="en-US" sz="1700" kern="1200" dirty="0"/>
        </a:p>
      </dsp:txBody>
      <dsp:txXfrm>
        <a:off x="67538" y="1049586"/>
        <a:ext cx="1357015" cy="1185645"/>
      </dsp:txXfrm>
    </dsp:sp>
    <dsp:sp modelId="{F770FD1D-C5BB-443C-95E6-488FF0786A70}">
      <dsp:nvSpPr>
        <dsp:cNvPr id="0" name=""/>
        <dsp:cNvSpPr/>
      </dsp:nvSpPr>
      <dsp:spPr>
        <a:xfrm>
          <a:off x="1562959" y="985445"/>
          <a:ext cx="1485297" cy="1313927"/>
        </a:xfrm>
        <a:prstGeom prst="roundRect">
          <a:avLst/>
        </a:prstGeom>
        <a:solidFill>
          <a:schemeClr val="accent1">
            <a:shade val="50000"/>
            <a:hueOff val="144575"/>
            <a:satOff val="-3024"/>
            <a:lumOff val="1682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Engine creates SQLOS Task</a:t>
          </a:r>
          <a:endParaRPr lang="en-US" sz="1700" kern="1200" dirty="0"/>
        </a:p>
      </dsp:txBody>
      <dsp:txXfrm>
        <a:off x="1627100" y="1049586"/>
        <a:ext cx="1357015" cy="1185645"/>
      </dsp:txXfrm>
    </dsp:sp>
    <dsp:sp modelId="{53ADFF16-C14B-4E4A-9CF9-929C1FA557EB}">
      <dsp:nvSpPr>
        <dsp:cNvPr id="0" name=""/>
        <dsp:cNvSpPr/>
      </dsp:nvSpPr>
      <dsp:spPr>
        <a:xfrm>
          <a:off x="3122522" y="985445"/>
          <a:ext cx="1485297" cy="1313927"/>
        </a:xfrm>
        <a:prstGeom prst="roundRect">
          <a:avLst/>
        </a:prstGeom>
        <a:solidFill>
          <a:schemeClr val="accent1">
            <a:shade val="50000"/>
            <a:hueOff val="289149"/>
            <a:satOff val="-6048"/>
            <a:lumOff val="3365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Find available worker on scheduler</a:t>
          </a:r>
          <a:endParaRPr lang="en-US" sz="1700" kern="1200" dirty="0"/>
        </a:p>
      </dsp:txBody>
      <dsp:txXfrm>
        <a:off x="3186663" y="1049586"/>
        <a:ext cx="1357015" cy="1185645"/>
      </dsp:txXfrm>
    </dsp:sp>
    <dsp:sp modelId="{0F0ACB66-7700-42A0-9D9F-7E9C38D226CD}">
      <dsp:nvSpPr>
        <dsp:cNvPr id="0" name=""/>
        <dsp:cNvSpPr/>
      </dsp:nvSpPr>
      <dsp:spPr>
        <a:xfrm>
          <a:off x="4682085" y="985445"/>
          <a:ext cx="1485297" cy="1313927"/>
        </a:xfrm>
        <a:prstGeom prst="roundRect">
          <a:avLst/>
        </a:prstGeom>
        <a:solidFill>
          <a:schemeClr val="accent1">
            <a:shade val="50000"/>
            <a:hueOff val="289149"/>
            <a:satOff val="-6048"/>
            <a:lumOff val="3365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If none, set THREADPOOL wait type</a:t>
          </a:r>
          <a:endParaRPr lang="en-US" sz="1700" kern="1200" dirty="0"/>
        </a:p>
      </dsp:txBody>
      <dsp:txXfrm>
        <a:off x="4746226" y="1049586"/>
        <a:ext cx="1357015" cy="1185645"/>
      </dsp:txXfrm>
    </dsp:sp>
    <dsp:sp modelId="{8966608D-EDE4-4E99-BE27-6779D89C91C8}">
      <dsp:nvSpPr>
        <dsp:cNvPr id="0" name=""/>
        <dsp:cNvSpPr/>
      </dsp:nvSpPr>
      <dsp:spPr>
        <a:xfrm>
          <a:off x="6241648" y="985445"/>
          <a:ext cx="1485297" cy="1313927"/>
        </a:xfrm>
        <a:prstGeom prst="roundRect">
          <a:avLst/>
        </a:prstGeom>
        <a:solidFill>
          <a:schemeClr val="accent1">
            <a:shade val="50000"/>
            <a:hueOff val="144575"/>
            <a:satOff val="-3024"/>
            <a:lumOff val="1682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Next available worker runs task</a:t>
          </a:r>
          <a:endParaRPr lang="en-US" sz="1700" kern="1200" dirty="0"/>
        </a:p>
      </dsp:txBody>
      <dsp:txXfrm>
        <a:off x="6305789" y="1049586"/>
        <a:ext cx="1357015" cy="118564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B4422-3DC8-45BE-B0A0-D87D16501A8D}" type="datetimeFigureOut">
              <a:rPr lang="en-US" smtClean="0"/>
              <a:pPr/>
              <a:t>4/30/2014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9B941C-C958-4D16-B65B-3FFA13E93F71}" type="slidenum">
              <a:rPr lang="en-US" smtClean="0"/>
              <a:pPr/>
              <a:t>‹#›</a:t>
            </a:fld>
            <a:endParaRPr lang="en-US" dirty="0"/>
          </a:p>
        </p:txBody>
      </p:sp>
    </p:spTree>
    <p:extLst>
      <p:ext uri="{BB962C8B-B14F-4D97-AF65-F5344CB8AC3E}">
        <p14:creationId xmlns:p14="http://schemas.microsoft.com/office/powerpoint/2010/main" val="3306316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381000" y="685800"/>
            <a:ext cx="6096000" cy="3429000"/>
          </a:xfrm>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1</a:t>
            </a:fld>
            <a:endParaRPr lang="en-US" dirty="0"/>
          </a:p>
        </p:txBody>
      </p:sp>
    </p:spTree>
    <p:extLst>
      <p:ext uri="{BB962C8B-B14F-4D97-AF65-F5344CB8AC3E}">
        <p14:creationId xmlns:p14="http://schemas.microsoft.com/office/powerpoint/2010/main" val="3985457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5 mins</a:t>
            </a:r>
          </a:p>
          <a:p>
            <a:endParaRPr lang="en-US" baseline="0" dirty="0" smtClean="0"/>
          </a:p>
          <a:p>
            <a:r>
              <a:rPr lang="en-US" baseline="0" dirty="0" smtClean="0"/>
              <a:t>Demo:</a:t>
            </a:r>
          </a:p>
          <a:p>
            <a:endParaRPr lang="en-US" baseline="0" dirty="0" smtClean="0"/>
          </a:p>
          <a:p>
            <a:pPr marL="232943" indent="-232943">
              <a:buAutoNum type="arabicParenR"/>
            </a:pPr>
            <a:r>
              <a:rPr lang="en-US" baseline="0" dirty="0" smtClean="0"/>
              <a:t>Run sqlcpudemo.sql in 1 query window</a:t>
            </a:r>
          </a:p>
          <a:p>
            <a:pPr marL="232943" indent="-232943">
              <a:buAutoNum type="arabicParenR"/>
            </a:pPr>
            <a:r>
              <a:rPr lang="en-US" baseline="0" dirty="0" smtClean="0"/>
              <a:t>Run wait_stats.sql in another window</a:t>
            </a:r>
          </a:p>
          <a:p>
            <a:pPr marL="232943" indent="-232943">
              <a:buAutoNum type="arabicParenR"/>
            </a:pPr>
            <a:r>
              <a:rPr lang="en-US" baseline="0" dirty="0" smtClean="0"/>
              <a:t>Show high wait count but low wait times from sys.dm_os_wait_stats</a:t>
            </a:r>
          </a:p>
          <a:p>
            <a:pPr marL="232943" indent="-232943">
              <a:buAutoNum type="arabicParenR"/>
            </a:pPr>
            <a:r>
              <a:rPr lang="en-US" baseline="0" dirty="0" smtClean="0"/>
              <a:t>Now run crankitup.cmd and see what happens</a:t>
            </a:r>
          </a:p>
          <a:p>
            <a:pPr marL="232943" indent="-232943">
              <a:buAutoNum type="arabicParenR"/>
            </a:pPr>
            <a:r>
              <a:rPr lang="en-US" baseline="0" dirty="0" smtClean="0"/>
              <a:t>What does sys.dm_exec_requests look like? Talk about last_wait_type and RUNNABLE</a:t>
            </a:r>
          </a:p>
          <a:p>
            <a:pPr marL="232943" indent="-232943">
              <a:buAutoNum type="arabicParenR"/>
            </a:pPr>
            <a:r>
              <a:rPr lang="en-US" baseline="0" dirty="0" smtClean="0"/>
              <a:t>Talk about signal_wait_time in wait_stats</a:t>
            </a:r>
          </a:p>
          <a:p>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12</a:t>
            </a:fld>
            <a:endParaRPr lang="en-US" dirty="0"/>
          </a:p>
        </p:txBody>
      </p:sp>
    </p:spTree>
    <p:extLst>
      <p:ext uri="{BB962C8B-B14F-4D97-AF65-F5344CB8AC3E}">
        <p14:creationId xmlns:p14="http://schemas.microsoft.com/office/powerpoint/2010/main" val="745469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that I’ve also seen this occur in smaller frequency when we are ramping up worker pool</a:t>
            </a:r>
            <a:endParaRPr lang="en-US" dirty="0" smtClean="0"/>
          </a:p>
          <a:p>
            <a:endParaRPr lang="en-US" dirty="0" smtClean="0"/>
          </a:p>
          <a:p>
            <a:r>
              <a:rPr lang="en-US" dirty="0" smtClean="0"/>
              <a:t>You</a:t>
            </a:r>
            <a:r>
              <a:rPr lang="en-US" baseline="0" dirty="0" smtClean="0"/>
              <a:t> typically can’t see this in sys.dm_exec_requests because a request means your task is bound to a worker.</a:t>
            </a:r>
          </a:p>
          <a:p>
            <a:endParaRPr lang="en-US" baseline="0" dirty="0" smtClean="0"/>
          </a:p>
          <a:p>
            <a:r>
              <a:rPr lang="en-US" baseline="0" dirty="0" smtClean="0"/>
              <a:t>Want to demo this yourself.  Fix ‘max worker threads’ to 255. Now create a blocking problem where &gt; 255 connections are blocked. Now try to connect and you will be hung and eventually timeout. Use DAC to connect and look at sys.dm_os_tasks and sys.dm_os_waiting_tasks</a:t>
            </a:r>
            <a:endParaRPr lang="en-US" dirty="0" smtClean="0"/>
          </a:p>
          <a:p>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13</a:t>
            </a:fld>
            <a:endParaRPr lang="en-US" dirty="0"/>
          </a:p>
        </p:txBody>
      </p:sp>
    </p:spTree>
    <p:extLst>
      <p:ext uri="{BB962C8B-B14F-4D97-AF65-F5344CB8AC3E}">
        <p14:creationId xmlns:p14="http://schemas.microsoft.com/office/powerpoint/2010/main" val="2297292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mins</a:t>
            </a:r>
          </a:p>
          <a:p>
            <a:endParaRPr lang="en-US" dirty="0" smtClean="0"/>
          </a:p>
          <a:p>
            <a:r>
              <a:rPr lang="en-US" dirty="0" smtClean="0"/>
              <a:t>Other “Log” Wait Types</a:t>
            </a:r>
            <a:r>
              <a:rPr lang="en-US" baseline="0" dirty="0" smtClean="0"/>
              <a:t> Explained:</a:t>
            </a:r>
          </a:p>
          <a:p>
            <a:endParaRPr lang="en-US" baseline="0" dirty="0" smtClean="0"/>
          </a:p>
          <a:p>
            <a:r>
              <a:rPr lang="en-US" baseline="0" dirty="0" smtClean="0"/>
              <a:t>LOGMGR_QUEUE – The normal wait of log writer for work to do</a:t>
            </a:r>
          </a:p>
          <a:p>
            <a:r>
              <a:rPr lang="en-US" baseline="0" dirty="0" smtClean="0"/>
              <a:t>LOGMGR – When shutting down a database, this is used to wait for the Log Writes to complete.</a:t>
            </a:r>
          </a:p>
          <a:p>
            <a:r>
              <a:rPr lang="en-US" baseline="0" dirty="0" smtClean="0"/>
              <a:t>LOGMGR_RESERVE_APPEND –  If a log grow fails, we try to truncate, then wait 1 second before growing again. This 1 second “SLEEP” uses this wait type.</a:t>
            </a:r>
          </a:p>
          <a:p>
            <a:r>
              <a:rPr lang="en-US" baseline="0" dirty="0" smtClean="0"/>
              <a:t>LOGMGR_FLUSH – This is only used in a special debug builds internally at Microsoft.</a:t>
            </a:r>
          </a:p>
          <a:p>
            <a:r>
              <a:rPr lang="en-US" baseline="0" dirty="0" smtClean="0"/>
              <a:t>LOGGENERATION – Only set and used in internal testing builds at Microsoft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14</a:t>
            </a:fld>
            <a:endParaRPr lang="en-US" dirty="0"/>
          </a:p>
        </p:txBody>
      </p:sp>
    </p:spTree>
    <p:extLst>
      <p:ext uri="{BB962C8B-B14F-4D97-AF65-F5344CB8AC3E}">
        <p14:creationId xmlns:p14="http://schemas.microsoft.com/office/powerpoint/2010/main" val="3000846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a:t>
            </a:r>
            <a:r>
              <a:rPr lang="en-US" baseline="0" dirty="0" smtClean="0"/>
              <a:t> </a:t>
            </a:r>
            <a:r>
              <a:rPr lang="en-US" baseline="0" dirty="0" smtClean="0"/>
              <a:t>mins</a:t>
            </a:r>
          </a:p>
          <a:p>
            <a:endParaRPr lang="en-US" baseline="0" dirty="0" smtClean="0"/>
          </a:p>
          <a:p>
            <a:r>
              <a:rPr lang="en-US" baseline="0" dirty="0" smtClean="0"/>
              <a:t>Demo (only if time)</a:t>
            </a:r>
            <a:endParaRPr lang="en-US" dirty="0" smtClean="0"/>
          </a:p>
          <a:p>
            <a:endParaRPr lang="en-US" dirty="0" smtClean="0"/>
          </a:p>
          <a:p>
            <a:r>
              <a:rPr lang="en-US" dirty="0" smtClean="0"/>
              <a:t>If</a:t>
            </a:r>
            <a:r>
              <a:rPr lang="en-US" baseline="0" dirty="0" smtClean="0"/>
              <a:t> you get RESOURCE_SEMPAHORE waits you might also see RESOURCE_SEMAPHORE_MUTEX waits with small wait times. This is a synchronization wait used to protect memory structures needed by all “resource semaphore” users to help with their resource access (i.e. resource semaphore statistics).</a:t>
            </a:r>
          </a:p>
          <a:p>
            <a:endParaRPr lang="en-US" baseline="0" dirty="0" smtClean="0"/>
          </a:p>
          <a:p>
            <a:r>
              <a:rPr lang="en-US" baseline="0" dirty="0" smtClean="0"/>
              <a:t>sys.dm_os_memory_brokers gives you information about how procedure cache, compile, and query memory interact. DBCC MEMORYSTATUS has important information for the compile gateways.</a:t>
            </a:r>
          </a:p>
          <a:p>
            <a:endParaRPr lang="en-US" baseline="0" dirty="0" smtClean="0"/>
          </a:p>
          <a:p>
            <a:r>
              <a:rPr lang="en-US" baseline="0" dirty="0" smtClean="0"/>
              <a:t>Demo:</a:t>
            </a:r>
          </a:p>
          <a:p>
            <a:endParaRPr lang="en-US" baseline="0" dirty="0" smtClean="0"/>
          </a:p>
          <a:p>
            <a:r>
              <a:rPr lang="en-US" baseline="0" dirty="0" smtClean="0"/>
              <a:t>If not done already, run setup.sql to load up the db.</a:t>
            </a:r>
          </a:p>
          <a:p>
            <a:r>
              <a:rPr lang="en-US" baseline="0" dirty="0" smtClean="0"/>
              <a:t>Load up repro.sql and show its plan</a:t>
            </a:r>
          </a:p>
          <a:p>
            <a:r>
              <a:rPr lang="en-US" baseline="0" dirty="0" smtClean="0"/>
              <a:t>Load up dmvs.sql and advanced_dmvs.sql</a:t>
            </a:r>
          </a:p>
          <a:p>
            <a:r>
              <a:rPr lang="en-US" baseline="0" dirty="0" smtClean="0"/>
              <a:t>Run the queries by running fireit.cmd</a:t>
            </a:r>
          </a:p>
          <a:p>
            <a:r>
              <a:rPr lang="en-US" baseline="0" dirty="0" smtClean="0"/>
              <a:t>Run the DMVs to show the wait and look at the other DMVs</a:t>
            </a:r>
          </a:p>
          <a:p>
            <a:r>
              <a:rPr lang="en-US" baseline="0" dirty="0" smtClean="0"/>
              <a:t>Run the brokers.sql script to look at the brokers and DBCC MEMORYSTATUS. Show compile gateways just a bit</a:t>
            </a:r>
          </a:p>
          <a:p>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15</a:t>
            </a:fld>
            <a:endParaRPr lang="en-US" dirty="0"/>
          </a:p>
        </p:txBody>
      </p:sp>
    </p:spTree>
    <p:extLst>
      <p:ext uri="{BB962C8B-B14F-4D97-AF65-F5344CB8AC3E}">
        <p14:creationId xmlns:p14="http://schemas.microsoft.com/office/powerpoint/2010/main" val="42843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 mins</a:t>
            </a:r>
          </a:p>
          <a:p>
            <a:endParaRPr lang="en-US" dirty="0" smtClean="0"/>
          </a:p>
          <a:p>
            <a:r>
              <a:rPr lang="en-US" dirty="0" smtClean="0"/>
              <a:t>You can see some</a:t>
            </a:r>
            <a:r>
              <a:rPr lang="en-US" baseline="0" dirty="0" smtClean="0"/>
              <a:t> “categories” in the name such as OS, COM, OLEDB, DTC, etc PREEMPTIVE_XX_&lt;API&gt;</a:t>
            </a:r>
            <a:endParaRPr lang="en-US" dirty="0" smtClean="0"/>
          </a:p>
          <a:p>
            <a:endParaRPr lang="en-US" dirty="0" smtClean="0"/>
          </a:p>
          <a:p>
            <a:r>
              <a:rPr lang="en-US" baseline="0" dirty="0" smtClean="0"/>
              <a:t>Demo:</a:t>
            </a:r>
          </a:p>
          <a:p>
            <a:pPr marL="232943" indent="-232943"/>
            <a:endParaRPr lang="en-US" baseline="0" dirty="0" smtClean="0"/>
          </a:p>
          <a:p>
            <a:pPr marL="232943" indent="-232943"/>
            <a:r>
              <a:rPr lang="en-US" baseline="0" dirty="0" smtClean="0"/>
              <a:t>0)  Run setup.sql to setup the repro</a:t>
            </a:r>
          </a:p>
          <a:p>
            <a:pPr marL="232943" indent="-232943">
              <a:buAutoNum type="arabicParenR"/>
            </a:pPr>
            <a:r>
              <a:rPr lang="en-US" baseline="0" dirty="0" smtClean="0"/>
              <a:t>Load dmvs.sql into SSMS</a:t>
            </a:r>
          </a:p>
          <a:p>
            <a:pPr marL="232943" indent="-232943">
              <a:buAutoNum type="arabicParenR"/>
            </a:pPr>
            <a:r>
              <a:rPr lang="en-US" baseline="0" dirty="0" smtClean="0"/>
              <a:t>Run .\repro.cmd</a:t>
            </a:r>
          </a:p>
          <a:p>
            <a:pPr marL="232943" indent="-232943">
              <a:buAutoNum type="arabicParenR"/>
            </a:pPr>
            <a:r>
              <a:rPr lang="en-US" baseline="0" dirty="0" smtClean="0"/>
              <a:t>Run dmvs queries</a:t>
            </a:r>
          </a:p>
          <a:p>
            <a:pPr marL="232943" indent="-232943">
              <a:buAutoNum type="arabicParenR"/>
            </a:pPr>
            <a:r>
              <a:rPr lang="en-US" baseline="0" dirty="0" smtClean="0"/>
              <a:t>Point out that lead blocker in SQL 2005 would have been a wait_type of NULL</a:t>
            </a:r>
          </a:p>
          <a:p>
            <a:pPr marL="232943" indent="-232943">
              <a:buAutoNum type="arabicParenR"/>
            </a:pPr>
            <a:r>
              <a:rPr lang="en-US" baseline="0" dirty="0" smtClean="0"/>
              <a:t>Point out latch stats information</a:t>
            </a:r>
          </a:p>
        </p:txBody>
      </p:sp>
      <p:sp>
        <p:nvSpPr>
          <p:cNvPr id="4" name="Slide Number Placeholder 3"/>
          <p:cNvSpPr>
            <a:spLocks noGrp="1"/>
          </p:cNvSpPr>
          <p:nvPr>
            <p:ph type="sldNum" sz="quarter" idx="10"/>
          </p:nvPr>
        </p:nvSpPr>
        <p:spPr/>
        <p:txBody>
          <a:bodyPr/>
          <a:lstStyle/>
          <a:p>
            <a:fld id="{CE9B941C-C958-4D16-B65B-3FFA13E93F71}" type="slidenum">
              <a:rPr lang="en-US" smtClean="0"/>
              <a:pPr/>
              <a:t>17</a:t>
            </a:fld>
            <a:endParaRPr lang="en-US" dirty="0"/>
          </a:p>
        </p:txBody>
      </p:sp>
    </p:spTree>
    <p:extLst>
      <p:ext uri="{BB962C8B-B14F-4D97-AF65-F5344CB8AC3E}">
        <p14:creationId xmlns:p14="http://schemas.microsoft.com/office/powerpoint/2010/main" val="2724545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mins</a:t>
            </a:r>
          </a:p>
          <a:p>
            <a:endParaRPr lang="en-US" dirty="0" smtClean="0"/>
          </a:p>
          <a:p>
            <a:r>
              <a:rPr lang="en-US" dirty="0" smtClean="0"/>
              <a:t>DEMO: Show the system_health session file_target data and show the wait_info and wait_info_external events</a:t>
            </a:r>
            <a:r>
              <a:rPr lang="en-US" baseline="0" dirty="0" smtClean="0"/>
              <a:t> recorded. Also show sp_server_diagnostics result set for waits. Double-click on the data column to show the XML</a:t>
            </a:r>
            <a:endParaRPr lang="en-US" baseline="0" dirty="0" smtClean="0"/>
          </a:p>
        </p:txBody>
      </p:sp>
      <p:sp>
        <p:nvSpPr>
          <p:cNvPr id="4" name="Slide Number Placeholder 3"/>
          <p:cNvSpPr>
            <a:spLocks noGrp="1"/>
          </p:cNvSpPr>
          <p:nvPr>
            <p:ph type="sldNum" sz="quarter" idx="10"/>
          </p:nvPr>
        </p:nvSpPr>
        <p:spPr/>
        <p:txBody>
          <a:bodyPr/>
          <a:lstStyle/>
          <a:p>
            <a:fld id="{CE9B941C-C958-4D16-B65B-3FFA13E93F71}" type="slidenum">
              <a:rPr lang="en-US" smtClean="0"/>
              <a:pPr/>
              <a:t>18</a:t>
            </a:fld>
            <a:endParaRPr lang="en-US" dirty="0"/>
          </a:p>
        </p:txBody>
      </p:sp>
    </p:spTree>
    <p:extLst>
      <p:ext uri="{BB962C8B-B14F-4D97-AF65-F5344CB8AC3E}">
        <p14:creationId xmlns:p14="http://schemas.microsoft.com/office/powerpoint/2010/main" val="1310191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381000" y="685800"/>
            <a:ext cx="6096000" cy="3429000"/>
          </a:xfrm>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20</a:t>
            </a:fld>
            <a:endParaRPr lang="en-US" dirty="0"/>
          </a:p>
        </p:txBody>
      </p:sp>
    </p:spTree>
    <p:extLst>
      <p:ext uri="{BB962C8B-B14F-4D97-AF65-F5344CB8AC3E}">
        <p14:creationId xmlns:p14="http://schemas.microsoft.com/office/powerpoint/2010/main" val="683436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3</a:t>
            </a:fld>
            <a:endParaRPr lang="en-US" dirty="0"/>
          </a:p>
        </p:txBody>
      </p:sp>
    </p:spTree>
    <p:extLst>
      <p:ext uri="{BB962C8B-B14F-4D97-AF65-F5344CB8AC3E}">
        <p14:creationId xmlns:p14="http://schemas.microsoft.com/office/powerpoint/2010/main" val="3719449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mins – debug folder</a:t>
            </a:r>
          </a:p>
          <a:p>
            <a:endParaRPr lang="en-US" dirty="0" smtClean="0"/>
          </a:p>
          <a:p>
            <a:r>
              <a:rPr lang="en-US" dirty="0" smtClean="0"/>
              <a:t>Demo instructions:</a:t>
            </a:r>
          </a:p>
          <a:p>
            <a:endParaRPr lang="en-US" dirty="0" smtClean="0"/>
          </a:p>
          <a:p>
            <a:pPr marL="232943" indent="-232943">
              <a:buAutoNum type="arabicParenR"/>
            </a:pPr>
            <a:r>
              <a:rPr lang="en-US" baseline="0" dirty="0" smtClean="0"/>
              <a:t>Show mavs.sql</a:t>
            </a:r>
          </a:p>
          <a:p>
            <a:pPr marL="232943" indent="-232943">
              <a:buAutoNum type="arabicParenR"/>
            </a:pPr>
            <a:r>
              <a:rPr lang="en-US" baseline="0" dirty="0" smtClean="0"/>
              <a:t>Open delete_caron.sql to delete Caron from the starting lineup. Run it</a:t>
            </a:r>
          </a:p>
          <a:p>
            <a:pPr marL="232943" indent="-232943">
              <a:buAutoNum type="arabicParenR"/>
            </a:pPr>
            <a:r>
              <a:rPr lang="en-US" baseline="0" dirty="0" smtClean="0"/>
              <a:t>Open insert_sean.sql to insert Sean Marion. Run it. It blocks</a:t>
            </a:r>
          </a:p>
          <a:p>
            <a:pPr marL="232943" indent="-232943">
              <a:buAutoNum type="arabicParenR"/>
            </a:pPr>
            <a:r>
              <a:rPr lang="en-US" baseline="0" dirty="0" smtClean="0"/>
              <a:t>Break into the debugger and find the blocking thread by searching for LockOwner::Sleep</a:t>
            </a:r>
          </a:p>
          <a:p>
            <a:pPr marL="232943" indent="-232943">
              <a:buAutoNum type="arabicParenR"/>
            </a:pPr>
            <a:endParaRPr lang="en-US" baseline="0" dirty="0" smtClean="0"/>
          </a:p>
          <a:p>
            <a:pPr marL="232943" indent="-232943">
              <a:buNone/>
            </a:pPr>
            <a:r>
              <a:rPr lang="en-US" baseline="0" dirty="0" smtClean="0"/>
              <a:t>Here is the debugger command to use for public symbols:</a:t>
            </a:r>
          </a:p>
          <a:p>
            <a:pPr marL="232943" indent="-232943">
              <a:buNone/>
            </a:pPr>
            <a:endParaRPr lang="en-US" baseline="0" dirty="0" smtClean="0"/>
          </a:p>
          <a:p>
            <a:pPr marL="232943" marR="0" indent="-232943" algn="l" defTabSz="914400" rtl="0" eaLnBrk="1" fontAlgn="auto" latinLnBrk="0" hangingPunct="1">
              <a:lnSpc>
                <a:spcPct val="100000"/>
              </a:lnSpc>
              <a:spcBef>
                <a:spcPts val="0"/>
              </a:spcBef>
              <a:spcAft>
                <a:spcPts val="0"/>
              </a:spcAft>
              <a:buClrTx/>
              <a:buSzTx/>
              <a:buFontTx/>
              <a:buNone/>
              <a:tabLst/>
              <a:defRPr/>
            </a:pPr>
            <a:r>
              <a:rPr lang="en-US" baseline="0" dirty="0" smtClean="0"/>
              <a:t>windbg -y srv*c:\symbols*http://msdl.microsoft.com/download/symbols -pn sqlservr.exe</a:t>
            </a:r>
          </a:p>
          <a:p>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4</a:t>
            </a:fld>
            <a:endParaRPr lang="en-US" dirty="0"/>
          </a:p>
        </p:txBody>
      </p:sp>
    </p:spTree>
    <p:extLst>
      <p:ext uri="{BB962C8B-B14F-4D97-AF65-F5344CB8AC3E}">
        <p14:creationId xmlns:p14="http://schemas.microsoft.com/office/powerpoint/2010/main" val="2746952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5</a:t>
            </a:fld>
            <a:endParaRPr lang="en-US" dirty="0"/>
          </a:p>
        </p:txBody>
      </p:sp>
    </p:spTree>
    <p:extLst>
      <p:ext uri="{BB962C8B-B14F-4D97-AF65-F5344CB8AC3E}">
        <p14:creationId xmlns:p14="http://schemas.microsoft.com/office/powerpoint/2010/main" val="3142953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a:t>
            </a:r>
            <a:r>
              <a:rPr lang="en-US" baseline="0" dirty="0" smtClean="0"/>
              <a:t> mins</a:t>
            </a:r>
          </a:p>
          <a:p>
            <a:endParaRPr lang="en-US" dirty="0" smtClean="0"/>
          </a:p>
          <a:p>
            <a:r>
              <a:rPr lang="en-US" sz="1200" dirty="0" smtClean="0"/>
              <a:t>sys.dm_os_wait_stats</a:t>
            </a:r>
          </a:p>
          <a:p>
            <a:endParaRPr lang="en-US" sz="1200" dirty="0" smtClean="0"/>
          </a:p>
          <a:p>
            <a:r>
              <a:rPr lang="en-US" sz="1200" dirty="0" smtClean="0"/>
              <a:t>sys.dm_exec_requests</a:t>
            </a:r>
          </a:p>
          <a:p>
            <a:pPr lvl="0">
              <a:buFont typeface="Arial" pitchFamily="34" charset="0"/>
              <a:buChar char="•"/>
            </a:pPr>
            <a:endParaRPr lang="en-US" sz="1200" dirty="0" smtClean="0"/>
          </a:p>
          <a:p>
            <a:pPr lvl="0">
              <a:buFont typeface="Arial" pitchFamily="34" charset="0"/>
              <a:buChar char="•"/>
            </a:pPr>
            <a:r>
              <a:rPr lang="en-US" sz="1200" dirty="0" smtClean="0"/>
              <a:t>TASK_MANAGER requests are a “pool” and don’t operate like other “background” tasks (such as LazyWriter)</a:t>
            </a:r>
          </a:p>
          <a:p>
            <a:pPr lvl="0">
              <a:buFont typeface="Arial" pitchFamily="34" charset="0"/>
              <a:buChar char="•"/>
            </a:pPr>
            <a:r>
              <a:rPr lang="en-US" sz="1200" dirty="0" smtClean="0"/>
              <a:t> blocking_session_id only valid for locks and latches</a:t>
            </a:r>
          </a:p>
          <a:p>
            <a:pPr lvl="0">
              <a:buFont typeface="Arial" pitchFamily="34" charset="0"/>
              <a:buNone/>
            </a:pPr>
            <a:endParaRPr lang="en-US" sz="1200" dirty="0" smtClean="0"/>
          </a:p>
          <a:p>
            <a:r>
              <a:rPr lang="en-US" sz="1200" dirty="0" smtClean="0"/>
              <a:t>sys.dm_os_waiting_tasks</a:t>
            </a:r>
          </a:p>
          <a:p>
            <a:endParaRPr lang="en-US" sz="1200" dirty="0" smtClean="0"/>
          </a:p>
          <a:p>
            <a:r>
              <a:rPr lang="en-US" sz="1200" dirty="0" smtClean="0"/>
              <a:t>sys.sysprocesses</a:t>
            </a:r>
          </a:p>
          <a:p>
            <a:endParaRPr lang="en-US" sz="1200" dirty="0" smtClean="0"/>
          </a:p>
          <a:p>
            <a:r>
              <a:rPr lang="en-US" sz="1200" dirty="0" smtClean="0"/>
              <a:t>wait_type hex code mapping has changed. See appendix slide for more information.</a:t>
            </a:r>
          </a:p>
          <a:p>
            <a:endParaRPr lang="en-US" sz="1200" dirty="0" smtClean="0"/>
          </a:p>
          <a:p>
            <a:r>
              <a:rPr lang="en-US" sz="1200" dirty="0" smtClean="0"/>
              <a:t>Extended Events</a:t>
            </a:r>
          </a:p>
          <a:p>
            <a:endParaRPr lang="en-US" sz="1200" dirty="0" smtClean="0"/>
          </a:p>
          <a:p>
            <a:r>
              <a:rPr lang="en-US" sz="1200" dirty="0" smtClean="0"/>
              <a:t>We will talk later but you can “trace” waits now using this feature in SQL Server 2008</a:t>
            </a:r>
          </a:p>
          <a:p>
            <a:endParaRPr lang="en-US" sz="1200" dirty="0" smtClean="0"/>
          </a:p>
          <a:p>
            <a:pPr>
              <a:buFont typeface="Arial" pitchFamily="34" charset="0"/>
              <a:buNone/>
            </a:pPr>
            <a:r>
              <a:rPr lang="en-US" sz="1200" dirty="0" smtClean="0"/>
              <a:t>Management Data Warehouse</a:t>
            </a:r>
          </a:p>
          <a:p>
            <a:pPr>
              <a:buFont typeface="Arial" pitchFamily="34" charset="0"/>
              <a:buNone/>
            </a:pPr>
            <a:endParaRPr lang="en-US" sz="1200" dirty="0" smtClean="0"/>
          </a:p>
          <a:p>
            <a:pPr>
              <a:buFont typeface="Arial" pitchFamily="34" charset="0"/>
              <a:buNone/>
            </a:pPr>
            <a:r>
              <a:rPr lang="en-US" sz="1200" dirty="0" smtClean="0"/>
              <a:t>I have an appendix slide talking about waits but show quickly how to look at the report and talk about what we capture to produce it</a:t>
            </a:r>
          </a:p>
          <a:p>
            <a:pPr>
              <a:buFont typeface="Arial" pitchFamily="34" charset="0"/>
              <a:buNone/>
            </a:pPr>
            <a:r>
              <a:rPr lang="en-US" sz="1200" dirty="0" smtClean="0"/>
              <a:t>Uses sys.dm_os_wait_stats and builds a category of waits in the MDW database.</a:t>
            </a:r>
          </a:p>
          <a:p>
            <a:endParaRPr lang="en-US" sz="1200" dirty="0" smtClean="0"/>
          </a:p>
          <a:p>
            <a:r>
              <a:rPr lang="en-US" sz="1200" dirty="0" smtClean="0"/>
              <a:t>Activity Monitor</a:t>
            </a:r>
          </a:p>
          <a:p>
            <a:endParaRPr lang="en-US" sz="1200" dirty="0" smtClean="0"/>
          </a:p>
          <a:p>
            <a:r>
              <a:rPr lang="en-US" sz="1200" dirty="0" smtClean="0"/>
              <a:t>Use sys.dm_os_wait_stats and sys.dm_os_waiting_tasks</a:t>
            </a:r>
          </a:p>
          <a:p>
            <a:r>
              <a:rPr lang="en-US" sz="1200" dirty="0" smtClean="0"/>
              <a:t>Use Profiler to see how we categorize the wait_types</a:t>
            </a:r>
          </a:p>
          <a:p>
            <a:r>
              <a:rPr lang="en-US" sz="1200" dirty="0" smtClean="0"/>
              <a:t>A bunch are “Other”</a:t>
            </a:r>
          </a:p>
          <a:p>
            <a:r>
              <a:rPr lang="en-US" sz="1200" dirty="0" smtClean="0"/>
              <a:t>Notice how we don’t show background waiting  (</a:t>
            </a:r>
            <a:r>
              <a:rPr lang="en-US" sz="1200" b="1" dirty="0" smtClean="0"/>
              <a:t>Alert</a:t>
            </a:r>
            <a:r>
              <a:rPr lang="en-US" sz="1200" dirty="0" smtClean="0"/>
              <a:t>: Problem here with CLR and FTS where high waits show up here for background tasks)</a:t>
            </a:r>
          </a:p>
          <a:p>
            <a:endParaRPr lang="en-US" sz="1200" dirty="0" smtClean="0"/>
          </a:p>
          <a:p>
            <a:r>
              <a:rPr lang="en-US" sz="1200" dirty="0" smtClean="0"/>
              <a:t>Performance Monitor</a:t>
            </a:r>
          </a:p>
          <a:p>
            <a:endParaRPr lang="en-US" sz="1200" dirty="0" smtClean="0"/>
          </a:p>
          <a:p>
            <a:r>
              <a:rPr lang="en-US" sz="1200" dirty="0" smtClean="0"/>
              <a:t>Mapping of wait statistics from perfmon to sys.dm_os_wait_stats found in Appendix.</a:t>
            </a:r>
          </a:p>
          <a:p>
            <a:endParaRPr lang="en-US" sz="1200" dirty="0" smtClean="0"/>
          </a:p>
        </p:txBody>
      </p:sp>
      <p:sp>
        <p:nvSpPr>
          <p:cNvPr id="4" name="Slide Number Placeholder 3"/>
          <p:cNvSpPr>
            <a:spLocks noGrp="1"/>
          </p:cNvSpPr>
          <p:nvPr>
            <p:ph type="sldNum" sz="quarter" idx="10"/>
          </p:nvPr>
        </p:nvSpPr>
        <p:spPr/>
        <p:txBody>
          <a:bodyPr/>
          <a:lstStyle/>
          <a:p>
            <a:fld id="{CE9B941C-C958-4D16-B65B-3FFA13E93F71}" type="slidenum">
              <a:rPr lang="en-US" smtClean="0"/>
              <a:pPr/>
              <a:t>6</a:t>
            </a:fld>
            <a:endParaRPr lang="en-US" dirty="0"/>
          </a:p>
        </p:txBody>
      </p:sp>
    </p:spTree>
    <p:extLst>
      <p:ext uri="{BB962C8B-B14F-4D97-AF65-F5344CB8AC3E}">
        <p14:creationId xmlns:p14="http://schemas.microsoft.com/office/powerpoint/2010/main" val="2693257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t>
            </a:r>
            <a:r>
              <a:rPr lang="en-US" baseline="0" dirty="0" smtClean="0"/>
              <a:t>that ASYNC_NETWORK_IO  waits will not appear to be cumulative when monitoring it for a given request! </a:t>
            </a:r>
          </a:p>
          <a:p>
            <a:r>
              <a:rPr lang="en-US" baseline="0" dirty="0" smtClean="0"/>
              <a:t>This is because we wait, timeout, and then wait in a loop.</a:t>
            </a:r>
            <a:endParaRPr lang="en-US" dirty="0" smtClean="0"/>
          </a:p>
          <a:p>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8</a:t>
            </a:fld>
            <a:endParaRPr lang="en-US" dirty="0"/>
          </a:p>
        </p:txBody>
      </p:sp>
    </p:spTree>
    <p:extLst>
      <p:ext uri="{BB962C8B-B14F-4D97-AF65-F5344CB8AC3E}">
        <p14:creationId xmlns:p14="http://schemas.microsoft.com/office/powerpoint/2010/main" val="453291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3 </a:t>
            </a:r>
            <a:r>
              <a:rPr lang="en-US" baseline="0" dirty="0" smtClean="0"/>
              <a:t>mins</a:t>
            </a:r>
          </a:p>
          <a:p>
            <a:endParaRPr lang="en-US" baseline="0" dirty="0" smtClean="0"/>
          </a:p>
          <a:p>
            <a:r>
              <a:rPr lang="en-US" baseline="0" dirty="0" smtClean="0"/>
              <a:t>Run this query to see background tasks waits</a:t>
            </a:r>
          </a:p>
          <a:p>
            <a:endParaRPr lang="en-US" baseline="0" dirty="0" smtClean="0"/>
          </a:p>
          <a:p>
            <a:r>
              <a:rPr lang="en-US" sz="1200" kern="1200" dirty="0" smtClean="0">
                <a:solidFill>
                  <a:schemeClr val="tx1"/>
                </a:solidFill>
                <a:latin typeface="+mn-lt"/>
                <a:ea typeface="+mn-ea"/>
                <a:cs typeface="+mn-cs"/>
              </a:rPr>
              <a:t>select er.session_id, er.status, er.scheduler_id, er.wait_type, er.wait_time, er.wait_resource, er.last_wait_type, </a:t>
            </a:r>
          </a:p>
          <a:p>
            <a:r>
              <a:rPr lang="en-US" sz="1200" kern="1200" dirty="0" smtClean="0">
                <a:solidFill>
                  <a:schemeClr val="tx1"/>
                </a:solidFill>
                <a:latin typeface="+mn-lt"/>
                <a:ea typeface="+mn-ea"/>
                <a:cs typeface="+mn-cs"/>
              </a:rPr>
              <a:t>er.blocking_session_id</a:t>
            </a:r>
          </a:p>
          <a:p>
            <a:r>
              <a:rPr lang="en-US" sz="1200" kern="1200" dirty="0" smtClean="0">
                <a:solidFill>
                  <a:schemeClr val="tx1"/>
                </a:solidFill>
                <a:latin typeface="+mn-lt"/>
                <a:ea typeface="+mn-ea"/>
                <a:cs typeface="+mn-cs"/>
              </a:rPr>
              <a:t>from sys.dm_exec_requests er</a:t>
            </a:r>
          </a:p>
          <a:p>
            <a:r>
              <a:rPr lang="en-US" sz="1200" kern="1200" dirty="0" smtClean="0">
                <a:solidFill>
                  <a:schemeClr val="tx1"/>
                </a:solidFill>
                <a:latin typeface="+mn-lt"/>
                <a:ea typeface="+mn-ea"/>
                <a:cs typeface="+mn-cs"/>
              </a:rPr>
              <a:t>join sys.dm_exec_sessions es</a:t>
            </a:r>
          </a:p>
          <a:p>
            <a:r>
              <a:rPr lang="en-US" sz="1200" kern="1200" dirty="0" smtClean="0">
                <a:solidFill>
                  <a:schemeClr val="tx1"/>
                </a:solidFill>
                <a:latin typeface="+mn-lt"/>
                <a:ea typeface="+mn-ea"/>
                <a:cs typeface="+mn-cs"/>
              </a:rPr>
              <a:t>on es.session_id = er.session_id</a:t>
            </a:r>
          </a:p>
          <a:p>
            <a:r>
              <a:rPr lang="en-US" sz="1200" kern="1200" dirty="0" smtClean="0">
                <a:solidFill>
                  <a:schemeClr val="tx1"/>
                </a:solidFill>
                <a:latin typeface="+mn-lt"/>
                <a:ea typeface="+mn-ea"/>
                <a:cs typeface="+mn-cs"/>
              </a:rPr>
              <a:t>and es.is_user_process = 1</a:t>
            </a:r>
          </a:p>
          <a:p>
            <a:r>
              <a:rPr lang="en-US" sz="1200" kern="1200" dirty="0" smtClean="0">
                <a:solidFill>
                  <a:schemeClr val="tx1"/>
                </a:solidFill>
                <a:latin typeface="+mn-lt"/>
                <a:ea typeface="+mn-ea"/>
                <a:cs typeface="+mn-cs"/>
              </a:rPr>
              <a:t>go</a:t>
            </a:r>
            <a:endParaRPr lang="en-US" baseline="0" dirty="0" smtClean="0"/>
          </a:p>
          <a:p>
            <a:endParaRPr lang="en-US" baseline="0" dirty="0" smtClean="0"/>
          </a:p>
          <a:p>
            <a:r>
              <a:rPr lang="en-US" baseline="0" dirty="0" smtClean="0"/>
              <a:t>MISCELLANEOUS is “default” wait type but not used to actually wait on anything. You should not see the waiting_tasks_count &gt; 0 for this in SQL Server 2005 and 2008 (it might have been used in SQL2K). So why does it show up twice? Because we originally had a wait type we were using in another project. It is not even compiled into the code anymore but we left around the “entry” and marked it MISCELLANEOUS.</a:t>
            </a:r>
          </a:p>
          <a:p>
            <a:endParaRPr lang="en-US" baseline="0" dirty="0" smtClean="0"/>
          </a:p>
          <a:p>
            <a:r>
              <a:rPr lang="en-US" baseline="0" dirty="0" smtClean="0"/>
              <a:t>Bring up sys.dm_os_waiting_tasks and show the background task wait times.</a:t>
            </a:r>
          </a:p>
          <a:p>
            <a:endParaRPr lang="en-US" baseline="0" dirty="0" smtClean="0"/>
          </a:p>
          <a:p>
            <a:pPr>
              <a:buFont typeface="Arial" pitchFamily="34" charset="0"/>
              <a:buChar char="•"/>
            </a:pPr>
            <a:r>
              <a:rPr lang="en-US" sz="1200" dirty="0" smtClean="0"/>
              <a:t>Note that some background tasks cycle wait times (sleep and wakeup) vs some just accumulate “forever”. The ones that accumulate forever get “signaled” to wake-up vs sleeping for a while and then waking up on an interval.</a:t>
            </a:r>
          </a:p>
          <a:p>
            <a:pPr defTabSz="931774">
              <a:buFont typeface="Arial" pitchFamily="34" charset="0"/>
              <a:buChar char="•"/>
              <a:defRPr/>
            </a:pPr>
            <a:r>
              <a:rPr lang="en-US" sz="1200" dirty="0" smtClean="0"/>
              <a:t> Note CHECKPOINT_QUEUE seems “infinite”. This because unlike previous versions, we now get signaled by other threads to checkpoint or truncate a log. LogWriter signals Checkpoint in 2005 and 2008 to truncate the log for databases (such as tempdb).</a:t>
            </a:r>
          </a:p>
          <a:p>
            <a:endParaRPr lang="en-US" baseline="0" dirty="0" smtClean="0"/>
          </a:p>
          <a:p>
            <a:r>
              <a:rPr lang="en-US" baseline="0" dirty="0" smtClean="0"/>
              <a:t>LAZYWRITER_SLEEP  is the “LazyWriter”</a:t>
            </a:r>
          </a:p>
          <a:p>
            <a:r>
              <a:rPr lang="en-US" baseline="0" dirty="0" smtClean="0"/>
              <a:t>SQLTRACE_BUFFER_SLEEP is a background task to flush SQLTrace buffers to files (remember one is on by default now)</a:t>
            </a:r>
          </a:p>
          <a:p>
            <a:r>
              <a:rPr lang="en-US" baseline="0" dirty="0" smtClean="0"/>
              <a:t>LOGMGR_QUEUE  is the Log Writer</a:t>
            </a:r>
          </a:p>
          <a:p>
            <a:r>
              <a:rPr lang="en-US" baseline="0" dirty="0" smtClean="0"/>
              <a:t>REQUEST_FOR_DEADLOCK_SEARCH is the “Lock Monitor”</a:t>
            </a:r>
            <a:endParaRPr lang="en-US" dirty="0" smtClean="0"/>
          </a:p>
          <a:p>
            <a:endParaRPr lang="en-US" dirty="0" smtClean="0"/>
          </a:p>
          <a:p>
            <a:r>
              <a:rPr lang="en-US" dirty="0" smtClean="0"/>
              <a:t>Background</a:t>
            </a:r>
            <a:r>
              <a:rPr lang="en-US" baseline="0" dirty="0" smtClean="0"/>
              <a:t> task waits can be found by running this query</a:t>
            </a:r>
          </a:p>
          <a:p>
            <a:endParaRPr lang="en-US" baseline="0" dirty="0" smtClean="0"/>
          </a:p>
          <a:p>
            <a:r>
              <a:rPr lang="en-US" dirty="0" smtClean="0"/>
              <a:t>select er.session_id, er.command, er.wait_type, er.last_wait_type, er.wait_time, er.wait_resource</a:t>
            </a:r>
          </a:p>
          <a:p>
            <a:r>
              <a:rPr lang="en-US" dirty="0" smtClean="0"/>
              <a:t>from sys.dm_exec_requests er</a:t>
            </a:r>
          </a:p>
          <a:p>
            <a:r>
              <a:rPr lang="en-US" dirty="0" smtClean="0"/>
              <a:t>join sys.dm_exec_sessions es</a:t>
            </a:r>
          </a:p>
          <a:p>
            <a:r>
              <a:rPr lang="en-US" dirty="0" smtClean="0"/>
              <a:t>on es.session_id = er.session_id</a:t>
            </a:r>
          </a:p>
          <a:p>
            <a:r>
              <a:rPr lang="en-US" dirty="0" smtClean="0"/>
              <a:t>and es.is_user_process = 0</a:t>
            </a:r>
          </a:p>
          <a:p>
            <a:endParaRPr lang="en-US" baseline="0" dirty="0" smtClean="0"/>
          </a:p>
          <a:p>
            <a:r>
              <a:rPr lang="en-US" baseline="0" dirty="0" smtClean="0"/>
              <a:t>CLR_AUTO_EVENT is a normal wait used for SQL Server to host CLR. So this will show up as normal waits when you use SQLCLR assemblies. One exception is described in the following blog post http://blogs.msdn.com/psssql/archive/2008/02/05/high-waits-on-clr-manual-event-and-clr-auto-event.aspx</a:t>
            </a:r>
          </a:p>
          <a:p>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9</a:t>
            </a:fld>
            <a:endParaRPr lang="en-US" dirty="0"/>
          </a:p>
        </p:txBody>
      </p:sp>
    </p:spTree>
    <p:extLst>
      <p:ext uri="{BB962C8B-B14F-4D97-AF65-F5344CB8AC3E}">
        <p14:creationId xmlns:p14="http://schemas.microsoft.com/office/powerpoint/2010/main" val="807495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 mins</a:t>
            </a:r>
          </a:p>
          <a:p>
            <a:endParaRPr lang="en-US" dirty="0" smtClean="0"/>
          </a:p>
          <a:p>
            <a:r>
              <a:rPr lang="en-US" dirty="0" smtClean="0"/>
              <a:t>DEMO</a:t>
            </a:r>
            <a:r>
              <a:rPr lang="en-US" dirty="0" smtClean="0"/>
              <a:t>:</a:t>
            </a:r>
          </a:p>
          <a:p>
            <a:endParaRPr lang="en-US" dirty="0" smtClean="0"/>
          </a:p>
          <a:p>
            <a:r>
              <a:rPr lang="en-US" dirty="0" smtClean="0"/>
              <a:t>1. Database can be setup from howboutthemcowboys.sql</a:t>
            </a:r>
          </a:p>
          <a:p>
            <a:r>
              <a:rPr lang="en-US" dirty="0" smtClean="0"/>
              <a:t>2. Load up dmvs.sql</a:t>
            </a:r>
          </a:p>
          <a:p>
            <a:r>
              <a:rPr lang="en-US" dirty="0" smtClean="0"/>
              <a:t>3. Load up countem.sql and run the query</a:t>
            </a:r>
          </a:p>
          <a:p>
            <a:r>
              <a:rPr lang="en-US" dirty="0" smtClean="0"/>
              <a:t>4. Look at DMVs and point out what dm_exec_requests and dm_os_waiting_tasks are saying. Look at wait_resource</a:t>
            </a:r>
          </a:p>
          <a:p>
            <a:r>
              <a:rPr lang="en-US" dirty="0" smtClean="0"/>
              <a:t>for CXPACKET in dm_os_waiting_tasks and see Nodeid.</a:t>
            </a:r>
          </a:p>
          <a:p>
            <a:r>
              <a:rPr lang="en-US" dirty="0" smtClean="0"/>
              <a:t>5. Go back and look at plan for query in countem.sql and find nodeid =3. This is the gather streams operator</a:t>
            </a:r>
          </a:p>
          <a:p>
            <a:r>
              <a:rPr lang="en-US" dirty="0" smtClean="0"/>
              <a:t>which is simply trying to gather all the pages from the scan to aggregrate the count</a:t>
            </a:r>
            <a:endParaRPr lang="en-US" dirty="0" smtClean="0"/>
          </a:p>
          <a:p>
            <a:pPr marL="0" indent="0">
              <a:buNone/>
            </a:pPr>
            <a:endParaRPr lang="en-US" baseline="0" dirty="0" smtClean="0"/>
          </a:p>
          <a:p>
            <a:pPr marL="232943" indent="-232943"/>
            <a:r>
              <a:rPr lang="en-US" baseline="0" dirty="0" smtClean="0"/>
              <a:t>Notes on wait_resource for CXPACKET waits</a:t>
            </a:r>
            <a:endParaRPr lang="en-US" dirty="0" smtClean="0"/>
          </a:p>
          <a:p>
            <a:endParaRPr lang="en-US" dirty="0" smtClean="0"/>
          </a:p>
          <a:p>
            <a:r>
              <a:rPr lang="en-US" dirty="0" smtClean="0"/>
              <a:t>e_waitPipeNewRow – Producer </a:t>
            </a:r>
            <a:r>
              <a:rPr lang="en-US" baseline="0" dirty="0" smtClean="0"/>
              <a:t>waiting on consumer for a packet to fill</a:t>
            </a:r>
            <a:endParaRPr lang="en-US" dirty="0" smtClean="0"/>
          </a:p>
          <a:p>
            <a:r>
              <a:rPr lang="en-US" dirty="0" smtClean="0"/>
              <a:t>e_waitPipeGetRow –  Consumer </a:t>
            </a:r>
            <a:r>
              <a:rPr lang="en-US" baseline="0" dirty="0" smtClean="0"/>
              <a:t>waiting on producer to fill a packet</a:t>
            </a:r>
          </a:p>
          <a:p>
            <a:endParaRPr lang="en-US" baseline="0" dirty="0" smtClean="0"/>
          </a:p>
          <a:p>
            <a:r>
              <a:rPr lang="en-US" baseline="0" dirty="0" smtClean="0"/>
              <a:t>Note that sys.dm_os_waiting_tasks may show more than 1 row for a given task in these cases because consumers can wait on more than one producer and one producer may be feeding more than one consumer.</a:t>
            </a:r>
            <a:endParaRPr lang="en-US" dirty="0" smtClean="0"/>
          </a:p>
          <a:p>
            <a:endParaRPr lang="en-US" dirty="0" smtClean="0"/>
          </a:p>
          <a:p>
            <a:r>
              <a:rPr lang="en-US" baseline="0" dirty="0" smtClean="0"/>
              <a:t>NodeID is the operator in the Plan. Show an estimated plan and the NodeId from it. You might see some tasks “get started early” before another operator is complete. If so this may look like e_waitPortOpen.</a:t>
            </a:r>
            <a:endParaRPr lang="en-US" dirty="0" smtClean="0"/>
          </a:p>
        </p:txBody>
      </p:sp>
      <p:sp>
        <p:nvSpPr>
          <p:cNvPr id="4" name="Slide Number Placeholder 3"/>
          <p:cNvSpPr>
            <a:spLocks noGrp="1"/>
          </p:cNvSpPr>
          <p:nvPr>
            <p:ph type="sldNum" sz="quarter" idx="10"/>
          </p:nvPr>
        </p:nvSpPr>
        <p:spPr/>
        <p:txBody>
          <a:bodyPr/>
          <a:lstStyle/>
          <a:p>
            <a:fld id="{CE9B941C-C958-4D16-B65B-3FFA13E93F71}" type="slidenum">
              <a:rPr lang="en-US" smtClean="0"/>
              <a:pPr/>
              <a:t>10</a:t>
            </a:fld>
            <a:endParaRPr lang="en-US" dirty="0"/>
          </a:p>
        </p:txBody>
      </p:sp>
    </p:spTree>
    <p:extLst>
      <p:ext uri="{BB962C8B-B14F-4D97-AF65-F5344CB8AC3E}">
        <p14:creationId xmlns:p14="http://schemas.microsoft.com/office/powerpoint/2010/main" val="489972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11</a:t>
            </a:fld>
            <a:endParaRPr lang="en-US" dirty="0"/>
          </a:p>
        </p:txBody>
      </p:sp>
    </p:spTree>
    <p:extLst>
      <p:ext uri="{BB962C8B-B14F-4D97-AF65-F5344CB8AC3E}">
        <p14:creationId xmlns:p14="http://schemas.microsoft.com/office/powerpoint/2010/main" val="9407553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ormAutofit/>
          </a:bodyPr>
          <a:lstStyle>
            <a:lvl1pPr algn="ctr">
              <a:defRPr sz="3200" b="1">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3200" b="1">
                <a:solidFill>
                  <a:srgbClr val="1F497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70846"/>
            <a:ext cx="1298195" cy="1303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9600" y="273509"/>
            <a:ext cx="3736751" cy="898415"/>
          </a:xfrm>
          <a:prstGeom prst="rect">
            <a:avLst/>
          </a:prstGeom>
        </p:spPr>
      </p:pic>
      <p:sp>
        <p:nvSpPr>
          <p:cNvPr id="7" name="Footer Placeholder 6"/>
          <p:cNvSpPr>
            <a:spLocks noGrp="1"/>
          </p:cNvSpPr>
          <p:nvPr>
            <p:ph type="ftr" sz="quarter" idx="10"/>
          </p:nvPr>
        </p:nvSpPr>
        <p:spPr/>
        <p:txBody>
          <a:bodyPr/>
          <a:lstStyle/>
          <a:p>
            <a:r>
              <a:rPr lang="en-US" noProof="0" dirty="0" smtClean="0"/>
              <a:t>SQLDay 2014</a:t>
            </a:r>
            <a:endParaRPr lang="en-US" noProof="0" dirty="0"/>
          </a:p>
        </p:txBody>
      </p:sp>
    </p:spTree>
    <p:extLst>
      <p:ext uri="{BB962C8B-B14F-4D97-AF65-F5344CB8AC3E}">
        <p14:creationId xmlns:p14="http://schemas.microsoft.com/office/powerpoint/2010/main" val="22510427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457C668-3E57-4286-B92A-7784B7450126}" type="slidenum">
              <a:rPr lang="en-US" smtClean="0"/>
              <a:pPr/>
              <a:t>‹#›</a:t>
            </a:fld>
            <a:endParaRPr lang="en-US" dirty="0"/>
          </a:p>
        </p:txBody>
      </p:sp>
    </p:spTree>
    <p:extLst>
      <p:ext uri="{BB962C8B-B14F-4D97-AF65-F5344CB8AC3E}">
        <p14:creationId xmlns:p14="http://schemas.microsoft.com/office/powerpoint/2010/main" val="21105408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457C668-3E57-4286-B92A-7784B7450126}" type="slidenum">
              <a:rPr lang="en-US" smtClean="0"/>
              <a:pPr/>
              <a:t>‹#›</a:t>
            </a:fld>
            <a:endParaRPr lang="en-US" dirty="0"/>
          </a:p>
        </p:txBody>
      </p:sp>
      <p:sp>
        <p:nvSpPr>
          <p:cNvPr id="7" name="Footer Placeholder 4"/>
          <p:cNvSpPr>
            <a:spLocks noGrp="1"/>
          </p:cNvSpPr>
          <p:nvPr>
            <p:ph type="ftr" sz="quarter" idx="11"/>
          </p:nvPr>
        </p:nvSpPr>
        <p:spPr>
          <a:xfrm>
            <a:off x="3454400" y="6400801"/>
            <a:ext cx="5384800" cy="381000"/>
          </a:xfrm>
        </p:spPr>
        <p:txBody>
          <a:bodyPr/>
          <a:lstStyle>
            <a:lvl1pPr>
              <a:defRPr sz="140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3188785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3454400" y="6400801"/>
            <a:ext cx="5384800" cy="381000"/>
          </a:xfrm>
        </p:spPr>
        <p:txBody>
          <a:bodyPr/>
          <a:lstStyle>
            <a:lvl1pPr>
              <a:defRPr sz="1400" b="1">
                <a:solidFill>
                  <a:schemeClr val="bg1"/>
                </a:solidFill>
              </a:defRPr>
            </a:lvl1pPr>
          </a:lstStyle>
          <a:p>
            <a:r>
              <a:rPr lang="pl-PL" smtClean="0"/>
              <a:t>SQLDay 2014</a:t>
            </a:r>
            <a:endParaRPr lang="pl-PL" dirty="0" smtClean="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solidFill>
                  <a:schemeClr val="bg1"/>
                </a:solidFill>
              </a:defRPr>
            </a:lvl1pPr>
          </a:lstStyle>
          <a:p>
            <a:fld id="{3457C668-3E57-4286-B92A-7784B7450126}" type="slidenum">
              <a:rPr lang="en-US" smtClean="0"/>
              <a:pPr/>
              <a:t>‹#›</a:t>
            </a:fld>
            <a:endParaRPr lang="en-US" dirty="0"/>
          </a:p>
        </p:txBody>
      </p:sp>
    </p:spTree>
    <p:extLst>
      <p:ext uri="{BB962C8B-B14F-4D97-AF65-F5344CB8AC3E}">
        <p14:creationId xmlns:p14="http://schemas.microsoft.com/office/powerpoint/2010/main" val="30617331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457C668-3E57-4286-B92A-7784B7450126}" type="slidenum">
              <a:rPr lang="en-US" smtClean="0"/>
              <a:pPr/>
              <a:t>‹#›</a:t>
            </a:fld>
            <a:endParaRPr lang="en-US" dirty="0"/>
          </a:p>
        </p:txBody>
      </p:sp>
      <p:sp>
        <p:nvSpPr>
          <p:cNvPr id="7" name="Footer Placeholder 4"/>
          <p:cNvSpPr>
            <a:spLocks noGrp="1"/>
          </p:cNvSpPr>
          <p:nvPr>
            <p:ph type="ftr" sz="quarter" idx="11"/>
          </p:nvPr>
        </p:nvSpPr>
        <p:spPr>
          <a:xfrm>
            <a:off x="3454400" y="6400801"/>
            <a:ext cx="5384800" cy="381000"/>
          </a:xfrm>
        </p:spPr>
        <p:txBody>
          <a:bodyPr/>
          <a:lstStyle>
            <a:lvl1pPr>
              <a:defRPr sz="140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1857944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457C668-3E57-4286-B92A-7784B7450126}" type="slidenum">
              <a:rPr lang="en-US" smtClean="0"/>
              <a:pPr/>
              <a:t>‹#›</a:t>
            </a:fld>
            <a:endParaRPr lang="en-US" dirty="0"/>
          </a:p>
        </p:txBody>
      </p:sp>
      <p:sp>
        <p:nvSpPr>
          <p:cNvPr id="8" name="Footer Placeholder 4"/>
          <p:cNvSpPr>
            <a:spLocks noGrp="1"/>
          </p:cNvSpPr>
          <p:nvPr>
            <p:ph type="ftr" sz="quarter" idx="11"/>
          </p:nvPr>
        </p:nvSpPr>
        <p:spPr>
          <a:xfrm>
            <a:off x="3454400" y="6400801"/>
            <a:ext cx="5384800" cy="381000"/>
          </a:xfrm>
        </p:spPr>
        <p:txBody>
          <a:bodyPr/>
          <a:lstStyle>
            <a:lvl1pPr>
              <a:defRPr sz="140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4428568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3457C668-3E57-4286-B92A-7784B7450126}" type="slidenum">
              <a:rPr lang="en-US" smtClean="0"/>
              <a:pPr/>
              <a:t>‹#›</a:t>
            </a:fld>
            <a:endParaRPr lang="en-US" dirty="0"/>
          </a:p>
        </p:txBody>
      </p:sp>
      <p:sp>
        <p:nvSpPr>
          <p:cNvPr id="10" name="Footer Placeholder 4"/>
          <p:cNvSpPr>
            <a:spLocks noGrp="1"/>
          </p:cNvSpPr>
          <p:nvPr>
            <p:ph type="ftr" sz="quarter" idx="11"/>
          </p:nvPr>
        </p:nvSpPr>
        <p:spPr>
          <a:xfrm>
            <a:off x="3454400" y="6400801"/>
            <a:ext cx="5384800" cy="381000"/>
          </a:xfrm>
        </p:spPr>
        <p:txBody>
          <a:bodyPr/>
          <a:lstStyle>
            <a:lvl1pPr>
              <a:defRPr sz="140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25037582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3457C668-3E57-4286-B92A-7784B7450126}" type="slidenum">
              <a:rPr lang="en-US" smtClean="0"/>
              <a:pPr/>
              <a:t>‹#›</a:t>
            </a:fld>
            <a:endParaRPr lang="en-US" dirty="0"/>
          </a:p>
        </p:txBody>
      </p:sp>
      <p:sp>
        <p:nvSpPr>
          <p:cNvPr id="6" name="Footer Placeholder 4"/>
          <p:cNvSpPr>
            <a:spLocks noGrp="1"/>
          </p:cNvSpPr>
          <p:nvPr>
            <p:ph type="ftr" sz="quarter" idx="11"/>
          </p:nvPr>
        </p:nvSpPr>
        <p:spPr>
          <a:xfrm>
            <a:off x="3454400" y="6400801"/>
            <a:ext cx="5384800" cy="381000"/>
          </a:xfrm>
        </p:spPr>
        <p:txBody>
          <a:bodyPr/>
          <a:lstStyle>
            <a:lvl1pPr>
              <a:defRPr sz="140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16758088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3457C668-3E57-4286-B92A-7784B7450126}" type="slidenum">
              <a:rPr lang="en-US" smtClean="0"/>
              <a:pPr/>
              <a:t>‹#›</a:t>
            </a:fld>
            <a:endParaRPr lang="en-US" dirty="0"/>
          </a:p>
        </p:txBody>
      </p:sp>
      <p:sp>
        <p:nvSpPr>
          <p:cNvPr id="5" name="Footer Placeholder 4"/>
          <p:cNvSpPr>
            <a:spLocks noGrp="1"/>
          </p:cNvSpPr>
          <p:nvPr>
            <p:ph type="ftr" sz="quarter" idx="11"/>
          </p:nvPr>
        </p:nvSpPr>
        <p:spPr>
          <a:xfrm>
            <a:off x="3454400" y="6400801"/>
            <a:ext cx="5384800" cy="381000"/>
          </a:xfrm>
        </p:spPr>
        <p:txBody>
          <a:bodyPr/>
          <a:lstStyle>
            <a:lvl1pPr>
              <a:defRPr sz="140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26714880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457C668-3E57-4286-B92A-7784B7450126}" type="slidenum">
              <a:rPr lang="en-US" smtClean="0"/>
              <a:pPr/>
              <a:t>‹#›</a:t>
            </a:fld>
            <a:endParaRPr lang="en-US" dirty="0"/>
          </a:p>
        </p:txBody>
      </p:sp>
      <p:sp>
        <p:nvSpPr>
          <p:cNvPr id="8" name="Footer Placeholder 4"/>
          <p:cNvSpPr>
            <a:spLocks noGrp="1"/>
          </p:cNvSpPr>
          <p:nvPr>
            <p:ph type="ftr" sz="quarter" idx="11"/>
          </p:nvPr>
        </p:nvSpPr>
        <p:spPr>
          <a:xfrm>
            <a:off x="3454400" y="6400801"/>
            <a:ext cx="5384800" cy="381000"/>
          </a:xfrm>
        </p:spPr>
        <p:txBody>
          <a:bodyPr/>
          <a:lstStyle>
            <a:lvl1pPr>
              <a:defRPr sz="140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15016241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457C668-3E57-4286-B92A-7784B7450126}" type="slidenum">
              <a:rPr lang="en-US" smtClean="0"/>
              <a:pPr/>
              <a:t>‹#›</a:t>
            </a:fld>
            <a:endParaRPr lang="en-US" dirty="0"/>
          </a:p>
        </p:txBody>
      </p:sp>
      <p:sp>
        <p:nvSpPr>
          <p:cNvPr id="8" name="Footer Placeholder 4"/>
          <p:cNvSpPr>
            <a:spLocks noGrp="1"/>
          </p:cNvSpPr>
          <p:nvPr>
            <p:ph type="ftr" sz="quarter" idx="11"/>
          </p:nvPr>
        </p:nvSpPr>
        <p:spPr>
          <a:xfrm>
            <a:off x="3454400" y="6400801"/>
            <a:ext cx="5384800" cy="381000"/>
          </a:xfrm>
        </p:spPr>
        <p:txBody>
          <a:bodyPr/>
          <a:lstStyle>
            <a:lvl1pPr>
              <a:defRPr sz="140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38277100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413760" y="6684264"/>
            <a:ext cx="5384800" cy="91440"/>
          </a:xfrm>
          <a:prstGeom prst="rect">
            <a:avLst/>
          </a:prstGeom>
        </p:spPr>
        <p:txBody>
          <a:bodyPr vert="horz" lIns="91440" tIns="45720" rIns="91440" bIns="45720" rtlCol="0" anchor="ctr"/>
          <a:lstStyle>
            <a:lvl1pPr algn="ctr">
              <a:defRPr sz="900" b="1">
                <a:solidFill>
                  <a:schemeClr val="bg1"/>
                </a:solidFill>
              </a:defRPr>
            </a:lvl1pPr>
          </a:lstStyle>
          <a:p>
            <a:r>
              <a:rPr lang="en-US" dirty="0" smtClean="0"/>
              <a:t>SQLDay 2014</a:t>
            </a:r>
            <a:endParaRPr lang="en-US" dirty="0"/>
          </a:p>
        </p:txBody>
      </p:sp>
      <p:grpSp>
        <p:nvGrpSpPr>
          <p:cNvPr id="8" name="Group 7"/>
          <p:cNvGrpSpPr/>
          <p:nvPr userDrawn="1"/>
        </p:nvGrpSpPr>
        <p:grpSpPr>
          <a:xfrm>
            <a:off x="-1" y="-3"/>
            <a:ext cx="12192000" cy="6866107"/>
            <a:chOff x="-1" y="-3"/>
            <a:chExt cx="9144000" cy="6866107"/>
          </a:xfrm>
        </p:grpSpPr>
        <p:sp>
          <p:nvSpPr>
            <p:cNvPr id="9" name="Rectangle 8"/>
            <p:cNvSpPr/>
            <p:nvPr/>
          </p:nvSpPr>
          <p:spPr>
            <a:xfrm>
              <a:off x="1" y="-3"/>
              <a:ext cx="9143998" cy="855924"/>
            </a:xfrm>
            <a:prstGeom prst="rect">
              <a:avLst/>
            </a:prstGeom>
            <a:gradFill flip="none" rotWithShape="1">
              <a:gsLst>
                <a:gs pos="0">
                  <a:schemeClr val="accent1">
                    <a:lumMod val="20000"/>
                    <a:lumOff val="80000"/>
                    <a:alpha val="41000"/>
                  </a:schemeClr>
                </a:gs>
                <a:gs pos="0">
                  <a:schemeClr val="tx2">
                    <a:lumMod val="20000"/>
                    <a:lumOff val="80000"/>
                  </a:schemeClr>
                </a:gs>
                <a:gs pos="100000">
                  <a:schemeClr val="accent1">
                    <a:tint val="23500"/>
                    <a:satMod val="160000"/>
                    <a:alpha val="1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gradFill flip="none" rotWithShape="1">
                  <a:gsLst>
                    <a:gs pos="0">
                      <a:schemeClr val="accent1">
                        <a:lumMod val="20000"/>
                        <a:lumOff val="80000"/>
                        <a:alpha val="41000"/>
                      </a:schemeClr>
                    </a:gs>
                    <a:gs pos="0">
                      <a:schemeClr val="accent1">
                        <a:tint val="44500"/>
                        <a:satMod val="160000"/>
                      </a:schemeClr>
                    </a:gs>
                    <a:gs pos="100000">
                      <a:schemeClr val="accent1">
                        <a:tint val="23500"/>
                        <a:satMod val="160000"/>
                        <a:alpha val="16000"/>
                      </a:schemeClr>
                    </a:gs>
                  </a:gsLst>
                  <a:lin ang="5400000" scaled="1"/>
                  <a:tileRect/>
                </a:gradFill>
              </a:endParaRPr>
            </a:p>
          </p:txBody>
        </p:sp>
        <p:pic>
          <p:nvPicPr>
            <p:cNvPr id="10" name="Picture 3"/>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7955" t="3457"/>
            <a:stretch/>
          </p:blipFill>
          <p:spPr bwMode="auto">
            <a:xfrm>
              <a:off x="2" y="1625"/>
              <a:ext cx="280235" cy="133340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userDrawn="1"/>
          </p:nvSpPr>
          <p:spPr>
            <a:xfrm>
              <a:off x="-1" y="6400800"/>
              <a:ext cx="9144000" cy="465304"/>
            </a:xfrm>
            <a:prstGeom prst="rect">
              <a:avLst/>
            </a:prstGeom>
            <a:gradFill flip="none" rotWithShape="1">
              <a:gsLst>
                <a:gs pos="56000">
                  <a:schemeClr val="tx1">
                    <a:alpha val="93000"/>
                  </a:schemeClr>
                </a:gs>
                <a:gs pos="100000">
                  <a:schemeClr val="accent1">
                    <a:tint val="44500"/>
                    <a:satMod val="160000"/>
                  </a:schemeClr>
                </a:gs>
                <a:gs pos="100000">
                  <a:schemeClr val="accent1">
                    <a:tint val="23500"/>
                    <a:satMod val="160000"/>
                    <a:alpha val="16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pic>
        <p:nvPicPr>
          <p:cNvPr id="12" name="Obraz 21"/>
          <p:cNvPicPr/>
          <p:nvPr userDrawn="1"/>
        </p:nvPicPr>
        <p:blipFill>
          <a:blip r:embed="rId14" cstate="print">
            <a:extLst>
              <a:ext uri="{28A0092B-C50C-407E-A947-70E740481C1C}">
                <a14:useLocalDpi xmlns:a14="http://schemas.microsoft.com/office/drawing/2010/main" val="0"/>
              </a:ext>
            </a:extLst>
          </a:blip>
          <a:stretch>
            <a:fillRect/>
          </a:stretch>
        </p:blipFill>
        <p:spPr>
          <a:xfrm>
            <a:off x="102798" y="6448426"/>
            <a:ext cx="410400" cy="409575"/>
          </a:xfrm>
          <a:prstGeom prst="rect">
            <a:avLst/>
          </a:prstGeom>
        </p:spPr>
      </p:pic>
      <p:pic>
        <p:nvPicPr>
          <p:cNvPr id="2050" name="Picture 2" descr="F:\!My Stuff!\PLSSUG\SQLDay Lite 2013\logo_SQLDay_Generic_Transparent.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551223" y="6421432"/>
            <a:ext cx="1604434" cy="386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769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defTabSz="914400" rtl="0" eaLnBrk="1" latinLnBrk="0" hangingPunct="1">
        <a:spcBef>
          <a:spcPct val="0"/>
        </a:spcBef>
        <a:buNone/>
        <a:defRPr sz="4400" b="1" kern="1200">
          <a:solidFill>
            <a:srgbClr val="1F497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hyperlink" Target="http://support.microsoft.com/kb/2806535" TargetMode="External"/><Relationship Id="rId4" Type="http://schemas.openxmlformats.org/officeDocument/2006/relationships/diagramLayout" Target="../diagrams/layout6.xml"/><Relationship Id="rId9" Type="http://schemas.openxmlformats.org/officeDocument/2006/relationships/hyperlink" Target="http://blogs.msdn.com/cfs-file.ashx/__key/communityserver-components-postattachments/00-02-16-70-13/Parallel-Query-Execution.pdf" TargetMode="Externa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diagramColors" Target="../diagrams/colors10.xml"/><Relationship Id="rId18" Type="http://schemas.openxmlformats.org/officeDocument/2006/relationships/diagramColors" Target="../diagrams/colors11.xml"/><Relationship Id="rId3" Type="http://schemas.openxmlformats.org/officeDocument/2006/relationships/diagramData" Target="../diagrams/data9.xml"/><Relationship Id="rId7" Type="http://schemas.microsoft.com/office/2007/relationships/diagramDrawing" Target="../diagrams/drawing9.xml"/><Relationship Id="rId12" Type="http://schemas.openxmlformats.org/officeDocument/2006/relationships/diagramQuickStyle" Target="../diagrams/quickStyle10.xml"/><Relationship Id="rId17" Type="http://schemas.openxmlformats.org/officeDocument/2006/relationships/diagramQuickStyle" Target="../diagrams/quickStyle11.xml"/><Relationship Id="rId2" Type="http://schemas.openxmlformats.org/officeDocument/2006/relationships/notesSlide" Target="../notesSlides/notesSlide11.xml"/><Relationship Id="rId16" Type="http://schemas.openxmlformats.org/officeDocument/2006/relationships/diagramLayout" Target="../diagrams/layout11.xml"/><Relationship Id="rId20"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Layout" Target="../diagrams/layout10.xml"/><Relationship Id="rId5" Type="http://schemas.openxmlformats.org/officeDocument/2006/relationships/diagramQuickStyle" Target="../diagrams/quickStyle9.xml"/><Relationship Id="rId15" Type="http://schemas.openxmlformats.org/officeDocument/2006/relationships/diagramData" Target="../diagrams/data11.xml"/><Relationship Id="rId10" Type="http://schemas.openxmlformats.org/officeDocument/2006/relationships/diagramData" Target="../diagrams/data10.xml"/><Relationship Id="rId19" Type="http://schemas.microsoft.com/office/2007/relationships/diagramDrawing" Target="../diagrams/drawing11.xml"/><Relationship Id="rId4" Type="http://schemas.openxmlformats.org/officeDocument/2006/relationships/diagramLayout" Target="../diagrams/layout9.xml"/><Relationship Id="rId9" Type="http://schemas.openxmlformats.org/officeDocument/2006/relationships/image" Target="../media/image12.wmf"/><Relationship Id="rId14" Type="http://schemas.microsoft.com/office/2007/relationships/diagramDrawing" Target="../diagrams/drawing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9.wmf"/><Relationship Id="rId7" Type="http://schemas.openxmlformats.org/officeDocument/2006/relationships/diagramColors" Target="../diagrams/colors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14.xml"/><Relationship Id="rId13" Type="http://schemas.microsoft.com/office/2007/relationships/diagramDrawing" Target="../diagrams/drawing15.xml"/><Relationship Id="rId18" Type="http://schemas.microsoft.com/office/2007/relationships/diagramDrawing" Target="../diagrams/drawing16.xml"/><Relationship Id="rId3" Type="http://schemas.openxmlformats.org/officeDocument/2006/relationships/image" Target="../media/image9.wmf"/><Relationship Id="rId7" Type="http://schemas.openxmlformats.org/officeDocument/2006/relationships/diagramColors" Target="../diagrams/colors14.xml"/><Relationship Id="rId12" Type="http://schemas.openxmlformats.org/officeDocument/2006/relationships/diagramColors" Target="../diagrams/colors15.xml"/><Relationship Id="rId17" Type="http://schemas.openxmlformats.org/officeDocument/2006/relationships/diagramColors" Target="../diagrams/colors16.xml"/><Relationship Id="rId2" Type="http://schemas.openxmlformats.org/officeDocument/2006/relationships/notesSlide" Target="../notesSlides/notesSlide15.xml"/><Relationship Id="rId16" Type="http://schemas.openxmlformats.org/officeDocument/2006/relationships/diagramQuickStyle" Target="../diagrams/quickStyle16.xml"/><Relationship Id="rId1" Type="http://schemas.openxmlformats.org/officeDocument/2006/relationships/slideLayout" Target="../slideLayouts/slideLayout2.xml"/><Relationship Id="rId6" Type="http://schemas.openxmlformats.org/officeDocument/2006/relationships/diagramQuickStyle" Target="../diagrams/quickStyle14.xml"/><Relationship Id="rId11" Type="http://schemas.openxmlformats.org/officeDocument/2006/relationships/diagramQuickStyle" Target="../diagrams/quickStyle15.xml"/><Relationship Id="rId5" Type="http://schemas.openxmlformats.org/officeDocument/2006/relationships/diagramLayout" Target="../diagrams/layout14.xml"/><Relationship Id="rId15" Type="http://schemas.openxmlformats.org/officeDocument/2006/relationships/diagramLayout" Target="../diagrams/layout16.xml"/><Relationship Id="rId10" Type="http://schemas.openxmlformats.org/officeDocument/2006/relationships/diagramLayout" Target="../diagrams/layout15.xml"/><Relationship Id="rId4" Type="http://schemas.openxmlformats.org/officeDocument/2006/relationships/diagramData" Target="../diagrams/data14.xml"/><Relationship Id="rId9" Type="http://schemas.openxmlformats.org/officeDocument/2006/relationships/diagramData" Target="../diagrams/data15.xml"/><Relationship Id="rId14" Type="http://schemas.openxmlformats.org/officeDocument/2006/relationships/diagramData" Target="../diagrams/data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gif"/><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wmf"/><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2133600" y="1371600"/>
            <a:ext cx="7772400" cy="838200"/>
          </a:xfrm>
        </p:spPr>
        <p:txBody>
          <a:bodyPr/>
          <a:lstStyle/>
          <a:p>
            <a:r>
              <a:rPr lang="pl-PL" dirty="0" smtClean="0"/>
              <a:t>NASI SPONSORZY I PARTNERZY</a:t>
            </a:r>
            <a:endParaRPr lang="pl-PL" dirty="0"/>
          </a:p>
        </p:txBody>
      </p:sp>
      <p:pic>
        <p:nvPicPr>
          <p:cNvPr id="3" name="Picture 2" descr="SQLDay 2014 Sponsors copy.png"/>
          <p:cNvPicPr>
            <a:picLocks noChangeAspect="1"/>
          </p:cNvPicPr>
          <p:nvPr/>
        </p:nvPicPr>
        <p:blipFill>
          <a:blip r:embed="rId3" cstate="print"/>
          <a:stretch>
            <a:fillRect/>
          </a:stretch>
        </p:blipFill>
        <p:spPr>
          <a:xfrm>
            <a:off x="2438400" y="2209800"/>
            <a:ext cx="7179732" cy="4038602"/>
          </a:xfrm>
          <a:prstGeom prst="rect">
            <a:avLst/>
          </a:prstGeom>
        </p:spPr>
      </p:pic>
    </p:spTree>
    <p:extLst>
      <p:ext uri="{BB962C8B-B14F-4D97-AF65-F5344CB8AC3E}">
        <p14:creationId xmlns:p14="http://schemas.microsoft.com/office/powerpoint/2010/main" val="4281860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5399"/>
            <a:ext cx="10972800" cy="1143000"/>
          </a:xfrm>
        </p:spPr>
        <p:txBody>
          <a:bodyPr/>
          <a:lstStyle/>
          <a:p>
            <a:r>
              <a:rPr lang="en-US" dirty="0" smtClean="0"/>
              <a:t>Busting the myth of CXPACKET</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aphicFrame>
        <p:nvGraphicFramePr>
          <p:cNvPr id="5" name="Content Placeholder 5"/>
          <p:cNvGraphicFramePr>
            <a:graphicFrameLocks noGrp="1"/>
          </p:cNvGraphicFramePr>
          <p:nvPr>
            <p:ph idx="1"/>
            <p:extLst>
              <p:ext uri="{D42A27DB-BD31-4B8C-83A1-F6EECF244321}">
                <p14:modId xmlns:p14="http://schemas.microsoft.com/office/powerpoint/2010/main" val="1584379614"/>
              </p:ext>
            </p:extLst>
          </p:nvPr>
        </p:nvGraphicFramePr>
        <p:xfrm>
          <a:off x="915772" y="1534471"/>
          <a:ext cx="9980827" cy="45127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xplosion 2 5"/>
          <p:cNvSpPr/>
          <p:nvPr/>
        </p:nvSpPr>
        <p:spPr>
          <a:xfrm>
            <a:off x="5029200" y="932751"/>
            <a:ext cx="2730500" cy="635000"/>
          </a:xfrm>
          <a:prstGeom prst="irregularSeal2">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Sync</a:t>
            </a:r>
            <a:endParaRPr lang="en-US" dirty="0"/>
          </a:p>
        </p:txBody>
      </p:sp>
      <p:pic>
        <p:nvPicPr>
          <p:cNvPr id="7" name="Picture 4" descr="C:\Users\bobward\AppData\Local\Microsoft\Windows\Temporary Internet Files\Content.IE5\LEOUNTME\MCj02516810000[1].wmf"/>
          <p:cNvPicPr>
            <a:picLocks noChangeAspect="1" noChangeArrowheads="1"/>
          </p:cNvPicPr>
          <p:nvPr/>
        </p:nvPicPr>
        <p:blipFill>
          <a:blip r:embed="rId8"/>
          <a:srcRect/>
          <a:stretch>
            <a:fillRect/>
          </a:stretch>
        </p:blipFill>
        <p:spPr bwMode="auto">
          <a:xfrm>
            <a:off x="11106560" y="169593"/>
            <a:ext cx="951679" cy="1121691"/>
          </a:xfrm>
          <a:prstGeom prst="rect">
            <a:avLst/>
          </a:prstGeom>
          <a:noFill/>
        </p:spPr>
      </p:pic>
      <p:sp>
        <p:nvSpPr>
          <p:cNvPr id="8" name="Cloud Callout 7"/>
          <p:cNvSpPr/>
          <p:nvPr/>
        </p:nvSpPr>
        <p:spPr>
          <a:xfrm>
            <a:off x="1143000" y="807777"/>
            <a:ext cx="3625791" cy="756870"/>
          </a:xfrm>
          <a:prstGeom prst="cloudCallout">
            <a:avLst>
              <a:gd name="adj1" fmla="val 11143"/>
              <a:gd name="adj2" fmla="val 77043"/>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hlinkClick r:id="rId9"/>
              </a:rPr>
              <a:t>Craig Freedman Paper</a:t>
            </a:r>
            <a:r>
              <a:rPr lang="en-US" dirty="0" smtClean="0">
                <a:solidFill>
                  <a:schemeClr val="tx1"/>
                </a:solidFill>
              </a:rPr>
              <a:t> is a must read</a:t>
            </a:r>
            <a:endParaRPr lang="en-US" dirty="0">
              <a:solidFill>
                <a:schemeClr val="tx1"/>
              </a:solidFill>
            </a:endParaRPr>
          </a:p>
        </p:txBody>
      </p:sp>
      <p:sp>
        <p:nvSpPr>
          <p:cNvPr id="9" name="Cloud Callout 8"/>
          <p:cNvSpPr/>
          <p:nvPr/>
        </p:nvSpPr>
        <p:spPr>
          <a:xfrm>
            <a:off x="2596444" y="6007815"/>
            <a:ext cx="5599289" cy="689547"/>
          </a:xfrm>
          <a:prstGeom prst="cloudCallout">
            <a:avLst>
              <a:gd name="adj1" fmla="val 15295"/>
              <a:gd name="adj2" fmla="val -136239"/>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Don’t panic. Some think MAXDOP=1 should be on OLTP systems</a:t>
            </a:r>
            <a:endParaRPr lang="en-US" dirty="0"/>
          </a:p>
        </p:txBody>
      </p:sp>
      <p:sp>
        <p:nvSpPr>
          <p:cNvPr id="3" name="Cloud Callout 2"/>
          <p:cNvSpPr/>
          <p:nvPr/>
        </p:nvSpPr>
        <p:spPr>
          <a:xfrm>
            <a:off x="10515600" y="4419600"/>
            <a:ext cx="1542639" cy="685800"/>
          </a:xfrm>
          <a:prstGeom prst="cloudCallout">
            <a:avLst>
              <a:gd name="adj1" fmla="val -58553"/>
              <a:gd name="adj2" fmla="val 3825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CSS </a:t>
            </a:r>
            <a:r>
              <a:rPr lang="en-US" sz="1600" dirty="0" smtClean="0">
                <a:hlinkClick r:id="rId10"/>
              </a:rPr>
              <a:t>guidance</a:t>
            </a:r>
            <a:endParaRPr lang="en-US" sz="1600" dirty="0"/>
          </a:p>
        </p:txBody>
      </p:sp>
    </p:spTree>
    <p:extLst>
      <p:ext uri="{BB962C8B-B14F-4D97-AF65-F5344CB8AC3E}">
        <p14:creationId xmlns:p14="http://schemas.microsoft.com/office/powerpoint/2010/main" val="179710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24D85C26-77AB-4168-B69C-8E69EB1CCDD4}"/>
                                            </p:graphicEl>
                                          </p:spTgt>
                                        </p:tgtEl>
                                        <p:attrNameLst>
                                          <p:attrName>style.visibility</p:attrName>
                                        </p:attrNameLst>
                                      </p:cBhvr>
                                      <p:to>
                                        <p:strVal val="visible"/>
                                      </p:to>
                                    </p:set>
                                    <p:anim calcmode="lin" valueType="num">
                                      <p:cBhvr additive="base">
                                        <p:cTn id="7" dur="500" fill="hold"/>
                                        <p:tgtEl>
                                          <p:spTgt spid="5">
                                            <p:graphicEl>
                                              <a:dgm id="{24D85C26-77AB-4168-B69C-8E69EB1CCDD4}"/>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24D85C26-77AB-4168-B69C-8E69EB1CCDD4}"/>
                                            </p:graphic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graphicEl>
                                              <a:dgm id="{9DF86788-89C4-4687-A9B3-386D048AB4D0}"/>
                                            </p:graphicEl>
                                          </p:spTgt>
                                        </p:tgtEl>
                                        <p:attrNameLst>
                                          <p:attrName>style.visibility</p:attrName>
                                        </p:attrNameLst>
                                      </p:cBhvr>
                                      <p:to>
                                        <p:strVal val="visible"/>
                                      </p:to>
                                    </p:set>
                                    <p:anim calcmode="lin" valueType="num">
                                      <p:cBhvr additive="base">
                                        <p:cTn id="12" dur="500" fill="hold"/>
                                        <p:tgtEl>
                                          <p:spTgt spid="5">
                                            <p:graphicEl>
                                              <a:dgm id="{9DF86788-89C4-4687-A9B3-386D048AB4D0}"/>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graphicEl>
                                              <a:dgm id="{9DF86788-89C4-4687-A9B3-386D048AB4D0}"/>
                                            </p:graphic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graphicEl>
                                              <a:dgm id="{F975AA64-CBB2-4C14-823D-36A6EE5ABBAF}"/>
                                            </p:graphicEl>
                                          </p:spTgt>
                                        </p:tgtEl>
                                        <p:attrNameLst>
                                          <p:attrName>style.visibility</p:attrName>
                                        </p:attrNameLst>
                                      </p:cBhvr>
                                      <p:to>
                                        <p:strVal val="visible"/>
                                      </p:to>
                                    </p:set>
                                    <p:anim calcmode="lin" valueType="num">
                                      <p:cBhvr additive="base">
                                        <p:cTn id="17" dur="500" fill="hold"/>
                                        <p:tgtEl>
                                          <p:spTgt spid="5">
                                            <p:graphicEl>
                                              <a:dgm id="{F975AA64-CBB2-4C14-823D-36A6EE5ABBAF}"/>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F975AA64-CBB2-4C14-823D-36A6EE5ABBAF}"/>
                                            </p:graphic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graphicEl>
                                              <a:dgm id="{C9299F9E-2CA0-4354-A17B-4745018FFFA2}"/>
                                            </p:graphicEl>
                                          </p:spTgt>
                                        </p:tgtEl>
                                        <p:attrNameLst>
                                          <p:attrName>style.visibility</p:attrName>
                                        </p:attrNameLst>
                                      </p:cBhvr>
                                      <p:to>
                                        <p:strVal val="visible"/>
                                      </p:to>
                                    </p:set>
                                    <p:anim calcmode="lin" valueType="num">
                                      <p:cBhvr additive="base">
                                        <p:cTn id="22" dur="500" fill="hold"/>
                                        <p:tgtEl>
                                          <p:spTgt spid="5">
                                            <p:graphicEl>
                                              <a:dgm id="{C9299F9E-2CA0-4354-A17B-4745018FFFA2}"/>
                                            </p:graphic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graphicEl>
                                              <a:dgm id="{C9299F9E-2CA0-4354-A17B-4745018FFFA2}"/>
                                            </p:graphic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
                                            <p:graphicEl>
                                              <a:dgm id="{174D3DDC-8933-4CFD-A76C-BD580DF0E36F}"/>
                                            </p:graphicEl>
                                          </p:spTgt>
                                        </p:tgtEl>
                                        <p:attrNameLst>
                                          <p:attrName>style.visibility</p:attrName>
                                        </p:attrNameLst>
                                      </p:cBhvr>
                                      <p:to>
                                        <p:strVal val="visible"/>
                                      </p:to>
                                    </p:set>
                                    <p:anim calcmode="lin" valueType="num">
                                      <p:cBhvr additive="base">
                                        <p:cTn id="27" dur="500" fill="hold"/>
                                        <p:tgtEl>
                                          <p:spTgt spid="5">
                                            <p:graphicEl>
                                              <a:dgm id="{174D3DDC-8933-4CFD-A76C-BD580DF0E36F}"/>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174D3DDC-8933-4CFD-A76C-BD580DF0E36F}"/>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graphicEl>
                                              <a:dgm id="{B77027D1-17F1-4271-A36B-489D423C4AE1}"/>
                                            </p:graphicEl>
                                          </p:spTgt>
                                        </p:tgtEl>
                                        <p:attrNameLst>
                                          <p:attrName>style.visibility</p:attrName>
                                        </p:attrNameLst>
                                      </p:cBhvr>
                                      <p:to>
                                        <p:strVal val="visible"/>
                                      </p:to>
                                    </p:set>
                                    <p:anim calcmode="lin" valueType="num">
                                      <p:cBhvr additive="base">
                                        <p:cTn id="33" dur="500" fill="hold"/>
                                        <p:tgtEl>
                                          <p:spTgt spid="5">
                                            <p:graphicEl>
                                              <a:dgm id="{B77027D1-17F1-4271-A36B-489D423C4AE1}"/>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graphicEl>
                                              <a:dgm id="{B77027D1-17F1-4271-A36B-489D423C4AE1}"/>
                                            </p:graphicEl>
                                          </p:spTgt>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5">
                                            <p:graphicEl>
                                              <a:dgm id="{F1051D31-0AD7-45A7-A7AB-76549E753C5A}"/>
                                            </p:graphicEl>
                                          </p:spTgt>
                                        </p:tgtEl>
                                        <p:attrNameLst>
                                          <p:attrName>style.visibility</p:attrName>
                                        </p:attrNameLst>
                                      </p:cBhvr>
                                      <p:to>
                                        <p:strVal val="visible"/>
                                      </p:to>
                                    </p:set>
                                    <p:anim calcmode="lin" valueType="num">
                                      <p:cBhvr additive="base">
                                        <p:cTn id="38" dur="500" fill="hold"/>
                                        <p:tgtEl>
                                          <p:spTgt spid="5">
                                            <p:graphicEl>
                                              <a:dgm id="{F1051D31-0AD7-45A7-A7AB-76549E753C5A}"/>
                                            </p:graphic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graphicEl>
                                              <a:dgm id="{F1051D31-0AD7-45A7-A7AB-76549E753C5A}"/>
                                            </p:graphicEl>
                                          </p:spTgt>
                                        </p:tgtEl>
                                        <p:attrNameLst>
                                          <p:attrName>ppt_y</p:attrName>
                                        </p:attrNameLst>
                                      </p:cBhvr>
                                      <p:tavLst>
                                        <p:tav tm="0">
                                          <p:val>
                                            <p:strVal val="1+#ppt_h/2"/>
                                          </p:val>
                                        </p:tav>
                                        <p:tav tm="100000">
                                          <p:val>
                                            <p:strVal val="#ppt_y"/>
                                          </p:val>
                                        </p:tav>
                                      </p:tavLst>
                                    </p:anim>
                                  </p:childTnLst>
                                </p:cTn>
                              </p:par>
                            </p:childTnLst>
                          </p:cTn>
                        </p:par>
                        <p:par>
                          <p:cTn id="40" fill="hold">
                            <p:stCondLst>
                              <p:cond delay="1000"/>
                            </p:stCondLst>
                            <p:childTnLst>
                              <p:par>
                                <p:cTn id="41" presetID="2" presetClass="entr" presetSubtype="4" fill="hold" grpId="0" nodeType="afterEffect">
                                  <p:stCondLst>
                                    <p:cond delay="0"/>
                                  </p:stCondLst>
                                  <p:childTnLst>
                                    <p:set>
                                      <p:cBhvr>
                                        <p:cTn id="42" dur="1" fill="hold">
                                          <p:stCondLst>
                                            <p:cond delay="0"/>
                                          </p:stCondLst>
                                        </p:cTn>
                                        <p:tgtEl>
                                          <p:spTgt spid="5">
                                            <p:graphicEl>
                                              <a:dgm id="{B4490D03-5EA4-4732-A642-22B82FFAAC1A}"/>
                                            </p:graphicEl>
                                          </p:spTgt>
                                        </p:tgtEl>
                                        <p:attrNameLst>
                                          <p:attrName>style.visibility</p:attrName>
                                        </p:attrNameLst>
                                      </p:cBhvr>
                                      <p:to>
                                        <p:strVal val="visible"/>
                                      </p:to>
                                    </p:set>
                                    <p:anim calcmode="lin" valueType="num">
                                      <p:cBhvr additive="base">
                                        <p:cTn id="43" dur="500" fill="hold"/>
                                        <p:tgtEl>
                                          <p:spTgt spid="5">
                                            <p:graphicEl>
                                              <a:dgm id="{B4490D03-5EA4-4732-A642-22B82FFAAC1A}"/>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graphicEl>
                                              <a:dgm id="{B4490D03-5EA4-4732-A642-22B82FFAAC1A}"/>
                                            </p:graphicEl>
                                          </p:spTgt>
                                        </p:tgtEl>
                                        <p:attrNameLst>
                                          <p:attrName>ppt_y</p:attrName>
                                        </p:attrNameLst>
                                      </p:cBhvr>
                                      <p:tavLst>
                                        <p:tav tm="0">
                                          <p:val>
                                            <p:strVal val="1+#ppt_h/2"/>
                                          </p:val>
                                        </p:tav>
                                        <p:tav tm="100000">
                                          <p:val>
                                            <p:strVal val="#ppt_y"/>
                                          </p:val>
                                        </p:tav>
                                      </p:tavLst>
                                    </p:anim>
                                  </p:childTnLst>
                                </p:cTn>
                              </p:par>
                            </p:childTnLst>
                          </p:cTn>
                        </p:par>
                        <p:par>
                          <p:cTn id="45" fill="hold">
                            <p:stCondLst>
                              <p:cond delay="1500"/>
                            </p:stCondLst>
                            <p:childTnLst>
                              <p:par>
                                <p:cTn id="46" presetID="2" presetClass="entr" presetSubtype="4" fill="hold" grpId="0" nodeType="afterEffect">
                                  <p:stCondLst>
                                    <p:cond delay="0"/>
                                  </p:stCondLst>
                                  <p:childTnLst>
                                    <p:set>
                                      <p:cBhvr>
                                        <p:cTn id="47" dur="1" fill="hold">
                                          <p:stCondLst>
                                            <p:cond delay="0"/>
                                          </p:stCondLst>
                                        </p:cTn>
                                        <p:tgtEl>
                                          <p:spTgt spid="5">
                                            <p:graphicEl>
                                              <a:dgm id="{658BB3FC-9623-4EA8-B4FB-F5213D7E3EFB}"/>
                                            </p:graphicEl>
                                          </p:spTgt>
                                        </p:tgtEl>
                                        <p:attrNameLst>
                                          <p:attrName>style.visibility</p:attrName>
                                        </p:attrNameLst>
                                      </p:cBhvr>
                                      <p:to>
                                        <p:strVal val="visible"/>
                                      </p:to>
                                    </p:set>
                                    <p:anim calcmode="lin" valueType="num">
                                      <p:cBhvr additive="base">
                                        <p:cTn id="48" dur="500" fill="hold"/>
                                        <p:tgtEl>
                                          <p:spTgt spid="5">
                                            <p:graphicEl>
                                              <a:dgm id="{658BB3FC-9623-4EA8-B4FB-F5213D7E3EFB}"/>
                                            </p:graphicEl>
                                          </p:spTgt>
                                        </p:tgtEl>
                                        <p:attrNameLst>
                                          <p:attrName>ppt_x</p:attrName>
                                        </p:attrNameLst>
                                      </p:cBhvr>
                                      <p:tavLst>
                                        <p:tav tm="0">
                                          <p:val>
                                            <p:strVal val="#ppt_x"/>
                                          </p:val>
                                        </p:tav>
                                        <p:tav tm="100000">
                                          <p:val>
                                            <p:strVal val="#ppt_x"/>
                                          </p:val>
                                        </p:tav>
                                      </p:tavLst>
                                    </p:anim>
                                    <p:anim calcmode="lin" valueType="num">
                                      <p:cBhvr additive="base">
                                        <p:cTn id="49" dur="500" fill="hold"/>
                                        <p:tgtEl>
                                          <p:spTgt spid="5">
                                            <p:graphicEl>
                                              <a:dgm id="{658BB3FC-9623-4EA8-B4FB-F5213D7E3EFB}"/>
                                            </p:graphic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
                                            <p:graphicEl>
                                              <a:dgm id="{9E4B09FB-2E8B-4371-B930-561D4C033260}"/>
                                            </p:graphicEl>
                                          </p:spTgt>
                                        </p:tgtEl>
                                        <p:attrNameLst>
                                          <p:attrName>style.visibility</p:attrName>
                                        </p:attrNameLst>
                                      </p:cBhvr>
                                      <p:to>
                                        <p:strVal val="visible"/>
                                      </p:to>
                                    </p:set>
                                    <p:anim calcmode="lin" valueType="num">
                                      <p:cBhvr additive="base">
                                        <p:cTn id="54" dur="500" fill="hold"/>
                                        <p:tgtEl>
                                          <p:spTgt spid="5">
                                            <p:graphicEl>
                                              <a:dgm id="{9E4B09FB-2E8B-4371-B930-561D4C033260}"/>
                                            </p:graphicEl>
                                          </p:spTgt>
                                        </p:tgtEl>
                                        <p:attrNameLst>
                                          <p:attrName>ppt_x</p:attrName>
                                        </p:attrNameLst>
                                      </p:cBhvr>
                                      <p:tavLst>
                                        <p:tav tm="0">
                                          <p:val>
                                            <p:strVal val="#ppt_x"/>
                                          </p:val>
                                        </p:tav>
                                        <p:tav tm="100000">
                                          <p:val>
                                            <p:strVal val="#ppt_x"/>
                                          </p:val>
                                        </p:tav>
                                      </p:tavLst>
                                    </p:anim>
                                    <p:anim calcmode="lin" valueType="num">
                                      <p:cBhvr additive="base">
                                        <p:cTn id="55" dur="500" fill="hold"/>
                                        <p:tgtEl>
                                          <p:spTgt spid="5">
                                            <p:graphicEl>
                                              <a:dgm id="{9E4B09FB-2E8B-4371-B930-561D4C033260}"/>
                                            </p:graphicEl>
                                          </p:spTgt>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 presetClass="entr" presetSubtype="4" fill="hold" grpId="0" nodeType="afterEffect">
                                  <p:stCondLst>
                                    <p:cond delay="0"/>
                                  </p:stCondLst>
                                  <p:childTnLst>
                                    <p:set>
                                      <p:cBhvr>
                                        <p:cTn id="58" dur="1" fill="hold">
                                          <p:stCondLst>
                                            <p:cond delay="0"/>
                                          </p:stCondLst>
                                        </p:cTn>
                                        <p:tgtEl>
                                          <p:spTgt spid="5">
                                            <p:graphicEl>
                                              <a:dgm id="{2B4C5163-3FBF-4E8D-ACBC-A351C68AF4E2}"/>
                                            </p:graphicEl>
                                          </p:spTgt>
                                        </p:tgtEl>
                                        <p:attrNameLst>
                                          <p:attrName>style.visibility</p:attrName>
                                        </p:attrNameLst>
                                      </p:cBhvr>
                                      <p:to>
                                        <p:strVal val="visible"/>
                                      </p:to>
                                    </p:set>
                                    <p:anim calcmode="lin" valueType="num">
                                      <p:cBhvr additive="base">
                                        <p:cTn id="59" dur="500" fill="hold"/>
                                        <p:tgtEl>
                                          <p:spTgt spid="5">
                                            <p:graphicEl>
                                              <a:dgm id="{2B4C5163-3FBF-4E8D-ACBC-A351C68AF4E2}"/>
                                            </p:graphic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graphicEl>
                                              <a:dgm id="{2B4C5163-3FBF-4E8D-ACBC-A351C68AF4E2}"/>
                                            </p:graphicEl>
                                          </p:spTgt>
                                        </p:tgtEl>
                                        <p:attrNameLst>
                                          <p:attrName>ppt_y</p:attrName>
                                        </p:attrNameLst>
                                      </p:cBhvr>
                                      <p:tavLst>
                                        <p:tav tm="0">
                                          <p:val>
                                            <p:strVal val="1+#ppt_h/2"/>
                                          </p:val>
                                        </p:tav>
                                        <p:tav tm="100000">
                                          <p:val>
                                            <p:strVal val="#ppt_y"/>
                                          </p:val>
                                        </p:tav>
                                      </p:tavLst>
                                    </p:anim>
                                  </p:childTnLst>
                                </p:cTn>
                              </p:par>
                            </p:childTnLst>
                          </p:cTn>
                        </p:par>
                        <p:par>
                          <p:cTn id="61" fill="hold">
                            <p:stCondLst>
                              <p:cond delay="1000"/>
                            </p:stCondLst>
                            <p:childTnLst>
                              <p:par>
                                <p:cTn id="62" presetID="2" presetClass="entr" presetSubtype="4" fill="hold" grpId="0" nodeType="afterEffect">
                                  <p:stCondLst>
                                    <p:cond delay="0"/>
                                  </p:stCondLst>
                                  <p:childTnLst>
                                    <p:set>
                                      <p:cBhvr>
                                        <p:cTn id="63" dur="1" fill="hold">
                                          <p:stCondLst>
                                            <p:cond delay="0"/>
                                          </p:stCondLst>
                                        </p:cTn>
                                        <p:tgtEl>
                                          <p:spTgt spid="5">
                                            <p:graphicEl>
                                              <a:dgm id="{2E1410E9-93B1-4403-AD39-160CEBA0B4E0}"/>
                                            </p:graphicEl>
                                          </p:spTgt>
                                        </p:tgtEl>
                                        <p:attrNameLst>
                                          <p:attrName>style.visibility</p:attrName>
                                        </p:attrNameLst>
                                      </p:cBhvr>
                                      <p:to>
                                        <p:strVal val="visible"/>
                                      </p:to>
                                    </p:set>
                                    <p:anim calcmode="lin" valueType="num">
                                      <p:cBhvr additive="base">
                                        <p:cTn id="64" dur="500" fill="hold"/>
                                        <p:tgtEl>
                                          <p:spTgt spid="5">
                                            <p:graphicEl>
                                              <a:dgm id="{2E1410E9-93B1-4403-AD39-160CEBA0B4E0}"/>
                                            </p:graphicEl>
                                          </p:spTgt>
                                        </p:tgtEl>
                                        <p:attrNameLst>
                                          <p:attrName>ppt_x</p:attrName>
                                        </p:attrNameLst>
                                      </p:cBhvr>
                                      <p:tavLst>
                                        <p:tav tm="0">
                                          <p:val>
                                            <p:strVal val="#ppt_x"/>
                                          </p:val>
                                        </p:tav>
                                        <p:tav tm="100000">
                                          <p:val>
                                            <p:strVal val="#ppt_x"/>
                                          </p:val>
                                        </p:tav>
                                      </p:tavLst>
                                    </p:anim>
                                    <p:anim calcmode="lin" valueType="num">
                                      <p:cBhvr additive="base">
                                        <p:cTn id="65" dur="500" fill="hold"/>
                                        <p:tgtEl>
                                          <p:spTgt spid="5">
                                            <p:graphicEl>
                                              <a:dgm id="{2E1410E9-93B1-4403-AD39-160CEBA0B4E0}"/>
                                            </p:graphicEl>
                                          </p:spTgt>
                                        </p:tgtEl>
                                        <p:attrNameLst>
                                          <p:attrName>ppt_y</p:attrName>
                                        </p:attrNameLst>
                                      </p:cBhvr>
                                      <p:tavLst>
                                        <p:tav tm="0">
                                          <p:val>
                                            <p:strVal val="1+#ppt_h/2"/>
                                          </p:val>
                                        </p:tav>
                                        <p:tav tm="100000">
                                          <p:val>
                                            <p:strVal val="#ppt_y"/>
                                          </p:val>
                                        </p:tav>
                                      </p:tavLst>
                                    </p:anim>
                                  </p:childTnLst>
                                </p:cTn>
                              </p:par>
                            </p:childTnLst>
                          </p:cTn>
                        </p:par>
                        <p:par>
                          <p:cTn id="66" fill="hold">
                            <p:stCondLst>
                              <p:cond delay="1500"/>
                            </p:stCondLst>
                            <p:childTnLst>
                              <p:par>
                                <p:cTn id="67" presetID="2" presetClass="entr" presetSubtype="4" fill="hold" grpId="0" nodeType="afterEffect">
                                  <p:stCondLst>
                                    <p:cond delay="0"/>
                                  </p:stCondLst>
                                  <p:childTnLst>
                                    <p:set>
                                      <p:cBhvr>
                                        <p:cTn id="68" dur="1" fill="hold">
                                          <p:stCondLst>
                                            <p:cond delay="0"/>
                                          </p:stCondLst>
                                        </p:cTn>
                                        <p:tgtEl>
                                          <p:spTgt spid="5">
                                            <p:graphicEl>
                                              <a:dgm id="{5D9C0164-DFAA-4315-BF55-6C489BD46E57}"/>
                                            </p:graphicEl>
                                          </p:spTgt>
                                        </p:tgtEl>
                                        <p:attrNameLst>
                                          <p:attrName>style.visibility</p:attrName>
                                        </p:attrNameLst>
                                      </p:cBhvr>
                                      <p:to>
                                        <p:strVal val="visible"/>
                                      </p:to>
                                    </p:set>
                                    <p:anim calcmode="lin" valueType="num">
                                      <p:cBhvr additive="base">
                                        <p:cTn id="69" dur="500" fill="hold"/>
                                        <p:tgtEl>
                                          <p:spTgt spid="5">
                                            <p:graphicEl>
                                              <a:dgm id="{5D9C0164-DFAA-4315-BF55-6C489BD46E57}"/>
                                            </p:graphicEl>
                                          </p:spTgt>
                                        </p:tgtEl>
                                        <p:attrNameLst>
                                          <p:attrName>ppt_x</p:attrName>
                                        </p:attrNameLst>
                                      </p:cBhvr>
                                      <p:tavLst>
                                        <p:tav tm="0">
                                          <p:val>
                                            <p:strVal val="#ppt_x"/>
                                          </p:val>
                                        </p:tav>
                                        <p:tav tm="100000">
                                          <p:val>
                                            <p:strVal val="#ppt_x"/>
                                          </p:val>
                                        </p:tav>
                                      </p:tavLst>
                                    </p:anim>
                                    <p:anim calcmode="lin" valueType="num">
                                      <p:cBhvr additive="base">
                                        <p:cTn id="70" dur="500" fill="hold"/>
                                        <p:tgtEl>
                                          <p:spTgt spid="5">
                                            <p:graphicEl>
                                              <a:dgm id="{5D9C0164-DFAA-4315-BF55-6C489BD46E57}"/>
                                            </p:graphicEl>
                                          </p:spTgt>
                                        </p:tgtEl>
                                        <p:attrNameLst>
                                          <p:attrName>ppt_y</p:attrName>
                                        </p:attrNameLst>
                                      </p:cBhvr>
                                      <p:tavLst>
                                        <p:tav tm="0">
                                          <p:val>
                                            <p:strVal val="1+#ppt_h/2"/>
                                          </p:val>
                                        </p:tav>
                                        <p:tav tm="100000">
                                          <p:val>
                                            <p:strVal val="#ppt_y"/>
                                          </p:val>
                                        </p:tav>
                                      </p:tavLst>
                                    </p:anim>
                                  </p:childTnLst>
                                </p:cTn>
                              </p:par>
                            </p:childTnLst>
                          </p:cTn>
                        </p:par>
                        <p:par>
                          <p:cTn id="71" fill="hold">
                            <p:stCondLst>
                              <p:cond delay="2000"/>
                            </p:stCondLst>
                            <p:childTnLst>
                              <p:par>
                                <p:cTn id="72" presetID="2" presetClass="entr" presetSubtype="4" fill="hold" grpId="0" nodeType="afterEffect">
                                  <p:stCondLst>
                                    <p:cond delay="0"/>
                                  </p:stCondLst>
                                  <p:childTnLst>
                                    <p:set>
                                      <p:cBhvr>
                                        <p:cTn id="73" dur="1" fill="hold">
                                          <p:stCondLst>
                                            <p:cond delay="0"/>
                                          </p:stCondLst>
                                        </p:cTn>
                                        <p:tgtEl>
                                          <p:spTgt spid="5">
                                            <p:graphicEl>
                                              <a:dgm id="{0073F287-D7F9-4F3A-899B-139819E5E85D}"/>
                                            </p:graphicEl>
                                          </p:spTgt>
                                        </p:tgtEl>
                                        <p:attrNameLst>
                                          <p:attrName>style.visibility</p:attrName>
                                        </p:attrNameLst>
                                      </p:cBhvr>
                                      <p:to>
                                        <p:strVal val="visible"/>
                                      </p:to>
                                    </p:set>
                                    <p:anim calcmode="lin" valueType="num">
                                      <p:cBhvr additive="base">
                                        <p:cTn id="74" dur="500" fill="hold"/>
                                        <p:tgtEl>
                                          <p:spTgt spid="5">
                                            <p:graphicEl>
                                              <a:dgm id="{0073F287-D7F9-4F3A-899B-139819E5E85D}"/>
                                            </p:graphicEl>
                                          </p:spTgt>
                                        </p:tgtEl>
                                        <p:attrNameLst>
                                          <p:attrName>ppt_x</p:attrName>
                                        </p:attrNameLst>
                                      </p:cBhvr>
                                      <p:tavLst>
                                        <p:tav tm="0">
                                          <p:val>
                                            <p:strVal val="#ppt_x"/>
                                          </p:val>
                                        </p:tav>
                                        <p:tav tm="100000">
                                          <p:val>
                                            <p:strVal val="#ppt_x"/>
                                          </p:val>
                                        </p:tav>
                                      </p:tavLst>
                                    </p:anim>
                                    <p:anim calcmode="lin" valueType="num">
                                      <p:cBhvr additive="base">
                                        <p:cTn id="75" dur="500" fill="hold"/>
                                        <p:tgtEl>
                                          <p:spTgt spid="5">
                                            <p:graphicEl>
                                              <a:dgm id="{0073F287-D7F9-4F3A-899B-139819E5E85D}"/>
                                            </p:graphic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blinds(horizontal)">
                                      <p:cBhvr>
                                        <p:cTn id="84" dur="500"/>
                                        <p:tgtEl>
                                          <p:spTgt spid="9"/>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blinds(horizontal)">
                                      <p:cBhvr>
                                        <p:cTn id="8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8" grpId="0" animBg="1"/>
      <p:bldP spid="9"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Non-BUF Latch</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892044007"/>
              </p:ext>
            </p:extLst>
          </p:nvPr>
        </p:nvGraphicFramePr>
        <p:xfrm>
          <a:off x="457200" y="1429926"/>
          <a:ext cx="11125200" cy="4589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Explosion 2 6"/>
          <p:cNvSpPr/>
          <p:nvPr/>
        </p:nvSpPr>
        <p:spPr>
          <a:xfrm>
            <a:off x="7614796" y="461575"/>
            <a:ext cx="3967604" cy="769125"/>
          </a:xfrm>
          <a:prstGeom prst="irregularSeal2">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Sync</a:t>
            </a:r>
            <a:endParaRPr lang="en-US" dirty="0"/>
          </a:p>
        </p:txBody>
      </p:sp>
    </p:spTree>
    <p:extLst>
      <p:ext uri="{BB962C8B-B14F-4D97-AF65-F5344CB8AC3E}">
        <p14:creationId xmlns:p14="http://schemas.microsoft.com/office/powerpoint/2010/main" val="258665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graphicEl>
                                              <a:dgm id="{946F60A9-72C6-45C7-AD26-698F356124D1}"/>
                                            </p:graphicEl>
                                          </p:spTgt>
                                        </p:tgtEl>
                                        <p:attrNameLst>
                                          <p:attrName>style.visibility</p:attrName>
                                        </p:attrNameLst>
                                      </p:cBhvr>
                                      <p:to>
                                        <p:strVal val="visible"/>
                                      </p:to>
                                    </p:set>
                                    <p:anim calcmode="lin" valueType="num">
                                      <p:cBhvr additive="base">
                                        <p:cTn id="7" dur="500" fill="hold"/>
                                        <p:tgtEl>
                                          <p:spTgt spid="6">
                                            <p:graphicEl>
                                              <a:dgm id="{946F60A9-72C6-45C7-AD26-698F356124D1}"/>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graphicEl>
                                              <a:dgm id="{946F60A9-72C6-45C7-AD26-698F356124D1}"/>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graphicEl>
                                              <a:dgm id="{C8A114DC-81D3-4BE7-BC75-491030FC4741}"/>
                                            </p:graphicEl>
                                          </p:spTgt>
                                        </p:tgtEl>
                                        <p:attrNameLst>
                                          <p:attrName>style.visibility</p:attrName>
                                        </p:attrNameLst>
                                      </p:cBhvr>
                                      <p:to>
                                        <p:strVal val="visible"/>
                                      </p:to>
                                    </p:set>
                                    <p:anim calcmode="lin" valueType="num">
                                      <p:cBhvr additive="base">
                                        <p:cTn id="12" dur="500" fill="hold"/>
                                        <p:tgtEl>
                                          <p:spTgt spid="6">
                                            <p:graphicEl>
                                              <a:dgm id="{C8A114DC-81D3-4BE7-BC75-491030FC4741}"/>
                                            </p:graphic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graphicEl>
                                              <a:dgm id="{C8A114DC-81D3-4BE7-BC75-491030FC4741}"/>
                                            </p:graphic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
                                            <p:graphicEl>
                                              <a:dgm id="{7DEE7019-D0A9-41C1-B2A2-0AFA737216D1}"/>
                                            </p:graphicEl>
                                          </p:spTgt>
                                        </p:tgtEl>
                                        <p:attrNameLst>
                                          <p:attrName>style.visibility</p:attrName>
                                        </p:attrNameLst>
                                      </p:cBhvr>
                                      <p:to>
                                        <p:strVal val="visible"/>
                                      </p:to>
                                    </p:set>
                                    <p:anim calcmode="lin" valueType="num">
                                      <p:cBhvr additive="base">
                                        <p:cTn id="18" dur="500" fill="hold"/>
                                        <p:tgtEl>
                                          <p:spTgt spid="6">
                                            <p:graphicEl>
                                              <a:dgm id="{7DEE7019-D0A9-41C1-B2A2-0AFA737216D1}"/>
                                            </p:graphic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6">
                                            <p:graphicEl>
                                              <a:dgm id="{7DEE7019-D0A9-41C1-B2A2-0AFA737216D1}"/>
                                            </p:graphicEl>
                                          </p:spTgt>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6">
                                            <p:graphicEl>
                                              <a:dgm id="{6D7392A4-44A0-4F22-9E25-2A2A8CE28E19}"/>
                                            </p:graphicEl>
                                          </p:spTgt>
                                        </p:tgtEl>
                                        <p:attrNameLst>
                                          <p:attrName>style.visibility</p:attrName>
                                        </p:attrNameLst>
                                      </p:cBhvr>
                                      <p:to>
                                        <p:strVal val="visible"/>
                                      </p:to>
                                    </p:set>
                                    <p:anim calcmode="lin" valueType="num">
                                      <p:cBhvr additive="base">
                                        <p:cTn id="23" dur="500" fill="hold"/>
                                        <p:tgtEl>
                                          <p:spTgt spid="6">
                                            <p:graphicEl>
                                              <a:dgm id="{6D7392A4-44A0-4F22-9E25-2A2A8CE28E19}"/>
                                            </p:graphic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
                                            <p:graphicEl>
                                              <a:dgm id="{6D7392A4-44A0-4F22-9E25-2A2A8CE28E19}"/>
                                            </p:graphic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
                                            <p:graphicEl>
                                              <a:dgm id="{09FE7563-4CD6-47AD-B49C-DABD34DB6D5A}"/>
                                            </p:graphicEl>
                                          </p:spTgt>
                                        </p:tgtEl>
                                        <p:attrNameLst>
                                          <p:attrName>style.visibility</p:attrName>
                                        </p:attrNameLst>
                                      </p:cBhvr>
                                      <p:to>
                                        <p:strVal val="visible"/>
                                      </p:to>
                                    </p:set>
                                    <p:anim calcmode="lin" valueType="num">
                                      <p:cBhvr additive="base">
                                        <p:cTn id="29" dur="500" fill="hold"/>
                                        <p:tgtEl>
                                          <p:spTgt spid="6">
                                            <p:graphicEl>
                                              <a:dgm id="{09FE7563-4CD6-47AD-B49C-DABD34DB6D5A}"/>
                                            </p:graphic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
                                            <p:graphicEl>
                                              <a:dgm id="{09FE7563-4CD6-47AD-B49C-DABD34DB6D5A}"/>
                                            </p:graphicEl>
                                          </p:spTgt>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6">
                                            <p:graphicEl>
                                              <a:dgm id="{BB91469B-E9C4-431A-B986-1468002EE6DA}"/>
                                            </p:graphicEl>
                                          </p:spTgt>
                                        </p:tgtEl>
                                        <p:attrNameLst>
                                          <p:attrName>style.visibility</p:attrName>
                                        </p:attrNameLst>
                                      </p:cBhvr>
                                      <p:to>
                                        <p:strVal val="visible"/>
                                      </p:to>
                                    </p:set>
                                    <p:anim calcmode="lin" valueType="num">
                                      <p:cBhvr additive="base">
                                        <p:cTn id="34" dur="500" fill="hold"/>
                                        <p:tgtEl>
                                          <p:spTgt spid="6">
                                            <p:graphicEl>
                                              <a:dgm id="{BB91469B-E9C4-431A-B986-1468002EE6DA}"/>
                                            </p:graphic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6">
                                            <p:graphicEl>
                                              <a:dgm id="{BB91469B-E9C4-431A-B986-1468002EE6DA}"/>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584" y="-121271"/>
            <a:ext cx="10972800" cy="1143000"/>
          </a:xfrm>
        </p:spPr>
        <p:txBody>
          <a:bodyPr/>
          <a:lstStyle/>
          <a:p>
            <a:r>
              <a:rPr lang="en-US" dirty="0" smtClean="0"/>
              <a:t>SOS_SCHEDULER_YIELD</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aphicFrame>
        <p:nvGraphicFramePr>
          <p:cNvPr id="5" name="Content Placeholder 5"/>
          <p:cNvGraphicFramePr>
            <a:graphicFrameLocks noGrp="1"/>
          </p:cNvGraphicFramePr>
          <p:nvPr>
            <p:ph idx="1"/>
            <p:extLst>
              <p:ext uri="{D42A27DB-BD31-4B8C-83A1-F6EECF244321}">
                <p14:modId xmlns:p14="http://schemas.microsoft.com/office/powerpoint/2010/main" val="681158249"/>
              </p:ext>
            </p:extLst>
          </p:nvPr>
        </p:nvGraphicFramePr>
        <p:xfrm>
          <a:off x="261257" y="1429926"/>
          <a:ext cx="11321143" cy="4742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C:\Users\bobward\AppData\Local\Microsoft\Windows\Temporary Internet Files\Content.IE5\LEOUNTME\MCj02516810000[1].wmf"/>
          <p:cNvPicPr>
            <a:picLocks noChangeAspect="1" noChangeArrowheads="1"/>
          </p:cNvPicPr>
          <p:nvPr/>
        </p:nvPicPr>
        <p:blipFill>
          <a:blip r:embed="rId8"/>
          <a:srcRect/>
          <a:stretch>
            <a:fillRect/>
          </a:stretch>
        </p:blipFill>
        <p:spPr bwMode="auto">
          <a:xfrm>
            <a:off x="11161247" y="168581"/>
            <a:ext cx="730274" cy="860733"/>
          </a:xfrm>
          <a:prstGeom prst="rect">
            <a:avLst/>
          </a:prstGeom>
          <a:noFill/>
        </p:spPr>
      </p:pic>
      <p:sp>
        <p:nvSpPr>
          <p:cNvPr id="7" name="TextBox 6"/>
          <p:cNvSpPr txBox="1"/>
          <p:nvPr/>
        </p:nvSpPr>
        <p:spPr>
          <a:xfrm>
            <a:off x="838200" y="4038600"/>
            <a:ext cx="2363374" cy="1815882"/>
          </a:xfrm>
          <a:prstGeom prst="rect">
            <a:avLst/>
          </a:prstGeom>
          <a:solidFill>
            <a:schemeClr val="tx1"/>
          </a:solidFill>
        </p:spPr>
        <p:txBody>
          <a:bodyPr wrap="square" rtlCol="0">
            <a:spAutoFit/>
          </a:bodyPr>
          <a:lstStyle/>
          <a:p>
            <a:r>
              <a:rPr lang="en-US" sz="1400" dirty="0" smtClean="0">
                <a:solidFill>
                  <a:srgbClr val="00B050"/>
                </a:solidFill>
              </a:rPr>
              <a:t>************************</a:t>
            </a:r>
          </a:p>
          <a:p>
            <a:r>
              <a:rPr lang="en-US" sz="1400" dirty="0" smtClean="0">
                <a:solidFill>
                  <a:srgbClr val="00B050"/>
                </a:solidFill>
              </a:rPr>
              <a:t>*</a:t>
            </a:r>
          </a:p>
          <a:p>
            <a:r>
              <a:rPr lang="en-US" sz="1400" dirty="0" smtClean="0">
                <a:solidFill>
                  <a:srgbClr val="00B050"/>
                </a:solidFill>
              </a:rPr>
              <a:t> * BEGIN STACK DUMP:</a:t>
            </a:r>
          </a:p>
          <a:p>
            <a:r>
              <a:rPr lang="en-US" sz="1400" dirty="0" smtClean="0">
                <a:solidFill>
                  <a:srgbClr val="00B050"/>
                </a:solidFill>
              </a:rPr>
              <a:t>*   10/17/09 15:51:52 spid 0</a:t>
            </a:r>
          </a:p>
          <a:p>
            <a:r>
              <a:rPr lang="en-US" sz="1400" dirty="0" smtClean="0">
                <a:solidFill>
                  <a:srgbClr val="00B050"/>
                </a:solidFill>
              </a:rPr>
              <a:t>*</a:t>
            </a:r>
          </a:p>
          <a:p>
            <a:r>
              <a:rPr lang="en-US" sz="1400" dirty="0" smtClean="0">
                <a:solidFill>
                  <a:srgbClr val="00B050"/>
                </a:solidFill>
              </a:rPr>
              <a:t>* Non-yielding Scheduler</a:t>
            </a:r>
          </a:p>
          <a:p>
            <a:r>
              <a:rPr lang="en-US" sz="1400" dirty="0" smtClean="0">
                <a:solidFill>
                  <a:srgbClr val="00B050"/>
                </a:solidFill>
              </a:rPr>
              <a:t>*</a:t>
            </a:r>
          </a:p>
          <a:p>
            <a:r>
              <a:rPr lang="en-US" sz="1400" dirty="0" smtClean="0">
                <a:solidFill>
                  <a:srgbClr val="00B050"/>
                </a:solidFill>
              </a:rPr>
              <a:t>************************</a:t>
            </a:r>
          </a:p>
        </p:txBody>
      </p:sp>
      <p:sp>
        <p:nvSpPr>
          <p:cNvPr id="8" name="Line Callout 3 (No Border) 7"/>
          <p:cNvSpPr/>
          <p:nvPr/>
        </p:nvSpPr>
        <p:spPr>
          <a:xfrm>
            <a:off x="553584" y="928761"/>
            <a:ext cx="2177742" cy="401275"/>
          </a:xfrm>
          <a:prstGeom prst="callout3">
            <a:avLst>
              <a:gd name="adj1" fmla="val 45165"/>
              <a:gd name="adj2" fmla="val -3943"/>
              <a:gd name="adj3" fmla="val 48939"/>
              <a:gd name="adj4" fmla="val -18618"/>
              <a:gd name="adj5" fmla="val 200000"/>
              <a:gd name="adj6" fmla="val -19106"/>
              <a:gd name="adj7" fmla="val 270967"/>
              <a:gd name="adj8" fmla="val -1167"/>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I/O, Lock, Latch</a:t>
            </a:r>
            <a:endParaRPr lang="en-US" dirty="0"/>
          </a:p>
        </p:txBody>
      </p:sp>
      <p:sp>
        <p:nvSpPr>
          <p:cNvPr id="9" name="Explosion 2 8"/>
          <p:cNvSpPr/>
          <p:nvPr/>
        </p:nvSpPr>
        <p:spPr>
          <a:xfrm>
            <a:off x="4798419" y="667364"/>
            <a:ext cx="2870200" cy="723900"/>
          </a:xfrm>
          <a:prstGeom prst="irregularSeal2">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Forced</a:t>
            </a:r>
            <a:endParaRPr lang="en-US" dirty="0"/>
          </a:p>
        </p:txBody>
      </p:sp>
      <p:sp>
        <p:nvSpPr>
          <p:cNvPr id="3" name="Cloud Callout 2"/>
          <p:cNvSpPr/>
          <p:nvPr/>
        </p:nvSpPr>
        <p:spPr>
          <a:xfrm>
            <a:off x="3886200" y="4648200"/>
            <a:ext cx="4038600" cy="1434882"/>
          </a:xfrm>
          <a:prstGeom prst="cloudCallout">
            <a:avLst>
              <a:gd name="adj1" fmla="val 54435"/>
              <a:gd name="adj2" fmla="val -107018"/>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Typically only seen in last_wait_type or dm_os_wait_stats</a:t>
            </a:r>
            <a:endParaRPr lang="en-US" dirty="0"/>
          </a:p>
        </p:txBody>
      </p:sp>
    </p:spTree>
    <p:extLst>
      <p:ext uri="{BB962C8B-B14F-4D97-AF65-F5344CB8AC3E}">
        <p14:creationId xmlns:p14="http://schemas.microsoft.com/office/powerpoint/2010/main" val="196472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677EDFC6-4AF1-4EF8-A25F-C831FCD67C7B}"/>
                                            </p:graphicEl>
                                          </p:spTgt>
                                        </p:tgtEl>
                                        <p:attrNameLst>
                                          <p:attrName>style.visibility</p:attrName>
                                        </p:attrNameLst>
                                      </p:cBhvr>
                                      <p:to>
                                        <p:strVal val="visible"/>
                                      </p:to>
                                    </p:set>
                                    <p:anim calcmode="lin" valueType="num">
                                      <p:cBhvr additive="base">
                                        <p:cTn id="7" dur="500" fill="hold"/>
                                        <p:tgtEl>
                                          <p:spTgt spid="5">
                                            <p:graphicEl>
                                              <a:dgm id="{677EDFC6-4AF1-4EF8-A25F-C831FCD67C7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677EDFC6-4AF1-4EF8-A25F-C831FCD67C7B}"/>
                                            </p:graphic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
                                            <p:graphicEl>
                                              <a:dgm id="{71E67EE5-9096-40F3-B9C7-BCE0BF2F25D4}"/>
                                            </p:graphicEl>
                                          </p:spTgt>
                                        </p:tgtEl>
                                        <p:attrNameLst>
                                          <p:attrName>style.visibility</p:attrName>
                                        </p:attrNameLst>
                                      </p:cBhvr>
                                      <p:to>
                                        <p:strVal val="visible"/>
                                      </p:to>
                                    </p:set>
                                    <p:anim calcmode="lin" valueType="num">
                                      <p:cBhvr additive="base">
                                        <p:cTn id="16" dur="500" fill="hold"/>
                                        <p:tgtEl>
                                          <p:spTgt spid="5">
                                            <p:graphicEl>
                                              <a:dgm id="{71E67EE5-9096-40F3-B9C7-BCE0BF2F25D4}"/>
                                            </p:graphic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graphicEl>
                                              <a:dgm id="{71E67EE5-9096-40F3-B9C7-BCE0BF2F25D4}"/>
                                            </p:graphic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graphicEl>
                                              <a:dgm id="{466F9A40-D8BE-4C47-BF91-14551ED841C3}"/>
                                            </p:graphicEl>
                                          </p:spTgt>
                                        </p:tgtEl>
                                        <p:attrNameLst>
                                          <p:attrName>style.visibility</p:attrName>
                                        </p:attrNameLst>
                                      </p:cBhvr>
                                      <p:to>
                                        <p:strVal val="visible"/>
                                      </p:to>
                                    </p:set>
                                    <p:anim calcmode="lin" valueType="num">
                                      <p:cBhvr additive="base">
                                        <p:cTn id="26" dur="500" fill="hold"/>
                                        <p:tgtEl>
                                          <p:spTgt spid="5">
                                            <p:graphicEl>
                                              <a:dgm id="{466F9A40-D8BE-4C47-BF91-14551ED841C3}"/>
                                            </p:graphic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graphicEl>
                                              <a:dgm id="{466F9A40-D8BE-4C47-BF91-14551ED841C3}"/>
                                            </p:graphicEl>
                                          </p:spTgt>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5">
                                            <p:graphicEl>
                                              <a:dgm id="{80DAF350-911A-4C81-801C-2F8AFF1696BD}"/>
                                            </p:graphicEl>
                                          </p:spTgt>
                                        </p:tgtEl>
                                        <p:attrNameLst>
                                          <p:attrName>style.visibility</p:attrName>
                                        </p:attrNameLst>
                                      </p:cBhvr>
                                      <p:to>
                                        <p:strVal val="visible"/>
                                      </p:to>
                                    </p:set>
                                    <p:anim calcmode="lin" valueType="num">
                                      <p:cBhvr additive="base">
                                        <p:cTn id="31" dur="500" fill="hold"/>
                                        <p:tgtEl>
                                          <p:spTgt spid="5">
                                            <p:graphicEl>
                                              <a:dgm id="{80DAF350-911A-4C81-801C-2F8AFF1696BD}"/>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80DAF350-911A-4C81-801C-2F8AFF1696BD}"/>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714C7BE2-6F05-40D0-BEBE-7A9A0BF0B459}"/>
                                            </p:graphicEl>
                                          </p:spTgt>
                                        </p:tgtEl>
                                        <p:attrNameLst>
                                          <p:attrName>style.visibility</p:attrName>
                                        </p:attrNameLst>
                                      </p:cBhvr>
                                      <p:to>
                                        <p:strVal val="visible"/>
                                      </p:to>
                                    </p:set>
                                    <p:anim calcmode="lin" valueType="num">
                                      <p:cBhvr additive="base">
                                        <p:cTn id="37" dur="500" fill="hold"/>
                                        <p:tgtEl>
                                          <p:spTgt spid="5">
                                            <p:graphicEl>
                                              <a:dgm id="{714C7BE2-6F05-40D0-BEBE-7A9A0BF0B459}"/>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714C7BE2-6F05-40D0-BEBE-7A9A0BF0B459}"/>
                                            </p:graphicEl>
                                          </p:spTgt>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5">
                                            <p:graphicEl>
                                              <a:dgm id="{08C12655-4E20-44C5-A8E7-039E5EEB2B56}"/>
                                            </p:graphicEl>
                                          </p:spTgt>
                                        </p:tgtEl>
                                        <p:attrNameLst>
                                          <p:attrName>style.visibility</p:attrName>
                                        </p:attrNameLst>
                                      </p:cBhvr>
                                      <p:to>
                                        <p:strVal val="visible"/>
                                      </p:to>
                                    </p:set>
                                    <p:anim calcmode="lin" valueType="num">
                                      <p:cBhvr additive="base">
                                        <p:cTn id="42" dur="500" fill="hold"/>
                                        <p:tgtEl>
                                          <p:spTgt spid="5">
                                            <p:graphicEl>
                                              <a:dgm id="{08C12655-4E20-44C5-A8E7-039E5EEB2B56}"/>
                                            </p:graphic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graphicEl>
                                              <a:dgm id="{08C12655-4E20-44C5-A8E7-039E5EEB2B56}"/>
                                            </p:graphic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7" grpId="0" uiExpand="1" animBg="1"/>
      <p:bldP spid="8" grpId="0" uiExpand="1"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92" y="39008"/>
            <a:ext cx="10972800" cy="1143000"/>
          </a:xfrm>
        </p:spPr>
        <p:txBody>
          <a:bodyPr/>
          <a:lstStyle/>
          <a:p>
            <a:r>
              <a:rPr lang="en-US" dirty="0" smtClean="0"/>
              <a:t>THREADPOOL</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38248039"/>
              </p:ext>
            </p:extLst>
          </p:nvPr>
        </p:nvGraphicFramePr>
        <p:xfrm>
          <a:off x="2989602" y="624400"/>
          <a:ext cx="7730343" cy="32848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C:\Program Files (x86)\Microsoft Office\MEDIA\CAGCAT10\j0292020.wmf"/>
          <p:cNvPicPr>
            <a:picLocks noChangeAspect="1" noChangeArrowheads="1"/>
          </p:cNvPicPr>
          <p:nvPr/>
        </p:nvPicPr>
        <p:blipFill>
          <a:blip r:embed="rId8"/>
          <a:srcRect/>
          <a:stretch>
            <a:fillRect/>
          </a:stretch>
        </p:blipFill>
        <p:spPr bwMode="auto">
          <a:xfrm>
            <a:off x="350875" y="952743"/>
            <a:ext cx="1265274" cy="1200773"/>
          </a:xfrm>
          <a:prstGeom prst="rect">
            <a:avLst/>
          </a:prstGeom>
          <a:noFill/>
        </p:spPr>
      </p:pic>
      <p:pic>
        <p:nvPicPr>
          <p:cNvPr id="7" name="Picture 4" descr="C:\Users\bobward\AppData\Local\Microsoft\Windows\Temporary Internet Files\Content.IE5\Z9KC6JW5\MCj03045250000[1].wmf"/>
          <p:cNvPicPr>
            <a:picLocks noChangeAspect="1" noChangeArrowheads="1"/>
          </p:cNvPicPr>
          <p:nvPr/>
        </p:nvPicPr>
        <p:blipFill>
          <a:blip r:embed="rId9"/>
          <a:srcRect/>
          <a:stretch>
            <a:fillRect/>
          </a:stretch>
        </p:blipFill>
        <p:spPr bwMode="auto">
          <a:xfrm>
            <a:off x="265814" y="2675247"/>
            <a:ext cx="1419705" cy="1253555"/>
          </a:xfrm>
          <a:prstGeom prst="rect">
            <a:avLst/>
          </a:prstGeom>
          <a:noFill/>
        </p:spPr>
      </p:pic>
      <p:cxnSp>
        <p:nvCxnSpPr>
          <p:cNvPr id="8" name="Straight Arrow Connector 7"/>
          <p:cNvCxnSpPr/>
          <p:nvPr/>
        </p:nvCxnSpPr>
        <p:spPr>
          <a:xfrm>
            <a:off x="1874414" y="1924861"/>
            <a:ext cx="871870" cy="3827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733108" y="1562986"/>
            <a:ext cx="1154483" cy="369332"/>
          </a:xfrm>
          <a:prstGeom prst="rect">
            <a:avLst/>
          </a:prstGeom>
          <a:noFill/>
        </p:spPr>
        <p:txBody>
          <a:bodyPr wrap="none" rtlCol="0">
            <a:spAutoFit/>
          </a:bodyPr>
          <a:lstStyle/>
          <a:p>
            <a:r>
              <a:rPr lang="en-US" dirty="0" smtClean="0"/>
              <a:t>TDS Login </a:t>
            </a:r>
            <a:endParaRPr lang="en-US" dirty="0"/>
          </a:p>
        </p:txBody>
      </p:sp>
      <p:sp>
        <p:nvSpPr>
          <p:cNvPr id="10" name="TextBox 9"/>
          <p:cNvSpPr txBox="1"/>
          <p:nvPr/>
        </p:nvSpPr>
        <p:spPr>
          <a:xfrm>
            <a:off x="1672857" y="3065721"/>
            <a:ext cx="1526380" cy="369332"/>
          </a:xfrm>
          <a:prstGeom prst="rect">
            <a:avLst/>
          </a:prstGeom>
          <a:noFill/>
        </p:spPr>
        <p:txBody>
          <a:bodyPr wrap="none" rtlCol="0">
            <a:spAutoFit/>
          </a:bodyPr>
          <a:lstStyle/>
          <a:p>
            <a:r>
              <a:rPr lang="en-US" dirty="0" smtClean="0"/>
              <a:t>Login Timeout</a:t>
            </a:r>
            <a:endParaRPr lang="en-US" dirty="0"/>
          </a:p>
        </p:txBody>
      </p:sp>
      <p:graphicFrame>
        <p:nvGraphicFramePr>
          <p:cNvPr id="11" name="Content Placeholder 4"/>
          <p:cNvGraphicFramePr>
            <a:graphicFrameLocks/>
          </p:cNvGraphicFramePr>
          <p:nvPr>
            <p:extLst>
              <p:ext uri="{D42A27DB-BD31-4B8C-83A1-F6EECF244321}">
                <p14:modId xmlns:p14="http://schemas.microsoft.com/office/powerpoint/2010/main" val="1572092999"/>
              </p:ext>
            </p:extLst>
          </p:nvPr>
        </p:nvGraphicFramePr>
        <p:xfrm>
          <a:off x="1304260" y="3762197"/>
          <a:ext cx="4791740" cy="244548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2" name="Cloud Callout 11"/>
          <p:cNvSpPr/>
          <p:nvPr/>
        </p:nvSpPr>
        <p:spPr>
          <a:xfrm>
            <a:off x="4267200" y="504045"/>
            <a:ext cx="3233183" cy="640907"/>
          </a:xfrm>
          <a:prstGeom prst="cloudCallout">
            <a:avLst>
              <a:gd name="adj1" fmla="val -6299"/>
              <a:gd name="adj2" fmla="val 92223"/>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Applies to any task</a:t>
            </a:r>
            <a:endParaRPr lang="en-US" dirty="0"/>
          </a:p>
        </p:txBody>
      </p:sp>
      <p:graphicFrame>
        <p:nvGraphicFramePr>
          <p:cNvPr id="13" name="Content Placeholder 4"/>
          <p:cNvGraphicFramePr>
            <a:graphicFrameLocks/>
          </p:cNvGraphicFramePr>
          <p:nvPr>
            <p:extLst>
              <p:ext uri="{D42A27DB-BD31-4B8C-83A1-F6EECF244321}">
                <p14:modId xmlns:p14="http://schemas.microsoft.com/office/powerpoint/2010/main" val="292088968"/>
              </p:ext>
            </p:extLst>
          </p:nvPr>
        </p:nvGraphicFramePr>
        <p:xfrm>
          <a:off x="5638800" y="4008575"/>
          <a:ext cx="6400800" cy="2307726"/>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14" name="Explosion 2 13"/>
          <p:cNvSpPr/>
          <p:nvPr/>
        </p:nvSpPr>
        <p:spPr>
          <a:xfrm>
            <a:off x="8839200" y="263440"/>
            <a:ext cx="2882900" cy="660400"/>
          </a:xfrm>
          <a:prstGeom prst="irregularSeal2">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Resource</a:t>
            </a:r>
            <a:endParaRPr lang="en-US" dirty="0"/>
          </a:p>
        </p:txBody>
      </p:sp>
      <p:pic>
        <p:nvPicPr>
          <p:cNvPr id="15" name="Picture 5" descr="C:\Users\bobward\AppData\Local\Microsoft\Windows\Temporary Internet Files\Content.IE5\0FINAW1U\MPj04118330000[1].jpg"/>
          <p:cNvPicPr>
            <a:picLocks noChangeAspect="1" noChangeArrowheads="1"/>
          </p:cNvPicPr>
          <p:nvPr/>
        </p:nvPicPr>
        <p:blipFill>
          <a:blip r:embed="rId20"/>
          <a:srcRect/>
          <a:stretch>
            <a:fillRect/>
          </a:stretch>
        </p:blipFill>
        <p:spPr bwMode="auto">
          <a:xfrm>
            <a:off x="8847083" y="2653217"/>
            <a:ext cx="796615" cy="1194339"/>
          </a:xfrm>
          <a:prstGeom prst="rect">
            <a:avLst/>
          </a:prstGeom>
          <a:noFill/>
        </p:spPr>
      </p:pic>
      <p:cxnSp>
        <p:nvCxnSpPr>
          <p:cNvPr id="16" name="Straight Arrow Connector 15"/>
          <p:cNvCxnSpPr/>
          <p:nvPr/>
        </p:nvCxnSpPr>
        <p:spPr>
          <a:xfrm flipH="1">
            <a:off x="3199237" y="3216934"/>
            <a:ext cx="5584111" cy="334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Cloud Callout 16"/>
          <p:cNvSpPr/>
          <p:nvPr/>
        </p:nvSpPr>
        <p:spPr>
          <a:xfrm>
            <a:off x="250836" y="5362393"/>
            <a:ext cx="1882764" cy="962208"/>
          </a:xfrm>
          <a:prstGeom prst="cloudCallout">
            <a:avLst>
              <a:gd name="adj1" fmla="val 73637"/>
              <a:gd name="adj2" fmla="val -132385"/>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t>Request = task + worker</a:t>
            </a:r>
            <a:endParaRPr lang="en-US" sz="1600" dirty="0"/>
          </a:p>
        </p:txBody>
      </p:sp>
    </p:spTree>
    <p:extLst>
      <p:ext uri="{BB962C8B-B14F-4D97-AF65-F5344CB8AC3E}">
        <p14:creationId xmlns:p14="http://schemas.microsoft.com/office/powerpoint/2010/main" val="355212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graphicEl>
                                              <a:dgm id="{B53E1F24-383E-4EE7-8F28-9811934F6399}"/>
                                            </p:graphicEl>
                                          </p:spTgt>
                                        </p:tgtEl>
                                        <p:attrNameLst>
                                          <p:attrName>style.visibility</p:attrName>
                                        </p:attrNameLst>
                                      </p:cBhvr>
                                      <p:to>
                                        <p:strVal val="visible"/>
                                      </p:to>
                                    </p:set>
                                    <p:animEffect transition="in" filter="blinds(horizontal)">
                                      <p:cBhvr>
                                        <p:cTn id="20" dur="500"/>
                                        <p:tgtEl>
                                          <p:spTgt spid="5">
                                            <p:graphicEl>
                                              <a:dgm id="{B53E1F24-383E-4EE7-8F28-9811934F6399}"/>
                                            </p:graphicEl>
                                          </p:spTgt>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5">
                                            <p:graphicEl>
                                              <a:dgm id="{FB16BB27-3E21-487D-87C6-EB3412CC4370}"/>
                                            </p:graphicEl>
                                          </p:spTgt>
                                        </p:tgtEl>
                                        <p:attrNameLst>
                                          <p:attrName>style.visibility</p:attrName>
                                        </p:attrNameLst>
                                      </p:cBhvr>
                                      <p:to>
                                        <p:strVal val="visible"/>
                                      </p:to>
                                    </p:set>
                                    <p:animEffect transition="in" filter="blinds(horizontal)">
                                      <p:cBhvr>
                                        <p:cTn id="24" dur="500"/>
                                        <p:tgtEl>
                                          <p:spTgt spid="5">
                                            <p:graphicEl>
                                              <a:dgm id="{FB16BB27-3E21-487D-87C6-EB3412CC4370}"/>
                                            </p:graphicEl>
                                          </p:spTgt>
                                        </p:tgtEl>
                                      </p:cBhvr>
                                    </p:animEffect>
                                  </p:childTnLst>
                                </p:cTn>
                              </p:par>
                            </p:childTnLst>
                          </p:cTn>
                        </p:par>
                        <p:par>
                          <p:cTn id="25" fill="hold">
                            <p:stCondLst>
                              <p:cond delay="1000"/>
                            </p:stCondLst>
                            <p:childTnLst>
                              <p:par>
                                <p:cTn id="26" presetID="3" presetClass="entr" presetSubtype="10" fill="hold" grpId="0" nodeType="afterEffect">
                                  <p:stCondLst>
                                    <p:cond delay="0"/>
                                  </p:stCondLst>
                                  <p:childTnLst>
                                    <p:set>
                                      <p:cBhvr>
                                        <p:cTn id="27" dur="1" fill="hold">
                                          <p:stCondLst>
                                            <p:cond delay="0"/>
                                          </p:stCondLst>
                                        </p:cTn>
                                        <p:tgtEl>
                                          <p:spTgt spid="5">
                                            <p:graphicEl>
                                              <a:dgm id="{F770FD1D-C5BB-443C-95E6-488FF0786A70}"/>
                                            </p:graphicEl>
                                          </p:spTgt>
                                        </p:tgtEl>
                                        <p:attrNameLst>
                                          <p:attrName>style.visibility</p:attrName>
                                        </p:attrNameLst>
                                      </p:cBhvr>
                                      <p:to>
                                        <p:strVal val="visible"/>
                                      </p:to>
                                    </p:set>
                                    <p:animEffect transition="in" filter="blinds(horizontal)">
                                      <p:cBhvr>
                                        <p:cTn id="28" dur="500"/>
                                        <p:tgtEl>
                                          <p:spTgt spid="5">
                                            <p:graphicEl>
                                              <a:dgm id="{F770FD1D-C5BB-443C-95E6-488FF0786A70}"/>
                                            </p:graphicEl>
                                          </p:spTgt>
                                        </p:tgtEl>
                                      </p:cBhvr>
                                    </p:animEffect>
                                  </p:childTnLst>
                                </p:cTn>
                              </p:par>
                            </p:childTnLst>
                          </p:cTn>
                        </p:par>
                        <p:par>
                          <p:cTn id="29" fill="hold">
                            <p:stCondLst>
                              <p:cond delay="1500"/>
                            </p:stCondLst>
                            <p:childTnLst>
                              <p:par>
                                <p:cTn id="30" presetID="3" presetClass="entr" presetSubtype="1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par>
                          <p:cTn id="33" fill="hold">
                            <p:stCondLst>
                              <p:cond delay="2000"/>
                            </p:stCondLst>
                            <p:childTnLst>
                              <p:par>
                                <p:cTn id="34" presetID="3" presetClass="entr" presetSubtype="10" fill="hold" grpId="0" nodeType="afterEffect">
                                  <p:stCondLst>
                                    <p:cond delay="0"/>
                                  </p:stCondLst>
                                  <p:childTnLst>
                                    <p:set>
                                      <p:cBhvr>
                                        <p:cTn id="35" dur="1" fill="hold">
                                          <p:stCondLst>
                                            <p:cond delay="0"/>
                                          </p:stCondLst>
                                        </p:cTn>
                                        <p:tgtEl>
                                          <p:spTgt spid="5">
                                            <p:graphicEl>
                                              <a:dgm id="{53ADFF16-C14B-4E4A-9CF9-929C1FA557EB}"/>
                                            </p:graphicEl>
                                          </p:spTgt>
                                        </p:tgtEl>
                                        <p:attrNameLst>
                                          <p:attrName>style.visibility</p:attrName>
                                        </p:attrNameLst>
                                      </p:cBhvr>
                                      <p:to>
                                        <p:strVal val="visible"/>
                                      </p:to>
                                    </p:set>
                                    <p:animEffect transition="in" filter="blinds(horizontal)">
                                      <p:cBhvr>
                                        <p:cTn id="36" dur="500"/>
                                        <p:tgtEl>
                                          <p:spTgt spid="5">
                                            <p:graphicEl>
                                              <a:dgm id="{53ADFF16-C14B-4E4A-9CF9-929C1FA557EB}"/>
                                            </p:graphicEl>
                                          </p:spTgt>
                                        </p:tgtEl>
                                      </p:cBhvr>
                                    </p:animEffect>
                                  </p:childTnLst>
                                </p:cTn>
                              </p:par>
                            </p:childTnLst>
                          </p:cTn>
                        </p:par>
                        <p:par>
                          <p:cTn id="37" fill="hold">
                            <p:stCondLst>
                              <p:cond delay="2500"/>
                            </p:stCondLst>
                            <p:childTnLst>
                              <p:par>
                                <p:cTn id="38" presetID="3" presetClass="entr" presetSubtype="10" fill="hold" grpId="0" nodeType="afterEffect">
                                  <p:stCondLst>
                                    <p:cond delay="0"/>
                                  </p:stCondLst>
                                  <p:childTnLst>
                                    <p:set>
                                      <p:cBhvr>
                                        <p:cTn id="39" dur="1" fill="hold">
                                          <p:stCondLst>
                                            <p:cond delay="0"/>
                                          </p:stCondLst>
                                        </p:cTn>
                                        <p:tgtEl>
                                          <p:spTgt spid="5">
                                            <p:graphicEl>
                                              <a:dgm id="{0F0ACB66-7700-42A0-9D9F-7E9C38D226CD}"/>
                                            </p:graphicEl>
                                          </p:spTgt>
                                        </p:tgtEl>
                                        <p:attrNameLst>
                                          <p:attrName>style.visibility</p:attrName>
                                        </p:attrNameLst>
                                      </p:cBhvr>
                                      <p:to>
                                        <p:strVal val="visible"/>
                                      </p:to>
                                    </p:set>
                                    <p:animEffect transition="in" filter="blinds(horizontal)">
                                      <p:cBhvr>
                                        <p:cTn id="40" dur="500"/>
                                        <p:tgtEl>
                                          <p:spTgt spid="5">
                                            <p:graphicEl>
                                              <a:dgm id="{0F0ACB66-7700-42A0-9D9F-7E9C38D226CD}"/>
                                            </p:graphicEl>
                                          </p:spTgt>
                                        </p:tgtEl>
                                      </p:cBhvr>
                                    </p:animEffect>
                                  </p:childTnLst>
                                </p:cTn>
                              </p:par>
                            </p:childTnLst>
                          </p:cTn>
                        </p:par>
                        <p:par>
                          <p:cTn id="41" fill="hold">
                            <p:stCondLst>
                              <p:cond delay="3000"/>
                            </p:stCondLst>
                            <p:childTnLst>
                              <p:par>
                                <p:cTn id="42" presetID="3" presetClass="entr" presetSubtype="10" fill="hold" grpId="0" nodeType="afterEffect">
                                  <p:stCondLst>
                                    <p:cond delay="0"/>
                                  </p:stCondLst>
                                  <p:childTnLst>
                                    <p:set>
                                      <p:cBhvr>
                                        <p:cTn id="43" dur="1" fill="hold">
                                          <p:stCondLst>
                                            <p:cond delay="0"/>
                                          </p:stCondLst>
                                        </p:cTn>
                                        <p:tgtEl>
                                          <p:spTgt spid="5">
                                            <p:graphicEl>
                                              <a:dgm id="{8966608D-EDE4-4E99-BE27-6779D89C91C8}"/>
                                            </p:graphicEl>
                                          </p:spTgt>
                                        </p:tgtEl>
                                        <p:attrNameLst>
                                          <p:attrName>style.visibility</p:attrName>
                                        </p:attrNameLst>
                                      </p:cBhvr>
                                      <p:to>
                                        <p:strVal val="visible"/>
                                      </p:to>
                                    </p:set>
                                    <p:animEffect transition="in" filter="blinds(horizontal)">
                                      <p:cBhvr>
                                        <p:cTn id="44" dur="500"/>
                                        <p:tgtEl>
                                          <p:spTgt spid="5">
                                            <p:graphicEl>
                                              <a:dgm id="{8966608D-EDE4-4E99-BE27-6779D89C91C8}"/>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linds(horizontal)">
                                      <p:cBhvr>
                                        <p:cTn id="49" dur="500"/>
                                        <p:tgtEl>
                                          <p:spTgt spid="15"/>
                                        </p:tgtEl>
                                      </p:cBhvr>
                                    </p:animEffect>
                                  </p:childTnLst>
                                </p:cTn>
                              </p:par>
                            </p:childTnLst>
                          </p:cTn>
                        </p:par>
                        <p:par>
                          <p:cTn id="50" fill="hold">
                            <p:stCondLst>
                              <p:cond delay="500"/>
                            </p:stCondLst>
                            <p:childTnLst>
                              <p:par>
                                <p:cTn id="51" presetID="3" presetClass="entr" presetSubtype="10"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linds(horizontal)">
                                      <p:cBhvr>
                                        <p:cTn id="53" dur="500"/>
                                        <p:tgtEl>
                                          <p:spTgt spid="16"/>
                                        </p:tgtEl>
                                      </p:cBhvr>
                                    </p:animEffect>
                                  </p:childTnLst>
                                </p:cTn>
                              </p:par>
                            </p:childTnLst>
                          </p:cTn>
                        </p:par>
                        <p:par>
                          <p:cTn id="54" fill="hold">
                            <p:stCondLst>
                              <p:cond delay="1000"/>
                            </p:stCondLst>
                            <p:childTnLst>
                              <p:par>
                                <p:cTn id="55" presetID="3" presetClass="entr" presetSubtype="10"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linds(horizontal)">
                                      <p:cBhvr>
                                        <p:cTn id="57" dur="500"/>
                                        <p:tgtEl>
                                          <p:spTgt spid="10"/>
                                        </p:tgtEl>
                                      </p:cBhvr>
                                    </p:animEffect>
                                  </p:childTnLst>
                                </p:cTn>
                              </p:par>
                              <p:par>
                                <p:cTn id="58" presetID="3" presetClass="entr" presetSubtype="10" fill="hold"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blinds(horizontal)">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box(in)">
                                      <p:cBhvr>
                                        <p:cTn id="65" dur="500"/>
                                        <p:tgtEl>
                                          <p:spTgt spid="11"/>
                                        </p:tgtEl>
                                      </p:cBhvr>
                                    </p:animEffect>
                                  </p:childTnLst>
                                </p:cTn>
                              </p:par>
                            </p:childTnLst>
                          </p:cTn>
                        </p:par>
                        <p:par>
                          <p:cTn id="66" fill="hold">
                            <p:stCondLst>
                              <p:cond delay="500"/>
                            </p:stCondLst>
                            <p:childTnLst>
                              <p:par>
                                <p:cTn id="67" presetID="3" presetClass="entr" presetSubtype="10"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blinds(horizontal)">
                                      <p:cBhvr>
                                        <p:cTn id="69" dur="500"/>
                                        <p:tgtEl>
                                          <p:spTgt spid="17"/>
                                        </p:tgtEl>
                                      </p:cBhvr>
                                    </p:animEffect>
                                  </p:childTnLst>
                                </p:cTn>
                              </p:par>
                            </p:childTnLst>
                          </p:cTn>
                        </p:par>
                      </p:childTnLst>
                    </p:cTn>
                  </p:par>
                  <p:par>
                    <p:cTn id="70" fill="hold">
                      <p:stCondLst>
                        <p:cond delay="indefinite"/>
                      </p:stCondLst>
                      <p:childTnLst>
                        <p:par>
                          <p:cTn id="71" fill="hold">
                            <p:stCondLst>
                              <p:cond delay="0"/>
                            </p:stCondLst>
                            <p:childTnLst>
                              <p:par>
                                <p:cTn id="72" presetID="5" presetClass="entr" presetSubtype="10"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checkerboard(across)">
                                      <p:cBhvr>
                                        <p:cTn id="7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9" grpId="0"/>
      <p:bldP spid="10" grpId="0"/>
      <p:bldGraphic spid="11" grpId="0">
        <p:bldAsOne/>
      </p:bldGraphic>
      <p:bldP spid="12" grpId="0" animBg="1"/>
      <p:bldGraphic spid="13" grpId="0">
        <p:bldAsOne/>
      </p:bldGraphic>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dirty="0" smtClean="0"/>
              <a:t>Other I/O Waits</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sp>
        <p:nvSpPr>
          <p:cNvPr id="5" name="Oval 4"/>
          <p:cNvSpPr/>
          <p:nvPr/>
        </p:nvSpPr>
        <p:spPr>
          <a:xfrm>
            <a:off x="5721394" y="1945083"/>
            <a:ext cx="1905000" cy="1752600"/>
          </a:xfrm>
          <a:prstGeom prst="ellipse">
            <a:avLst/>
          </a:prstGeom>
          <a:solidFill>
            <a:schemeClr val="bg1">
              <a:lumMod val="85000"/>
              <a:alpha val="46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solidFill>
                <a:schemeClr val="tx2"/>
              </a:solidFill>
            </a:endParaRPr>
          </a:p>
          <a:p>
            <a:pPr algn="ctr"/>
            <a:r>
              <a:rPr lang="en-US" dirty="0" smtClean="0">
                <a:solidFill>
                  <a:schemeClr val="tx1"/>
                </a:solidFill>
              </a:rPr>
              <a:t>Log Cache</a:t>
            </a:r>
            <a:endParaRPr lang="en-US" dirty="0">
              <a:solidFill>
                <a:schemeClr val="tx1"/>
              </a:solidFill>
            </a:endParaRPr>
          </a:p>
        </p:txBody>
      </p:sp>
      <p:sp>
        <p:nvSpPr>
          <p:cNvPr id="6" name="Flowchart: Magnetic Disk 5"/>
          <p:cNvSpPr/>
          <p:nvPr/>
        </p:nvSpPr>
        <p:spPr>
          <a:xfrm>
            <a:off x="8848134" y="1909523"/>
            <a:ext cx="952500" cy="701040"/>
          </a:xfrm>
          <a:prstGeom prst="flowChartMagneticDisk">
            <a:avLst/>
          </a:prstGeom>
          <a:ln>
            <a:solidFill>
              <a:schemeClr val="bg2"/>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t>Mylog.ld</a:t>
            </a:r>
            <a:r>
              <a:rPr lang="en-US" dirty="0" smtClean="0"/>
              <a:t>f</a:t>
            </a:r>
            <a:endParaRPr lang="en-US" dirty="0"/>
          </a:p>
        </p:txBody>
      </p:sp>
      <p:sp>
        <p:nvSpPr>
          <p:cNvPr id="7" name="Flowchart: Process 6"/>
          <p:cNvSpPr/>
          <p:nvPr/>
        </p:nvSpPr>
        <p:spPr>
          <a:xfrm>
            <a:off x="5904274" y="1152603"/>
            <a:ext cx="1554480" cy="579120"/>
          </a:xfrm>
          <a:prstGeom prst="flowChartProcess">
            <a:avLst/>
          </a:prstGeom>
          <a:ln>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Log Writer</a:t>
            </a:r>
            <a:endParaRPr lang="en-US" dirty="0"/>
          </a:p>
        </p:txBody>
      </p:sp>
      <p:sp>
        <p:nvSpPr>
          <p:cNvPr id="8" name="Flowchart: Internal Storage 7"/>
          <p:cNvSpPr/>
          <p:nvPr/>
        </p:nvSpPr>
        <p:spPr>
          <a:xfrm>
            <a:off x="2124754" y="1350723"/>
            <a:ext cx="1706880" cy="640080"/>
          </a:xfrm>
          <a:prstGeom prst="flowChartInternalStorag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COMMIT TRAN</a:t>
            </a:r>
            <a:endParaRPr lang="en-US" dirty="0"/>
          </a:p>
        </p:txBody>
      </p:sp>
      <p:sp>
        <p:nvSpPr>
          <p:cNvPr id="9" name="Flowchart: Document 8"/>
          <p:cNvSpPr/>
          <p:nvPr/>
        </p:nvSpPr>
        <p:spPr>
          <a:xfrm>
            <a:off x="6102394" y="2127963"/>
            <a:ext cx="1112520" cy="624840"/>
          </a:xfrm>
          <a:prstGeom prst="flowChartDocumen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Log Buffer</a:t>
            </a:r>
            <a:endParaRPr lang="en-US" dirty="0"/>
          </a:p>
        </p:txBody>
      </p:sp>
      <p:sp>
        <p:nvSpPr>
          <p:cNvPr id="10" name="Flowchart: Internal Storage 9"/>
          <p:cNvSpPr/>
          <p:nvPr/>
        </p:nvSpPr>
        <p:spPr>
          <a:xfrm>
            <a:off x="2170474" y="2341323"/>
            <a:ext cx="1295400" cy="518160"/>
          </a:xfrm>
          <a:prstGeom prst="flowChartInternalStorag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INSERT</a:t>
            </a:r>
            <a:endParaRPr lang="en-US" dirty="0"/>
          </a:p>
        </p:txBody>
      </p:sp>
      <p:cxnSp>
        <p:nvCxnSpPr>
          <p:cNvPr id="11" name="Straight Arrow Connector 10"/>
          <p:cNvCxnSpPr>
            <a:stCxn id="8" idx="3"/>
            <a:endCxn id="9" idx="1"/>
          </p:cNvCxnSpPr>
          <p:nvPr/>
        </p:nvCxnSpPr>
        <p:spPr>
          <a:xfrm>
            <a:off x="3831634" y="1670763"/>
            <a:ext cx="2270760" cy="7696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984034" y="1350723"/>
            <a:ext cx="1686680" cy="369332"/>
          </a:xfrm>
          <a:prstGeom prst="rect">
            <a:avLst/>
          </a:prstGeom>
          <a:noFill/>
        </p:spPr>
        <p:txBody>
          <a:bodyPr wrap="none" rtlCol="0">
            <a:spAutoFit/>
          </a:bodyPr>
          <a:lstStyle/>
          <a:p>
            <a:r>
              <a:rPr lang="en-US" dirty="0" smtClean="0"/>
              <a:t>Flush Log Buffer</a:t>
            </a:r>
            <a:endParaRPr lang="en-US" dirty="0"/>
          </a:p>
        </p:txBody>
      </p:sp>
      <p:cxnSp>
        <p:nvCxnSpPr>
          <p:cNvPr id="13" name="Straight Arrow Connector 12"/>
          <p:cNvCxnSpPr>
            <a:stCxn id="7" idx="2"/>
            <a:endCxn id="9" idx="0"/>
          </p:cNvCxnSpPr>
          <p:nvPr/>
        </p:nvCxnSpPr>
        <p:spPr>
          <a:xfrm rot="5400000">
            <a:off x="6471964" y="1918413"/>
            <a:ext cx="396240" cy="2286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a:stCxn id="7" idx="3"/>
            <a:endCxn id="6" idx="2"/>
          </p:cNvCxnSpPr>
          <p:nvPr/>
        </p:nvCxnSpPr>
        <p:spPr>
          <a:xfrm>
            <a:off x="7458754" y="1442163"/>
            <a:ext cx="1389380" cy="81788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 name="Straight Arrow Connector 14"/>
          <p:cNvCxnSpPr>
            <a:stCxn id="10" idx="3"/>
          </p:cNvCxnSpPr>
          <p:nvPr/>
        </p:nvCxnSpPr>
        <p:spPr>
          <a:xfrm>
            <a:off x="3465874" y="2600403"/>
            <a:ext cx="2438400" cy="2895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679234" y="2905203"/>
            <a:ext cx="1954189" cy="369332"/>
          </a:xfrm>
          <a:prstGeom prst="rect">
            <a:avLst/>
          </a:prstGeom>
          <a:noFill/>
        </p:spPr>
        <p:txBody>
          <a:bodyPr wrap="none" rtlCol="0">
            <a:spAutoFit/>
          </a:bodyPr>
          <a:lstStyle/>
          <a:p>
            <a:r>
              <a:rPr lang="en-US" dirty="0" smtClean="0"/>
              <a:t>Request Log Buffer</a:t>
            </a:r>
            <a:endParaRPr lang="en-US" dirty="0"/>
          </a:p>
        </p:txBody>
      </p:sp>
      <p:sp>
        <p:nvSpPr>
          <p:cNvPr id="17" name="Explosion 2 16"/>
          <p:cNvSpPr/>
          <p:nvPr/>
        </p:nvSpPr>
        <p:spPr>
          <a:xfrm>
            <a:off x="5014031" y="3160711"/>
            <a:ext cx="2575560" cy="792480"/>
          </a:xfrm>
          <a:prstGeom prst="irregularSeal2">
            <a:avLst/>
          </a:prstGeom>
          <a:ln>
            <a:noFill/>
          </a:ln>
          <a:effectLst/>
          <a:scene3d>
            <a:camera prst="orthographicFront">
              <a:rot lat="0" lon="0" rev="0"/>
            </a:camera>
            <a:lightRig rig="contrasting" dir="t">
              <a:rot lat="0" lon="0" rev="7800000"/>
            </a:lightRig>
          </a:scene3d>
          <a:sp3d>
            <a:bevelT w="139700" h="139700"/>
          </a:sp3d>
        </p:spPr>
        <p:style>
          <a:lnRef idx="0">
            <a:schemeClr val="dk1"/>
          </a:lnRef>
          <a:fillRef idx="3">
            <a:schemeClr val="dk1"/>
          </a:fillRef>
          <a:effectRef idx="3">
            <a:schemeClr val="dk1"/>
          </a:effectRef>
          <a:fontRef idx="minor">
            <a:schemeClr val="lt1"/>
          </a:fontRef>
        </p:style>
        <p:txBody>
          <a:bodyPr rtlCol="0" anchor="ctr"/>
          <a:lstStyle/>
          <a:p>
            <a:pPr algn="ctr"/>
            <a:r>
              <a:rPr lang="en-US" sz="1400" dirty="0" smtClean="0"/>
              <a:t>All buffers in use</a:t>
            </a:r>
            <a:endParaRPr lang="en-US" sz="1400" dirty="0"/>
          </a:p>
        </p:txBody>
      </p:sp>
      <p:sp>
        <p:nvSpPr>
          <p:cNvPr id="18" name="Flowchart: Process 17"/>
          <p:cNvSpPr/>
          <p:nvPr/>
        </p:nvSpPr>
        <p:spPr>
          <a:xfrm>
            <a:off x="3966254" y="2425143"/>
            <a:ext cx="1295400" cy="426720"/>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LOGBUFFER</a:t>
            </a:r>
            <a:endParaRPr lang="en-US" dirty="0"/>
          </a:p>
        </p:txBody>
      </p:sp>
      <p:sp>
        <p:nvSpPr>
          <p:cNvPr id="19" name="Flowchart: Process 18"/>
          <p:cNvSpPr/>
          <p:nvPr/>
        </p:nvSpPr>
        <p:spPr>
          <a:xfrm>
            <a:off x="4042454" y="1703783"/>
            <a:ext cx="1295400" cy="426720"/>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WRITELOG</a:t>
            </a:r>
            <a:endParaRPr lang="en-US" dirty="0"/>
          </a:p>
        </p:txBody>
      </p:sp>
      <p:sp>
        <p:nvSpPr>
          <p:cNvPr id="20" name="Flowchart: Direct Access Storage 19"/>
          <p:cNvSpPr/>
          <p:nvPr/>
        </p:nvSpPr>
        <p:spPr>
          <a:xfrm>
            <a:off x="2821458" y="4617371"/>
            <a:ext cx="1219200" cy="701040"/>
          </a:xfrm>
          <a:prstGeom prst="flowChartMagneticDrum">
            <a:avLst/>
          </a:prstGeom>
          <a:ln>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File</a:t>
            </a:r>
            <a:endParaRPr lang="en-US" dirty="0"/>
          </a:p>
        </p:txBody>
      </p:sp>
      <p:sp>
        <p:nvSpPr>
          <p:cNvPr id="23" name="Flowchart: Punched Tape 22"/>
          <p:cNvSpPr/>
          <p:nvPr/>
        </p:nvSpPr>
        <p:spPr>
          <a:xfrm>
            <a:off x="165100" y="3503623"/>
            <a:ext cx="1432560" cy="640080"/>
          </a:xfrm>
          <a:prstGeom prst="flowChartPunchedTap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Sort I/O</a:t>
            </a:r>
            <a:endParaRPr lang="en-US" dirty="0"/>
          </a:p>
        </p:txBody>
      </p:sp>
      <p:cxnSp>
        <p:nvCxnSpPr>
          <p:cNvPr id="26" name="Straight Arrow Connector 25"/>
          <p:cNvCxnSpPr>
            <a:stCxn id="23" idx="3"/>
            <a:endCxn id="20" idx="1"/>
          </p:cNvCxnSpPr>
          <p:nvPr/>
        </p:nvCxnSpPr>
        <p:spPr>
          <a:xfrm>
            <a:off x="1597660" y="3823663"/>
            <a:ext cx="1223798" cy="114422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818508" y="3830146"/>
            <a:ext cx="1813560" cy="57912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IO_COMPLETION</a:t>
            </a:r>
            <a:endParaRPr lang="en-US" dirty="0"/>
          </a:p>
        </p:txBody>
      </p:sp>
      <p:sp>
        <p:nvSpPr>
          <p:cNvPr id="28" name="Flowchart: Punched Tape 27"/>
          <p:cNvSpPr/>
          <p:nvPr/>
        </p:nvSpPr>
        <p:spPr>
          <a:xfrm>
            <a:off x="178842" y="5451936"/>
            <a:ext cx="1432560" cy="848360"/>
          </a:xfrm>
          <a:prstGeom prst="flowChartPunchedTap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smtClean="0"/>
              <a:t>Backup reading files</a:t>
            </a:r>
            <a:endParaRPr lang="en-US" sz="1600" dirty="0"/>
          </a:p>
        </p:txBody>
      </p:sp>
      <p:sp>
        <p:nvSpPr>
          <p:cNvPr id="29" name="Flowchart: Punched Tape 28"/>
          <p:cNvSpPr/>
          <p:nvPr/>
        </p:nvSpPr>
        <p:spPr>
          <a:xfrm>
            <a:off x="178842" y="4515704"/>
            <a:ext cx="1432560" cy="855980"/>
          </a:xfrm>
          <a:prstGeom prst="flowChartPunchedTap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smtClean="0"/>
              <a:t>Create database files</a:t>
            </a:r>
            <a:endParaRPr lang="en-US" sz="1600" dirty="0"/>
          </a:p>
        </p:txBody>
      </p:sp>
      <p:cxnSp>
        <p:nvCxnSpPr>
          <p:cNvPr id="30" name="Straight Arrow Connector 29"/>
          <p:cNvCxnSpPr>
            <a:stCxn id="28" idx="3"/>
            <a:endCxn id="20" idx="1"/>
          </p:cNvCxnSpPr>
          <p:nvPr/>
        </p:nvCxnSpPr>
        <p:spPr>
          <a:xfrm flipV="1">
            <a:off x="1611402" y="4967891"/>
            <a:ext cx="1210056" cy="908225"/>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cxnSp>
        <p:nvCxnSpPr>
          <p:cNvPr id="31" name="Straight Arrow Connector 30"/>
          <p:cNvCxnSpPr>
            <a:endCxn id="20" idx="1"/>
          </p:cNvCxnSpPr>
          <p:nvPr/>
        </p:nvCxnSpPr>
        <p:spPr>
          <a:xfrm>
            <a:off x="1597660" y="4950461"/>
            <a:ext cx="1223798" cy="17430"/>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sp>
        <p:nvSpPr>
          <p:cNvPr id="32" name="Rectangle 31"/>
          <p:cNvSpPr/>
          <p:nvPr/>
        </p:nvSpPr>
        <p:spPr>
          <a:xfrm>
            <a:off x="1814567" y="5467971"/>
            <a:ext cx="2029783" cy="57912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smtClean="0"/>
              <a:t>ASYNC_IO_COMPLETION</a:t>
            </a:r>
            <a:endParaRPr lang="en-US" sz="1400" dirty="0"/>
          </a:p>
        </p:txBody>
      </p:sp>
      <p:sp>
        <p:nvSpPr>
          <p:cNvPr id="33" name="Flowchart: Magnetic Disk 32"/>
          <p:cNvSpPr/>
          <p:nvPr/>
        </p:nvSpPr>
        <p:spPr>
          <a:xfrm>
            <a:off x="9722157" y="3235611"/>
            <a:ext cx="1925320" cy="787400"/>
          </a:xfrm>
          <a:prstGeom prst="flowChartMagneticDisk">
            <a:avLst/>
          </a:prstGeom>
          <a:ln>
            <a:solidFill>
              <a:schemeClr val="bg2"/>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Mylog.ldf and .mdf</a:t>
            </a:r>
            <a:endParaRPr lang="en-US" dirty="0"/>
          </a:p>
        </p:txBody>
      </p:sp>
      <p:sp>
        <p:nvSpPr>
          <p:cNvPr id="34" name="Flowchart: Direct Access Storage 33"/>
          <p:cNvSpPr/>
          <p:nvPr/>
        </p:nvSpPr>
        <p:spPr>
          <a:xfrm>
            <a:off x="10208821" y="5589683"/>
            <a:ext cx="1737360" cy="609600"/>
          </a:xfrm>
          <a:prstGeom prst="flowChartMagneticDrum">
            <a:avLst/>
          </a:prstGeom>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Backup media</a:t>
            </a:r>
            <a:endParaRPr lang="en-US" dirty="0"/>
          </a:p>
        </p:txBody>
      </p:sp>
      <p:sp>
        <p:nvSpPr>
          <p:cNvPr id="35" name="Flowchart: Process 34"/>
          <p:cNvSpPr/>
          <p:nvPr/>
        </p:nvSpPr>
        <p:spPr>
          <a:xfrm>
            <a:off x="10153957" y="4449731"/>
            <a:ext cx="1569720" cy="48768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VDI App</a:t>
            </a:r>
            <a:endParaRPr lang="en-US" dirty="0"/>
          </a:p>
        </p:txBody>
      </p:sp>
      <p:sp>
        <p:nvSpPr>
          <p:cNvPr id="36" name="Flowchart: Alternate Process 35"/>
          <p:cNvSpPr/>
          <p:nvPr/>
        </p:nvSpPr>
        <p:spPr>
          <a:xfrm>
            <a:off x="7624117" y="4663091"/>
            <a:ext cx="1508760" cy="655320"/>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Engine Workers</a:t>
            </a:r>
            <a:endParaRPr lang="en-US" dirty="0"/>
          </a:p>
        </p:txBody>
      </p:sp>
      <p:cxnSp>
        <p:nvCxnSpPr>
          <p:cNvPr id="37" name="Straight Arrow Connector 36"/>
          <p:cNvCxnSpPr>
            <a:stCxn id="33" idx="3"/>
            <a:endCxn id="35" idx="0"/>
          </p:cNvCxnSpPr>
          <p:nvPr/>
        </p:nvCxnSpPr>
        <p:spPr>
          <a:xfrm rot="16200000" flipH="1">
            <a:off x="10598457" y="4109371"/>
            <a:ext cx="426720" cy="254000"/>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38" name="Straight Arrow Connector 37"/>
          <p:cNvCxnSpPr>
            <a:stCxn id="35" idx="2"/>
            <a:endCxn id="34" idx="0"/>
          </p:cNvCxnSpPr>
          <p:nvPr/>
        </p:nvCxnSpPr>
        <p:spPr>
          <a:xfrm rot="16200000" flipH="1">
            <a:off x="10682023" y="5194205"/>
            <a:ext cx="652272" cy="138684"/>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39" name="Straight Arrow Connector 38"/>
          <p:cNvCxnSpPr>
            <a:stCxn id="33" idx="2"/>
            <a:endCxn id="36" idx="0"/>
          </p:cNvCxnSpPr>
          <p:nvPr/>
        </p:nvCxnSpPr>
        <p:spPr>
          <a:xfrm rot="10800000" flipV="1">
            <a:off x="8378497" y="3629311"/>
            <a:ext cx="1343660" cy="103378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8459269" y="3632867"/>
            <a:ext cx="1005840" cy="369332"/>
          </a:xfrm>
          <a:prstGeom prst="rect">
            <a:avLst/>
          </a:prstGeom>
          <a:noFill/>
        </p:spPr>
        <p:txBody>
          <a:bodyPr wrap="square" rtlCol="0">
            <a:spAutoFit/>
          </a:bodyPr>
          <a:lstStyle/>
          <a:p>
            <a:r>
              <a:rPr lang="en-US" dirty="0" smtClean="0"/>
              <a:t>Page I/O</a:t>
            </a:r>
            <a:endParaRPr lang="en-US" dirty="0"/>
          </a:p>
        </p:txBody>
      </p:sp>
      <p:cxnSp>
        <p:nvCxnSpPr>
          <p:cNvPr id="41" name="Straight Arrow Connector 40"/>
          <p:cNvCxnSpPr>
            <a:stCxn id="35" idx="1"/>
            <a:endCxn id="36" idx="3"/>
          </p:cNvCxnSpPr>
          <p:nvPr/>
        </p:nvCxnSpPr>
        <p:spPr>
          <a:xfrm rot="10800000" flipV="1">
            <a:off x="9132877" y="4693571"/>
            <a:ext cx="1021080" cy="29718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42" name="TextBox 41"/>
          <p:cNvSpPr txBox="1"/>
          <p:nvPr/>
        </p:nvSpPr>
        <p:spPr>
          <a:xfrm>
            <a:off x="9193837" y="4983131"/>
            <a:ext cx="1517595" cy="646331"/>
          </a:xfrm>
          <a:prstGeom prst="rect">
            <a:avLst/>
          </a:prstGeom>
          <a:noFill/>
        </p:spPr>
        <p:txBody>
          <a:bodyPr wrap="none" rtlCol="0">
            <a:spAutoFit/>
          </a:bodyPr>
          <a:lstStyle/>
          <a:p>
            <a:r>
              <a:rPr lang="en-US" dirty="0" smtClean="0"/>
              <a:t>BACKUP WITH</a:t>
            </a:r>
          </a:p>
          <a:p>
            <a:r>
              <a:rPr lang="en-US" dirty="0" smtClean="0"/>
              <a:t> SNAPSHOT</a:t>
            </a:r>
            <a:endParaRPr lang="en-US" dirty="0"/>
          </a:p>
        </p:txBody>
      </p:sp>
      <p:sp>
        <p:nvSpPr>
          <p:cNvPr id="43" name="Flowchart: Process 42"/>
          <p:cNvSpPr/>
          <p:nvPr/>
        </p:nvSpPr>
        <p:spPr>
          <a:xfrm>
            <a:off x="8157517" y="3992531"/>
            <a:ext cx="1676400" cy="426720"/>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smtClean="0"/>
              <a:t>DISKIO_SUSPEND</a:t>
            </a:r>
            <a:endParaRPr lang="en-US" sz="1400" dirty="0"/>
          </a:p>
        </p:txBody>
      </p:sp>
      <p:sp>
        <p:nvSpPr>
          <p:cNvPr id="44" name="Cloud Callout 43"/>
          <p:cNvSpPr/>
          <p:nvPr/>
        </p:nvSpPr>
        <p:spPr>
          <a:xfrm>
            <a:off x="3974377" y="3574493"/>
            <a:ext cx="1625600" cy="342900"/>
          </a:xfrm>
          <a:prstGeom prst="cloudCallout">
            <a:avLst>
              <a:gd name="adj1" fmla="val -7440"/>
              <a:gd name="adj2" fmla="val -197454"/>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Resource</a:t>
            </a:r>
            <a:endParaRPr lang="en-US" dirty="0"/>
          </a:p>
        </p:txBody>
      </p:sp>
      <p:sp>
        <p:nvSpPr>
          <p:cNvPr id="45" name="Cloud Callout 44"/>
          <p:cNvSpPr/>
          <p:nvPr/>
        </p:nvSpPr>
        <p:spPr>
          <a:xfrm>
            <a:off x="4610144" y="763600"/>
            <a:ext cx="1455420" cy="304800"/>
          </a:xfrm>
          <a:prstGeom prst="cloudCallout">
            <a:avLst>
              <a:gd name="adj1" fmla="val -20104"/>
              <a:gd name="adj2" fmla="val 139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Sync</a:t>
            </a:r>
            <a:endParaRPr lang="en-US" dirty="0"/>
          </a:p>
        </p:txBody>
      </p:sp>
      <p:sp>
        <p:nvSpPr>
          <p:cNvPr id="46" name="Cloud Callout 45"/>
          <p:cNvSpPr/>
          <p:nvPr/>
        </p:nvSpPr>
        <p:spPr>
          <a:xfrm>
            <a:off x="3679234" y="5965322"/>
            <a:ext cx="1625600" cy="342900"/>
          </a:xfrm>
          <a:prstGeom prst="cloudCallout">
            <a:avLst>
              <a:gd name="adj1" fmla="val -22203"/>
              <a:gd name="adj2" fmla="val -23461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Resource</a:t>
            </a:r>
            <a:endParaRPr lang="en-US" dirty="0"/>
          </a:p>
        </p:txBody>
      </p:sp>
      <p:sp>
        <p:nvSpPr>
          <p:cNvPr id="48" name="Cloud Callout 47"/>
          <p:cNvSpPr/>
          <p:nvPr/>
        </p:nvSpPr>
        <p:spPr>
          <a:xfrm>
            <a:off x="8398495" y="5662356"/>
            <a:ext cx="1625600" cy="342900"/>
          </a:xfrm>
          <a:prstGeom prst="cloudCallout">
            <a:avLst>
              <a:gd name="adj1" fmla="val 1614"/>
              <a:gd name="adj2" fmla="val -37727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Sync</a:t>
            </a:r>
            <a:endParaRPr lang="en-US" dirty="0"/>
          </a:p>
        </p:txBody>
      </p:sp>
      <p:pic>
        <p:nvPicPr>
          <p:cNvPr id="49" name="Picture 3" descr="C:\Users\bobward\AppData\Local\Microsoft\Windows\Temporary Internet Files\Content.IE5\I5C11K2E\MCj04414170000[1].wmf"/>
          <p:cNvPicPr>
            <a:picLocks noChangeAspect="1" noChangeArrowheads="1"/>
          </p:cNvPicPr>
          <p:nvPr/>
        </p:nvPicPr>
        <p:blipFill>
          <a:blip r:embed="rId3"/>
          <a:srcRect/>
          <a:stretch>
            <a:fillRect/>
          </a:stretch>
        </p:blipFill>
        <p:spPr bwMode="auto">
          <a:xfrm>
            <a:off x="7573458" y="1543762"/>
            <a:ext cx="1071475" cy="606425"/>
          </a:xfrm>
          <a:prstGeom prst="rect">
            <a:avLst/>
          </a:prstGeom>
          <a:noFill/>
        </p:spPr>
      </p:pic>
      <p:sp>
        <p:nvSpPr>
          <p:cNvPr id="3" name="Cloud Callout 2"/>
          <p:cNvSpPr/>
          <p:nvPr/>
        </p:nvSpPr>
        <p:spPr>
          <a:xfrm>
            <a:off x="8157517" y="304800"/>
            <a:ext cx="3120083" cy="1045923"/>
          </a:xfrm>
          <a:prstGeom prst="cloud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RG I/O does not affect log writes</a:t>
            </a:r>
            <a:endParaRPr lang="en-US" dirty="0"/>
          </a:p>
        </p:txBody>
      </p:sp>
    </p:spTree>
    <p:extLst>
      <p:ext uri="{BB962C8B-B14F-4D97-AF65-F5344CB8AC3E}">
        <p14:creationId xmlns:p14="http://schemas.microsoft.com/office/powerpoint/2010/main" val="206431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childTnLst>
                          </p:cTn>
                        </p:par>
                        <p:par>
                          <p:cTn id="25" fill="hold">
                            <p:stCondLst>
                              <p:cond delay="1000"/>
                            </p:stCondLst>
                            <p:childTnLst>
                              <p:par>
                                <p:cTn id="26" presetID="3" presetClass="entr" presetSubtype="1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500"/>
                                        <p:tgtEl>
                                          <p:spTgt spid="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par>
                                <p:cTn id="37" presetID="3" presetClass="entr" presetSubtype="1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blinds(horizontal)">
                                      <p:cBhvr>
                                        <p:cTn id="44" dur="500"/>
                                        <p:tgtEl>
                                          <p:spTgt spid="49"/>
                                        </p:tgtEl>
                                      </p:cBhvr>
                                    </p:animEffect>
                                  </p:childTnLst>
                                </p:cTn>
                              </p:par>
                            </p:childTnLst>
                          </p:cTn>
                        </p:par>
                        <p:par>
                          <p:cTn id="45" fill="hold">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blinds(horizontal)">
                                      <p:cBhvr>
                                        <p:cTn id="48" dur="500"/>
                                        <p:tgtEl>
                                          <p:spTgt spid="19"/>
                                        </p:tgtEl>
                                      </p:cBhvr>
                                    </p:animEffect>
                                  </p:childTnLst>
                                </p:cTn>
                              </p:par>
                            </p:childTnLst>
                          </p:cTn>
                        </p:par>
                        <p:par>
                          <p:cTn id="49" fill="hold">
                            <p:stCondLst>
                              <p:cond delay="1000"/>
                            </p:stCondLst>
                            <p:childTnLst>
                              <p:par>
                                <p:cTn id="50" presetID="3" presetClass="entr" presetSubtype="10" fill="hold" grpId="0" nodeType="after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blinds(horizontal)">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linds(horizontal)">
                                      <p:cBhvr>
                                        <p:cTn id="57" dur="500"/>
                                        <p:tgtEl>
                                          <p:spTgt spid="10"/>
                                        </p:tgtEl>
                                      </p:cBhvr>
                                    </p:animEffect>
                                  </p:childTnLst>
                                </p:cTn>
                              </p:par>
                              <p:par>
                                <p:cTn id="58" presetID="3" presetClass="entr" presetSubtype="10" fill="hold"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blinds(horizontal)">
                                      <p:cBhvr>
                                        <p:cTn id="60" dur="500"/>
                                        <p:tgtEl>
                                          <p:spTgt spid="15"/>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blinds(horizontal)">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blinds(horizontal)">
                                      <p:cBhvr>
                                        <p:cTn id="68" dur="500"/>
                                        <p:tgtEl>
                                          <p:spTgt spid="17"/>
                                        </p:tgtEl>
                                      </p:cBhvr>
                                    </p:animEffect>
                                  </p:childTnLst>
                                </p:cTn>
                              </p:par>
                            </p:childTnLst>
                          </p:cTn>
                        </p:par>
                        <p:par>
                          <p:cTn id="69" fill="hold">
                            <p:stCondLst>
                              <p:cond delay="500"/>
                            </p:stCondLst>
                            <p:childTnLst>
                              <p:par>
                                <p:cTn id="70" presetID="3" presetClass="entr" presetSubtype="10" fill="hold" grpId="0"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linds(horizontal)">
                                      <p:cBhvr>
                                        <p:cTn id="72" dur="500"/>
                                        <p:tgtEl>
                                          <p:spTgt spid="18"/>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blinds(horizontal)">
                                      <p:cBhvr>
                                        <p:cTn id="75" dur="500"/>
                                        <p:tgtEl>
                                          <p:spTgt spid="44"/>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blinds(horizontal)">
                                      <p:cBhvr>
                                        <p:cTn id="80" dur="500"/>
                                        <p:tgtEl>
                                          <p:spTgt spid="20"/>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blinds(horizontal)">
                                      <p:cBhvr>
                                        <p:cTn id="83" dur="500"/>
                                        <p:tgtEl>
                                          <p:spTgt spid="23"/>
                                        </p:tgtEl>
                                      </p:cBhvr>
                                    </p:animEffect>
                                  </p:childTnLst>
                                </p:cTn>
                              </p:par>
                              <p:par>
                                <p:cTn id="84" presetID="3" presetClass="entr" presetSubtype="10" fill="hold"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blinds(horizontal)">
                                      <p:cBhvr>
                                        <p:cTn id="86" dur="500"/>
                                        <p:tgtEl>
                                          <p:spTgt spid="26"/>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blinds(horizontal)">
                                      <p:cBhvr>
                                        <p:cTn id="91" dur="500"/>
                                        <p:tgtEl>
                                          <p:spTgt spid="27"/>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blinds(horizontal)">
                                      <p:cBhvr>
                                        <p:cTn id="96" dur="500"/>
                                        <p:tgtEl>
                                          <p:spTgt spid="29"/>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blinds(horizontal)">
                                      <p:cBhvr>
                                        <p:cTn id="99" dur="500"/>
                                        <p:tgtEl>
                                          <p:spTgt spid="28"/>
                                        </p:tgtEl>
                                      </p:cBhvr>
                                    </p:animEffect>
                                  </p:childTnLst>
                                </p:cTn>
                              </p:par>
                              <p:par>
                                <p:cTn id="100" presetID="3" presetClass="entr" presetSubtype="10" fill="hold" nodeType="with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blinds(horizontal)">
                                      <p:cBhvr>
                                        <p:cTn id="102" dur="500"/>
                                        <p:tgtEl>
                                          <p:spTgt spid="30"/>
                                        </p:tgtEl>
                                      </p:cBhvr>
                                    </p:animEffect>
                                  </p:childTnLst>
                                </p:cTn>
                              </p:par>
                              <p:par>
                                <p:cTn id="103" presetID="3" presetClass="entr" presetSubtype="10" fill="hold" nodeType="withEffect">
                                  <p:stCondLst>
                                    <p:cond delay="0"/>
                                  </p:stCondLst>
                                  <p:childTnLst>
                                    <p:set>
                                      <p:cBhvr>
                                        <p:cTn id="104" dur="1" fill="hold">
                                          <p:stCondLst>
                                            <p:cond delay="0"/>
                                          </p:stCondLst>
                                        </p:cTn>
                                        <p:tgtEl>
                                          <p:spTgt spid="31"/>
                                        </p:tgtEl>
                                        <p:attrNameLst>
                                          <p:attrName>style.visibility</p:attrName>
                                        </p:attrNameLst>
                                      </p:cBhvr>
                                      <p:to>
                                        <p:strVal val="visible"/>
                                      </p:to>
                                    </p:set>
                                    <p:animEffect transition="in" filter="blinds(horizontal)">
                                      <p:cBhvr>
                                        <p:cTn id="105" dur="500"/>
                                        <p:tgtEl>
                                          <p:spTgt spid="31"/>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blinds(horizontal)">
                                      <p:cBhvr>
                                        <p:cTn id="110" dur="500"/>
                                        <p:tgtEl>
                                          <p:spTgt spid="32"/>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blinds(horizontal)">
                                      <p:cBhvr>
                                        <p:cTn id="113" dur="500"/>
                                        <p:tgtEl>
                                          <p:spTgt spid="46"/>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blinds(horizontal)">
                                      <p:cBhvr>
                                        <p:cTn id="118" dur="500"/>
                                        <p:tgtEl>
                                          <p:spTgt spid="33"/>
                                        </p:tgtEl>
                                      </p:cBhvr>
                                    </p:animEffect>
                                  </p:childTnLst>
                                </p:cTn>
                              </p:par>
                            </p:childTnLst>
                          </p:cTn>
                        </p:par>
                        <p:par>
                          <p:cTn id="119" fill="hold">
                            <p:stCondLst>
                              <p:cond delay="500"/>
                            </p:stCondLst>
                            <p:childTnLst>
                              <p:par>
                                <p:cTn id="120" presetID="3" presetClass="entr" presetSubtype="10" fill="hold" grpId="0" nodeType="after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blinds(horizontal)">
                                      <p:cBhvr>
                                        <p:cTn id="122" dur="500"/>
                                        <p:tgtEl>
                                          <p:spTgt spid="34"/>
                                        </p:tgtEl>
                                      </p:cBhvr>
                                    </p:animEffect>
                                  </p:childTnLst>
                                </p:cTn>
                              </p:par>
                            </p:childTnLst>
                          </p:cTn>
                        </p:par>
                        <p:par>
                          <p:cTn id="123" fill="hold">
                            <p:stCondLst>
                              <p:cond delay="1000"/>
                            </p:stCondLst>
                            <p:childTnLst>
                              <p:par>
                                <p:cTn id="124" presetID="3" presetClass="entr" presetSubtype="10" fill="hold" grpId="0" nodeType="afterEffect">
                                  <p:stCondLst>
                                    <p:cond delay="0"/>
                                  </p:stCondLst>
                                  <p:childTnLst>
                                    <p:set>
                                      <p:cBhvr>
                                        <p:cTn id="125" dur="1" fill="hold">
                                          <p:stCondLst>
                                            <p:cond delay="0"/>
                                          </p:stCondLst>
                                        </p:cTn>
                                        <p:tgtEl>
                                          <p:spTgt spid="35"/>
                                        </p:tgtEl>
                                        <p:attrNameLst>
                                          <p:attrName>style.visibility</p:attrName>
                                        </p:attrNameLst>
                                      </p:cBhvr>
                                      <p:to>
                                        <p:strVal val="visible"/>
                                      </p:to>
                                    </p:set>
                                    <p:animEffect transition="in" filter="blinds(horizontal)">
                                      <p:cBhvr>
                                        <p:cTn id="126" dur="500"/>
                                        <p:tgtEl>
                                          <p:spTgt spid="35"/>
                                        </p:tgtEl>
                                      </p:cBhvr>
                                    </p:animEffect>
                                  </p:childTnLst>
                                </p:cTn>
                              </p:par>
                            </p:childTnLst>
                          </p:cTn>
                        </p:par>
                        <p:par>
                          <p:cTn id="127" fill="hold">
                            <p:stCondLst>
                              <p:cond delay="1500"/>
                            </p:stCondLst>
                            <p:childTnLst>
                              <p:par>
                                <p:cTn id="128" presetID="3" presetClass="entr" presetSubtype="10" fill="hold" grpId="0" nodeType="afterEffect">
                                  <p:stCondLst>
                                    <p:cond delay="0"/>
                                  </p:stCondLst>
                                  <p:childTnLst>
                                    <p:set>
                                      <p:cBhvr>
                                        <p:cTn id="129" dur="1" fill="hold">
                                          <p:stCondLst>
                                            <p:cond delay="0"/>
                                          </p:stCondLst>
                                        </p:cTn>
                                        <p:tgtEl>
                                          <p:spTgt spid="36"/>
                                        </p:tgtEl>
                                        <p:attrNameLst>
                                          <p:attrName>style.visibility</p:attrName>
                                        </p:attrNameLst>
                                      </p:cBhvr>
                                      <p:to>
                                        <p:strVal val="visible"/>
                                      </p:to>
                                    </p:set>
                                    <p:animEffect transition="in" filter="blinds(horizontal)">
                                      <p:cBhvr>
                                        <p:cTn id="130" dur="500"/>
                                        <p:tgtEl>
                                          <p:spTgt spid="36"/>
                                        </p:tgtEl>
                                      </p:cBhvr>
                                    </p:animEffect>
                                  </p:childTnLst>
                                </p:cTn>
                              </p:par>
                              <p:par>
                                <p:cTn id="131" presetID="3" presetClass="entr" presetSubtype="10" fill="hold" nodeType="with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blinds(horizontal)">
                                      <p:cBhvr>
                                        <p:cTn id="133" dur="500"/>
                                        <p:tgtEl>
                                          <p:spTgt spid="39"/>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40"/>
                                        </p:tgtEl>
                                        <p:attrNameLst>
                                          <p:attrName>style.visibility</p:attrName>
                                        </p:attrNameLst>
                                      </p:cBhvr>
                                      <p:to>
                                        <p:strVal val="visible"/>
                                      </p:to>
                                    </p:set>
                                    <p:animEffect transition="in" filter="blinds(horizontal)">
                                      <p:cBhvr>
                                        <p:cTn id="136" dur="500"/>
                                        <p:tgtEl>
                                          <p:spTgt spid="40"/>
                                        </p:tgtEl>
                                      </p:cBhvr>
                                    </p:animEffect>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grpId="0" nodeType="clickEffect">
                                  <p:stCondLst>
                                    <p:cond delay="0"/>
                                  </p:stCondLst>
                                  <p:childTnLst>
                                    <p:set>
                                      <p:cBhvr>
                                        <p:cTn id="140" dur="1" fill="hold">
                                          <p:stCondLst>
                                            <p:cond delay="0"/>
                                          </p:stCondLst>
                                        </p:cTn>
                                        <p:tgtEl>
                                          <p:spTgt spid="42"/>
                                        </p:tgtEl>
                                        <p:attrNameLst>
                                          <p:attrName>style.visibility</p:attrName>
                                        </p:attrNameLst>
                                      </p:cBhvr>
                                      <p:to>
                                        <p:strVal val="visible"/>
                                      </p:to>
                                    </p:set>
                                    <p:animEffect transition="in" filter="blinds(horizontal)">
                                      <p:cBhvr>
                                        <p:cTn id="141" dur="500"/>
                                        <p:tgtEl>
                                          <p:spTgt spid="42"/>
                                        </p:tgtEl>
                                      </p:cBhvr>
                                    </p:animEffect>
                                  </p:childTnLst>
                                </p:cTn>
                              </p:par>
                            </p:childTnLst>
                          </p:cTn>
                        </p:par>
                        <p:par>
                          <p:cTn id="142" fill="hold">
                            <p:stCondLst>
                              <p:cond delay="500"/>
                            </p:stCondLst>
                            <p:childTnLst>
                              <p:par>
                                <p:cTn id="143" presetID="3" presetClass="entr" presetSubtype="10" fill="hold" nodeType="afterEffect">
                                  <p:stCondLst>
                                    <p:cond delay="0"/>
                                  </p:stCondLst>
                                  <p:childTnLst>
                                    <p:set>
                                      <p:cBhvr>
                                        <p:cTn id="144" dur="1" fill="hold">
                                          <p:stCondLst>
                                            <p:cond delay="0"/>
                                          </p:stCondLst>
                                        </p:cTn>
                                        <p:tgtEl>
                                          <p:spTgt spid="41"/>
                                        </p:tgtEl>
                                        <p:attrNameLst>
                                          <p:attrName>style.visibility</p:attrName>
                                        </p:attrNameLst>
                                      </p:cBhvr>
                                      <p:to>
                                        <p:strVal val="visible"/>
                                      </p:to>
                                    </p:set>
                                    <p:animEffect transition="in" filter="blinds(horizontal)">
                                      <p:cBhvr>
                                        <p:cTn id="145" dur="500"/>
                                        <p:tgtEl>
                                          <p:spTgt spid="41"/>
                                        </p:tgtEl>
                                      </p:cBhvr>
                                    </p:animEffect>
                                  </p:childTnLst>
                                </p:cTn>
                              </p:par>
                            </p:childTnLst>
                          </p:cTn>
                        </p:par>
                        <p:par>
                          <p:cTn id="146" fill="hold">
                            <p:stCondLst>
                              <p:cond delay="1000"/>
                            </p:stCondLst>
                            <p:childTnLst>
                              <p:par>
                                <p:cTn id="147" presetID="3" presetClass="entr" presetSubtype="10" fill="hold" grpId="0" nodeType="afterEffect">
                                  <p:stCondLst>
                                    <p:cond delay="0"/>
                                  </p:stCondLst>
                                  <p:childTnLst>
                                    <p:set>
                                      <p:cBhvr>
                                        <p:cTn id="148" dur="1" fill="hold">
                                          <p:stCondLst>
                                            <p:cond delay="0"/>
                                          </p:stCondLst>
                                        </p:cTn>
                                        <p:tgtEl>
                                          <p:spTgt spid="43"/>
                                        </p:tgtEl>
                                        <p:attrNameLst>
                                          <p:attrName>style.visibility</p:attrName>
                                        </p:attrNameLst>
                                      </p:cBhvr>
                                      <p:to>
                                        <p:strVal val="visible"/>
                                      </p:to>
                                    </p:set>
                                    <p:animEffect transition="in" filter="blinds(horizontal)">
                                      <p:cBhvr>
                                        <p:cTn id="149" dur="500"/>
                                        <p:tgtEl>
                                          <p:spTgt spid="43"/>
                                        </p:tgtEl>
                                      </p:cBhvr>
                                    </p:animEffect>
                                  </p:childTnLst>
                                </p:cTn>
                              </p:par>
                              <p:par>
                                <p:cTn id="150" presetID="3" presetClass="entr" presetSubtype="10" fill="hold" grpId="0" nodeType="withEffect">
                                  <p:stCondLst>
                                    <p:cond delay="0"/>
                                  </p:stCondLst>
                                  <p:childTnLst>
                                    <p:set>
                                      <p:cBhvr>
                                        <p:cTn id="151" dur="1" fill="hold">
                                          <p:stCondLst>
                                            <p:cond delay="0"/>
                                          </p:stCondLst>
                                        </p:cTn>
                                        <p:tgtEl>
                                          <p:spTgt spid="48"/>
                                        </p:tgtEl>
                                        <p:attrNameLst>
                                          <p:attrName>style.visibility</p:attrName>
                                        </p:attrNameLst>
                                      </p:cBhvr>
                                      <p:to>
                                        <p:strVal val="visible"/>
                                      </p:to>
                                    </p:set>
                                    <p:animEffect transition="in" filter="blinds(horizontal)">
                                      <p:cBhvr>
                                        <p:cTn id="152" dur="500"/>
                                        <p:tgtEl>
                                          <p:spTgt spid="48"/>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nodeType="clickEffect">
                                  <p:stCondLst>
                                    <p:cond delay="0"/>
                                  </p:stCondLst>
                                  <p:childTnLst>
                                    <p:set>
                                      <p:cBhvr>
                                        <p:cTn id="156" dur="1" fill="hold">
                                          <p:stCondLst>
                                            <p:cond delay="0"/>
                                          </p:stCondLst>
                                        </p:cTn>
                                        <p:tgtEl>
                                          <p:spTgt spid="37"/>
                                        </p:tgtEl>
                                        <p:attrNameLst>
                                          <p:attrName>style.visibility</p:attrName>
                                        </p:attrNameLst>
                                      </p:cBhvr>
                                      <p:to>
                                        <p:strVal val="visible"/>
                                      </p:to>
                                    </p:set>
                                    <p:animEffect transition="in" filter="blinds(horizontal)">
                                      <p:cBhvr>
                                        <p:cTn id="157" dur="500"/>
                                        <p:tgtEl>
                                          <p:spTgt spid="37"/>
                                        </p:tgtEl>
                                      </p:cBhvr>
                                    </p:animEffect>
                                  </p:childTnLst>
                                </p:cTn>
                              </p:par>
                              <p:par>
                                <p:cTn id="158" presetID="3" presetClass="entr" presetSubtype="10" fill="hold" nodeType="withEffect">
                                  <p:stCondLst>
                                    <p:cond delay="0"/>
                                  </p:stCondLst>
                                  <p:childTnLst>
                                    <p:set>
                                      <p:cBhvr>
                                        <p:cTn id="159" dur="1" fill="hold">
                                          <p:stCondLst>
                                            <p:cond delay="0"/>
                                          </p:stCondLst>
                                        </p:cTn>
                                        <p:tgtEl>
                                          <p:spTgt spid="38"/>
                                        </p:tgtEl>
                                        <p:attrNameLst>
                                          <p:attrName>style.visibility</p:attrName>
                                        </p:attrNameLst>
                                      </p:cBhvr>
                                      <p:to>
                                        <p:strVal val="visible"/>
                                      </p:to>
                                    </p:set>
                                    <p:animEffect transition="in" filter="blinds(horizontal)">
                                      <p:cBhvr>
                                        <p:cTn id="160" dur="500"/>
                                        <p:tgtEl>
                                          <p:spTgt spid="38"/>
                                        </p:tgtEl>
                                      </p:cBhvr>
                                    </p:animEffec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p:bldP spid="16" grpId="0"/>
      <p:bldP spid="17" grpId="0" animBg="1"/>
      <p:bldP spid="18" grpId="0" animBg="1"/>
      <p:bldP spid="19" grpId="0" animBg="1"/>
      <p:bldP spid="20" grpId="0" animBg="1"/>
      <p:bldP spid="23" grpId="0" animBg="1"/>
      <p:bldP spid="27" grpId="0" animBg="1"/>
      <p:bldP spid="28" grpId="0" animBg="1"/>
      <p:bldP spid="29" grpId="0" animBg="1"/>
      <p:bldP spid="32" grpId="0" animBg="1"/>
      <p:bldP spid="33" grpId="0" animBg="1"/>
      <p:bldP spid="34" grpId="0" animBg="1"/>
      <p:bldP spid="35" grpId="0" animBg="1"/>
      <p:bldP spid="36" grpId="0" animBg="1"/>
      <p:bldP spid="40" grpId="0"/>
      <p:bldP spid="42" grpId="0"/>
      <p:bldP spid="43" grpId="0" animBg="1"/>
      <p:bldP spid="44" grpId="0" animBg="1"/>
      <p:bldP spid="45" grpId="0" animBg="1"/>
      <p:bldP spid="46" grpId="0" animBg="1"/>
      <p:bldP spid="48"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6195"/>
            <a:ext cx="10972800" cy="1143000"/>
          </a:xfrm>
        </p:spPr>
        <p:txBody>
          <a:bodyPr/>
          <a:lstStyle/>
          <a:p>
            <a:r>
              <a:rPr lang="en-US" dirty="0" smtClean="0"/>
              <a:t>RESOURCE Semaphores</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pic>
        <p:nvPicPr>
          <p:cNvPr id="6" name="Picture 5" descr="C:\Users\bobward\AppData\Local\Microsoft\Windows\Temporary Internet Files\Content.IE5\LEOUNTME\MCj02516810000[1].wmf"/>
          <p:cNvPicPr>
            <a:picLocks noChangeAspect="1" noChangeArrowheads="1"/>
          </p:cNvPicPr>
          <p:nvPr/>
        </p:nvPicPr>
        <p:blipFill>
          <a:blip r:embed="rId3"/>
          <a:srcRect/>
          <a:stretch>
            <a:fillRect/>
          </a:stretch>
        </p:blipFill>
        <p:spPr bwMode="auto">
          <a:xfrm>
            <a:off x="10972800" y="274638"/>
            <a:ext cx="851465" cy="1003574"/>
          </a:xfrm>
          <a:prstGeom prst="rect">
            <a:avLst/>
          </a:prstGeom>
          <a:noFill/>
        </p:spPr>
      </p:pic>
      <p:graphicFrame>
        <p:nvGraphicFramePr>
          <p:cNvPr id="7" name="Content Placeholder 4"/>
          <p:cNvGraphicFramePr>
            <a:graphicFrameLocks noGrp="1"/>
          </p:cNvGraphicFramePr>
          <p:nvPr>
            <p:ph idx="1"/>
            <p:extLst>
              <p:ext uri="{D42A27DB-BD31-4B8C-83A1-F6EECF244321}">
                <p14:modId xmlns:p14="http://schemas.microsoft.com/office/powerpoint/2010/main" val="3110482917"/>
              </p:ext>
            </p:extLst>
          </p:nvPr>
        </p:nvGraphicFramePr>
        <p:xfrm>
          <a:off x="337625" y="1278213"/>
          <a:ext cx="11060907" cy="49867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Explosion 2 7"/>
          <p:cNvSpPr/>
          <p:nvPr/>
        </p:nvSpPr>
        <p:spPr>
          <a:xfrm>
            <a:off x="7162800" y="340519"/>
            <a:ext cx="2743200" cy="660400"/>
          </a:xfrm>
          <a:prstGeom prst="irregularSeal2">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Resource</a:t>
            </a:r>
            <a:endParaRPr lang="en-US" dirty="0"/>
          </a:p>
        </p:txBody>
      </p:sp>
      <p:sp>
        <p:nvSpPr>
          <p:cNvPr id="9" name="Flowchart: Alternate Process 8"/>
          <p:cNvSpPr/>
          <p:nvPr/>
        </p:nvSpPr>
        <p:spPr>
          <a:xfrm>
            <a:off x="5600700" y="3394153"/>
            <a:ext cx="5867400" cy="749300"/>
          </a:xfrm>
          <a:prstGeom prst="flowChartAlternateProcess">
            <a:avLst/>
          </a:prstGeom>
          <a:solidFill>
            <a:schemeClr val="bg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sys.dm_os_memory_brokers</a:t>
            </a:r>
          </a:p>
          <a:p>
            <a:pPr algn="ctr"/>
            <a:r>
              <a:rPr lang="en-US" dirty="0" smtClean="0">
                <a:solidFill>
                  <a:schemeClr val="tx1"/>
                </a:solidFill>
              </a:rPr>
              <a:t>DBCC MEMORYSTATUS</a:t>
            </a:r>
            <a:endParaRPr lang="en-US" dirty="0">
              <a:solidFill>
                <a:schemeClr val="tx1"/>
              </a:solidFill>
            </a:endParaRPr>
          </a:p>
        </p:txBody>
      </p:sp>
      <p:sp>
        <p:nvSpPr>
          <p:cNvPr id="10" name="Explosion 2 9"/>
          <p:cNvSpPr/>
          <p:nvPr/>
        </p:nvSpPr>
        <p:spPr>
          <a:xfrm>
            <a:off x="528320" y="906730"/>
            <a:ext cx="3383280" cy="1178169"/>
          </a:xfrm>
          <a:prstGeom prst="irregularSeal2">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Hashes and sorts</a:t>
            </a:r>
            <a:endParaRPr lang="en-US" dirty="0"/>
          </a:p>
        </p:txBody>
      </p:sp>
      <p:sp>
        <p:nvSpPr>
          <p:cNvPr id="11" name="Explosion 2 10"/>
          <p:cNvSpPr/>
          <p:nvPr/>
        </p:nvSpPr>
        <p:spPr>
          <a:xfrm>
            <a:off x="1066800" y="3395140"/>
            <a:ext cx="2816352" cy="1109472"/>
          </a:xfrm>
          <a:prstGeom prst="irregularSeal2">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compiles</a:t>
            </a:r>
            <a:endParaRPr lang="en-US" dirty="0"/>
          </a:p>
        </p:txBody>
      </p:sp>
    </p:spTree>
    <p:extLst>
      <p:ext uri="{BB962C8B-B14F-4D97-AF65-F5344CB8AC3E}">
        <p14:creationId xmlns:p14="http://schemas.microsoft.com/office/powerpoint/2010/main" val="314335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graphicEl>
                                              <a:dgm id="{52B41074-E402-4B5C-8D31-6E160F11F2DB}"/>
                                            </p:graphicEl>
                                          </p:spTgt>
                                        </p:tgtEl>
                                        <p:attrNameLst>
                                          <p:attrName>style.visibility</p:attrName>
                                        </p:attrNameLst>
                                      </p:cBhvr>
                                      <p:to>
                                        <p:strVal val="visible"/>
                                      </p:to>
                                    </p:set>
                                    <p:anim calcmode="lin" valueType="num">
                                      <p:cBhvr additive="base">
                                        <p:cTn id="7" dur="500" fill="hold"/>
                                        <p:tgtEl>
                                          <p:spTgt spid="7">
                                            <p:graphicEl>
                                              <a:dgm id="{52B41074-E402-4B5C-8D31-6E160F11F2DB}"/>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graphicEl>
                                              <a:dgm id="{52B41074-E402-4B5C-8D31-6E160F11F2DB}"/>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7">
                                            <p:graphicEl>
                                              <a:dgm id="{B8A99FD3-CD24-4F2C-BDDC-CDD0E237B36E}"/>
                                            </p:graphicEl>
                                          </p:spTgt>
                                        </p:tgtEl>
                                        <p:attrNameLst>
                                          <p:attrName>style.visibility</p:attrName>
                                        </p:attrNameLst>
                                      </p:cBhvr>
                                      <p:to>
                                        <p:strVal val="visible"/>
                                      </p:to>
                                    </p:set>
                                    <p:anim calcmode="lin" valueType="num">
                                      <p:cBhvr additive="base">
                                        <p:cTn id="16" dur="500" fill="hold"/>
                                        <p:tgtEl>
                                          <p:spTgt spid="7">
                                            <p:graphicEl>
                                              <a:dgm id="{B8A99FD3-CD24-4F2C-BDDC-CDD0E237B36E}"/>
                                            </p:graphic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7">
                                            <p:graphicEl>
                                              <a:dgm id="{B8A99FD3-CD24-4F2C-BDDC-CDD0E237B36E}"/>
                                            </p:graphic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7">
                                            <p:graphicEl>
                                              <a:dgm id="{56441806-4DC1-4A73-9ABD-088B761ED132}"/>
                                            </p:graphicEl>
                                          </p:spTgt>
                                        </p:tgtEl>
                                        <p:attrNameLst>
                                          <p:attrName>style.visibility</p:attrName>
                                        </p:attrNameLst>
                                      </p:cBhvr>
                                      <p:to>
                                        <p:strVal val="visible"/>
                                      </p:to>
                                    </p:set>
                                    <p:anim calcmode="lin" valueType="num">
                                      <p:cBhvr additive="base">
                                        <p:cTn id="22" dur="500" fill="hold"/>
                                        <p:tgtEl>
                                          <p:spTgt spid="7">
                                            <p:graphicEl>
                                              <a:dgm id="{56441806-4DC1-4A73-9ABD-088B761ED132}"/>
                                            </p:graphic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7">
                                            <p:graphicEl>
                                              <a:dgm id="{56441806-4DC1-4A73-9ABD-088B761ED132}"/>
                                            </p:graphicEl>
                                          </p:spTgt>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par>
                          <p:cTn id="28" fill="hold">
                            <p:stCondLst>
                              <p:cond delay="1000"/>
                            </p:stCondLst>
                            <p:childTnLst>
                              <p:par>
                                <p:cTn id="29" presetID="2" presetClass="entr" presetSubtype="8" fill="hold" grpId="0" nodeType="afterEffect">
                                  <p:stCondLst>
                                    <p:cond delay="0"/>
                                  </p:stCondLst>
                                  <p:childTnLst>
                                    <p:set>
                                      <p:cBhvr>
                                        <p:cTn id="30" dur="1" fill="hold">
                                          <p:stCondLst>
                                            <p:cond delay="0"/>
                                          </p:stCondLst>
                                        </p:cTn>
                                        <p:tgtEl>
                                          <p:spTgt spid="7">
                                            <p:graphicEl>
                                              <a:dgm id="{536BCF13-845F-4D1E-9594-46BEB56F9A07}"/>
                                            </p:graphicEl>
                                          </p:spTgt>
                                        </p:tgtEl>
                                        <p:attrNameLst>
                                          <p:attrName>style.visibility</p:attrName>
                                        </p:attrNameLst>
                                      </p:cBhvr>
                                      <p:to>
                                        <p:strVal val="visible"/>
                                      </p:to>
                                    </p:set>
                                    <p:anim calcmode="lin" valueType="num">
                                      <p:cBhvr additive="base">
                                        <p:cTn id="31" dur="500" fill="hold"/>
                                        <p:tgtEl>
                                          <p:spTgt spid="7">
                                            <p:graphicEl>
                                              <a:dgm id="{536BCF13-845F-4D1E-9594-46BEB56F9A07}"/>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graphicEl>
                                              <a:dgm id="{536BCF13-845F-4D1E-9594-46BEB56F9A07}"/>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786"/>
            <a:ext cx="10972800" cy="1143000"/>
          </a:xfrm>
        </p:spPr>
        <p:txBody>
          <a:bodyPr/>
          <a:lstStyle/>
          <a:p>
            <a:r>
              <a:rPr lang="en-US" dirty="0" smtClean="0"/>
              <a:t>Pre-Emptive Waits</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40908758"/>
              </p:ext>
            </p:extLst>
          </p:nvPr>
        </p:nvGraphicFramePr>
        <p:xfrm>
          <a:off x="457200" y="1429927"/>
          <a:ext cx="11125200" cy="4716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Explosion 2 5"/>
          <p:cNvSpPr/>
          <p:nvPr/>
        </p:nvSpPr>
        <p:spPr>
          <a:xfrm>
            <a:off x="9144438" y="213692"/>
            <a:ext cx="2451100" cy="685800"/>
          </a:xfrm>
          <a:prstGeom prst="irregularSeal2">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External</a:t>
            </a:r>
            <a:endParaRPr lang="en-US" dirty="0"/>
          </a:p>
        </p:txBody>
      </p:sp>
      <p:sp>
        <p:nvSpPr>
          <p:cNvPr id="7" name="TextBox 6"/>
          <p:cNvSpPr txBox="1"/>
          <p:nvPr/>
        </p:nvSpPr>
        <p:spPr>
          <a:xfrm>
            <a:off x="9371645" y="1179786"/>
            <a:ext cx="2363374" cy="1815882"/>
          </a:xfrm>
          <a:prstGeom prst="rect">
            <a:avLst/>
          </a:prstGeom>
          <a:solidFill>
            <a:schemeClr val="tx1"/>
          </a:solidFill>
        </p:spPr>
        <p:txBody>
          <a:bodyPr wrap="square" rtlCol="0">
            <a:spAutoFit/>
          </a:bodyPr>
          <a:lstStyle/>
          <a:p>
            <a:r>
              <a:rPr lang="en-US" sz="1400" dirty="0" smtClean="0">
                <a:solidFill>
                  <a:srgbClr val="00B050"/>
                </a:solidFill>
              </a:rPr>
              <a:t>************************</a:t>
            </a:r>
          </a:p>
          <a:p>
            <a:r>
              <a:rPr lang="en-US" sz="1400" dirty="0" smtClean="0">
                <a:solidFill>
                  <a:srgbClr val="00B050"/>
                </a:solidFill>
              </a:rPr>
              <a:t>*</a:t>
            </a:r>
          </a:p>
          <a:p>
            <a:r>
              <a:rPr lang="en-US" sz="1400" dirty="0" smtClean="0">
                <a:solidFill>
                  <a:srgbClr val="00B050"/>
                </a:solidFill>
              </a:rPr>
              <a:t> * BEGIN STACK DUMP:</a:t>
            </a:r>
          </a:p>
          <a:p>
            <a:r>
              <a:rPr lang="en-US" sz="1400" dirty="0" smtClean="0">
                <a:solidFill>
                  <a:srgbClr val="00B050"/>
                </a:solidFill>
              </a:rPr>
              <a:t>*   10/17/09 15:51:52 spid 0</a:t>
            </a:r>
          </a:p>
          <a:p>
            <a:r>
              <a:rPr lang="en-US" sz="1400" dirty="0" smtClean="0">
                <a:solidFill>
                  <a:srgbClr val="00B050"/>
                </a:solidFill>
              </a:rPr>
              <a:t>*</a:t>
            </a:r>
          </a:p>
          <a:p>
            <a:r>
              <a:rPr lang="en-US" sz="1400" dirty="0" smtClean="0">
                <a:solidFill>
                  <a:srgbClr val="00B050"/>
                </a:solidFill>
              </a:rPr>
              <a:t>* Non-yielding Scheduler</a:t>
            </a:r>
          </a:p>
          <a:p>
            <a:r>
              <a:rPr lang="en-US" sz="1400" dirty="0" smtClean="0">
                <a:solidFill>
                  <a:srgbClr val="00B050"/>
                </a:solidFill>
              </a:rPr>
              <a:t>*</a:t>
            </a:r>
          </a:p>
          <a:p>
            <a:r>
              <a:rPr lang="en-US" sz="1400" dirty="0" smtClean="0">
                <a:solidFill>
                  <a:srgbClr val="00B050"/>
                </a:solidFill>
              </a:rPr>
              <a:t>************************</a:t>
            </a:r>
          </a:p>
        </p:txBody>
      </p:sp>
      <p:sp>
        <p:nvSpPr>
          <p:cNvPr id="3" name="Cloud Callout 2"/>
          <p:cNvSpPr/>
          <p:nvPr/>
        </p:nvSpPr>
        <p:spPr>
          <a:xfrm>
            <a:off x="8991232" y="3251898"/>
            <a:ext cx="2895968" cy="1167701"/>
          </a:xfrm>
          <a:prstGeom prst="cloudCallout">
            <a:avLst>
              <a:gd name="adj1" fmla="val -54901"/>
              <a:gd name="adj2" fmla="val 5322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More than one API may be part of wait type</a:t>
            </a:r>
            <a:endParaRPr lang="en-US" dirty="0"/>
          </a:p>
        </p:txBody>
      </p:sp>
    </p:spTree>
    <p:extLst>
      <p:ext uri="{BB962C8B-B14F-4D97-AF65-F5344CB8AC3E}">
        <p14:creationId xmlns:p14="http://schemas.microsoft.com/office/powerpoint/2010/main" val="244253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graphicEl>
                                              <a:dgm id="{F72C244D-8240-4A90-BCD4-1F6E7214A9E1}"/>
                                            </p:graphicEl>
                                          </p:spTgt>
                                        </p:tgtEl>
                                        <p:attrNameLst>
                                          <p:attrName>style.visibility</p:attrName>
                                        </p:attrNameLst>
                                      </p:cBhvr>
                                      <p:to>
                                        <p:strVal val="visible"/>
                                      </p:to>
                                    </p:set>
                                    <p:animEffect transition="in" filter="blinds(horizontal)">
                                      <p:cBhvr>
                                        <p:cTn id="7" dur="500"/>
                                        <p:tgtEl>
                                          <p:spTgt spid="5">
                                            <p:graphicEl>
                                              <a:dgm id="{F72C244D-8240-4A90-BCD4-1F6E7214A9E1}"/>
                                            </p:graphic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graphicEl>
                                              <a:dgm id="{811055D3-5239-45EA-B93C-141238AF98E4}"/>
                                            </p:graphicEl>
                                          </p:spTgt>
                                        </p:tgtEl>
                                        <p:attrNameLst>
                                          <p:attrName>style.visibility</p:attrName>
                                        </p:attrNameLst>
                                      </p:cBhvr>
                                      <p:to>
                                        <p:strVal val="visible"/>
                                      </p:to>
                                    </p:set>
                                    <p:animEffect transition="in" filter="blinds(horizontal)">
                                      <p:cBhvr>
                                        <p:cTn id="11" dur="500"/>
                                        <p:tgtEl>
                                          <p:spTgt spid="5">
                                            <p:graphicEl>
                                              <a:dgm id="{811055D3-5239-45EA-B93C-141238AF98E4}"/>
                                            </p:graphic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graphicEl>
                                              <a:dgm id="{03DDD38F-72E8-4023-B2CB-08803DF42730}"/>
                                            </p:graphicEl>
                                          </p:spTgt>
                                        </p:tgtEl>
                                        <p:attrNameLst>
                                          <p:attrName>style.visibility</p:attrName>
                                        </p:attrNameLst>
                                      </p:cBhvr>
                                      <p:to>
                                        <p:strVal val="visible"/>
                                      </p:to>
                                    </p:set>
                                    <p:animEffect transition="in" filter="blinds(horizontal)">
                                      <p:cBhvr>
                                        <p:cTn id="20" dur="500"/>
                                        <p:tgtEl>
                                          <p:spTgt spid="5">
                                            <p:graphicEl>
                                              <a:dgm id="{03DDD38F-72E8-4023-B2CB-08803DF42730}"/>
                                            </p:graphicEl>
                                          </p:spTgt>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5">
                                            <p:graphicEl>
                                              <a:dgm id="{E2D09C9B-3E84-4AD8-98FB-C14BE7C91F71}"/>
                                            </p:graphicEl>
                                          </p:spTgt>
                                        </p:tgtEl>
                                        <p:attrNameLst>
                                          <p:attrName>style.visibility</p:attrName>
                                        </p:attrNameLst>
                                      </p:cBhvr>
                                      <p:to>
                                        <p:strVal val="visible"/>
                                      </p:to>
                                    </p:set>
                                    <p:animEffect transition="in" filter="blinds(horizontal)">
                                      <p:cBhvr>
                                        <p:cTn id="24" dur="500"/>
                                        <p:tgtEl>
                                          <p:spTgt spid="5">
                                            <p:graphicEl>
                                              <a:dgm id="{E2D09C9B-3E84-4AD8-98FB-C14BE7C91F71}"/>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
                                            <p:graphicEl>
                                              <a:dgm id="{94EB13AF-FB16-4E75-B3FF-B6577FE64DC8}"/>
                                            </p:graphicEl>
                                          </p:spTgt>
                                        </p:tgtEl>
                                        <p:attrNameLst>
                                          <p:attrName>style.visibility</p:attrName>
                                        </p:attrNameLst>
                                      </p:cBhvr>
                                      <p:to>
                                        <p:strVal val="visible"/>
                                      </p:to>
                                    </p:set>
                                    <p:animEffect transition="in" filter="blinds(horizontal)">
                                      <p:cBhvr>
                                        <p:cTn id="29" dur="500"/>
                                        <p:tgtEl>
                                          <p:spTgt spid="5">
                                            <p:graphicEl>
                                              <a:dgm id="{94EB13AF-FB16-4E75-B3FF-B6577FE64DC8}"/>
                                            </p:graphicEl>
                                          </p:spTgt>
                                        </p:tgtEl>
                                      </p:cBhvr>
                                    </p:animEffect>
                                  </p:childTnLst>
                                </p:cTn>
                              </p:par>
                            </p:childTnLst>
                          </p:cTn>
                        </p:par>
                        <p:par>
                          <p:cTn id="30" fill="hold">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5">
                                            <p:graphicEl>
                                              <a:dgm id="{83146F0D-65E8-4869-B7F9-F713DFB4CB89}"/>
                                            </p:graphicEl>
                                          </p:spTgt>
                                        </p:tgtEl>
                                        <p:attrNameLst>
                                          <p:attrName>style.visibility</p:attrName>
                                        </p:attrNameLst>
                                      </p:cBhvr>
                                      <p:to>
                                        <p:strVal val="visible"/>
                                      </p:to>
                                    </p:set>
                                    <p:animEffect transition="in" filter="blinds(horizontal)">
                                      <p:cBhvr>
                                        <p:cTn id="33" dur="500"/>
                                        <p:tgtEl>
                                          <p:spTgt spid="5">
                                            <p:graphicEl>
                                              <a:dgm id="{83146F0D-65E8-4869-B7F9-F713DFB4CB89}"/>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
                                            <p:graphicEl>
                                              <a:dgm id="{872F74CD-10F9-444D-999E-4CD2F638A80B}"/>
                                            </p:graphicEl>
                                          </p:spTgt>
                                        </p:tgtEl>
                                        <p:attrNameLst>
                                          <p:attrName>style.visibility</p:attrName>
                                        </p:attrNameLst>
                                      </p:cBhvr>
                                      <p:to>
                                        <p:strVal val="visible"/>
                                      </p:to>
                                    </p:set>
                                    <p:animEffect transition="in" filter="blinds(horizontal)">
                                      <p:cBhvr>
                                        <p:cTn id="38" dur="500"/>
                                        <p:tgtEl>
                                          <p:spTgt spid="5">
                                            <p:graphicEl>
                                              <a:dgm id="{872F74CD-10F9-444D-999E-4CD2F638A80B}"/>
                                            </p:graphicEl>
                                          </p:spTgt>
                                        </p:tgtEl>
                                      </p:cBhvr>
                                    </p:animEffect>
                                  </p:childTnLst>
                                </p:cTn>
                              </p:par>
                            </p:childTnLst>
                          </p:cTn>
                        </p:par>
                        <p:par>
                          <p:cTn id="39" fill="hold">
                            <p:stCondLst>
                              <p:cond delay="500"/>
                            </p:stCondLst>
                            <p:childTnLst>
                              <p:par>
                                <p:cTn id="40" presetID="3" presetClass="entr" presetSubtype="10" fill="hold" grpId="0" nodeType="afterEffect">
                                  <p:stCondLst>
                                    <p:cond delay="0"/>
                                  </p:stCondLst>
                                  <p:childTnLst>
                                    <p:set>
                                      <p:cBhvr>
                                        <p:cTn id="41" dur="1" fill="hold">
                                          <p:stCondLst>
                                            <p:cond delay="0"/>
                                          </p:stCondLst>
                                        </p:cTn>
                                        <p:tgtEl>
                                          <p:spTgt spid="5">
                                            <p:graphicEl>
                                              <a:dgm id="{52E3F3D3-3235-4911-BE13-06D7D535FE82}"/>
                                            </p:graphicEl>
                                          </p:spTgt>
                                        </p:tgtEl>
                                        <p:attrNameLst>
                                          <p:attrName>style.visibility</p:attrName>
                                        </p:attrNameLst>
                                      </p:cBhvr>
                                      <p:to>
                                        <p:strVal val="visible"/>
                                      </p:to>
                                    </p:set>
                                    <p:animEffect transition="in" filter="blinds(horizontal)">
                                      <p:cBhvr>
                                        <p:cTn id="42" dur="500"/>
                                        <p:tgtEl>
                                          <p:spTgt spid="5">
                                            <p:graphicEl>
                                              <a:dgm id="{52E3F3D3-3235-4911-BE13-06D7D535FE82}"/>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7" grpId="0" uiExpand="1"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834" y="-58151"/>
            <a:ext cx="10972800" cy="1143000"/>
          </a:xfrm>
        </p:spPr>
        <p:txBody>
          <a:bodyPr/>
          <a:lstStyle/>
          <a:p>
            <a:r>
              <a:rPr lang="en-US" dirty="0" smtClean="0"/>
              <a:t>What are some you might see?</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1292851828"/>
              </p:ext>
            </p:extLst>
          </p:nvPr>
        </p:nvGraphicFramePr>
        <p:xfrm>
          <a:off x="295756" y="838200"/>
          <a:ext cx="11568955" cy="5439459"/>
        </p:xfrm>
        <a:graphic>
          <a:graphicData uri="http://schemas.openxmlformats.org/drawingml/2006/table">
            <a:tbl>
              <a:tblPr firstRow="1" bandRow="1">
                <a:tableStyleId>{073A0DAA-6AF3-43AB-8588-CEC1D06C72B9}</a:tableStyleId>
              </a:tblPr>
              <a:tblGrid>
                <a:gridCol w="4329955"/>
                <a:gridCol w="3810000"/>
                <a:gridCol w="3429000"/>
              </a:tblGrid>
              <a:tr h="805689">
                <a:tc>
                  <a:txBody>
                    <a:bodyPr/>
                    <a:lstStyle/>
                    <a:p>
                      <a:r>
                        <a:rPr lang="en-US" dirty="0" smtClean="0"/>
                        <a:t>Type</a:t>
                      </a:r>
                      <a:endParaRPr lang="en-US" dirty="0"/>
                    </a:p>
                  </a:txBody>
                  <a:tcPr/>
                </a:tc>
                <a:tc>
                  <a:txBody>
                    <a:bodyPr/>
                    <a:lstStyle/>
                    <a:p>
                      <a:r>
                        <a:rPr lang="en-US" dirty="0" smtClean="0"/>
                        <a:t>Description</a:t>
                      </a:r>
                      <a:endParaRPr lang="en-US" dirty="0"/>
                    </a:p>
                  </a:txBody>
                  <a:tcPr/>
                </a:tc>
                <a:tc>
                  <a:txBody>
                    <a:bodyPr/>
                    <a:lstStyle/>
                    <a:p>
                      <a:r>
                        <a:rPr lang="en-US" dirty="0" smtClean="0"/>
                        <a:t>Scenario</a:t>
                      </a:r>
                      <a:endParaRPr lang="en-US" dirty="0"/>
                    </a:p>
                  </a:txBody>
                  <a:tcPr/>
                </a:tc>
              </a:tr>
              <a:tr h="701850">
                <a:tc>
                  <a:txBody>
                    <a:bodyPr/>
                    <a:lstStyle/>
                    <a:p>
                      <a:r>
                        <a:rPr lang="en-US" sz="1800" kern="1200" dirty="0" smtClean="0"/>
                        <a:t>PREEMPTIVE_OS_GETPROCADDRESS  </a:t>
                      </a:r>
                      <a:endParaRPr lang="en-US" sz="1800" dirty="0"/>
                    </a:p>
                  </a:txBody>
                  <a:tcPr/>
                </a:tc>
                <a:tc>
                  <a:txBody>
                    <a:bodyPr/>
                    <a:lstStyle/>
                    <a:p>
                      <a:r>
                        <a:rPr lang="en-US" sz="1800" dirty="0" smtClean="0"/>
                        <a:t>Wraps</a:t>
                      </a:r>
                      <a:r>
                        <a:rPr lang="en-US" sz="1800" baseline="0" dirty="0" smtClean="0"/>
                        <a:t> calls to GetProcAddress() and xproc function</a:t>
                      </a:r>
                      <a:endParaRPr lang="en-US" sz="1800" dirty="0"/>
                    </a:p>
                  </a:txBody>
                  <a:tcPr/>
                </a:tc>
                <a:tc>
                  <a:txBody>
                    <a:bodyPr/>
                    <a:lstStyle/>
                    <a:p>
                      <a:r>
                        <a:rPr lang="en-US" sz="1800" dirty="0" smtClean="0"/>
                        <a:t>Measure</a:t>
                      </a:r>
                      <a:r>
                        <a:rPr lang="en-US" sz="1800" baseline="0" dirty="0" smtClean="0"/>
                        <a:t> of xproc execution time</a:t>
                      </a:r>
                      <a:endParaRPr lang="en-US" sz="1800" dirty="0"/>
                    </a:p>
                  </a:txBody>
                  <a:tcPr/>
                </a:tc>
              </a:tr>
              <a:tr h="852784">
                <a:tc>
                  <a:txBody>
                    <a:bodyPr/>
                    <a:lstStyle/>
                    <a:p>
                      <a:r>
                        <a:rPr lang="en-US" sz="1800" kern="1200" dirty="0" smtClean="0"/>
                        <a:t>PREEMPTIVE_OS_WRITEFILEGATHER </a:t>
                      </a:r>
                      <a:endParaRPr lang="en-US" sz="1800" dirty="0"/>
                    </a:p>
                  </a:txBody>
                  <a:tcPr/>
                </a:tc>
                <a:tc>
                  <a:txBody>
                    <a:bodyPr/>
                    <a:lstStyle/>
                    <a:p>
                      <a:r>
                        <a:rPr lang="en-US" sz="1800" dirty="0" smtClean="0"/>
                        <a:t>Wraps calls</a:t>
                      </a:r>
                      <a:r>
                        <a:rPr lang="en-US" sz="1800" baseline="0" dirty="0" smtClean="0"/>
                        <a:t> to WriteFileGather() to zero out a section of a file</a:t>
                      </a:r>
                      <a:endParaRPr lang="en-US" sz="1800" b="0" dirty="0"/>
                    </a:p>
                  </a:txBody>
                  <a:tcPr/>
                </a:tc>
                <a:tc>
                  <a:txBody>
                    <a:bodyPr/>
                    <a:lstStyle/>
                    <a:p>
                      <a:r>
                        <a:rPr lang="en-US" sz="1800" dirty="0" smtClean="0"/>
                        <a:t>Long autogrow for tlog</a:t>
                      </a:r>
                      <a:r>
                        <a:rPr lang="en-US" sz="1800" baseline="0" dirty="0" smtClean="0"/>
                        <a:t> file or database files (if not using instant file init)</a:t>
                      </a:r>
                      <a:endParaRPr lang="en-US" sz="1800" b="0" dirty="0"/>
                    </a:p>
                  </a:txBody>
                  <a:tcPr/>
                </a:tc>
              </a:tr>
              <a:tr h="852784">
                <a:tc>
                  <a:txBody>
                    <a:bodyPr/>
                    <a:lstStyle/>
                    <a:p>
                      <a:r>
                        <a:rPr lang="en-US" sz="1800" kern="1200" dirty="0" smtClean="0"/>
                        <a:t>PREEMPTIVE_OS_LOOKUPACCOUNTSID </a:t>
                      </a:r>
                      <a:endParaRPr lang="en-US" sz="1800" dirty="0"/>
                    </a:p>
                  </a:txBody>
                  <a:tcPr/>
                </a:tc>
                <a:tc>
                  <a:txBody>
                    <a:bodyPr/>
                    <a:lstStyle/>
                    <a:p>
                      <a:r>
                        <a:rPr lang="en-US" sz="1800" kern="1200" dirty="0" smtClean="0"/>
                        <a:t>Wrapped calls to </a:t>
                      </a:r>
                      <a:br>
                        <a:rPr lang="en-US" sz="1800" kern="1200" dirty="0" smtClean="0"/>
                      </a:br>
                      <a:r>
                        <a:rPr lang="en-US" sz="1800" kern="1200" dirty="0" smtClean="0"/>
                        <a:t>LookupAccountSid()</a:t>
                      </a:r>
                      <a:endParaRPr lang="en-US" sz="1800" dirty="0"/>
                    </a:p>
                  </a:txBody>
                  <a:tcPr/>
                </a:tc>
                <a:tc>
                  <a:txBody>
                    <a:bodyPr/>
                    <a:lstStyle/>
                    <a:p>
                      <a:r>
                        <a:rPr lang="en-US" sz="1800" dirty="0" smtClean="0"/>
                        <a:t>Mostly used during login</a:t>
                      </a:r>
                      <a:r>
                        <a:rPr lang="en-US" sz="1800" baseline="0" dirty="0" smtClean="0"/>
                        <a:t> authentication. Long waits could indicate DC issues.</a:t>
                      </a:r>
                      <a:endParaRPr lang="en-US" sz="1800" dirty="0"/>
                    </a:p>
                  </a:txBody>
                  <a:tcPr/>
                </a:tc>
              </a:tr>
              <a:tr h="852784">
                <a:tc>
                  <a:txBody>
                    <a:bodyPr/>
                    <a:lstStyle/>
                    <a:p>
                      <a:r>
                        <a:rPr lang="en-US" sz="1800" dirty="0" smtClean="0"/>
                        <a:t>PREEMPTIVE_OLEDBOPS</a:t>
                      </a:r>
                      <a:endParaRPr lang="en-US" sz="1800" dirty="0"/>
                    </a:p>
                  </a:txBody>
                  <a:tcPr/>
                </a:tc>
                <a:tc>
                  <a:txBody>
                    <a:bodyPr/>
                    <a:lstStyle/>
                    <a:p>
                      <a:r>
                        <a:rPr lang="en-US" sz="1800" dirty="0" smtClean="0"/>
                        <a:t>Wrapped</a:t>
                      </a:r>
                      <a:r>
                        <a:rPr lang="en-US" sz="1800" baseline="0" dirty="0" smtClean="0"/>
                        <a:t> around various code fragments that will call OLE-DB methods for linked server queries..</a:t>
                      </a:r>
                      <a:endParaRPr lang="en-US" sz="1800" dirty="0"/>
                    </a:p>
                  </a:txBody>
                  <a:tcPr/>
                </a:tc>
                <a:tc>
                  <a:txBody>
                    <a:bodyPr/>
                    <a:lstStyle/>
                    <a:p>
                      <a:r>
                        <a:rPr lang="en-US" sz="1800" dirty="0" smtClean="0"/>
                        <a:t>Helps fill in gaps where</a:t>
                      </a:r>
                      <a:r>
                        <a:rPr lang="en-US" sz="1800" baseline="0" dirty="0" smtClean="0"/>
                        <a:t> OLEDB wait not set.</a:t>
                      </a:r>
                      <a:endParaRPr lang="en-US" sz="1800" dirty="0"/>
                    </a:p>
                  </a:txBody>
                  <a:tcPr/>
                </a:tc>
              </a:tr>
              <a:tr h="1108620">
                <a:tc>
                  <a:txBody>
                    <a:bodyPr/>
                    <a:lstStyle/>
                    <a:p>
                      <a:r>
                        <a:rPr lang="en-US" sz="1800" dirty="0" smtClean="0"/>
                        <a:t>PREEMPTIVE_OS_WAITFORSINGLEOBJECT</a:t>
                      </a:r>
                      <a:endParaRPr lang="en-US" sz="1800" dirty="0"/>
                    </a:p>
                  </a:txBody>
                  <a:tcPr/>
                </a:tc>
                <a:tc>
                  <a:txBody>
                    <a:bodyPr/>
                    <a:lstStyle/>
                    <a:p>
                      <a:r>
                        <a:rPr lang="en-US" sz="1800" dirty="0" smtClean="0"/>
                        <a:t>Wrapped around WaitForSingleObject()</a:t>
                      </a:r>
                      <a:r>
                        <a:rPr lang="en-US" sz="1800" baseline="0" dirty="0" smtClean="0"/>
                        <a:t> calls in network I/O and waiting for recovery to complete</a:t>
                      </a:r>
                      <a:endParaRPr lang="en-US" sz="1800" dirty="0"/>
                    </a:p>
                  </a:txBody>
                  <a:tcPr/>
                </a:tc>
                <a:tc>
                  <a:txBody>
                    <a:bodyPr/>
                    <a:lstStyle/>
                    <a:p>
                      <a:r>
                        <a:rPr lang="en-US" sz="1800" dirty="0" smtClean="0"/>
                        <a:t>Can</a:t>
                      </a:r>
                      <a:r>
                        <a:rPr lang="en-US" sz="1800" baseline="0" dirty="0" smtClean="0"/>
                        <a:t> sometimes be seen in conjunction with ASYNC_NETWORK_IO</a:t>
                      </a:r>
                      <a:endParaRPr lang="en-US" sz="1800" dirty="0"/>
                    </a:p>
                  </a:txBody>
                  <a:tcPr/>
                </a:tc>
              </a:tr>
            </a:tbl>
          </a:graphicData>
        </a:graphic>
      </p:graphicFrame>
      <p:sp>
        <p:nvSpPr>
          <p:cNvPr id="7" name="Oval Callout 6"/>
          <p:cNvSpPr/>
          <p:nvPr/>
        </p:nvSpPr>
        <p:spPr>
          <a:xfrm>
            <a:off x="1828800" y="824717"/>
            <a:ext cx="2001078" cy="675861"/>
          </a:xfrm>
          <a:prstGeom prst="wedgeEllipseCallout">
            <a:avLst>
              <a:gd name="adj1" fmla="val -82889"/>
              <a:gd name="adj2" fmla="val -14073"/>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~194 of these</a:t>
            </a:r>
            <a:endParaRPr lang="en-US" dirty="0"/>
          </a:p>
        </p:txBody>
      </p:sp>
      <p:pic>
        <p:nvPicPr>
          <p:cNvPr id="5" name="Picture 4" descr="C:\Users\bobward\AppData\Local\Microsoft\Windows\Temporary Internet Files\Content.IE5\LEOUNTME\MCj02516810000[1].wmf"/>
          <p:cNvPicPr>
            <a:picLocks noChangeAspect="1" noChangeArrowheads="1"/>
          </p:cNvPicPr>
          <p:nvPr/>
        </p:nvPicPr>
        <p:blipFill>
          <a:blip r:embed="rId3"/>
          <a:srcRect/>
          <a:stretch>
            <a:fillRect/>
          </a:stretch>
        </p:blipFill>
        <p:spPr bwMode="auto">
          <a:xfrm>
            <a:off x="11225901" y="248363"/>
            <a:ext cx="712998" cy="840371"/>
          </a:xfrm>
          <a:prstGeom prst="rect">
            <a:avLst/>
          </a:prstGeom>
          <a:noFill/>
        </p:spPr>
      </p:pic>
    </p:spTree>
    <p:extLst>
      <p:ext uri="{BB962C8B-B14F-4D97-AF65-F5344CB8AC3E}">
        <p14:creationId xmlns:p14="http://schemas.microsoft.com/office/powerpoint/2010/main" val="3919673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Events and Waits</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pic>
        <p:nvPicPr>
          <p:cNvPr id="5" name="Picture 4" descr="C:\Users\bobward\AppData\Local\Microsoft\Windows\Temporary Internet Files\Content.IE5\LEOUNTME\MCj02516810000[1].wmf"/>
          <p:cNvPicPr>
            <a:picLocks noChangeAspect="1" noChangeArrowheads="1"/>
          </p:cNvPicPr>
          <p:nvPr/>
        </p:nvPicPr>
        <p:blipFill>
          <a:blip r:embed="rId3"/>
          <a:srcRect/>
          <a:stretch>
            <a:fillRect/>
          </a:stretch>
        </p:blipFill>
        <p:spPr bwMode="auto">
          <a:xfrm>
            <a:off x="10896600" y="243107"/>
            <a:ext cx="870256" cy="1025722"/>
          </a:xfrm>
          <a:prstGeom prst="rect">
            <a:avLst/>
          </a:prstGeom>
          <a:noFill/>
        </p:spPr>
      </p:pic>
      <p:graphicFrame>
        <p:nvGraphicFramePr>
          <p:cNvPr id="6" name="Content Placeholder 5"/>
          <p:cNvGraphicFramePr>
            <a:graphicFrameLocks noGrp="1"/>
          </p:cNvGraphicFramePr>
          <p:nvPr>
            <p:ph idx="1"/>
            <p:extLst>
              <p:ext uri="{D42A27DB-BD31-4B8C-83A1-F6EECF244321}">
                <p14:modId xmlns:p14="http://schemas.microsoft.com/office/powerpoint/2010/main" val="3569418870"/>
              </p:ext>
            </p:extLst>
          </p:nvPr>
        </p:nvGraphicFramePr>
        <p:xfrm>
          <a:off x="609600" y="1402076"/>
          <a:ext cx="4120896" cy="28529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Diagram 9"/>
          <p:cNvGraphicFramePr/>
          <p:nvPr>
            <p:extLst>
              <p:ext uri="{D42A27DB-BD31-4B8C-83A1-F6EECF244321}">
                <p14:modId xmlns:p14="http://schemas.microsoft.com/office/powerpoint/2010/main" val="3230586076"/>
              </p:ext>
            </p:extLst>
          </p:nvPr>
        </p:nvGraphicFramePr>
        <p:xfrm>
          <a:off x="5496175" y="1449169"/>
          <a:ext cx="3377184" cy="264566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1" name="Cloud Callout 10"/>
          <p:cNvSpPr/>
          <p:nvPr/>
        </p:nvSpPr>
        <p:spPr>
          <a:xfrm>
            <a:off x="7924800" y="2362200"/>
            <a:ext cx="3243072" cy="652272"/>
          </a:xfrm>
          <a:prstGeom prst="cloudCallout">
            <a:avLst>
              <a:gd name="adj1" fmla="val -64521"/>
              <a:gd name="adj2" fmla="val 12500"/>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Begin and End</a:t>
            </a:r>
            <a:endParaRPr lang="en-US" dirty="0"/>
          </a:p>
        </p:txBody>
      </p:sp>
      <p:sp>
        <p:nvSpPr>
          <p:cNvPr id="12" name="Cloud Callout 11"/>
          <p:cNvSpPr/>
          <p:nvPr/>
        </p:nvSpPr>
        <p:spPr>
          <a:xfrm>
            <a:off x="7598558" y="3147771"/>
            <a:ext cx="4178808" cy="829656"/>
          </a:xfrm>
          <a:prstGeom prst="cloudCallout">
            <a:avLst>
              <a:gd name="adj1" fmla="val -59650"/>
              <a:gd name="adj2" fmla="val 4239"/>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Duration (Total and Max are per scheduler)</a:t>
            </a:r>
            <a:endParaRPr lang="en-US" dirty="0"/>
          </a:p>
        </p:txBody>
      </p:sp>
      <p:graphicFrame>
        <p:nvGraphicFramePr>
          <p:cNvPr id="13" name="Diagram 12"/>
          <p:cNvGraphicFramePr/>
          <p:nvPr>
            <p:extLst>
              <p:ext uri="{D42A27DB-BD31-4B8C-83A1-F6EECF244321}">
                <p14:modId xmlns:p14="http://schemas.microsoft.com/office/powerpoint/2010/main" val="2745094551"/>
              </p:ext>
            </p:extLst>
          </p:nvPr>
        </p:nvGraphicFramePr>
        <p:xfrm>
          <a:off x="1676400" y="4419600"/>
          <a:ext cx="5105400" cy="1732385"/>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14" name="Cloud Callout 13"/>
          <p:cNvSpPr/>
          <p:nvPr/>
        </p:nvSpPr>
        <p:spPr>
          <a:xfrm>
            <a:off x="3203079" y="4438152"/>
            <a:ext cx="6477000" cy="1688593"/>
          </a:xfrm>
          <a:prstGeom prst="cloudCallout">
            <a:avLst>
              <a:gd name="adj1" fmla="val -73164"/>
              <a:gd name="adj2" fmla="val -7797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smtClean="0"/>
              <a:t>SQL Server 2014 has </a:t>
            </a:r>
            <a:r>
              <a:rPr lang="en-US" sz="2000" b="1" dirty="0" smtClean="0"/>
              <a:t>wait_completed</a:t>
            </a:r>
            <a:r>
              <a:rPr lang="en-US" sz="2000" dirty="0" smtClean="0"/>
              <a:t> which includes wait_resource</a:t>
            </a:r>
            <a:endParaRPr lang="en-US" sz="2000" dirty="0"/>
          </a:p>
        </p:txBody>
      </p:sp>
      <p:sp>
        <p:nvSpPr>
          <p:cNvPr id="3" name="Cloud Callout 2"/>
          <p:cNvSpPr/>
          <p:nvPr/>
        </p:nvSpPr>
        <p:spPr>
          <a:xfrm>
            <a:off x="228600" y="4710948"/>
            <a:ext cx="2438400" cy="1143000"/>
          </a:xfrm>
          <a:prstGeom prst="cloudCallout">
            <a:avLst>
              <a:gd name="adj1" fmla="val 24562"/>
              <a:gd name="adj2" fmla="val -7118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latch_suspend* events </a:t>
            </a:r>
            <a:endParaRPr lang="en-US" dirty="0"/>
          </a:p>
        </p:txBody>
      </p:sp>
    </p:spTree>
    <p:extLst>
      <p:ext uri="{BB962C8B-B14F-4D97-AF65-F5344CB8AC3E}">
        <p14:creationId xmlns:p14="http://schemas.microsoft.com/office/powerpoint/2010/main" val="149698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graphicEl>
                                              <a:dgm id="{D6013F46-E78A-49E2-89D0-3043AED885E7}"/>
                                            </p:graphicEl>
                                          </p:spTgt>
                                        </p:tgtEl>
                                        <p:attrNameLst>
                                          <p:attrName>style.visibility</p:attrName>
                                        </p:attrNameLst>
                                      </p:cBhvr>
                                      <p:to>
                                        <p:strVal val="visible"/>
                                      </p:to>
                                    </p:set>
                                    <p:animEffect transition="in" filter="blinds(horizontal)">
                                      <p:cBhvr>
                                        <p:cTn id="11" dur="500"/>
                                        <p:tgtEl>
                                          <p:spTgt spid="10">
                                            <p:graphicEl>
                                              <a:dgm id="{D6013F46-E78A-49E2-89D0-3043AED885E7}"/>
                                            </p:graphic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
                                            <p:graphicEl>
                                              <a:dgm id="{87545A33-2607-45D8-A135-5C6BD423555B}"/>
                                            </p:graphicEl>
                                          </p:spTgt>
                                        </p:tgtEl>
                                        <p:attrNameLst>
                                          <p:attrName>style.visibility</p:attrName>
                                        </p:attrNameLst>
                                      </p:cBhvr>
                                      <p:to>
                                        <p:strVal val="visible"/>
                                      </p:to>
                                    </p:set>
                                    <p:animEffect transition="in" filter="blinds(horizontal)">
                                      <p:cBhvr>
                                        <p:cTn id="15" dur="500"/>
                                        <p:tgtEl>
                                          <p:spTgt spid="10">
                                            <p:graphicEl>
                                              <a:dgm id="{87545A33-2607-45D8-A135-5C6BD423555B}"/>
                                            </p:graphic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0">
                                            <p:graphicEl>
                                              <a:dgm id="{CB38262D-3F58-4FEE-9632-FFE0B4C1EEE7}"/>
                                            </p:graphicEl>
                                          </p:spTgt>
                                        </p:tgtEl>
                                        <p:attrNameLst>
                                          <p:attrName>style.visibility</p:attrName>
                                        </p:attrNameLst>
                                      </p:cBhvr>
                                      <p:to>
                                        <p:strVal val="visible"/>
                                      </p:to>
                                    </p:set>
                                    <p:animEffect transition="in" filter="blinds(horizontal)">
                                      <p:cBhvr>
                                        <p:cTn id="19" dur="500"/>
                                        <p:tgtEl>
                                          <p:spTgt spid="10">
                                            <p:graphicEl>
                                              <a:dgm id="{CB38262D-3F58-4FEE-9632-FFE0B4C1EEE7}"/>
                                            </p:graphicEl>
                                          </p:spTgt>
                                        </p:tgtEl>
                                      </p:cBhvr>
                                    </p:animEffect>
                                  </p:childTnLst>
                                </p:cTn>
                              </p:par>
                            </p:childTnLst>
                          </p:cTn>
                        </p:par>
                        <p:par>
                          <p:cTn id="20" fill="hold">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ox(in)">
                                      <p:cBhvr>
                                        <p:cTn id="23" dur="500"/>
                                        <p:tgtEl>
                                          <p:spTgt spid="11"/>
                                        </p:tgtEl>
                                      </p:cBhvr>
                                    </p:animEffect>
                                  </p:childTnLst>
                                </p:cTn>
                              </p:par>
                            </p:childTnLst>
                          </p:cTn>
                        </p:par>
                        <p:par>
                          <p:cTn id="24" fill="hold">
                            <p:stCondLst>
                              <p:cond delay="2500"/>
                            </p:stCondLst>
                            <p:childTnLst>
                              <p:par>
                                <p:cTn id="25" presetID="4" presetClass="entr" presetSubtype="16"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ox(i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10" grpId="0">
        <p:bldSub>
          <a:bldDgm bld="one"/>
        </p:bldSub>
      </p:bldGraphic>
      <p:bldP spid="11" grpId="0" animBg="1"/>
      <p:bldP spid="12" grpId="0" animBg="1"/>
      <p:bldP spid="14"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aphicFrame>
        <p:nvGraphicFramePr>
          <p:cNvPr id="5" name="Content Placeholder 5"/>
          <p:cNvGraphicFramePr>
            <a:graphicFrameLocks noGrp="1"/>
          </p:cNvGraphicFramePr>
          <p:nvPr>
            <p:ph idx="1"/>
            <p:extLst>
              <p:ext uri="{D42A27DB-BD31-4B8C-83A1-F6EECF244321}">
                <p14:modId xmlns:p14="http://schemas.microsoft.com/office/powerpoint/2010/main" val="1028393071"/>
              </p:ext>
            </p:extLst>
          </p:nvPr>
        </p:nvGraphicFramePr>
        <p:xfrm>
          <a:off x="457200" y="1429926"/>
          <a:ext cx="10972800" cy="4589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7785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Inside SQL Server Wait Types</a:t>
            </a:r>
            <a:endParaRPr lang="pl-PL" dirty="0"/>
          </a:p>
        </p:txBody>
      </p:sp>
      <p:sp>
        <p:nvSpPr>
          <p:cNvPr id="3" name="Subtitle 2"/>
          <p:cNvSpPr>
            <a:spLocks noGrp="1"/>
          </p:cNvSpPr>
          <p:nvPr>
            <p:ph type="subTitle" idx="1"/>
          </p:nvPr>
        </p:nvSpPr>
        <p:spPr/>
        <p:txBody>
          <a:bodyPr>
            <a:normAutofit fontScale="85000" lnSpcReduction="20000"/>
          </a:bodyPr>
          <a:lstStyle/>
          <a:p>
            <a:r>
              <a:rPr lang="en-US" dirty="0" smtClean="0"/>
              <a:t>Bob Ward</a:t>
            </a:r>
          </a:p>
          <a:p>
            <a:r>
              <a:rPr lang="en-US" dirty="0" smtClean="0"/>
              <a:t>Principal Architect</a:t>
            </a:r>
          </a:p>
          <a:p>
            <a:r>
              <a:rPr lang="en-US" dirty="0" smtClean="0"/>
              <a:t>Microsoft Corporation</a:t>
            </a:r>
          </a:p>
          <a:p>
            <a:r>
              <a:rPr lang="en-US" dirty="0" smtClean="0"/>
              <a:t>bobward@Microsoft.com</a:t>
            </a:r>
            <a:endParaRPr lang="pl-PL" dirty="0"/>
          </a:p>
        </p:txBody>
      </p:sp>
    </p:spTree>
    <p:extLst>
      <p:ext uri="{BB962C8B-B14F-4D97-AF65-F5344CB8AC3E}">
        <p14:creationId xmlns:p14="http://schemas.microsoft.com/office/powerpoint/2010/main" val="2156728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2133600" y="1371600"/>
            <a:ext cx="7772400" cy="838200"/>
          </a:xfrm>
        </p:spPr>
        <p:txBody>
          <a:bodyPr/>
          <a:lstStyle/>
          <a:p>
            <a:r>
              <a:rPr lang="pl-PL" dirty="0" smtClean="0"/>
              <a:t>NASI SPONSORZY I PARTNERZY</a:t>
            </a:r>
            <a:endParaRPr lang="pl-PL" dirty="0"/>
          </a:p>
        </p:txBody>
      </p:sp>
      <p:sp>
        <p:nvSpPr>
          <p:cNvPr id="3" name="TextBox 2"/>
          <p:cNvSpPr txBox="1"/>
          <p:nvPr/>
        </p:nvSpPr>
        <p:spPr>
          <a:xfrm>
            <a:off x="2577223" y="6048475"/>
            <a:ext cx="6885154" cy="369332"/>
          </a:xfrm>
          <a:prstGeom prst="rect">
            <a:avLst/>
          </a:prstGeom>
          <a:noFill/>
        </p:spPr>
        <p:txBody>
          <a:bodyPr wrap="none" rtlCol="0">
            <a:spAutoFit/>
          </a:bodyPr>
          <a:lstStyle/>
          <a:p>
            <a:pPr algn="ctr"/>
            <a:r>
              <a:rPr lang="pl-PL" dirty="0"/>
              <a:t>Organizacja: Polskie Stowarzyszenie Użytkowników SQL Server - </a:t>
            </a:r>
            <a:r>
              <a:rPr lang="pl-PL" dirty="0" smtClean="0"/>
              <a:t>PLSSUG</a:t>
            </a:r>
            <a:endParaRPr lang="en-US" dirty="0"/>
          </a:p>
        </p:txBody>
      </p:sp>
      <p:pic>
        <p:nvPicPr>
          <p:cNvPr id="7" name="Picture 6" descr="SQLDay 2014 Sponsors copy.png"/>
          <p:cNvPicPr>
            <a:picLocks noChangeAspect="1"/>
          </p:cNvPicPr>
          <p:nvPr/>
        </p:nvPicPr>
        <p:blipFill>
          <a:blip r:embed="rId3" cstate="print"/>
          <a:stretch>
            <a:fillRect/>
          </a:stretch>
        </p:blipFill>
        <p:spPr>
          <a:xfrm>
            <a:off x="2667000" y="2209800"/>
            <a:ext cx="6722532" cy="3781426"/>
          </a:xfrm>
          <a:prstGeom prst="rect">
            <a:avLst/>
          </a:prstGeom>
        </p:spPr>
      </p:pic>
    </p:spTree>
    <p:extLst>
      <p:ext uri="{BB962C8B-B14F-4D97-AF65-F5344CB8AC3E}">
        <p14:creationId xmlns:p14="http://schemas.microsoft.com/office/powerpoint/2010/main" val="486759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Wait Type?</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sp>
        <p:nvSpPr>
          <p:cNvPr id="5" name="Content Placeholder 2"/>
          <p:cNvSpPr>
            <a:spLocks noGrp="1"/>
          </p:cNvSpPr>
          <p:nvPr>
            <p:ph idx="1"/>
          </p:nvPr>
        </p:nvSpPr>
        <p:spPr>
          <a:xfrm>
            <a:off x="378239" y="1507179"/>
            <a:ext cx="8423356" cy="2106918"/>
          </a:xfrm>
        </p:spPr>
        <p:txBody>
          <a:bodyPr>
            <a:normAutofit fontScale="92500"/>
          </a:bodyPr>
          <a:lstStyle/>
          <a:p>
            <a:pPr>
              <a:buBlip>
                <a:blip r:embed="rId3"/>
              </a:buBlip>
            </a:pPr>
            <a:r>
              <a:rPr lang="en-US" b="1" dirty="0" smtClean="0"/>
              <a:t>We</a:t>
            </a:r>
            <a:r>
              <a:rPr lang="en-US" dirty="0" smtClean="0"/>
              <a:t> created this to help </a:t>
            </a:r>
            <a:r>
              <a:rPr lang="en-US" b="1" dirty="0" smtClean="0"/>
              <a:t>us</a:t>
            </a:r>
            <a:r>
              <a:rPr lang="en-US" dirty="0" smtClean="0"/>
              <a:t> find bottlenecks</a:t>
            </a:r>
          </a:p>
          <a:p>
            <a:pPr>
              <a:buBlip>
                <a:blip r:embed="rId3"/>
              </a:buBlip>
            </a:pPr>
            <a:r>
              <a:rPr lang="en-US" dirty="0" smtClean="0"/>
              <a:t>In a galaxy, far, far, away we had locks, I/O and network</a:t>
            </a:r>
          </a:p>
          <a:p>
            <a:pPr>
              <a:buBlip>
                <a:blip r:embed="rId3"/>
              </a:buBlip>
            </a:pPr>
            <a:r>
              <a:rPr lang="en-US" dirty="0" smtClean="0"/>
              <a:t>But as time has moved on… we went a bit overboard</a:t>
            </a:r>
          </a:p>
          <a:p>
            <a:pPr>
              <a:buBlip>
                <a:blip r:embed="rId3"/>
              </a:buBlip>
            </a:pPr>
            <a:r>
              <a:rPr lang="en-US" dirty="0" smtClean="0"/>
              <a:t>The name of the type is up to the developer</a:t>
            </a:r>
          </a:p>
        </p:txBody>
      </p:sp>
      <p:graphicFrame>
        <p:nvGraphicFramePr>
          <p:cNvPr id="6" name="Diagram 5"/>
          <p:cNvGraphicFramePr/>
          <p:nvPr>
            <p:extLst>
              <p:ext uri="{D42A27DB-BD31-4B8C-83A1-F6EECF244321}">
                <p14:modId xmlns:p14="http://schemas.microsoft.com/office/powerpoint/2010/main" val="3481219541"/>
              </p:ext>
            </p:extLst>
          </p:nvPr>
        </p:nvGraphicFramePr>
        <p:xfrm>
          <a:off x="386862" y="3561326"/>
          <a:ext cx="11424138" cy="25784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Explosion 2 6"/>
          <p:cNvSpPr/>
          <p:nvPr/>
        </p:nvSpPr>
        <p:spPr>
          <a:xfrm>
            <a:off x="6629400" y="4435489"/>
            <a:ext cx="5205117" cy="1571435"/>
          </a:xfrm>
          <a:prstGeom prst="irregularSeal2">
            <a:avLst/>
          </a:prstGeom>
          <a:solidFill>
            <a:schemeClr val="accent1">
              <a:alpha val="7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t>485</a:t>
            </a:r>
            <a:r>
              <a:rPr lang="en-US" sz="1400" dirty="0" smtClean="0"/>
              <a:t> in SQL Server 2008</a:t>
            </a:r>
          </a:p>
          <a:p>
            <a:pPr algn="ctr"/>
            <a:r>
              <a:rPr lang="en-US" sz="2000" b="1" dirty="0" smtClean="0"/>
              <a:t>771 </a:t>
            </a:r>
            <a:r>
              <a:rPr lang="en-US" sz="1400" dirty="0" smtClean="0"/>
              <a:t>in SQL Server 2014</a:t>
            </a:r>
          </a:p>
        </p:txBody>
      </p:sp>
      <p:pic>
        <p:nvPicPr>
          <p:cNvPr id="8" name="Picture 3" descr="http://www.oldsoftwareinfo.com/photos/ms/sql/421enterprise.jpg"/>
          <p:cNvPicPr>
            <a:picLocks noChangeAspect="1" noChangeArrowheads="1"/>
          </p:cNvPicPr>
          <p:nvPr/>
        </p:nvPicPr>
        <p:blipFill>
          <a:blip r:embed="rId9"/>
          <a:srcRect/>
          <a:stretch>
            <a:fillRect/>
          </a:stretch>
        </p:blipFill>
        <p:spPr bwMode="auto">
          <a:xfrm>
            <a:off x="10723064" y="274638"/>
            <a:ext cx="1263853" cy="1541285"/>
          </a:xfrm>
          <a:prstGeom prst="rect">
            <a:avLst/>
          </a:prstGeom>
          <a:noFill/>
        </p:spPr>
      </p:pic>
      <p:sp>
        <p:nvSpPr>
          <p:cNvPr id="9" name="Cloud Callout 8"/>
          <p:cNvSpPr/>
          <p:nvPr/>
        </p:nvSpPr>
        <p:spPr>
          <a:xfrm>
            <a:off x="7391400" y="386736"/>
            <a:ext cx="2667000" cy="908663"/>
          </a:xfrm>
          <a:prstGeom prst="cloudCallout">
            <a:avLst>
              <a:gd name="adj1" fmla="val -75146"/>
              <a:gd name="adj2" fmla="val 8948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Not the best of docs</a:t>
            </a:r>
            <a:endParaRPr lang="en-US" dirty="0"/>
          </a:p>
        </p:txBody>
      </p:sp>
      <p:cxnSp>
        <p:nvCxnSpPr>
          <p:cNvPr id="11" name="Straight Arrow Connector 10"/>
          <p:cNvCxnSpPr/>
          <p:nvPr/>
        </p:nvCxnSpPr>
        <p:spPr>
          <a:xfrm flipV="1">
            <a:off x="8305800" y="1219200"/>
            <a:ext cx="2286000"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68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500"/>
                                        <p:tgtEl>
                                          <p:spTgt spid="5">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500"/>
                                        <p:tgtEl>
                                          <p:spTgt spid="5">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500"/>
                            </p:stCondLst>
                            <p:childTnLst>
                              <p:par>
                                <p:cTn id="28" presetID="3" presetClass="entr" presetSubtype="1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8" presetClass="entr" presetSubtype="16"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amond(in)">
                                      <p:cBhvr>
                                        <p:cTn id="4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Graphic spid="6" grpId="0">
        <p:bldAsOne/>
      </p:bldGraphic>
      <p:bldP spid="7"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115" y="26069"/>
            <a:ext cx="10972800" cy="1143000"/>
          </a:xfrm>
        </p:spPr>
        <p:txBody>
          <a:bodyPr/>
          <a:lstStyle/>
          <a:p>
            <a:r>
              <a:rPr lang="en-US" dirty="0" smtClean="0"/>
              <a:t>How does it work?</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pic>
        <p:nvPicPr>
          <p:cNvPr id="5" name="Picture 4" descr="C:\Users\bobward\AppData\Local\Microsoft\Windows\Temporary Internet Files\Content.IE5\LEOUNTME\MCj02516810000[1].wmf"/>
          <p:cNvPicPr>
            <a:picLocks noChangeAspect="1" noChangeArrowheads="1"/>
          </p:cNvPicPr>
          <p:nvPr/>
        </p:nvPicPr>
        <p:blipFill>
          <a:blip r:embed="rId3"/>
          <a:srcRect/>
          <a:stretch>
            <a:fillRect/>
          </a:stretch>
        </p:blipFill>
        <p:spPr bwMode="auto">
          <a:xfrm>
            <a:off x="10972800" y="152400"/>
            <a:ext cx="951679" cy="1121691"/>
          </a:xfrm>
          <a:prstGeom prst="rect">
            <a:avLst/>
          </a:prstGeom>
          <a:noFill/>
        </p:spPr>
      </p:pic>
      <p:graphicFrame>
        <p:nvGraphicFramePr>
          <p:cNvPr id="6" name="Content Placeholder 4"/>
          <p:cNvGraphicFramePr>
            <a:graphicFrameLocks noGrp="1"/>
          </p:cNvGraphicFramePr>
          <p:nvPr>
            <p:ph idx="1"/>
            <p:extLst>
              <p:ext uri="{D42A27DB-BD31-4B8C-83A1-F6EECF244321}">
                <p14:modId xmlns:p14="http://schemas.microsoft.com/office/powerpoint/2010/main" val="1301210227"/>
              </p:ext>
            </p:extLst>
          </p:nvPr>
        </p:nvGraphicFramePr>
        <p:xfrm>
          <a:off x="658368" y="1593707"/>
          <a:ext cx="10579100" cy="42329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Cloud Callout 8"/>
          <p:cNvSpPr/>
          <p:nvPr/>
        </p:nvSpPr>
        <p:spPr>
          <a:xfrm>
            <a:off x="6824350" y="540639"/>
            <a:ext cx="2126313" cy="1044315"/>
          </a:xfrm>
          <a:prstGeom prst="cloudCallout">
            <a:avLst>
              <a:gd name="adj1" fmla="val -76254"/>
              <a:gd name="adj2" fmla="val 52386"/>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We know we need to wait</a:t>
            </a:r>
            <a:endParaRPr lang="en-US" dirty="0"/>
          </a:p>
        </p:txBody>
      </p:sp>
      <p:sp>
        <p:nvSpPr>
          <p:cNvPr id="11" name="Cloud Callout 10"/>
          <p:cNvSpPr/>
          <p:nvPr/>
        </p:nvSpPr>
        <p:spPr>
          <a:xfrm>
            <a:off x="1143000" y="1125030"/>
            <a:ext cx="2487168" cy="585216"/>
          </a:xfrm>
          <a:prstGeom prst="cloudCallou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Common for a SELECT</a:t>
            </a:r>
            <a:endParaRPr lang="en-US" dirty="0"/>
          </a:p>
        </p:txBody>
      </p:sp>
      <p:sp>
        <p:nvSpPr>
          <p:cNvPr id="3" name="Cloud Callout 2"/>
          <p:cNvSpPr/>
          <p:nvPr/>
        </p:nvSpPr>
        <p:spPr>
          <a:xfrm>
            <a:off x="1143000" y="3649978"/>
            <a:ext cx="2971800" cy="685800"/>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Wakeup next runnable and wait</a:t>
            </a:r>
            <a:endParaRPr lang="en-US" dirty="0"/>
          </a:p>
        </p:txBody>
      </p:sp>
    </p:spTree>
    <p:extLst>
      <p:ext uri="{BB962C8B-B14F-4D97-AF65-F5344CB8AC3E}">
        <p14:creationId xmlns:p14="http://schemas.microsoft.com/office/powerpoint/2010/main" val="274773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graphicEl>
                                              <a:dgm id="{C6E205E2-05E6-4DDC-888B-95F691CA98D4}"/>
                                            </p:graphicEl>
                                          </p:spTgt>
                                        </p:tgtEl>
                                        <p:attrNameLst>
                                          <p:attrName>style.visibility</p:attrName>
                                        </p:attrNameLst>
                                      </p:cBhvr>
                                      <p:to>
                                        <p:strVal val="visible"/>
                                      </p:to>
                                    </p:set>
                                    <p:animEffect transition="in" filter="box(in)">
                                      <p:cBhvr>
                                        <p:cTn id="7" dur="500"/>
                                        <p:tgtEl>
                                          <p:spTgt spid="6">
                                            <p:graphicEl>
                                              <a:dgm id="{C6E205E2-05E6-4DDC-888B-95F691CA98D4}"/>
                                            </p:graphic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graphicEl>
                                              <a:dgm id="{D3618F87-5F16-4FE7-A815-6329B12E7827}"/>
                                            </p:graphicEl>
                                          </p:spTgt>
                                        </p:tgtEl>
                                        <p:attrNameLst>
                                          <p:attrName>style.visibility</p:attrName>
                                        </p:attrNameLst>
                                      </p:cBhvr>
                                      <p:to>
                                        <p:strVal val="visible"/>
                                      </p:to>
                                    </p:set>
                                    <p:animEffect transition="in" filter="box(in)">
                                      <p:cBhvr>
                                        <p:cTn id="16" dur="500"/>
                                        <p:tgtEl>
                                          <p:spTgt spid="6">
                                            <p:graphicEl>
                                              <a:dgm id="{D3618F87-5F16-4FE7-A815-6329B12E7827}"/>
                                            </p:graphic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6">
                                            <p:graphicEl>
                                              <a:dgm id="{C15A2856-84BE-4CF2-BC56-65097B232B92}"/>
                                            </p:graphicEl>
                                          </p:spTgt>
                                        </p:tgtEl>
                                        <p:attrNameLst>
                                          <p:attrName>style.visibility</p:attrName>
                                        </p:attrNameLst>
                                      </p:cBhvr>
                                      <p:to>
                                        <p:strVal val="visible"/>
                                      </p:to>
                                    </p:set>
                                    <p:animEffect transition="in" filter="box(in)">
                                      <p:cBhvr>
                                        <p:cTn id="19" dur="500"/>
                                        <p:tgtEl>
                                          <p:spTgt spid="6">
                                            <p:graphicEl>
                                              <a:dgm id="{C15A2856-84BE-4CF2-BC56-65097B232B92}"/>
                                            </p:graphicEl>
                                          </p:spTgt>
                                        </p:tgtEl>
                                      </p:cBhvr>
                                    </p:animEffect>
                                  </p:childTnLst>
                                </p:cTn>
                              </p:par>
                            </p:childTnLst>
                          </p:cTn>
                        </p:par>
                        <p:par>
                          <p:cTn id="20" fill="hold">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6">
                                            <p:graphicEl>
                                              <a:dgm id="{3253A339-2D35-4BFF-A5BF-BA314D8241B2}"/>
                                            </p:graphicEl>
                                          </p:spTgt>
                                        </p:tgtEl>
                                        <p:attrNameLst>
                                          <p:attrName>style.visibility</p:attrName>
                                        </p:attrNameLst>
                                      </p:cBhvr>
                                      <p:to>
                                        <p:strVal val="visible"/>
                                      </p:to>
                                    </p:set>
                                    <p:animEffect transition="in" filter="box(in)">
                                      <p:cBhvr>
                                        <p:cTn id="28" dur="500"/>
                                        <p:tgtEl>
                                          <p:spTgt spid="6">
                                            <p:graphicEl>
                                              <a:dgm id="{3253A339-2D35-4BFF-A5BF-BA314D8241B2}"/>
                                            </p:graphic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6">
                                            <p:graphicEl>
                                              <a:dgm id="{360D00B6-1438-49FE-A57E-8FB6CCF74B22}"/>
                                            </p:graphicEl>
                                          </p:spTgt>
                                        </p:tgtEl>
                                        <p:attrNameLst>
                                          <p:attrName>style.visibility</p:attrName>
                                        </p:attrNameLst>
                                      </p:cBhvr>
                                      <p:to>
                                        <p:strVal val="visible"/>
                                      </p:to>
                                    </p:set>
                                    <p:animEffect transition="in" filter="box(in)">
                                      <p:cBhvr>
                                        <p:cTn id="31" dur="500"/>
                                        <p:tgtEl>
                                          <p:spTgt spid="6">
                                            <p:graphicEl>
                                              <a:dgm id="{360D00B6-1438-49FE-A57E-8FB6CCF74B22}"/>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6">
                                            <p:graphicEl>
                                              <a:dgm id="{8DE235DB-B712-4B89-AD4B-523CFEDB1DAC}"/>
                                            </p:graphicEl>
                                          </p:spTgt>
                                        </p:tgtEl>
                                        <p:attrNameLst>
                                          <p:attrName>style.visibility</p:attrName>
                                        </p:attrNameLst>
                                      </p:cBhvr>
                                      <p:to>
                                        <p:strVal val="visible"/>
                                      </p:to>
                                    </p:set>
                                    <p:animEffect transition="in" filter="box(in)">
                                      <p:cBhvr>
                                        <p:cTn id="36" dur="500"/>
                                        <p:tgtEl>
                                          <p:spTgt spid="6">
                                            <p:graphicEl>
                                              <a:dgm id="{8DE235DB-B712-4B89-AD4B-523CFEDB1DAC}"/>
                                            </p:graphicEl>
                                          </p:spTgt>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6">
                                            <p:graphicEl>
                                              <a:dgm id="{A6AB5917-C536-4A65-8E65-6B7EDE675560}"/>
                                            </p:graphicEl>
                                          </p:spTgt>
                                        </p:tgtEl>
                                        <p:attrNameLst>
                                          <p:attrName>style.visibility</p:attrName>
                                        </p:attrNameLst>
                                      </p:cBhvr>
                                      <p:to>
                                        <p:strVal val="visible"/>
                                      </p:to>
                                    </p:set>
                                    <p:animEffect transition="in" filter="box(in)">
                                      <p:cBhvr>
                                        <p:cTn id="39" dur="500"/>
                                        <p:tgtEl>
                                          <p:spTgt spid="6">
                                            <p:graphicEl>
                                              <a:dgm id="{A6AB5917-C536-4A65-8E65-6B7EDE675560}"/>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6">
                                            <p:graphicEl>
                                              <a:dgm id="{24102FB9-64D1-48C3-BBE8-24495E6DCB09}"/>
                                            </p:graphicEl>
                                          </p:spTgt>
                                        </p:tgtEl>
                                        <p:attrNameLst>
                                          <p:attrName>style.visibility</p:attrName>
                                        </p:attrNameLst>
                                      </p:cBhvr>
                                      <p:to>
                                        <p:strVal val="visible"/>
                                      </p:to>
                                    </p:set>
                                    <p:animEffect transition="in" filter="box(in)">
                                      <p:cBhvr>
                                        <p:cTn id="44" dur="500"/>
                                        <p:tgtEl>
                                          <p:spTgt spid="6">
                                            <p:graphicEl>
                                              <a:dgm id="{24102FB9-64D1-48C3-BBE8-24495E6DCB09}"/>
                                            </p:graphicEl>
                                          </p:spTgt>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6">
                                            <p:graphicEl>
                                              <a:dgm id="{DDBC3E37-DA96-432D-95ED-E4BF1CC6E52B}"/>
                                            </p:graphicEl>
                                          </p:spTgt>
                                        </p:tgtEl>
                                        <p:attrNameLst>
                                          <p:attrName>style.visibility</p:attrName>
                                        </p:attrNameLst>
                                      </p:cBhvr>
                                      <p:to>
                                        <p:strVal val="visible"/>
                                      </p:to>
                                    </p:set>
                                    <p:animEffect transition="in" filter="box(in)">
                                      <p:cBhvr>
                                        <p:cTn id="47" dur="500"/>
                                        <p:tgtEl>
                                          <p:spTgt spid="6">
                                            <p:graphicEl>
                                              <a:dgm id="{DDBC3E37-DA96-432D-95ED-E4BF1CC6E52B}"/>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6">
                                            <p:graphicEl>
                                              <a:dgm id="{EF1BFD5B-973B-4CD2-A133-1FB4A589C739}"/>
                                            </p:graphicEl>
                                          </p:spTgt>
                                        </p:tgtEl>
                                        <p:attrNameLst>
                                          <p:attrName>style.visibility</p:attrName>
                                        </p:attrNameLst>
                                      </p:cBhvr>
                                      <p:to>
                                        <p:strVal val="visible"/>
                                      </p:to>
                                    </p:set>
                                    <p:animEffect transition="in" filter="box(in)">
                                      <p:cBhvr>
                                        <p:cTn id="52" dur="500"/>
                                        <p:tgtEl>
                                          <p:spTgt spid="6">
                                            <p:graphicEl>
                                              <a:dgm id="{EF1BFD5B-973B-4CD2-A133-1FB4A589C739}"/>
                                            </p:graphicEl>
                                          </p:spTgt>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6">
                                            <p:graphicEl>
                                              <a:dgm id="{36CEF2CE-1763-440A-8C20-F60E89CB24FE}"/>
                                            </p:graphicEl>
                                          </p:spTgt>
                                        </p:tgtEl>
                                        <p:attrNameLst>
                                          <p:attrName>style.visibility</p:attrName>
                                        </p:attrNameLst>
                                      </p:cBhvr>
                                      <p:to>
                                        <p:strVal val="visible"/>
                                      </p:to>
                                    </p:set>
                                    <p:animEffect transition="in" filter="box(in)">
                                      <p:cBhvr>
                                        <p:cTn id="55" dur="500"/>
                                        <p:tgtEl>
                                          <p:spTgt spid="6">
                                            <p:graphicEl>
                                              <a:dgm id="{36CEF2CE-1763-440A-8C20-F60E89CB24FE}"/>
                                            </p:graphicEl>
                                          </p:spTgt>
                                        </p:tgtEl>
                                      </p:cBhvr>
                                    </p:animEffec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P spid="9" grpId="0" uiExpand="1" animBg="1"/>
      <p:bldP spid="11" grpId="0" uiExpand="1"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p:cNvCxnSpPr>
            <a:endCxn id="18" idx="1"/>
          </p:cNvCxnSpPr>
          <p:nvPr/>
        </p:nvCxnSpPr>
        <p:spPr>
          <a:xfrm>
            <a:off x="2455333" y="2665942"/>
            <a:ext cx="2277534" cy="128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60400" y="0"/>
            <a:ext cx="10972800" cy="1143000"/>
          </a:xfrm>
        </p:spPr>
        <p:txBody>
          <a:bodyPr/>
          <a:lstStyle/>
          <a:p>
            <a:r>
              <a:rPr lang="en-US" dirty="0" smtClean="0"/>
              <a:t>Wait types and timings</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sp>
        <p:nvSpPr>
          <p:cNvPr id="16" name="Rounded Rectangle 15"/>
          <p:cNvSpPr/>
          <p:nvPr/>
        </p:nvSpPr>
        <p:spPr>
          <a:xfrm>
            <a:off x="4724400" y="1121832"/>
            <a:ext cx="2438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dm_os_workers</a:t>
            </a:r>
            <a:endParaRPr lang="en-US" dirty="0"/>
          </a:p>
        </p:txBody>
      </p:sp>
      <p:sp>
        <p:nvSpPr>
          <p:cNvPr id="17" name="Rounded Rectangle 16"/>
          <p:cNvSpPr/>
          <p:nvPr/>
        </p:nvSpPr>
        <p:spPr>
          <a:xfrm>
            <a:off x="4732867" y="2328333"/>
            <a:ext cx="2438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dm_exec_requests</a:t>
            </a:r>
            <a:endParaRPr lang="en-US" dirty="0"/>
          </a:p>
        </p:txBody>
      </p:sp>
      <p:sp>
        <p:nvSpPr>
          <p:cNvPr id="18" name="Rounded Rectangle 17"/>
          <p:cNvSpPr/>
          <p:nvPr/>
        </p:nvSpPr>
        <p:spPr>
          <a:xfrm>
            <a:off x="4732867" y="3534834"/>
            <a:ext cx="2438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dm_os_waiting_tasks</a:t>
            </a:r>
            <a:endParaRPr lang="en-US" dirty="0"/>
          </a:p>
        </p:txBody>
      </p:sp>
      <p:sp>
        <p:nvSpPr>
          <p:cNvPr id="19" name="Rounded Rectangle 18"/>
          <p:cNvSpPr/>
          <p:nvPr/>
        </p:nvSpPr>
        <p:spPr>
          <a:xfrm>
            <a:off x="4732867" y="4966768"/>
            <a:ext cx="2438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dm_os_wait_stats</a:t>
            </a:r>
            <a:endParaRPr lang="en-US" dirty="0"/>
          </a:p>
        </p:txBody>
      </p:sp>
      <p:sp>
        <p:nvSpPr>
          <p:cNvPr id="20" name="Rectangle 19"/>
          <p:cNvSpPr/>
          <p:nvPr/>
        </p:nvSpPr>
        <p:spPr>
          <a:xfrm>
            <a:off x="457200" y="1993901"/>
            <a:ext cx="2006600" cy="1219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Worker goes to SUSPENDED</a:t>
            </a:r>
            <a:endParaRPr lang="en-US" dirty="0"/>
          </a:p>
        </p:txBody>
      </p:sp>
      <p:cxnSp>
        <p:nvCxnSpPr>
          <p:cNvPr id="22" name="Straight Arrow Connector 21"/>
          <p:cNvCxnSpPr>
            <a:stCxn id="20" idx="3"/>
            <a:endCxn id="16" idx="1"/>
          </p:cNvCxnSpPr>
          <p:nvPr/>
        </p:nvCxnSpPr>
        <p:spPr>
          <a:xfrm flipV="1">
            <a:off x="2463800" y="1540932"/>
            <a:ext cx="2260600" cy="1062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3"/>
            <a:endCxn id="17" idx="1"/>
          </p:cNvCxnSpPr>
          <p:nvPr/>
        </p:nvCxnSpPr>
        <p:spPr>
          <a:xfrm>
            <a:off x="2463800" y="2603501"/>
            <a:ext cx="2269067" cy="143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9440334" y="1921035"/>
            <a:ext cx="2006600" cy="1219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Worker goes to RUNNABLE</a:t>
            </a:r>
            <a:endParaRPr lang="en-US" dirty="0"/>
          </a:p>
        </p:txBody>
      </p:sp>
      <p:sp>
        <p:nvSpPr>
          <p:cNvPr id="35" name="Rectangle 34"/>
          <p:cNvSpPr/>
          <p:nvPr/>
        </p:nvSpPr>
        <p:spPr>
          <a:xfrm>
            <a:off x="9448801" y="4357168"/>
            <a:ext cx="2006600" cy="1219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Worker goes to RUNNING</a:t>
            </a:r>
            <a:endParaRPr lang="en-US" dirty="0"/>
          </a:p>
        </p:txBody>
      </p:sp>
      <p:cxnSp>
        <p:nvCxnSpPr>
          <p:cNvPr id="36" name="Straight Arrow Connector 35"/>
          <p:cNvCxnSpPr>
            <a:endCxn id="19" idx="1"/>
          </p:cNvCxnSpPr>
          <p:nvPr/>
        </p:nvCxnSpPr>
        <p:spPr>
          <a:xfrm>
            <a:off x="2463800" y="2653242"/>
            <a:ext cx="2269067" cy="2732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875818" y="2493904"/>
            <a:ext cx="1852815" cy="646331"/>
          </a:xfrm>
          <a:prstGeom prst="rect">
            <a:avLst/>
          </a:prstGeom>
          <a:noFill/>
        </p:spPr>
        <p:txBody>
          <a:bodyPr wrap="none" rtlCol="0">
            <a:spAutoFit/>
          </a:bodyPr>
          <a:lstStyle/>
          <a:p>
            <a:r>
              <a:rPr lang="en-US" dirty="0" smtClean="0"/>
              <a:t>wait_type and </a:t>
            </a:r>
          </a:p>
          <a:p>
            <a:r>
              <a:rPr lang="en-US" dirty="0" smtClean="0"/>
              <a:t>wait_resource set</a:t>
            </a:r>
            <a:endParaRPr lang="en-US" dirty="0"/>
          </a:p>
        </p:txBody>
      </p:sp>
      <p:sp>
        <p:nvSpPr>
          <p:cNvPr id="39" name="TextBox 38"/>
          <p:cNvSpPr txBox="1"/>
          <p:nvPr/>
        </p:nvSpPr>
        <p:spPr>
          <a:xfrm>
            <a:off x="2463800" y="1207549"/>
            <a:ext cx="1617046" cy="646331"/>
          </a:xfrm>
          <a:prstGeom prst="rect">
            <a:avLst/>
          </a:prstGeom>
          <a:noFill/>
        </p:spPr>
        <p:txBody>
          <a:bodyPr wrap="none" rtlCol="0">
            <a:spAutoFit/>
          </a:bodyPr>
          <a:lstStyle/>
          <a:p>
            <a:r>
              <a:rPr lang="en-US" dirty="0" smtClean="0"/>
              <a:t>Worker wait </a:t>
            </a:r>
          </a:p>
          <a:p>
            <a:r>
              <a:rPr lang="en-US" dirty="0" smtClean="0"/>
              <a:t>“start time” set</a:t>
            </a:r>
            <a:endParaRPr lang="en-US" dirty="0"/>
          </a:p>
        </p:txBody>
      </p:sp>
      <p:sp>
        <p:nvSpPr>
          <p:cNvPr id="40" name="TextBox 39"/>
          <p:cNvSpPr txBox="1"/>
          <p:nvPr/>
        </p:nvSpPr>
        <p:spPr>
          <a:xfrm>
            <a:off x="2472267" y="4789278"/>
            <a:ext cx="1969963" cy="646331"/>
          </a:xfrm>
          <a:prstGeom prst="rect">
            <a:avLst/>
          </a:prstGeom>
          <a:noFill/>
        </p:spPr>
        <p:txBody>
          <a:bodyPr wrap="none" rtlCol="0">
            <a:spAutoFit/>
          </a:bodyPr>
          <a:lstStyle/>
          <a:p>
            <a:r>
              <a:rPr lang="en-US" dirty="0" smtClean="0"/>
              <a:t>wait_type: wait</a:t>
            </a:r>
          </a:p>
          <a:p>
            <a:r>
              <a:rPr lang="en-US" dirty="0"/>
              <a:t>c</a:t>
            </a:r>
            <a:r>
              <a:rPr lang="en-US" dirty="0" smtClean="0"/>
              <a:t>ount incremented</a:t>
            </a:r>
            <a:endParaRPr lang="en-US" dirty="0"/>
          </a:p>
        </p:txBody>
      </p:sp>
      <p:cxnSp>
        <p:nvCxnSpPr>
          <p:cNvPr id="42" name="Straight Arrow Connector 41"/>
          <p:cNvCxnSpPr>
            <a:stCxn id="28" idx="1"/>
            <a:endCxn id="16" idx="3"/>
          </p:cNvCxnSpPr>
          <p:nvPr/>
        </p:nvCxnSpPr>
        <p:spPr>
          <a:xfrm flipH="1" flipV="1">
            <a:off x="7162800" y="1540932"/>
            <a:ext cx="2277534" cy="989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8" idx="1"/>
            <a:endCxn id="17" idx="3"/>
          </p:cNvCxnSpPr>
          <p:nvPr/>
        </p:nvCxnSpPr>
        <p:spPr>
          <a:xfrm flipH="1">
            <a:off x="7171267" y="2530635"/>
            <a:ext cx="2269067" cy="216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8" idx="1"/>
            <a:endCxn id="18" idx="3"/>
          </p:cNvCxnSpPr>
          <p:nvPr/>
        </p:nvCxnSpPr>
        <p:spPr>
          <a:xfrm flipH="1">
            <a:off x="7171267" y="2530635"/>
            <a:ext cx="2269067" cy="1423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467600" y="1035735"/>
            <a:ext cx="1675139" cy="646331"/>
          </a:xfrm>
          <a:prstGeom prst="rect">
            <a:avLst/>
          </a:prstGeom>
          <a:noFill/>
        </p:spPr>
        <p:txBody>
          <a:bodyPr wrap="none" rtlCol="0">
            <a:spAutoFit/>
          </a:bodyPr>
          <a:lstStyle/>
          <a:p>
            <a:r>
              <a:rPr lang="en-US" dirty="0" smtClean="0"/>
              <a:t>Worker Resume</a:t>
            </a:r>
          </a:p>
          <a:p>
            <a:r>
              <a:rPr lang="en-US" dirty="0" smtClean="0"/>
              <a:t>“start time” set</a:t>
            </a:r>
            <a:endParaRPr lang="en-US" dirty="0"/>
          </a:p>
        </p:txBody>
      </p:sp>
      <p:sp>
        <p:nvSpPr>
          <p:cNvPr id="48" name="TextBox 47"/>
          <p:cNvSpPr txBox="1"/>
          <p:nvPr/>
        </p:nvSpPr>
        <p:spPr>
          <a:xfrm>
            <a:off x="7224225" y="2426918"/>
            <a:ext cx="2262992" cy="646331"/>
          </a:xfrm>
          <a:prstGeom prst="rect">
            <a:avLst/>
          </a:prstGeom>
          <a:noFill/>
        </p:spPr>
        <p:txBody>
          <a:bodyPr wrap="none" rtlCol="0">
            <a:spAutoFit/>
          </a:bodyPr>
          <a:lstStyle/>
          <a:p>
            <a:r>
              <a:rPr lang="en-US" dirty="0" smtClean="0"/>
              <a:t>wait_type and </a:t>
            </a:r>
          </a:p>
          <a:p>
            <a:r>
              <a:rPr lang="en-US" dirty="0" smtClean="0"/>
              <a:t>wait_resource cleared</a:t>
            </a:r>
            <a:endParaRPr lang="en-US" dirty="0"/>
          </a:p>
        </p:txBody>
      </p:sp>
      <p:sp>
        <p:nvSpPr>
          <p:cNvPr id="52" name="Cloud Callout 51"/>
          <p:cNvSpPr/>
          <p:nvPr/>
        </p:nvSpPr>
        <p:spPr>
          <a:xfrm>
            <a:off x="397933" y="3534834"/>
            <a:ext cx="2895600" cy="835344"/>
          </a:xfrm>
          <a:prstGeom prst="cloudCallout">
            <a:avLst>
              <a:gd name="adj1" fmla="val 73904"/>
              <a:gd name="adj2" fmla="val -9156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last_wait_type = wait_type</a:t>
            </a:r>
            <a:endParaRPr lang="en-US" dirty="0"/>
          </a:p>
        </p:txBody>
      </p:sp>
      <p:sp>
        <p:nvSpPr>
          <p:cNvPr id="53" name="TextBox 52"/>
          <p:cNvSpPr txBox="1"/>
          <p:nvPr/>
        </p:nvSpPr>
        <p:spPr>
          <a:xfrm>
            <a:off x="7215758" y="4254037"/>
            <a:ext cx="2242602" cy="923330"/>
          </a:xfrm>
          <a:prstGeom prst="rect">
            <a:avLst/>
          </a:prstGeom>
          <a:noFill/>
        </p:spPr>
        <p:txBody>
          <a:bodyPr wrap="none" rtlCol="0">
            <a:spAutoFit/>
          </a:bodyPr>
          <a:lstStyle/>
          <a:p>
            <a:r>
              <a:rPr lang="en-US" dirty="0" smtClean="0"/>
              <a:t>wait_type: wait_time,</a:t>
            </a:r>
          </a:p>
          <a:p>
            <a:r>
              <a:rPr lang="en-US" dirty="0" smtClean="0"/>
              <a:t>max, and signal time</a:t>
            </a:r>
          </a:p>
          <a:p>
            <a:r>
              <a:rPr lang="en-US" dirty="0" smtClean="0"/>
              <a:t>recorded.</a:t>
            </a:r>
            <a:endParaRPr lang="en-US" dirty="0"/>
          </a:p>
        </p:txBody>
      </p:sp>
      <p:cxnSp>
        <p:nvCxnSpPr>
          <p:cNvPr id="54" name="Straight Arrow Connector 53"/>
          <p:cNvCxnSpPr>
            <a:stCxn id="35" idx="1"/>
          </p:cNvCxnSpPr>
          <p:nvPr/>
        </p:nvCxnSpPr>
        <p:spPr>
          <a:xfrm flipH="1">
            <a:off x="7171268" y="4966768"/>
            <a:ext cx="2277533" cy="453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Cloud Callout 55"/>
          <p:cNvSpPr/>
          <p:nvPr/>
        </p:nvSpPr>
        <p:spPr>
          <a:xfrm>
            <a:off x="7371619" y="5740226"/>
            <a:ext cx="2895600" cy="835344"/>
          </a:xfrm>
          <a:prstGeom prst="cloudCallout">
            <a:avLst>
              <a:gd name="adj1" fmla="val 55775"/>
              <a:gd name="adj2" fmla="val -6115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last_wait_type not cleared</a:t>
            </a:r>
            <a:endParaRPr lang="en-US" dirty="0"/>
          </a:p>
        </p:txBody>
      </p:sp>
      <p:sp>
        <p:nvSpPr>
          <p:cNvPr id="57" name="Cloud Callout 56"/>
          <p:cNvSpPr/>
          <p:nvPr/>
        </p:nvSpPr>
        <p:spPr>
          <a:xfrm>
            <a:off x="6705600" y="152400"/>
            <a:ext cx="4495800" cy="640432"/>
          </a:xfrm>
          <a:prstGeom prst="cloudCallout">
            <a:avLst>
              <a:gd name="adj1" fmla="val -50588"/>
              <a:gd name="adj2" fmla="val 8100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wait_time = “now” – worker wait “start time”</a:t>
            </a:r>
            <a:endParaRPr lang="en-US" dirty="0"/>
          </a:p>
        </p:txBody>
      </p:sp>
    </p:spTree>
    <p:extLst>
      <p:ext uri="{BB962C8B-B14F-4D97-AF65-F5344CB8AC3E}">
        <p14:creationId xmlns:p14="http://schemas.microsoft.com/office/powerpoint/2010/main" val="250627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5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3"/>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54"/>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8" grpId="0" animBg="1"/>
      <p:bldP spid="35" grpId="0" animBg="1"/>
      <p:bldP spid="38" grpId="0"/>
      <p:bldP spid="39" grpId="0"/>
      <p:bldP spid="40" grpId="0"/>
      <p:bldP spid="47" grpId="0"/>
      <p:bldP spid="48" grpId="0"/>
      <p:bldP spid="52" grpId="0" animBg="1"/>
      <p:bldP spid="53" grpId="0"/>
      <p:bldP spid="56"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you see wait type?</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103352795"/>
              </p:ext>
            </p:extLst>
          </p:nvPr>
        </p:nvGraphicFramePr>
        <p:xfrm>
          <a:off x="457200" y="1429926"/>
          <a:ext cx="10820400" cy="46935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4" descr="C:\Users\bobward\AppData\Local\Microsoft\Windows\Temporary Internet Files\Content.IE5\LEOUNTME\MCj02516810000[1].wmf"/>
          <p:cNvPicPr>
            <a:picLocks noChangeAspect="1" noChangeArrowheads="1"/>
          </p:cNvPicPr>
          <p:nvPr/>
        </p:nvPicPr>
        <p:blipFill>
          <a:blip r:embed="rId8"/>
          <a:srcRect/>
          <a:stretch>
            <a:fillRect/>
          </a:stretch>
        </p:blipFill>
        <p:spPr bwMode="auto">
          <a:xfrm>
            <a:off x="10896600" y="160139"/>
            <a:ext cx="951679" cy="1121691"/>
          </a:xfrm>
          <a:prstGeom prst="rect">
            <a:avLst/>
          </a:prstGeom>
          <a:noFill/>
        </p:spPr>
      </p:pic>
      <p:sp>
        <p:nvSpPr>
          <p:cNvPr id="7" name="Cloud Callout 6"/>
          <p:cNvSpPr/>
          <p:nvPr/>
        </p:nvSpPr>
        <p:spPr>
          <a:xfrm>
            <a:off x="7245096" y="1513491"/>
            <a:ext cx="2395728" cy="420624"/>
          </a:xfrm>
          <a:prstGeom prst="cloudCallout">
            <a:avLst>
              <a:gd name="adj1" fmla="val -77321"/>
              <a:gd name="adj2" fmla="val 25000"/>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Historical stats</a:t>
            </a:r>
            <a:endParaRPr lang="en-US" dirty="0"/>
          </a:p>
        </p:txBody>
      </p:sp>
      <p:sp>
        <p:nvSpPr>
          <p:cNvPr id="8" name="Cloud Callout 7"/>
          <p:cNvSpPr/>
          <p:nvPr/>
        </p:nvSpPr>
        <p:spPr>
          <a:xfrm>
            <a:off x="5105400" y="2292939"/>
            <a:ext cx="2395728" cy="566928"/>
          </a:xfrm>
          <a:prstGeom prst="cloudCallout">
            <a:avLst>
              <a:gd name="adj1" fmla="val -88008"/>
              <a:gd name="adj2" fmla="val -806"/>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Live state</a:t>
            </a:r>
            <a:endParaRPr lang="en-US" dirty="0"/>
          </a:p>
        </p:txBody>
      </p:sp>
      <p:sp>
        <p:nvSpPr>
          <p:cNvPr id="9" name="Cloud Callout 8"/>
          <p:cNvSpPr/>
          <p:nvPr/>
        </p:nvSpPr>
        <p:spPr>
          <a:xfrm>
            <a:off x="6061841" y="3189051"/>
            <a:ext cx="2395728" cy="481584"/>
          </a:xfrm>
          <a:prstGeom prst="cloudCallout">
            <a:avLst>
              <a:gd name="adj1" fmla="val -88008"/>
              <a:gd name="adj2" fmla="val -806"/>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Legacy</a:t>
            </a:r>
            <a:endParaRPr lang="en-US" dirty="0"/>
          </a:p>
        </p:txBody>
      </p:sp>
      <p:sp>
        <p:nvSpPr>
          <p:cNvPr id="10" name="Cloud Callout 9"/>
          <p:cNvSpPr/>
          <p:nvPr/>
        </p:nvSpPr>
        <p:spPr>
          <a:xfrm>
            <a:off x="5846169" y="3813049"/>
            <a:ext cx="2615184" cy="481584"/>
          </a:xfrm>
          <a:prstGeom prst="cloudCallout">
            <a:avLst>
              <a:gd name="adj1" fmla="val -98498"/>
              <a:gd name="adj2" fmla="val -806"/>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Tracing</a:t>
            </a:r>
            <a:endParaRPr lang="en-US" dirty="0"/>
          </a:p>
        </p:txBody>
      </p:sp>
      <p:sp>
        <p:nvSpPr>
          <p:cNvPr id="11" name="Cloud Callout 10"/>
          <p:cNvSpPr/>
          <p:nvPr/>
        </p:nvSpPr>
        <p:spPr>
          <a:xfrm>
            <a:off x="5638800" y="4554240"/>
            <a:ext cx="2395728" cy="676656"/>
          </a:xfrm>
          <a:prstGeom prst="cloudCallout">
            <a:avLst>
              <a:gd name="adj1" fmla="val -88771"/>
              <a:gd name="adj2" fmla="val 10005"/>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 the tools</a:t>
            </a:r>
            <a:endParaRPr lang="en-US" dirty="0"/>
          </a:p>
        </p:txBody>
      </p:sp>
      <p:sp>
        <p:nvSpPr>
          <p:cNvPr id="12" name="Cloud Callout 11"/>
          <p:cNvSpPr/>
          <p:nvPr/>
        </p:nvSpPr>
        <p:spPr>
          <a:xfrm>
            <a:off x="6061841" y="5603592"/>
            <a:ext cx="2490216" cy="728472"/>
          </a:xfrm>
          <a:prstGeom prst="cloudCallout">
            <a:avLst>
              <a:gd name="adj1" fmla="val -98295"/>
              <a:gd name="adj2" fmla="val -1087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Wait Statistics Counter</a:t>
            </a:r>
            <a:endParaRPr lang="en-US" dirty="0"/>
          </a:p>
        </p:txBody>
      </p:sp>
    </p:spTree>
    <p:extLst>
      <p:ext uri="{BB962C8B-B14F-4D97-AF65-F5344CB8AC3E}">
        <p14:creationId xmlns:p14="http://schemas.microsoft.com/office/powerpoint/2010/main" val="127106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 into Wait Types</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pic>
        <p:nvPicPr>
          <p:cNvPr id="5" name="Picture 5" descr="C:\Users\bobward\AppData\Local\Microsoft\Windows\Temporary Internet Files\Content.IE5\LGKT03L7\MCj01393310000[1].wmf"/>
          <p:cNvPicPr>
            <a:picLocks noChangeAspect="1" noChangeArrowheads="1"/>
          </p:cNvPicPr>
          <p:nvPr/>
        </p:nvPicPr>
        <p:blipFill>
          <a:blip r:embed="rId2"/>
          <a:srcRect/>
          <a:stretch>
            <a:fillRect/>
          </a:stretch>
        </p:blipFill>
        <p:spPr bwMode="auto">
          <a:xfrm>
            <a:off x="7391400" y="381000"/>
            <a:ext cx="3207971" cy="5797018"/>
          </a:xfrm>
          <a:prstGeom prst="rect">
            <a:avLst/>
          </a:prstGeom>
          <a:noFill/>
        </p:spPr>
      </p:pic>
    </p:spTree>
    <p:extLst>
      <p:ext uri="{BB962C8B-B14F-4D97-AF65-F5344CB8AC3E}">
        <p14:creationId xmlns:p14="http://schemas.microsoft.com/office/powerpoint/2010/main" val="1325945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952" y="86185"/>
            <a:ext cx="10972800" cy="1143000"/>
          </a:xfrm>
        </p:spPr>
        <p:txBody>
          <a:bodyPr/>
          <a:lstStyle/>
          <a:p>
            <a:r>
              <a:rPr lang="en-US" dirty="0" smtClean="0"/>
              <a:t>The Common Ones</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63690359"/>
              </p:ext>
            </p:extLst>
          </p:nvPr>
        </p:nvGraphicFramePr>
        <p:xfrm>
          <a:off x="2057400" y="1417638"/>
          <a:ext cx="8229600" cy="4589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xplosion 2 5"/>
          <p:cNvSpPr/>
          <p:nvPr/>
        </p:nvSpPr>
        <p:spPr>
          <a:xfrm>
            <a:off x="585952" y="1895239"/>
            <a:ext cx="2395728" cy="1170432"/>
          </a:xfrm>
          <a:prstGeom prst="irregularSeal2">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Locks - sync</a:t>
            </a:r>
            <a:endParaRPr lang="en-US" dirty="0"/>
          </a:p>
        </p:txBody>
      </p:sp>
      <p:sp>
        <p:nvSpPr>
          <p:cNvPr id="7" name="Explosion 2 6"/>
          <p:cNvSpPr/>
          <p:nvPr/>
        </p:nvSpPr>
        <p:spPr>
          <a:xfrm>
            <a:off x="7959912" y="318510"/>
            <a:ext cx="2667000" cy="1361689"/>
          </a:xfrm>
          <a:prstGeom prst="irregularSeal2">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BUF latch - sync</a:t>
            </a:r>
            <a:endParaRPr lang="en-US" dirty="0"/>
          </a:p>
        </p:txBody>
      </p:sp>
      <p:sp>
        <p:nvSpPr>
          <p:cNvPr id="8" name="Explosion 2 7"/>
          <p:cNvSpPr/>
          <p:nvPr/>
        </p:nvSpPr>
        <p:spPr>
          <a:xfrm>
            <a:off x="7091625" y="4659427"/>
            <a:ext cx="3783473" cy="1692876"/>
          </a:xfrm>
          <a:prstGeom prst="irregularSeal2">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Hint: Network or your app</a:t>
            </a:r>
            <a:endParaRPr lang="en-US" dirty="0"/>
          </a:p>
        </p:txBody>
      </p:sp>
      <p:sp>
        <p:nvSpPr>
          <p:cNvPr id="9" name="Oval Callout 8"/>
          <p:cNvSpPr/>
          <p:nvPr/>
        </p:nvSpPr>
        <p:spPr>
          <a:xfrm>
            <a:off x="9753600" y="3040076"/>
            <a:ext cx="1981200" cy="1379524"/>
          </a:xfrm>
          <a:prstGeom prst="wedgeEllipseCallout">
            <a:avLst>
              <a:gd name="adj1" fmla="val -98192"/>
              <a:gd name="adj2" fmla="val -61162"/>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Hint: I/O delay OR RG IOP cap</a:t>
            </a:r>
            <a:endParaRPr lang="en-US" dirty="0"/>
          </a:p>
        </p:txBody>
      </p:sp>
      <p:sp>
        <p:nvSpPr>
          <p:cNvPr id="10" name="Oval Callout 9"/>
          <p:cNvSpPr/>
          <p:nvPr/>
        </p:nvSpPr>
        <p:spPr>
          <a:xfrm>
            <a:off x="2628400" y="1111273"/>
            <a:ext cx="1651999" cy="836342"/>
          </a:xfrm>
          <a:prstGeom prst="wedgeEllipseCallout">
            <a:avLst>
              <a:gd name="adj1" fmla="val 18209"/>
              <a:gd name="adj2" fmla="val 69454"/>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Hint: Your app</a:t>
            </a:r>
            <a:endParaRPr lang="en-US" dirty="0"/>
          </a:p>
        </p:txBody>
      </p:sp>
      <p:sp>
        <p:nvSpPr>
          <p:cNvPr id="11" name="Explosion 1 10"/>
          <p:cNvSpPr/>
          <p:nvPr/>
        </p:nvSpPr>
        <p:spPr>
          <a:xfrm>
            <a:off x="585952" y="4032490"/>
            <a:ext cx="2735606" cy="2120900"/>
          </a:xfrm>
          <a:prstGeom prst="irregularSeal1">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Make </a:t>
            </a:r>
            <a:r>
              <a:rPr lang="en-US" b="1" dirty="0" smtClean="0"/>
              <a:t>up</a:t>
            </a:r>
            <a:r>
              <a:rPr lang="en-US" dirty="0" smtClean="0"/>
              <a:t> ~50 of the wait types</a:t>
            </a:r>
            <a:endParaRPr lang="en-US" dirty="0"/>
          </a:p>
        </p:txBody>
      </p:sp>
      <p:sp>
        <p:nvSpPr>
          <p:cNvPr id="12" name="Explosion 2 11"/>
          <p:cNvSpPr/>
          <p:nvPr/>
        </p:nvSpPr>
        <p:spPr>
          <a:xfrm>
            <a:off x="4844939" y="3511856"/>
            <a:ext cx="2474723" cy="1078054"/>
          </a:xfrm>
          <a:prstGeom prst="irregularSeal2">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Resource</a:t>
            </a:r>
            <a:endParaRPr lang="en-US" dirty="0"/>
          </a:p>
        </p:txBody>
      </p:sp>
      <p:sp>
        <p:nvSpPr>
          <p:cNvPr id="13" name="Oval Callout 12"/>
          <p:cNvSpPr/>
          <p:nvPr/>
        </p:nvSpPr>
        <p:spPr>
          <a:xfrm>
            <a:off x="5715000" y="318510"/>
            <a:ext cx="1805140" cy="1331261"/>
          </a:xfrm>
          <a:prstGeom prst="wedgeEllipseCallout">
            <a:avLst>
              <a:gd name="adj1" fmla="val 21752"/>
              <a:gd name="adj2" fmla="val 82589"/>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Hint: “Hot” page, System table,  or allocation</a:t>
            </a:r>
            <a:endParaRPr lang="en-US" sz="1600" dirty="0"/>
          </a:p>
        </p:txBody>
      </p:sp>
    </p:spTree>
    <p:extLst>
      <p:ext uri="{BB962C8B-B14F-4D97-AF65-F5344CB8AC3E}">
        <p14:creationId xmlns:p14="http://schemas.microsoft.com/office/powerpoint/2010/main" val="313576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amond(in)">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par>
                          <p:cTn id="21" fill="hold">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par>
                          <p:cTn id="30" fill="hold">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ox(in)">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pl-PL" smtClean="0"/>
              <a:t>SQLDay 2014</a:t>
            </a:r>
            <a:endParaRPr lang="pl-PL" dirty="0" smtClean="0"/>
          </a:p>
        </p:txBody>
      </p:sp>
      <p:sp>
        <p:nvSpPr>
          <p:cNvPr id="5" name="Title 4"/>
          <p:cNvSpPr>
            <a:spLocks noGrp="1"/>
          </p:cNvSpPr>
          <p:nvPr>
            <p:ph type="title"/>
          </p:nvPr>
        </p:nvSpPr>
        <p:spPr/>
        <p:txBody>
          <a:bodyPr/>
          <a:lstStyle/>
          <a:p>
            <a:r>
              <a:rPr lang="en-US" dirty="0" smtClean="0"/>
              <a:t>Some waits may not be a bottleneck</a:t>
            </a:r>
            <a:endParaRPr lang="en-US" dirty="0"/>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3682720947"/>
              </p:ext>
            </p:extLst>
          </p:nvPr>
        </p:nvGraphicFramePr>
        <p:xfrm>
          <a:off x="457199" y="1429926"/>
          <a:ext cx="11125200" cy="4589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loud Callout 6"/>
          <p:cNvSpPr/>
          <p:nvPr/>
        </p:nvSpPr>
        <p:spPr>
          <a:xfrm>
            <a:off x="7676526" y="3233970"/>
            <a:ext cx="2996419" cy="1350498"/>
          </a:xfrm>
          <a:prstGeom prst="cloudCallout">
            <a:avLst>
              <a:gd name="adj1" fmla="val -83247"/>
              <a:gd name="adj2" fmla="val -25878"/>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BOL calls these </a:t>
            </a:r>
            <a:r>
              <a:rPr lang="en-US" sz="2400" b="1" dirty="0" smtClean="0"/>
              <a:t>Queue Waits</a:t>
            </a:r>
            <a:endParaRPr lang="en-US" sz="2400" b="1" dirty="0"/>
          </a:p>
        </p:txBody>
      </p:sp>
      <p:sp>
        <p:nvSpPr>
          <p:cNvPr id="8" name="Cloud Callout 7"/>
          <p:cNvSpPr/>
          <p:nvPr/>
        </p:nvSpPr>
        <p:spPr>
          <a:xfrm>
            <a:off x="6981807" y="1327249"/>
            <a:ext cx="3714786" cy="910252"/>
          </a:xfrm>
          <a:prstGeom prst="cloudCallout">
            <a:avLst>
              <a:gd name="adj1" fmla="val -92171"/>
              <a:gd name="adj2" fmla="val -198"/>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Should be called “not waiting”</a:t>
            </a:r>
            <a:endParaRPr lang="en-US" dirty="0"/>
          </a:p>
        </p:txBody>
      </p:sp>
      <p:sp>
        <p:nvSpPr>
          <p:cNvPr id="9" name="Cloud Callout 8"/>
          <p:cNvSpPr/>
          <p:nvPr/>
        </p:nvSpPr>
        <p:spPr>
          <a:xfrm>
            <a:off x="7663388" y="5128817"/>
            <a:ext cx="2871929" cy="904240"/>
          </a:xfrm>
          <a:prstGeom prst="cloudCallout">
            <a:avLst>
              <a:gd name="adj1" fmla="val -113389"/>
              <a:gd name="adj2" fmla="val -15835"/>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Normal for SQL CLR</a:t>
            </a:r>
            <a:endParaRPr lang="en-US" sz="2400" b="1" dirty="0"/>
          </a:p>
        </p:txBody>
      </p:sp>
      <p:pic>
        <p:nvPicPr>
          <p:cNvPr id="10" name="Picture 4" descr="C:\Users\bobward\AppData\Local\Microsoft\Windows\Temporary Internet Files\Content.IE5\LEOUNTME\MCj02516810000[1].wmf"/>
          <p:cNvPicPr>
            <a:picLocks noChangeAspect="1" noChangeArrowheads="1"/>
          </p:cNvPicPr>
          <p:nvPr/>
        </p:nvPicPr>
        <p:blipFill>
          <a:blip r:embed="rId8"/>
          <a:srcRect/>
          <a:stretch>
            <a:fillRect/>
          </a:stretch>
        </p:blipFill>
        <p:spPr bwMode="auto">
          <a:xfrm>
            <a:off x="11236041" y="202576"/>
            <a:ext cx="692717" cy="816467"/>
          </a:xfrm>
          <a:prstGeom prst="rect">
            <a:avLst/>
          </a:prstGeom>
          <a:noFill/>
        </p:spPr>
      </p:pic>
    </p:spTree>
    <p:extLst>
      <p:ext uri="{BB962C8B-B14F-4D97-AF65-F5344CB8AC3E}">
        <p14:creationId xmlns:p14="http://schemas.microsoft.com/office/powerpoint/2010/main" val="133097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5415</TotalTime>
  <Words>2499</Words>
  <Application>Microsoft Office PowerPoint</Application>
  <PresentationFormat>Widescreen</PresentationFormat>
  <Paragraphs>474</Paragraphs>
  <Slides>20</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Office Theme</vt:lpstr>
      <vt:lpstr>NASI SPONSORZY I PARTNERZY</vt:lpstr>
      <vt:lpstr>Inside SQL Server Wait Types</vt:lpstr>
      <vt:lpstr>What is a Wait Type?</vt:lpstr>
      <vt:lpstr>How does it work?</vt:lpstr>
      <vt:lpstr>Wait types and timings</vt:lpstr>
      <vt:lpstr>Where do you see wait type?</vt:lpstr>
      <vt:lpstr>Dive into Wait Types</vt:lpstr>
      <vt:lpstr>The Common Ones</vt:lpstr>
      <vt:lpstr>Some waits may not be a bottleneck</vt:lpstr>
      <vt:lpstr>Busting the myth of CXPACKET</vt:lpstr>
      <vt:lpstr>The Non-BUF Latch</vt:lpstr>
      <vt:lpstr>SOS_SCHEDULER_YIELD</vt:lpstr>
      <vt:lpstr>THREADPOOL</vt:lpstr>
      <vt:lpstr>Other I/O Waits</vt:lpstr>
      <vt:lpstr>RESOURCE Semaphores</vt:lpstr>
      <vt:lpstr>Pre-Emptive Waits</vt:lpstr>
      <vt:lpstr>What are some you might see?</vt:lpstr>
      <vt:lpstr>Extended Events and Waits</vt:lpstr>
      <vt:lpstr>Resources</vt:lpstr>
      <vt:lpstr>NASI SPONSORZY I PARTNERZY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Hubert Kobierzewski</dc:creator>
  <cp:lastModifiedBy>Bob Ward</cp:lastModifiedBy>
  <cp:revision>184</cp:revision>
  <dcterms:created xsi:type="dcterms:W3CDTF">2011-11-24T02:19:03Z</dcterms:created>
  <dcterms:modified xsi:type="dcterms:W3CDTF">2014-04-30T08:54:44Z</dcterms:modified>
</cp:coreProperties>
</file>