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67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  <p:sldId id="278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749" autoAdjust="0"/>
  </p:normalViewPr>
  <p:slideViewPr>
    <p:cSldViewPr>
      <p:cViewPr varScale="1">
        <p:scale>
          <a:sx n="59" d="100"/>
          <a:sy n="59" d="100"/>
        </p:scale>
        <p:origin x="2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://support.microsoft.com/kb/2137408" TargetMode="Externa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hyperlink" Target="http://support.microsoft.com/kb/822852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://diagmanager.codeplex.com/" TargetMode="External"/><Relationship Id="rId2" Type="http://schemas.openxmlformats.org/officeDocument/2006/relationships/hyperlink" Target="http://www.microsoft.com/en-us/download/details.aspx?id=29063" TargetMode="External"/><Relationship Id="rId1" Type="http://schemas.openxmlformats.org/officeDocument/2006/relationships/hyperlink" Target="http://sqlnexus.codeplex.com/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support.microsoft.com/kb/2806535" TargetMode="Externa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psssql/archive/2009/03/03/how-it-works-sql-server-vdi-vss-backup-resources.aspx" TargetMode="External"/><Relationship Id="rId1" Type="http://schemas.openxmlformats.org/officeDocument/2006/relationships/hyperlink" Target="http://technet.microsoft.com/en-us/library/gg162709(v=WS.10)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0A1D3-8425-4DBB-AE34-707CF3FEA66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A4DB8E-04FC-4E76-B4BD-3EFA18B5E8A0}">
      <dgm:prSet/>
      <dgm:spPr/>
      <dgm:t>
        <a:bodyPr/>
        <a:lstStyle/>
        <a:p>
          <a:pPr rtl="0"/>
          <a:r>
            <a:rPr lang="en-US" b="1" dirty="0" smtClean="0"/>
            <a:t>My SQL Server is not performing well</a:t>
          </a:r>
          <a:endParaRPr lang="en-US" dirty="0"/>
        </a:p>
      </dgm:t>
    </dgm:pt>
    <dgm:pt modelId="{5460068C-3571-4DBB-9309-5F163FB2CD82}" type="parTrans" cxnId="{AACF2C01-F33E-4D45-A490-583C83DB43B2}">
      <dgm:prSet/>
      <dgm:spPr/>
      <dgm:t>
        <a:bodyPr/>
        <a:lstStyle/>
        <a:p>
          <a:endParaRPr lang="en-US"/>
        </a:p>
      </dgm:t>
    </dgm:pt>
    <dgm:pt modelId="{8C50A31A-1D81-4BF3-8705-806BDA774550}" type="sibTrans" cxnId="{AACF2C01-F33E-4D45-A490-583C83DB43B2}">
      <dgm:prSet/>
      <dgm:spPr/>
      <dgm:t>
        <a:bodyPr/>
        <a:lstStyle/>
        <a:p>
          <a:endParaRPr lang="en-US"/>
        </a:p>
      </dgm:t>
    </dgm:pt>
    <dgm:pt modelId="{EF22D894-A788-435E-9A46-1EFC1381BB0F}">
      <dgm:prSet/>
      <dgm:spPr/>
      <dgm:t>
        <a:bodyPr/>
        <a:lstStyle/>
        <a:p>
          <a:pPr rtl="0"/>
          <a:r>
            <a:rPr lang="en-US" b="1" dirty="0" smtClean="0"/>
            <a:t>I’m having backup/restore issues</a:t>
          </a:r>
          <a:endParaRPr lang="en-US" dirty="0"/>
        </a:p>
      </dgm:t>
    </dgm:pt>
    <dgm:pt modelId="{3EFDFE1F-F5FC-4C10-9123-A0DA267636A9}" type="parTrans" cxnId="{BCDEA191-5D3F-437C-B4C9-D229F7A2F3D0}">
      <dgm:prSet/>
      <dgm:spPr/>
      <dgm:t>
        <a:bodyPr/>
        <a:lstStyle/>
        <a:p>
          <a:endParaRPr lang="en-US"/>
        </a:p>
      </dgm:t>
    </dgm:pt>
    <dgm:pt modelId="{3B891671-88AC-49D7-BE7D-E9956AAE3836}" type="sibTrans" cxnId="{BCDEA191-5D3F-437C-B4C9-D229F7A2F3D0}">
      <dgm:prSet/>
      <dgm:spPr/>
      <dgm:t>
        <a:bodyPr/>
        <a:lstStyle/>
        <a:p>
          <a:endParaRPr lang="en-US"/>
        </a:p>
      </dgm:t>
    </dgm:pt>
    <dgm:pt modelId="{7F115AB2-EC30-40A5-8A16-E0B322E4B36E}">
      <dgm:prSet/>
      <dgm:spPr/>
      <dgm:t>
        <a:bodyPr/>
        <a:lstStyle/>
        <a:p>
          <a:pPr rtl="0"/>
          <a:r>
            <a:rPr lang="en-US" b="1" dirty="0" smtClean="0"/>
            <a:t>My Database is not consistent</a:t>
          </a:r>
          <a:endParaRPr lang="en-US" dirty="0"/>
        </a:p>
      </dgm:t>
    </dgm:pt>
    <dgm:pt modelId="{B288B342-1F89-408F-9851-6F9004074D77}" type="parTrans" cxnId="{DF268761-3259-4B02-BE76-4FCBE0843745}">
      <dgm:prSet/>
      <dgm:spPr/>
      <dgm:t>
        <a:bodyPr/>
        <a:lstStyle/>
        <a:p>
          <a:endParaRPr lang="en-US"/>
        </a:p>
      </dgm:t>
    </dgm:pt>
    <dgm:pt modelId="{4700C504-F195-40EB-9247-C5D5227C6EB4}" type="sibTrans" cxnId="{DF268761-3259-4B02-BE76-4FCBE0843745}">
      <dgm:prSet/>
      <dgm:spPr/>
      <dgm:t>
        <a:bodyPr/>
        <a:lstStyle/>
        <a:p>
          <a:endParaRPr lang="en-US"/>
        </a:p>
      </dgm:t>
    </dgm:pt>
    <dgm:pt modelId="{4F99C49A-B685-40BE-A592-EF6ADE29FDDB}">
      <dgm:prSet/>
      <dgm:spPr/>
      <dgm:t>
        <a:bodyPr/>
        <a:lstStyle/>
        <a:p>
          <a:pPr rtl="0"/>
          <a:r>
            <a:rPr lang="en-US" b="1" dirty="0" smtClean="0"/>
            <a:t>My Server is the exception</a:t>
          </a:r>
          <a:endParaRPr lang="en-US" dirty="0"/>
        </a:p>
      </dgm:t>
    </dgm:pt>
    <dgm:pt modelId="{044E5B11-E70C-4913-9A0B-B8BA741355DE}" type="parTrans" cxnId="{3A1021F2-AF6E-4B3C-9087-49D7CED9C134}">
      <dgm:prSet/>
      <dgm:spPr/>
      <dgm:t>
        <a:bodyPr/>
        <a:lstStyle/>
        <a:p>
          <a:endParaRPr lang="en-US"/>
        </a:p>
      </dgm:t>
    </dgm:pt>
    <dgm:pt modelId="{BDFC762F-9F1D-42F2-B5EF-03E7E7A1D3C3}" type="sibTrans" cxnId="{3A1021F2-AF6E-4B3C-9087-49D7CED9C134}">
      <dgm:prSet/>
      <dgm:spPr/>
      <dgm:t>
        <a:bodyPr/>
        <a:lstStyle/>
        <a:p>
          <a:endParaRPr lang="en-US"/>
        </a:p>
      </dgm:t>
    </dgm:pt>
    <dgm:pt modelId="{51BAC17B-78E6-4CA6-A575-268A28E2F93D}">
      <dgm:prSet/>
      <dgm:spPr/>
      <dgm:t>
        <a:bodyPr/>
        <a:lstStyle/>
        <a:p>
          <a:pPr rtl="0"/>
          <a:r>
            <a:rPr lang="en-US" b="1" dirty="0" smtClean="0"/>
            <a:t>Does anyone understand these Errors?</a:t>
          </a:r>
          <a:endParaRPr lang="en-US" dirty="0"/>
        </a:p>
      </dgm:t>
    </dgm:pt>
    <dgm:pt modelId="{077E9028-EE85-4CA1-A5F5-8DED91913E24}" type="parTrans" cxnId="{E28F5C33-E9E2-44D2-A322-9CFAA3B2F6E2}">
      <dgm:prSet/>
      <dgm:spPr/>
      <dgm:t>
        <a:bodyPr/>
        <a:lstStyle/>
        <a:p>
          <a:endParaRPr lang="en-US"/>
        </a:p>
      </dgm:t>
    </dgm:pt>
    <dgm:pt modelId="{22F69BF2-AB0B-48AA-AD6E-625C2A90D418}" type="sibTrans" cxnId="{E28F5C33-E9E2-44D2-A322-9CFAA3B2F6E2}">
      <dgm:prSet/>
      <dgm:spPr/>
      <dgm:t>
        <a:bodyPr/>
        <a:lstStyle/>
        <a:p>
          <a:endParaRPr lang="en-US"/>
        </a:p>
      </dgm:t>
    </dgm:pt>
    <dgm:pt modelId="{06BB9E93-55D1-46BF-A8D8-8BC531065E72}">
      <dgm:prSet/>
      <dgm:spPr/>
      <dgm:t>
        <a:bodyPr/>
        <a:lstStyle/>
        <a:p>
          <a:pPr rtl="0"/>
          <a:r>
            <a:rPr lang="en-US" b="1" dirty="0" smtClean="0"/>
            <a:t>I Can’t Start My SQL Server</a:t>
          </a:r>
          <a:endParaRPr lang="en-US" dirty="0"/>
        </a:p>
      </dgm:t>
    </dgm:pt>
    <dgm:pt modelId="{C30371DE-89A0-47C7-8F57-1A7AFB69E4DE}" type="parTrans" cxnId="{A8187A90-0809-4401-BDFC-AFE6C0539F97}">
      <dgm:prSet/>
      <dgm:spPr/>
      <dgm:t>
        <a:bodyPr/>
        <a:lstStyle/>
        <a:p>
          <a:endParaRPr lang="en-US"/>
        </a:p>
      </dgm:t>
    </dgm:pt>
    <dgm:pt modelId="{E3C616D8-27F4-41F2-B1BF-1D7E5A130825}" type="sibTrans" cxnId="{A8187A90-0809-4401-BDFC-AFE6C0539F97}">
      <dgm:prSet/>
      <dgm:spPr/>
      <dgm:t>
        <a:bodyPr/>
        <a:lstStyle/>
        <a:p>
          <a:endParaRPr lang="en-US"/>
        </a:p>
      </dgm:t>
    </dgm:pt>
    <dgm:pt modelId="{28A844E3-DFF0-47C4-A872-747FF327FCDD}">
      <dgm:prSet/>
      <dgm:spPr/>
      <dgm:t>
        <a:bodyPr/>
        <a:lstStyle/>
        <a:p>
          <a:pPr rtl="0"/>
          <a:r>
            <a:rPr lang="en-US" b="1" dirty="0" smtClean="0"/>
            <a:t>SQL Server is losing its memory</a:t>
          </a:r>
          <a:endParaRPr lang="en-US" dirty="0"/>
        </a:p>
      </dgm:t>
    </dgm:pt>
    <dgm:pt modelId="{A7821ED8-C40C-45A5-8323-E4B4EFB105E7}" type="parTrans" cxnId="{E20D1D0A-6A0B-42C4-B264-6A7E623AAAEE}">
      <dgm:prSet/>
      <dgm:spPr/>
      <dgm:t>
        <a:bodyPr/>
        <a:lstStyle/>
        <a:p>
          <a:endParaRPr lang="en-US"/>
        </a:p>
      </dgm:t>
    </dgm:pt>
    <dgm:pt modelId="{C853549A-6CA9-4A70-ADC6-AEDFDB5DFFDA}" type="sibTrans" cxnId="{E20D1D0A-6A0B-42C4-B264-6A7E623AAAEE}">
      <dgm:prSet/>
      <dgm:spPr/>
      <dgm:t>
        <a:bodyPr/>
        <a:lstStyle/>
        <a:p>
          <a:endParaRPr lang="en-US"/>
        </a:p>
      </dgm:t>
    </dgm:pt>
    <dgm:pt modelId="{C5735D7E-B889-47AE-B235-21E97E51740D}" type="pres">
      <dgm:prSet presAssocID="{0B90A1D3-8425-4DBB-AE34-707CF3FEA6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D70B200C-4FEC-449D-A6FE-316424BBCD09}" type="pres">
      <dgm:prSet presAssocID="{0B90A1D3-8425-4DBB-AE34-707CF3FEA665}" presName="Name1" presStyleCnt="0"/>
      <dgm:spPr/>
    </dgm:pt>
    <dgm:pt modelId="{0D2318FB-CC43-48F2-B3D1-91E6D45B6560}" type="pres">
      <dgm:prSet presAssocID="{0B90A1D3-8425-4DBB-AE34-707CF3FEA665}" presName="cycle" presStyleCnt="0"/>
      <dgm:spPr/>
    </dgm:pt>
    <dgm:pt modelId="{8FF4FFBC-4724-4235-AEE0-CE288FB3874C}" type="pres">
      <dgm:prSet presAssocID="{0B90A1D3-8425-4DBB-AE34-707CF3FEA665}" presName="srcNode" presStyleLbl="node1" presStyleIdx="0" presStyleCnt="7"/>
      <dgm:spPr/>
    </dgm:pt>
    <dgm:pt modelId="{308EDF9C-78BF-4EE5-967C-52E09274C3C1}" type="pres">
      <dgm:prSet presAssocID="{0B90A1D3-8425-4DBB-AE34-707CF3FEA665}" presName="conn" presStyleLbl="parChTrans1D2" presStyleIdx="0" presStyleCnt="1"/>
      <dgm:spPr/>
      <dgm:t>
        <a:bodyPr/>
        <a:lstStyle/>
        <a:p>
          <a:endParaRPr lang="en-US"/>
        </a:p>
      </dgm:t>
    </dgm:pt>
    <dgm:pt modelId="{884350EE-3F7E-47A6-91F1-219E5EB87640}" type="pres">
      <dgm:prSet presAssocID="{0B90A1D3-8425-4DBB-AE34-707CF3FEA665}" presName="extraNode" presStyleLbl="node1" presStyleIdx="0" presStyleCnt="7"/>
      <dgm:spPr/>
    </dgm:pt>
    <dgm:pt modelId="{52EE7B99-67A7-4EC4-9C3F-740A48D621F1}" type="pres">
      <dgm:prSet presAssocID="{0B90A1D3-8425-4DBB-AE34-707CF3FEA665}" presName="dstNode" presStyleLbl="node1" presStyleIdx="0" presStyleCnt="7"/>
      <dgm:spPr/>
    </dgm:pt>
    <dgm:pt modelId="{E0A7AE5C-8CE8-42D5-BE52-70E2255CB443}" type="pres">
      <dgm:prSet presAssocID="{04A4DB8E-04FC-4E76-B4BD-3EFA18B5E8A0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0E4CE-8C9C-4AAC-BFED-EF71ECE9200B}" type="pres">
      <dgm:prSet presAssocID="{04A4DB8E-04FC-4E76-B4BD-3EFA18B5E8A0}" presName="accent_1" presStyleCnt="0"/>
      <dgm:spPr/>
    </dgm:pt>
    <dgm:pt modelId="{CBC2C136-1F8A-494F-B97E-0FC412D7031B}" type="pres">
      <dgm:prSet presAssocID="{04A4DB8E-04FC-4E76-B4BD-3EFA18B5E8A0}" presName="accentRepeatNode" presStyleLbl="solidFgAcc1" presStyleIdx="0" presStyleCnt="7"/>
      <dgm:spPr/>
    </dgm:pt>
    <dgm:pt modelId="{E696DB07-A33B-4811-80CC-9EC6485F787C}" type="pres">
      <dgm:prSet presAssocID="{EF22D894-A788-435E-9A46-1EFC1381BB0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E6CFC-53D1-4BE3-92E8-5DC8C39D2A0F}" type="pres">
      <dgm:prSet presAssocID="{EF22D894-A788-435E-9A46-1EFC1381BB0F}" presName="accent_2" presStyleCnt="0"/>
      <dgm:spPr/>
    </dgm:pt>
    <dgm:pt modelId="{98335297-48E7-4A66-B4BD-50BFCD793AA6}" type="pres">
      <dgm:prSet presAssocID="{EF22D894-A788-435E-9A46-1EFC1381BB0F}" presName="accentRepeatNode" presStyleLbl="solidFgAcc1" presStyleIdx="1" presStyleCnt="7"/>
      <dgm:spPr/>
    </dgm:pt>
    <dgm:pt modelId="{C626D0F7-4CF2-4971-BC22-7757363D29D3}" type="pres">
      <dgm:prSet presAssocID="{7F115AB2-EC30-40A5-8A16-E0B322E4B36E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BDF25-D760-41CE-9B93-C9E889029A9D}" type="pres">
      <dgm:prSet presAssocID="{7F115AB2-EC30-40A5-8A16-E0B322E4B36E}" presName="accent_3" presStyleCnt="0"/>
      <dgm:spPr/>
    </dgm:pt>
    <dgm:pt modelId="{DF91CC83-3F61-4DB7-B974-F85098EFD9DD}" type="pres">
      <dgm:prSet presAssocID="{7F115AB2-EC30-40A5-8A16-E0B322E4B36E}" presName="accentRepeatNode" presStyleLbl="solidFgAcc1" presStyleIdx="2" presStyleCnt="7"/>
      <dgm:spPr/>
    </dgm:pt>
    <dgm:pt modelId="{E1330D70-895A-46F6-94AC-1702A7A86A84}" type="pres">
      <dgm:prSet presAssocID="{4F99C49A-B685-40BE-A592-EF6ADE29FDDB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A77A2-F8FE-4E11-A0A3-25D434F1AF88}" type="pres">
      <dgm:prSet presAssocID="{4F99C49A-B685-40BE-A592-EF6ADE29FDDB}" presName="accent_4" presStyleCnt="0"/>
      <dgm:spPr/>
    </dgm:pt>
    <dgm:pt modelId="{5FA1C98F-916E-46E3-B778-EB9267BC83BE}" type="pres">
      <dgm:prSet presAssocID="{4F99C49A-B685-40BE-A592-EF6ADE29FDDB}" presName="accentRepeatNode" presStyleLbl="solidFgAcc1" presStyleIdx="3" presStyleCnt="7"/>
      <dgm:spPr/>
    </dgm:pt>
    <dgm:pt modelId="{00778A15-4531-422C-BD73-A865A9190855}" type="pres">
      <dgm:prSet presAssocID="{51BAC17B-78E6-4CA6-A575-268A28E2F93D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B6A0C-ADA4-4CFD-AB63-2436B854A89A}" type="pres">
      <dgm:prSet presAssocID="{51BAC17B-78E6-4CA6-A575-268A28E2F93D}" presName="accent_5" presStyleCnt="0"/>
      <dgm:spPr/>
    </dgm:pt>
    <dgm:pt modelId="{1D4B3D9B-6313-46AE-AA0C-C67452EA6A0E}" type="pres">
      <dgm:prSet presAssocID="{51BAC17B-78E6-4CA6-A575-268A28E2F93D}" presName="accentRepeatNode" presStyleLbl="solidFgAcc1" presStyleIdx="4" presStyleCnt="7"/>
      <dgm:spPr/>
    </dgm:pt>
    <dgm:pt modelId="{79C612B4-5E12-4528-9A28-5DB1C854411D}" type="pres">
      <dgm:prSet presAssocID="{06BB9E93-55D1-46BF-A8D8-8BC531065E72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77504-934E-4ADB-AB90-264D8B3411F8}" type="pres">
      <dgm:prSet presAssocID="{06BB9E93-55D1-46BF-A8D8-8BC531065E72}" presName="accent_6" presStyleCnt="0"/>
      <dgm:spPr/>
    </dgm:pt>
    <dgm:pt modelId="{B6D96554-7D52-4D96-93AF-D4C3BA8A4086}" type="pres">
      <dgm:prSet presAssocID="{06BB9E93-55D1-46BF-A8D8-8BC531065E72}" presName="accentRepeatNode" presStyleLbl="solidFgAcc1" presStyleIdx="5" presStyleCnt="7"/>
      <dgm:spPr/>
    </dgm:pt>
    <dgm:pt modelId="{BC025FEA-5264-48AE-AF52-9FE07C6BDF78}" type="pres">
      <dgm:prSet presAssocID="{28A844E3-DFF0-47C4-A872-747FF327FCD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7D9D1-0817-4633-BA83-4ECBC7EDB448}" type="pres">
      <dgm:prSet presAssocID="{28A844E3-DFF0-47C4-A872-747FF327FCDD}" presName="accent_7" presStyleCnt="0"/>
      <dgm:spPr/>
    </dgm:pt>
    <dgm:pt modelId="{BF62D508-C053-45EA-AED5-FBD53D64A944}" type="pres">
      <dgm:prSet presAssocID="{28A844E3-DFF0-47C4-A872-747FF327FCDD}" presName="accentRepeatNode" presStyleLbl="solidFgAcc1" presStyleIdx="6" presStyleCnt="7"/>
      <dgm:spPr/>
    </dgm:pt>
  </dgm:ptLst>
  <dgm:cxnLst>
    <dgm:cxn modelId="{B511E5A1-4347-4961-A732-1666EF18BFFD}" type="presOf" srcId="{51BAC17B-78E6-4CA6-A575-268A28E2F93D}" destId="{00778A15-4531-422C-BD73-A865A9190855}" srcOrd="0" destOrd="0" presId="urn:microsoft.com/office/officeart/2008/layout/VerticalCurvedList"/>
    <dgm:cxn modelId="{DF268761-3259-4B02-BE76-4FCBE0843745}" srcId="{0B90A1D3-8425-4DBB-AE34-707CF3FEA665}" destId="{7F115AB2-EC30-40A5-8A16-E0B322E4B36E}" srcOrd="2" destOrd="0" parTransId="{B288B342-1F89-408F-9851-6F9004074D77}" sibTransId="{4700C504-F195-40EB-9247-C5D5227C6EB4}"/>
    <dgm:cxn modelId="{E20D1D0A-6A0B-42C4-B264-6A7E623AAAEE}" srcId="{0B90A1D3-8425-4DBB-AE34-707CF3FEA665}" destId="{28A844E3-DFF0-47C4-A872-747FF327FCDD}" srcOrd="6" destOrd="0" parTransId="{A7821ED8-C40C-45A5-8323-E4B4EFB105E7}" sibTransId="{C853549A-6CA9-4A70-ADC6-AEDFDB5DFFDA}"/>
    <dgm:cxn modelId="{D5AF0F2F-5414-4AED-8E46-A9DE28E3D832}" type="presOf" srcId="{EF22D894-A788-435E-9A46-1EFC1381BB0F}" destId="{E696DB07-A33B-4811-80CC-9EC6485F787C}" srcOrd="0" destOrd="0" presId="urn:microsoft.com/office/officeart/2008/layout/VerticalCurvedList"/>
    <dgm:cxn modelId="{E28F5C33-E9E2-44D2-A322-9CFAA3B2F6E2}" srcId="{0B90A1D3-8425-4DBB-AE34-707CF3FEA665}" destId="{51BAC17B-78E6-4CA6-A575-268A28E2F93D}" srcOrd="4" destOrd="0" parTransId="{077E9028-EE85-4CA1-A5F5-8DED91913E24}" sibTransId="{22F69BF2-AB0B-48AA-AD6E-625C2A90D418}"/>
    <dgm:cxn modelId="{D2D8E3D5-9FF2-4567-BFAE-2C9A18A3596B}" type="presOf" srcId="{06BB9E93-55D1-46BF-A8D8-8BC531065E72}" destId="{79C612B4-5E12-4528-9A28-5DB1C854411D}" srcOrd="0" destOrd="0" presId="urn:microsoft.com/office/officeart/2008/layout/VerticalCurvedList"/>
    <dgm:cxn modelId="{2CCF7C05-2410-4B5D-B3BE-995D40C5B34C}" type="presOf" srcId="{8C50A31A-1D81-4BF3-8705-806BDA774550}" destId="{308EDF9C-78BF-4EE5-967C-52E09274C3C1}" srcOrd="0" destOrd="0" presId="urn:microsoft.com/office/officeart/2008/layout/VerticalCurvedList"/>
    <dgm:cxn modelId="{6B5B6499-DE08-4922-9963-DE19C91263E3}" type="presOf" srcId="{0B90A1D3-8425-4DBB-AE34-707CF3FEA665}" destId="{C5735D7E-B889-47AE-B235-21E97E51740D}" srcOrd="0" destOrd="0" presId="urn:microsoft.com/office/officeart/2008/layout/VerticalCurvedList"/>
    <dgm:cxn modelId="{BCDEA191-5D3F-437C-B4C9-D229F7A2F3D0}" srcId="{0B90A1D3-8425-4DBB-AE34-707CF3FEA665}" destId="{EF22D894-A788-435E-9A46-1EFC1381BB0F}" srcOrd="1" destOrd="0" parTransId="{3EFDFE1F-F5FC-4C10-9123-A0DA267636A9}" sibTransId="{3B891671-88AC-49D7-BE7D-E9956AAE3836}"/>
    <dgm:cxn modelId="{AACF2C01-F33E-4D45-A490-583C83DB43B2}" srcId="{0B90A1D3-8425-4DBB-AE34-707CF3FEA665}" destId="{04A4DB8E-04FC-4E76-B4BD-3EFA18B5E8A0}" srcOrd="0" destOrd="0" parTransId="{5460068C-3571-4DBB-9309-5F163FB2CD82}" sibTransId="{8C50A31A-1D81-4BF3-8705-806BDA774550}"/>
    <dgm:cxn modelId="{A8187A90-0809-4401-BDFC-AFE6C0539F97}" srcId="{0B90A1D3-8425-4DBB-AE34-707CF3FEA665}" destId="{06BB9E93-55D1-46BF-A8D8-8BC531065E72}" srcOrd="5" destOrd="0" parTransId="{C30371DE-89A0-47C7-8F57-1A7AFB69E4DE}" sibTransId="{E3C616D8-27F4-41F2-B1BF-1D7E5A130825}"/>
    <dgm:cxn modelId="{55BB165C-1AC1-4C79-9F47-F98DFEF0CF5E}" type="presOf" srcId="{04A4DB8E-04FC-4E76-B4BD-3EFA18B5E8A0}" destId="{E0A7AE5C-8CE8-42D5-BE52-70E2255CB443}" srcOrd="0" destOrd="0" presId="urn:microsoft.com/office/officeart/2008/layout/VerticalCurvedList"/>
    <dgm:cxn modelId="{F38A92FE-F3BA-4EE4-978A-A58C182C883F}" type="presOf" srcId="{7F115AB2-EC30-40A5-8A16-E0B322E4B36E}" destId="{C626D0F7-4CF2-4971-BC22-7757363D29D3}" srcOrd="0" destOrd="0" presId="urn:microsoft.com/office/officeart/2008/layout/VerticalCurvedList"/>
    <dgm:cxn modelId="{26C5E736-1D29-4003-BA48-AEC28C37096A}" type="presOf" srcId="{28A844E3-DFF0-47C4-A872-747FF327FCDD}" destId="{BC025FEA-5264-48AE-AF52-9FE07C6BDF78}" srcOrd="0" destOrd="0" presId="urn:microsoft.com/office/officeart/2008/layout/VerticalCurvedList"/>
    <dgm:cxn modelId="{3A1021F2-AF6E-4B3C-9087-49D7CED9C134}" srcId="{0B90A1D3-8425-4DBB-AE34-707CF3FEA665}" destId="{4F99C49A-B685-40BE-A592-EF6ADE29FDDB}" srcOrd="3" destOrd="0" parTransId="{044E5B11-E70C-4913-9A0B-B8BA741355DE}" sibTransId="{BDFC762F-9F1D-42F2-B5EF-03E7E7A1D3C3}"/>
    <dgm:cxn modelId="{AC3AC879-8832-47DD-AD25-356FCF2E99DD}" type="presOf" srcId="{4F99C49A-B685-40BE-A592-EF6ADE29FDDB}" destId="{E1330D70-895A-46F6-94AC-1702A7A86A84}" srcOrd="0" destOrd="0" presId="urn:microsoft.com/office/officeart/2008/layout/VerticalCurvedList"/>
    <dgm:cxn modelId="{EDBDA3A6-FE1E-4072-8D52-258E07226443}" type="presParOf" srcId="{C5735D7E-B889-47AE-B235-21E97E51740D}" destId="{D70B200C-4FEC-449D-A6FE-316424BBCD09}" srcOrd="0" destOrd="0" presId="urn:microsoft.com/office/officeart/2008/layout/VerticalCurvedList"/>
    <dgm:cxn modelId="{D47477AA-36B0-4328-941B-A04235E134C4}" type="presParOf" srcId="{D70B200C-4FEC-449D-A6FE-316424BBCD09}" destId="{0D2318FB-CC43-48F2-B3D1-91E6D45B6560}" srcOrd="0" destOrd="0" presId="urn:microsoft.com/office/officeart/2008/layout/VerticalCurvedList"/>
    <dgm:cxn modelId="{358E2BD4-96ED-4311-81D3-9969AA2BFAE3}" type="presParOf" srcId="{0D2318FB-CC43-48F2-B3D1-91E6D45B6560}" destId="{8FF4FFBC-4724-4235-AEE0-CE288FB3874C}" srcOrd="0" destOrd="0" presId="urn:microsoft.com/office/officeart/2008/layout/VerticalCurvedList"/>
    <dgm:cxn modelId="{867F65AC-436B-4BBC-BDE6-83C79FC8AAE9}" type="presParOf" srcId="{0D2318FB-CC43-48F2-B3D1-91E6D45B6560}" destId="{308EDF9C-78BF-4EE5-967C-52E09274C3C1}" srcOrd="1" destOrd="0" presId="urn:microsoft.com/office/officeart/2008/layout/VerticalCurvedList"/>
    <dgm:cxn modelId="{E40FE7D3-7AE8-48F5-B384-DB25B0ABE4B7}" type="presParOf" srcId="{0D2318FB-CC43-48F2-B3D1-91E6D45B6560}" destId="{884350EE-3F7E-47A6-91F1-219E5EB87640}" srcOrd="2" destOrd="0" presId="urn:microsoft.com/office/officeart/2008/layout/VerticalCurvedList"/>
    <dgm:cxn modelId="{4C8BB3B2-6707-4FAD-B633-B5D922E088F7}" type="presParOf" srcId="{0D2318FB-CC43-48F2-B3D1-91E6D45B6560}" destId="{52EE7B99-67A7-4EC4-9C3F-740A48D621F1}" srcOrd="3" destOrd="0" presId="urn:microsoft.com/office/officeart/2008/layout/VerticalCurvedList"/>
    <dgm:cxn modelId="{641D85A8-994B-4CF2-AD6D-1ED01827A1B4}" type="presParOf" srcId="{D70B200C-4FEC-449D-A6FE-316424BBCD09}" destId="{E0A7AE5C-8CE8-42D5-BE52-70E2255CB443}" srcOrd="1" destOrd="0" presId="urn:microsoft.com/office/officeart/2008/layout/VerticalCurvedList"/>
    <dgm:cxn modelId="{42A3BD43-93CA-4B54-BDEA-BB1602FE8E85}" type="presParOf" srcId="{D70B200C-4FEC-449D-A6FE-316424BBCD09}" destId="{C3F0E4CE-8C9C-4AAC-BFED-EF71ECE9200B}" srcOrd="2" destOrd="0" presId="urn:microsoft.com/office/officeart/2008/layout/VerticalCurvedList"/>
    <dgm:cxn modelId="{4F9B73DD-8538-4B23-ADA1-B715F4BF8319}" type="presParOf" srcId="{C3F0E4CE-8C9C-4AAC-BFED-EF71ECE9200B}" destId="{CBC2C136-1F8A-494F-B97E-0FC412D7031B}" srcOrd="0" destOrd="0" presId="urn:microsoft.com/office/officeart/2008/layout/VerticalCurvedList"/>
    <dgm:cxn modelId="{8681B057-F483-4E91-B6A1-CEC3AB0D184B}" type="presParOf" srcId="{D70B200C-4FEC-449D-A6FE-316424BBCD09}" destId="{E696DB07-A33B-4811-80CC-9EC6485F787C}" srcOrd="3" destOrd="0" presId="urn:microsoft.com/office/officeart/2008/layout/VerticalCurvedList"/>
    <dgm:cxn modelId="{89CA1354-BEE1-44F9-93A6-1BA867377A82}" type="presParOf" srcId="{D70B200C-4FEC-449D-A6FE-316424BBCD09}" destId="{AC4E6CFC-53D1-4BE3-92E8-5DC8C39D2A0F}" srcOrd="4" destOrd="0" presId="urn:microsoft.com/office/officeart/2008/layout/VerticalCurvedList"/>
    <dgm:cxn modelId="{2D933B7B-F7AB-4A4C-B225-B0B794723A37}" type="presParOf" srcId="{AC4E6CFC-53D1-4BE3-92E8-5DC8C39D2A0F}" destId="{98335297-48E7-4A66-B4BD-50BFCD793AA6}" srcOrd="0" destOrd="0" presId="urn:microsoft.com/office/officeart/2008/layout/VerticalCurvedList"/>
    <dgm:cxn modelId="{AAA08E29-5F5C-4A9A-BBEF-287E123ED5E8}" type="presParOf" srcId="{D70B200C-4FEC-449D-A6FE-316424BBCD09}" destId="{C626D0F7-4CF2-4971-BC22-7757363D29D3}" srcOrd="5" destOrd="0" presId="urn:microsoft.com/office/officeart/2008/layout/VerticalCurvedList"/>
    <dgm:cxn modelId="{DC40FE41-68B3-4D99-BB26-A13A9A4A7D1F}" type="presParOf" srcId="{D70B200C-4FEC-449D-A6FE-316424BBCD09}" destId="{9D0BDF25-D760-41CE-9B93-C9E889029A9D}" srcOrd="6" destOrd="0" presId="urn:microsoft.com/office/officeart/2008/layout/VerticalCurvedList"/>
    <dgm:cxn modelId="{3DDDD4FC-FAF4-4F0D-B735-034261E4D653}" type="presParOf" srcId="{9D0BDF25-D760-41CE-9B93-C9E889029A9D}" destId="{DF91CC83-3F61-4DB7-B974-F85098EFD9DD}" srcOrd="0" destOrd="0" presId="urn:microsoft.com/office/officeart/2008/layout/VerticalCurvedList"/>
    <dgm:cxn modelId="{D6F1689D-40C7-45EA-A722-8132C9556434}" type="presParOf" srcId="{D70B200C-4FEC-449D-A6FE-316424BBCD09}" destId="{E1330D70-895A-46F6-94AC-1702A7A86A84}" srcOrd="7" destOrd="0" presId="urn:microsoft.com/office/officeart/2008/layout/VerticalCurvedList"/>
    <dgm:cxn modelId="{A1045C01-A8EB-4FD8-AF56-8C7420C50EE0}" type="presParOf" srcId="{D70B200C-4FEC-449D-A6FE-316424BBCD09}" destId="{DBFA77A2-F8FE-4E11-A0A3-25D434F1AF88}" srcOrd="8" destOrd="0" presId="urn:microsoft.com/office/officeart/2008/layout/VerticalCurvedList"/>
    <dgm:cxn modelId="{48FA3F5A-ED19-434F-9917-6D71BCDC4BFE}" type="presParOf" srcId="{DBFA77A2-F8FE-4E11-A0A3-25D434F1AF88}" destId="{5FA1C98F-916E-46E3-B778-EB9267BC83BE}" srcOrd="0" destOrd="0" presId="urn:microsoft.com/office/officeart/2008/layout/VerticalCurvedList"/>
    <dgm:cxn modelId="{390B9801-5924-45A9-8B6D-1A34774A9E85}" type="presParOf" srcId="{D70B200C-4FEC-449D-A6FE-316424BBCD09}" destId="{00778A15-4531-422C-BD73-A865A9190855}" srcOrd="9" destOrd="0" presId="urn:microsoft.com/office/officeart/2008/layout/VerticalCurvedList"/>
    <dgm:cxn modelId="{88125388-7D41-4B89-9C1D-48235B4C922F}" type="presParOf" srcId="{D70B200C-4FEC-449D-A6FE-316424BBCD09}" destId="{24AB6A0C-ADA4-4CFD-AB63-2436B854A89A}" srcOrd="10" destOrd="0" presId="urn:microsoft.com/office/officeart/2008/layout/VerticalCurvedList"/>
    <dgm:cxn modelId="{10A51F00-8F64-463F-BAC8-7FAA4E2412B6}" type="presParOf" srcId="{24AB6A0C-ADA4-4CFD-AB63-2436B854A89A}" destId="{1D4B3D9B-6313-46AE-AA0C-C67452EA6A0E}" srcOrd="0" destOrd="0" presId="urn:microsoft.com/office/officeart/2008/layout/VerticalCurvedList"/>
    <dgm:cxn modelId="{4AA6CA57-12BA-48A6-B5E1-F8D14514447F}" type="presParOf" srcId="{D70B200C-4FEC-449D-A6FE-316424BBCD09}" destId="{79C612B4-5E12-4528-9A28-5DB1C854411D}" srcOrd="11" destOrd="0" presId="urn:microsoft.com/office/officeart/2008/layout/VerticalCurvedList"/>
    <dgm:cxn modelId="{D4A31C5C-8CF1-492A-A721-C243F02784B5}" type="presParOf" srcId="{D70B200C-4FEC-449D-A6FE-316424BBCD09}" destId="{7EC77504-934E-4ADB-AB90-264D8B3411F8}" srcOrd="12" destOrd="0" presId="urn:microsoft.com/office/officeart/2008/layout/VerticalCurvedList"/>
    <dgm:cxn modelId="{DB838562-0EF7-46FB-9D55-3420B3C9D2F2}" type="presParOf" srcId="{7EC77504-934E-4ADB-AB90-264D8B3411F8}" destId="{B6D96554-7D52-4D96-93AF-D4C3BA8A4086}" srcOrd="0" destOrd="0" presId="urn:microsoft.com/office/officeart/2008/layout/VerticalCurvedList"/>
    <dgm:cxn modelId="{6AC1BDAC-B985-48DA-9FCD-D1CC5D514C71}" type="presParOf" srcId="{D70B200C-4FEC-449D-A6FE-316424BBCD09}" destId="{BC025FEA-5264-48AE-AF52-9FE07C6BDF78}" srcOrd="13" destOrd="0" presId="urn:microsoft.com/office/officeart/2008/layout/VerticalCurvedList"/>
    <dgm:cxn modelId="{809691F8-EADC-4518-990F-8E8AE5DBA520}" type="presParOf" srcId="{D70B200C-4FEC-449D-A6FE-316424BBCD09}" destId="{50B7D9D1-0817-4633-BA83-4ECBC7EDB448}" srcOrd="14" destOrd="0" presId="urn:microsoft.com/office/officeart/2008/layout/VerticalCurvedList"/>
    <dgm:cxn modelId="{865912CC-1F4C-4143-BA90-02D31BE8764C}" type="presParOf" srcId="{50B7D9D1-0817-4633-BA83-4ECBC7EDB448}" destId="{BF62D508-C053-45EA-AED5-FBD53D64A94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70EBF1-069A-400E-87B6-5D5BA74E7908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C43C95-BBDC-4D7A-B2A8-5D5E061371D4}">
      <dgm:prSet/>
      <dgm:spPr/>
      <dgm:t>
        <a:bodyPr/>
        <a:lstStyle/>
        <a:p>
          <a:pPr rtl="0"/>
          <a:r>
            <a:rPr lang="en-US" b="1" dirty="0" smtClean="0"/>
            <a:t>I/O Path</a:t>
          </a:r>
          <a:endParaRPr lang="en-US" dirty="0"/>
        </a:p>
      </dgm:t>
    </dgm:pt>
    <dgm:pt modelId="{5CACE4F1-0CBE-4261-840B-EA9674E71996}" type="parTrans" cxnId="{2A2AF050-DE7B-46BD-8ADA-90497C6A8D86}">
      <dgm:prSet/>
      <dgm:spPr/>
      <dgm:t>
        <a:bodyPr/>
        <a:lstStyle/>
        <a:p>
          <a:endParaRPr lang="en-US"/>
        </a:p>
      </dgm:t>
    </dgm:pt>
    <dgm:pt modelId="{203C12C7-890D-4605-B846-9C731D8CEF64}" type="sibTrans" cxnId="{2A2AF050-DE7B-46BD-8ADA-90497C6A8D86}">
      <dgm:prSet/>
      <dgm:spPr/>
      <dgm:t>
        <a:bodyPr/>
        <a:lstStyle/>
        <a:p>
          <a:endParaRPr lang="en-US"/>
        </a:p>
      </dgm:t>
    </dgm:pt>
    <dgm:pt modelId="{AF9DDC6B-EB44-4322-8D91-F9311FD218B9}">
      <dgm:prSet/>
      <dgm:spPr/>
      <dgm:t>
        <a:bodyPr/>
        <a:lstStyle/>
        <a:p>
          <a:pPr rtl="0"/>
          <a:r>
            <a:rPr lang="en-US" dirty="0" smtClean="0"/>
            <a:t>Memory corruption</a:t>
          </a:r>
          <a:endParaRPr lang="en-US" dirty="0"/>
        </a:p>
      </dgm:t>
    </dgm:pt>
    <dgm:pt modelId="{8A12053D-E057-4A21-8FAE-9C23A03D0F83}" type="parTrans" cxnId="{B18D26B1-1ABF-4E64-B923-B1AFD69F76D8}">
      <dgm:prSet/>
      <dgm:spPr/>
      <dgm:t>
        <a:bodyPr/>
        <a:lstStyle/>
        <a:p>
          <a:endParaRPr lang="en-US"/>
        </a:p>
      </dgm:t>
    </dgm:pt>
    <dgm:pt modelId="{826111BD-8DAB-4E7E-93ED-13463881EBB3}" type="sibTrans" cxnId="{B18D26B1-1ABF-4E64-B923-B1AFD69F76D8}">
      <dgm:prSet/>
      <dgm:spPr/>
      <dgm:t>
        <a:bodyPr/>
        <a:lstStyle/>
        <a:p>
          <a:endParaRPr lang="en-US"/>
        </a:p>
      </dgm:t>
    </dgm:pt>
    <dgm:pt modelId="{42CF78BB-27A2-4D87-BD92-661C0006A5EE}">
      <dgm:prSet/>
      <dgm:spPr/>
      <dgm:t>
        <a:bodyPr/>
        <a:lstStyle/>
        <a:p>
          <a:pPr rtl="0"/>
          <a:r>
            <a:rPr lang="en-US" dirty="0" smtClean="0"/>
            <a:t>Bugs</a:t>
          </a:r>
          <a:endParaRPr lang="en-US" dirty="0"/>
        </a:p>
      </dgm:t>
    </dgm:pt>
    <dgm:pt modelId="{3AFEDFC9-CE38-41F5-9404-49A9AEA9301C}" type="parTrans" cxnId="{FA47285B-5624-457C-8D25-18CF15FBA01E}">
      <dgm:prSet/>
      <dgm:spPr/>
      <dgm:t>
        <a:bodyPr/>
        <a:lstStyle/>
        <a:p>
          <a:endParaRPr lang="en-US"/>
        </a:p>
      </dgm:t>
    </dgm:pt>
    <dgm:pt modelId="{7049137B-C7D2-49A3-80FF-6AFA1570A525}" type="sibTrans" cxnId="{FA47285B-5624-457C-8D25-18CF15FBA01E}">
      <dgm:prSet/>
      <dgm:spPr/>
      <dgm:t>
        <a:bodyPr/>
        <a:lstStyle/>
        <a:p>
          <a:endParaRPr lang="en-US"/>
        </a:p>
      </dgm:t>
    </dgm:pt>
    <dgm:pt modelId="{4B6A1D1F-971A-4A53-BE9E-AEF3F313E223}" type="pres">
      <dgm:prSet presAssocID="{0970EBF1-069A-400E-87B6-5D5BA74E790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64254C-A363-47F9-B94C-1C7C032FB81D}" type="pres">
      <dgm:prSet presAssocID="{99C43C95-BBDC-4D7A-B2A8-5D5E061371D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B8685-7225-49B3-8C51-AEAE8DADE433}" type="pres">
      <dgm:prSet presAssocID="{203C12C7-890D-4605-B846-9C731D8CEF64}" presName="sibTrans" presStyleCnt="0"/>
      <dgm:spPr/>
    </dgm:pt>
    <dgm:pt modelId="{B212E518-118F-4F23-B13F-AD0220321B03}" type="pres">
      <dgm:prSet presAssocID="{AF9DDC6B-EB44-4322-8D91-F9311FD218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7E788-8BC7-4322-83E0-D5ECD5422A62}" type="pres">
      <dgm:prSet presAssocID="{826111BD-8DAB-4E7E-93ED-13463881EBB3}" presName="sibTrans" presStyleCnt="0"/>
      <dgm:spPr/>
    </dgm:pt>
    <dgm:pt modelId="{79AA9ED5-9EA4-4372-9CEA-6CAAC1021F90}" type="pres">
      <dgm:prSet presAssocID="{42CF78BB-27A2-4D87-BD92-661C0006A5E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0DA10-7A5A-4638-8C13-0B95935344CF}" type="presOf" srcId="{0970EBF1-069A-400E-87B6-5D5BA74E7908}" destId="{4B6A1D1F-971A-4A53-BE9E-AEF3F313E223}" srcOrd="0" destOrd="0" presId="urn:microsoft.com/office/officeart/2005/8/layout/hList6"/>
    <dgm:cxn modelId="{B18D26B1-1ABF-4E64-B923-B1AFD69F76D8}" srcId="{0970EBF1-069A-400E-87B6-5D5BA74E7908}" destId="{AF9DDC6B-EB44-4322-8D91-F9311FD218B9}" srcOrd="1" destOrd="0" parTransId="{8A12053D-E057-4A21-8FAE-9C23A03D0F83}" sibTransId="{826111BD-8DAB-4E7E-93ED-13463881EBB3}"/>
    <dgm:cxn modelId="{5940AB94-B1FE-4C48-A565-ECFBE075D8AB}" type="presOf" srcId="{99C43C95-BBDC-4D7A-B2A8-5D5E061371D4}" destId="{FB64254C-A363-47F9-B94C-1C7C032FB81D}" srcOrd="0" destOrd="0" presId="urn:microsoft.com/office/officeart/2005/8/layout/hList6"/>
    <dgm:cxn modelId="{2A2AF050-DE7B-46BD-8ADA-90497C6A8D86}" srcId="{0970EBF1-069A-400E-87B6-5D5BA74E7908}" destId="{99C43C95-BBDC-4D7A-B2A8-5D5E061371D4}" srcOrd="0" destOrd="0" parTransId="{5CACE4F1-0CBE-4261-840B-EA9674E71996}" sibTransId="{203C12C7-890D-4605-B846-9C731D8CEF64}"/>
    <dgm:cxn modelId="{F5D23FA2-25F4-4FB5-A3D8-1A7ABF8286D4}" type="presOf" srcId="{AF9DDC6B-EB44-4322-8D91-F9311FD218B9}" destId="{B212E518-118F-4F23-B13F-AD0220321B03}" srcOrd="0" destOrd="0" presId="urn:microsoft.com/office/officeart/2005/8/layout/hList6"/>
    <dgm:cxn modelId="{9AA4CA93-BEC5-46EC-96F6-CDD8B1C74EFF}" type="presOf" srcId="{42CF78BB-27A2-4D87-BD92-661C0006A5EE}" destId="{79AA9ED5-9EA4-4372-9CEA-6CAAC1021F90}" srcOrd="0" destOrd="0" presId="urn:microsoft.com/office/officeart/2005/8/layout/hList6"/>
    <dgm:cxn modelId="{FA47285B-5624-457C-8D25-18CF15FBA01E}" srcId="{0970EBF1-069A-400E-87B6-5D5BA74E7908}" destId="{42CF78BB-27A2-4D87-BD92-661C0006A5EE}" srcOrd="2" destOrd="0" parTransId="{3AFEDFC9-CE38-41F5-9404-49A9AEA9301C}" sibTransId="{7049137B-C7D2-49A3-80FF-6AFA1570A525}"/>
    <dgm:cxn modelId="{875BAB64-AA1D-4A75-94D9-7A83E3BCC19F}" type="presParOf" srcId="{4B6A1D1F-971A-4A53-BE9E-AEF3F313E223}" destId="{FB64254C-A363-47F9-B94C-1C7C032FB81D}" srcOrd="0" destOrd="0" presId="urn:microsoft.com/office/officeart/2005/8/layout/hList6"/>
    <dgm:cxn modelId="{EAE7A169-36D4-483E-9F80-F1E87CDCC79E}" type="presParOf" srcId="{4B6A1D1F-971A-4A53-BE9E-AEF3F313E223}" destId="{F98B8685-7225-49B3-8C51-AEAE8DADE433}" srcOrd="1" destOrd="0" presId="urn:microsoft.com/office/officeart/2005/8/layout/hList6"/>
    <dgm:cxn modelId="{125A2DC2-8A4B-48BB-B6AA-57C3CFD0B694}" type="presParOf" srcId="{4B6A1D1F-971A-4A53-BE9E-AEF3F313E223}" destId="{B212E518-118F-4F23-B13F-AD0220321B03}" srcOrd="2" destOrd="0" presId="urn:microsoft.com/office/officeart/2005/8/layout/hList6"/>
    <dgm:cxn modelId="{DB65F0FD-0807-4502-8FD7-C8B2705E2AD2}" type="presParOf" srcId="{4B6A1D1F-971A-4A53-BE9E-AEF3F313E223}" destId="{27A7E788-8BC7-4322-83E0-D5ECD5422A62}" srcOrd="3" destOrd="0" presId="urn:microsoft.com/office/officeart/2005/8/layout/hList6"/>
    <dgm:cxn modelId="{65F1B926-936D-4F6A-873B-05C3FAF160C0}" type="presParOf" srcId="{4B6A1D1F-971A-4A53-BE9E-AEF3F313E223}" destId="{79AA9ED5-9EA4-4372-9CEA-6CAAC1021F9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4E1C16E-4925-48EA-BAD6-7161E1D863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1A1F4E-132F-4FE6-A7B9-9CBB321563E2}">
      <dgm:prSet/>
      <dgm:spPr/>
      <dgm:t>
        <a:bodyPr/>
        <a:lstStyle/>
        <a:p>
          <a:pPr rtl="0"/>
          <a:r>
            <a:rPr lang="en-US" b="1" dirty="0" smtClean="0"/>
            <a:t>Deadlocks – Msg 1204</a:t>
          </a:r>
          <a:endParaRPr lang="en-US" dirty="0"/>
        </a:p>
      </dgm:t>
    </dgm:pt>
    <dgm:pt modelId="{CAE33DDE-518E-4EAC-A17E-C4B9B2D5BD3E}" type="parTrans" cxnId="{92E72649-DB9F-4D3F-AA50-C7D69E1B8D38}">
      <dgm:prSet/>
      <dgm:spPr/>
      <dgm:t>
        <a:bodyPr/>
        <a:lstStyle/>
        <a:p>
          <a:endParaRPr lang="en-US"/>
        </a:p>
      </dgm:t>
    </dgm:pt>
    <dgm:pt modelId="{E68C35D2-0B19-43E8-91BF-C21BA6092F70}" type="sibTrans" cxnId="{92E72649-DB9F-4D3F-AA50-C7D69E1B8D38}">
      <dgm:prSet/>
      <dgm:spPr/>
      <dgm:t>
        <a:bodyPr/>
        <a:lstStyle/>
        <a:p>
          <a:endParaRPr lang="en-US"/>
        </a:p>
      </dgm:t>
    </dgm:pt>
    <dgm:pt modelId="{A0426B0B-59CB-46B2-8CE2-A8D92788402C}">
      <dgm:prSet/>
      <dgm:spPr/>
      <dgm:t>
        <a:bodyPr/>
        <a:lstStyle/>
        <a:p>
          <a:pPr rtl="0"/>
          <a:r>
            <a:rPr lang="en-US" b="0" dirty="0" smtClean="0"/>
            <a:t>System Health Session records these by default</a:t>
          </a:r>
          <a:endParaRPr lang="en-US" dirty="0"/>
        </a:p>
      </dgm:t>
    </dgm:pt>
    <dgm:pt modelId="{32F2C39B-8B86-4010-BDD8-CA84E3191BED}" type="parTrans" cxnId="{7D9C75E8-8F72-41DA-8012-7E889DDC356D}">
      <dgm:prSet/>
      <dgm:spPr/>
      <dgm:t>
        <a:bodyPr/>
        <a:lstStyle/>
        <a:p>
          <a:endParaRPr lang="en-US"/>
        </a:p>
      </dgm:t>
    </dgm:pt>
    <dgm:pt modelId="{E4C7FA92-142F-4B9C-AA75-D10166CFB89E}" type="sibTrans" cxnId="{7D9C75E8-8F72-41DA-8012-7E889DDC356D}">
      <dgm:prSet/>
      <dgm:spPr/>
      <dgm:t>
        <a:bodyPr/>
        <a:lstStyle/>
        <a:p>
          <a:endParaRPr lang="en-US"/>
        </a:p>
      </dgm:t>
    </dgm:pt>
    <dgm:pt modelId="{E59543FC-D1EE-4A62-B47A-8ED4A37D3052}">
      <dgm:prSet/>
      <dgm:spPr/>
      <dgm:t>
        <a:bodyPr/>
        <a:lstStyle/>
        <a:p>
          <a:pPr rtl="0"/>
          <a:r>
            <a:rPr lang="en-US" b="0" dirty="0" smtClean="0"/>
            <a:t>Almost always application design</a:t>
          </a:r>
          <a:endParaRPr lang="en-US" dirty="0"/>
        </a:p>
      </dgm:t>
    </dgm:pt>
    <dgm:pt modelId="{DE55F3B4-FDF2-4BB9-9332-69C54F3D0B1A}" type="parTrans" cxnId="{F5F4180A-AB74-4E97-8CB3-7F6B88AB887E}">
      <dgm:prSet/>
      <dgm:spPr/>
      <dgm:t>
        <a:bodyPr/>
        <a:lstStyle/>
        <a:p>
          <a:endParaRPr lang="en-US"/>
        </a:p>
      </dgm:t>
    </dgm:pt>
    <dgm:pt modelId="{72CC2732-8589-4335-A876-85DEDFF9A713}" type="sibTrans" cxnId="{F5F4180A-AB74-4E97-8CB3-7F6B88AB887E}">
      <dgm:prSet/>
      <dgm:spPr/>
      <dgm:t>
        <a:bodyPr/>
        <a:lstStyle/>
        <a:p>
          <a:endParaRPr lang="en-US"/>
        </a:p>
      </dgm:t>
    </dgm:pt>
    <dgm:pt modelId="{903B502F-DAC4-4A80-BE93-8CEFA3A7CE3E}">
      <dgm:prSet/>
      <dgm:spPr/>
      <dgm:t>
        <a:bodyPr/>
        <a:lstStyle/>
        <a:p>
          <a:pPr rtl="0"/>
          <a:r>
            <a:rPr lang="en-US" b="1" dirty="0" smtClean="0"/>
            <a:t>I/O delay warning – </a:t>
          </a:r>
          <a:r>
            <a:rPr lang="en-US" b="1" dirty="0" smtClean="0">
              <a:hlinkClick xmlns:r="http://schemas.openxmlformats.org/officeDocument/2006/relationships" r:id="rId1"/>
            </a:rPr>
            <a:t>Msg 833</a:t>
          </a:r>
          <a:endParaRPr lang="en-US" dirty="0"/>
        </a:p>
      </dgm:t>
    </dgm:pt>
    <dgm:pt modelId="{3DEF54F2-2854-48E6-94E8-A13D10E6B0E3}" type="parTrans" cxnId="{1791AD99-3C4C-404F-B6DD-B84950116EAB}">
      <dgm:prSet/>
      <dgm:spPr/>
      <dgm:t>
        <a:bodyPr/>
        <a:lstStyle/>
        <a:p>
          <a:endParaRPr lang="en-US"/>
        </a:p>
      </dgm:t>
    </dgm:pt>
    <dgm:pt modelId="{691A4995-8858-467D-8EA5-7C3BBEFE8892}" type="sibTrans" cxnId="{1791AD99-3C4C-404F-B6DD-B84950116EAB}">
      <dgm:prSet/>
      <dgm:spPr/>
      <dgm:t>
        <a:bodyPr/>
        <a:lstStyle/>
        <a:p>
          <a:endParaRPr lang="en-US"/>
        </a:p>
      </dgm:t>
    </dgm:pt>
    <dgm:pt modelId="{A53C62DC-B85D-40CE-87D4-EC5134865D88}">
      <dgm:prSet/>
      <dgm:spPr/>
      <dgm:t>
        <a:bodyPr/>
        <a:lstStyle/>
        <a:p>
          <a:pPr rtl="0"/>
          <a:r>
            <a:rPr lang="en-US" b="0" dirty="0" smtClean="0"/>
            <a:t>Almost always an I/O path problem</a:t>
          </a:r>
          <a:endParaRPr lang="en-US" dirty="0"/>
        </a:p>
      </dgm:t>
    </dgm:pt>
    <dgm:pt modelId="{0FAA2CA8-F6ED-4A51-BED9-980BB4E95A82}" type="parTrans" cxnId="{0A840026-B25A-4D28-B3B3-F9FF7EFC05F8}">
      <dgm:prSet/>
      <dgm:spPr/>
      <dgm:t>
        <a:bodyPr/>
        <a:lstStyle/>
        <a:p>
          <a:endParaRPr lang="en-US"/>
        </a:p>
      </dgm:t>
    </dgm:pt>
    <dgm:pt modelId="{30380CF0-B9D2-4C20-9DE0-9ABD469F5A49}" type="sibTrans" cxnId="{0A840026-B25A-4D28-B3B3-F9FF7EFC05F8}">
      <dgm:prSet/>
      <dgm:spPr/>
      <dgm:t>
        <a:bodyPr/>
        <a:lstStyle/>
        <a:p>
          <a:endParaRPr lang="en-US"/>
        </a:p>
      </dgm:t>
    </dgm:pt>
    <dgm:pt modelId="{10448549-D38F-407F-992C-9401F1898872}">
      <dgm:prSet/>
      <dgm:spPr/>
      <dgm:t>
        <a:bodyPr/>
        <a:lstStyle/>
        <a:p>
          <a:pPr rtl="0"/>
          <a:r>
            <a:rPr lang="en-US" b="1" dirty="0" smtClean="0"/>
            <a:t>Assertions – Msg 3624, 17065, 17066, 17067, 17047, 17075</a:t>
          </a:r>
          <a:endParaRPr lang="en-US" dirty="0"/>
        </a:p>
      </dgm:t>
    </dgm:pt>
    <dgm:pt modelId="{11FA5FAE-6174-4DCC-80CF-73164CDDF6CE}" type="parTrans" cxnId="{A5305830-B7EA-46E5-899A-F2949B9DBDCD}">
      <dgm:prSet/>
      <dgm:spPr/>
      <dgm:t>
        <a:bodyPr/>
        <a:lstStyle/>
        <a:p>
          <a:endParaRPr lang="en-US"/>
        </a:p>
      </dgm:t>
    </dgm:pt>
    <dgm:pt modelId="{8158E49E-3920-45C1-B39F-9DB5FFA9D40E}" type="sibTrans" cxnId="{A5305830-B7EA-46E5-899A-F2949B9DBDCD}">
      <dgm:prSet/>
      <dgm:spPr/>
      <dgm:t>
        <a:bodyPr/>
        <a:lstStyle/>
        <a:p>
          <a:endParaRPr lang="en-US"/>
        </a:p>
      </dgm:t>
    </dgm:pt>
    <dgm:pt modelId="{12CB4BA5-1C8A-48CC-88F1-F6599B6D9FAF}">
      <dgm:prSet/>
      <dgm:spPr/>
      <dgm:t>
        <a:bodyPr/>
        <a:lstStyle/>
        <a:p>
          <a:pPr rtl="0"/>
          <a:r>
            <a:rPr lang="en-US" b="0" dirty="0" smtClean="0"/>
            <a:t>Rarely seen; A “poor man’s” error.</a:t>
          </a:r>
          <a:endParaRPr lang="en-US" dirty="0"/>
        </a:p>
      </dgm:t>
    </dgm:pt>
    <dgm:pt modelId="{962899F3-1CC1-4CA1-94DE-F7D016B85A98}" type="parTrans" cxnId="{AE502BD3-E9C2-4DB8-8278-168683DA0213}">
      <dgm:prSet/>
      <dgm:spPr/>
      <dgm:t>
        <a:bodyPr/>
        <a:lstStyle/>
        <a:p>
          <a:endParaRPr lang="en-US"/>
        </a:p>
      </dgm:t>
    </dgm:pt>
    <dgm:pt modelId="{FECDD08E-59B5-4611-A9F9-88D8312DB92B}" type="sibTrans" cxnId="{AE502BD3-E9C2-4DB8-8278-168683DA0213}">
      <dgm:prSet/>
      <dgm:spPr/>
      <dgm:t>
        <a:bodyPr/>
        <a:lstStyle/>
        <a:p>
          <a:endParaRPr lang="en-US"/>
        </a:p>
      </dgm:t>
    </dgm:pt>
    <dgm:pt modelId="{7295E061-524A-4208-B0D7-5840D7DF89EE}">
      <dgm:prSet/>
      <dgm:spPr/>
      <dgm:t>
        <a:bodyPr/>
        <a:lstStyle/>
        <a:p>
          <a:pPr rtl="0"/>
          <a:r>
            <a:rPr lang="en-US" b="0" dirty="0" smtClean="0"/>
            <a:t>Be sure not a “victim”, otherwise probably a bug</a:t>
          </a:r>
          <a:endParaRPr lang="en-US" dirty="0"/>
        </a:p>
      </dgm:t>
    </dgm:pt>
    <dgm:pt modelId="{6A197B51-B227-4EDB-91BC-B6FC5FA8BE72}" type="parTrans" cxnId="{07CE4825-B1DF-47ED-904C-25CCBC828B72}">
      <dgm:prSet/>
      <dgm:spPr/>
      <dgm:t>
        <a:bodyPr/>
        <a:lstStyle/>
        <a:p>
          <a:endParaRPr lang="en-US"/>
        </a:p>
      </dgm:t>
    </dgm:pt>
    <dgm:pt modelId="{9E7F49E6-8F88-4D36-B43B-D6E0BDF008AC}" type="sibTrans" cxnId="{07CE4825-B1DF-47ED-904C-25CCBC828B72}">
      <dgm:prSet/>
      <dgm:spPr/>
      <dgm:t>
        <a:bodyPr/>
        <a:lstStyle/>
        <a:p>
          <a:endParaRPr lang="en-US"/>
        </a:p>
      </dgm:t>
    </dgm:pt>
    <dgm:pt modelId="{25E345CF-8AFF-4A1C-8F08-EF6C1A483C7A}">
      <dgm:prSet/>
      <dgm:spPr/>
      <dgm:t>
        <a:bodyPr/>
        <a:lstStyle/>
        <a:p>
          <a:pPr rtl="0"/>
          <a:r>
            <a:rPr lang="en-US" b="1" dirty="0" smtClean="0"/>
            <a:t>Non-yielding Scheduler – Msg 17883</a:t>
          </a:r>
          <a:endParaRPr lang="en-US" dirty="0"/>
        </a:p>
      </dgm:t>
    </dgm:pt>
    <dgm:pt modelId="{89A671DA-FF3B-4223-AA03-2AC4664F5D98}" type="parTrans" cxnId="{3B3F05A3-28DE-4F3E-8212-1B6A2411CFA7}">
      <dgm:prSet/>
      <dgm:spPr/>
      <dgm:t>
        <a:bodyPr/>
        <a:lstStyle/>
        <a:p>
          <a:endParaRPr lang="en-US"/>
        </a:p>
      </dgm:t>
    </dgm:pt>
    <dgm:pt modelId="{A90E9BF5-7D5B-47BE-A57E-45A39D0B31B1}" type="sibTrans" cxnId="{3B3F05A3-28DE-4F3E-8212-1B6A2411CFA7}">
      <dgm:prSet/>
      <dgm:spPr/>
      <dgm:t>
        <a:bodyPr/>
        <a:lstStyle/>
        <a:p>
          <a:endParaRPr lang="en-US"/>
        </a:p>
      </dgm:t>
    </dgm:pt>
    <dgm:pt modelId="{318E9730-9E5F-44C8-8E9B-30A26CC38569}">
      <dgm:prSet/>
      <dgm:spPr/>
      <dgm:t>
        <a:bodyPr/>
        <a:lstStyle/>
        <a:p>
          <a:pPr rtl="0"/>
          <a:r>
            <a:rPr lang="en-US" b="0" dirty="0" smtClean="0"/>
            <a:t>One thread not properly yielding to others</a:t>
          </a:r>
          <a:endParaRPr lang="en-US" dirty="0"/>
        </a:p>
      </dgm:t>
    </dgm:pt>
    <dgm:pt modelId="{48272B4E-B70C-4483-9BB7-4F55E3E24B69}" type="parTrans" cxnId="{5D829E20-F2E2-4B38-B28B-809B62E45227}">
      <dgm:prSet/>
      <dgm:spPr/>
      <dgm:t>
        <a:bodyPr/>
        <a:lstStyle/>
        <a:p>
          <a:endParaRPr lang="en-US"/>
        </a:p>
      </dgm:t>
    </dgm:pt>
    <dgm:pt modelId="{86C87D3E-C982-4CFD-9311-C20E9597555A}" type="sibTrans" cxnId="{5D829E20-F2E2-4B38-B28B-809B62E45227}">
      <dgm:prSet/>
      <dgm:spPr/>
      <dgm:t>
        <a:bodyPr/>
        <a:lstStyle/>
        <a:p>
          <a:endParaRPr lang="en-US"/>
        </a:p>
      </dgm:t>
    </dgm:pt>
    <dgm:pt modelId="{A9691623-BE40-4639-9210-80FF3831B4A3}">
      <dgm:prSet/>
      <dgm:spPr/>
      <dgm:t>
        <a:bodyPr/>
        <a:lstStyle/>
        <a:p>
          <a:pPr rtl="0"/>
          <a:r>
            <a:rPr lang="en-US" b="0" dirty="0" smtClean="0"/>
            <a:t>If not a “victim”, probably a bug</a:t>
          </a:r>
          <a:endParaRPr lang="en-US" dirty="0"/>
        </a:p>
      </dgm:t>
    </dgm:pt>
    <dgm:pt modelId="{00D4219B-1598-4090-AE5C-FA0E0939BC5E}" type="parTrans" cxnId="{4BEA8A1A-7939-4819-B34A-0CF36D68BBFE}">
      <dgm:prSet/>
      <dgm:spPr/>
      <dgm:t>
        <a:bodyPr/>
        <a:lstStyle/>
        <a:p>
          <a:endParaRPr lang="en-US"/>
        </a:p>
      </dgm:t>
    </dgm:pt>
    <dgm:pt modelId="{28957C1B-1E18-47D1-97CE-249EDB8B8A9C}" type="sibTrans" cxnId="{4BEA8A1A-7939-4819-B34A-0CF36D68BBFE}">
      <dgm:prSet/>
      <dgm:spPr/>
      <dgm:t>
        <a:bodyPr/>
        <a:lstStyle/>
        <a:p>
          <a:endParaRPr lang="en-US"/>
        </a:p>
      </dgm:t>
    </dgm:pt>
    <dgm:pt modelId="{83384000-C0C6-45B0-BD4A-4821999CC183}">
      <dgm:prSet/>
      <dgm:spPr/>
      <dgm:t>
        <a:bodyPr/>
        <a:lstStyle/>
        <a:p>
          <a:pPr rtl="0"/>
          <a:r>
            <a:rPr lang="en-US" b="1" dirty="0" smtClean="0"/>
            <a:t>Deadlock Scheduler – Msg 17884, 17888</a:t>
          </a:r>
          <a:endParaRPr lang="en-US" dirty="0"/>
        </a:p>
      </dgm:t>
    </dgm:pt>
    <dgm:pt modelId="{DA8B720E-A267-4225-9CCD-FE46D051CBED}" type="parTrans" cxnId="{038D4868-352C-4AEF-9E97-A1444432DD05}">
      <dgm:prSet/>
      <dgm:spPr/>
      <dgm:t>
        <a:bodyPr/>
        <a:lstStyle/>
        <a:p>
          <a:endParaRPr lang="en-US"/>
        </a:p>
      </dgm:t>
    </dgm:pt>
    <dgm:pt modelId="{0E0C6972-3FA9-4009-A778-7F999EE6E659}" type="sibTrans" cxnId="{038D4868-352C-4AEF-9E97-A1444432DD05}">
      <dgm:prSet/>
      <dgm:spPr/>
      <dgm:t>
        <a:bodyPr/>
        <a:lstStyle/>
        <a:p>
          <a:endParaRPr lang="en-US"/>
        </a:p>
      </dgm:t>
    </dgm:pt>
    <dgm:pt modelId="{09CFADCC-CDF7-4DF1-B4C8-263E1791A848}">
      <dgm:prSet/>
      <dgm:spPr/>
      <dgm:t>
        <a:bodyPr/>
        <a:lstStyle/>
        <a:p>
          <a:pPr rtl="0"/>
          <a:r>
            <a:rPr lang="en-US" b="1" dirty="0" smtClean="0"/>
            <a:t>Latch timeout – Msg 844, 845, 846, 847</a:t>
          </a:r>
          <a:endParaRPr lang="en-US" dirty="0"/>
        </a:p>
      </dgm:t>
    </dgm:pt>
    <dgm:pt modelId="{72ED60C3-98B6-478A-9D6B-7FF44C0C9FAE}" type="parTrans" cxnId="{FB7F6F7E-E1F7-42F4-B1C1-A5F8A7609D6B}">
      <dgm:prSet/>
      <dgm:spPr/>
      <dgm:t>
        <a:bodyPr/>
        <a:lstStyle/>
        <a:p>
          <a:endParaRPr lang="en-US"/>
        </a:p>
      </dgm:t>
    </dgm:pt>
    <dgm:pt modelId="{4528099B-0E13-40EC-BA24-946C31713013}" type="sibTrans" cxnId="{FB7F6F7E-E1F7-42F4-B1C1-A5F8A7609D6B}">
      <dgm:prSet/>
      <dgm:spPr/>
      <dgm:t>
        <a:bodyPr/>
        <a:lstStyle/>
        <a:p>
          <a:endParaRPr lang="en-US"/>
        </a:p>
      </dgm:t>
    </dgm:pt>
    <dgm:pt modelId="{ED24EF11-07DD-4ECF-B559-A7D0B9323E64}">
      <dgm:prSet/>
      <dgm:spPr/>
      <dgm:t>
        <a:bodyPr/>
        <a:lstStyle/>
        <a:p>
          <a:pPr rtl="0"/>
          <a:r>
            <a:rPr lang="en-US" dirty="0" smtClean="0"/>
            <a:t>Now NEW work can get done but everyone yielding</a:t>
          </a:r>
          <a:endParaRPr lang="en-US" dirty="0"/>
        </a:p>
      </dgm:t>
    </dgm:pt>
    <dgm:pt modelId="{A753081F-726B-4434-9EA6-39E6B3DAA464}" type="parTrans" cxnId="{F8AAFACA-D962-40D3-88E5-DA48318AB2FB}">
      <dgm:prSet/>
      <dgm:spPr/>
      <dgm:t>
        <a:bodyPr/>
        <a:lstStyle/>
        <a:p>
          <a:endParaRPr lang="en-US"/>
        </a:p>
      </dgm:t>
    </dgm:pt>
    <dgm:pt modelId="{831F447D-60F3-4027-8EE5-A82DD565A941}" type="sibTrans" cxnId="{F8AAFACA-D962-40D3-88E5-DA48318AB2FB}">
      <dgm:prSet/>
      <dgm:spPr/>
      <dgm:t>
        <a:bodyPr/>
        <a:lstStyle/>
        <a:p>
          <a:endParaRPr lang="en-US"/>
        </a:p>
      </dgm:t>
    </dgm:pt>
    <dgm:pt modelId="{93CED878-C1BE-4714-816C-59AD9C6FA495}">
      <dgm:prSet/>
      <dgm:spPr/>
      <dgm:t>
        <a:bodyPr/>
        <a:lstStyle/>
        <a:p>
          <a:pPr rtl="0"/>
          <a:r>
            <a:rPr lang="en-US" dirty="0" smtClean="0"/>
            <a:t>Most often a long blocking chain</a:t>
          </a:r>
          <a:endParaRPr lang="en-US" dirty="0"/>
        </a:p>
      </dgm:t>
    </dgm:pt>
    <dgm:pt modelId="{77DA3B6C-1871-4313-8379-330517DBE3BA}" type="parTrans" cxnId="{6D0A70CA-2D38-4471-8D92-A1E4C44A9D4A}">
      <dgm:prSet/>
      <dgm:spPr/>
      <dgm:t>
        <a:bodyPr/>
        <a:lstStyle/>
        <a:p>
          <a:endParaRPr lang="en-US"/>
        </a:p>
      </dgm:t>
    </dgm:pt>
    <dgm:pt modelId="{1F5F9EAE-F6B9-4BDD-BC9D-D75A2953A1B5}" type="sibTrans" cxnId="{6D0A70CA-2D38-4471-8D92-A1E4C44A9D4A}">
      <dgm:prSet/>
      <dgm:spPr/>
      <dgm:t>
        <a:bodyPr/>
        <a:lstStyle/>
        <a:p>
          <a:endParaRPr lang="en-US"/>
        </a:p>
      </dgm:t>
    </dgm:pt>
    <dgm:pt modelId="{B861A70D-DCE4-424B-B4CC-84E3726AEA1C}">
      <dgm:prSet/>
      <dgm:spPr/>
      <dgm:t>
        <a:bodyPr/>
        <a:lstStyle/>
        <a:p>
          <a:pPr rtl="0"/>
          <a:r>
            <a:rPr lang="en-US" dirty="0" smtClean="0"/>
            <a:t>Avg disk sec/transfer may not always show the problem</a:t>
          </a:r>
          <a:endParaRPr lang="en-US" dirty="0"/>
        </a:p>
      </dgm:t>
    </dgm:pt>
    <dgm:pt modelId="{11A71ABD-7823-46F0-9C76-6940F1D746F3}" type="parTrans" cxnId="{F298191C-5CF1-4A9D-952E-03EB6CB2709F}">
      <dgm:prSet/>
      <dgm:spPr/>
      <dgm:t>
        <a:bodyPr/>
        <a:lstStyle/>
        <a:p>
          <a:endParaRPr lang="en-US"/>
        </a:p>
      </dgm:t>
    </dgm:pt>
    <dgm:pt modelId="{2BBCDB8A-165C-4A8A-B78F-A699E1B1AFA3}" type="sibTrans" cxnId="{F298191C-5CF1-4A9D-952E-03EB6CB2709F}">
      <dgm:prSet/>
      <dgm:spPr/>
      <dgm:t>
        <a:bodyPr/>
        <a:lstStyle/>
        <a:p>
          <a:endParaRPr lang="en-US"/>
        </a:p>
      </dgm:t>
    </dgm:pt>
    <dgm:pt modelId="{38277924-E8CE-48C8-8DF0-C4322E47953A}">
      <dgm:prSet/>
      <dgm:spPr/>
      <dgm:t>
        <a:bodyPr/>
        <a:lstStyle/>
        <a:p>
          <a:pPr rtl="0"/>
          <a:r>
            <a:rPr lang="en-US" dirty="0" smtClean="0"/>
            <a:t>BUF – could be I/O</a:t>
          </a:r>
          <a:endParaRPr lang="en-US" dirty="0"/>
        </a:p>
      </dgm:t>
    </dgm:pt>
    <dgm:pt modelId="{2B6A8217-BDE3-460A-A96B-024CF53848DC}" type="parTrans" cxnId="{F268CA32-5319-48FC-BBD9-893D683F54B8}">
      <dgm:prSet/>
      <dgm:spPr/>
      <dgm:t>
        <a:bodyPr/>
        <a:lstStyle/>
        <a:p>
          <a:endParaRPr lang="en-US"/>
        </a:p>
      </dgm:t>
    </dgm:pt>
    <dgm:pt modelId="{B402260E-0599-4306-9F19-C65C93AF6BA5}" type="sibTrans" cxnId="{F268CA32-5319-48FC-BBD9-893D683F54B8}">
      <dgm:prSet/>
      <dgm:spPr/>
      <dgm:t>
        <a:bodyPr/>
        <a:lstStyle/>
        <a:p>
          <a:endParaRPr lang="en-US"/>
        </a:p>
      </dgm:t>
    </dgm:pt>
    <dgm:pt modelId="{667063A3-679C-43A4-8B57-F454509052C4}">
      <dgm:prSet/>
      <dgm:spPr/>
      <dgm:t>
        <a:bodyPr/>
        <a:lstStyle/>
        <a:p>
          <a:pPr rtl="0"/>
          <a:r>
            <a:rPr lang="en-US" dirty="0" smtClean="0"/>
            <a:t>Non-BUF – could be autogrow</a:t>
          </a:r>
          <a:endParaRPr lang="en-US" dirty="0"/>
        </a:p>
      </dgm:t>
    </dgm:pt>
    <dgm:pt modelId="{403D7D20-0632-4E30-8368-09EC3EEB1E84}" type="parTrans" cxnId="{F3E7E0B6-0683-4522-A5BC-A7B7331A1856}">
      <dgm:prSet/>
      <dgm:spPr/>
      <dgm:t>
        <a:bodyPr/>
        <a:lstStyle/>
        <a:p>
          <a:endParaRPr lang="en-US"/>
        </a:p>
      </dgm:t>
    </dgm:pt>
    <dgm:pt modelId="{D7EAB59B-26C1-416D-9979-EC7D44BC828D}" type="sibTrans" cxnId="{F3E7E0B6-0683-4522-A5BC-A7B7331A1856}">
      <dgm:prSet/>
      <dgm:spPr/>
      <dgm:t>
        <a:bodyPr/>
        <a:lstStyle/>
        <a:p>
          <a:endParaRPr lang="en-US"/>
        </a:p>
      </dgm:t>
    </dgm:pt>
    <dgm:pt modelId="{4305D42E-625A-48BF-A5D4-00391CD3DED1}" type="pres">
      <dgm:prSet presAssocID="{B4E1C16E-4925-48EA-BAD6-7161E1D863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D2A24B-F350-4D84-B339-D0191048BF24}" type="pres">
      <dgm:prSet presAssocID="{D11A1F4E-132F-4FE6-A7B9-9CBB321563E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28C0B-8DC9-41B2-BB1C-97069B120D4D}" type="pres">
      <dgm:prSet presAssocID="{D11A1F4E-132F-4FE6-A7B9-9CBB321563E2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F1450-E76F-416A-8849-A1A9859F833B}" type="pres">
      <dgm:prSet presAssocID="{903B502F-DAC4-4A80-BE93-8CEFA3A7CE3E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4A4C8-EA59-4160-9ED1-1A9441417C78}" type="pres">
      <dgm:prSet presAssocID="{903B502F-DAC4-4A80-BE93-8CEFA3A7CE3E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1EF6B-6910-4B8A-BA07-C92B485066D1}" type="pres">
      <dgm:prSet presAssocID="{10448549-D38F-407F-992C-9401F189887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C9631-E5CB-44F0-A95D-4F6A3AFAF67D}" type="pres">
      <dgm:prSet presAssocID="{10448549-D38F-407F-992C-9401F1898872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F01CD-6EB3-4C2E-A506-5FE656A29A8C}" type="pres">
      <dgm:prSet presAssocID="{25E345CF-8AFF-4A1C-8F08-EF6C1A483C7A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BFFAB-100F-4EAE-81D2-588828F3757B}" type="pres">
      <dgm:prSet presAssocID="{25E345CF-8AFF-4A1C-8F08-EF6C1A483C7A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29068-5539-4EDF-80F8-C3DD8EE2249F}" type="pres">
      <dgm:prSet presAssocID="{83384000-C0C6-45B0-BD4A-4821999CC183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D05AC-703C-487C-9BCB-1B8EEB676D9A}" type="pres">
      <dgm:prSet presAssocID="{83384000-C0C6-45B0-BD4A-4821999CC183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DD26-DD94-49F3-99A3-AF6CC21F1F36}" type="pres">
      <dgm:prSet presAssocID="{09CFADCC-CDF7-4DF1-B4C8-263E1791A84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6AC71-CAE7-4F8F-9E37-4777799C649F}" type="pres">
      <dgm:prSet presAssocID="{09CFADCC-CDF7-4DF1-B4C8-263E1791A848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91AD99-3C4C-404F-B6DD-B84950116EAB}" srcId="{B4E1C16E-4925-48EA-BAD6-7161E1D8634A}" destId="{903B502F-DAC4-4A80-BE93-8CEFA3A7CE3E}" srcOrd="1" destOrd="0" parTransId="{3DEF54F2-2854-48E6-94E8-A13D10E6B0E3}" sibTransId="{691A4995-8858-467D-8EA5-7C3BBEFE8892}"/>
    <dgm:cxn modelId="{F298191C-5CF1-4A9D-952E-03EB6CB2709F}" srcId="{903B502F-DAC4-4A80-BE93-8CEFA3A7CE3E}" destId="{B861A70D-DCE4-424B-B4CC-84E3726AEA1C}" srcOrd="1" destOrd="0" parTransId="{11A71ABD-7823-46F0-9C76-6940F1D746F3}" sibTransId="{2BBCDB8A-165C-4A8A-B78F-A699E1B1AFA3}"/>
    <dgm:cxn modelId="{FB7F6F7E-E1F7-42F4-B1C1-A5F8A7609D6B}" srcId="{B4E1C16E-4925-48EA-BAD6-7161E1D8634A}" destId="{09CFADCC-CDF7-4DF1-B4C8-263E1791A848}" srcOrd="5" destOrd="0" parTransId="{72ED60C3-98B6-478A-9D6B-7FF44C0C9FAE}" sibTransId="{4528099B-0E13-40EC-BA24-946C31713013}"/>
    <dgm:cxn modelId="{9F076D59-A73A-4B1B-AAE8-112700896E92}" type="presOf" srcId="{38277924-E8CE-48C8-8DF0-C4322E47953A}" destId="{E706AC71-CAE7-4F8F-9E37-4777799C649F}" srcOrd="0" destOrd="0" presId="urn:microsoft.com/office/officeart/2005/8/layout/vList2"/>
    <dgm:cxn modelId="{C918C5DC-4AC6-4E6C-879B-7B8AC3A5BBEA}" type="presOf" srcId="{B4E1C16E-4925-48EA-BAD6-7161E1D8634A}" destId="{4305D42E-625A-48BF-A5D4-00391CD3DED1}" srcOrd="0" destOrd="0" presId="urn:microsoft.com/office/officeart/2005/8/layout/vList2"/>
    <dgm:cxn modelId="{B1B67F6E-AC70-49F9-931D-0566E302AEF2}" type="presOf" srcId="{83384000-C0C6-45B0-BD4A-4821999CC183}" destId="{8BC29068-5539-4EDF-80F8-C3DD8EE2249F}" srcOrd="0" destOrd="0" presId="urn:microsoft.com/office/officeart/2005/8/layout/vList2"/>
    <dgm:cxn modelId="{CB7E42D0-A8E2-4F92-9504-F5FDA1B3E00A}" type="presOf" srcId="{10448549-D38F-407F-992C-9401F1898872}" destId="{1951EF6B-6910-4B8A-BA07-C92B485066D1}" srcOrd="0" destOrd="0" presId="urn:microsoft.com/office/officeart/2005/8/layout/vList2"/>
    <dgm:cxn modelId="{D7732D5D-2CA5-4C71-9F46-E34E481367B1}" type="presOf" srcId="{E59543FC-D1EE-4A62-B47A-8ED4A37D3052}" destId="{11928C0B-8DC9-41B2-BB1C-97069B120D4D}" srcOrd="0" destOrd="1" presId="urn:microsoft.com/office/officeart/2005/8/layout/vList2"/>
    <dgm:cxn modelId="{038D4868-352C-4AEF-9E97-A1444432DD05}" srcId="{B4E1C16E-4925-48EA-BAD6-7161E1D8634A}" destId="{83384000-C0C6-45B0-BD4A-4821999CC183}" srcOrd="4" destOrd="0" parTransId="{DA8B720E-A267-4225-9CCD-FE46D051CBED}" sibTransId="{0E0C6972-3FA9-4009-A778-7F999EE6E659}"/>
    <dgm:cxn modelId="{B5A4D6CF-2FEC-4C35-AC7E-848AA512ED04}" type="presOf" srcId="{A53C62DC-B85D-40CE-87D4-EC5134865D88}" destId="{6364A4C8-EA59-4160-9ED1-1A9441417C78}" srcOrd="0" destOrd="0" presId="urn:microsoft.com/office/officeart/2005/8/layout/vList2"/>
    <dgm:cxn modelId="{5448710B-6843-48A7-859B-45B32324CFEA}" type="presOf" srcId="{B861A70D-DCE4-424B-B4CC-84E3726AEA1C}" destId="{6364A4C8-EA59-4160-9ED1-1A9441417C78}" srcOrd="0" destOrd="1" presId="urn:microsoft.com/office/officeart/2005/8/layout/vList2"/>
    <dgm:cxn modelId="{F5F4180A-AB74-4E97-8CB3-7F6B88AB887E}" srcId="{D11A1F4E-132F-4FE6-A7B9-9CBB321563E2}" destId="{E59543FC-D1EE-4A62-B47A-8ED4A37D3052}" srcOrd="1" destOrd="0" parTransId="{DE55F3B4-FDF2-4BB9-9332-69C54F3D0B1A}" sibTransId="{72CC2732-8589-4335-A876-85DEDFF9A713}"/>
    <dgm:cxn modelId="{83A7FBFC-03A8-4C77-90AB-525172E064CB}" type="presOf" srcId="{ED24EF11-07DD-4ECF-B559-A7D0B9323E64}" destId="{E37D05AC-703C-487C-9BCB-1B8EEB676D9A}" srcOrd="0" destOrd="0" presId="urn:microsoft.com/office/officeart/2005/8/layout/vList2"/>
    <dgm:cxn modelId="{F9C03B54-589A-47D9-9757-AE81BEBAE22C}" type="presOf" srcId="{A9691623-BE40-4639-9210-80FF3831B4A3}" destId="{50DBFFAB-100F-4EAE-81D2-588828F3757B}" srcOrd="0" destOrd="1" presId="urn:microsoft.com/office/officeart/2005/8/layout/vList2"/>
    <dgm:cxn modelId="{4BEA8A1A-7939-4819-B34A-0CF36D68BBFE}" srcId="{25E345CF-8AFF-4A1C-8F08-EF6C1A483C7A}" destId="{A9691623-BE40-4639-9210-80FF3831B4A3}" srcOrd="1" destOrd="0" parTransId="{00D4219B-1598-4090-AE5C-FA0E0939BC5E}" sibTransId="{28957C1B-1E18-47D1-97CE-249EDB8B8A9C}"/>
    <dgm:cxn modelId="{79E11D42-DC81-44AE-A3E4-EF76AEC37DA4}" type="presOf" srcId="{12CB4BA5-1C8A-48CC-88F1-F6599B6D9FAF}" destId="{C37C9631-E5CB-44F0-A95D-4F6A3AFAF67D}" srcOrd="0" destOrd="0" presId="urn:microsoft.com/office/officeart/2005/8/layout/vList2"/>
    <dgm:cxn modelId="{910DB518-6A2C-412F-B631-FB48958D9428}" type="presOf" srcId="{903B502F-DAC4-4A80-BE93-8CEFA3A7CE3E}" destId="{4BCF1450-E76F-416A-8849-A1A9859F833B}" srcOrd="0" destOrd="0" presId="urn:microsoft.com/office/officeart/2005/8/layout/vList2"/>
    <dgm:cxn modelId="{47FEB685-4DED-4DBF-9620-17AB8C5A0E73}" type="presOf" srcId="{7295E061-524A-4208-B0D7-5840D7DF89EE}" destId="{C37C9631-E5CB-44F0-A95D-4F6A3AFAF67D}" srcOrd="0" destOrd="1" presId="urn:microsoft.com/office/officeart/2005/8/layout/vList2"/>
    <dgm:cxn modelId="{F8AAFACA-D962-40D3-88E5-DA48318AB2FB}" srcId="{83384000-C0C6-45B0-BD4A-4821999CC183}" destId="{ED24EF11-07DD-4ECF-B559-A7D0B9323E64}" srcOrd="0" destOrd="0" parTransId="{A753081F-726B-4434-9EA6-39E6B3DAA464}" sibTransId="{831F447D-60F3-4027-8EE5-A82DD565A941}"/>
    <dgm:cxn modelId="{F268CA32-5319-48FC-BBD9-893D683F54B8}" srcId="{09CFADCC-CDF7-4DF1-B4C8-263E1791A848}" destId="{38277924-E8CE-48C8-8DF0-C4322E47953A}" srcOrd="0" destOrd="0" parTransId="{2B6A8217-BDE3-460A-A96B-024CF53848DC}" sibTransId="{B402260E-0599-4306-9F19-C65C93AF6BA5}"/>
    <dgm:cxn modelId="{34C71B4D-7C33-422D-A423-C36F9E52FE23}" type="presOf" srcId="{667063A3-679C-43A4-8B57-F454509052C4}" destId="{E706AC71-CAE7-4F8F-9E37-4777799C649F}" srcOrd="0" destOrd="1" presId="urn:microsoft.com/office/officeart/2005/8/layout/vList2"/>
    <dgm:cxn modelId="{7C5C5D43-6966-484D-8591-F7765431BCB7}" type="presOf" srcId="{D11A1F4E-132F-4FE6-A7B9-9CBB321563E2}" destId="{6AD2A24B-F350-4D84-B339-D0191048BF24}" srcOrd="0" destOrd="0" presId="urn:microsoft.com/office/officeart/2005/8/layout/vList2"/>
    <dgm:cxn modelId="{F3E7E0B6-0683-4522-A5BC-A7B7331A1856}" srcId="{09CFADCC-CDF7-4DF1-B4C8-263E1791A848}" destId="{667063A3-679C-43A4-8B57-F454509052C4}" srcOrd="1" destOrd="0" parTransId="{403D7D20-0632-4E30-8368-09EC3EEB1E84}" sibTransId="{D7EAB59B-26C1-416D-9979-EC7D44BC828D}"/>
    <dgm:cxn modelId="{3B3F05A3-28DE-4F3E-8212-1B6A2411CFA7}" srcId="{B4E1C16E-4925-48EA-BAD6-7161E1D8634A}" destId="{25E345CF-8AFF-4A1C-8F08-EF6C1A483C7A}" srcOrd="3" destOrd="0" parTransId="{89A671DA-FF3B-4223-AA03-2AC4664F5D98}" sibTransId="{A90E9BF5-7D5B-47BE-A57E-45A39D0B31B1}"/>
    <dgm:cxn modelId="{7D4C8759-FDF8-4CED-BA2D-DF89816316DE}" type="presOf" srcId="{93CED878-C1BE-4714-816C-59AD9C6FA495}" destId="{E37D05AC-703C-487C-9BCB-1B8EEB676D9A}" srcOrd="0" destOrd="1" presId="urn:microsoft.com/office/officeart/2005/8/layout/vList2"/>
    <dgm:cxn modelId="{AE502BD3-E9C2-4DB8-8278-168683DA0213}" srcId="{10448549-D38F-407F-992C-9401F1898872}" destId="{12CB4BA5-1C8A-48CC-88F1-F6599B6D9FAF}" srcOrd="0" destOrd="0" parTransId="{962899F3-1CC1-4CA1-94DE-F7D016B85A98}" sibTransId="{FECDD08E-59B5-4611-A9F9-88D8312DB92B}"/>
    <dgm:cxn modelId="{6BCF42E8-84B4-45D0-93A8-3D0CE24DE6CD}" type="presOf" srcId="{09CFADCC-CDF7-4DF1-B4C8-263E1791A848}" destId="{49ABDD26-DD94-49F3-99A3-AF6CC21F1F36}" srcOrd="0" destOrd="0" presId="urn:microsoft.com/office/officeart/2005/8/layout/vList2"/>
    <dgm:cxn modelId="{92E72649-DB9F-4D3F-AA50-C7D69E1B8D38}" srcId="{B4E1C16E-4925-48EA-BAD6-7161E1D8634A}" destId="{D11A1F4E-132F-4FE6-A7B9-9CBB321563E2}" srcOrd="0" destOrd="0" parTransId="{CAE33DDE-518E-4EAC-A17E-C4B9B2D5BD3E}" sibTransId="{E68C35D2-0B19-43E8-91BF-C21BA6092F70}"/>
    <dgm:cxn modelId="{B669956D-9CA4-408A-A1EC-7CBBCF9C2B20}" type="presOf" srcId="{A0426B0B-59CB-46B2-8CE2-A8D92788402C}" destId="{11928C0B-8DC9-41B2-BB1C-97069B120D4D}" srcOrd="0" destOrd="0" presId="urn:microsoft.com/office/officeart/2005/8/layout/vList2"/>
    <dgm:cxn modelId="{7D9C75E8-8F72-41DA-8012-7E889DDC356D}" srcId="{D11A1F4E-132F-4FE6-A7B9-9CBB321563E2}" destId="{A0426B0B-59CB-46B2-8CE2-A8D92788402C}" srcOrd="0" destOrd="0" parTransId="{32F2C39B-8B86-4010-BDD8-CA84E3191BED}" sibTransId="{E4C7FA92-142F-4B9C-AA75-D10166CFB89E}"/>
    <dgm:cxn modelId="{712CA8BA-68FE-4103-A714-325946B98D74}" type="presOf" srcId="{25E345CF-8AFF-4A1C-8F08-EF6C1A483C7A}" destId="{E07F01CD-6EB3-4C2E-A506-5FE656A29A8C}" srcOrd="0" destOrd="0" presId="urn:microsoft.com/office/officeart/2005/8/layout/vList2"/>
    <dgm:cxn modelId="{A0985334-292E-4068-A993-F5AFF7EA10E6}" type="presOf" srcId="{318E9730-9E5F-44C8-8E9B-30A26CC38569}" destId="{50DBFFAB-100F-4EAE-81D2-588828F3757B}" srcOrd="0" destOrd="0" presId="urn:microsoft.com/office/officeart/2005/8/layout/vList2"/>
    <dgm:cxn modelId="{A5305830-B7EA-46E5-899A-F2949B9DBDCD}" srcId="{B4E1C16E-4925-48EA-BAD6-7161E1D8634A}" destId="{10448549-D38F-407F-992C-9401F1898872}" srcOrd="2" destOrd="0" parTransId="{11FA5FAE-6174-4DCC-80CF-73164CDDF6CE}" sibTransId="{8158E49E-3920-45C1-B39F-9DB5FFA9D40E}"/>
    <dgm:cxn modelId="{6D0A70CA-2D38-4471-8D92-A1E4C44A9D4A}" srcId="{83384000-C0C6-45B0-BD4A-4821999CC183}" destId="{93CED878-C1BE-4714-816C-59AD9C6FA495}" srcOrd="1" destOrd="0" parTransId="{77DA3B6C-1871-4313-8379-330517DBE3BA}" sibTransId="{1F5F9EAE-F6B9-4BDD-BC9D-D75A2953A1B5}"/>
    <dgm:cxn modelId="{07CE4825-B1DF-47ED-904C-25CCBC828B72}" srcId="{10448549-D38F-407F-992C-9401F1898872}" destId="{7295E061-524A-4208-B0D7-5840D7DF89EE}" srcOrd="1" destOrd="0" parTransId="{6A197B51-B227-4EDB-91BC-B6FC5FA8BE72}" sibTransId="{9E7F49E6-8F88-4D36-B43B-D6E0BDF008AC}"/>
    <dgm:cxn modelId="{0A840026-B25A-4D28-B3B3-F9FF7EFC05F8}" srcId="{903B502F-DAC4-4A80-BE93-8CEFA3A7CE3E}" destId="{A53C62DC-B85D-40CE-87D4-EC5134865D88}" srcOrd="0" destOrd="0" parTransId="{0FAA2CA8-F6ED-4A51-BED9-980BB4E95A82}" sibTransId="{30380CF0-B9D2-4C20-9DE0-9ABD469F5A49}"/>
    <dgm:cxn modelId="{5D829E20-F2E2-4B38-B28B-809B62E45227}" srcId="{25E345CF-8AFF-4A1C-8F08-EF6C1A483C7A}" destId="{318E9730-9E5F-44C8-8E9B-30A26CC38569}" srcOrd="0" destOrd="0" parTransId="{48272B4E-B70C-4483-9BB7-4F55E3E24B69}" sibTransId="{86C87D3E-C982-4CFD-9311-C20E9597555A}"/>
    <dgm:cxn modelId="{C4549DE8-4DCD-48B1-81AF-CC9BC93B2B8E}" type="presParOf" srcId="{4305D42E-625A-48BF-A5D4-00391CD3DED1}" destId="{6AD2A24B-F350-4D84-B339-D0191048BF24}" srcOrd="0" destOrd="0" presId="urn:microsoft.com/office/officeart/2005/8/layout/vList2"/>
    <dgm:cxn modelId="{C89F6867-9012-4EF1-9446-D4C1A25CE186}" type="presParOf" srcId="{4305D42E-625A-48BF-A5D4-00391CD3DED1}" destId="{11928C0B-8DC9-41B2-BB1C-97069B120D4D}" srcOrd="1" destOrd="0" presId="urn:microsoft.com/office/officeart/2005/8/layout/vList2"/>
    <dgm:cxn modelId="{2BC02F78-FA6C-4A01-B31D-53ECA5905766}" type="presParOf" srcId="{4305D42E-625A-48BF-A5D4-00391CD3DED1}" destId="{4BCF1450-E76F-416A-8849-A1A9859F833B}" srcOrd="2" destOrd="0" presId="urn:microsoft.com/office/officeart/2005/8/layout/vList2"/>
    <dgm:cxn modelId="{E80AFDB9-C94B-4F83-9FC8-176A9CD7E04D}" type="presParOf" srcId="{4305D42E-625A-48BF-A5D4-00391CD3DED1}" destId="{6364A4C8-EA59-4160-9ED1-1A9441417C78}" srcOrd="3" destOrd="0" presId="urn:microsoft.com/office/officeart/2005/8/layout/vList2"/>
    <dgm:cxn modelId="{68425494-AD1D-41D9-BB81-3EFD36AE59EB}" type="presParOf" srcId="{4305D42E-625A-48BF-A5D4-00391CD3DED1}" destId="{1951EF6B-6910-4B8A-BA07-C92B485066D1}" srcOrd="4" destOrd="0" presId="urn:microsoft.com/office/officeart/2005/8/layout/vList2"/>
    <dgm:cxn modelId="{0B36D119-F54F-4487-844E-161F5949E600}" type="presParOf" srcId="{4305D42E-625A-48BF-A5D4-00391CD3DED1}" destId="{C37C9631-E5CB-44F0-A95D-4F6A3AFAF67D}" srcOrd="5" destOrd="0" presId="urn:microsoft.com/office/officeart/2005/8/layout/vList2"/>
    <dgm:cxn modelId="{2CDBFAE6-92DA-48DA-A7D1-2DC86FC9AE4E}" type="presParOf" srcId="{4305D42E-625A-48BF-A5D4-00391CD3DED1}" destId="{E07F01CD-6EB3-4C2E-A506-5FE656A29A8C}" srcOrd="6" destOrd="0" presId="urn:microsoft.com/office/officeart/2005/8/layout/vList2"/>
    <dgm:cxn modelId="{A755EEB4-A59B-4E66-AB6F-8B5FE80C89DF}" type="presParOf" srcId="{4305D42E-625A-48BF-A5D4-00391CD3DED1}" destId="{50DBFFAB-100F-4EAE-81D2-588828F3757B}" srcOrd="7" destOrd="0" presId="urn:microsoft.com/office/officeart/2005/8/layout/vList2"/>
    <dgm:cxn modelId="{5C40C21D-98E6-4D91-BFDA-110A18E3DA90}" type="presParOf" srcId="{4305D42E-625A-48BF-A5D4-00391CD3DED1}" destId="{8BC29068-5539-4EDF-80F8-C3DD8EE2249F}" srcOrd="8" destOrd="0" presId="urn:microsoft.com/office/officeart/2005/8/layout/vList2"/>
    <dgm:cxn modelId="{ABD4E92A-B9B5-4279-B08B-5C0EE226E9F5}" type="presParOf" srcId="{4305D42E-625A-48BF-A5D4-00391CD3DED1}" destId="{E37D05AC-703C-487C-9BCB-1B8EEB676D9A}" srcOrd="9" destOrd="0" presId="urn:microsoft.com/office/officeart/2005/8/layout/vList2"/>
    <dgm:cxn modelId="{A7570E91-4CF3-4A01-9775-888DA01B31AA}" type="presParOf" srcId="{4305D42E-625A-48BF-A5D4-00391CD3DED1}" destId="{49ABDD26-DD94-49F3-99A3-AF6CC21F1F36}" srcOrd="10" destOrd="0" presId="urn:microsoft.com/office/officeart/2005/8/layout/vList2"/>
    <dgm:cxn modelId="{4D775347-6691-4C74-AE6A-1042A3B3CBB9}" type="presParOf" srcId="{4305D42E-625A-48BF-A5D4-00391CD3DED1}" destId="{E706AC71-CAE7-4F8F-9E37-4777799C649F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23760E4-1A08-4403-A822-3A315064C84E}" type="doc">
      <dgm:prSet loTypeId="urn:microsoft.com/office/officeart/2005/8/layout/vList5" loCatId="list" qsTypeId="urn:microsoft.com/office/officeart/2005/8/quickstyle/simple2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99FC831-688E-4C31-BAC2-DAECFF3426D6}">
      <dgm:prSet/>
      <dgm:spPr/>
      <dgm:t>
        <a:bodyPr/>
        <a:lstStyle/>
        <a:p>
          <a:pPr rtl="0"/>
          <a:r>
            <a:rPr lang="en-US" b="1" dirty="0" smtClean="0"/>
            <a:t>Permission problems</a:t>
          </a:r>
          <a:endParaRPr lang="en-US" dirty="0"/>
        </a:p>
      </dgm:t>
    </dgm:pt>
    <dgm:pt modelId="{C69AA081-4A82-47C1-8C6C-5991B4D2EA84}" type="parTrans" cxnId="{9110AFE6-82FB-4B06-9292-992BE7414D83}">
      <dgm:prSet/>
      <dgm:spPr/>
      <dgm:t>
        <a:bodyPr/>
        <a:lstStyle/>
        <a:p>
          <a:endParaRPr lang="en-US"/>
        </a:p>
      </dgm:t>
    </dgm:pt>
    <dgm:pt modelId="{E010D07C-679A-4778-AFB0-357320A4C515}" type="sibTrans" cxnId="{9110AFE6-82FB-4B06-9292-992BE7414D83}">
      <dgm:prSet/>
      <dgm:spPr/>
      <dgm:t>
        <a:bodyPr/>
        <a:lstStyle/>
        <a:p>
          <a:endParaRPr lang="en-US"/>
        </a:p>
      </dgm:t>
    </dgm:pt>
    <dgm:pt modelId="{D5927D1E-D0EF-46B7-9789-F72CF43DDF6F}">
      <dgm:prSet/>
      <dgm:spPr/>
      <dgm:t>
        <a:bodyPr/>
        <a:lstStyle/>
        <a:p>
          <a:pPr rtl="0"/>
          <a:r>
            <a:rPr lang="en-US" b="0" dirty="0" smtClean="0"/>
            <a:t>Registry, folders, ERRORLOG file, system dbs</a:t>
          </a:r>
          <a:endParaRPr lang="en-US" dirty="0"/>
        </a:p>
      </dgm:t>
    </dgm:pt>
    <dgm:pt modelId="{CF1A3EB1-0D36-4EE1-8A1B-6ECA2233EFE8}" type="parTrans" cxnId="{8F853A22-81D3-43CE-91CC-F3D2C1F742B8}">
      <dgm:prSet/>
      <dgm:spPr/>
      <dgm:t>
        <a:bodyPr/>
        <a:lstStyle/>
        <a:p>
          <a:endParaRPr lang="en-US"/>
        </a:p>
      </dgm:t>
    </dgm:pt>
    <dgm:pt modelId="{F3BE644A-42AB-4DE4-909E-D0730E4E9857}" type="sibTrans" cxnId="{8F853A22-81D3-43CE-91CC-F3D2C1F742B8}">
      <dgm:prSet/>
      <dgm:spPr/>
      <dgm:t>
        <a:bodyPr/>
        <a:lstStyle/>
        <a:p>
          <a:endParaRPr lang="en-US"/>
        </a:p>
      </dgm:t>
    </dgm:pt>
    <dgm:pt modelId="{0E864ADA-B0DF-42C5-9C54-A5DC52737C63}">
      <dgm:prSet/>
      <dgm:spPr/>
      <dgm:t>
        <a:bodyPr/>
        <a:lstStyle/>
        <a:p>
          <a:pPr rtl="0"/>
          <a:r>
            <a:rPr lang="en-US" b="0" dirty="0" smtClean="0"/>
            <a:t>We’ve seen this a lot after a hard restart</a:t>
          </a:r>
          <a:endParaRPr lang="en-US" dirty="0"/>
        </a:p>
      </dgm:t>
    </dgm:pt>
    <dgm:pt modelId="{05E145AD-D6D1-4DB3-A916-B9095B4D8E17}" type="parTrans" cxnId="{D89E386D-A86C-41C3-96B3-7D42B7617237}">
      <dgm:prSet/>
      <dgm:spPr/>
      <dgm:t>
        <a:bodyPr/>
        <a:lstStyle/>
        <a:p>
          <a:endParaRPr lang="en-US"/>
        </a:p>
      </dgm:t>
    </dgm:pt>
    <dgm:pt modelId="{98FB8DCA-9911-4274-A4A4-EB575858CF6A}" type="sibTrans" cxnId="{D89E386D-A86C-41C3-96B3-7D42B7617237}">
      <dgm:prSet/>
      <dgm:spPr/>
      <dgm:t>
        <a:bodyPr/>
        <a:lstStyle/>
        <a:p>
          <a:endParaRPr lang="en-US"/>
        </a:p>
      </dgm:t>
    </dgm:pt>
    <dgm:pt modelId="{DB4620DE-743D-481E-9167-34A190F6E8DA}">
      <dgm:prSet/>
      <dgm:spPr/>
      <dgm:t>
        <a:bodyPr/>
        <a:lstStyle/>
        <a:p>
          <a:pPr rtl="0"/>
          <a:r>
            <a:rPr lang="en-US" b="1" dirty="0" smtClean="0"/>
            <a:t>Configuration</a:t>
          </a:r>
          <a:endParaRPr lang="en-US" dirty="0"/>
        </a:p>
      </dgm:t>
    </dgm:pt>
    <dgm:pt modelId="{EA69D83C-C326-495C-8105-2AB25B951DFF}" type="parTrans" cxnId="{AE351D5A-84A4-4F00-8B5A-89A0F543C09E}">
      <dgm:prSet/>
      <dgm:spPr/>
      <dgm:t>
        <a:bodyPr/>
        <a:lstStyle/>
        <a:p>
          <a:endParaRPr lang="en-US"/>
        </a:p>
      </dgm:t>
    </dgm:pt>
    <dgm:pt modelId="{A9473356-15FD-4DD8-9D17-13C1DFB1A653}" type="sibTrans" cxnId="{AE351D5A-84A4-4F00-8B5A-89A0F543C09E}">
      <dgm:prSet/>
      <dgm:spPr/>
      <dgm:t>
        <a:bodyPr/>
        <a:lstStyle/>
        <a:p>
          <a:endParaRPr lang="en-US"/>
        </a:p>
      </dgm:t>
    </dgm:pt>
    <dgm:pt modelId="{4560F876-9203-4B3A-A99F-88D2BDC9FF64}">
      <dgm:prSet/>
      <dgm:spPr/>
      <dgm:t>
        <a:bodyPr/>
        <a:lstStyle/>
        <a:p>
          <a:pPr rtl="0"/>
          <a:r>
            <a:rPr lang="en-US" b="0" dirty="0" smtClean="0"/>
            <a:t>Parameters wrong</a:t>
          </a:r>
          <a:endParaRPr lang="en-US" dirty="0"/>
        </a:p>
      </dgm:t>
    </dgm:pt>
    <dgm:pt modelId="{93227575-F459-468C-BB99-C6644F3F41BA}" type="parTrans" cxnId="{A8035FB2-6B02-4465-A48B-CDBDB5E2BFA0}">
      <dgm:prSet/>
      <dgm:spPr/>
      <dgm:t>
        <a:bodyPr/>
        <a:lstStyle/>
        <a:p>
          <a:endParaRPr lang="en-US"/>
        </a:p>
      </dgm:t>
    </dgm:pt>
    <dgm:pt modelId="{18561F6D-F0CD-4F89-B5BB-F5155DC5D099}" type="sibTrans" cxnId="{A8035FB2-6B02-4465-A48B-CDBDB5E2BFA0}">
      <dgm:prSet/>
      <dgm:spPr/>
      <dgm:t>
        <a:bodyPr/>
        <a:lstStyle/>
        <a:p>
          <a:endParaRPr lang="en-US"/>
        </a:p>
      </dgm:t>
    </dgm:pt>
    <dgm:pt modelId="{D123DADC-5CF2-4566-8EF6-87CE09D06324}">
      <dgm:prSet/>
      <dgm:spPr/>
      <dgm:t>
        <a:bodyPr/>
        <a:lstStyle/>
        <a:p>
          <a:pPr rtl="0"/>
          <a:r>
            <a:rPr lang="en-US" b="0" dirty="0" smtClean="0"/>
            <a:t>‘max server memory’ to low</a:t>
          </a:r>
          <a:endParaRPr lang="en-US" dirty="0"/>
        </a:p>
      </dgm:t>
    </dgm:pt>
    <dgm:pt modelId="{A38607F5-5972-42B4-BF8B-442D60198F7E}" type="parTrans" cxnId="{43F63BD3-14FD-48CB-A3A0-5C16AF077B06}">
      <dgm:prSet/>
      <dgm:spPr/>
      <dgm:t>
        <a:bodyPr/>
        <a:lstStyle/>
        <a:p>
          <a:endParaRPr lang="en-US"/>
        </a:p>
      </dgm:t>
    </dgm:pt>
    <dgm:pt modelId="{62A855DA-5B02-4BBD-8F19-28BAF7DF750C}" type="sibTrans" cxnId="{43F63BD3-14FD-48CB-A3A0-5C16AF077B06}">
      <dgm:prSet/>
      <dgm:spPr/>
      <dgm:t>
        <a:bodyPr/>
        <a:lstStyle/>
        <a:p>
          <a:endParaRPr lang="en-US"/>
        </a:p>
      </dgm:t>
    </dgm:pt>
    <dgm:pt modelId="{CFEBBAE9-6D7C-4617-AE01-03C436CF7B31}">
      <dgm:prSet/>
      <dgm:spPr/>
      <dgm:t>
        <a:bodyPr/>
        <a:lstStyle/>
        <a:p>
          <a:pPr rtl="0"/>
          <a:r>
            <a:rPr lang="en-US" b="0" dirty="0" smtClean="0"/>
            <a:t>Lock pages –T834 requires contiguous memory</a:t>
          </a:r>
          <a:endParaRPr lang="en-US" dirty="0"/>
        </a:p>
      </dgm:t>
    </dgm:pt>
    <dgm:pt modelId="{8B268629-4200-421D-8DDB-0C1B91CCF6B4}" type="parTrans" cxnId="{1F818BA1-1C7E-4ABB-AFB8-097615FA394F}">
      <dgm:prSet/>
      <dgm:spPr/>
      <dgm:t>
        <a:bodyPr/>
        <a:lstStyle/>
        <a:p>
          <a:endParaRPr lang="en-US"/>
        </a:p>
      </dgm:t>
    </dgm:pt>
    <dgm:pt modelId="{85224FF7-55BB-4436-A9F5-87A0E53B9A3F}" type="sibTrans" cxnId="{1F818BA1-1C7E-4ABB-AFB8-097615FA394F}">
      <dgm:prSet/>
      <dgm:spPr/>
      <dgm:t>
        <a:bodyPr/>
        <a:lstStyle/>
        <a:p>
          <a:endParaRPr lang="en-US"/>
        </a:p>
      </dgm:t>
    </dgm:pt>
    <dgm:pt modelId="{8B3AC77A-BDFC-4F73-945A-ADCDEC6E530D}">
      <dgm:prSet/>
      <dgm:spPr/>
      <dgm:t>
        <a:bodyPr/>
        <a:lstStyle/>
        <a:p>
          <a:pPr rtl="0"/>
          <a:r>
            <a:rPr lang="en-US" b="1" dirty="0" smtClean="0"/>
            <a:t>Damaged Files</a:t>
          </a:r>
          <a:endParaRPr lang="en-US" dirty="0"/>
        </a:p>
      </dgm:t>
    </dgm:pt>
    <dgm:pt modelId="{60709543-0303-44AD-99AC-A802815FB9CE}" type="parTrans" cxnId="{6BBCBF3B-2685-4EB1-A329-7E192E7CCD8D}">
      <dgm:prSet/>
      <dgm:spPr/>
      <dgm:t>
        <a:bodyPr/>
        <a:lstStyle/>
        <a:p>
          <a:endParaRPr lang="en-US"/>
        </a:p>
      </dgm:t>
    </dgm:pt>
    <dgm:pt modelId="{F1BBDF22-BCBC-42F9-B73D-B22C1850C001}" type="sibTrans" cxnId="{6BBCBF3B-2685-4EB1-A329-7E192E7CCD8D}">
      <dgm:prSet/>
      <dgm:spPr/>
      <dgm:t>
        <a:bodyPr/>
        <a:lstStyle/>
        <a:p>
          <a:endParaRPr lang="en-US"/>
        </a:p>
      </dgm:t>
    </dgm:pt>
    <dgm:pt modelId="{7531BAEE-C8CF-4F28-AFAB-A66580DA9C6F}">
      <dgm:prSet/>
      <dgm:spPr/>
      <dgm:t>
        <a:bodyPr/>
        <a:lstStyle/>
        <a:p>
          <a:pPr rtl="0"/>
          <a:r>
            <a:rPr lang="en-US" b="0" dirty="0" smtClean="0"/>
            <a:t>System Databases</a:t>
          </a:r>
          <a:endParaRPr lang="en-US" dirty="0"/>
        </a:p>
      </dgm:t>
    </dgm:pt>
    <dgm:pt modelId="{78045C46-A3BD-4742-A188-BC6AECC4F02C}" type="parTrans" cxnId="{1D7C664C-31FB-45E6-B826-077A180E38E2}">
      <dgm:prSet/>
      <dgm:spPr/>
      <dgm:t>
        <a:bodyPr/>
        <a:lstStyle/>
        <a:p>
          <a:endParaRPr lang="en-US"/>
        </a:p>
      </dgm:t>
    </dgm:pt>
    <dgm:pt modelId="{4FE106E1-AEC8-413F-8324-5786282909B5}" type="sibTrans" cxnId="{1D7C664C-31FB-45E6-B826-077A180E38E2}">
      <dgm:prSet/>
      <dgm:spPr/>
      <dgm:t>
        <a:bodyPr/>
        <a:lstStyle/>
        <a:p>
          <a:endParaRPr lang="en-US"/>
        </a:p>
      </dgm:t>
    </dgm:pt>
    <dgm:pt modelId="{22502DEC-4D44-4E8B-AA81-C75A649FE183}">
      <dgm:prSet/>
      <dgm:spPr/>
      <dgm:t>
        <a:bodyPr/>
        <a:lstStyle/>
        <a:p>
          <a:pPr rtl="0"/>
          <a:r>
            <a:rPr lang="en-US" b="0" dirty="0" smtClean="0"/>
            <a:t>Corrupt installed executables</a:t>
          </a:r>
          <a:endParaRPr lang="en-US" dirty="0"/>
        </a:p>
      </dgm:t>
    </dgm:pt>
    <dgm:pt modelId="{A846410C-188C-434D-ACE2-18EAC4B30991}" type="parTrans" cxnId="{BA3B23F7-FA48-46A3-A8EC-04A709901FD9}">
      <dgm:prSet/>
      <dgm:spPr/>
      <dgm:t>
        <a:bodyPr/>
        <a:lstStyle/>
        <a:p>
          <a:endParaRPr lang="en-US"/>
        </a:p>
      </dgm:t>
    </dgm:pt>
    <dgm:pt modelId="{EBE35EA2-AC26-4C49-B9A8-BB4269994399}" type="sibTrans" cxnId="{BA3B23F7-FA48-46A3-A8EC-04A709901FD9}">
      <dgm:prSet/>
      <dgm:spPr/>
      <dgm:t>
        <a:bodyPr/>
        <a:lstStyle/>
        <a:p>
          <a:endParaRPr lang="en-US"/>
        </a:p>
      </dgm:t>
    </dgm:pt>
    <dgm:pt modelId="{A1038C8F-F209-44DE-9E4F-795ABFD6579B}">
      <dgm:prSet/>
      <dgm:spPr/>
      <dgm:t>
        <a:bodyPr/>
        <a:lstStyle/>
        <a:p>
          <a:pPr rtl="0"/>
          <a:r>
            <a:rPr lang="en-US" b="1" dirty="0" smtClean="0"/>
            <a:t>Backup tail of log of MODEL</a:t>
          </a:r>
          <a:endParaRPr lang="en-US" dirty="0"/>
        </a:p>
      </dgm:t>
    </dgm:pt>
    <dgm:pt modelId="{4AC8699D-80BF-451E-9FEA-B6461CE7572D}" type="parTrans" cxnId="{1DFCF57C-C62D-4F6F-859B-3AF29E820541}">
      <dgm:prSet/>
      <dgm:spPr/>
      <dgm:t>
        <a:bodyPr/>
        <a:lstStyle/>
        <a:p>
          <a:endParaRPr lang="en-US"/>
        </a:p>
      </dgm:t>
    </dgm:pt>
    <dgm:pt modelId="{41823BD6-39FD-4636-8C48-EE19875C5690}" type="sibTrans" cxnId="{1DFCF57C-C62D-4F6F-859B-3AF29E820541}">
      <dgm:prSet/>
      <dgm:spPr/>
      <dgm:t>
        <a:bodyPr/>
        <a:lstStyle/>
        <a:p>
          <a:endParaRPr lang="en-US"/>
        </a:p>
      </dgm:t>
    </dgm:pt>
    <dgm:pt modelId="{D009ECE0-0534-4FC0-9212-0278F5E7AB8A}">
      <dgm:prSet/>
      <dgm:spPr/>
      <dgm:t>
        <a:bodyPr/>
        <a:lstStyle/>
        <a:p>
          <a:pPr rtl="0"/>
          <a:r>
            <a:rPr lang="en-US" b="0" dirty="0" smtClean="0"/>
            <a:t>If you do </a:t>
          </a:r>
          <a:r>
            <a:rPr lang="en-US" b="0" dirty="0" smtClean="0">
              <a:hlinkClick xmlns:r="http://schemas.openxmlformats.org/officeDocument/2006/relationships" r:id="rId1"/>
            </a:rPr>
            <a:t>this </a:t>
          </a:r>
          <a:r>
            <a:rPr lang="en-US" b="0" dirty="0" smtClean="0"/>
            <a:t>and restart, boom!</a:t>
          </a:r>
          <a:endParaRPr lang="en-US" dirty="0"/>
        </a:p>
      </dgm:t>
    </dgm:pt>
    <dgm:pt modelId="{21511720-BF08-4201-A701-C5240976EB94}" type="parTrans" cxnId="{525C1E24-43DC-4B14-8947-1C9164C8624A}">
      <dgm:prSet/>
      <dgm:spPr/>
      <dgm:t>
        <a:bodyPr/>
        <a:lstStyle/>
        <a:p>
          <a:endParaRPr lang="en-US"/>
        </a:p>
      </dgm:t>
    </dgm:pt>
    <dgm:pt modelId="{C1FFA753-2F05-47C8-9F37-AD60B9667440}" type="sibTrans" cxnId="{525C1E24-43DC-4B14-8947-1C9164C8624A}">
      <dgm:prSet/>
      <dgm:spPr/>
      <dgm:t>
        <a:bodyPr/>
        <a:lstStyle/>
        <a:p>
          <a:endParaRPr lang="en-US"/>
        </a:p>
      </dgm:t>
    </dgm:pt>
    <dgm:pt modelId="{A1B53C95-23E0-431A-AE0C-E1BE1EBCB722}" type="pres">
      <dgm:prSet presAssocID="{F23760E4-1A08-4403-A822-3A315064C84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D3CBBA-A6EC-4CF7-8ECD-9F351684C64F}" type="pres">
      <dgm:prSet presAssocID="{999FC831-688E-4C31-BAC2-DAECFF3426D6}" presName="linNode" presStyleCnt="0"/>
      <dgm:spPr/>
    </dgm:pt>
    <dgm:pt modelId="{4824562D-CDFD-43FE-A231-11E1A95B468B}" type="pres">
      <dgm:prSet presAssocID="{999FC831-688E-4C31-BAC2-DAECFF3426D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78087-4235-4716-BE25-0AD74CE09165}" type="pres">
      <dgm:prSet presAssocID="{999FC831-688E-4C31-BAC2-DAECFF3426D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BD6F9-D017-48F6-8078-DF2B55B06BBF}" type="pres">
      <dgm:prSet presAssocID="{E010D07C-679A-4778-AFB0-357320A4C515}" presName="sp" presStyleCnt="0"/>
      <dgm:spPr/>
    </dgm:pt>
    <dgm:pt modelId="{9C71A26A-C6A0-475B-B427-6F25AB2B30E5}" type="pres">
      <dgm:prSet presAssocID="{DB4620DE-743D-481E-9167-34A190F6E8DA}" presName="linNode" presStyleCnt="0"/>
      <dgm:spPr/>
    </dgm:pt>
    <dgm:pt modelId="{0705328F-F81A-4549-8216-05D551F0F89D}" type="pres">
      <dgm:prSet presAssocID="{DB4620DE-743D-481E-9167-34A190F6E8D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F219C-D12D-49C9-B51C-29B6355D7CFD}" type="pres">
      <dgm:prSet presAssocID="{DB4620DE-743D-481E-9167-34A190F6E8D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7F3C1-794F-4210-8275-01FC579277DC}" type="pres">
      <dgm:prSet presAssocID="{A9473356-15FD-4DD8-9D17-13C1DFB1A653}" presName="sp" presStyleCnt="0"/>
      <dgm:spPr/>
    </dgm:pt>
    <dgm:pt modelId="{9F2A9BE9-C8BC-478F-9361-B2CC59191513}" type="pres">
      <dgm:prSet presAssocID="{8B3AC77A-BDFC-4F73-945A-ADCDEC6E530D}" presName="linNode" presStyleCnt="0"/>
      <dgm:spPr/>
    </dgm:pt>
    <dgm:pt modelId="{7231E00B-62D0-44DC-A753-CE1641FEA5B9}" type="pres">
      <dgm:prSet presAssocID="{8B3AC77A-BDFC-4F73-945A-ADCDEC6E530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8C475F-4F57-4C0C-926D-E91CC94B8485}" type="pres">
      <dgm:prSet presAssocID="{8B3AC77A-BDFC-4F73-945A-ADCDEC6E530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33CFE-3657-478C-8B8D-881447290981}" type="pres">
      <dgm:prSet presAssocID="{F1BBDF22-BCBC-42F9-B73D-B22C1850C001}" presName="sp" presStyleCnt="0"/>
      <dgm:spPr/>
    </dgm:pt>
    <dgm:pt modelId="{AE69132E-2E7D-4025-AF60-1466ADF48C25}" type="pres">
      <dgm:prSet presAssocID="{A1038C8F-F209-44DE-9E4F-795ABFD6579B}" presName="linNode" presStyleCnt="0"/>
      <dgm:spPr/>
    </dgm:pt>
    <dgm:pt modelId="{65E42F23-7381-41D7-9F5A-182AB6F2B529}" type="pres">
      <dgm:prSet presAssocID="{A1038C8F-F209-44DE-9E4F-795ABFD6579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10CBC-96B1-4274-AFD6-A81CA5DA1BD4}" type="pres">
      <dgm:prSet presAssocID="{A1038C8F-F209-44DE-9E4F-795ABFD6579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B23F7-FA48-46A3-A8EC-04A709901FD9}" srcId="{8B3AC77A-BDFC-4F73-945A-ADCDEC6E530D}" destId="{22502DEC-4D44-4E8B-AA81-C75A649FE183}" srcOrd="1" destOrd="0" parTransId="{A846410C-188C-434D-ACE2-18EAC4B30991}" sibTransId="{EBE35EA2-AC26-4C49-B9A8-BB4269994399}"/>
    <dgm:cxn modelId="{6BBCBF3B-2685-4EB1-A329-7E192E7CCD8D}" srcId="{F23760E4-1A08-4403-A822-3A315064C84E}" destId="{8B3AC77A-BDFC-4F73-945A-ADCDEC6E530D}" srcOrd="2" destOrd="0" parTransId="{60709543-0303-44AD-99AC-A802815FB9CE}" sibTransId="{F1BBDF22-BCBC-42F9-B73D-B22C1850C001}"/>
    <dgm:cxn modelId="{C93BECAB-BD0E-40ED-AD18-FE1B049B6909}" type="presOf" srcId="{7531BAEE-C8CF-4F28-AFAB-A66580DA9C6F}" destId="{328C475F-4F57-4C0C-926D-E91CC94B8485}" srcOrd="0" destOrd="0" presId="urn:microsoft.com/office/officeart/2005/8/layout/vList5"/>
    <dgm:cxn modelId="{3799D7DD-231F-4575-8A43-894E555E2C09}" type="presOf" srcId="{D123DADC-5CF2-4566-8EF6-87CE09D06324}" destId="{34FF219C-D12D-49C9-B51C-29B6355D7CFD}" srcOrd="0" destOrd="1" presId="urn:microsoft.com/office/officeart/2005/8/layout/vList5"/>
    <dgm:cxn modelId="{EB72BE5B-8155-4488-B8D3-E1BE3F38C921}" type="presOf" srcId="{CFEBBAE9-6D7C-4617-AE01-03C436CF7B31}" destId="{34FF219C-D12D-49C9-B51C-29B6355D7CFD}" srcOrd="0" destOrd="2" presId="urn:microsoft.com/office/officeart/2005/8/layout/vList5"/>
    <dgm:cxn modelId="{1D7C664C-31FB-45E6-B826-077A180E38E2}" srcId="{8B3AC77A-BDFC-4F73-945A-ADCDEC6E530D}" destId="{7531BAEE-C8CF-4F28-AFAB-A66580DA9C6F}" srcOrd="0" destOrd="0" parTransId="{78045C46-A3BD-4742-A188-BC6AECC4F02C}" sibTransId="{4FE106E1-AEC8-413F-8324-5786282909B5}"/>
    <dgm:cxn modelId="{AE351D5A-84A4-4F00-8B5A-89A0F543C09E}" srcId="{F23760E4-1A08-4403-A822-3A315064C84E}" destId="{DB4620DE-743D-481E-9167-34A190F6E8DA}" srcOrd="1" destOrd="0" parTransId="{EA69D83C-C326-495C-8105-2AB25B951DFF}" sibTransId="{A9473356-15FD-4DD8-9D17-13C1DFB1A653}"/>
    <dgm:cxn modelId="{D89E386D-A86C-41C3-96B3-7D42B7617237}" srcId="{999FC831-688E-4C31-BAC2-DAECFF3426D6}" destId="{0E864ADA-B0DF-42C5-9C54-A5DC52737C63}" srcOrd="1" destOrd="0" parTransId="{05E145AD-D6D1-4DB3-A916-B9095B4D8E17}" sibTransId="{98FB8DCA-9911-4274-A4A4-EB575858CF6A}"/>
    <dgm:cxn modelId="{A5EEDD8D-7E1E-4BB2-885D-7ED37811F46B}" type="presOf" srcId="{999FC831-688E-4C31-BAC2-DAECFF3426D6}" destId="{4824562D-CDFD-43FE-A231-11E1A95B468B}" srcOrd="0" destOrd="0" presId="urn:microsoft.com/office/officeart/2005/8/layout/vList5"/>
    <dgm:cxn modelId="{5C8DAC15-C9A9-477A-9A03-9D14D97897E0}" type="presOf" srcId="{4560F876-9203-4B3A-A99F-88D2BDC9FF64}" destId="{34FF219C-D12D-49C9-B51C-29B6355D7CFD}" srcOrd="0" destOrd="0" presId="urn:microsoft.com/office/officeart/2005/8/layout/vList5"/>
    <dgm:cxn modelId="{FB05E0B2-F98B-4B2A-9057-C8DDEB0184FD}" type="presOf" srcId="{DB4620DE-743D-481E-9167-34A190F6E8DA}" destId="{0705328F-F81A-4549-8216-05D551F0F89D}" srcOrd="0" destOrd="0" presId="urn:microsoft.com/office/officeart/2005/8/layout/vList5"/>
    <dgm:cxn modelId="{1F818BA1-1C7E-4ABB-AFB8-097615FA394F}" srcId="{DB4620DE-743D-481E-9167-34A190F6E8DA}" destId="{CFEBBAE9-6D7C-4617-AE01-03C436CF7B31}" srcOrd="2" destOrd="0" parTransId="{8B268629-4200-421D-8DDB-0C1B91CCF6B4}" sibTransId="{85224FF7-55BB-4436-A9F5-87A0E53B9A3F}"/>
    <dgm:cxn modelId="{1DFCF57C-C62D-4F6F-859B-3AF29E820541}" srcId="{F23760E4-1A08-4403-A822-3A315064C84E}" destId="{A1038C8F-F209-44DE-9E4F-795ABFD6579B}" srcOrd="3" destOrd="0" parTransId="{4AC8699D-80BF-451E-9FEA-B6461CE7572D}" sibTransId="{41823BD6-39FD-4636-8C48-EE19875C5690}"/>
    <dgm:cxn modelId="{2A0C06C2-996F-4AD7-885B-31F6D490E88A}" type="presOf" srcId="{D009ECE0-0534-4FC0-9212-0278F5E7AB8A}" destId="{62210CBC-96B1-4274-AFD6-A81CA5DA1BD4}" srcOrd="0" destOrd="0" presId="urn:microsoft.com/office/officeart/2005/8/layout/vList5"/>
    <dgm:cxn modelId="{43F63BD3-14FD-48CB-A3A0-5C16AF077B06}" srcId="{DB4620DE-743D-481E-9167-34A190F6E8DA}" destId="{D123DADC-5CF2-4566-8EF6-87CE09D06324}" srcOrd="1" destOrd="0" parTransId="{A38607F5-5972-42B4-BF8B-442D60198F7E}" sibTransId="{62A855DA-5B02-4BBD-8F19-28BAF7DF750C}"/>
    <dgm:cxn modelId="{0390368D-84FF-4181-8903-1C6F2F07192B}" type="presOf" srcId="{8B3AC77A-BDFC-4F73-945A-ADCDEC6E530D}" destId="{7231E00B-62D0-44DC-A753-CE1641FEA5B9}" srcOrd="0" destOrd="0" presId="urn:microsoft.com/office/officeart/2005/8/layout/vList5"/>
    <dgm:cxn modelId="{3DD76B54-241E-476B-AAE1-47235179908A}" type="presOf" srcId="{22502DEC-4D44-4E8B-AA81-C75A649FE183}" destId="{328C475F-4F57-4C0C-926D-E91CC94B8485}" srcOrd="0" destOrd="1" presId="urn:microsoft.com/office/officeart/2005/8/layout/vList5"/>
    <dgm:cxn modelId="{BAA96331-5F52-4716-89FC-02DA7546F99D}" type="presOf" srcId="{0E864ADA-B0DF-42C5-9C54-A5DC52737C63}" destId="{FA478087-4235-4716-BE25-0AD74CE09165}" srcOrd="0" destOrd="1" presId="urn:microsoft.com/office/officeart/2005/8/layout/vList5"/>
    <dgm:cxn modelId="{9110AFE6-82FB-4B06-9292-992BE7414D83}" srcId="{F23760E4-1A08-4403-A822-3A315064C84E}" destId="{999FC831-688E-4C31-BAC2-DAECFF3426D6}" srcOrd="0" destOrd="0" parTransId="{C69AA081-4A82-47C1-8C6C-5991B4D2EA84}" sibTransId="{E010D07C-679A-4778-AFB0-357320A4C515}"/>
    <dgm:cxn modelId="{E9DE39AF-4144-4364-8879-2E0865130EEF}" type="presOf" srcId="{F23760E4-1A08-4403-A822-3A315064C84E}" destId="{A1B53C95-23E0-431A-AE0C-E1BE1EBCB722}" srcOrd="0" destOrd="0" presId="urn:microsoft.com/office/officeart/2005/8/layout/vList5"/>
    <dgm:cxn modelId="{A8035FB2-6B02-4465-A48B-CDBDB5E2BFA0}" srcId="{DB4620DE-743D-481E-9167-34A190F6E8DA}" destId="{4560F876-9203-4B3A-A99F-88D2BDC9FF64}" srcOrd="0" destOrd="0" parTransId="{93227575-F459-468C-BB99-C6644F3F41BA}" sibTransId="{18561F6D-F0CD-4F89-B5BB-F5155DC5D099}"/>
    <dgm:cxn modelId="{525C1E24-43DC-4B14-8947-1C9164C8624A}" srcId="{A1038C8F-F209-44DE-9E4F-795ABFD6579B}" destId="{D009ECE0-0534-4FC0-9212-0278F5E7AB8A}" srcOrd="0" destOrd="0" parTransId="{21511720-BF08-4201-A701-C5240976EB94}" sibTransId="{C1FFA753-2F05-47C8-9F37-AD60B9667440}"/>
    <dgm:cxn modelId="{8F853A22-81D3-43CE-91CC-F3D2C1F742B8}" srcId="{999FC831-688E-4C31-BAC2-DAECFF3426D6}" destId="{D5927D1E-D0EF-46B7-9789-F72CF43DDF6F}" srcOrd="0" destOrd="0" parTransId="{CF1A3EB1-0D36-4EE1-8A1B-6ECA2233EFE8}" sibTransId="{F3BE644A-42AB-4DE4-909E-D0730E4E9857}"/>
    <dgm:cxn modelId="{B7206F5C-B41C-40ED-8A20-56A073E1EE66}" type="presOf" srcId="{A1038C8F-F209-44DE-9E4F-795ABFD6579B}" destId="{65E42F23-7381-41D7-9F5A-182AB6F2B529}" srcOrd="0" destOrd="0" presId="urn:microsoft.com/office/officeart/2005/8/layout/vList5"/>
    <dgm:cxn modelId="{5EEA05D2-512A-4D0E-80A6-6E5CCA1A7F0F}" type="presOf" srcId="{D5927D1E-D0EF-46B7-9789-F72CF43DDF6F}" destId="{FA478087-4235-4716-BE25-0AD74CE09165}" srcOrd="0" destOrd="0" presId="urn:microsoft.com/office/officeart/2005/8/layout/vList5"/>
    <dgm:cxn modelId="{42D5D09B-6F19-4993-9BD0-D576D7E53E86}" type="presParOf" srcId="{A1B53C95-23E0-431A-AE0C-E1BE1EBCB722}" destId="{D1D3CBBA-A6EC-4CF7-8ECD-9F351684C64F}" srcOrd="0" destOrd="0" presId="urn:microsoft.com/office/officeart/2005/8/layout/vList5"/>
    <dgm:cxn modelId="{FDCE371B-536C-48DC-AACF-CD42370D0A20}" type="presParOf" srcId="{D1D3CBBA-A6EC-4CF7-8ECD-9F351684C64F}" destId="{4824562D-CDFD-43FE-A231-11E1A95B468B}" srcOrd="0" destOrd="0" presId="urn:microsoft.com/office/officeart/2005/8/layout/vList5"/>
    <dgm:cxn modelId="{54EF9076-89EE-4B92-87E4-C7F1346910C1}" type="presParOf" srcId="{D1D3CBBA-A6EC-4CF7-8ECD-9F351684C64F}" destId="{FA478087-4235-4716-BE25-0AD74CE09165}" srcOrd="1" destOrd="0" presId="urn:microsoft.com/office/officeart/2005/8/layout/vList5"/>
    <dgm:cxn modelId="{FB6593DF-9332-4FA5-9C5D-9758D5CBEFCE}" type="presParOf" srcId="{A1B53C95-23E0-431A-AE0C-E1BE1EBCB722}" destId="{CE9BD6F9-D017-48F6-8078-DF2B55B06BBF}" srcOrd="1" destOrd="0" presId="urn:microsoft.com/office/officeart/2005/8/layout/vList5"/>
    <dgm:cxn modelId="{B6ECC04F-D167-42A8-8016-1E4ABFAE7FDD}" type="presParOf" srcId="{A1B53C95-23E0-431A-AE0C-E1BE1EBCB722}" destId="{9C71A26A-C6A0-475B-B427-6F25AB2B30E5}" srcOrd="2" destOrd="0" presId="urn:microsoft.com/office/officeart/2005/8/layout/vList5"/>
    <dgm:cxn modelId="{1323B055-94E2-45DA-9AC0-8EAE3D633A4F}" type="presParOf" srcId="{9C71A26A-C6A0-475B-B427-6F25AB2B30E5}" destId="{0705328F-F81A-4549-8216-05D551F0F89D}" srcOrd="0" destOrd="0" presId="urn:microsoft.com/office/officeart/2005/8/layout/vList5"/>
    <dgm:cxn modelId="{C0855E91-949D-448A-8828-36BF3393FDAF}" type="presParOf" srcId="{9C71A26A-C6A0-475B-B427-6F25AB2B30E5}" destId="{34FF219C-D12D-49C9-B51C-29B6355D7CFD}" srcOrd="1" destOrd="0" presId="urn:microsoft.com/office/officeart/2005/8/layout/vList5"/>
    <dgm:cxn modelId="{D1AF58DE-A0D1-4DB8-9117-4AD9AA1A1E69}" type="presParOf" srcId="{A1B53C95-23E0-431A-AE0C-E1BE1EBCB722}" destId="{0157F3C1-794F-4210-8275-01FC579277DC}" srcOrd="3" destOrd="0" presId="urn:microsoft.com/office/officeart/2005/8/layout/vList5"/>
    <dgm:cxn modelId="{A0DA857C-5B23-407A-9A9D-409A3B5C27D9}" type="presParOf" srcId="{A1B53C95-23E0-431A-AE0C-E1BE1EBCB722}" destId="{9F2A9BE9-C8BC-478F-9361-B2CC59191513}" srcOrd="4" destOrd="0" presId="urn:microsoft.com/office/officeart/2005/8/layout/vList5"/>
    <dgm:cxn modelId="{809C75ED-5FC6-4878-8352-089F479FD206}" type="presParOf" srcId="{9F2A9BE9-C8BC-478F-9361-B2CC59191513}" destId="{7231E00B-62D0-44DC-A753-CE1641FEA5B9}" srcOrd="0" destOrd="0" presId="urn:microsoft.com/office/officeart/2005/8/layout/vList5"/>
    <dgm:cxn modelId="{442A6499-4DC1-44B1-8EFE-834C7A32FC94}" type="presParOf" srcId="{9F2A9BE9-C8BC-478F-9361-B2CC59191513}" destId="{328C475F-4F57-4C0C-926D-E91CC94B8485}" srcOrd="1" destOrd="0" presId="urn:microsoft.com/office/officeart/2005/8/layout/vList5"/>
    <dgm:cxn modelId="{1462AD9E-A133-4E98-A418-425E5A93C60C}" type="presParOf" srcId="{A1B53C95-23E0-431A-AE0C-E1BE1EBCB722}" destId="{18E33CFE-3657-478C-8B8D-881447290981}" srcOrd="5" destOrd="0" presId="urn:microsoft.com/office/officeart/2005/8/layout/vList5"/>
    <dgm:cxn modelId="{6532F370-0161-4A98-8D69-3C0A8348C15F}" type="presParOf" srcId="{A1B53C95-23E0-431A-AE0C-E1BE1EBCB722}" destId="{AE69132E-2E7D-4025-AF60-1466ADF48C25}" srcOrd="6" destOrd="0" presId="urn:microsoft.com/office/officeart/2005/8/layout/vList5"/>
    <dgm:cxn modelId="{11A51F80-B56C-483D-96CE-9CE3E079D32C}" type="presParOf" srcId="{AE69132E-2E7D-4025-AF60-1466ADF48C25}" destId="{65E42F23-7381-41D7-9F5A-182AB6F2B529}" srcOrd="0" destOrd="0" presId="urn:microsoft.com/office/officeart/2005/8/layout/vList5"/>
    <dgm:cxn modelId="{33113648-E59F-4AB5-8D57-24D2CCA9074C}" type="presParOf" srcId="{AE69132E-2E7D-4025-AF60-1466ADF48C25}" destId="{62210CBC-96B1-4274-AFD6-A81CA5DA1B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00458A1-5038-451E-9526-F7064FEA3B44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BC5ED25-41C3-4562-85BA-0CED24E2457F}">
      <dgm:prSet/>
      <dgm:spPr/>
      <dgm:t>
        <a:bodyPr/>
        <a:lstStyle/>
        <a:p>
          <a:pPr rtl="0"/>
          <a:r>
            <a:rPr lang="en-US" b="1" dirty="0" smtClean="0"/>
            <a:t>Memory Usage Doesn’t Look Right</a:t>
          </a:r>
          <a:endParaRPr lang="en-US" dirty="0"/>
        </a:p>
      </dgm:t>
    </dgm:pt>
    <dgm:pt modelId="{51ABCF5E-C103-4AA0-BD3B-EB76B2F002E7}" type="parTrans" cxnId="{D4CDC8B2-443D-4E05-9A84-7AB5AD60EA7D}">
      <dgm:prSet/>
      <dgm:spPr/>
      <dgm:t>
        <a:bodyPr/>
        <a:lstStyle/>
        <a:p>
          <a:endParaRPr lang="en-US"/>
        </a:p>
      </dgm:t>
    </dgm:pt>
    <dgm:pt modelId="{74281A85-BA8E-4090-85DE-523B555CB07E}" type="sibTrans" cxnId="{D4CDC8B2-443D-4E05-9A84-7AB5AD60EA7D}">
      <dgm:prSet/>
      <dgm:spPr/>
      <dgm:t>
        <a:bodyPr/>
        <a:lstStyle/>
        <a:p>
          <a:endParaRPr lang="en-US"/>
        </a:p>
      </dgm:t>
    </dgm:pt>
    <dgm:pt modelId="{548BA647-45D5-40CB-ADA1-36116905F8C9}">
      <dgm:prSet/>
      <dgm:spPr/>
      <dgm:t>
        <a:bodyPr/>
        <a:lstStyle/>
        <a:p>
          <a:pPr rtl="0"/>
          <a:r>
            <a:rPr lang="en-US" b="0" dirty="0" smtClean="0"/>
            <a:t>My memory is growing</a:t>
          </a:r>
          <a:endParaRPr lang="en-US" dirty="0"/>
        </a:p>
      </dgm:t>
    </dgm:pt>
    <dgm:pt modelId="{C1AD7B7A-CCA4-423E-A8AB-4754CE2D59CF}" type="parTrans" cxnId="{404DC5D6-BEDA-49E0-843F-022E3B20C7D9}">
      <dgm:prSet/>
      <dgm:spPr/>
      <dgm:t>
        <a:bodyPr/>
        <a:lstStyle/>
        <a:p>
          <a:endParaRPr lang="en-US"/>
        </a:p>
      </dgm:t>
    </dgm:pt>
    <dgm:pt modelId="{33AF3819-E996-4DE8-8361-71932779F522}" type="sibTrans" cxnId="{404DC5D6-BEDA-49E0-843F-022E3B20C7D9}">
      <dgm:prSet/>
      <dgm:spPr/>
      <dgm:t>
        <a:bodyPr/>
        <a:lstStyle/>
        <a:p>
          <a:endParaRPr lang="en-US"/>
        </a:p>
      </dgm:t>
    </dgm:pt>
    <dgm:pt modelId="{F28506EF-354D-46FD-A2E5-7BD8E537AFBD}">
      <dgm:prSet/>
      <dgm:spPr/>
      <dgm:t>
        <a:bodyPr/>
        <a:lstStyle/>
        <a:p>
          <a:pPr rtl="0"/>
          <a:r>
            <a:rPr lang="en-US" b="0" dirty="0" smtClean="0"/>
            <a:t>My memory is leaking</a:t>
          </a:r>
          <a:endParaRPr lang="en-US" dirty="0"/>
        </a:p>
      </dgm:t>
    </dgm:pt>
    <dgm:pt modelId="{93A483E1-7D2D-43DE-9456-BC51A5567542}" type="parTrans" cxnId="{46A2DBEB-6ACB-4ED5-AA27-88DEF0E8950C}">
      <dgm:prSet/>
      <dgm:spPr/>
      <dgm:t>
        <a:bodyPr/>
        <a:lstStyle/>
        <a:p>
          <a:endParaRPr lang="en-US"/>
        </a:p>
      </dgm:t>
    </dgm:pt>
    <dgm:pt modelId="{C4F2221A-7A21-46D3-B0A8-6340370D69A1}" type="sibTrans" cxnId="{46A2DBEB-6ACB-4ED5-AA27-88DEF0E8950C}">
      <dgm:prSet/>
      <dgm:spPr/>
      <dgm:t>
        <a:bodyPr/>
        <a:lstStyle/>
        <a:p>
          <a:endParaRPr lang="en-US"/>
        </a:p>
      </dgm:t>
    </dgm:pt>
    <dgm:pt modelId="{1FF56F91-CEB6-4C30-A0EE-EB16F16800B3}">
      <dgm:prSet/>
      <dgm:spPr/>
      <dgm:t>
        <a:bodyPr/>
        <a:lstStyle/>
        <a:p>
          <a:pPr rtl="0"/>
          <a:r>
            <a:rPr lang="en-US" b="0" dirty="0" smtClean="0"/>
            <a:t>Memory doesn’t look right in Task Manager</a:t>
          </a:r>
          <a:endParaRPr lang="en-US" dirty="0"/>
        </a:p>
      </dgm:t>
    </dgm:pt>
    <dgm:pt modelId="{D013D923-D2EF-4B0A-A90D-91D05212F0E8}" type="parTrans" cxnId="{68912BCF-937F-4A82-AD87-160900333A34}">
      <dgm:prSet/>
      <dgm:spPr/>
      <dgm:t>
        <a:bodyPr/>
        <a:lstStyle/>
        <a:p>
          <a:endParaRPr lang="en-US"/>
        </a:p>
      </dgm:t>
    </dgm:pt>
    <dgm:pt modelId="{11C19971-8DD9-4AEB-A148-06680E687D62}" type="sibTrans" cxnId="{68912BCF-937F-4A82-AD87-160900333A34}">
      <dgm:prSet/>
      <dgm:spPr/>
      <dgm:t>
        <a:bodyPr/>
        <a:lstStyle/>
        <a:p>
          <a:endParaRPr lang="en-US"/>
        </a:p>
      </dgm:t>
    </dgm:pt>
    <dgm:pt modelId="{7DCFB1EB-1A60-4426-AE61-7101ADD06C61}">
      <dgm:prSet/>
      <dgm:spPr/>
      <dgm:t>
        <a:bodyPr/>
        <a:lstStyle/>
        <a:p>
          <a:pPr rtl="0"/>
          <a:r>
            <a:rPr lang="en-US" b="0" dirty="0" smtClean="0"/>
            <a:t>A cache keeps growing out of control</a:t>
          </a:r>
          <a:endParaRPr lang="en-US" dirty="0"/>
        </a:p>
      </dgm:t>
    </dgm:pt>
    <dgm:pt modelId="{8381F114-8088-4290-9D7A-83AF2E84E1D4}" type="parTrans" cxnId="{0DE6512B-D2D7-4E33-BA51-1AEF3EB574CA}">
      <dgm:prSet/>
      <dgm:spPr/>
      <dgm:t>
        <a:bodyPr/>
        <a:lstStyle/>
        <a:p>
          <a:endParaRPr lang="en-US"/>
        </a:p>
      </dgm:t>
    </dgm:pt>
    <dgm:pt modelId="{D175A8B2-3BBC-41E2-8FA1-63830A64E80E}" type="sibTrans" cxnId="{0DE6512B-D2D7-4E33-BA51-1AEF3EB574CA}">
      <dgm:prSet/>
      <dgm:spPr/>
      <dgm:t>
        <a:bodyPr/>
        <a:lstStyle/>
        <a:p>
          <a:endParaRPr lang="en-US"/>
        </a:p>
      </dgm:t>
    </dgm:pt>
    <dgm:pt modelId="{C1429F7A-12DD-46E3-9A4D-985F4C8C35C4}">
      <dgm:prSet/>
      <dgm:spPr/>
      <dgm:t>
        <a:bodyPr/>
        <a:lstStyle/>
        <a:p>
          <a:pPr rtl="0"/>
          <a:r>
            <a:rPr lang="en-US" b="0" dirty="0" smtClean="0"/>
            <a:t>My plan cache keeps dropping</a:t>
          </a:r>
          <a:endParaRPr lang="en-US" dirty="0"/>
        </a:p>
      </dgm:t>
    </dgm:pt>
    <dgm:pt modelId="{33108565-1E3A-4845-8441-DD7BFBE4DCB6}" type="parTrans" cxnId="{21AC3C97-AB4F-4527-8B37-7F473285AFCC}">
      <dgm:prSet/>
      <dgm:spPr/>
      <dgm:t>
        <a:bodyPr/>
        <a:lstStyle/>
        <a:p>
          <a:endParaRPr lang="en-US"/>
        </a:p>
      </dgm:t>
    </dgm:pt>
    <dgm:pt modelId="{BD63432C-52BF-4836-92BB-749C4D1C66C1}" type="sibTrans" cxnId="{21AC3C97-AB4F-4527-8B37-7F473285AFCC}">
      <dgm:prSet/>
      <dgm:spPr/>
      <dgm:t>
        <a:bodyPr/>
        <a:lstStyle/>
        <a:p>
          <a:endParaRPr lang="en-US"/>
        </a:p>
      </dgm:t>
    </dgm:pt>
    <dgm:pt modelId="{B150827C-66C7-4818-AFB0-A1F3656D66E0}">
      <dgm:prSet/>
      <dgm:spPr/>
      <dgm:t>
        <a:bodyPr/>
        <a:lstStyle/>
        <a:p>
          <a:pPr rtl="0"/>
          <a:r>
            <a:rPr lang="en-US" b="1" dirty="0" smtClean="0"/>
            <a:t>Out of Memory Errors</a:t>
          </a:r>
          <a:endParaRPr lang="en-US" dirty="0"/>
        </a:p>
      </dgm:t>
    </dgm:pt>
    <dgm:pt modelId="{ECCA2FD6-D220-4833-AE33-BEE5C67453C6}" type="parTrans" cxnId="{4551DA3B-C2B4-4161-8AE3-CB6D06CB10C3}">
      <dgm:prSet/>
      <dgm:spPr/>
      <dgm:t>
        <a:bodyPr/>
        <a:lstStyle/>
        <a:p>
          <a:endParaRPr lang="en-US"/>
        </a:p>
      </dgm:t>
    </dgm:pt>
    <dgm:pt modelId="{0310E5CB-ABB2-4A2B-AA05-12B8C00F9E1A}" type="sibTrans" cxnId="{4551DA3B-C2B4-4161-8AE3-CB6D06CB10C3}">
      <dgm:prSet/>
      <dgm:spPr/>
      <dgm:t>
        <a:bodyPr/>
        <a:lstStyle/>
        <a:p>
          <a:endParaRPr lang="en-US"/>
        </a:p>
      </dgm:t>
    </dgm:pt>
    <dgm:pt modelId="{9397664E-7AF3-4068-A392-B25300660ECF}">
      <dgm:prSet/>
      <dgm:spPr/>
      <dgm:t>
        <a:bodyPr/>
        <a:lstStyle/>
        <a:p>
          <a:pPr rtl="0"/>
          <a:r>
            <a:rPr lang="en-US" b="0" dirty="0" smtClean="0"/>
            <a:t>“max” is not “max” enough</a:t>
          </a:r>
          <a:endParaRPr lang="en-US" dirty="0"/>
        </a:p>
      </dgm:t>
    </dgm:pt>
    <dgm:pt modelId="{215D6DFE-E158-451A-9CF3-87B639935046}" type="parTrans" cxnId="{E28459F3-EC38-494D-AB53-F54658D76B4C}">
      <dgm:prSet/>
      <dgm:spPr/>
      <dgm:t>
        <a:bodyPr/>
        <a:lstStyle/>
        <a:p>
          <a:endParaRPr lang="en-US"/>
        </a:p>
      </dgm:t>
    </dgm:pt>
    <dgm:pt modelId="{2767AF35-8F79-44DD-B025-D606F5E93B5F}" type="sibTrans" cxnId="{E28459F3-EC38-494D-AB53-F54658D76B4C}">
      <dgm:prSet/>
      <dgm:spPr/>
      <dgm:t>
        <a:bodyPr/>
        <a:lstStyle/>
        <a:p>
          <a:endParaRPr lang="en-US"/>
        </a:p>
      </dgm:t>
    </dgm:pt>
    <dgm:pt modelId="{18C440D5-026F-4038-981C-29612E8016E5}">
      <dgm:prSet/>
      <dgm:spPr/>
      <dgm:t>
        <a:bodyPr/>
        <a:lstStyle/>
        <a:p>
          <a:pPr rtl="0"/>
          <a:r>
            <a:rPr lang="en-US" b="0" dirty="0" smtClean="0"/>
            <a:t>Someone is stealing my memory</a:t>
          </a:r>
          <a:endParaRPr lang="en-US" dirty="0"/>
        </a:p>
      </dgm:t>
    </dgm:pt>
    <dgm:pt modelId="{A4731B34-1C02-4BB5-A556-42282BBF980D}" type="parTrans" cxnId="{F108D83B-37BD-49AC-9273-11B10B959947}">
      <dgm:prSet/>
      <dgm:spPr/>
      <dgm:t>
        <a:bodyPr/>
        <a:lstStyle/>
        <a:p>
          <a:endParaRPr lang="en-US"/>
        </a:p>
      </dgm:t>
    </dgm:pt>
    <dgm:pt modelId="{96E617DA-34A0-4687-8D22-2F62017E7DEB}" type="sibTrans" cxnId="{F108D83B-37BD-49AC-9273-11B10B959947}">
      <dgm:prSet/>
      <dgm:spPr/>
      <dgm:t>
        <a:bodyPr/>
        <a:lstStyle/>
        <a:p>
          <a:endParaRPr lang="en-US"/>
        </a:p>
      </dgm:t>
    </dgm:pt>
    <dgm:pt modelId="{D4F51EE9-CEE0-44CA-A6C5-D97DD263F847}">
      <dgm:prSet/>
      <dgm:spPr/>
      <dgm:t>
        <a:bodyPr/>
        <a:lstStyle/>
        <a:p>
          <a:pPr rtl="0"/>
          <a:r>
            <a:rPr lang="en-US" b="0" dirty="0" smtClean="0"/>
            <a:t>I really am leaking memory</a:t>
          </a:r>
          <a:endParaRPr lang="en-US" dirty="0"/>
        </a:p>
      </dgm:t>
    </dgm:pt>
    <dgm:pt modelId="{F5DF6234-1FF3-4957-9F61-FDF0E76832A2}" type="parTrans" cxnId="{ED14D4F6-F6BD-40FA-90AF-4D63BB76312E}">
      <dgm:prSet/>
      <dgm:spPr/>
      <dgm:t>
        <a:bodyPr/>
        <a:lstStyle/>
        <a:p>
          <a:endParaRPr lang="en-US"/>
        </a:p>
      </dgm:t>
    </dgm:pt>
    <dgm:pt modelId="{6C545CB2-063E-4D4C-92D5-EB0C5368DAE8}" type="sibTrans" cxnId="{ED14D4F6-F6BD-40FA-90AF-4D63BB76312E}">
      <dgm:prSet/>
      <dgm:spPr/>
      <dgm:t>
        <a:bodyPr/>
        <a:lstStyle/>
        <a:p>
          <a:endParaRPr lang="en-US"/>
        </a:p>
      </dgm:t>
    </dgm:pt>
    <dgm:pt modelId="{86991B57-8A4C-4D1B-A0A3-51D8FF590DF5}">
      <dgm:prSet/>
      <dgm:spPr/>
      <dgm:t>
        <a:bodyPr/>
        <a:lstStyle/>
        <a:p>
          <a:pPr rtl="0"/>
          <a:r>
            <a:rPr lang="en-US" b="1" dirty="0" smtClean="0"/>
            <a:t>Memory is causing to block</a:t>
          </a:r>
          <a:endParaRPr lang="en-US" dirty="0"/>
        </a:p>
      </dgm:t>
    </dgm:pt>
    <dgm:pt modelId="{DB011119-453B-42FB-9EAD-DBF03B9338B5}" type="parTrans" cxnId="{2ABCAA66-B10B-41B0-9075-D93570E85038}">
      <dgm:prSet/>
      <dgm:spPr/>
      <dgm:t>
        <a:bodyPr/>
        <a:lstStyle/>
        <a:p>
          <a:endParaRPr lang="en-US"/>
        </a:p>
      </dgm:t>
    </dgm:pt>
    <dgm:pt modelId="{8A46D99B-1946-434D-AB4F-79FF2680FDEE}" type="sibTrans" cxnId="{2ABCAA66-B10B-41B0-9075-D93570E85038}">
      <dgm:prSet/>
      <dgm:spPr/>
      <dgm:t>
        <a:bodyPr/>
        <a:lstStyle/>
        <a:p>
          <a:endParaRPr lang="en-US"/>
        </a:p>
      </dgm:t>
    </dgm:pt>
    <dgm:pt modelId="{F69159C5-AFC7-4978-8417-8959B8974CD5}">
      <dgm:prSet/>
      <dgm:spPr/>
      <dgm:t>
        <a:bodyPr/>
        <a:lstStyle/>
        <a:p>
          <a:pPr rtl="0"/>
          <a:r>
            <a:rPr lang="en-US" b="0" dirty="0" smtClean="0"/>
            <a:t>RESOURCE_SEMAPHORE</a:t>
          </a:r>
          <a:endParaRPr lang="en-US" dirty="0"/>
        </a:p>
      </dgm:t>
    </dgm:pt>
    <dgm:pt modelId="{19311BDA-8B79-4CF1-9764-A7B6A4902346}" type="parTrans" cxnId="{A7144AE5-C4EC-4850-AE02-E72667A96513}">
      <dgm:prSet/>
      <dgm:spPr/>
      <dgm:t>
        <a:bodyPr/>
        <a:lstStyle/>
        <a:p>
          <a:endParaRPr lang="en-US"/>
        </a:p>
      </dgm:t>
    </dgm:pt>
    <dgm:pt modelId="{1F04522A-C926-4D79-A21D-E3F815204EBA}" type="sibTrans" cxnId="{A7144AE5-C4EC-4850-AE02-E72667A96513}">
      <dgm:prSet/>
      <dgm:spPr/>
      <dgm:t>
        <a:bodyPr/>
        <a:lstStyle/>
        <a:p>
          <a:endParaRPr lang="en-US"/>
        </a:p>
      </dgm:t>
    </dgm:pt>
    <dgm:pt modelId="{F729A1F4-B81A-4DCB-9CAF-E83CB14BDB4B}">
      <dgm:prSet/>
      <dgm:spPr/>
      <dgm:t>
        <a:bodyPr/>
        <a:lstStyle/>
        <a:p>
          <a:pPr rtl="0"/>
          <a:r>
            <a:rPr lang="en-US" b="0" dirty="0" smtClean="0"/>
            <a:t>RESOURCE_SEMAPHORE_QUERY_COMPILE</a:t>
          </a:r>
          <a:endParaRPr lang="en-US" dirty="0"/>
        </a:p>
      </dgm:t>
    </dgm:pt>
    <dgm:pt modelId="{D6364B33-2F3E-45FD-A6AC-15D96D01362E}" type="parTrans" cxnId="{CDF6140D-BC8D-40D6-829B-6F38C66CF6B1}">
      <dgm:prSet/>
      <dgm:spPr/>
      <dgm:t>
        <a:bodyPr/>
        <a:lstStyle/>
        <a:p>
          <a:endParaRPr lang="en-US"/>
        </a:p>
      </dgm:t>
    </dgm:pt>
    <dgm:pt modelId="{192417A2-6D6F-4B5A-8696-046BCEB99DD1}" type="sibTrans" cxnId="{CDF6140D-BC8D-40D6-829B-6F38C66CF6B1}">
      <dgm:prSet/>
      <dgm:spPr/>
      <dgm:t>
        <a:bodyPr/>
        <a:lstStyle/>
        <a:p>
          <a:endParaRPr lang="en-US"/>
        </a:p>
      </dgm:t>
    </dgm:pt>
    <dgm:pt modelId="{8CEA0049-5387-466D-A834-6C918BAAEEF8}">
      <dgm:prSet/>
      <dgm:spPr/>
      <dgm:t>
        <a:bodyPr/>
        <a:lstStyle/>
        <a:p>
          <a:pPr rtl="0"/>
          <a:r>
            <a:rPr lang="en-US" b="0" dirty="0" smtClean="0"/>
            <a:t>CMEMTHREAD</a:t>
          </a:r>
          <a:endParaRPr lang="en-US" dirty="0"/>
        </a:p>
      </dgm:t>
    </dgm:pt>
    <dgm:pt modelId="{8EED9A89-C4B4-4FD2-A2D0-7431E4BBF836}" type="parTrans" cxnId="{9F7244F7-1C19-4D7B-B1A8-B2316A95FDB3}">
      <dgm:prSet/>
      <dgm:spPr/>
      <dgm:t>
        <a:bodyPr/>
        <a:lstStyle/>
        <a:p>
          <a:endParaRPr lang="en-US"/>
        </a:p>
      </dgm:t>
    </dgm:pt>
    <dgm:pt modelId="{F239BC25-E640-4687-8C1A-B5E6DC26A65C}" type="sibTrans" cxnId="{9F7244F7-1C19-4D7B-B1A8-B2316A95FDB3}">
      <dgm:prSet/>
      <dgm:spPr/>
      <dgm:t>
        <a:bodyPr/>
        <a:lstStyle/>
        <a:p>
          <a:endParaRPr lang="en-US"/>
        </a:p>
      </dgm:t>
    </dgm:pt>
    <dgm:pt modelId="{C508D170-4DB1-48CC-8F97-504D5AA4D30D}" type="pres">
      <dgm:prSet presAssocID="{000458A1-5038-451E-9526-F7064FEA3B4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BA84CA-F056-4CBD-99C6-C79F3277FF4D}" type="pres">
      <dgm:prSet presAssocID="{3BC5ED25-41C3-4562-85BA-0CED24E2457F}" presName="parentLin" presStyleCnt="0"/>
      <dgm:spPr/>
    </dgm:pt>
    <dgm:pt modelId="{94D032F6-252B-402C-9501-1D8EAA85E6D1}" type="pres">
      <dgm:prSet presAssocID="{3BC5ED25-41C3-4562-85BA-0CED24E2457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4D86C54-B1A8-4E65-8312-5DFBA4EB1FAF}" type="pres">
      <dgm:prSet presAssocID="{3BC5ED25-41C3-4562-85BA-0CED24E2457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56D0B-E3B6-4C5E-9905-B14DF5B0794C}" type="pres">
      <dgm:prSet presAssocID="{3BC5ED25-41C3-4562-85BA-0CED24E2457F}" presName="negativeSpace" presStyleCnt="0"/>
      <dgm:spPr/>
    </dgm:pt>
    <dgm:pt modelId="{2F4010BF-A1B2-4873-8557-F15F1BBBE436}" type="pres">
      <dgm:prSet presAssocID="{3BC5ED25-41C3-4562-85BA-0CED24E2457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1D127-DBC6-4DC6-966F-BEDB5C5A36E2}" type="pres">
      <dgm:prSet presAssocID="{74281A85-BA8E-4090-85DE-523B555CB07E}" presName="spaceBetweenRectangles" presStyleCnt="0"/>
      <dgm:spPr/>
    </dgm:pt>
    <dgm:pt modelId="{53659889-54CD-4CFD-A972-FE3A6275C5F7}" type="pres">
      <dgm:prSet presAssocID="{B150827C-66C7-4818-AFB0-A1F3656D66E0}" presName="parentLin" presStyleCnt="0"/>
      <dgm:spPr/>
    </dgm:pt>
    <dgm:pt modelId="{92C2ADE6-C63E-46EA-B23B-0512C5C57288}" type="pres">
      <dgm:prSet presAssocID="{B150827C-66C7-4818-AFB0-A1F3656D66E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6A59C6C-BC27-47E7-AB0C-B777825C3217}" type="pres">
      <dgm:prSet presAssocID="{B150827C-66C7-4818-AFB0-A1F3656D66E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70AC5-5B9D-4312-B377-CEE82F5412C0}" type="pres">
      <dgm:prSet presAssocID="{B150827C-66C7-4818-AFB0-A1F3656D66E0}" presName="negativeSpace" presStyleCnt="0"/>
      <dgm:spPr/>
    </dgm:pt>
    <dgm:pt modelId="{364FEBDA-E58F-4160-A2CC-A5BF7F29461D}" type="pres">
      <dgm:prSet presAssocID="{B150827C-66C7-4818-AFB0-A1F3656D66E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99436-57F5-437A-8594-42CCA0A16B4F}" type="pres">
      <dgm:prSet presAssocID="{0310E5CB-ABB2-4A2B-AA05-12B8C00F9E1A}" presName="spaceBetweenRectangles" presStyleCnt="0"/>
      <dgm:spPr/>
    </dgm:pt>
    <dgm:pt modelId="{FA60CFA8-5558-43A6-BE96-9FA4AA1FFAED}" type="pres">
      <dgm:prSet presAssocID="{86991B57-8A4C-4D1B-A0A3-51D8FF590DF5}" presName="parentLin" presStyleCnt="0"/>
      <dgm:spPr/>
    </dgm:pt>
    <dgm:pt modelId="{D3F53943-B426-4DCA-A991-64F1AC102182}" type="pres">
      <dgm:prSet presAssocID="{86991B57-8A4C-4D1B-A0A3-51D8FF590DF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8701F26-48DF-47D4-87C7-A841F91D063F}" type="pres">
      <dgm:prSet presAssocID="{86991B57-8A4C-4D1B-A0A3-51D8FF590DF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B8C05-641D-4647-8BA6-C9D5EF923D63}" type="pres">
      <dgm:prSet presAssocID="{86991B57-8A4C-4D1B-A0A3-51D8FF590DF5}" presName="negativeSpace" presStyleCnt="0"/>
      <dgm:spPr/>
    </dgm:pt>
    <dgm:pt modelId="{6FE66B84-0AC0-4657-BE54-93675AFEFD69}" type="pres">
      <dgm:prSet presAssocID="{86991B57-8A4C-4D1B-A0A3-51D8FF590DF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7575A5-64EC-4B72-B033-05E0CED2ABAF}" type="presOf" srcId="{F69159C5-AFC7-4978-8417-8959B8974CD5}" destId="{6FE66B84-0AC0-4657-BE54-93675AFEFD69}" srcOrd="0" destOrd="0" presId="urn:microsoft.com/office/officeart/2005/8/layout/list1"/>
    <dgm:cxn modelId="{7B5831EB-0966-4753-9FEB-95521B2F3D8E}" type="presOf" srcId="{B150827C-66C7-4818-AFB0-A1F3656D66E0}" destId="{92C2ADE6-C63E-46EA-B23B-0512C5C57288}" srcOrd="0" destOrd="0" presId="urn:microsoft.com/office/officeart/2005/8/layout/list1"/>
    <dgm:cxn modelId="{4551DA3B-C2B4-4161-8AE3-CB6D06CB10C3}" srcId="{000458A1-5038-451E-9526-F7064FEA3B44}" destId="{B150827C-66C7-4818-AFB0-A1F3656D66E0}" srcOrd="1" destOrd="0" parTransId="{ECCA2FD6-D220-4833-AE33-BEE5C67453C6}" sibTransId="{0310E5CB-ABB2-4A2B-AA05-12B8C00F9E1A}"/>
    <dgm:cxn modelId="{C91F5F11-AD4D-48E7-BD48-DE2C67A4F263}" type="presOf" srcId="{548BA647-45D5-40CB-ADA1-36116905F8C9}" destId="{2F4010BF-A1B2-4873-8557-F15F1BBBE436}" srcOrd="0" destOrd="0" presId="urn:microsoft.com/office/officeart/2005/8/layout/list1"/>
    <dgm:cxn modelId="{4E8B3F7F-FB10-4D0C-988C-3FCC3F677D3A}" type="presOf" srcId="{86991B57-8A4C-4D1B-A0A3-51D8FF590DF5}" destId="{D3F53943-B426-4DCA-A991-64F1AC102182}" srcOrd="0" destOrd="0" presId="urn:microsoft.com/office/officeart/2005/8/layout/list1"/>
    <dgm:cxn modelId="{68912BCF-937F-4A82-AD87-160900333A34}" srcId="{3BC5ED25-41C3-4562-85BA-0CED24E2457F}" destId="{1FF56F91-CEB6-4C30-A0EE-EB16F16800B3}" srcOrd="2" destOrd="0" parTransId="{D013D923-D2EF-4B0A-A90D-91D05212F0E8}" sibTransId="{11C19971-8DD9-4AEB-A148-06680E687D62}"/>
    <dgm:cxn modelId="{92A53607-F9D8-4535-9290-20624E1EC203}" type="presOf" srcId="{86991B57-8A4C-4D1B-A0A3-51D8FF590DF5}" destId="{A8701F26-48DF-47D4-87C7-A841F91D063F}" srcOrd="1" destOrd="0" presId="urn:microsoft.com/office/officeart/2005/8/layout/list1"/>
    <dgm:cxn modelId="{6A127C48-C333-4DBA-A41F-101CBE29AA1D}" type="presOf" srcId="{9397664E-7AF3-4068-A392-B25300660ECF}" destId="{364FEBDA-E58F-4160-A2CC-A5BF7F29461D}" srcOrd="0" destOrd="0" presId="urn:microsoft.com/office/officeart/2005/8/layout/list1"/>
    <dgm:cxn modelId="{2A29EA02-2500-4F1F-8531-8E23A5CFBAF6}" type="presOf" srcId="{8CEA0049-5387-466D-A834-6C918BAAEEF8}" destId="{6FE66B84-0AC0-4657-BE54-93675AFEFD69}" srcOrd="0" destOrd="2" presId="urn:microsoft.com/office/officeart/2005/8/layout/list1"/>
    <dgm:cxn modelId="{94980447-4DE2-4C4B-9AE2-9474BFA0EDA2}" type="presOf" srcId="{C1429F7A-12DD-46E3-9A4D-985F4C8C35C4}" destId="{2F4010BF-A1B2-4873-8557-F15F1BBBE436}" srcOrd="0" destOrd="4" presId="urn:microsoft.com/office/officeart/2005/8/layout/list1"/>
    <dgm:cxn modelId="{9F7244F7-1C19-4D7B-B1A8-B2316A95FDB3}" srcId="{86991B57-8A4C-4D1B-A0A3-51D8FF590DF5}" destId="{8CEA0049-5387-466D-A834-6C918BAAEEF8}" srcOrd="2" destOrd="0" parTransId="{8EED9A89-C4B4-4FD2-A2D0-7431E4BBF836}" sibTransId="{F239BC25-E640-4687-8C1A-B5E6DC26A65C}"/>
    <dgm:cxn modelId="{DEC49BD2-10F9-4693-9A93-7CA0B65CC1B7}" type="presOf" srcId="{18C440D5-026F-4038-981C-29612E8016E5}" destId="{364FEBDA-E58F-4160-A2CC-A5BF7F29461D}" srcOrd="0" destOrd="1" presId="urn:microsoft.com/office/officeart/2005/8/layout/list1"/>
    <dgm:cxn modelId="{5F04058A-32C9-4A0A-B64B-2D8DC35A902E}" type="presOf" srcId="{F28506EF-354D-46FD-A2E5-7BD8E537AFBD}" destId="{2F4010BF-A1B2-4873-8557-F15F1BBBE436}" srcOrd="0" destOrd="1" presId="urn:microsoft.com/office/officeart/2005/8/layout/list1"/>
    <dgm:cxn modelId="{21AC3C97-AB4F-4527-8B37-7F473285AFCC}" srcId="{3BC5ED25-41C3-4562-85BA-0CED24E2457F}" destId="{C1429F7A-12DD-46E3-9A4D-985F4C8C35C4}" srcOrd="4" destOrd="0" parTransId="{33108565-1E3A-4845-8441-DD7BFBE4DCB6}" sibTransId="{BD63432C-52BF-4836-92BB-749C4D1C66C1}"/>
    <dgm:cxn modelId="{A7144AE5-C4EC-4850-AE02-E72667A96513}" srcId="{86991B57-8A4C-4D1B-A0A3-51D8FF590DF5}" destId="{F69159C5-AFC7-4978-8417-8959B8974CD5}" srcOrd="0" destOrd="0" parTransId="{19311BDA-8B79-4CF1-9764-A7B6A4902346}" sibTransId="{1F04522A-C926-4D79-A21D-E3F815204EBA}"/>
    <dgm:cxn modelId="{65DFAF65-D4CF-4EAD-8090-C17B2CF1CB2D}" type="presOf" srcId="{B150827C-66C7-4818-AFB0-A1F3656D66E0}" destId="{96A59C6C-BC27-47E7-AB0C-B777825C3217}" srcOrd="1" destOrd="0" presId="urn:microsoft.com/office/officeart/2005/8/layout/list1"/>
    <dgm:cxn modelId="{ED14D4F6-F6BD-40FA-90AF-4D63BB76312E}" srcId="{B150827C-66C7-4818-AFB0-A1F3656D66E0}" destId="{D4F51EE9-CEE0-44CA-A6C5-D97DD263F847}" srcOrd="2" destOrd="0" parTransId="{F5DF6234-1FF3-4957-9F61-FDF0E76832A2}" sibTransId="{6C545CB2-063E-4D4C-92D5-EB0C5368DAE8}"/>
    <dgm:cxn modelId="{46A2DBEB-6ACB-4ED5-AA27-88DEF0E8950C}" srcId="{3BC5ED25-41C3-4562-85BA-0CED24E2457F}" destId="{F28506EF-354D-46FD-A2E5-7BD8E537AFBD}" srcOrd="1" destOrd="0" parTransId="{93A483E1-7D2D-43DE-9456-BC51A5567542}" sibTransId="{C4F2221A-7A21-46D3-B0A8-6340370D69A1}"/>
    <dgm:cxn modelId="{7466E598-BE32-42A8-9F3F-4458A85AD9DF}" type="presOf" srcId="{000458A1-5038-451E-9526-F7064FEA3B44}" destId="{C508D170-4DB1-48CC-8F97-504D5AA4D30D}" srcOrd="0" destOrd="0" presId="urn:microsoft.com/office/officeart/2005/8/layout/list1"/>
    <dgm:cxn modelId="{F108D83B-37BD-49AC-9273-11B10B959947}" srcId="{B150827C-66C7-4818-AFB0-A1F3656D66E0}" destId="{18C440D5-026F-4038-981C-29612E8016E5}" srcOrd="1" destOrd="0" parTransId="{A4731B34-1C02-4BB5-A556-42282BBF980D}" sibTransId="{96E617DA-34A0-4687-8D22-2F62017E7DEB}"/>
    <dgm:cxn modelId="{E13B88A7-DAE0-41E2-887C-809446E920FB}" type="presOf" srcId="{1FF56F91-CEB6-4C30-A0EE-EB16F16800B3}" destId="{2F4010BF-A1B2-4873-8557-F15F1BBBE436}" srcOrd="0" destOrd="2" presId="urn:microsoft.com/office/officeart/2005/8/layout/list1"/>
    <dgm:cxn modelId="{D4CDC8B2-443D-4E05-9A84-7AB5AD60EA7D}" srcId="{000458A1-5038-451E-9526-F7064FEA3B44}" destId="{3BC5ED25-41C3-4562-85BA-0CED24E2457F}" srcOrd="0" destOrd="0" parTransId="{51ABCF5E-C103-4AA0-BD3B-EB76B2F002E7}" sibTransId="{74281A85-BA8E-4090-85DE-523B555CB07E}"/>
    <dgm:cxn modelId="{404DC5D6-BEDA-49E0-843F-022E3B20C7D9}" srcId="{3BC5ED25-41C3-4562-85BA-0CED24E2457F}" destId="{548BA647-45D5-40CB-ADA1-36116905F8C9}" srcOrd="0" destOrd="0" parTransId="{C1AD7B7A-CCA4-423E-A8AB-4754CE2D59CF}" sibTransId="{33AF3819-E996-4DE8-8361-71932779F522}"/>
    <dgm:cxn modelId="{E28459F3-EC38-494D-AB53-F54658D76B4C}" srcId="{B150827C-66C7-4818-AFB0-A1F3656D66E0}" destId="{9397664E-7AF3-4068-A392-B25300660ECF}" srcOrd="0" destOrd="0" parTransId="{215D6DFE-E158-451A-9CF3-87B639935046}" sibTransId="{2767AF35-8F79-44DD-B025-D606F5E93B5F}"/>
    <dgm:cxn modelId="{0DE6512B-D2D7-4E33-BA51-1AEF3EB574CA}" srcId="{3BC5ED25-41C3-4562-85BA-0CED24E2457F}" destId="{7DCFB1EB-1A60-4426-AE61-7101ADD06C61}" srcOrd="3" destOrd="0" parTransId="{8381F114-8088-4290-9D7A-83AF2E84E1D4}" sibTransId="{D175A8B2-3BBC-41E2-8FA1-63830A64E80E}"/>
    <dgm:cxn modelId="{CDF6140D-BC8D-40D6-829B-6F38C66CF6B1}" srcId="{86991B57-8A4C-4D1B-A0A3-51D8FF590DF5}" destId="{F729A1F4-B81A-4DCB-9CAF-E83CB14BDB4B}" srcOrd="1" destOrd="0" parTransId="{D6364B33-2F3E-45FD-A6AC-15D96D01362E}" sibTransId="{192417A2-6D6F-4B5A-8696-046BCEB99DD1}"/>
    <dgm:cxn modelId="{2ABCAA66-B10B-41B0-9075-D93570E85038}" srcId="{000458A1-5038-451E-9526-F7064FEA3B44}" destId="{86991B57-8A4C-4D1B-A0A3-51D8FF590DF5}" srcOrd="2" destOrd="0" parTransId="{DB011119-453B-42FB-9EAD-DBF03B9338B5}" sibTransId="{8A46D99B-1946-434D-AB4F-79FF2680FDEE}"/>
    <dgm:cxn modelId="{A1665BBF-3F42-4E49-B3A5-9285A36E36E2}" type="presOf" srcId="{3BC5ED25-41C3-4562-85BA-0CED24E2457F}" destId="{94D032F6-252B-402C-9501-1D8EAA85E6D1}" srcOrd="0" destOrd="0" presId="urn:microsoft.com/office/officeart/2005/8/layout/list1"/>
    <dgm:cxn modelId="{C3A55010-4D7D-4606-B146-34553302A03B}" type="presOf" srcId="{3BC5ED25-41C3-4562-85BA-0CED24E2457F}" destId="{F4D86C54-B1A8-4E65-8312-5DFBA4EB1FAF}" srcOrd="1" destOrd="0" presId="urn:microsoft.com/office/officeart/2005/8/layout/list1"/>
    <dgm:cxn modelId="{A3C808EB-3297-4FAF-B211-5796D1793B77}" type="presOf" srcId="{F729A1F4-B81A-4DCB-9CAF-E83CB14BDB4B}" destId="{6FE66B84-0AC0-4657-BE54-93675AFEFD69}" srcOrd="0" destOrd="1" presId="urn:microsoft.com/office/officeart/2005/8/layout/list1"/>
    <dgm:cxn modelId="{AE2BB58B-8EB9-42C0-BD79-202A16A4FD86}" type="presOf" srcId="{7DCFB1EB-1A60-4426-AE61-7101ADD06C61}" destId="{2F4010BF-A1B2-4873-8557-F15F1BBBE436}" srcOrd="0" destOrd="3" presId="urn:microsoft.com/office/officeart/2005/8/layout/list1"/>
    <dgm:cxn modelId="{43AEC882-8A1D-4DA9-8F25-B41CD0D61D21}" type="presOf" srcId="{D4F51EE9-CEE0-44CA-A6C5-D97DD263F847}" destId="{364FEBDA-E58F-4160-A2CC-A5BF7F29461D}" srcOrd="0" destOrd="2" presId="urn:microsoft.com/office/officeart/2005/8/layout/list1"/>
    <dgm:cxn modelId="{05D8D89C-7A01-465D-8CE9-7CE7342DF3ED}" type="presParOf" srcId="{C508D170-4DB1-48CC-8F97-504D5AA4D30D}" destId="{12BA84CA-F056-4CBD-99C6-C79F3277FF4D}" srcOrd="0" destOrd="0" presId="urn:microsoft.com/office/officeart/2005/8/layout/list1"/>
    <dgm:cxn modelId="{20796F66-D66B-47F0-A48C-4E40C786B312}" type="presParOf" srcId="{12BA84CA-F056-4CBD-99C6-C79F3277FF4D}" destId="{94D032F6-252B-402C-9501-1D8EAA85E6D1}" srcOrd="0" destOrd="0" presId="urn:microsoft.com/office/officeart/2005/8/layout/list1"/>
    <dgm:cxn modelId="{84B0CF51-C062-4B54-A4EE-81767DB064A3}" type="presParOf" srcId="{12BA84CA-F056-4CBD-99C6-C79F3277FF4D}" destId="{F4D86C54-B1A8-4E65-8312-5DFBA4EB1FAF}" srcOrd="1" destOrd="0" presId="urn:microsoft.com/office/officeart/2005/8/layout/list1"/>
    <dgm:cxn modelId="{62A13183-5677-417F-B5DC-F36139AAB7CC}" type="presParOf" srcId="{C508D170-4DB1-48CC-8F97-504D5AA4D30D}" destId="{F8456D0B-E3B6-4C5E-9905-B14DF5B0794C}" srcOrd="1" destOrd="0" presId="urn:microsoft.com/office/officeart/2005/8/layout/list1"/>
    <dgm:cxn modelId="{51D8C76D-727C-4C58-8379-956A60A60A4D}" type="presParOf" srcId="{C508D170-4DB1-48CC-8F97-504D5AA4D30D}" destId="{2F4010BF-A1B2-4873-8557-F15F1BBBE436}" srcOrd="2" destOrd="0" presId="urn:microsoft.com/office/officeart/2005/8/layout/list1"/>
    <dgm:cxn modelId="{9C9830DA-FCF4-474F-A40B-83E58FE4C670}" type="presParOf" srcId="{C508D170-4DB1-48CC-8F97-504D5AA4D30D}" destId="{1C51D127-DBC6-4DC6-966F-BEDB5C5A36E2}" srcOrd="3" destOrd="0" presId="urn:microsoft.com/office/officeart/2005/8/layout/list1"/>
    <dgm:cxn modelId="{2FAFDEBF-B727-419E-AA4D-DDD5CB2C2329}" type="presParOf" srcId="{C508D170-4DB1-48CC-8F97-504D5AA4D30D}" destId="{53659889-54CD-4CFD-A972-FE3A6275C5F7}" srcOrd="4" destOrd="0" presId="urn:microsoft.com/office/officeart/2005/8/layout/list1"/>
    <dgm:cxn modelId="{72AC087C-1A94-48BA-8929-F12BA024D0EC}" type="presParOf" srcId="{53659889-54CD-4CFD-A972-FE3A6275C5F7}" destId="{92C2ADE6-C63E-46EA-B23B-0512C5C57288}" srcOrd="0" destOrd="0" presId="urn:microsoft.com/office/officeart/2005/8/layout/list1"/>
    <dgm:cxn modelId="{4CC4C77D-2172-4772-BBF1-9574A63F2395}" type="presParOf" srcId="{53659889-54CD-4CFD-A972-FE3A6275C5F7}" destId="{96A59C6C-BC27-47E7-AB0C-B777825C3217}" srcOrd="1" destOrd="0" presId="urn:microsoft.com/office/officeart/2005/8/layout/list1"/>
    <dgm:cxn modelId="{9267BD7B-BA65-4EBB-A8DF-FA13E6C4FEDF}" type="presParOf" srcId="{C508D170-4DB1-48CC-8F97-504D5AA4D30D}" destId="{5C270AC5-5B9D-4312-B377-CEE82F5412C0}" srcOrd="5" destOrd="0" presId="urn:microsoft.com/office/officeart/2005/8/layout/list1"/>
    <dgm:cxn modelId="{5A8BDA7D-4435-41FD-B642-61A6E78A3D43}" type="presParOf" srcId="{C508D170-4DB1-48CC-8F97-504D5AA4D30D}" destId="{364FEBDA-E58F-4160-A2CC-A5BF7F29461D}" srcOrd="6" destOrd="0" presId="urn:microsoft.com/office/officeart/2005/8/layout/list1"/>
    <dgm:cxn modelId="{B3166261-8D61-490E-8CEC-31D0D5AE4FE1}" type="presParOf" srcId="{C508D170-4DB1-48CC-8F97-504D5AA4D30D}" destId="{65899436-57F5-437A-8594-42CCA0A16B4F}" srcOrd="7" destOrd="0" presId="urn:microsoft.com/office/officeart/2005/8/layout/list1"/>
    <dgm:cxn modelId="{E8AF36A0-2A26-4A03-9404-356BBBDF6C7F}" type="presParOf" srcId="{C508D170-4DB1-48CC-8F97-504D5AA4D30D}" destId="{FA60CFA8-5558-43A6-BE96-9FA4AA1FFAED}" srcOrd="8" destOrd="0" presId="urn:microsoft.com/office/officeart/2005/8/layout/list1"/>
    <dgm:cxn modelId="{F5E12D99-8D17-4A05-A522-31EB1721FBE8}" type="presParOf" srcId="{FA60CFA8-5558-43A6-BE96-9FA4AA1FFAED}" destId="{D3F53943-B426-4DCA-A991-64F1AC102182}" srcOrd="0" destOrd="0" presId="urn:microsoft.com/office/officeart/2005/8/layout/list1"/>
    <dgm:cxn modelId="{256E2D89-17A8-44CB-A41D-AEF84C0AE10C}" type="presParOf" srcId="{FA60CFA8-5558-43A6-BE96-9FA4AA1FFAED}" destId="{A8701F26-48DF-47D4-87C7-A841F91D063F}" srcOrd="1" destOrd="0" presId="urn:microsoft.com/office/officeart/2005/8/layout/list1"/>
    <dgm:cxn modelId="{377AC50B-C256-408F-8ABF-480368DD6316}" type="presParOf" srcId="{C508D170-4DB1-48CC-8F97-504D5AA4D30D}" destId="{F89B8C05-641D-4647-8BA6-C9D5EF923D63}" srcOrd="9" destOrd="0" presId="urn:microsoft.com/office/officeart/2005/8/layout/list1"/>
    <dgm:cxn modelId="{1E538BA1-4988-4554-91F0-3396E9CAE3C9}" type="presParOf" srcId="{C508D170-4DB1-48CC-8F97-504D5AA4D30D}" destId="{6FE66B84-0AC0-4657-BE54-93675AFEFD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0BA0C-178D-4444-8485-9D3321B1E2A5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88019E-4291-4C83-8DEA-F3F2B58E41ED}">
      <dgm:prSet phldrT="[Text]"/>
      <dgm:spPr/>
      <dgm:t>
        <a:bodyPr/>
        <a:lstStyle/>
        <a:p>
          <a:r>
            <a:rPr lang="en-US" dirty="0" smtClean="0"/>
            <a:t>My SQL Server is “Slow”</a:t>
          </a:r>
          <a:endParaRPr lang="en-US" dirty="0"/>
        </a:p>
      </dgm:t>
    </dgm:pt>
    <dgm:pt modelId="{AAA432C8-EDAA-416F-88DB-CA4BBE1F4FB3}" type="parTrans" cxnId="{0BEA6468-3D07-4AF6-8B80-6A5CA741443E}">
      <dgm:prSet/>
      <dgm:spPr/>
      <dgm:t>
        <a:bodyPr/>
        <a:lstStyle/>
        <a:p>
          <a:endParaRPr lang="en-US"/>
        </a:p>
      </dgm:t>
    </dgm:pt>
    <dgm:pt modelId="{F06B4569-38E5-4988-8EBD-A8A0EA4C30C3}" type="sibTrans" cxnId="{0BEA6468-3D07-4AF6-8B80-6A5CA741443E}">
      <dgm:prSet/>
      <dgm:spPr/>
      <dgm:t>
        <a:bodyPr/>
        <a:lstStyle/>
        <a:p>
          <a:endParaRPr lang="en-US"/>
        </a:p>
      </dgm:t>
    </dgm:pt>
    <dgm:pt modelId="{4EE0939E-E290-453A-BB23-7349DBFEC281}">
      <dgm:prSet phldrT="[Text]"/>
      <dgm:spPr/>
      <dgm:t>
        <a:bodyPr/>
        <a:lstStyle/>
        <a:p>
          <a:r>
            <a:rPr lang="en-US" dirty="0" smtClean="0"/>
            <a:t>My queries are timing out</a:t>
          </a:r>
          <a:endParaRPr lang="en-US" dirty="0"/>
        </a:p>
      </dgm:t>
    </dgm:pt>
    <dgm:pt modelId="{A57E7961-1A7A-40A2-AEB9-4255A17C99F3}" type="parTrans" cxnId="{5E50DF55-FEDC-4093-B2CB-2BA051D3071C}">
      <dgm:prSet/>
      <dgm:spPr/>
      <dgm:t>
        <a:bodyPr/>
        <a:lstStyle/>
        <a:p>
          <a:endParaRPr lang="en-US"/>
        </a:p>
      </dgm:t>
    </dgm:pt>
    <dgm:pt modelId="{7811B335-AB28-4A96-A60B-54D2D3EE5121}" type="sibTrans" cxnId="{5E50DF55-FEDC-4093-B2CB-2BA051D3071C}">
      <dgm:prSet/>
      <dgm:spPr/>
      <dgm:t>
        <a:bodyPr/>
        <a:lstStyle/>
        <a:p>
          <a:endParaRPr lang="en-US"/>
        </a:p>
      </dgm:t>
    </dgm:pt>
    <dgm:pt modelId="{B109DAC5-C705-425B-AC23-7AC7EB516A39}">
      <dgm:prSet phldrT="[Text]"/>
      <dgm:spPr/>
      <dgm:t>
        <a:bodyPr/>
        <a:lstStyle/>
        <a:p>
          <a:r>
            <a:rPr lang="en-US" dirty="0" smtClean="0"/>
            <a:t>My query is </a:t>
          </a:r>
          <a:r>
            <a:rPr lang="en-US" b="1" dirty="0" smtClean="0"/>
            <a:t>now</a:t>
          </a:r>
          <a:r>
            <a:rPr lang="en-US" dirty="0" smtClean="0"/>
            <a:t> “slow”</a:t>
          </a:r>
          <a:endParaRPr lang="en-US" dirty="0"/>
        </a:p>
      </dgm:t>
    </dgm:pt>
    <dgm:pt modelId="{EC27F1B1-DB57-40DD-AC17-D64577B3C6FF}" type="parTrans" cxnId="{64452BCF-7538-4E21-8E4D-5A160792AEEF}">
      <dgm:prSet/>
      <dgm:spPr/>
      <dgm:t>
        <a:bodyPr/>
        <a:lstStyle/>
        <a:p>
          <a:endParaRPr lang="en-US"/>
        </a:p>
      </dgm:t>
    </dgm:pt>
    <dgm:pt modelId="{543D7C96-4CA8-441C-B67D-C53669EB919C}" type="sibTrans" cxnId="{64452BCF-7538-4E21-8E4D-5A160792AEEF}">
      <dgm:prSet/>
      <dgm:spPr/>
      <dgm:t>
        <a:bodyPr/>
        <a:lstStyle/>
        <a:p>
          <a:endParaRPr lang="en-US"/>
        </a:p>
      </dgm:t>
    </dgm:pt>
    <dgm:pt modelId="{F19F5540-CEC9-46E0-A9FA-FFC1C1EE672F}" type="pres">
      <dgm:prSet presAssocID="{EBF0BA0C-178D-4444-8485-9D3321B1E2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E9F91B-952E-475D-ADD7-102CBE6D2B5B}" type="pres">
      <dgm:prSet presAssocID="{4488019E-4291-4C83-8DEA-F3F2B58E41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186A6-8D6E-4173-8672-B3CD88294CC5}" type="pres">
      <dgm:prSet presAssocID="{F06B4569-38E5-4988-8EBD-A8A0EA4C30C3}" presName="sibTrans" presStyleCnt="0"/>
      <dgm:spPr/>
    </dgm:pt>
    <dgm:pt modelId="{32C950E6-5860-4760-AE24-5D24A75D53D1}" type="pres">
      <dgm:prSet presAssocID="{B109DAC5-C705-425B-AC23-7AC7EB516A3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0F3D6-8BA7-4933-926A-8D387E39E3EC}" type="pres">
      <dgm:prSet presAssocID="{543D7C96-4CA8-441C-B67D-C53669EB919C}" presName="sibTrans" presStyleCnt="0"/>
      <dgm:spPr/>
    </dgm:pt>
    <dgm:pt modelId="{6C9FEF53-77EA-4C45-9D9F-DDC5419A430B}" type="pres">
      <dgm:prSet presAssocID="{4EE0939E-E290-453A-BB23-7349DBFEC28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9D1F7D-1A12-4AEB-A81A-7DD51CC4DC0E}" type="presOf" srcId="{EBF0BA0C-178D-4444-8485-9D3321B1E2A5}" destId="{F19F5540-CEC9-46E0-A9FA-FFC1C1EE672F}" srcOrd="0" destOrd="0" presId="urn:microsoft.com/office/officeart/2005/8/layout/default"/>
    <dgm:cxn modelId="{696FA577-6D39-498B-9CDD-DE735DDE615E}" type="presOf" srcId="{4EE0939E-E290-453A-BB23-7349DBFEC281}" destId="{6C9FEF53-77EA-4C45-9D9F-DDC5419A430B}" srcOrd="0" destOrd="0" presId="urn:microsoft.com/office/officeart/2005/8/layout/default"/>
    <dgm:cxn modelId="{64452BCF-7538-4E21-8E4D-5A160792AEEF}" srcId="{EBF0BA0C-178D-4444-8485-9D3321B1E2A5}" destId="{B109DAC5-C705-425B-AC23-7AC7EB516A39}" srcOrd="1" destOrd="0" parTransId="{EC27F1B1-DB57-40DD-AC17-D64577B3C6FF}" sibTransId="{543D7C96-4CA8-441C-B67D-C53669EB919C}"/>
    <dgm:cxn modelId="{6149EAA0-D4BF-471B-B3D5-F97FBDC702A4}" type="presOf" srcId="{4488019E-4291-4C83-8DEA-F3F2B58E41ED}" destId="{ECE9F91B-952E-475D-ADD7-102CBE6D2B5B}" srcOrd="0" destOrd="0" presId="urn:microsoft.com/office/officeart/2005/8/layout/default"/>
    <dgm:cxn modelId="{0BEA6468-3D07-4AF6-8B80-6A5CA741443E}" srcId="{EBF0BA0C-178D-4444-8485-9D3321B1E2A5}" destId="{4488019E-4291-4C83-8DEA-F3F2B58E41ED}" srcOrd="0" destOrd="0" parTransId="{AAA432C8-EDAA-416F-88DB-CA4BBE1F4FB3}" sibTransId="{F06B4569-38E5-4988-8EBD-A8A0EA4C30C3}"/>
    <dgm:cxn modelId="{2132F48E-B591-453F-B16C-653800CCAFD7}" type="presOf" srcId="{B109DAC5-C705-425B-AC23-7AC7EB516A39}" destId="{32C950E6-5860-4760-AE24-5D24A75D53D1}" srcOrd="0" destOrd="0" presId="urn:microsoft.com/office/officeart/2005/8/layout/default"/>
    <dgm:cxn modelId="{5E50DF55-FEDC-4093-B2CB-2BA051D3071C}" srcId="{EBF0BA0C-178D-4444-8485-9D3321B1E2A5}" destId="{4EE0939E-E290-453A-BB23-7349DBFEC281}" srcOrd="2" destOrd="0" parTransId="{A57E7961-1A7A-40A2-AEB9-4255A17C99F3}" sibTransId="{7811B335-AB28-4A96-A60B-54D2D3EE5121}"/>
    <dgm:cxn modelId="{714B8339-ED19-4F69-AEEC-F5907A8AD076}" type="presParOf" srcId="{F19F5540-CEC9-46E0-A9FA-FFC1C1EE672F}" destId="{ECE9F91B-952E-475D-ADD7-102CBE6D2B5B}" srcOrd="0" destOrd="0" presId="urn:microsoft.com/office/officeart/2005/8/layout/default"/>
    <dgm:cxn modelId="{9EC848C4-927D-4FBF-BD83-72367E06A3B1}" type="presParOf" srcId="{F19F5540-CEC9-46E0-A9FA-FFC1C1EE672F}" destId="{6A6186A6-8D6E-4173-8672-B3CD88294CC5}" srcOrd="1" destOrd="0" presId="urn:microsoft.com/office/officeart/2005/8/layout/default"/>
    <dgm:cxn modelId="{6FAC2184-9594-43E8-B3B0-C3D2A903EC34}" type="presParOf" srcId="{F19F5540-CEC9-46E0-A9FA-FFC1C1EE672F}" destId="{32C950E6-5860-4760-AE24-5D24A75D53D1}" srcOrd="2" destOrd="0" presId="urn:microsoft.com/office/officeart/2005/8/layout/default"/>
    <dgm:cxn modelId="{D644E24D-1F8F-4F3E-9364-1E4F9978C8B3}" type="presParOf" srcId="{F19F5540-CEC9-46E0-A9FA-FFC1C1EE672F}" destId="{70E0F3D6-8BA7-4933-926A-8D387E39E3EC}" srcOrd="3" destOrd="0" presId="urn:microsoft.com/office/officeart/2005/8/layout/default"/>
    <dgm:cxn modelId="{29375752-3582-4CB5-97A7-2E79B3E1E2A1}" type="presParOf" srcId="{F19F5540-CEC9-46E0-A9FA-FFC1C1EE672F}" destId="{6C9FEF53-77EA-4C45-9D9F-DDC5419A430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091B4A-97F1-400B-A4E3-EF4837D7E0E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4638E58-C314-4F0D-8631-E5B7DDE3B922}">
      <dgm:prSet/>
      <dgm:spPr/>
      <dgm:t>
        <a:bodyPr/>
        <a:lstStyle/>
        <a:p>
          <a:pPr rtl="0"/>
          <a:r>
            <a:rPr lang="en-US" b="1" dirty="0" smtClean="0"/>
            <a:t>Overall Server</a:t>
          </a:r>
          <a:endParaRPr lang="en-US" dirty="0"/>
        </a:p>
      </dgm:t>
    </dgm:pt>
    <dgm:pt modelId="{A569E177-4D0F-46A4-8AD1-125536C08E84}" type="parTrans" cxnId="{9F4161A3-7093-419A-AD18-2AB006CECD12}">
      <dgm:prSet/>
      <dgm:spPr/>
      <dgm:t>
        <a:bodyPr/>
        <a:lstStyle/>
        <a:p>
          <a:endParaRPr lang="en-US"/>
        </a:p>
      </dgm:t>
    </dgm:pt>
    <dgm:pt modelId="{AFE4DAF4-E574-440D-8F29-CD01234A69B2}" type="sibTrans" cxnId="{9F4161A3-7093-419A-AD18-2AB006CECD12}">
      <dgm:prSet/>
      <dgm:spPr/>
      <dgm:t>
        <a:bodyPr/>
        <a:lstStyle/>
        <a:p>
          <a:endParaRPr lang="en-US"/>
        </a:p>
      </dgm:t>
    </dgm:pt>
    <dgm:pt modelId="{68ABC83C-838A-450A-B5B1-72A9FD3A7261}">
      <dgm:prSet/>
      <dgm:spPr/>
      <dgm:t>
        <a:bodyPr/>
        <a:lstStyle/>
        <a:p>
          <a:pPr rtl="0"/>
          <a:r>
            <a:rPr lang="en-US" b="0" dirty="0" smtClean="0"/>
            <a:t>High CPU</a:t>
          </a:r>
          <a:endParaRPr lang="en-US" dirty="0"/>
        </a:p>
      </dgm:t>
    </dgm:pt>
    <dgm:pt modelId="{2A0AAF86-2FC1-4733-9620-9B7800506475}" type="parTrans" cxnId="{1C8CFD67-FB10-4680-B1F0-DC3E6D51F33F}">
      <dgm:prSet/>
      <dgm:spPr/>
      <dgm:t>
        <a:bodyPr/>
        <a:lstStyle/>
        <a:p>
          <a:endParaRPr lang="en-US" dirty="0"/>
        </a:p>
      </dgm:t>
    </dgm:pt>
    <dgm:pt modelId="{5B31AFB7-A1A7-46A8-A0CB-C2DAC0479996}" type="sibTrans" cxnId="{1C8CFD67-FB10-4680-B1F0-DC3E6D51F33F}">
      <dgm:prSet/>
      <dgm:spPr/>
      <dgm:t>
        <a:bodyPr/>
        <a:lstStyle/>
        <a:p>
          <a:endParaRPr lang="en-US"/>
        </a:p>
      </dgm:t>
    </dgm:pt>
    <dgm:pt modelId="{3FAB6EA3-362A-430C-A910-506DC634F3F0}">
      <dgm:prSet/>
      <dgm:spPr/>
      <dgm:t>
        <a:bodyPr/>
        <a:lstStyle/>
        <a:p>
          <a:pPr rtl="0"/>
          <a:r>
            <a:rPr lang="en-US" b="0" dirty="0" smtClean="0"/>
            <a:t>I/O bottleneck</a:t>
          </a:r>
          <a:endParaRPr lang="en-US" dirty="0"/>
        </a:p>
      </dgm:t>
    </dgm:pt>
    <dgm:pt modelId="{DC47AE6E-9DFC-4F57-B076-40A96FD2AA31}" type="parTrans" cxnId="{983EC394-F248-45D2-A3FB-7A8B5CBF4707}">
      <dgm:prSet/>
      <dgm:spPr/>
      <dgm:t>
        <a:bodyPr/>
        <a:lstStyle/>
        <a:p>
          <a:endParaRPr lang="en-US" dirty="0"/>
        </a:p>
      </dgm:t>
    </dgm:pt>
    <dgm:pt modelId="{418915EB-ABC9-46A8-99AB-ECAAF44BBB06}" type="sibTrans" cxnId="{983EC394-F248-45D2-A3FB-7A8B5CBF4707}">
      <dgm:prSet/>
      <dgm:spPr/>
      <dgm:t>
        <a:bodyPr/>
        <a:lstStyle/>
        <a:p>
          <a:endParaRPr lang="en-US"/>
        </a:p>
      </dgm:t>
    </dgm:pt>
    <dgm:pt modelId="{2D26455C-8137-4EDA-8720-5E74CE218124}">
      <dgm:prSet/>
      <dgm:spPr/>
      <dgm:t>
        <a:bodyPr/>
        <a:lstStyle/>
        <a:p>
          <a:pPr rtl="0"/>
          <a:r>
            <a:rPr lang="en-US" b="0" dirty="0" smtClean="0"/>
            <a:t>Blocking</a:t>
          </a:r>
          <a:endParaRPr lang="en-US" dirty="0"/>
        </a:p>
      </dgm:t>
    </dgm:pt>
    <dgm:pt modelId="{DBDD30E4-6258-4BAB-82B9-AC9C61EC0F9E}" type="parTrans" cxnId="{DF7A635C-CFF4-435B-AEC6-D9DED0BA27F2}">
      <dgm:prSet/>
      <dgm:spPr/>
      <dgm:t>
        <a:bodyPr/>
        <a:lstStyle/>
        <a:p>
          <a:endParaRPr lang="en-US" dirty="0"/>
        </a:p>
      </dgm:t>
    </dgm:pt>
    <dgm:pt modelId="{DE38824B-C1FC-48FC-9E09-6EC1A350F35B}" type="sibTrans" cxnId="{DF7A635C-CFF4-435B-AEC6-D9DED0BA27F2}">
      <dgm:prSet/>
      <dgm:spPr/>
      <dgm:t>
        <a:bodyPr/>
        <a:lstStyle/>
        <a:p>
          <a:endParaRPr lang="en-US"/>
        </a:p>
      </dgm:t>
    </dgm:pt>
    <dgm:pt modelId="{1328B239-A907-4775-B466-C70AB28AF7DF}">
      <dgm:prSet/>
      <dgm:spPr/>
      <dgm:t>
        <a:bodyPr/>
        <a:lstStyle/>
        <a:p>
          <a:pPr rtl="0"/>
          <a:r>
            <a:rPr lang="en-US" b="0" dirty="0" smtClean="0"/>
            <a:t>Latch Waits</a:t>
          </a:r>
          <a:endParaRPr lang="en-US" dirty="0"/>
        </a:p>
      </dgm:t>
    </dgm:pt>
    <dgm:pt modelId="{2626DD5E-58DE-4DBE-84D6-E7622E65BB63}" type="parTrans" cxnId="{7344F75A-5009-4853-B1C0-00E68823C75E}">
      <dgm:prSet/>
      <dgm:spPr/>
      <dgm:t>
        <a:bodyPr/>
        <a:lstStyle/>
        <a:p>
          <a:endParaRPr lang="en-US" dirty="0"/>
        </a:p>
      </dgm:t>
    </dgm:pt>
    <dgm:pt modelId="{FA03AADC-5371-43E7-A322-832FE78C4AAD}" type="sibTrans" cxnId="{7344F75A-5009-4853-B1C0-00E68823C75E}">
      <dgm:prSet/>
      <dgm:spPr/>
      <dgm:t>
        <a:bodyPr/>
        <a:lstStyle/>
        <a:p>
          <a:endParaRPr lang="en-US"/>
        </a:p>
      </dgm:t>
    </dgm:pt>
    <dgm:pt modelId="{06E7BF75-E47F-4887-AE3A-8F3992286BD0}">
      <dgm:prSet/>
      <dgm:spPr/>
      <dgm:t>
        <a:bodyPr/>
        <a:lstStyle/>
        <a:p>
          <a:pPr rtl="0"/>
          <a:r>
            <a:rPr lang="en-US" b="0" dirty="0" smtClean="0"/>
            <a:t>Other Waits</a:t>
          </a:r>
          <a:endParaRPr lang="en-US" dirty="0"/>
        </a:p>
      </dgm:t>
    </dgm:pt>
    <dgm:pt modelId="{04235C4D-9479-479F-A344-2B7DB2ED7B07}" type="parTrans" cxnId="{1803DECE-3BEF-4BEF-94F9-2EA670750388}">
      <dgm:prSet/>
      <dgm:spPr/>
      <dgm:t>
        <a:bodyPr/>
        <a:lstStyle/>
        <a:p>
          <a:endParaRPr lang="en-US" dirty="0"/>
        </a:p>
      </dgm:t>
    </dgm:pt>
    <dgm:pt modelId="{04A81F82-52A2-474C-AB19-053752BCE8C4}" type="sibTrans" cxnId="{1803DECE-3BEF-4BEF-94F9-2EA670750388}">
      <dgm:prSet/>
      <dgm:spPr/>
      <dgm:t>
        <a:bodyPr/>
        <a:lstStyle/>
        <a:p>
          <a:endParaRPr lang="en-US"/>
        </a:p>
      </dgm:t>
    </dgm:pt>
    <dgm:pt modelId="{124A72F8-27E4-4F30-BC31-5FD70194C090}">
      <dgm:prSet/>
      <dgm:spPr/>
      <dgm:t>
        <a:bodyPr/>
        <a:lstStyle/>
        <a:p>
          <a:pPr rtl="0"/>
          <a:r>
            <a:rPr lang="en-US" b="1" dirty="0" smtClean="0"/>
            <a:t>Specific Query</a:t>
          </a:r>
          <a:endParaRPr lang="en-US" dirty="0"/>
        </a:p>
      </dgm:t>
    </dgm:pt>
    <dgm:pt modelId="{24E2B965-7449-4E22-A07F-B37B494B4323}" type="parTrans" cxnId="{E2519B68-E123-4DE7-889D-FC6835CE22CE}">
      <dgm:prSet/>
      <dgm:spPr/>
      <dgm:t>
        <a:bodyPr/>
        <a:lstStyle/>
        <a:p>
          <a:endParaRPr lang="en-US"/>
        </a:p>
      </dgm:t>
    </dgm:pt>
    <dgm:pt modelId="{8C081959-8A94-4864-AF7A-7EAF4A7701C0}" type="sibTrans" cxnId="{E2519B68-E123-4DE7-889D-FC6835CE22CE}">
      <dgm:prSet/>
      <dgm:spPr/>
      <dgm:t>
        <a:bodyPr/>
        <a:lstStyle/>
        <a:p>
          <a:endParaRPr lang="en-US"/>
        </a:p>
      </dgm:t>
    </dgm:pt>
    <dgm:pt modelId="{3DD73806-5E79-466C-85FE-5EB2F24D17D2}">
      <dgm:prSet/>
      <dgm:spPr/>
      <dgm:t>
        <a:bodyPr/>
        <a:lstStyle/>
        <a:p>
          <a:pPr rtl="0"/>
          <a:r>
            <a:rPr lang="en-US" b="0" dirty="0" smtClean="0"/>
            <a:t>Running</a:t>
          </a:r>
          <a:endParaRPr lang="en-US" dirty="0"/>
        </a:p>
      </dgm:t>
    </dgm:pt>
    <dgm:pt modelId="{4A95D29E-1B0E-4673-AEB0-2F8865B4CBBA}" type="parTrans" cxnId="{219774B9-3AF5-4A77-9AB6-FFB4D3DFB247}">
      <dgm:prSet/>
      <dgm:spPr/>
      <dgm:t>
        <a:bodyPr/>
        <a:lstStyle/>
        <a:p>
          <a:endParaRPr lang="en-US" dirty="0"/>
        </a:p>
      </dgm:t>
    </dgm:pt>
    <dgm:pt modelId="{65CA7008-0F1A-467A-9868-7631EE0D89EC}" type="sibTrans" cxnId="{219774B9-3AF5-4A77-9AB6-FFB4D3DFB247}">
      <dgm:prSet/>
      <dgm:spPr/>
      <dgm:t>
        <a:bodyPr/>
        <a:lstStyle/>
        <a:p>
          <a:endParaRPr lang="en-US"/>
        </a:p>
      </dgm:t>
    </dgm:pt>
    <dgm:pt modelId="{FD1987B8-4F18-437F-81E3-335EEF4DBA78}">
      <dgm:prSet/>
      <dgm:spPr/>
      <dgm:t>
        <a:bodyPr/>
        <a:lstStyle/>
        <a:p>
          <a:pPr rtl="0"/>
          <a:r>
            <a:rPr lang="en-US" b="0" dirty="0" smtClean="0"/>
            <a:t>Waiting</a:t>
          </a:r>
          <a:endParaRPr lang="en-US" dirty="0"/>
        </a:p>
      </dgm:t>
    </dgm:pt>
    <dgm:pt modelId="{0221CBFC-E0F6-4CC5-B6C7-1E03549DB8E8}" type="parTrans" cxnId="{1829F12B-7C8F-43B0-832F-B52B9C2B3501}">
      <dgm:prSet/>
      <dgm:spPr/>
      <dgm:t>
        <a:bodyPr/>
        <a:lstStyle/>
        <a:p>
          <a:endParaRPr lang="en-US" dirty="0"/>
        </a:p>
      </dgm:t>
    </dgm:pt>
    <dgm:pt modelId="{98D716B3-D4FB-43E0-A4CC-91656977E1E0}" type="sibTrans" cxnId="{1829F12B-7C8F-43B0-832F-B52B9C2B3501}">
      <dgm:prSet/>
      <dgm:spPr/>
      <dgm:t>
        <a:bodyPr/>
        <a:lstStyle/>
        <a:p>
          <a:endParaRPr lang="en-US"/>
        </a:p>
      </dgm:t>
    </dgm:pt>
    <dgm:pt modelId="{4758A623-7E68-4F70-A901-02E477B37A26}" type="pres">
      <dgm:prSet presAssocID="{EC091B4A-97F1-400B-A4E3-EF4837D7E0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0D1FD-C99F-4370-A95D-A235D9900911}" type="pres">
      <dgm:prSet presAssocID="{E4638E58-C314-4F0D-8631-E5B7DDE3B922}" presName="root1" presStyleCnt="0"/>
      <dgm:spPr/>
    </dgm:pt>
    <dgm:pt modelId="{2084BA5F-5B15-4470-B610-86831C5D08B6}" type="pres">
      <dgm:prSet presAssocID="{E4638E58-C314-4F0D-8631-E5B7DDE3B92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FC318-9826-41ED-B458-B3299FF9540C}" type="pres">
      <dgm:prSet presAssocID="{E4638E58-C314-4F0D-8631-E5B7DDE3B922}" presName="level2hierChild" presStyleCnt="0"/>
      <dgm:spPr/>
    </dgm:pt>
    <dgm:pt modelId="{98F2DDBB-4573-43EC-9EAB-B4778F184BFB}" type="pres">
      <dgm:prSet presAssocID="{2A0AAF86-2FC1-4733-9620-9B7800506475}" presName="conn2-1" presStyleLbl="parChTrans1D2" presStyleIdx="0" presStyleCnt="7"/>
      <dgm:spPr/>
      <dgm:t>
        <a:bodyPr/>
        <a:lstStyle/>
        <a:p>
          <a:endParaRPr lang="en-US"/>
        </a:p>
      </dgm:t>
    </dgm:pt>
    <dgm:pt modelId="{BE383258-5859-4D30-927D-C680D7B045C3}" type="pres">
      <dgm:prSet presAssocID="{2A0AAF86-2FC1-4733-9620-9B7800506475}" presName="connTx" presStyleLbl="parChTrans1D2" presStyleIdx="0" presStyleCnt="7"/>
      <dgm:spPr/>
      <dgm:t>
        <a:bodyPr/>
        <a:lstStyle/>
        <a:p>
          <a:endParaRPr lang="en-US"/>
        </a:p>
      </dgm:t>
    </dgm:pt>
    <dgm:pt modelId="{A1376DB6-2156-4A5D-8441-20AE31C6C364}" type="pres">
      <dgm:prSet presAssocID="{68ABC83C-838A-450A-B5B1-72A9FD3A7261}" presName="root2" presStyleCnt="0"/>
      <dgm:spPr/>
    </dgm:pt>
    <dgm:pt modelId="{9B455158-17B4-422E-85E3-B9D820938A4A}" type="pres">
      <dgm:prSet presAssocID="{68ABC83C-838A-450A-B5B1-72A9FD3A7261}" presName="LevelTwoTextNode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9D8B8E-8DF5-4D63-962D-C5F3179EDDDE}" type="pres">
      <dgm:prSet presAssocID="{68ABC83C-838A-450A-B5B1-72A9FD3A7261}" presName="level3hierChild" presStyleCnt="0"/>
      <dgm:spPr/>
    </dgm:pt>
    <dgm:pt modelId="{270399A5-2CBE-4616-AF3F-E5D8B049DB1C}" type="pres">
      <dgm:prSet presAssocID="{DC47AE6E-9DFC-4F57-B076-40A96FD2AA31}" presName="conn2-1" presStyleLbl="parChTrans1D2" presStyleIdx="1" presStyleCnt="7"/>
      <dgm:spPr/>
      <dgm:t>
        <a:bodyPr/>
        <a:lstStyle/>
        <a:p>
          <a:endParaRPr lang="en-US"/>
        </a:p>
      </dgm:t>
    </dgm:pt>
    <dgm:pt modelId="{E23F4F9B-FCD8-4E2B-B100-67561A159E59}" type="pres">
      <dgm:prSet presAssocID="{DC47AE6E-9DFC-4F57-B076-40A96FD2AA31}" presName="connTx" presStyleLbl="parChTrans1D2" presStyleIdx="1" presStyleCnt="7"/>
      <dgm:spPr/>
      <dgm:t>
        <a:bodyPr/>
        <a:lstStyle/>
        <a:p>
          <a:endParaRPr lang="en-US"/>
        </a:p>
      </dgm:t>
    </dgm:pt>
    <dgm:pt modelId="{15CD2DB1-8D82-40C8-9D21-D5757DB65C48}" type="pres">
      <dgm:prSet presAssocID="{3FAB6EA3-362A-430C-A910-506DC634F3F0}" presName="root2" presStyleCnt="0"/>
      <dgm:spPr/>
    </dgm:pt>
    <dgm:pt modelId="{22F59BBA-85D5-437D-901A-90F1BCF37007}" type="pres">
      <dgm:prSet presAssocID="{3FAB6EA3-362A-430C-A910-506DC634F3F0}" presName="LevelTwoTextNode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2D5B28-EA2B-456D-8215-61FD85D619DD}" type="pres">
      <dgm:prSet presAssocID="{3FAB6EA3-362A-430C-A910-506DC634F3F0}" presName="level3hierChild" presStyleCnt="0"/>
      <dgm:spPr/>
    </dgm:pt>
    <dgm:pt modelId="{77045F84-B9A9-49B7-BEE0-970124BE6248}" type="pres">
      <dgm:prSet presAssocID="{DBDD30E4-6258-4BAB-82B9-AC9C61EC0F9E}" presName="conn2-1" presStyleLbl="parChTrans1D2" presStyleIdx="2" presStyleCnt="7"/>
      <dgm:spPr/>
      <dgm:t>
        <a:bodyPr/>
        <a:lstStyle/>
        <a:p>
          <a:endParaRPr lang="en-US"/>
        </a:p>
      </dgm:t>
    </dgm:pt>
    <dgm:pt modelId="{F5CF50D9-BB2B-41DB-91AF-D997574E8939}" type="pres">
      <dgm:prSet presAssocID="{DBDD30E4-6258-4BAB-82B9-AC9C61EC0F9E}" presName="connTx" presStyleLbl="parChTrans1D2" presStyleIdx="2" presStyleCnt="7"/>
      <dgm:spPr/>
      <dgm:t>
        <a:bodyPr/>
        <a:lstStyle/>
        <a:p>
          <a:endParaRPr lang="en-US"/>
        </a:p>
      </dgm:t>
    </dgm:pt>
    <dgm:pt modelId="{F20B14A9-95B4-4985-8CA2-C8EE3A78043B}" type="pres">
      <dgm:prSet presAssocID="{2D26455C-8137-4EDA-8720-5E74CE218124}" presName="root2" presStyleCnt="0"/>
      <dgm:spPr/>
    </dgm:pt>
    <dgm:pt modelId="{F1DF44CE-D8FE-4654-9CFD-60410F4DA1C8}" type="pres">
      <dgm:prSet presAssocID="{2D26455C-8137-4EDA-8720-5E74CE218124}" presName="LevelTwoTextNode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DEAC2E-31BD-42AB-8F76-479960BC91AA}" type="pres">
      <dgm:prSet presAssocID="{2D26455C-8137-4EDA-8720-5E74CE218124}" presName="level3hierChild" presStyleCnt="0"/>
      <dgm:spPr/>
    </dgm:pt>
    <dgm:pt modelId="{D8D0CB96-D2A9-403F-B41B-447C6FA45BE5}" type="pres">
      <dgm:prSet presAssocID="{2626DD5E-58DE-4DBE-84D6-E7622E65BB63}" presName="conn2-1" presStyleLbl="parChTrans1D2" presStyleIdx="3" presStyleCnt="7"/>
      <dgm:spPr/>
      <dgm:t>
        <a:bodyPr/>
        <a:lstStyle/>
        <a:p>
          <a:endParaRPr lang="en-US"/>
        </a:p>
      </dgm:t>
    </dgm:pt>
    <dgm:pt modelId="{F29657AC-DAA5-4194-B36D-FC1481C41A1A}" type="pres">
      <dgm:prSet presAssocID="{2626DD5E-58DE-4DBE-84D6-E7622E65BB63}" presName="connTx" presStyleLbl="parChTrans1D2" presStyleIdx="3" presStyleCnt="7"/>
      <dgm:spPr/>
      <dgm:t>
        <a:bodyPr/>
        <a:lstStyle/>
        <a:p>
          <a:endParaRPr lang="en-US"/>
        </a:p>
      </dgm:t>
    </dgm:pt>
    <dgm:pt modelId="{1D0833D9-8123-4798-9246-31346827EC7E}" type="pres">
      <dgm:prSet presAssocID="{1328B239-A907-4775-B466-C70AB28AF7DF}" presName="root2" presStyleCnt="0"/>
      <dgm:spPr/>
    </dgm:pt>
    <dgm:pt modelId="{A317C13B-F081-4868-BF69-2CD2D9C30D24}" type="pres">
      <dgm:prSet presAssocID="{1328B239-A907-4775-B466-C70AB28AF7DF}" presName="LevelTwoTextNode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FA7654-0C1C-4D5D-BAA6-BC6A015CE6E9}" type="pres">
      <dgm:prSet presAssocID="{1328B239-A907-4775-B466-C70AB28AF7DF}" presName="level3hierChild" presStyleCnt="0"/>
      <dgm:spPr/>
    </dgm:pt>
    <dgm:pt modelId="{D658B32C-7150-4C5C-B987-6407F40A5F4B}" type="pres">
      <dgm:prSet presAssocID="{04235C4D-9479-479F-A344-2B7DB2ED7B07}" presName="conn2-1" presStyleLbl="parChTrans1D2" presStyleIdx="4" presStyleCnt="7"/>
      <dgm:spPr/>
      <dgm:t>
        <a:bodyPr/>
        <a:lstStyle/>
        <a:p>
          <a:endParaRPr lang="en-US"/>
        </a:p>
      </dgm:t>
    </dgm:pt>
    <dgm:pt modelId="{438EB3BA-B106-4228-845A-C6CD85844D27}" type="pres">
      <dgm:prSet presAssocID="{04235C4D-9479-479F-A344-2B7DB2ED7B07}" presName="connTx" presStyleLbl="parChTrans1D2" presStyleIdx="4" presStyleCnt="7"/>
      <dgm:spPr/>
      <dgm:t>
        <a:bodyPr/>
        <a:lstStyle/>
        <a:p>
          <a:endParaRPr lang="en-US"/>
        </a:p>
      </dgm:t>
    </dgm:pt>
    <dgm:pt modelId="{9994B1A5-B6B0-48EF-994D-CE1A40643138}" type="pres">
      <dgm:prSet presAssocID="{06E7BF75-E47F-4887-AE3A-8F3992286BD0}" presName="root2" presStyleCnt="0"/>
      <dgm:spPr/>
    </dgm:pt>
    <dgm:pt modelId="{36A69EC2-7163-4724-8A11-0E54019851A8}" type="pres">
      <dgm:prSet presAssocID="{06E7BF75-E47F-4887-AE3A-8F3992286BD0}" presName="LevelTwoTextNode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69BDDD-4612-4919-AF0E-A83B219C6170}" type="pres">
      <dgm:prSet presAssocID="{06E7BF75-E47F-4887-AE3A-8F3992286BD0}" presName="level3hierChild" presStyleCnt="0"/>
      <dgm:spPr/>
    </dgm:pt>
    <dgm:pt modelId="{316EC8B5-1DDC-4DB5-AF94-A6DEB1D3C97E}" type="pres">
      <dgm:prSet presAssocID="{124A72F8-27E4-4F30-BC31-5FD70194C090}" presName="root1" presStyleCnt="0"/>
      <dgm:spPr/>
    </dgm:pt>
    <dgm:pt modelId="{97ABAC75-5AD8-4369-B54C-C23731E04801}" type="pres">
      <dgm:prSet presAssocID="{124A72F8-27E4-4F30-BC31-5FD70194C090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4E2627-D74C-497B-A048-04F4A2628B41}" type="pres">
      <dgm:prSet presAssocID="{124A72F8-27E4-4F30-BC31-5FD70194C090}" presName="level2hierChild" presStyleCnt="0"/>
      <dgm:spPr/>
    </dgm:pt>
    <dgm:pt modelId="{B709079A-F41D-46F3-A3CB-57F50D1098DE}" type="pres">
      <dgm:prSet presAssocID="{4A95D29E-1B0E-4673-AEB0-2F8865B4CBBA}" presName="conn2-1" presStyleLbl="parChTrans1D2" presStyleIdx="5" presStyleCnt="7"/>
      <dgm:spPr/>
      <dgm:t>
        <a:bodyPr/>
        <a:lstStyle/>
        <a:p>
          <a:endParaRPr lang="en-US"/>
        </a:p>
      </dgm:t>
    </dgm:pt>
    <dgm:pt modelId="{A4187E4C-1D34-40AC-93AC-23BE8B0BC21C}" type="pres">
      <dgm:prSet presAssocID="{4A95D29E-1B0E-4673-AEB0-2F8865B4CBBA}" presName="connTx" presStyleLbl="parChTrans1D2" presStyleIdx="5" presStyleCnt="7"/>
      <dgm:spPr/>
      <dgm:t>
        <a:bodyPr/>
        <a:lstStyle/>
        <a:p>
          <a:endParaRPr lang="en-US"/>
        </a:p>
      </dgm:t>
    </dgm:pt>
    <dgm:pt modelId="{88FE9DB2-5491-4ECC-9108-B47661CF1936}" type="pres">
      <dgm:prSet presAssocID="{3DD73806-5E79-466C-85FE-5EB2F24D17D2}" presName="root2" presStyleCnt="0"/>
      <dgm:spPr/>
    </dgm:pt>
    <dgm:pt modelId="{41DB52AC-8B58-4761-B0AE-FD87BC7E09DF}" type="pres">
      <dgm:prSet presAssocID="{3DD73806-5E79-466C-85FE-5EB2F24D17D2}" presName="LevelTwoTextNode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C122A4-A70A-4256-A773-8547C26143D0}" type="pres">
      <dgm:prSet presAssocID="{3DD73806-5E79-466C-85FE-5EB2F24D17D2}" presName="level3hierChild" presStyleCnt="0"/>
      <dgm:spPr/>
    </dgm:pt>
    <dgm:pt modelId="{F7BD5733-74F7-404E-845E-41A86650D713}" type="pres">
      <dgm:prSet presAssocID="{0221CBFC-E0F6-4CC5-B6C7-1E03549DB8E8}" presName="conn2-1" presStyleLbl="parChTrans1D2" presStyleIdx="6" presStyleCnt="7"/>
      <dgm:spPr/>
      <dgm:t>
        <a:bodyPr/>
        <a:lstStyle/>
        <a:p>
          <a:endParaRPr lang="en-US"/>
        </a:p>
      </dgm:t>
    </dgm:pt>
    <dgm:pt modelId="{72C00972-5A21-4B28-855D-55E97DF21F63}" type="pres">
      <dgm:prSet presAssocID="{0221CBFC-E0F6-4CC5-B6C7-1E03549DB8E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C507759B-7DDC-4BC0-8670-3F992E129F7C}" type="pres">
      <dgm:prSet presAssocID="{FD1987B8-4F18-437F-81E3-335EEF4DBA78}" presName="root2" presStyleCnt="0"/>
      <dgm:spPr/>
    </dgm:pt>
    <dgm:pt modelId="{FDFA3914-CFC1-4E8B-A2AD-21CB0D31482F}" type="pres">
      <dgm:prSet presAssocID="{FD1987B8-4F18-437F-81E3-335EEF4DBA78}" presName="LevelTwoTextNode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2DC858-57B5-4B03-8C33-94955EB16D3F}" type="pres">
      <dgm:prSet presAssocID="{FD1987B8-4F18-437F-81E3-335EEF4DBA78}" presName="level3hierChild" presStyleCnt="0"/>
      <dgm:spPr/>
    </dgm:pt>
  </dgm:ptLst>
  <dgm:cxnLst>
    <dgm:cxn modelId="{1104E011-D9D3-4975-A309-3B72D5DA4C75}" type="presOf" srcId="{DBDD30E4-6258-4BAB-82B9-AC9C61EC0F9E}" destId="{F5CF50D9-BB2B-41DB-91AF-D997574E8939}" srcOrd="1" destOrd="0" presId="urn:microsoft.com/office/officeart/2005/8/layout/hierarchy2"/>
    <dgm:cxn modelId="{1184D9BD-60B5-4B1F-8883-4073E1D13ACE}" type="presOf" srcId="{0221CBFC-E0F6-4CC5-B6C7-1E03549DB8E8}" destId="{F7BD5733-74F7-404E-845E-41A86650D713}" srcOrd="0" destOrd="0" presId="urn:microsoft.com/office/officeart/2005/8/layout/hierarchy2"/>
    <dgm:cxn modelId="{E2519B68-E123-4DE7-889D-FC6835CE22CE}" srcId="{EC091B4A-97F1-400B-A4E3-EF4837D7E0EB}" destId="{124A72F8-27E4-4F30-BC31-5FD70194C090}" srcOrd="1" destOrd="0" parTransId="{24E2B965-7449-4E22-A07F-B37B494B4323}" sibTransId="{8C081959-8A94-4864-AF7A-7EAF4A7701C0}"/>
    <dgm:cxn modelId="{A8885F47-BBD9-4655-9206-76FD6B97733C}" type="presOf" srcId="{1328B239-A907-4775-B466-C70AB28AF7DF}" destId="{A317C13B-F081-4868-BF69-2CD2D9C30D24}" srcOrd="0" destOrd="0" presId="urn:microsoft.com/office/officeart/2005/8/layout/hierarchy2"/>
    <dgm:cxn modelId="{BC02E63D-95D0-4565-A215-981CF4E245F7}" type="presOf" srcId="{DC47AE6E-9DFC-4F57-B076-40A96FD2AA31}" destId="{270399A5-2CBE-4616-AF3F-E5D8B049DB1C}" srcOrd="0" destOrd="0" presId="urn:microsoft.com/office/officeart/2005/8/layout/hierarchy2"/>
    <dgm:cxn modelId="{7344F75A-5009-4853-B1C0-00E68823C75E}" srcId="{E4638E58-C314-4F0D-8631-E5B7DDE3B922}" destId="{1328B239-A907-4775-B466-C70AB28AF7DF}" srcOrd="3" destOrd="0" parTransId="{2626DD5E-58DE-4DBE-84D6-E7622E65BB63}" sibTransId="{FA03AADC-5371-43E7-A322-832FE78C4AAD}"/>
    <dgm:cxn modelId="{DA4D841C-D6B4-4C3B-AC47-A0589593E307}" type="presOf" srcId="{EC091B4A-97F1-400B-A4E3-EF4837D7E0EB}" destId="{4758A623-7E68-4F70-A901-02E477B37A26}" srcOrd="0" destOrd="0" presId="urn:microsoft.com/office/officeart/2005/8/layout/hierarchy2"/>
    <dgm:cxn modelId="{DE01CBB9-167A-4AFA-AEBB-824D29E1B6E7}" type="presOf" srcId="{3FAB6EA3-362A-430C-A910-506DC634F3F0}" destId="{22F59BBA-85D5-437D-901A-90F1BCF37007}" srcOrd="0" destOrd="0" presId="urn:microsoft.com/office/officeart/2005/8/layout/hierarchy2"/>
    <dgm:cxn modelId="{219774B9-3AF5-4A77-9AB6-FFB4D3DFB247}" srcId="{124A72F8-27E4-4F30-BC31-5FD70194C090}" destId="{3DD73806-5E79-466C-85FE-5EB2F24D17D2}" srcOrd="0" destOrd="0" parTransId="{4A95D29E-1B0E-4673-AEB0-2F8865B4CBBA}" sibTransId="{65CA7008-0F1A-467A-9868-7631EE0D89EC}"/>
    <dgm:cxn modelId="{2C20B24E-85F1-4A77-9791-8E51D8480B7E}" type="presOf" srcId="{E4638E58-C314-4F0D-8631-E5B7DDE3B922}" destId="{2084BA5F-5B15-4470-B610-86831C5D08B6}" srcOrd="0" destOrd="0" presId="urn:microsoft.com/office/officeart/2005/8/layout/hierarchy2"/>
    <dgm:cxn modelId="{4C27CC68-EF9B-4FBE-9966-9332E3C06569}" type="presOf" srcId="{3DD73806-5E79-466C-85FE-5EB2F24D17D2}" destId="{41DB52AC-8B58-4761-B0AE-FD87BC7E09DF}" srcOrd="0" destOrd="0" presId="urn:microsoft.com/office/officeart/2005/8/layout/hierarchy2"/>
    <dgm:cxn modelId="{B2E12871-C927-4AEC-AF3C-A386540AECDE}" type="presOf" srcId="{68ABC83C-838A-450A-B5B1-72A9FD3A7261}" destId="{9B455158-17B4-422E-85E3-B9D820938A4A}" srcOrd="0" destOrd="0" presId="urn:microsoft.com/office/officeart/2005/8/layout/hierarchy2"/>
    <dgm:cxn modelId="{D4B18277-EB9B-4C35-B725-C3A2AB11F563}" type="presOf" srcId="{06E7BF75-E47F-4887-AE3A-8F3992286BD0}" destId="{36A69EC2-7163-4724-8A11-0E54019851A8}" srcOrd="0" destOrd="0" presId="urn:microsoft.com/office/officeart/2005/8/layout/hierarchy2"/>
    <dgm:cxn modelId="{5E97E95B-7CDF-45EF-8587-27A399023D96}" type="presOf" srcId="{2626DD5E-58DE-4DBE-84D6-E7622E65BB63}" destId="{F29657AC-DAA5-4194-B36D-FC1481C41A1A}" srcOrd="1" destOrd="0" presId="urn:microsoft.com/office/officeart/2005/8/layout/hierarchy2"/>
    <dgm:cxn modelId="{1F32B0F0-1700-40DD-8BF5-526B74C66938}" type="presOf" srcId="{2D26455C-8137-4EDA-8720-5E74CE218124}" destId="{F1DF44CE-D8FE-4654-9CFD-60410F4DA1C8}" srcOrd="0" destOrd="0" presId="urn:microsoft.com/office/officeart/2005/8/layout/hierarchy2"/>
    <dgm:cxn modelId="{1803DECE-3BEF-4BEF-94F9-2EA670750388}" srcId="{E4638E58-C314-4F0D-8631-E5B7DDE3B922}" destId="{06E7BF75-E47F-4887-AE3A-8F3992286BD0}" srcOrd="4" destOrd="0" parTransId="{04235C4D-9479-479F-A344-2B7DB2ED7B07}" sibTransId="{04A81F82-52A2-474C-AB19-053752BCE8C4}"/>
    <dgm:cxn modelId="{89003737-7985-4E81-8325-FE4D0247A2EB}" type="presOf" srcId="{2A0AAF86-2FC1-4733-9620-9B7800506475}" destId="{BE383258-5859-4D30-927D-C680D7B045C3}" srcOrd="1" destOrd="0" presId="urn:microsoft.com/office/officeart/2005/8/layout/hierarchy2"/>
    <dgm:cxn modelId="{8C2CA5B9-D186-4297-ABEF-898515F87526}" type="presOf" srcId="{FD1987B8-4F18-437F-81E3-335EEF4DBA78}" destId="{FDFA3914-CFC1-4E8B-A2AD-21CB0D31482F}" srcOrd="0" destOrd="0" presId="urn:microsoft.com/office/officeart/2005/8/layout/hierarchy2"/>
    <dgm:cxn modelId="{32B34AC7-6CA4-4CA2-803C-9FFFA2F941E7}" type="presOf" srcId="{DC47AE6E-9DFC-4F57-B076-40A96FD2AA31}" destId="{E23F4F9B-FCD8-4E2B-B100-67561A159E59}" srcOrd="1" destOrd="0" presId="urn:microsoft.com/office/officeart/2005/8/layout/hierarchy2"/>
    <dgm:cxn modelId="{482B0C88-770D-4F07-8AC8-7C95F942F1B3}" type="presOf" srcId="{124A72F8-27E4-4F30-BC31-5FD70194C090}" destId="{97ABAC75-5AD8-4369-B54C-C23731E04801}" srcOrd="0" destOrd="0" presId="urn:microsoft.com/office/officeart/2005/8/layout/hierarchy2"/>
    <dgm:cxn modelId="{6B4DC83E-C1F7-437B-ABD4-9AC9A4C2BF5E}" type="presOf" srcId="{4A95D29E-1B0E-4673-AEB0-2F8865B4CBBA}" destId="{B709079A-F41D-46F3-A3CB-57F50D1098DE}" srcOrd="0" destOrd="0" presId="urn:microsoft.com/office/officeart/2005/8/layout/hierarchy2"/>
    <dgm:cxn modelId="{983EC394-F248-45D2-A3FB-7A8B5CBF4707}" srcId="{E4638E58-C314-4F0D-8631-E5B7DDE3B922}" destId="{3FAB6EA3-362A-430C-A910-506DC634F3F0}" srcOrd="1" destOrd="0" parTransId="{DC47AE6E-9DFC-4F57-B076-40A96FD2AA31}" sibTransId="{418915EB-ABC9-46A8-99AB-ECAAF44BBB06}"/>
    <dgm:cxn modelId="{9F4161A3-7093-419A-AD18-2AB006CECD12}" srcId="{EC091B4A-97F1-400B-A4E3-EF4837D7E0EB}" destId="{E4638E58-C314-4F0D-8631-E5B7DDE3B922}" srcOrd="0" destOrd="0" parTransId="{A569E177-4D0F-46A4-8AD1-125536C08E84}" sibTransId="{AFE4DAF4-E574-440D-8F29-CD01234A69B2}"/>
    <dgm:cxn modelId="{5A98671E-D031-4302-8F63-1B00D7CF03B6}" type="presOf" srcId="{4A95D29E-1B0E-4673-AEB0-2F8865B4CBBA}" destId="{A4187E4C-1D34-40AC-93AC-23BE8B0BC21C}" srcOrd="1" destOrd="0" presId="urn:microsoft.com/office/officeart/2005/8/layout/hierarchy2"/>
    <dgm:cxn modelId="{334E8F40-1D31-4A60-9AC7-FE744632D762}" type="presOf" srcId="{2626DD5E-58DE-4DBE-84D6-E7622E65BB63}" destId="{D8D0CB96-D2A9-403F-B41B-447C6FA45BE5}" srcOrd="0" destOrd="0" presId="urn:microsoft.com/office/officeart/2005/8/layout/hierarchy2"/>
    <dgm:cxn modelId="{A363E406-CAA5-4C71-AB56-CD74A3B8A733}" type="presOf" srcId="{0221CBFC-E0F6-4CC5-B6C7-1E03549DB8E8}" destId="{72C00972-5A21-4B28-855D-55E97DF21F63}" srcOrd="1" destOrd="0" presId="urn:microsoft.com/office/officeart/2005/8/layout/hierarchy2"/>
    <dgm:cxn modelId="{DF7A635C-CFF4-435B-AEC6-D9DED0BA27F2}" srcId="{E4638E58-C314-4F0D-8631-E5B7DDE3B922}" destId="{2D26455C-8137-4EDA-8720-5E74CE218124}" srcOrd="2" destOrd="0" parTransId="{DBDD30E4-6258-4BAB-82B9-AC9C61EC0F9E}" sibTransId="{DE38824B-C1FC-48FC-9E09-6EC1A350F35B}"/>
    <dgm:cxn modelId="{823C41AC-1FE9-430A-B1CC-E1B836B3EED1}" type="presOf" srcId="{DBDD30E4-6258-4BAB-82B9-AC9C61EC0F9E}" destId="{77045F84-B9A9-49B7-BEE0-970124BE6248}" srcOrd="0" destOrd="0" presId="urn:microsoft.com/office/officeart/2005/8/layout/hierarchy2"/>
    <dgm:cxn modelId="{1829F12B-7C8F-43B0-832F-B52B9C2B3501}" srcId="{124A72F8-27E4-4F30-BC31-5FD70194C090}" destId="{FD1987B8-4F18-437F-81E3-335EEF4DBA78}" srcOrd="1" destOrd="0" parTransId="{0221CBFC-E0F6-4CC5-B6C7-1E03549DB8E8}" sibTransId="{98D716B3-D4FB-43E0-A4CC-91656977E1E0}"/>
    <dgm:cxn modelId="{1C8CFD67-FB10-4680-B1F0-DC3E6D51F33F}" srcId="{E4638E58-C314-4F0D-8631-E5B7DDE3B922}" destId="{68ABC83C-838A-450A-B5B1-72A9FD3A7261}" srcOrd="0" destOrd="0" parTransId="{2A0AAF86-2FC1-4733-9620-9B7800506475}" sibTransId="{5B31AFB7-A1A7-46A8-A0CB-C2DAC0479996}"/>
    <dgm:cxn modelId="{F77FA69B-B16E-4A17-9961-558CE89A8E09}" type="presOf" srcId="{2A0AAF86-2FC1-4733-9620-9B7800506475}" destId="{98F2DDBB-4573-43EC-9EAB-B4778F184BFB}" srcOrd="0" destOrd="0" presId="urn:microsoft.com/office/officeart/2005/8/layout/hierarchy2"/>
    <dgm:cxn modelId="{6502E4CD-8B40-41B4-80ED-9BCBB484AA6E}" type="presOf" srcId="{04235C4D-9479-479F-A344-2B7DB2ED7B07}" destId="{438EB3BA-B106-4228-845A-C6CD85844D27}" srcOrd="1" destOrd="0" presId="urn:microsoft.com/office/officeart/2005/8/layout/hierarchy2"/>
    <dgm:cxn modelId="{C9CCA166-91E7-4606-B3F6-5649903DAE94}" type="presOf" srcId="{04235C4D-9479-479F-A344-2B7DB2ED7B07}" destId="{D658B32C-7150-4C5C-B987-6407F40A5F4B}" srcOrd="0" destOrd="0" presId="urn:microsoft.com/office/officeart/2005/8/layout/hierarchy2"/>
    <dgm:cxn modelId="{7C929500-4A52-4933-993B-6C3337F519DC}" type="presParOf" srcId="{4758A623-7E68-4F70-A901-02E477B37A26}" destId="{CD40D1FD-C99F-4370-A95D-A235D9900911}" srcOrd="0" destOrd="0" presId="urn:microsoft.com/office/officeart/2005/8/layout/hierarchy2"/>
    <dgm:cxn modelId="{DB72014D-70B5-4687-AEB5-3524EA20FB8C}" type="presParOf" srcId="{CD40D1FD-C99F-4370-A95D-A235D9900911}" destId="{2084BA5F-5B15-4470-B610-86831C5D08B6}" srcOrd="0" destOrd="0" presId="urn:microsoft.com/office/officeart/2005/8/layout/hierarchy2"/>
    <dgm:cxn modelId="{39835918-6504-47D9-9D0D-0BBF9A185E76}" type="presParOf" srcId="{CD40D1FD-C99F-4370-A95D-A235D9900911}" destId="{C4BFC318-9826-41ED-B458-B3299FF9540C}" srcOrd="1" destOrd="0" presId="urn:microsoft.com/office/officeart/2005/8/layout/hierarchy2"/>
    <dgm:cxn modelId="{3C5488D3-A0F9-4A7C-888F-790A0BDB5745}" type="presParOf" srcId="{C4BFC318-9826-41ED-B458-B3299FF9540C}" destId="{98F2DDBB-4573-43EC-9EAB-B4778F184BFB}" srcOrd="0" destOrd="0" presId="urn:microsoft.com/office/officeart/2005/8/layout/hierarchy2"/>
    <dgm:cxn modelId="{01F8F100-8289-4AFF-AA07-B5150D7B4C2B}" type="presParOf" srcId="{98F2DDBB-4573-43EC-9EAB-B4778F184BFB}" destId="{BE383258-5859-4D30-927D-C680D7B045C3}" srcOrd="0" destOrd="0" presId="urn:microsoft.com/office/officeart/2005/8/layout/hierarchy2"/>
    <dgm:cxn modelId="{2FAFF1D9-2D99-43FE-BBC7-5053D6C11264}" type="presParOf" srcId="{C4BFC318-9826-41ED-B458-B3299FF9540C}" destId="{A1376DB6-2156-4A5D-8441-20AE31C6C364}" srcOrd="1" destOrd="0" presId="urn:microsoft.com/office/officeart/2005/8/layout/hierarchy2"/>
    <dgm:cxn modelId="{C5CE1076-D466-4538-A506-FFDFE88C649E}" type="presParOf" srcId="{A1376DB6-2156-4A5D-8441-20AE31C6C364}" destId="{9B455158-17B4-422E-85E3-B9D820938A4A}" srcOrd="0" destOrd="0" presId="urn:microsoft.com/office/officeart/2005/8/layout/hierarchy2"/>
    <dgm:cxn modelId="{30F140BC-7B10-4AE8-A197-FE7AF1146979}" type="presParOf" srcId="{A1376DB6-2156-4A5D-8441-20AE31C6C364}" destId="{589D8B8E-8DF5-4D63-962D-C5F3179EDDDE}" srcOrd="1" destOrd="0" presId="urn:microsoft.com/office/officeart/2005/8/layout/hierarchy2"/>
    <dgm:cxn modelId="{F7D602EB-4E78-45A1-9D74-AC94D43E59FF}" type="presParOf" srcId="{C4BFC318-9826-41ED-B458-B3299FF9540C}" destId="{270399A5-2CBE-4616-AF3F-E5D8B049DB1C}" srcOrd="2" destOrd="0" presId="urn:microsoft.com/office/officeart/2005/8/layout/hierarchy2"/>
    <dgm:cxn modelId="{869D24E8-E410-47BE-8D1C-8D4743738E8C}" type="presParOf" srcId="{270399A5-2CBE-4616-AF3F-E5D8B049DB1C}" destId="{E23F4F9B-FCD8-4E2B-B100-67561A159E59}" srcOrd="0" destOrd="0" presId="urn:microsoft.com/office/officeart/2005/8/layout/hierarchy2"/>
    <dgm:cxn modelId="{7A93D4EF-65FA-4AC2-B554-79E07B1CDB0B}" type="presParOf" srcId="{C4BFC318-9826-41ED-B458-B3299FF9540C}" destId="{15CD2DB1-8D82-40C8-9D21-D5757DB65C48}" srcOrd="3" destOrd="0" presId="urn:microsoft.com/office/officeart/2005/8/layout/hierarchy2"/>
    <dgm:cxn modelId="{4852B523-4686-46ED-BA30-B949294F1D59}" type="presParOf" srcId="{15CD2DB1-8D82-40C8-9D21-D5757DB65C48}" destId="{22F59BBA-85D5-437D-901A-90F1BCF37007}" srcOrd="0" destOrd="0" presId="urn:microsoft.com/office/officeart/2005/8/layout/hierarchy2"/>
    <dgm:cxn modelId="{FE231716-8BDC-42A3-A0D9-63D1A5D98698}" type="presParOf" srcId="{15CD2DB1-8D82-40C8-9D21-D5757DB65C48}" destId="{052D5B28-EA2B-456D-8215-61FD85D619DD}" srcOrd="1" destOrd="0" presId="urn:microsoft.com/office/officeart/2005/8/layout/hierarchy2"/>
    <dgm:cxn modelId="{AFC89D8E-BCBD-49B7-9D77-2C2E5A513DE0}" type="presParOf" srcId="{C4BFC318-9826-41ED-B458-B3299FF9540C}" destId="{77045F84-B9A9-49B7-BEE0-970124BE6248}" srcOrd="4" destOrd="0" presId="urn:microsoft.com/office/officeart/2005/8/layout/hierarchy2"/>
    <dgm:cxn modelId="{88BC6D4E-5E86-4FD2-B287-9608C904808E}" type="presParOf" srcId="{77045F84-B9A9-49B7-BEE0-970124BE6248}" destId="{F5CF50D9-BB2B-41DB-91AF-D997574E8939}" srcOrd="0" destOrd="0" presId="urn:microsoft.com/office/officeart/2005/8/layout/hierarchy2"/>
    <dgm:cxn modelId="{44FA9A2C-5702-414E-B04B-FE9524A047B5}" type="presParOf" srcId="{C4BFC318-9826-41ED-B458-B3299FF9540C}" destId="{F20B14A9-95B4-4985-8CA2-C8EE3A78043B}" srcOrd="5" destOrd="0" presId="urn:microsoft.com/office/officeart/2005/8/layout/hierarchy2"/>
    <dgm:cxn modelId="{A15CD25E-142B-4B42-B31E-09C74B6E44A0}" type="presParOf" srcId="{F20B14A9-95B4-4985-8CA2-C8EE3A78043B}" destId="{F1DF44CE-D8FE-4654-9CFD-60410F4DA1C8}" srcOrd="0" destOrd="0" presId="urn:microsoft.com/office/officeart/2005/8/layout/hierarchy2"/>
    <dgm:cxn modelId="{DFCE705A-6DFD-40B9-8F49-C7DAA5BE0BC7}" type="presParOf" srcId="{F20B14A9-95B4-4985-8CA2-C8EE3A78043B}" destId="{B0DEAC2E-31BD-42AB-8F76-479960BC91AA}" srcOrd="1" destOrd="0" presId="urn:microsoft.com/office/officeart/2005/8/layout/hierarchy2"/>
    <dgm:cxn modelId="{43727E75-5529-4785-9B19-1FD802AF0F1E}" type="presParOf" srcId="{C4BFC318-9826-41ED-B458-B3299FF9540C}" destId="{D8D0CB96-D2A9-403F-B41B-447C6FA45BE5}" srcOrd="6" destOrd="0" presId="urn:microsoft.com/office/officeart/2005/8/layout/hierarchy2"/>
    <dgm:cxn modelId="{DA108477-B04D-4186-BCC4-79B1C0F7208C}" type="presParOf" srcId="{D8D0CB96-D2A9-403F-B41B-447C6FA45BE5}" destId="{F29657AC-DAA5-4194-B36D-FC1481C41A1A}" srcOrd="0" destOrd="0" presId="urn:microsoft.com/office/officeart/2005/8/layout/hierarchy2"/>
    <dgm:cxn modelId="{7FA33B37-6CEC-4E51-B873-477D4A0B5A87}" type="presParOf" srcId="{C4BFC318-9826-41ED-B458-B3299FF9540C}" destId="{1D0833D9-8123-4798-9246-31346827EC7E}" srcOrd="7" destOrd="0" presId="urn:microsoft.com/office/officeart/2005/8/layout/hierarchy2"/>
    <dgm:cxn modelId="{A078B84F-23D9-4C7F-AA6F-A7216DD382EC}" type="presParOf" srcId="{1D0833D9-8123-4798-9246-31346827EC7E}" destId="{A317C13B-F081-4868-BF69-2CD2D9C30D24}" srcOrd="0" destOrd="0" presId="urn:microsoft.com/office/officeart/2005/8/layout/hierarchy2"/>
    <dgm:cxn modelId="{F63E9AC7-42CF-4E0A-89DF-0460E070E7C7}" type="presParOf" srcId="{1D0833D9-8123-4798-9246-31346827EC7E}" destId="{4AFA7654-0C1C-4D5D-BAA6-BC6A015CE6E9}" srcOrd="1" destOrd="0" presId="urn:microsoft.com/office/officeart/2005/8/layout/hierarchy2"/>
    <dgm:cxn modelId="{49664595-E0CA-4B53-B22F-C147648079A6}" type="presParOf" srcId="{C4BFC318-9826-41ED-B458-B3299FF9540C}" destId="{D658B32C-7150-4C5C-B987-6407F40A5F4B}" srcOrd="8" destOrd="0" presId="urn:microsoft.com/office/officeart/2005/8/layout/hierarchy2"/>
    <dgm:cxn modelId="{1B8772F6-2D6E-4D4F-8908-9CC05C051B99}" type="presParOf" srcId="{D658B32C-7150-4C5C-B987-6407F40A5F4B}" destId="{438EB3BA-B106-4228-845A-C6CD85844D27}" srcOrd="0" destOrd="0" presId="urn:microsoft.com/office/officeart/2005/8/layout/hierarchy2"/>
    <dgm:cxn modelId="{93C8417B-95F7-47F5-864B-21126068F46A}" type="presParOf" srcId="{C4BFC318-9826-41ED-B458-B3299FF9540C}" destId="{9994B1A5-B6B0-48EF-994D-CE1A40643138}" srcOrd="9" destOrd="0" presId="urn:microsoft.com/office/officeart/2005/8/layout/hierarchy2"/>
    <dgm:cxn modelId="{4D398219-AAC9-4211-997E-B25C7C0346C4}" type="presParOf" srcId="{9994B1A5-B6B0-48EF-994D-CE1A40643138}" destId="{36A69EC2-7163-4724-8A11-0E54019851A8}" srcOrd="0" destOrd="0" presId="urn:microsoft.com/office/officeart/2005/8/layout/hierarchy2"/>
    <dgm:cxn modelId="{270166C9-A85B-4F66-B2EB-95ADF0713147}" type="presParOf" srcId="{9994B1A5-B6B0-48EF-994D-CE1A40643138}" destId="{E069BDDD-4612-4919-AF0E-A83B219C6170}" srcOrd="1" destOrd="0" presId="urn:microsoft.com/office/officeart/2005/8/layout/hierarchy2"/>
    <dgm:cxn modelId="{713A2047-4324-4E7E-A94D-0C8F1BD19A98}" type="presParOf" srcId="{4758A623-7E68-4F70-A901-02E477B37A26}" destId="{316EC8B5-1DDC-4DB5-AF94-A6DEB1D3C97E}" srcOrd="1" destOrd="0" presId="urn:microsoft.com/office/officeart/2005/8/layout/hierarchy2"/>
    <dgm:cxn modelId="{7E2DF055-4C02-424E-9416-8D3D0FA7FAB0}" type="presParOf" srcId="{316EC8B5-1DDC-4DB5-AF94-A6DEB1D3C97E}" destId="{97ABAC75-5AD8-4369-B54C-C23731E04801}" srcOrd="0" destOrd="0" presId="urn:microsoft.com/office/officeart/2005/8/layout/hierarchy2"/>
    <dgm:cxn modelId="{7DB29DE8-090A-455D-A69C-C2303EC53F11}" type="presParOf" srcId="{316EC8B5-1DDC-4DB5-AF94-A6DEB1D3C97E}" destId="{034E2627-D74C-497B-A048-04F4A2628B41}" srcOrd="1" destOrd="0" presId="urn:microsoft.com/office/officeart/2005/8/layout/hierarchy2"/>
    <dgm:cxn modelId="{283D9C54-6817-4B40-90F9-63C3CA11BE46}" type="presParOf" srcId="{034E2627-D74C-497B-A048-04F4A2628B41}" destId="{B709079A-F41D-46F3-A3CB-57F50D1098DE}" srcOrd="0" destOrd="0" presId="urn:microsoft.com/office/officeart/2005/8/layout/hierarchy2"/>
    <dgm:cxn modelId="{F48C2C66-B548-401E-82BE-2892D3A4F221}" type="presParOf" srcId="{B709079A-F41D-46F3-A3CB-57F50D1098DE}" destId="{A4187E4C-1D34-40AC-93AC-23BE8B0BC21C}" srcOrd="0" destOrd="0" presId="urn:microsoft.com/office/officeart/2005/8/layout/hierarchy2"/>
    <dgm:cxn modelId="{526B37AF-2B23-46DC-ADF9-1933F89A0AC7}" type="presParOf" srcId="{034E2627-D74C-497B-A048-04F4A2628B41}" destId="{88FE9DB2-5491-4ECC-9108-B47661CF1936}" srcOrd="1" destOrd="0" presId="urn:microsoft.com/office/officeart/2005/8/layout/hierarchy2"/>
    <dgm:cxn modelId="{406B1A3F-5AE7-438F-A147-C007515CFF0F}" type="presParOf" srcId="{88FE9DB2-5491-4ECC-9108-B47661CF1936}" destId="{41DB52AC-8B58-4761-B0AE-FD87BC7E09DF}" srcOrd="0" destOrd="0" presId="urn:microsoft.com/office/officeart/2005/8/layout/hierarchy2"/>
    <dgm:cxn modelId="{68B9CE92-7ADC-489A-BC0D-25ABA0AD83E6}" type="presParOf" srcId="{88FE9DB2-5491-4ECC-9108-B47661CF1936}" destId="{F5C122A4-A70A-4256-A773-8547C26143D0}" srcOrd="1" destOrd="0" presId="urn:microsoft.com/office/officeart/2005/8/layout/hierarchy2"/>
    <dgm:cxn modelId="{59F43B52-014C-4384-9386-71E8F8FB9926}" type="presParOf" srcId="{034E2627-D74C-497B-A048-04F4A2628B41}" destId="{F7BD5733-74F7-404E-845E-41A86650D713}" srcOrd="2" destOrd="0" presId="urn:microsoft.com/office/officeart/2005/8/layout/hierarchy2"/>
    <dgm:cxn modelId="{E5AE6D98-AC78-4C7E-B1D8-C549AF41A45B}" type="presParOf" srcId="{F7BD5733-74F7-404E-845E-41A86650D713}" destId="{72C00972-5A21-4B28-855D-55E97DF21F63}" srcOrd="0" destOrd="0" presId="urn:microsoft.com/office/officeart/2005/8/layout/hierarchy2"/>
    <dgm:cxn modelId="{C1583587-F08D-46B2-89AD-F7EF11E7FACF}" type="presParOf" srcId="{034E2627-D74C-497B-A048-04F4A2628B41}" destId="{C507759B-7DDC-4BC0-8670-3F992E129F7C}" srcOrd="3" destOrd="0" presId="urn:microsoft.com/office/officeart/2005/8/layout/hierarchy2"/>
    <dgm:cxn modelId="{ECC0564E-49D7-4688-A980-E829C8F9DFE4}" type="presParOf" srcId="{C507759B-7DDC-4BC0-8670-3F992E129F7C}" destId="{FDFA3914-CFC1-4E8B-A2AD-21CB0D31482F}" srcOrd="0" destOrd="0" presId="urn:microsoft.com/office/officeart/2005/8/layout/hierarchy2"/>
    <dgm:cxn modelId="{BA9204AF-E37E-4B7E-AC86-DFC4C6553596}" type="presParOf" srcId="{C507759B-7DDC-4BC0-8670-3F992E129F7C}" destId="{E32DC858-57B5-4B03-8C33-94955EB16D3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F1AC5B-1EFE-47B9-8F11-0B6E12BC4C39}" type="doc">
      <dgm:prSet loTypeId="urn:microsoft.com/office/officeart/2005/8/layout/defaul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BCB0C4-E746-4216-AF46-69571028A785}">
      <dgm:prSet phldrT="[Text]"/>
      <dgm:spPr/>
      <dgm:t>
        <a:bodyPr/>
        <a:lstStyle/>
        <a:p>
          <a:r>
            <a:rPr lang="en-US" dirty="0" smtClean="0"/>
            <a:t>Live</a:t>
          </a:r>
          <a:endParaRPr lang="en-US" dirty="0"/>
        </a:p>
      </dgm:t>
    </dgm:pt>
    <dgm:pt modelId="{BE296A97-C5DB-4D2D-A108-157D471CDA0B}" type="parTrans" cxnId="{A654984C-C20E-4D64-97FB-359C1043711D}">
      <dgm:prSet/>
      <dgm:spPr/>
      <dgm:t>
        <a:bodyPr/>
        <a:lstStyle/>
        <a:p>
          <a:endParaRPr lang="en-US"/>
        </a:p>
      </dgm:t>
    </dgm:pt>
    <dgm:pt modelId="{E4486E1D-1DF0-40F6-B142-5D15505D48FC}" type="sibTrans" cxnId="{A654984C-C20E-4D64-97FB-359C1043711D}">
      <dgm:prSet/>
      <dgm:spPr/>
      <dgm:t>
        <a:bodyPr/>
        <a:lstStyle/>
        <a:p>
          <a:endParaRPr lang="en-US"/>
        </a:p>
      </dgm:t>
    </dgm:pt>
    <dgm:pt modelId="{2720444F-5004-4907-AFDC-B33D9833F67C}">
      <dgm:prSet phldrT="[Text]"/>
      <dgm:spPr/>
      <dgm:t>
        <a:bodyPr/>
        <a:lstStyle/>
        <a:p>
          <a:r>
            <a:rPr lang="en-US" dirty="0" smtClean="0"/>
            <a:t>Port-Mortem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10D09B96-6CBA-442D-BE21-65B340CFAAE9}" type="parTrans" cxnId="{380DE846-3FFF-45FB-9596-2D182923A006}">
      <dgm:prSet/>
      <dgm:spPr/>
      <dgm:t>
        <a:bodyPr/>
        <a:lstStyle/>
        <a:p>
          <a:endParaRPr lang="en-US"/>
        </a:p>
      </dgm:t>
    </dgm:pt>
    <dgm:pt modelId="{7EF5CFBD-2DB6-4B91-A481-651D3A5E5223}" type="sibTrans" cxnId="{380DE846-3FFF-45FB-9596-2D182923A006}">
      <dgm:prSet/>
      <dgm:spPr/>
      <dgm:t>
        <a:bodyPr/>
        <a:lstStyle/>
        <a:p>
          <a:endParaRPr lang="en-US"/>
        </a:p>
      </dgm:t>
    </dgm:pt>
    <dgm:pt modelId="{46F40BB5-DB76-4F50-8AE5-F3FB0FABBDBB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/>
            </a:rPr>
            <a:t>Perf Dashboard Reports</a:t>
          </a:r>
          <a:endParaRPr lang="en-US" dirty="0"/>
        </a:p>
      </dgm:t>
    </dgm:pt>
    <dgm:pt modelId="{D4063C36-8F5A-4062-8E09-1CB58A4FCB05}" type="parTrans" cxnId="{F534D7D1-BF1B-4DA5-9585-D086458FB76E}">
      <dgm:prSet/>
      <dgm:spPr/>
      <dgm:t>
        <a:bodyPr/>
        <a:lstStyle/>
        <a:p>
          <a:endParaRPr lang="en-US"/>
        </a:p>
      </dgm:t>
    </dgm:pt>
    <dgm:pt modelId="{F23FBDAE-61C4-48A9-BBFA-60DEBD77962C}" type="sibTrans" cxnId="{F534D7D1-BF1B-4DA5-9585-D086458FB76E}">
      <dgm:prSet/>
      <dgm:spPr/>
      <dgm:t>
        <a:bodyPr/>
        <a:lstStyle/>
        <a:p>
          <a:endParaRPr lang="en-US"/>
        </a:p>
      </dgm:t>
    </dgm:pt>
    <dgm:pt modelId="{CD82BFF5-6E03-4335-8A03-BAA8678A1AA7}">
      <dgm:prSet phldrT="[Text]"/>
      <dgm:spPr/>
      <dgm:t>
        <a:bodyPr/>
        <a:lstStyle/>
        <a:p>
          <a:r>
            <a:rPr lang="en-US" dirty="0" smtClean="0"/>
            <a:t>DMVs</a:t>
          </a:r>
          <a:endParaRPr lang="en-US" dirty="0"/>
        </a:p>
      </dgm:t>
    </dgm:pt>
    <dgm:pt modelId="{DD219026-328F-4FA6-9D8C-2D0DFC07ACF5}" type="parTrans" cxnId="{54750921-9009-47DC-BF95-58BF0CF6C550}">
      <dgm:prSet/>
      <dgm:spPr/>
      <dgm:t>
        <a:bodyPr/>
        <a:lstStyle/>
        <a:p>
          <a:endParaRPr lang="en-US"/>
        </a:p>
      </dgm:t>
    </dgm:pt>
    <dgm:pt modelId="{D9D489D7-E671-432B-B650-F4EC67186925}" type="sibTrans" cxnId="{54750921-9009-47DC-BF95-58BF0CF6C550}">
      <dgm:prSet/>
      <dgm:spPr/>
      <dgm:t>
        <a:bodyPr/>
        <a:lstStyle/>
        <a:p>
          <a:endParaRPr lang="en-US"/>
        </a:p>
      </dgm:t>
    </dgm:pt>
    <dgm:pt modelId="{D44E80B2-66B4-4E60-87E2-5B87389B2C17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3"/>
            </a:rPr>
            <a:t>PSSDiag</a:t>
          </a:r>
          <a:endParaRPr lang="en-US" dirty="0"/>
        </a:p>
      </dgm:t>
    </dgm:pt>
    <dgm:pt modelId="{BA2A2A80-1FA0-4B02-A912-76ABB10C331B}" type="parTrans" cxnId="{05E8DE41-6E2F-4090-8564-FD9CB7CFA3CD}">
      <dgm:prSet/>
      <dgm:spPr/>
      <dgm:t>
        <a:bodyPr/>
        <a:lstStyle/>
        <a:p>
          <a:endParaRPr lang="en-US"/>
        </a:p>
      </dgm:t>
    </dgm:pt>
    <dgm:pt modelId="{32282BA6-B9D5-4D06-9512-A8D768C1403F}" type="sibTrans" cxnId="{05E8DE41-6E2F-4090-8564-FD9CB7CFA3CD}">
      <dgm:prSet/>
      <dgm:spPr/>
      <dgm:t>
        <a:bodyPr/>
        <a:lstStyle/>
        <a:p>
          <a:endParaRPr lang="en-US"/>
        </a:p>
      </dgm:t>
    </dgm:pt>
    <dgm:pt modelId="{75EFDB14-96CF-4B39-B5E3-EA47DB4780CC}">
      <dgm:prSet phldrT="[Text]"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/>
            </a:rPr>
            <a:t>SQLNexus</a:t>
          </a:r>
          <a:endParaRPr lang="en-US" dirty="0"/>
        </a:p>
      </dgm:t>
    </dgm:pt>
    <dgm:pt modelId="{8D62F26D-4A92-41FC-A75C-DB0CE748BA75}" type="parTrans" cxnId="{D50C874F-8315-4CFA-AB7C-D309F7E45E13}">
      <dgm:prSet/>
      <dgm:spPr/>
      <dgm:t>
        <a:bodyPr/>
        <a:lstStyle/>
        <a:p>
          <a:endParaRPr lang="en-US"/>
        </a:p>
      </dgm:t>
    </dgm:pt>
    <dgm:pt modelId="{4C997255-E05B-485A-9237-907CFAE63B66}" type="sibTrans" cxnId="{D50C874F-8315-4CFA-AB7C-D309F7E45E13}">
      <dgm:prSet/>
      <dgm:spPr/>
      <dgm:t>
        <a:bodyPr/>
        <a:lstStyle/>
        <a:p>
          <a:endParaRPr lang="en-US"/>
        </a:p>
      </dgm:t>
    </dgm:pt>
    <dgm:pt modelId="{FE3CCBAC-EB5F-4ED6-B1E2-A91E3ABE4876}" type="pres">
      <dgm:prSet presAssocID="{84F1AC5B-1EFE-47B9-8F11-0B6E12BC4C3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5BF672-50BC-45EA-92BC-7D9F4C9C1109}" type="pres">
      <dgm:prSet presAssocID="{52BCB0C4-E746-4216-AF46-69571028A78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9EEE2-A396-474F-863D-FBEB30CCBEE6}" type="pres">
      <dgm:prSet presAssocID="{E4486E1D-1DF0-40F6-B142-5D15505D48FC}" presName="sibTrans" presStyleCnt="0"/>
      <dgm:spPr/>
      <dgm:t>
        <a:bodyPr/>
        <a:lstStyle/>
        <a:p>
          <a:endParaRPr lang="en-US"/>
        </a:p>
      </dgm:t>
    </dgm:pt>
    <dgm:pt modelId="{289116FE-0A5B-4EA8-8C00-F06689E69E06}" type="pres">
      <dgm:prSet presAssocID="{2720444F-5004-4907-AFDC-B33D9833F67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0C874F-8315-4CFA-AB7C-D309F7E45E13}" srcId="{2720444F-5004-4907-AFDC-B33D9833F67C}" destId="{75EFDB14-96CF-4B39-B5E3-EA47DB4780CC}" srcOrd="1" destOrd="0" parTransId="{8D62F26D-4A92-41FC-A75C-DB0CE748BA75}" sibTransId="{4C997255-E05B-485A-9237-907CFAE63B66}"/>
    <dgm:cxn modelId="{01FAA61F-39F7-4F02-B34C-85C11E3A937F}" type="presOf" srcId="{CD82BFF5-6E03-4335-8A03-BAA8678A1AA7}" destId="{5D5BF672-50BC-45EA-92BC-7D9F4C9C1109}" srcOrd="0" destOrd="2" presId="urn:microsoft.com/office/officeart/2005/8/layout/default"/>
    <dgm:cxn modelId="{2FE953AD-CDF6-4B86-ADD9-578FECBA12C0}" type="presOf" srcId="{D44E80B2-66B4-4E60-87E2-5B87389B2C17}" destId="{289116FE-0A5B-4EA8-8C00-F06689E69E06}" srcOrd="0" destOrd="1" presId="urn:microsoft.com/office/officeart/2005/8/layout/default"/>
    <dgm:cxn modelId="{F534D7D1-BF1B-4DA5-9585-D086458FB76E}" srcId="{52BCB0C4-E746-4216-AF46-69571028A785}" destId="{46F40BB5-DB76-4F50-8AE5-F3FB0FABBDBB}" srcOrd="0" destOrd="0" parTransId="{D4063C36-8F5A-4062-8E09-1CB58A4FCB05}" sibTransId="{F23FBDAE-61C4-48A9-BBFA-60DEBD77962C}"/>
    <dgm:cxn modelId="{EB2551B4-A83F-43E9-9DB9-089642EDE4EC}" type="presOf" srcId="{84F1AC5B-1EFE-47B9-8F11-0B6E12BC4C39}" destId="{FE3CCBAC-EB5F-4ED6-B1E2-A91E3ABE4876}" srcOrd="0" destOrd="0" presId="urn:microsoft.com/office/officeart/2005/8/layout/default"/>
    <dgm:cxn modelId="{59D3C8EF-421C-4521-9B93-3FB8AADFE2EA}" type="presOf" srcId="{52BCB0C4-E746-4216-AF46-69571028A785}" destId="{5D5BF672-50BC-45EA-92BC-7D9F4C9C1109}" srcOrd="0" destOrd="0" presId="urn:microsoft.com/office/officeart/2005/8/layout/default"/>
    <dgm:cxn modelId="{BACC6B84-D7AE-4954-85AA-6B52E116B281}" type="presOf" srcId="{75EFDB14-96CF-4B39-B5E3-EA47DB4780CC}" destId="{289116FE-0A5B-4EA8-8C00-F06689E69E06}" srcOrd="0" destOrd="2" presId="urn:microsoft.com/office/officeart/2005/8/layout/default"/>
    <dgm:cxn modelId="{54750921-9009-47DC-BF95-58BF0CF6C550}" srcId="{52BCB0C4-E746-4216-AF46-69571028A785}" destId="{CD82BFF5-6E03-4335-8A03-BAA8678A1AA7}" srcOrd="1" destOrd="0" parTransId="{DD219026-328F-4FA6-9D8C-2D0DFC07ACF5}" sibTransId="{D9D489D7-E671-432B-B650-F4EC67186925}"/>
    <dgm:cxn modelId="{380DE846-3FFF-45FB-9596-2D182923A006}" srcId="{84F1AC5B-1EFE-47B9-8F11-0B6E12BC4C39}" destId="{2720444F-5004-4907-AFDC-B33D9833F67C}" srcOrd="1" destOrd="0" parTransId="{10D09B96-6CBA-442D-BE21-65B340CFAAE9}" sibTransId="{7EF5CFBD-2DB6-4B91-A481-651D3A5E5223}"/>
    <dgm:cxn modelId="{A654984C-C20E-4D64-97FB-359C1043711D}" srcId="{84F1AC5B-1EFE-47B9-8F11-0B6E12BC4C39}" destId="{52BCB0C4-E746-4216-AF46-69571028A785}" srcOrd="0" destOrd="0" parTransId="{BE296A97-C5DB-4D2D-A108-157D471CDA0B}" sibTransId="{E4486E1D-1DF0-40F6-B142-5D15505D48FC}"/>
    <dgm:cxn modelId="{AC9CE7AD-0CC5-412C-81AA-6B149C128653}" type="presOf" srcId="{46F40BB5-DB76-4F50-8AE5-F3FB0FABBDBB}" destId="{5D5BF672-50BC-45EA-92BC-7D9F4C9C1109}" srcOrd="0" destOrd="1" presId="urn:microsoft.com/office/officeart/2005/8/layout/default"/>
    <dgm:cxn modelId="{7977C20C-126F-4F16-9344-2BA2EC10AE73}" type="presOf" srcId="{2720444F-5004-4907-AFDC-B33D9833F67C}" destId="{289116FE-0A5B-4EA8-8C00-F06689E69E06}" srcOrd="0" destOrd="0" presId="urn:microsoft.com/office/officeart/2005/8/layout/default"/>
    <dgm:cxn modelId="{05E8DE41-6E2F-4090-8564-FD9CB7CFA3CD}" srcId="{2720444F-5004-4907-AFDC-B33D9833F67C}" destId="{D44E80B2-66B4-4E60-87E2-5B87389B2C17}" srcOrd="0" destOrd="0" parTransId="{BA2A2A80-1FA0-4B02-A912-76ABB10C331B}" sibTransId="{32282BA6-B9D5-4D06-9512-A8D768C1403F}"/>
    <dgm:cxn modelId="{74A1F448-9CA4-463B-B51F-B18525252D20}" type="presParOf" srcId="{FE3CCBAC-EB5F-4ED6-B1E2-A91E3ABE4876}" destId="{5D5BF672-50BC-45EA-92BC-7D9F4C9C1109}" srcOrd="0" destOrd="0" presId="urn:microsoft.com/office/officeart/2005/8/layout/default"/>
    <dgm:cxn modelId="{1532B150-BA43-47EF-A1B7-ED95D736DEBA}" type="presParOf" srcId="{FE3CCBAC-EB5F-4ED6-B1E2-A91E3ABE4876}" destId="{EDA9EEE2-A396-474F-863D-FBEB30CCBEE6}" srcOrd="1" destOrd="0" presId="urn:microsoft.com/office/officeart/2005/8/layout/default"/>
    <dgm:cxn modelId="{2FEC3C3B-DAF6-42F5-A5BB-63B7FD091805}" type="presParOf" srcId="{FE3CCBAC-EB5F-4ED6-B1E2-A91E3ABE4876}" destId="{289116FE-0A5B-4EA8-8C00-F06689E69E0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910640-8D71-45B4-ADF2-B88457A2B62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772B01-D22D-4238-9543-9AB97BA019C0}">
      <dgm:prSet/>
      <dgm:spPr/>
      <dgm:t>
        <a:bodyPr/>
        <a:lstStyle/>
        <a:p>
          <a:pPr rtl="0"/>
          <a:r>
            <a:rPr lang="en-US" b="1" dirty="0" smtClean="0"/>
            <a:t>Not SQL Server</a:t>
          </a:r>
          <a:endParaRPr lang="en-US" dirty="0"/>
        </a:p>
      </dgm:t>
    </dgm:pt>
    <dgm:pt modelId="{2D94043C-D59B-41DC-9503-49215860C747}" type="parTrans" cxnId="{F7DD793B-ECD2-4C70-93AD-5D37FC238758}">
      <dgm:prSet/>
      <dgm:spPr/>
      <dgm:t>
        <a:bodyPr/>
        <a:lstStyle/>
        <a:p>
          <a:endParaRPr lang="en-US"/>
        </a:p>
      </dgm:t>
    </dgm:pt>
    <dgm:pt modelId="{4578D5CE-67BC-47CE-8ACC-9FBD199B78ED}" type="sibTrans" cxnId="{F7DD793B-ECD2-4C70-93AD-5D37FC238758}">
      <dgm:prSet/>
      <dgm:spPr/>
      <dgm:t>
        <a:bodyPr/>
        <a:lstStyle/>
        <a:p>
          <a:endParaRPr lang="en-US"/>
        </a:p>
      </dgm:t>
    </dgm:pt>
    <dgm:pt modelId="{C8AAF8DE-BC25-4054-AAF4-BA7DEBDA080C}">
      <dgm:prSet/>
      <dgm:spPr/>
      <dgm:t>
        <a:bodyPr/>
        <a:lstStyle/>
        <a:p>
          <a:pPr rtl="0"/>
          <a:r>
            <a:rPr lang="en-US" b="1" dirty="0" smtClean="0"/>
            <a:t>Another Process</a:t>
          </a:r>
          <a:endParaRPr lang="en-US" dirty="0"/>
        </a:p>
      </dgm:t>
    </dgm:pt>
    <dgm:pt modelId="{FF7E6FCB-A3A3-4FFD-BA79-B46C06D77AEB}" type="parTrans" cxnId="{0AC72AAD-3323-49C7-AB71-94FC778ED9C8}">
      <dgm:prSet/>
      <dgm:spPr/>
      <dgm:t>
        <a:bodyPr/>
        <a:lstStyle/>
        <a:p>
          <a:endParaRPr lang="en-US"/>
        </a:p>
      </dgm:t>
    </dgm:pt>
    <dgm:pt modelId="{C0AC63B2-FEF4-4865-951D-A46BD86631FC}" type="sibTrans" cxnId="{0AC72AAD-3323-49C7-AB71-94FC778ED9C8}">
      <dgm:prSet/>
      <dgm:spPr/>
      <dgm:t>
        <a:bodyPr/>
        <a:lstStyle/>
        <a:p>
          <a:endParaRPr lang="en-US"/>
        </a:p>
      </dgm:t>
    </dgm:pt>
    <dgm:pt modelId="{7A2A16E5-406D-4DC8-A18C-A98F2B490034}">
      <dgm:prSet/>
      <dgm:spPr/>
      <dgm:t>
        <a:bodyPr/>
        <a:lstStyle/>
        <a:p>
          <a:pPr rtl="0"/>
          <a:r>
            <a:rPr lang="en-US" b="1" dirty="0" smtClean="0"/>
            <a:t>High Kernel Time from Drivers like Anti-Virus</a:t>
          </a:r>
          <a:endParaRPr lang="en-US" dirty="0"/>
        </a:p>
      </dgm:t>
    </dgm:pt>
    <dgm:pt modelId="{5B73C991-4800-4FD8-9A1F-4D89352E871B}" type="parTrans" cxnId="{046EEC45-B011-421C-B86D-FB57C73E1992}">
      <dgm:prSet/>
      <dgm:spPr/>
      <dgm:t>
        <a:bodyPr/>
        <a:lstStyle/>
        <a:p>
          <a:endParaRPr lang="en-US"/>
        </a:p>
      </dgm:t>
    </dgm:pt>
    <dgm:pt modelId="{0D61E01A-9F87-4E7D-BA50-4F564219F6AB}" type="sibTrans" cxnId="{046EEC45-B011-421C-B86D-FB57C73E1992}">
      <dgm:prSet/>
      <dgm:spPr/>
      <dgm:t>
        <a:bodyPr/>
        <a:lstStyle/>
        <a:p>
          <a:endParaRPr lang="en-US"/>
        </a:p>
      </dgm:t>
    </dgm:pt>
    <dgm:pt modelId="{3635E62F-0AFE-477B-8FCA-F19CEBA3EC60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A6663DC1-A65B-4AEE-B985-9899E107067C}" type="parTrans" cxnId="{098A3304-9BB6-4E1F-9B55-907D6BA4F333}">
      <dgm:prSet/>
      <dgm:spPr/>
      <dgm:t>
        <a:bodyPr/>
        <a:lstStyle/>
        <a:p>
          <a:endParaRPr lang="en-US"/>
        </a:p>
      </dgm:t>
    </dgm:pt>
    <dgm:pt modelId="{2BB756CD-63ED-4D07-A8CF-6C1C21255466}" type="sibTrans" cxnId="{098A3304-9BB6-4E1F-9B55-907D6BA4F333}">
      <dgm:prSet/>
      <dgm:spPr/>
      <dgm:t>
        <a:bodyPr/>
        <a:lstStyle/>
        <a:p>
          <a:endParaRPr lang="en-US"/>
        </a:p>
      </dgm:t>
    </dgm:pt>
    <dgm:pt modelId="{FBC68F26-C706-4FA6-A046-A6882E68ED92}">
      <dgm:prSet/>
      <dgm:spPr/>
      <dgm:t>
        <a:bodyPr/>
        <a:lstStyle/>
        <a:p>
          <a:pPr rtl="0"/>
          <a:r>
            <a:rPr lang="en-US" b="1" dirty="0" smtClean="0"/>
            <a:t>Background Task?</a:t>
          </a:r>
          <a:endParaRPr lang="en-US" dirty="0"/>
        </a:p>
      </dgm:t>
    </dgm:pt>
    <dgm:pt modelId="{83140A2F-CFCA-411A-82FE-231AFC0836A5}" type="parTrans" cxnId="{5F06359F-50E9-47C0-878F-84D8501B719A}">
      <dgm:prSet/>
      <dgm:spPr/>
      <dgm:t>
        <a:bodyPr/>
        <a:lstStyle/>
        <a:p>
          <a:endParaRPr lang="en-US"/>
        </a:p>
      </dgm:t>
    </dgm:pt>
    <dgm:pt modelId="{378F8AED-01AD-4B95-966A-F718EDAF969B}" type="sibTrans" cxnId="{5F06359F-50E9-47C0-878F-84D8501B719A}">
      <dgm:prSet/>
      <dgm:spPr/>
      <dgm:t>
        <a:bodyPr/>
        <a:lstStyle/>
        <a:p>
          <a:endParaRPr lang="en-US"/>
        </a:p>
      </dgm:t>
    </dgm:pt>
    <dgm:pt modelId="{B81D07B0-BD4C-467D-AA79-C83210CFDCE4}">
      <dgm:prSet/>
      <dgm:spPr/>
      <dgm:t>
        <a:bodyPr/>
        <a:lstStyle/>
        <a:p>
          <a:pPr rtl="0"/>
          <a:r>
            <a:rPr lang="en-US" b="1" dirty="0" smtClean="0"/>
            <a:t>High Compiles or Recompiles</a:t>
          </a:r>
          <a:endParaRPr lang="en-US" dirty="0"/>
        </a:p>
      </dgm:t>
    </dgm:pt>
    <dgm:pt modelId="{7130D0F1-4A91-4751-9385-D47FFD4768FD}" type="parTrans" cxnId="{3090BF3B-977D-4160-87AB-0EDDAFEA137B}">
      <dgm:prSet/>
      <dgm:spPr/>
      <dgm:t>
        <a:bodyPr/>
        <a:lstStyle/>
        <a:p>
          <a:endParaRPr lang="en-US"/>
        </a:p>
      </dgm:t>
    </dgm:pt>
    <dgm:pt modelId="{246C86A9-99ED-4A59-B736-C45ADDAF7738}" type="sibTrans" cxnId="{3090BF3B-977D-4160-87AB-0EDDAFEA137B}">
      <dgm:prSet/>
      <dgm:spPr/>
      <dgm:t>
        <a:bodyPr/>
        <a:lstStyle/>
        <a:p>
          <a:endParaRPr lang="en-US"/>
        </a:p>
      </dgm:t>
    </dgm:pt>
    <dgm:pt modelId="{0A44C6F8-687C-4D1C-B9D8-CD09700950E5}">
      <dgm:prSet/>
      <dgm:spPr/>
      <dgm:t>
        <a:bodyPr/>
        <a:lstStyle/>
        <a:p>
          <a:pPr rtl="0"/>
          <a:r>
            <a:rPr lang="en-US" b="1" dirty="0" smtClean="0"/>
            <a:t>It’s a Query(ies)</a:t>
          </a:r>
          <a:endParaRPr lang="en-US" dirty="0"/>
        </a:p>
      </dgm:t>
    </dgm:pt>
    <dgm:pt modelId="{61963111-85AA-48B4-920C-B0B2D129F216}" type="parTrans" cxnId="{E4A6316B-E84F-4533-8760-268E5E1A28AE}">
      <dgm:prSet/>
      <dgm:spPr/>
      <dgm:t>
        <a:bodyPr/>
        <a:lstStyle/>
        <a:p>
          <a:endParaRPr lang="en-US"/>
        </a:p>
      </dgm:t>
    </dgm:pt>
    <dgm:pt modelId="{EA8870F0-0A5B-4FFD-90B5-2F33141AE790}" type="sibTrans" cxnId="{E4A6316B-E84F-4533-8760-268E5E1A28AE}">
      <dgm:prSet/>
      <dgm:spPr/>
      <dgm:t>
        <a:bodyPr/>
        <a:lstStyle/>
        <a:p>
          <a:endParaRPr lang="en-US"/>
        </a:p>
      </dgm:t>
    </dgm:pt>
    <dgm:pt modelId="{362668E4-E735-4EB5-879F-F6D613070B86}">
      <dgm:prSet/>
      <dgm:spPr/>
      <dgm:t>
        <a:bodyPr/>
        <a:lstStyle/>
        <a:p>
          <a:pPr rtl="0"/>
          <a:r>
            <a:rPr lang="en-US" b="1" dirty="0" smtClean="0"/>
            <a:t>Query Execution</a:t>
          </a:r>
          <a:endParaRPr lang="en-US" dirty="0"/>
        </a:p>
      </dgm:t>
    </dgm:pt>
    <dgm:pt modelId="{402780F8-C289-487A-A5FE-20463ECA47F0}" type="parTrans" cxnId="{9CB9066B-636D-4E91-86E1-99DF60DF0882}">
      <dgm:prSet/>
      <dgm:spPr/>
      <dgm:t>
        <a:bodyPr/>
        <a:lstStyle/>
        <a:p>
          <a:endParaRPr lang="en-US"/>
        </a:p>
      </dgm:t>
    </dgm:pt>
    <dgm:pt modelId="{258BAC9D-F4A1-4DEF-B043-40F2342AA141}" type="sibTrans" cxnId="{9CB9066B-636D-4E91-86E1-99DF60DF0882}">
      <dgm:prSet/>
      <dgm:spPr/>
      <dgm:t>
        <a:bodyPr/>
        <a:lstStyle/>
        <a:p>
          <a:endParaRPr lang="en-US"/>
        </a:p>
      </dgm:t>
    </dgm:pt>
    <dgm:pt modelId="{83BBB1EF-0395-42BE-B7C8-00A854BF2670}">
      <dgm:prSet/>
      <dgm:spPr/>
      <dgm:t>
        <a:bodyPr/>
        <a:lstStyle/>
        <a:p>
          <a:pPr rtl="0"/>
          <a:r>
            <a:rPr lang="en-US" b="1" dirty="0" smtClean="0"/>
            <a:t>Cardinality Estimation</a:t>
          </a:r>
          <a:endParaRPr lang="en-US" dirty="0"/>
        </a:p>
      </dgm:t>
    </dgm:pt>
    <dgm:pt modelId="{6FDD807E-DF31-4ED8-B951-46E8A2F15D01}" type="parTrans" cxnId="{0D1D6D4B-1B73-44B3-B659-794308AD6603}">
      <dgm:prSet/>
      <dgm:spPr/>
      <dgm:t>
        <a:bodyPr/>
        <a:lstStyle/>
        <a:p>
          <a:endParaRPr lang="en-US"/>
        </a:p>
      </dgm:t>
    </dgm:pt>
    <dgm:pt modelId="{3ADF03A7-B6E6-4D8C-BB6D-2178760E5E3F}" type="sibTrans" cxnId="{0D1D6D4B-1B73-44B3-B659-794308AD6603}">
      <dgm:prSet/>
      <dgm:spPr/>
      <dgm:t>
        <a:bodyPr/>
        <a:lstStyle/>
        <a:p>
          <a:endParaRPr lang="en-US"/>
        </a:p>
      </dgm:t>
    </dgm:pt>
    <dgm:pt modelId="{40B7EF34-0FA8-4D06-B013-B85B505C826C}">
      <dgm:prSet/>
      <dgm:spPr/>
      <dgm:t>
        <a:bodyPr/>
        <a:lstStyle/>
        <a:p>
          <a:pPr rtl="0"/>
          <a:r>
            <a:rPr lang="en-US" b="1" dirty="0" smtClean="0"/>
            <a:t>Poor index design – Check missing index DMVs</a:t>
          </a:r>
          <a:endParaRPr lang="en-US" dirty="0"/>
        </a:p>
      </dgm:t>
    </dgm:pt>
    <dgm:pt modelId="{22D03604-797A-41D1-B166-3B5BD36C2F55}" type="parTrans" cxnId="{ED0B21BF-4C4F-4E80-A90D-932ECB9182A2}">
      <dgm:prSet/>
      <dgm:spPr/>
      <dgm:t>
        <a:bodyPr/>
        <a:lstStyle/>
        <a:p>
          <a:endParaRPr lang="en-US"/>
        </a:p>
      </dgm:t>
    </dgm:pt>
    <dgm:pt modelId="{AEB47455-F6CD-4E57-A564-10CFFA97AA25}" type="sibTrans" cxnId="{ED0B21BF-4C4F-4E80-A90D-932ECB9182A2}">
      <dgm:prSet/>
      <dgm:spPr/>
      <dgm:t>
        <a:bodyPr/>
        <a:lstStyle/>
        <a:p>
          <a:endParaRPr lang="en-US"/>
        </a:p>
      </dgm:t>
    </dgm:pt>
    <dgm:pt modelId="{6B12B664-17FB-473C-A1B8-9D47E0495187}">
      <dgm:prSet/>
      <dgm:spPr/>
      <dgm:t>
        <a:bodyPr/>
        <a:lstStyle/>
        <a:p>
          <a:pPr rtl="0"/>
          <a:r>
            <a:rPr lang="en-US" b="1" dirty="0" smtClean="0"/>
            <a:t>Poor Query Design – “I forgot a WHERE clause” </a:t>
          </a:r>
          <a:endParaRPr lang="en-US" dirty="0"/>
        </a:p>
      </dgm:t>
    </dgm:pt>
    <dgm:pt modelId="{7D4B52FE-1888-43F4-BC8C-4FD385307D34}" type="parTrans" cxnId="{9CD05567-B112-4B38-9198-465E985D1A0C}">
      <dgm:prSet/>
      <dgm:spPr/>
      <dgm:t>
        <a:bodyPr/>
        <a:lstStyle/>
        <a:p>
          <a:endParaRPr lang="en-US"/>
        </a:p>
      </dgm:t>
    </dgm:pt>
    <dgm:pt modelId="{BB4D5C4F-A92A-4B57-94A8-02CBBE788382}" type="sibTrans" cxnId="{9CD05567-B112-4B38-9198-465E985D1A0C}">
      <dgm:prSet/>
      <dgm:spPr/>
      <dgm:t>
        <a:bodyPr/>
        <a:lstStyle/>
        <a:p>
          <a:endParaRPr lang="en-US"/>
        </a:p>
      </dgm:t>
    </dgm:pt>
    <dgm:pt modelId="{0609D126-B201-40A2-9754-942149CC4AD6}">
      <dgm:prSet/>
      <dgm:spPr/>
      <dgm:t>
        <a:bodyPr/>
        <a:lstStyle/>
        <a:p>
          <a:pPr rtl="0"/>
          <a:r>
            <a:rPr lang="en-US" b="1" dirty="0" smtClean="0"/>
            <a:t>Parallelism – What MAXDOP to use? See </a:t>
          </a:r>
          <a:r>
            <a:rPr lang="en-US" b="1" dirty="0" smtClean="0">
              <a:hlinkClick xmlns:r="http://schemas.openxmlformats.org/officeDocument/2006/relationships" r:id="rId1"/>
            </a:rPr>
            <a:t>here</a:t>
          </a:r>
          <a:endParaRPr lang="en-US" dirty="0"/>
        </a:p>
      </dgm:t>
    </dgm:pt>
    <dgm:pt modelId="{320DCD01-97A9-4583-BC5D-13740F6E9FC9}" type="parTrans" cxnId="{E1199D77-D22E-4FFA-AF2C-DCB59190055D}">
      <dgm:prSet/>
      <dgm:spPr/>
      <dgm:t>
        <a:bodyPr/>
        <a:lstStyle/>
        <a:p>
          <a:endParaRPr lang="en-US"/>
        </a:p>
      </dgm:t>
    </dgm:pt>
    <dgm:pt modelId="{967390C9-41A1-42EA-8E92-35D179FB6F95}" type="sibTrans" cxnId="{E1199D77-D22E-4FFA-AF2C-DCB59190055D}">
      <dgm:prSet/>
      <dgm:spPr/>
      <dgm:t>
        <a:bodyPr/>
        <a:lstStyle/>
        <a:p>
          <a:endParaRPr lang="en-US"/>
        </a:p>
      </dgm:t>
    </dgm:pt>
    <dgm:pt modelId="{A2118F21-81C9-4E1D-AE8D-94AD92F9E679}" type="pres">
      <dgm:prSet presAssocID="{57910640-8D71-45B4-ADF2-B88457A2B6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B00885-3522-4880-ADFA-CA6AA24CC44A}" type="pres">
      <dgm:prSet presAssocID="{B9772B01-D22D-4238-9543-9AB97BA019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167C1-D0DF-4054-A5D7-772656E16569}" type="pres">
      <dgm:prSet presAssocID="{B9772B01-D22D-4238-9543-9AB97BA019C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A4842-E595-4EA0-A909-FC735671E26A}" type="pres">
      <dgm:prSet presAssocID="{3635E62F-0AFE-477B-8FCA-F19CEBA3EC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A69A1-586D-4325-8920-C762F68D54C3}" type="pres">
      <dgm:prSet presAssocID="{3635E62F-0AFE-477B-8FCA-F19CEBA3EC6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DEB16-A72F-441C-B1D5-74710EF41321}" type="pres">
      <dgm:prSet presAssocID="{362668E4-E735-4EB5-879F-F6D613070B8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2B8BF-8298-4E12-895E-82D98F2E0115}" type="pres">
      <dgm:prSet presAssocID="{362668E4-E735-4EB5-879F-F6D613070B8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77FB45-B485-4FEB-AE49-BD7EFE0BDFF6}" type="presOf" srcId="{B81D07B0-BD4C-467D-AA79-C83210CFDCE4}" destId="{A39A69A1-586D-4325-8920-C762F68D54C3}" srcOrd="0" destOrd="1" presId="urn:microsoft.com/office/officeart/2005/8/layout/vList2"/>
    <dgm:cxn modelId="{5F06359F-50E9-47C0-878F-84D8501B719A}" srcId="{3635E62F-0AFE-477B-8FCA-F19CEBA3EC60}" destId="{FBC68F26-C706-4FA6-A046-A6882E68ED92}" srcOrd="0" destOrd="0" parTransId="{83140A2F-CFCA-411A-82FE-231AFC0836A5}" sibTransId="{378F8AED-01AD-4B95-966A-F718EDAF969B}"/>
    <dgm:cxn modelId="{230C9A1D-A603-4C47-BD49-F2AE8F9CAF4C}" type="presOf" srcId="{362668E4-E735-4EB5-879F-F6D613070B86}" destId="{FD7DEB16-A72F-441C-B1D5-74710EF41321}" srcOrd="0" destOrd="0" presId="urn:microsoft.com/office/officeart/2005/8/layout/vList2"/>
    <dgm:cxn modelId="{046EEC45-B011-421C-B86D-FB57C73E1992}" srcId="{B9772B01-D22D-4238-9543-9AB97BA019C0}" destId="{7A2A16E5-406D-4DC8-A18C-A98F2B490034}" srcOrd="1" destOrd="0" parTransId="{5B73C991-4800-4FD8-9A1F-4D89352E871B}" sibTransId="{0D61E01A-9F87-4E7D-BA50-4F564219F6AB}"/>
    <dgm:cxn modelId="{99D71F5A-E63A-4C67-8FB4-B952AD6D6B4A}" type="presOf" srcId="{C8AAF8DE-BC25-4054-AAF4-BA7DEBDA080C}" destId="{963167C1-D0DF-4054-A5D7-772656E16569}" srcOrd="0" destOrd="0" presId="urn:microsoft.com/office/officeart/2005/8/layout/vList2"/>
    <dgm:cxn modelId="{E4A6316B-E84F-4533-8760-268E5E1A28AE}" srcId="{3635E62F-0AFE-477B-8FCA-F19CEBA3EC60}" destId="{0A44C6F8-687C-4D1C-B9D8-CD09700950E5}" srcOrd="2" destOrd="0" parTransId="{61963111-85AA-48B4-920C-B0B2D129F216}" sibTransId="{EA8870F0-0A5B-4FFD-90B5-2F33141AE790}"/>
    <dgm:cxn modelId="{F7DD793B-ECD2-4C70-93AD-5D37FC238758}" srcId="{57910640-8D71-45B4-ADF2-B88457A2B621}" destId="{B9772B01-D22D-4238-9543-9AB97BA019C0}" srcOrd="0" destOrd="0" parTransId="{2D94043C-D59B-41DC-9503-49215860C747}" sibTransId="{4578D5CE-67BC-47CE-8ACC-9FBD199B78ED}"/>
    <dgm:cxn modelId="{9CB9066B-636D-4E91-86E1-99DF60DF0882}" srcId="{57910640-8D71-45B4-ADF2-B88457A2B621}" destId="{362668E4-E735-4EB5-879F-F6D613070B86}" srcOrd="2" destOrd="0" parTransId="{402780F8-C289-487A-A5FE-20463ECA47F0}" sibTransId="{258BAC9D-F4A1-4DEF-B043-40F2342AA141}"/>
    <dgm:cxn modelId="{3447AE70-236A-4AEB-891E-EEA2C58E3E68}" type="presOf" srcId="{0A44C6F8-687C-4D1C-B9D8-CD09700950E5}" destId="{A39A69A1-586D-4325-8920-C762F68D54C3}" srcOrd="0" destOrd="2" presId="urn:microsoft.com/office/officeart/2005/8/layout/vList2"/>
    <dgm:cxn modelId="{E7788412-E02A-4C1B-901A-9B7F96AE64C0}" type="presOf" srcId="{FBC68F26-C706-4FA6-A046-A6882E68ED92}" destId="{A39A69A1-586D-4325-8920-C762F68D54C3}" srcOrd="0" destOrd="0" presId="urn:microsoft.com/office/officeart/2005/8/layout/vList2"/>
    <dgm:cxn modelId="{6EA0219C-163D-4411-A00A-922B00362676}" type="presOf" srcId="{B9772B01-D22D-4238-9543-9AB97BA019C0}" destId="{99B00885-3522-4880-ADFA-CA6AA24CC44A}" srcOrd="0" destOrd="0" presId="urn:microsoft.com/office/officeart/2005/8/layout/vList2"/>
    <dgm:cxn modelId="{942155AD-4ABE-4082-BBE8-A052BCDEBF48}" type="presOf" srcId="{40B7EF34-0FA8-4D06-B013-B85B505C826C}" destId="{CD72B8BF-8298-4E12-895E-82D98F2E0115}" srcOrd="0" destOrd="1" presId="urn:microsoft.com/office/officeart/2005/8/layout/vList2"/>
    <dgm:cxn modelId="{7876C587-EB6B-4AAD-98EC-2EE6DA2929E9}" type="presOf" srcId="{3635E62F-0AFE-477B-8FCA-F19CEBA3EC60}" destId="{8F7A4842-E595-4EA0-A909-FC735671E26A}" srcOrd="0" destOrd="0" presId="urn:microsoft.com/office/officeart/2005/8/layout/vList2"/>
    <dgm:cxn modelId="{ECCAB3DB-37BF-4BD9-A7F4-5AFDC75C4397}" type="presOf" srcId="{7A2A16E5-406D-4DC8-A18C-A98F2B490034}" destId="{963167C1-D0DF-4054-A5D7-772656E16569}" srcOrd="0" destOrd="1" presId="urn:microsoft.com/office/officeart/2005/8/layout/vList2"/>
    <dgm:cxn modelId="{5EA38E46-B4FD-4501-B8E1-5173E95EAE36}" type="presOf" srcId="{0609D126-B201-40A2-9754-942149CC4AD6}" destId="{CD72B8BF-8298-4E12-895E-82D98F2E0115}" srcOrd="0" destOrd="3" presId="urn:microsoft.com/office/officeart/2005/8/layout/vList2"/>
    <dgm:cxn modelId="{D6238FA8-30F3-45DD-81E3-BFFA1BCFB567}" type="presOf" srcId="{83BBB1EF-0395-42BE-B7C8-00A854BF2670}" destId="{CD72B8BF-8298-4E12-895E-82D98F2E0115}" srcOrd="0" destOrd="0" presId="urn:microsoft.com/office/officeart/2005/8/layout/vList2"/>
    <dgm:cxn modelId="{0AC72AAD-3323-49C7-AB71-94FC778ED9C8}" srcId="{B9772B01-D22D-4238-9543-9AB97BA019C0}" destId="{C8AAF8DE-BC25-4054-AAF4-BA7DEBDA080C}" srcOrd="0" destOrd="0" parTransId="{FF7E6FCB-A3A3-4FFD-BA79-B46C06D77AEB}" sibTransId="{C0AC63B2-FEF4-4865-951D-A46BD86631FC}"/>
    <dgm:cxn modelId="{9CD05567-B112-4B38-9198-465E985D1A0C}" srcId="{362668E4-E735-4EB5-879F-F6D613070B86}" destId="{6B12B664-17FB-473C-A1B8-9D47E0495187}" srcOrd="2" destOrd="0" parTransId="{7D4B52FE-1888-43F4-BC8C-4FD385307D34}" sibTransId="{BB4D5C4F-A92A-4B57-94A8-02CBBE788382}"/>
    <dgm:cxn modelId="{ED0B21BF-4C4F-4E80-A90D-932ECB9182A2}" srcId="{362668E4-E735-4EB5-879F-F6D613070B86}" destId="{40B7EF34-0FA8-4D06-B013-B85B505C826C}" srcOrd="1" destOrd="0" parTransId="{22D03604-797A-41D1-B166-3B5BD36C2F55}" sibTransId="{AEB47455-F6CD-4E57-A564-10CFFA97AA25}"/>
    <dgm:cxn modelId="{098A3304-9BB6-4E1F-9B55-907D6BA4F333}" srcId="{57910640-8D71-45B4-ADF2-B88457A2B621}" destId="{3635E62F-0AFE-477B-8FCA-F19CEBA3EC60}" srcOrd="1" destOrd="0" parTransId="{A6663DC1-A65B-4AEE-B985-9899E107067C}" sibTransId="{2BB756CD-63ED-4D07-A8CF-6C1C21255466}"/>
    <dgm:cxn modelId="{F1EAF48F-3D27-4C97-9866-CA97E69D0866}" type="presOf" srcId="{6B12B664-17FB-473C-A1B8-9D47E0495187}" destId="{CD72B8BF-8298-4E12-895E-82D98F2E0115}" srcOrd="0" destOrd="2" presId="urn:microsoft.com/office/officeart/2005/8/layout/vList2"/>
    <dgm:cxn modelId="{40FC069E-9594-40D9-B999-119104752150}" type="presOf" srcId="{57910640-8D71-45B4-ADF2-B88457A2B621}" destId="{A2118F21-81C9-4E1D-AE8D-94AD92F9E679}" srcOrd="0" destOrd="0" presId="urn:microsoft.com/office/officeart/2005/8/layout/vList2"/>
    <dgm:cxn modelId="{E1199D77-D22E-4FFA-AF2C-DCB59190055D}" srcId="{362668E4-E735-4EB5-879F-F6D613070B86}" destId="{0609D126-B201-40A2-9754-942149CC4AD6}" srcOrd="3" destOrd="0" parTransId="{320DCD01-97A9-4583-BC5D-13740F6E9FC9}" sibTransId="{967390C9-41A1-42EA-8E92-35D179FB6F95}"/>
    <dgm:cxn modelId="{3090BF3B-977D-4160-87AB-0EDDAFEA137B}" srcId="{3635E62F-0AFE-477B-8FCA-F19CEBA3EC60}" destId="{B81D07B0-BD4C-467D-AA79-C83210CFDCE4}" srcOrd="1" destOrd="0" parTransId="{7130D0F1-4A91-4751-9385-D47FFD4768FD}" sibTransId="{246C86A9-99ED-4A59-B736-C45ADDAF7738}"/>
    <dgm:cxn modelId="{0D1D6D4B-1B73-44B3-B659-794308AD6603}" srcId="{362668E4-E735-4EB5-879F-F6D613070B86}" destId="{83BBB1EF-0395-42BE-B7C8-00A854BF2670}" srcOrd="0" destOrd="0" parTransId="{6FDD807E-DF31-4ED8-B951-46E8A2F15D01}" sibTransId="{3ADF03A7-B6E6-4D8C-BB6D-2178760E5E3F}"/>
    <dgm:cxn modelId="{203C9FC7-6916-46F3-9D9E-0DD24E1B31BF}" type="presParOf" srcId="{A2118F21-81C9-4E1D-AE8D-94AD92F9E679}" destId="{99B00885-3522-4880-ADFA-CA6AA24CC44A}" srcOrd="0" destOrd="0" presId="urn:microsoft.com/office/officeart/2005/8/layout/vList2"/>
    <dgm:cxn modelId="{3E06B1AC-7836-4244-AF20-1795E177A77E}" type="presParOf" srcId="{A2118F21-81C9-4E1D-AE8D-94AD92F9E679}" destId="{963167C1-D0DF-4054-A5D7-772656E16569}" srcOrd="1" destOrd="0" presId="urn:microsoft.com/office/officeart/2005/8/layout/vList2"/>
    <dgm:cxn modelId="{3064BF3C-969A-445A-B971-B0153F2BE93F}" type="presParOf" srcId="{A2118F21-81C9-4E1D-AE8D-94AD92F9E679}" destId="{8F7A4842-E595-4EA0-A909-FC735671E26A}" srcOrd="2" destOrd="0" presId="urn:microsoft.com/office/officeart/2005/8/layout/vList2"/>
    <dgm:cxn modelId="{28ABCEC7-7A5B-466F-BD20-BC6598C89DA3}" type="presParOf" srcId="{A2118F21-81C9-4E1D-AE8D-94AD92F9E679}" destId="{A39A69A1-586D-4325-8920-C762F68D54C3}" srcOrd="3" destOrd="0" presId="urn:microsoft.com/office/officeart/2005/8/layout/vList2"/>
    <dgm:cxn modelId="{DB20AB9E-95C7-4CBA-B805-93E1A06F818C}" type="presParOf" srcId="{A2118F21-81C9-4E1D-AE8D-94AD92F9E679}" destId="{FD7DEB16-A72F-441C-B1D5-74710EF41321}" srcOrd="4" destOrd="0" presId="urn:microsoft.com/office/officeart/2005/8/layout/vList2"/>
    <dgm:cxn modelId="{08AFA091-8812-4FD9-87F5-943A85986E78}" type="presParOf" srcId="{A2118F21-81C9-4E1D-AE8D-94AD92F9E679}" destId="{CD72B8BF-8298-4E12-895E-82D98F2E011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852407-FD5E-45A2-917A-A79B1FB4EC7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46D07A-80EF-4743-B775-EE8E4F5A276D}">
      <dgm:prSet/>
      <dgm:spPr/>
      <dgm:t>
        <a:bodyPr/>
        <a:lstStyle/>
        <a:p>
          <a:pPr rtl="0"/>
          <a:r>
            <a:rPr lang="en-US" b="1" dirty="0" smtClean="0"/>
            <a:t>Blocking</a:t>
          </a:r>
          <a:endParaRPr lang="en-US" dirty="0"/>
        </a:p>
      </dgm:t>
    </dgm:pt>
    <dgm:pt modelId="{A882DA19-E794-472A-B549-A5B0E55BBC2C}" type="parTrans" cxnId="{B075B123-7240-406E-8A9C-01F627184A4B}">
      <dgm:prSet/>
      <dgm:spPr/>
      <dgm:t>
        <a:bodyPr/>
        <a:lstStyle/>
        <a:p>
          <a:endParaRPr lang="en-US"/>
        </a:p>
      </dgm:t>
    </dgm:pt>
    <dgm:pt modelId="{BE3802C7-F683-4153-A8E5-B62AD7712770}" type="sibTrans" cxnId="{B075B123-7240-406E-8A9C-01F627184A4B}">
      <dgm:prSet/>
      <dgm:spPr/>
      <dgm:t>
        <a:bodyPr/>
        <a:lstStyle/>
        <a:p>
          <a:endParaRPr lang="en-US"/>
        </a:p>
      </dgm:t>
    </dgm:pt>
    <dgm:pt modelId="{11DB8076-3481-4501-9881-6C0FAD3915DB}">
      <dgm:prSet/>
      <dgm:spPr/>
      <dgm:t>
        <a:bodyPr/>
        <a:lstStyle/>
        <a:p>
          <a:pPr rtl="0"/>
          <a:r>
            <a:rPr lang="en-US" b="1" dirty="0" smtClean="0"/>
            <a:t>I/O bottleneck (PAGEIOLATCH, WRITELOG)</a:t>
          </a:r>
          <a:endParaRPr lang="en-US" dirty="0"/>
        </a:p>
      </dgm:t>
    </dgm:pt>
    <dgm:pt modelId="{2EDEABC0-FB03-42F7-B83D-BE04095A3088}" type="parTrans" cxnId="{3173A33A-0539-4B36-A091-4C0D5C2EFEF1}">
      <dgm:prSet/>
      <dgm:spPr/>
      <dgm:t>
        <a:bodyPr/>
        <a:lstStyle/>
        <a:p>
          <a:endParaRPr lang="en-US"/>
        </a:p>
      </dgm:t>
    </dgm:pt>
    <dgm:pt modelId="{8C539CDF-45D2-4F72-A421-E1378AFEC87F}" type="sibTrans" cxnId="{3173A33A-0539-4B36-A091-4C0D5C2EFEF1}">
      <dgm:prSet/>
      <dgm:spPr/>
      <dgm:t>
        <a:bodyPr/>
        <a:lstStyle/>
        <a:p>
          <a:endParaRPr lang="en-US"/>
        </a:p>
      </dgm:t>
    </dgm:pt>
    <dgm:pt modelId="{916E75A2-3D42-4803-B409-6F245D0EFCCD}">
      <dgm:prSet/>
      <dgm:spPr/>
      <dgm:t>
        <a:bodyPr/>
        <a:lstStyle/>
        <a:p>
          <a:pPr rtl="0"/>
          <a:r>
            <a:rPr lang="en-US" b="1" dirty="0" smtClean="0"/>
            <a:t>Latch Waits (PAGELATCH, LATCH_XX)</a:t>
          </a:r>
          <a:endParaRPr lang="en-US" dirty="0"/>
        </a:p>
      </dgm:t>
    </dgm:pt>
    <dgm:pt modelId="{51370375-29EF-41FB-85A8-09F307A3FA2C}" type="parTrans" cxnId="{75E48D58-1828-4251-B356-1237C914B7E7}">
      <dgm:prSet/>
      <dgm:spPr/>
      <dgm:t>
        <a:bodyPr/>
        <a:lstStyle/>
        <a:p>
          <a:endParaRPr lang="en-US"/>
        </a:p>
      </dgm:t>
    </dgm:pt>
    <dgm:pt modelId="{FC0C1F6C-5EC9-48B1-B888-F89D518CD383}" type="sibTrans" cxnId="{75E48D58-1828-4251-B356-1237C914B7E7}">
      <dgm:prSet/>
      <dgm:spPr/>
      <dgm:t>
        <a:bodyPr/>
        <a:lstStyle/>
        <a:p>
          <a:endParaRPr lang="en-US"/>
        </a:p>
      </dgm:t>
    </dgm:pt>
    <dgm:pt modelId="{385E6E95-C2DE-431A-8A0E-09379E656F63}">
      <dgm:prSet/>
      <dgm:spPr/>
      <dgm:t>
        <a:bodyPr/>
        <a:lstStyle/>
        <a:p>
          <a:pPr rtl="0"/>
          <a:r>
            <a:rPr lang="en-US" b="1" dirty="0" smtClean="0"/>
            <a:t>RESOURCE_SEMAPHORE* waits</a:t>
          </a:r>
          <a:endParaRPr lang="en-US" dirty="0"/>
        </a:p>
      </dgm:t>
    </dgm:pt>
    <dgm:pt modelId="{EFE2E92B-44F0-4D96-9DD1-129E75CBF611}" type="parTrans" cxnId="{12A384BE-AAB0-414A-8601-41C7B7F3C500}">
      <dgm:prSet/>
      <dgm:spPr/>
      <dgm:t>
        <a:bodyPr/>
        <a:lstStyle/>
        <a:p>
          <a:endParaRPr lang="en-US"/>
        </a:p>
      </dgm:t>
    </dgm:pt>
    <dgm:pt modelId="{57B88734-B1BB-4C65-AFE2-C5D0A0CEA443}" type="sibTrans" cxnId="{12A384BE-AAB0-414A-8601-41C7B7F3C500}">
      <dgm:prSet/>
      <dgm:spPr/>
      <dgm:t>
        <a:bodyPr/>
        <a:lstStyle/>
        <a:p>
          <a:endParaRPr lang="en-US"/>
        </a:p>
      </dgm:t>
    </dgm:pt>
    <dgm:pt modelId="{FB070CB7-1111-4A7B-8D31-892990C42659}">
      <dgm:prSet/>
      <dgm:spPr/>
      <dgm:t>
        <a:bodyPr/>
        <a:lstStyle/>
        <a:p>
          <a:pPr rtl="0"/>
          <a:r>
            <a:rPr lang="en-US" b="1" dirty="0" smtClean="0"/>
            <a:t>Other Waits</a:t>
          </a:r>
          <a:endParaRPr lang="en-US" dirty="0"/>
        </a:p>
      </dgm:t>
    </dgm:pt>
    <dgm:pt modelId="{A881CAA0-FD2C-4B6E-A082-FE8C15440147}" type="parTrans" cxnId="{6B813153-BE71-4059-BD16-4027213356BD}">
      <dgm:prSet/>
      <dgm:spPr/>
      <dgm:t>
        <a:bodyPr/>
        <a:lstStyle/>
        <a:p>
          <a:endParaRPr lang="en-US"/>
        </a:p>
      </dgm:t>
    </dgm:pt>
    <dgm:pt modelId="{99B53220-67B7-4EE5-A6F0-1D671A987099}" type="sibTrans" cxnId="{6B813153-BE71-4059-BD16-4027213356BD}">
      <dgm:prSet/>
      <dgm:spPr/>
      <dgm:t>
        <a:bodyPr/>
        <a:lstStyle/>
        <a:p>
          <a:endParaRPr lang="en-US"/>
        </a:p>
      </dgm:t>
    </dgm:pt>
    <dgm:pt modelId="{CFA1CBF1-D637-4514-9046-4D2227098989}">
      <dgm:prSet/>
      <dgm:spPr/>
      <dgm:t>
        <a:bodyPr/>
        <a:lstStyle/>
        <a:p>
          <a:pPr rtl="0"/>
          <a:r>
            <a:rPr lang="en-US" b="1" dirty="0" smtClean="0"/>
            <a:t>Query Execution Problems could cause these</a:t>
          </a:r>
          <a:endParaRPr lang="en-US" dirty="0"/>
        </a:p>
      </dgm:t>
    </dgm:pt>
    <dgm:pt modelId="{D7E89A03-9AD7-4B01-BF1C-3D31244587A0}" type="parTrans" cxnId="{5A8AA7D3-5222-4E8F-9373-C3F258790287}">
      <dgm:prSet/>
      <dgm:spPr/>
      <dgm:t>
        <a:bodyPr/>
        <a:lstStyle/>
        <a:p>
          <a:endParaRPr lang="en-US"/>
        </a:p>
      </dgm:t>
    </dgm:pt>
    <dgm:pt modelId="{947CD445-A743-4F2E-9270-4F636F3A16CC}" type="sibTrans" cxnId="{5A8AA7D3-5222-4E8F-9373-C3F258790287}">
      <dgm:prSet/>
      <dgm:spPr/>
      <dgm:t>
        <a:bodyPr/>
        <a:lstStyle/>
        <a:p>
          <a:endParaRPr lang="en-US"/>
        </a:p>
      </dgm:t>
    </dgm:pt>
    <dgm:pt modelId="{5E0804EF-A3D9-4BEA-9F20-7B35F8309E1C}">
      <dgm:prSet/>
      <dgm:spPr/>
      <dgm:t>
        <a:bodyPr/>
        <a:lstStyle/>
        <a:p>
          <a:pPr rtl="0"/>
          <a:r>
            <a:rPr lang="en-US" dirty="0" smtClean="0"/>
            <a:t>Your app</a:t>
          </a:r>
          <a:endParaRPr lang="en-US" dirty="0"/>
        </a:p>
      </dgm:t>
    </dgm:pt>
    <dgm:pt modelId="{35318F12-BEF1-44C0-9400-54B21FAB4D6B}" type="parTrans" cxnId="{CAF988DB-8CF9-4C3F-BB39-CA02D7A733AF}">
      <dgm:prSet/>
      <dgm:spPr/>
      <dgm:t>
        <a:bodyPr/>
        <a:lstStyle/>
        <a:p>
          <a:endParaRPr lang="en-US"/>
        </a:p>
      </dgm:t>
    </dgm:pt>
    <dgm:pt modelId="{3033862F-47E6-4E45-BBF2-03467E7A2F68}" type="sibTrans" cxnId="{CAF988DB-8CF9-4C3F-BB39-CA02D7A733AF}">
      <dgm:prSet/>
      <dgm:spPr/>
      <dgm:t>
        <a:bodyPr/>
        <a:lstStyle/>
        <a:p>
          <a:endParaRPr lang="en-US"/>
        </a:p>
      </dgm:t>
    </dgm:pt>
    <dgm:pt modelId="{50E296FC-DCF5-42C2-8A49-9F7D5BB1CAB3}">
      <dgm:prSet/>
      <dgm:spPr/>
      <dgm:t>
        <a:bodyPr/>
        <a:lstStyle/>
        <a:p>
          <a:pPr rtl="0"/>
          <a:r>
            <a:rPr lang="en-US" dirty="0" smtClean="0"/>
            <a:t>Your I/O path</a:t>
          </a:r>
          <a:endParaRPr lang="en-US" dirty="0"/>
        </a:p>
      </dgm:t>
    </dgm:pt>
    <dgm:pt modelId="{CF8BCE70-AE46-41A7-A682-9527D29F7E6B}" type="parTrans" cxnId="{03D5C5C4-D64D-4B8E-9029-15AB028CDE89}">
      <dgm:prSet/>
      <dgm:spPr/>
      <dgm:t>
        <a:bodyPr/>
        <a:lstStyle/>
        <a:p>
          <a:endParaRPr lang="en-US"/>
        </a:p>
      </dgm:t>
    </dgm:pt>
    <dgm:pt modelId="{30AF6E9A-D0D2-4348-B655-66985405A6F4}" type="sibTrans" cxnId="{03D5C5C4-D64D-4B8E-9029-15AB028CDE89}">
      <dgm:prSet/>
      <dgm:spPr/>
      <dgm:t>
        <a:bodyPr/>
        <a:lstStyle/>
        <a:p>
          <a:endParaRPr lang="en-US"/>
        </a:p>
      </dgm:t>
    </dgm:pt>
    <dgm:pt modelId="{08E75D3A-FB06-4381-A411-6461C107028A}">
      <dgm:prSet/>
      <dgm:spPr/>
      <dgm:t>
        <a:bodyPr/>
        <a:lstStyle/>
        <a:p>
          <a:pPr rtl="0"/>
          <a:r>
            <a:rPr lang="en-US" dirty="0" smtClean="0"/>
            <a:t>Could be hot page or “something else”</a:t>
          </a:r>
          <a:endParaRPr lang="en-US" dirty="0"/>
        </a:p>
      </dgm:t>
    </dgm:pt>
    <dgm:pt modelId="{C8352519-1C79-4FD8-BB2D-7ECDE14A197A}" type="parTrans" cxnId="{7C602170-F4BE-4000-890D-49E5104108C6}">
      <dgm:prSet/>
      <dgm:spPr/>
      <dgm:t>
        <a:bodyPr/>
        <a:lstStyle/>
        <a:p>
          <a:endParaRPr lang="en-US"/>
        </a:p>
      </dgm:t>
    </dgm:pt>
    <dgm:pt modelId="{AE170576-A396-4C3A-9FAE-01611C601E1D}" type="sibTrans" cxnId="{7C602170-F4BE-4000-890D-49E5104108C6}">
      <dgm:prSet/>
      <dgm:spPr/>
      <dgm:t>
        <a:bodyPr/>
        <a:lstStyle/>
        <a:p>
          <a:endParaRPr lang="en-US"/>
        </a:p>
      </dgm:t>
    </dgm:pt>
    <dgm:pt modelId="{E53BDCC9-C6F1-4125-A0F8-ECDA3E1E1C7B}">
      <dgm:prSet/>
      <dgm:spPr/>
      <dgm:t>
        <a:bodyPr/>
        <a:lstStyle/>
        <a:p>
          <a:pPr rtl="0"/>
          <a:r>
            <a:rPr lang="en-US" dirty="0" smtClean="0"/>
            <a:t>Sort/Hash or compile memory</a:t>
          </a:r>
          <a:endParaRPr lang="en-US" dirty="0"/>
        </a:p>
      </dgm:t>
    </dgm:pt>
    <dgm:pt modelId="{E10C474E-8EC6-45A8-81B1-B1EA6E022E67}" type="parTrans" cxnId="{41B4BDD3-395D-47EB-866A-05A6CDF9C294}">
      <dgm:prSet/>
      <dgm:spPr/>
      <dgm:t>
        <a:bodyPr/>
        <a:lstStyle/>
        <a:p>
          <a:endParaRPr lang="en-US"/>
        </a:p>
      </dgm:t>
    </dgm:pt>
    <dgm:pt modelId="{CCC20777-52F4-4E34-9011-3B7BEE51BF48}" type="sibTrans" cxnId="{41B4BDD3-395D-47EB-866A-05A6CDF9C294}">
      <dgm:prSet/>
      <dgm:spPr/>
      <dgm:t>
        <a:bodyPr/>
        <a:lstStyle/>
        <a:p>
          <a:endParaRPr lang="en-US"/>
        </a:p>
      </dgm:t>
    </dgm:pt>
    <dgm:pt modelId="{3DDDB1D9-7881-4144-BD4D-B6CE43CC06D8}">
      <dgm:prSet/>
      <dgm:spPr/>
      <dgm:t>
        <a:bodyPr/>
        <a:lstStyle/>
        <a:p>
          <a:pPr rtl="0"/>
          <a:r>
            <a:rPr lang="en-US" dirty="0" smtClean="0"/>
            <a:t>Check DMVs</a:t>
          </a:r>
          <a:endParaRPr lang="en-US" dirty="0"/>
        </a:p>
      </dgm:t>
    </dgm:pt>
    <dgm:pt modelId="{E8A1197E-7CD1-4B55-B2FD-98C8A3215963}" type="parTrans" cxnId="{7D90628A-356B-483B-97ED-14B6B915294A}">
      <dgm:prSet/>
      <dgm:spPr/>
      <dgm:t>
        <a:bodyPr/>
        <a:lstStyle/>
        <a:p>
          <a:endParaRPr lang="en-US"/>
        </a:p>
      </dgm:t>
    </dgm:pt>
    <dgm:pt modelId="{A741E2B0-6E6D-43F8-A31E-21A9A79D4741}" type="sibTrans" cxnId="{7D90628A-356B-483B-97ED-14B6B915294A}">
      <dgm:prSet/>
      <dgm:spPr/>
      <dgm:t>
        <a:bodyPr/>
        <a:lstStyle/>
        <a:p>
          <a:endParaRPr lang="en-US"/>
        </a:p>
      </dgm:t>
    </dgm:pt>
    <dgm:pt modelId="{1A353D41-849F-4148-932A-A2145797C554}">
      <dgm:prSet/>
      <dgm:spPr/>
      <dgm:t>
        <a:bodyPr/>
        <a:lstStyle/>
        <a:p>
          <a:pPr rtl="0"/>
          <a:r>
            <a:rPr lang="en-US" dirty="0" smtClean="0"/>
            <a:t>Poor query plan can result in waits</a:t>
          </a:r>
          <a:endParaRPr lang="en-US" dirty="0"/>
        </a:p>
      </dgm:t>
    </dgm:pt>
    <dgm:pt modelId="{06E700F8-7295-432E-BE09-484711E43D74}" type="parTrans" cxnId="{0C76E314-1BA4-48D5-B302-D0D239A31BDA}">
      <dgm:prSet/>
      <dgm:spPr/>
      <dgm:t>
        <a:bodyPr/>
        <a:lstStyle/>
        <a:p>
          <a:endParaRPr lang="en-US"/>
        </a:p>
      </dgm:t>
    </dgm:pt>
    <dgm:pt modelId="{A8BB7A26-919C-411A-A85A-5EEE6F511FC7}" type="sibTrans" cxnId="{0C76E314-1BA4-48D5-B302-D0D239A31BDA}">
      <dgm:prSet/>
      <dgm:spPr/>
      <dgm:t>
        <a:bodyPr/>
        <a:lstStyle/>
        <a:p>
          <a:endParaRPr lang="en-US"/>
        </a:p>
      </dgm:t>
    </dgm:pt>
    <dgm:pt modelId="{FB3E0054-30B3-4360-B70E-27D7A6FAA22A}" type="pres">
      <dgm:prSet presAssocID="{82852407-FD5E-45A2-917A-A79B1FB4EC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24B1E-9D9E-4C3B-B541-A59A521C7AC0}" type="pres">
      <dgm:prSet presAssocID="{1046D07A-80EF-4743-B775-EE8E4F5A276D}" presName="linNode" presStyleCnt="0"/>
      <dgm:spPr/>
    </dgm:pt>
    <dgm:pt modelId="{F97AB055-FE5F-440B-B73C-1D7423C5EE5A}" type="pres">
      <dgm:prSet presAssocID="{1046D07A-80EF-4743-B775-EE8E4F5A276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790BE-D185-4677-B083-89100FFCB750}" type="pres">
      <dgm:prSet presAssocID="{1046D07A-80EF-4743-B775-EE8E4F5A276D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9974C-F6E9-4384-B3B8-CB51ED640086}" type="pres">
      <dgm:prSet presAssocID="{BE3802C7-F683-4153-A8E5-B62AD7712770}" presName="sp" presStyleCnt="0"/>
      <dgm:spPr/>
    </dgm:pt>
    <dgm:pt modelId="{962B2EF8-CDA0-4708-AD66-395FE5E47E01}" type="pres">
      <dgm:prSet presAssocID="{11DB8076-3481-4501-9881-6C0FAD3915DB}" presName="linNode" presStyleCnt="0"/>
      <dgm:spPr/>
    </dgm:pt>
    <dgm:pt modelId="{AE6FC5CC-BD14-4722-B6AD-22D62C74BADE}" type="pres">
      <dgm:prSet presAssocID="{11DB8076-3481-4501-9881-6C0FAD3915DB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02A0C-3CEA-484E-8188-DFD42D722388}" type="pres">
      <dgm:prSet presAssocID="{11DB8076-3481-4501-9881-6C0FAD3915DB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7D250-A6AB-4145-AE34-7CC9CE5132FD}" type="pres">
      <dgm:prSet presAssocID="{8C539CDF-45D2-4F72-A421-E1378AFEC87F}" presName="sp" presStyleCnt="0"/>
      <dgm:spPr/>
    </dgm:pt>
    <dgm:pt modelId="{18C41D40-E4E3-488B-8FD6-2E062F8AB230}" type="pres">
      <dgm:prSet presAssocID="{916E75A2-3D42-4803-B409-6F245D0EFCCD}" presName="linNode" presStyleCnt="0"/>
      <dgm:spPr/>
    </dgm:pt>
    <dgm:pt modelId="{DF54BC06-ECDA-4FF2-A95C-45396B3500F0}" type="pres">
      <dgm:prSet presAssocID="{916E75A2-3D42-4803-B409-6F245D0EFCC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B4820-BBC0-4EBD-812D-460422854EC3}" type="pres">
      <dgm:prSet presAssocID="{916E75A2-3D42-4803-B409-6F245D0EFCCD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00032-38BE-4472-9E7E-9D0AAD3A27E2}" type="pres">
      <dgm:prSet presAssocID="{FC0C1F6C-5EC9-48B1-B888-F89D518CD383}" presName="sp" presStyleCnt="0"/>
      <dgm:spPr/>
    </dgm:pt>
    <dgm:pt modelId="{2847645E-B457-4446-8C2F-7D691315FAEC}" type="pres">
      <dgm:prSet presAssocID="{385E6E95-C2DE-431A-8A0E-09379E656F63}" presName="linNode" presStyleCnt="0"/>
      <dgm:spPr/>
    </dgm:pt>
    <dgm:pt modelId="{04EE3367-5C44-4FB5-BB08-CA6E9348AB3A}" type="pres">
      <dgm:prSet presAssocID="{385E6E95-C2DE-431A-8A0E-09379E656F63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3C62A-0D53-489F-8A7F-36BA13B823C3}" type="pres">
      <dgm:prSet presAssocID="{385E6E95-C2DE-431A-8A0E-09379E656F6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7F7D3-25F3-415C-8357-E9255A9F9CF8}" type="pres">
      <dgm:prSet presAssocID="{57B88734-B1BB-4C65-AFE2-C5D0A0CEA443}" presName="sp" presStyleCnt="0"/>
      <dgm:spPr/>
    </dgm:pt>
    <dgm:pt modelId="{527D4006-6985-482C-97EE-6F52069881F6}" type="pres">
      <dgm:prSet presAssocID="{FB070CB7-1111-4A7B-8D31-892990C42659}" presName="linNode" presStyleCnt="0"/>
      <dgm:spPr/>
    </dgm:pt>
    <dgm:pt modelId="{E50F072E-304A-43EF-BFA6-B81525E9BD4F}" type="pres">
      <dgm:prSet presAssocID="{FB070CB7-1111-4A7B-8D31-892990C42659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0118E-B7F6-4F1F-9C1E-4E5ADB0F68F4}" type="pres">
      <dgm:prSet presAssocID="{FB070CB7-1111-4A7B-8D31-892990C42659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9A2CC-9337-4B4A-835D-456126AFB970}" type="pres">
      <dgm:prSet presAssocID="{99B53220-67B7-4EE5-A6F0-1D671A987099}" presName="sp" presStyleCnt="0"/>
      <dgm:spPr/>
    </dgm:pt>
    <dgm:pt modelId="{A39EB1AA-337F-4390-907C-2289E356A9D2}" type="pres">
      <dgm:prSet presAssocID="{CFA1CBF1-D637-4514-9046-4D2227098989}" presName="linNode" presStyleCnt="0"/>
      <dgm:spPr/>
    </dgm:pt>
    <dgm:pt modelId="{4A56C37E-6ED1-4FA5-A3F1-F919975B4B86}" type="pres">
      <dgm:prSet presAssocID="{CFA1CBF1-D637-4514-9046-4D2227098989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2C170-E5C8-4327-9464-DB57FC7E8152}" type="pres">
      <dgm:prSet presAssocID="{CFA1CBF1-D637-4514-9046-4D2227098989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39744D-CA81-4CC0-B406-2CE7EE6E5170}" type="presOf" srcId="{11DB8076-3481-4501-9881-6C0FAD3915DB}" destId="{AE6FC5CC-BD14-4722-B6AD-22D62C74BADE}" srcOrd="0" destOrd="0" presId="urn:microsoft.com/office/officeart/2005/8/layout/vList5"/>
    <dgm:cxn modelId="{A0F1295B-1657-41E7-8AC4-74550CEE810B}" type="presOf" srcId="{08E75D3A-FB06-4381-A411-6461C107028A}" destId="{08DB4820-BBC0-4EBD-812D-460422854EC3}" srcOrd="0" destOrd="0" presId="urn:microsoft.com/office/officeart/2005/8/layout/vList5"/>
    <dgm:cxn modelId="{DF729084-90BA-4273-9B13-DE85764F92D5}" type="presOf" srcId="{5E0804EF-A3D9-4BEA-9F20-7B35F8309E1C}" destId="{B8C790BE-D185-4677-B083-89100FFCB750}" srcOrd="0" destOrd="0" presId="urn:microsoft.com/office/officeart/2005/8/layout/vList5"/>
    <dgm:cxn modelId="{41B4BDD3-395D-47EB-866A-05A6CDF9C294}" srcId="{385E6E95-C2DE-431A-8A0E-09379E656F63}" destId="{E53BDCC9-C6F1-4125-A0F8-ECDA3E1E1C7B}" srcOrd="0" destOrd="0" parTransId="{E10C474E-8EC6-45A8-81B1-B1EA6E022E67}" sibTransId="{CCC20777-52F4-4E34-9011-3B7BEE51BF48}"/>
    <dgm:cxn modelId="{A7A8F981-7075-4D84-81B3-B5A5B77E01E6}" type="presOf" srcId="{1046D07A-80EF-4743-B775-EE8E4F5A276D}" destId="{F97AB055-FE5F-440B-B73C-1D7423C5EE5A}" srcOrd="0" destOrd="0" presId="urn:microsoft.com/office/officeart/2005/8/layout/vList5"/>
    <dgm:cxn modelId="{EB2EF117-3854-4271-8F98-484270054178}" type="presOf" srcId="{50E296FC-DCF5-42C2-8A49-9F7D5BB1CAB3}" destId="{C9002A0C-3CEA-484E-8188-DFD42D722388}" srcOrd="0" destOrd="0" presId="urn:microsoft.com/office/officeart/2005/8/layout/vList5"/>
    <dgm:cxn modelId="{12A384BE-AAB0-414A-8601-41C7B7F3C500}" srcId="{82852407-FD5E-45A2-917A-A79B1FB4EC77}" destId="{385E6E95-C2DE-431A-8A0E-09379E656F63}" srcOrd="3" destOrd="0" parTransId="{EFE2E92B-44F0-4D96-9DD1-129E75CBF611}" sibTransId="{57B88734-B1BB-4C65-AFE2-C5D0A0CEA443}"/>
    <dgm:cxn modelId="{B075B123-7240-406E-8A9C-01F627184A4B}" srcId="{82852407-FD5E-45A2-917A-A79B1FB4EC77}" destId="{1046D07A-80EF-4743-B775-EE8E4F5A276D}" srcOrd="0" destOrd="0" parTransId="{A882DA19-E794-472A-B549-A5B0E55BBC2C}" sibTransId="{BE3802C7-F683-4153-A8E5-B62AD7712770}"/>
    <dgm:cxn modelId="{3173A33A-0539-4B36-A091-4C0D5C2EFEF1}" srcId="{82852407-FD5E-45A2-917A-A79B1FB4EC77}" destId="{11DB8076-3481-4501-9881-6C0FAD3915DB}" srcOrd="1" destOrd="0" parTransId="{2EDEABC0-FB03-42F7-B83D-BE04095A3088}" sibTransId="{8C539CDF-45D2-4F72-A421-E1378AFEC87F}"/>
    <dgm:cxn modelId="{5A8AA7D3-5222-4E8F-9373-C3F258790287}" srcId="{82852407-FD5E-45A2-917A-A79B1FB4EC77}" destId="{CFA1CBF1-D637-4514-9046-4D2227098989}" srcOrd="5" destOrd="0" parTransId="{D7E89A03-9AD7-4B01-BF1C-3D31244587A0}" sibTransId="{947CD445-A743-4F2E-9270-4F636F3A16CC}"/>
    <dgm:cxn modelId="{67A768E9-CC49-4C13-ACDE-6B2C6AB26555}" type="presOf" srcId="{82852407-FD5E-45A2-917A-A79B1FB4EC77}" destId="{FB3E0054-30B3-4360-B70E-27D7A6FAA22A}" srcOrd="0" destOrd="0" presId="urn:microsoft.com/office/officeart/2005/8/layout/vList5"/>
    <dgm:cxn modelId="{7D90628A-356B-483B-97ED-14B6B915294A}" srcId="{FB070CB7-1111-4A7B-8D31-892990C42659}" destId="{3DDDB1D9-7881-4144-BD4D-B6CE43CC06D8}" srcOrd="0" destOrd="0" parTransId="{E8A1197E-7CD1-4B55-B2FD-98C8A3215963}" sibTransId="{A741E2B0-6E6D-43F8-A31E-21A9A79D4741}"/>
    <dgm:cxn modelId="{03D5C5C4-D64D-4B8E-9029-15AB028CDE89}" srcId="{11DB8076-3481-4501-9881-6C0FAD3915DB}" destId="{50E296FC-DCF5-42C2-8A49-9F7D5BB1CAB3}" srcOrd="0" destOrd="0" parTransId="{CF8BCE70-AE46-41A7-A682-9527D29F7E6B}" sibTransId="{30AF6E9A-D0D2-4348-B655-66985405A6F4}"/>
    <dgm:cxn modelId="{0C76E314-1BA4-48D5-B302-D0D239A31BDA}" srcId="{CFA1CBF1-D637-4514-9046-4D2227098989}" destId="{1A353D41-849F-4148-932A-A2145797C554}" srcOrd="0" destOrd="0" parTransId="{06E700F8-7295-432E-BE09-484711E43D74}" sibTransId="{A8BB7A26-919C-411A-A85A-5EEE6F511FC7}"/>
    <dgm:cxn modelId="{3843766B-1A88-4BF4-A718-0894DFE8ABDB}" type="presOf" srcId="{FB070CB7-1111-4A7B-8D31-892990C42659}" destId="{E50F072E-304A-43EF-BFA6-B81525E9BD4F}" srcOrd="0" destOrd="0" presId="urn:microsoft.com/office/officeart/2005/8/layout/vList5"/>
    <dgm:cxn modelId="{29601518-0F8A-46BE-8CA1-C2A7F680864F}" type="presOf" srcId="{385E6E95-C2DE-431A-8A0E-09379E656F63}" destId="{04EE3367-5C44-4FB5-BB08-CA6E9348AB3A}" srcOrd="0" destOrd="0" presId="urn:microsoft.com/office/officeart/2005/8/layout/vList5"/>
    <dgm:cxn modelId="{8AF22706-8411-4E4A-85E0-834AE0643666}" type="presOf" srcId="{1A353D41-849F-4148-932A-A2145797C554}" destId="{6222C170-E5C8-4327-9464-DB57FC7E8152}" srcOrd="0" destOrd="0" presId="urn:microsoft.com/office/officeart/2005/8/layout/vList5"/>
    <dgm:cxn modelId="{6B813153-BE71-4059-BD16-4027213356BD}" srcId="{82852407-FD5E-45A2-917A-A79B1FB4EC77}" destId="{FB070CB7-1111-4A7B-8D31-892990C42659}" srcOrd="4" destOrd="0" parTransId="{A881CAA0-FD2C-4B6E-A082-FE8C15440147}" sibTransId="{99B53220-67B7-4EE5-A6F0-1D671A987099}"/>
    <dgm:cxn modelId="{F44D467E-82A4-4337-89BD-E23BF2F7405F}" type="presOf" srcId="{916E75A2-3D42-4803-B409-6F245D0EFCCD}" destId="{DF54BC06-ECDA-4FF2-A95C-45396B3500F0}" srcOrd="0" destOrd="0" presId="urn:microsoft.com/office/officeart/2005/8/layout/vList5"/>
    <dgm:cxn modelId="{44D0D0B1-1F05-4EA1-8853-7BCBAA303707}" type="presOf" srcId="{E53BDCC9-C6F1-4125-A0F8-ECDA3E1E1C7B}" destId="{F1B3C62A-0D53-489F-8A7F-36BA13B823C3}" srcOrd="0" destOrd="0" presId="urn:microsoft.com/office/officeart/2005/8/layout/vList5"/>
    <dgm:cxn modelId="{53FA05AE-92E6-47D5-A9C5-D57A06689CB4}" type="presOf" srcId="{CFA1CBF1-D637-4514-9046-4D2227098989}" destId="{4A56C37E-6ED1-4FA5-A3F1-F919975B4B86}" srcOrd="0" destOrd="0" presId="urn:microsoft.com/office/officeart/2005/8/layout/vList5"/>
    <dgm:cxn modelId="{75E48D58-1828-4251-B356-1237C914B7E7}" srcId="{82852407-FD5E-45A2-917A-A79B1FB4EC77}" destId="{916E75A2-3D42-4803-B409-6F245D0EFCCD}" srcOrd="2" destOrd="0" parTransId="{51370375-29EF-41FB-85A8-09F307A3FA2C}" sibTransId="{FC0C1F6C-5EC9-48B1-B888-F89D518CD383}"/>
    <dgm:cxn modelId="{7C602170-F4BE-4000-890D-49E5104108C6}" srcId="{916E75A2-3D42-4803-B409-6F245D0EFCCD}" destId="{08E75D3A-FB06-4381-A411-6461C107028A}" srcOrd="0" destOrd="0" parTransId="{C8352519-1C79-4FD8-BB2D-7ECDE14A197A}" sibTransId="{AE170576-A396-4C3A-9FAE-01611C601E1D}"/>
    <dgm:cxn modelId="{E359F29A-8AEB-48D3-A801-A174B8369992}" type="presOf" srcId="{3DDDB1D9-7881-4144-BD4D-B6CE43CC06D8}" destId="{8F10118E-B7F6-4F1F-9C1E-4E5ADB0F68F4}" srcOrd="0" destOrd="0" presId="urn:microsoft.com/office/officeart/2005/8/layout/vList5"/>
    <dgm:cxn modelId="{CAF988DB-8CF9-4C3F-BB39-CA02D7A733AF}" srcId="{1046D07A-80EF-4743-B775-EE8E4F5A276D}" destId="{5E0804EF-A3D9-4BEA-9F20-7B35F8309E1C}" srcOrd="0" destOrd="0" parTransId="{35318F12-BEF1-44C0-9400-54B21FAB4D6B}" sibTransId="{3033862F-47E6-4E45-BBF2-03467E7A2F68}"/>
    <dgm:cxn modelId="{96CA45D0-AC8A-4EB5-AE9C-628BAF4D958D}" type="presParOf" srcId="{FB3E0054-30B3-4360-B70E-27D7A6FAA22A}" destId="{60224B1E-9D9E-4C3B-B541-A59A521C7AC0}" srcOrd="0" destOrd="0" presId="urn:microsoft.com/office/officeart/2005/8/layout/vList5"/>
    <dgm:cxn modelId="{E9C02BD3-76DB-4723-A693-CA3FB4E42B97}" type="presParOf" srcId="{60224B1E-9D9E-4C3B-B541-A59A521C7AC0}" destId="{F97AB055-FE5F-440B-B73C-1D7423C5EE5A}" srcOrd="0" destOrd="0" presId="urn:microsoft.com/office/officeart/2005/8/layout/vList5"/>
    <dgm:cxn modelId="{A37A1AA9-BDBC-486C-8E37-85C29D167D1D}" type="presParOf" srcId="{60224B1E-9D9E-4C3B-B541-A59A521C7AC0}" destId="{B8C790BE-D185-4677-B083-89100FFCB750}" srcOrd="1" destOrd="0" presId="urn:microsoft.com/office/officeart/2005/8/layout/vList5"/>
    <dgm:cxn modelId="{BACDEB3C-21EF-4A31-AFE1-C7BC47B9ACB9}" type="presParOf" srcId="{FB3E0054-30B3-4360-B70E-27D7A6FAA22A}" destId="{4DC9974C-F6E9-4384-B3B8-CB51ED640086}" srcOrd="1" destOrd="0" presId="urn:microsoft.com/office/officeart/2005/8/layout/vList5"/>
    <dgm:cxn modelId="{A87E8F0F-082E-42EB-B8A9-A2AB500E6A73}" type="presParOf" srcId="{FB3E0054-30B3-4360-B70E-27D7A6FAA22A}" destId="{962B2EF8-CDA0-4708-AD66-395FE5E47E01}" srcOrd="2" destOrd="0" presId="urn:microsoft.com/office/officeart/2005/8/layout/vList5"/>
    <dgm:cxn modelId="{CB62E7AF-E860-414A-BF4E-FBA5CA9E00FA}" type="presParOf" srcId="{962B2EF8-CDA0-4708-AD66-395FE5E47E01}" destId="{AE6FC5CC-BD14-4722-B6AD-22D62C74BADE}" srcOrd="0" destOrd="0" presId="urn:microsoft.com/office/officeart/2005/8/layout/vList5"/>
    <dgm:cxn modelId="{A025912A-619A-4824-BF99-1D6D209F1248}" type="presParOf" srcId="{962B2EF8-CDA0-4708-AD66-395FE5E47E01}" destId="{C9002A0C-3CEA-484E-8188-DFD42D722388}" srcOrd="1" destOrd="0" presId="urn:microsoft.com/office/officeart/2005/8/layout/vList5"/>
    <dgm:cxn modelId="{DB5E132E-2135-4D05-98F6-BB2EE28125AA}" type="presParOf" srcId="{FB3E0054-30B3-4360-B70E-27D7A6FAA22A}" destId="{1967D250-A6AB-4145-AE34-7CC9CE5132FD}" srcOrd="3" destOrd="0" presId="urn:microsoft.com/office/officeart/2005/8/layout/vList5"/>
    <dgm:cxn modelId="{5AF69988-5F1A-45F1-93D4-02953AD937F6}" type="presParOf" srcId="{FB3E0054-30B3-4360-B70E-27D7A6FAA22A}" destId="{18C41D40-E4E3-488B-8FD6-2E062F8AB230}" srcOrd="4" destOrd="0" presId="urn:microsoft.com/office/officeart/2005/8/layout/vList5"/>
    <dgm:cxn modelId="{359EBEF2-A227-43D8-ADC7-10A523341E0C}" type="presParOf" srcId="{18C41D40-E4E3-488B-8FD6-2E062F8AB230}" destId="{DF54BC06-ECDA-4FF2-A95C-45396B3500F0}" srcOrd="0" destOrd="0" presId="urn:microsoft.com/office/officeart/2005/8/layout/vList5"/>
    <dgm:cxn modelId="{120C2FC3-0B7E-4522-B703-7B606F4AC4B1}" type="presParOf" srcId="{18C41D40-E4E3-488B-8FD6-2E062F8AB230}" destId="{08DB4820-BBC0-4EBD-812D-460422854EC3}" srcOrd="1" destOrd="0" presId="urn:microsoft.com/office/officeart/2005/8/layout/vList5"/>
    <dgm:cxn modelId="{A781FDC5-7409-4873-9924-EB80D3370B0C}" type="presParOf" srcId="{FB3E0054-30B3-4360-B70E-27D7A6FAA22A}" destId="{1D300032-38BE-4472-9E7E-9D0AAD3A27E2}" srcOrd="5" destOrd="0" presId="urn:microsoft.com/office/officeart/2005/8/layout/vList5"/>
    <dgm:cxn modelId="{753E4380-5D6A-4B50-B461-9CEE309E06EB}" type="presParOf" srcId="{FB3E0054-30B3-4360-B70E-27D7A6FAA22A}" destId="{2847645E-B457-4446-8C2F-7D691315FAEC}" srcOrd="6" destOrd="0" presId="urn:microsoft.com/office/officeart/2005/8/layout/vList5"/>
    <dgm:cxn modelId="{8B61D748-E5EB-4064-A140-6C00B20FA8AD}" type="presParOf" srcId="{2847645E-B457-4446-8C2F-7D691315FAEC}" destId="{04EE3367-5C44-4FB5-BB08-CA6E9348AB3A}" srcOrd="0" destOrd="0" presId="urn:microsoft.com/office/officeart/2005/8/layout/vList5"/>
    <dgm:cxn modelId="{3E920F7F-D316-4A26-91D6-F3B312FE17F4}" type="presParOf" srcId="{2847645E-B457-4446-8C2F-7D691315FAEC}" destId="{F1B3C62A-0D53-489F-8A7F-36BA13B823C3}" srcOrd="1" destOrd="0" presId="urn:microsoft.com/office/officeart/2005/8/layout/vList5"/>
    <dgm:cxn modelId="{6C55B658-AC17-41C9-96A5-95049298BC50}" type="presParOf" srcId="{FB3E0054-30B3-4360-B70E-27D7A6FAA22A}" destId="{F397F7D3-25F3-415C-8357-E9255A9F9CF8}" srcOrd="7" destOrd="0" presId="urn:microsoft.com/office/officeart/2005/8/layout/vList5"/>
    <dgm:cxn modelId="{02703451-9598-4AB0-AF49-8F9372AE871C}" type="presParOf" srcId="{FB3E0054-30B3-4360-B70E-27D7A6FAA22A}" destId="{527D4006-6985-482C-97EE-6F52069881F6}" srcOrd="8" destOrd="0" presId="urn:microsoft.com/office/officeart/2005/8/layout/vList5"/>
    <dgm:cxn modelId="{C34AC9E3-FC64-469D-8D1E-640029D63F1D}" type="presParOf" srcId="{527D4006-6985-482C-97EE-6F52069881F6}" destId="{E50F072E-304A-43EF-BFA6-B81525E9BD4F}" srcOrd="0" destOrd="0" presId="urn:microsoft.com/office/officeart/2005/8/layout/vList5"/>
    <dgm:cxn modelId="{0499CB3A-2F7D-4290-A7DB-50B67C67499B}" type="presParOf" srcId="{527D4006-6985-482C-97EE-6F52069881F6}" destId="{8F10118E-B7F6-4F1F-9C1E-4E5ADB0F68F4}" srcOrd="1" destOrd="0" presId="urn:microsoft.com/office/officeart/2005/8/layout/vList5"/>
    <dgm:cxn modelId="{B72C8997-EBB4-4448-934A-654B413C95FC}" type="presParOf" srcId="{FB3E0054-30B3-4360-B70E-27D7A6FAA22A}" destId="{5259A2CC-9337-4B4A-835D-456126AFB970}" srcOrd="9" destOrd="0" presId="urn:microsoft.com/office/officeart/2005/8/layout/vList5"/>
    <dgm:cxn modelId="{A0E09AF5-D946-4D73-AA77-B960D730C19B}" type="presParOf" srcId="{FB3E0054-30B3-4360-B70E-27D7A6FAA22A}" destId="{A39EB1AA-337F-4390-907C-2289E356A9D2}" srcOrd="10" destOrd="0" presId="urn:microsoft.com/office/officeart/2005/8/layout/vList5"/>
    <dgm:cxn modelId="{5DE220C6-7CBA-4CB3-A121-9859AE34925B}" type="presParOf" srcId="{A39EB1AA-337F-4390-907C-2289E356A9D2}" destId="{4A56C37E-6ED1-4FA5-A3F1-F919975B4B86}" srcOrd="0" destOrd="0" presId="urn:microsoft.com/office/officeart/2005/8/layout/vList5"/>
    <dgm:cxn modelId="{EDAB039C-B288-456B-9EA6-3DAA97D54BB4}" type="presParOf" srcId="{A39EB1AA-337F-4390-907C-2289E356A9D2}" destId="{6222C170-E5C8-4327-9464-DB57FC7E81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C209CC-9E02-428E-A4AF-93D5403B208A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661ADC-CE2C-431F-95A3-B8D4D667068D}">
      <dgm:prSet/>
      <dgm:spPr/>
      <dgm:t>
        <a:bodyPr/>
        <a:lstStyle/>
        <a:p>
          <a:r>
            <a:rPr lang="en-US" dirty="0" smtClean="0"/>
            <a:t>OS Error 64</a:t>
          </a:r>
          <a:endParaRPr lang="en-US" dirty="0"/>
        </a:p>
      </dgm:t>
    </dgm:pt>
    <dgm:pt modelId="{9F53ADB5-B6D6-417C-BDE6-9C22C9FEC23E}" type="parTrans" cxnId="{A5BBBE77-A069-405B-887F-55437C9D5C78}">
      <dgm:prSet/>
      <dgm:spPr/>
      <dgm:t>
        <a:bodyPr/>
        <a:lstStyle/>
        <a:p>
          <a:endParaRPr lang="en-US"/>
        </a:p>
      </dgm:t>
    </dgm:pt>
    <dgm:pt modelId="{ABA9FFE6-45BE-47BB-A5A7-1FDB49A33265}" type="sibTrans" cxnId="{A5BBBE77-A069-405B-887F-55437C9D5C78}">
      <dgm:prSet/>
      <dgm:spPr/>
      <dgm:t>
        <a:bodyPr/>
        <a:lstStyle/>
        <a:p>
          <a:endParaRPr lang="en-US"/>
        </a:p>
      </dgm:t>
    </dgm:pt>
    <dgm:pt modelId="{AF3E789A-D65D-4355-B932-4D93F92EF066}">
      <dgm:prSet/>
      <dgm:spPr/>
      <dgm:t>
        <a:bodyPr/>
        <a:lstStyle/>
        <a:p>
          <a:r>
            <a:rPr lang="en-US" dirty="0" smtClean="0"/>
            <a:t>Network issue</a:t>
          </a:r>
          <a:endParaRPr lang="en-US" dirty="0"/>
        </a:p>
      </dgm:t>
    </dgm:pt>
    <dgm:pt modelId="{75F64B82-1E06-4BE9-8DC5-1F8ED744E5F9}" type="parTrans" cxnId="{938B5F22-2CC3-48DA-8EEC-F0E349B4F456}">
      <dgm:prSet/>
      <dgm:spPr/>
      <dgm:t>
        <a:bodyPr/>
        <a:lstStyle/>
        <a:p>
          <a:endParaRPr lang="en-US"/>
        </a:p>
      </dgm:t>
    </dgm:pt>
    <dgm:pt modelId="{008DAE85-608E-49F7-8466-E591592D8192}" type="sibTrans" cxnId="{938B5F22-2CC3-48DA-8EEC-F0E349B4F456}">
      <dgm:prSet/>
      <dgm:spPr/>
      <dgm:t>
        <a:bodyPr/>
        <a:lstStyle/>
        <a:p>
          <a:endParaRPr lang="en-US"/>
        </a:p>
      </dgm:t>
    </dgm:pt>
    <dgm:pt modelId="{AAD3ECCF-E12E-4BA4-8617-553D83A68F57}">
      <dgm:prSet/>
      <dgm:spPr/>
      <dgm:t>
        <a:bodyPr/>
        <a:lstStyle/>
        <a:p>
          <a:r>
            <a:rPr lang="en-US" dirty="0" smtClean="0"/>
            <a:t>Could be </a:t>
          </a:r>
          <a:r>
            <a:rPr lang="en-US" dirty="0" smtClean="0">
              <a:hlinkClick xmlns:r="http://schemas.openxmlformats.org/officeDocument/2006/relationships" r:id="rId1"/>
            </a:rPr>
            <a:t>TCP offloading</a:t>
          </a:r>
          <a:endParaRPr lang="en-US" dirty="0"/>
        </a:p>
      </dgm:t>
    </dgm:pt>
    <dgm:pt modelId="{FE5749D2-B75A-49E8-8648-5F8221C7B949}" type="parTrans" cxnId="{253C517A-3DB7-44B6-9A93-6051C045F0D0}">
      <dgm:prSet/>
      <dgm:spPr/>
      <dgm:t>
        <a:bodyPr/>
        <a:lstStyle/>
        <a:p>
          <a:endParaRPr lang="en-US"/>
        </a:p>
      </dgm:t>
    </dgm:pt>
    <dgm:pt modelId="{52DFF4B5-AA98-4746-9E2A-6798257E9C7A}" type="sibTrans" cxnId="{253C517A-3DB7-44B6-9A93-6051C045F0D0}">
      <dgm:prSet/>
      <dgm:spPr/>
      <dgm:t>
        <a:bodyPr/>
        <a:lstStyle/>
        <a:p>
          <a:endParaRPr lang="en-US"/>
        </a:p>
      </dgm:t>
    </dgm:pt>
    <dgm:pt modelId="{98B6BC83-5B59-4E0E-8C7A-7416AE219E04}">
      <dgm:prSet/>
      <dgm:spPr/>
      <dgm:t>
        <a:bodyPr/>
        <a:lstStyle/>
        <a:p>
          <a:r>
            <a:rPr lang="en-US" dirty="0" smtClean="0"/>
            <a:t>OS Error 1450</a:t>
          </a:r>
          <a:endParaRPr lang="en-US" dirty="0"/>
        </a:p>
      </dgm:t>
    </dgm:pt>
    <dgm:pt modelId="{4745FD7C-076A-405E-950E-FE8578F3B604}" type="parTrans" cxnId="{605F11CD-950C-4E25-8D90-CADC3AAE94AA}">
      <dgm:prSet/>
      <dgm:spPr/>
      <dgm:t>
        <a:bodyPr/>
        <a:lstStyle/>
        <a:p>
          <a:endParaRPr lang="en-US"/>
        </a:p>
      </dgm:t>
    </dgm:pt>
    <dgm:pt modelId="{F9E067B4-4EBC-4D06-9E1A-B267F15D9EE3}" type="sibTrans" cxnId="{605F11CD-950C-4E25-8D90-CADC3AAE94AA}">
      <dgm:prSet/>
      <dgm:spPr/>
      <dgm:t>
        <a:bodyPr/>
        <a:lstStyle/>
        <a:p>
          <a:endParaRPr lang="en-US"/>
        </a:p>
      </dgm:t>
    </dgm:pt>
    <dgm:pt modelId="{490314DE-F8DB-48ED-8011-A62192F47B09}">
      <dgm:prSet/>
      <dgm:spPr/>
      <dgm:t>
        <a:bodyPr/>
        <a:lstStyle/>
        <a:p>
          <a:r>
            <a:rPr lang="en-US" dirty="0" smtClean="0"/>
            <a:t>OS Memory problems</a:t>
          </a:r>
          <a:endParaRPr lang="en-US" dirty="0"/>
        </a:p>
      </dgm:t>
    </dgm:pt>
    <dgm:pt modelId="{75C43A0C-DE21-4EB1-8E1B-C21D63F0DD7C}" type="parTrans" cxnId="{F47C7CEA-FDD9-4214-8A9B-163A94187F07}">
      <dgm:prSet/>
      <dgm:spPr/>
      <dgm:t>
        <a:bodyPr/>
        <a:lstStyle/>
        <a:p>
          <a:endParaRPr lang="en-US"/>
        </a:p>
      </dgm:t>
    </dgm:pt>
    <dgm:pt modelId="{5C971030-5C8C-4D85-BCD0-89E3617299E9}" type="sibTrans" cxnId="{F47C7CEA-FDD9-4214-8A9B-163A94187F07}">
      <dgm:prSet/>
      <dgm:spPr/>
      <dgm:t>
        <a:bodyPr/>
        <a:lstStyle/>
        <a:p>
          <a:endParaRPr lang="en-US"/>
        </a:p>
      </dgm:t>
    </dgm:pt>
    <dgm:pt modelId="{56D776F1-D6BB-475B-B3A9-48E0AD832949}">
      <dgm:prSet/>
      <dgm:spPr/>
      <dgm:t>
        <a:bodyPr/>
        <a:lstStyle/>
        <a:p>
          <a:r>
            <a:rPr lang="en-US" dirty="0" smtClean="0"/>
            <a:t>Transaction log grow</a:t>
          </a:r>
          <a:endParaRPr lang="en-US" dirty="0"/>
        </a:p>
      </dgm:t>
    </dgm:pt>
    <dgm:pt modelId="{E2F4CB60-38EB-417A-8A8E-23C6D921BFFF}" type="parTrans" cxnId="{15FC109A-0240-42BA-AB04-43B4C451AC80}">
      <dgm:prSet/>
      <dgm:spPr/>
      <dgm:t>
        <a:bodyPr/>
        <a:lstStyle/>
        <a:p>
          <a:endParaRPr lang="en-US"/>
        </a:p>
      </dgm:t>
    </dgm:pt>
    <dgm:pt modelId="{627AB768-81B1-4C51-ACB0-EDEB5FD26E8C}" type="sibTrans" cxnId="{15FC109A-0240-42BA-AB04-43B4C451AC80}">
      <dgm:prSet/>
      <dgm:spPr/>
      <dgm:t>
        <a:bodyPr/>
        <a:lstStyle/>
        <a:p>
          <a:endParaRPr lang="en-US"/>
        </a:p>
      </dgm:t>
    </dgm:pt>
    <dgm:pt modelId="{59A94A2C-35DC-49A8-A086-5C16F8196F9C}">
      <dgm:prSet/>
      <dgm:spPr/>
      <dgm:t>
        <a:bodyPr/>
        <a:lstStyle/>
        <a:p>
          <a:r>
            <a:rPr lang="en-US" dirty="0" smtClean="0"/>
            <a:t>Full recovery requires a log backup to truncate</a:t>
          </a:r>
          <a:endParaRPr lang="en-US" dirty="0"/>
        </a:p>
      </dgm:t>
    </dgm:pt>
    <dgm:pt modelId="{CEC56A76-38B7-4CCE-824D-6A9B70671C20}" type="parTrans" cxnId="{FF1C82C4-C416-49B1-938B-D38B35EA9880}">
      <dgm:prSet/>
      <dgm:spPr/>
      <dgm:t>
        <a:bodyPr/>
        <a:lstStyle/>
        <a:p>
          <a:endParaRPr lang="en-US"/>
        </a:p>
      </dgm:t>
    </dgm:pt>
    <dgm:pt modelId="{547E1FFD-609A-4EF6-B2BB-7C83742A4942}" type="sibTrans" cxnId="{FF1C82C4-C416-49B1-938B-D38B35EA9880}">
      <dgm:prSet/>
      <dgm:spPr/>
      <dgm:t>
        <a:bodyPr/>
        <a:lstStyle/>
        <a:p>
          <a:endParaRPr lang="en-US"/>
        </a:p>
      </dgm:t>
    </dgm:pt>
    <dgm:pt modelId="{B03A8E24-0913-490F-B145-F2C3EB45CBA3}">
      <dgm:prSet/>
      <dgm:spPr/>
      <dgm:t>
        <a:bodyPr/>
        <a:lstStyle/>
        <a:p>
          <a:r>
            <a:rPr lang="en-US" dirty="0" smtClean="0"/>
            <a:t>VDI backup failure</a:t>
          </a:r>
          <a:endParaRPr lang="en-US" dirty="0"/>
        </a:p>
      </dgm:t>
    </dgm:pt>
    <dgm:pt modelId="{77A63BA6-3DFF-4A1B-9FC1-4F7E6AC7FFFD}" type="parTrans" cxnId="{5A756795-B4C9-4326-AB60-F4EF14EBA271}">
      <dgm:prSet/>
      <dgm:spPr/>
      <dgm:t>
        <a:bodyPr/>
        <a:lstStyle/>
        <a:p>
          <a:endParaRPr lang="en-US"/>
        </a:p>
      </dgm:t>
    </dgm:pt>
    <dgm:pt modelId="{CB650450-0B1C-48AC-814E-E1948417A6D0}" type="sibTrans" cxnId="{5A756795-B4C9-4326-AB60-F4EF14EBA271}">
      <dgm:prSet/>
      <dgm:spPr/>
      <dgm:t>
        <a:bodyPr/>
        <a:lstStyle/>
        <a:p>
          <a:endParaRPr lang="en-US"/>
        </a:p>
      </dgm:t>
    </dgm:pt>
    <dgm:pt modelId="{01119650-65AB-45DC-8838-CE0E36A029F2}">
      <dgm:prSet/>
      <dgm:spPr/>
      <dgm:t>
        <a:bodyPr/>
        <a:lstStyle/>
        <a:p>
          <a:r>
            <a:rPr lang="en-US" dirty="0" smtClean="0"/>
            <a:t>Almost always the </a:t>
          </a:r>
          <a:r>
            <a:rPr lang="en-US" dirty="0" smtClean="0">
              <a:hlinkClick xmlns:r="http://schemas.openxmlformats.org/officeDocument/2006/relationships" r:id="rId2"/>
            </a:rPr>
            <a:t>VDI </a:t>
          </a:r>
          <a:r>
            <a:rPr lang="en-US" dirty="0" smtClean="0"/>
            <a:t>application</a:t>
          </a:r>
          <a:endParaRPr lang="en-US" dirty="0"/>
        </a:p>
      </dgm:t>
    </dgm:pt>
    <dgm:pt modelId="{C0B640C0-B2AC-43FA-877F-1177881C8EEE}" type="parTrans" cxnId="{DF083170-6DDA-4932-B671-F51C18D7294D}">
      <dgm:prSet/>
      <dgm:spPr/>
      <dgm:t>
        <a:bodyPr/>
        <a:lstStyle/>
        <a:p>
          <a:endParaRPr lang="en-US"/>
        </a:p>
      </dgm:t>
    </dgm:pt>
    <dgm:pt modelId="{4DE357F4-2CE1-4CA9-9453-1091AA7739DB}" type="sibTrans" cxnId="{DF083170-6DDA-4932-B671-F51C18D7294D}">
      <dgm:prSet/>
      <dgm:spPr/>
      <dgm:t>
        <a:bodyPr/>
        <a:lstStyle/>
        <a:p>
          <a:endParaRPr lang="en-US"/>
        </a:p>
      </dgm:t>
    </dgm:pt>
    <dgm:pt modelId="{7E668BF3-B849-4AA8-9527-81394ADC910F}" type="pres">
      <dgm:prSet presAssocID="{4AC209CC-9E02-428E-A4AF-93D5403B208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79A084-F00E-4328-9364-8C9D005AC9F2}" type="pres">
      <dgm:prSet presAssocID="{48661ADC-CE2C-431F-95A3-B8D4D667068D}" presName="linNode" presStyleCnt="0"/>
      <dgm:spPr/>
    </dgm:pt>
    <dgm:pt modelId="{FDAE905F-3AB0-4E48-AC29-943E567690E9}" type="pres">
      <dgm:prSet presAssocID="{48661ADC-CE2C-431F-95A3-B8D4D667068D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9B0AE-1C29-4D77-B1C9-CA296CE21D58}" type="pres">
      <dgm:prSet presAssocID="{48661ADC-CE2C-431F-95A3-B8D4D667068D}" presName="childShp" presStyleLbl="bgAccFollowNode1" presStyleIdx="0" presStyleCnt="4" custLinFactNeighborX="0" custLinFactNeighborY="-292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81BC5-40D4-4122-9825-F691D459058A}" type="pres">
      <dgm:prSet presAssocID="{ABA9FFE6-45BE-47BB-A5A7-1FDB49A33265}" presName="spacing" presStyleCnt="0"/>
      <dgm:spPr/>
    </dgm:pt>
    <dgm:pt modelId="{35472DF4-1729-4630-9B84-A63EC207F3DC}" type="pres">
      <dgm:prSet presAssocID="{98B6BC83-5B59-4E0E-8C7A-7416AE219E04}" presName="linNode" presStyleCnt="0"/>
      <dgm:spPr/>
    </dgm:pt>
    <dgm:pt modelId="{47DE0D1C-10B6-4FFA-BB55-9C053C8469D2}" type="pres">
      <dgm:prSet presAssocID="{98B6BC83-5B59-4E0E-8C7A-7416AE219E04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60135-0E03-4D78-A1B1-3C5272B7B386}" type="pres">
      <dgm:prSet presAssocID="{98B6BC83-5B59-4E0E-8C7A-7416AE219E04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A94686-FA19-4A64-A969-5E7001965C04}" type="pres">
      <dgm:prSet presAssocID="{F9E067B4-4EBC-4D06-9E1A-B267F15D9EE3}" presName="spacing" presStyleCnt="0"/>
      <dgm:spPr/>
    </dgm:pt>
    <dgm:pt modelId="{2F429A5B-C362-4AFD-BBAD-60EC6A6B57CB}" type="pres">
      <dgm:prSet presAssocID="{56D776F1-D6BB-475B-B3A9-48E0AD832949}" presName="linNode" presStyleCnt="0"/>
      <dgm:spPr/>
    </dgm:pt>
    <dgm:pt modelId="{EF596CCE-B862-461A-B99B-4D5C594A4C0F}" type="pres">
      <dgm:prSet presAssocID="{56D776F1-D6BB-475B-B3A9-48E0AD832949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CC7E8-D500-4B8B-83C3-258F59D85AED}" type="pres">
      <dgm:prSet presAssocID="{56D776F1-D6BB-475B-B3A9-48E0AD832949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97932-459C-4BAF-A8AB-85BDB6CCBB4F}" type="pres">
      <dgm:prSet presAssocID="{627AB768-81B1-4C51-ACB0-EDEB5FD26E8C}" presName="spacing" presStyleCnt="0"/>
      <dgm:spPr/>
    </dgm:pt>
    <dgm:pt modelId="{1D362E9F-4AF0-4B40-A335-B038F6F49241}" type="pres">
      <dgm:prSet presAssocID="{B03A8E24-0913-490F-B145-F2C3EB45CBA3}" presName="linNode" presStyleCnt="0"/>
      <dgm:spPr/>
    </dgm:pt>
    <dgm:pt modelId="{2692C4D1-FEC7-47F8-9E84-1B379975A559}" type="pres">
      <dgm:prSet presAssocID="{B03A8E24-0913-490F-B145-F2C3EB45CBA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FA15C-4669-496B-ACD1-D55647837991}" type="pres">
      <dgm:prSet presAssocID="{B03A8E24-0913-490F-B145-F2C3EB45CBA3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C56019-02C5-4CB4-8FB6-7C64CBCD6058}" type="presOf" srcId="{48661ADC-CE2C-431F-95A3-B8D4D667068D}" destId="{FDAE905F-3AB0-4E48-AC29-943E567690E9}" srcOrd="0" destOrd="0" presId="urn:microsoft.com/office/officeart/2005/8/layout/vList6"/>
    <dgm:cxn modelId="{BCEC0DCC-3521-40F5-9A99-69C2B126FF9C}" type="presOf" srcId="{01119650-65AB-45DC-8838-CE0E36A029F2}" destId="{683FA15C-4669-496B-ACD1-D55647837991}" srcOrd="0" destOrd="0" presId="urn:microsoft.com/office/officeart/2005/8/layout/vList6"/>
    <dgm:cxn modelId="{80E94A78-A129-45A0-8F83-01457C8CE3FE}" type="presOf" srcId="{AAD3ECCF-E12E-4BA4-8617-553D83A68F57}" destId="{7619B0AE-1C29-4D77-B1C9-CA296CE21D58}" srcOrd="0" destOrd="1" presId="urn:microsoft.com/office/officeart/2005/8/layout/vList6"/>
    <dgm:cxn modelId="{15FC109A-0240-42BA-AB04-43B4C451AC80}" srcId="{4AC209CC-9E02-428E-A4AF-93D5403B208A}" destId="{56D776F1-D6BB-475B-B3A9-48E0AD832949}" srcOrd="2" destOrd="0" parTransId="{E2F4CB60-38EB-417A-8A8E-23C6D921BFFF}" sibTransId="{627AB768-81B1-4C51-ACB0-EDEB5FD26E8C}"/>
    <dgm:cxn modelId="{EB842AD1-420F-4FAE-A63B-4D23BA900DED}" type="presOf" srcId="{B03A8E24-0913-490F-B145-F2C3EB45CBA3}" destId="{2692C4D1-FEC7-47F8-9E84-1B379975A559}" srcOrd="0" destOrd="0" presId="urn:microsoft.com/office/officeart/2005/8/layout/vList6"/>
    <dgm:cxn modelId="{705E31D1-5F81-4CBB-94AD-9A7BB304C088}" type="presOf" srcId="{AF3E789A-D65D-4355-B932-4D93F92EF066}" destId="{7619B0AE-1C29-4D77-B1C9-CA296CE21D58}" srcOrd="0" destOrd="0" presId="urn:microsoft.com/office/officeart/2005/8/layout/vList6"/>
    <dgm:cxn modelId="{4C17C0EC-AA12-43DC-BB3B-7EAFED52A3A9}" type="presOf" srcId="{98B6BC83-5B59-4E0E-8C7A-7416AE219E04}" destId="{47DE0D1C-10B6-4FFA-BB55-9C053C8469D2}" srcOrd="0" destOrd="0" presId="urn:microsoft.com/office/officeart/2005/8/layout/vList6"/>
    <dgm:cxn modelId="{DF083170-6DDA-4932-B671-F51C18D7294D}" srcId="{B03A8E24-0913-490F-B145-F2C3EB45CBA3}" destId="{01119650-65AB-45DC-8838-CE0E36A029F2}" srcOrd="0" destOrd="0" parTransId="{C0B640C0-B2AC-43FA-877F-1177881C8EEE}" sibTransId="{4DE357F4-2CE1-4CA9-9453-1091AA7739DB}"/>
    <dgm:cxn modelId="{A5BBBE77-A069-405B-887F-55437C9D5C78}" srcId="{4AC209CC-9E02-428E-A4AF-93D5403B208A}" destId="{48661ADC-CE2C-431F-95A3-B8D4D667068D}" srcOrd="0" destOrd="0" parTransId="{9F53ADB5-B6D6-417C-BDE6-9C22C9FEC23E}" sibTransId="{ABA9FFE6-45BE-47BB-A5A7-1FDB49A33265}"/>
    <dgm:cxn modelId="{FF1C82C4-C416-49B1-938B-D38B35EA9880}" srcId="{56D776F1-D6BB-475B-B3A9-48E0AD832949}" destId="{59A94A2C-35DC-49A8-A086-5C16F8196F9C}" srcOrd="0" destOrd="0" parTransId="{CEC56A76-38B7-4CCE-824D-6A9B70671C20}" sibTransId="{547E1FFD-609A-4EF6-B2BB-7C83742A4942}"/>
    <dgm:cxn modelId="{665B2A88-C780-4FFD-892D-25FAD8C5C5F5}" type="presOf" srcId="{4AC209CC-9E02-428E-A4AF-93D5403B208A}" destId="{7E668BF3-B849-4AA8-9527-81394ADC910F}" srcOrd="0" destOrd="0" presId="urn:microsoft.com/office/officeart/2005/8/layout/vList6"/>
    <dgm:cxn modelId="{253C517A-3DB7-44B6-9A93-6051C045F0D0}" srcId="{48661ADC-CE2C-431F-95A3-B8D4D667068D}" destId="{AAD3ECCF-E12E-4BA4-8617-553D83A68F57}" srcOrd="1" destOrd="0" parTransId="{FE5749D2-B75A-49E8-8648-5F8221C7B949}" sibTransId="{52DFF4B5-AA98-4746-9E2A-6798257E9C7A}"/>
    <dgm:cxn modelId="{0996AABE-F981-4AF9-82F1-510397F3C0CC}" type="presOf" srcId="{59A94A2C-35DC-49A8-A086-5C16F8196F9C}" destId="{0C6CC7E8-D500-4B8B-83C3-258F59D85AED}" srcOrd="0" destOrd="0" presId="urn:microsoft.com/office/officeart/2005/8/layout/vList6"/>
    <dgm:cxn modelId="{5A756795-B4C9-4326-AB60-F4EF14EBA271}" srcId="{4AC209CC-9E02-428E-A4AF-93D5403B208A}" destId="{B03A8E24-0913-490F-B145-F2C3EB45CBA3}" srcOrd="3" destOrd="0" parTransId="{77A63BA6-3DFF-4A1B-9FC1-4F7E6AC7FFFD}" sibTransId="{CB650450-0B1C-48AC-814E-E1948417A6D0}"/>
    <dgm:cxn modelId="{F47C7CEA-FDD9-4214-8A9B-163A94187F07}" srcId="{98B6BC83-5B59-4E0E-8C7A-7416AE219E04}" destId="{490314DE-F8DB-48ED-8011-A62192F47B09}" srcOrd="0" destOrd="0" parTransId="{75C43A0C-DE21-4EB1-8E1B-C21D63F0DD7C}" sibTransId="{5C971030-5C8C-4D85-BCD0-89E3617299E9}"/>
    <dgm:cxn modelId="{E318BFF8-981A-4409-AB09-C2661C3BF0CB}" type="presOf" srcId="{490314DE-F8DB-48ED-8011-A62192F47B09}" destId="{27A60135-0E03-4D78-A1B1-3C5272B7B386}" srcOrd="0" destOrd="0" presId="urn:microsoft.com/office/officeart/2005/8/layout/vList6"/>
    <dgm:cxn modelId="{720B1355-13F7-4ABB-8463-B242F09B59C5}" type="presOf" srcId="{56D776F1-D6BB-475B-B3A9-48E0AD832949}" destId="{EF596CCE-B862-461A-B99B-4D5C594A4C0F}" srcOrd="0" destOrd="0" presId="urn:microsoft.com/office/officeart/2005/8/layout/vList6"/>
    <dgm:cxn modelId="{938B5F22-2CC3-48DA-8EEC-F0E349B4F456}" srcId="{48661ADC-CE2C-431F-95A3-B8D4D667068D}" destId="{AF3E789A-D65D-4355-B932-4D93F92EF066}" srcOrd="0" destOrd="0" parTransId="{75F64B82-1E06-4BE9-8DC5-1F8ED744E5F9}" sibTransId="{008DAE85-608E-49F7-8466-E591592D8192}"/>
    <dgm:cxn modelId="{605F11CD-950C-4E25-8D90-CADC3AAE94AA}" srcId="{4AC209CC-9E02-428E-A4AF-93D5403B208A}" destId="{98B6BC83-5B59-4E0E-8C7A-7416AE219E04}" srcOrd="1" destOrd="0" parTransId="{4745FD7C-076A-405E-950E-FE8578F3B604}" sibTransId="{F9E067B4-4EBC-4D06-9E1A-B267F15D9EE3}"/>
    <dgm:cxn modelId="{4DEBD9A6-D8A3-4BB5-AD44-FFC23529578D}" type="presParOf" srcId="{7E668BF3-B849-4AA8-9527-81394ADC910F}" destId="{1979A084-F00E-4328-9364-8C9D005AC9F2}" srcOrd="0" destOrd="0" presId="urn:microsoft.com/office/officeart/2005/8/layout/vList6"/>
    <dgm:cxn modelId="{9A00A58F-69AD-4313-8EDB-6200633DFDB3}" type="presParOf" srcId="{1979A084-F00E-4328-9364-8C9D005AC9F2}" destId="{FDAE905F-3AB0-4E48-AC29-943E567690E9}" srcOrd="0" destOrd="0" presId="urn:microsoft.com/office/officeart/2005/8/layout/vList6"/>
    <dgm:cxn modelId="{325D0A1D-EADA-4B83-8F7A-041AD58F83C6}" type="presParOf" srcId="{1979A084-F00E-4328-9364-8C9D005AC9F2}" destId="{7619B0AE-1C29-4D77-B1C9-CA296CE21D58}" srcOrd="1" destOrd="0" presId="urn:microsoft.com/office/officeart/2005/8/layout/vList6"/>
    <dgm:cxn modelId="{B0912BE0-9160-419B-9AF1-1754C182F535}" type="presParOf" srcId="{7E668BF3-B849-4AA8-9527-81394ADC910F}" destId="{7C981BC5-40D4-4122-9825-F691D459058A}" srcOrd="1" destOrd="0" presId="urn:microsoft.com/office/officeart/2005/8/layout/vList6"/>
    <dgm:cxn modelId="{61B4B0CF-E93B-4808-8DCF-5420C073D66C}" type="presParOf" srcId="{7E668BF3-B849-4AA8-9527-81394ADC910F}" destId="{35472DF4-1729-4630-9B84-A63EC207F3DC}" srcOrd="2" destOrd="0" presId="urn:microsoft.com/office/officeart/2005/8/layout/vList6"/>
    <dgm:cxn modelId="{EC86C024-8966-4CB9-AECC-340225197DD6}" type="presParOf" srcId="{35472DF4-1729-4630-9B84-A63EC207F3DC}" destId="{47DE0D1C-10B6-4FFA-BB55-9C053C8469D2}" srcOrd="0" destOrd="0" presId="urn:microsoft.com/office/officeart/2005/8/layout/vList6"/>
    <dgm:cxn modelId="{A994B788-254B-4B1E-B306-3AC6AEE38772}" type="presParOf" srcId="{35472DF4-1729-4630-9B84-A63EC207F3DC}" destId="{27A60135-0E03-4D78-A1B1-3C5272B7B386}" srcOrd="1" destOrd="0" presId="urn:microsoft.com/office/officeart/2005/8/layout/vList6"/>
    <dgm:cxn modelId="{F609AC0E-8FC6-4AAE-BC7F-7C312A6596FE}" type="presParOf" srcId="{7E668BF3-B849-4AA8-9527-81394ADC910F}" destId="{0DA94686-FA19-4A64-A969-5E7001965C04}" srcOrd="3" destOrd="0" presId="urn:microsoft.com/office/officeart/2005/8/layout/vList6"/>
    <dgm:cxn modelId="{1E3F2BD2-4545-4AB6-A0F8-BFA801080000}" type="presParOf" srcId="{7E668BF3-B849-4AA8-9527-81394ADC910F}" destId="{2F429A5B-C362-4AFD-BBAD-60EC6A6B57CB}" srcOrd="4" destOrd="0" presId="urn:microsoft.com/office/officeart/2005/8/layout/vList6"/>
    <dgm:cxn modelId="{3F02F1E5-CBF1-4879-A028-345E459F8951}" type="presParOf" srcId="{2F429A5B-C362-4AFD-BBAD-60EC6A6B57CB}" destId="{EF596CCE-B862-461A-B99B-4D5C594A4C0F}" srcOrd="0" destOrd="0" presId="urn:microsoft.com/office/officeart/2005/8/layout/vList6"/>
    <dgm:cxn modelId="{E8BBE5AD-A4CD-4EDE-9056-BE27EF2F33CC}" type="presParOf" srcId="{2F429A5B-C362-4AFD-BBAD-60EC6A6B57CB}" destId="{0C6CC7E8-D500-4B8B-83C3-258F59D85AED}" srcOrd="1" destOrd="0" presId="urn:microsoft.com/office/officeart/2005/8/layout/vList6"/>
    <dgm:cxn modelId="{D49DBAFB-5CEB-45FC-849A-EE1F91E797FC}" type="presParOf" srcId="{7E668BF3-B849-4AA8-9527-81394ADC910F}" destId="{FA497932-459C-4BAF-A8AB-85BDB6CCBB4F}" srcOrd="5" destOrd="0" presId="urn:microsoft.com/office/officeart/2005/8/layout/vList6"/>
    <dgm:cxn modelId="{B910A6DF-FF85-44B2-A58C-9D9AFA8DE3EC}" type="presParOf" srcId="{7E668BF3-B849-4AA8-9527-81394ADC910F}" destId="{1D362E9F-4AF0-4B40-A335-B038F6F49241}" srcOrd="6" destOrd="0" presId="urn:microsoft.com/office/officeart/2005/8/layout/vList6"/>
    <dgm:cxn modelId="{E9E75904-E15D-4AB0-8B8E-0E19E3ECF846}" type="presParOf" srcId="{1D362E9F-4AF0-4B40-A335-B038F6F49241}" destId="{2692C4D1-FEC7-47F8-9E84-1B379975A559}" srcOrd="0" destOrd="0" presId="urn:microsoft.com/office/officeart/2005/8/layout/vList6"/>
    <dgm:cxn modelId="{DA9078C6-DAF9-4C3E-BF92-CE0C03E9F020}" type="presParOf" srcId="{1D362E9F-4AF0-4B40-A335-B038F6F49241}" destId="{683FA15C-4669-496B-ACD1-D5564783799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C209CC-9E02-428E-A4AF-93D5403B208A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506C6C-24D0-4CBE-B9E5-4E76CBE9AC2D}">
      <dgm:prSet/>
      <dgm:spPr/>
      <dgm:t>
        <a:bodyPr/>
        <a:lstStyle/>
        <a:p>
          <a:r>
            <a:rPr lang="en-US" dirty="0" smtClean="0"/>
            <a:t>Runs Slow</a:t>
          </a:r>
          <a:endParaRPr lang="en-US" dirty="0"/>
        </a:p>
      </dgm:t>
    </dgm:pt>
    <dgm:pt modelId="{C8E345B8-7B29-4B11-97F7-3AA094958B3C}" type="parTrans" cxnId="{307B46BB-9FC2-4921-8F7A-86BB1A64ED0A}">
      <dgm:prSet/>
      <dgm:spPr/>
      <dgm:t>
        <a:bodyPr/>
        <a:lstStyle/>
        <a:p>
          <a:endParaRPr lang="en-US"/>
        </a:p>
      </dgm:t>
    </dgm:pt>
    <dgm:pt modelId="{BD44A0B9-40AF-47FD-8B12-E3688C8F1B7B}" type="sibTrans" cxnId="{307B46BB-9FC2-4921-8F7A-86BB1A64ED0A}">
      <dgm:prSet/>
      <dgm:spPr/>
      <dgm:t>
        <a:bodyPr/>
        <a:lstStyle/>
        <a:p>
          <a:endParaRPr lang="en-US"/>
        </a:p>
      </dgm:t>
    </dgm:pt>
    <dgm:pt modelId="{6297B50F-4627-4094-ABB3-987B21B236D6}">
      <dgm:prSet/>
      <dgm:spPr/>
      <dgm:t>
        <a:bodyPr/>
        <a:lstStyle/>
        <a:p>
          <a:r>
            <a:rPr lang="en-US" dirty="0" smtClean="0"/>
            <a:t>Corrupt db or media</a:t>
          </a:r>
          <a:endParaRPr lang="en-US" dirty="0"/>
        </a:p>
      </dgm:t>
    </dgm:pt>
    <dgm:pt modelId="{3EBC3DC3-EFF7-4B5B-A2FE-282B9570CF0C}" type="parTrans" cxnId="{A897E523-1F60-422A-B9FA-0E9F1B4E3226}">
      <dgm:prSet/>
      <dgm:spPr/>
      <dgm:t>
        <a:bodyPr/>
        <a:lstStyle/>
        <a:p>
          <a:endParaRPr lang="en-US"/>
        </a:p>
      </dgm:t>
    </dgm:pt>
    <dgm:pt modelId="{BC4502E1-F606-4055-851D-C4DF4FEFB69E}" type="sibTrans" cxnId="{A897E523-1F60-422A-B9FA-0E9F1B4E3226}">
      <dgm:prSet/>
      <dgm:spPr/>
      <dgm:t>
        <a:bodyPr/>
        <a:lstStyle/>
        <a:p>
          <a:endParaRPr lang="en-US"/>
        </a:p>
      </dgm:t>
    </dgm:pt>
    <dgm:pt modelId="{4446DAC6-7F44-4B13-88D5-DDC4188680A4}">
      <dgm:prSet/>
      <dgm:spPr/>
      <dgm:t>
        <a:bodyPr/>
        <a:lstStyle/>
        <a:p>
          <a:r>
            <a:rPr lang="en-US" dirty="0" smtClean="0"/>
            <a:t>Restoring over existing db</a:t>
          </a:r>
          <a:endParaRPr lang="en-US" dirty="0"/>
        </a:p>
      </dgm:t>
    </dgm:pt>
    <dgm:pt modelId="{E51F71D3-B640-4B77-9E03-4FD647C7CDC4}" type="parTrans" cxnId="{59FFD768-69F7-43B6-9F3A-3D8341572A35}">
      <dgm:prSet/>
      <dgm:spPr/>
      <dgm:t>
        <a:bodyPr/>
        <a:lstStyle/>
        <a:p>
          <a:endParaRPr lang="en-US"/>
        </a:p>
      </dgm:t>
    </dgm:pt>
    <dgm:pt modelId="{B112F270-D7D7-41B5-AB70-A6D88791782C}" type="sibTrans" cxnId="{59FFD768-69F7-43B6-9F3A-3D8341572A35}">
      <dgm:prSet/>
      <dgm:spPr/>
      <dgm:t>
        <a:bodyPr/>
        <a:lstStyle/>
        <a:p>
          <a:endParaRPr lang="en-US"/>
        </a:p>
      </dgm:t>
    </dgm:pt>
    <dgm:pt modelId="{0CEA93B4-E4F4-41F6-94B7-8AA24A4F1651}">
      <dgm:prSet/>
      <dgm:spPr/>
      <dgm:t>
        <a:bodyPr/>
        <a:lstStyle/>
        <a:p>
          <a:r>
            <a:rPr lang="en-US" dirty="0" smtClean="0"/>
            <a:t>Disk Bottleneck</a:t>
          </a:r>
          <a:endParaRPr lang="en-US" dirty="0"/>
        </a:p>
      </dgm:t>
    </dgm:pt>
    <dgm:pt modelId="{00825295-16E4-4914-A666-5C3D86E21EAD}" type="parTrans" cxnId="{76895232-26E7-43AB-896B-3ECFB4752097}">
      <dgm:prSet/>
      <dgm:spPr/>
      <dgm:t>
        <a:bodyPr/>
        <a:lstStyle/>
        <a:p>
          <a:endParaRPr lang="en-US"/>
        </a:p>
      </dgm:t>
    </dgm:pt>
    <dgm:pt modelId="{E9440016-3B12-45BB-B1C6-6BD1BC42756D}" type="sibTrans" cxnId="{76895232-26E7-43AB-896B-3ECFB4752097}">
      <dgm:prSet/>
      <dgm:spPr/>
      <dgm:t>
        <a:bodyPr/>
        <a:lstStyle/>
        <a:p>
          <a:endParaRPr lang="en-US"/>
        </a:p>
      </dgm:t>
    </dgm:pt>
    <dgm:pt modelId="{2A577B0A-5A6D-4842-98E7-EA0D743C9BBA}">
      <dgm:prSet/>
      <dgm:spPr/>
      <dgm:t>
        <a:bodyPr/>
        <a:lstStyle/>
        <a:p>
          <a:r>
            <a:rPr lang="en-US" dirty="0" smtClean="0"/>
            <a:t>Use BACKUP with CHECKSUM</a:t>
          </a:r>
          <a:endParaRPr lang="en-US" dirty="0"/>
        </a:p>
      </dgm:t>
    </dgm:pt>
    <dgm:pt modelId="{5630697F-4641-4C14-8C0C-1F9C256D73BD}" type="parTrans" cxnId="{42C0315A-2A44-417D-A94C-775EDF10B8B1}">
      <dgm:prSet/>
      <dgm:spPr/>
      <dgm:t>
        <a:bodyPr/>
        <a:lstStyle/>
        <a:p>
          <a:endParaRPr lang="en-US"/>
        </a:p>
      </dgm:t>
    </dgm:pt>
    <dgm:pt modelId="{C35487F6-1DB2-4C96-9B0D-FCE042324DD2}" type="sibTrans" cxnId="{42C0315A-2A44-417D-A94C-775EDF10B8B1}">
      <dgm:prSet/>
      <dgm:spPr/>
      <dgm:t>
        <a:bodyPr/>
        <a:lstStyle/>
        <a:p>
          <a:endParaRPr lang="en-US"/>
        </a:p>
      </dgm:t>
    </dgm:pt>
    <dgm:pt modelId="{64AAA918-C6C4-4899-B8D7-44F5493A49F8}">
      <dgm:prSet/>
      <dgm:spPr/>
      <dgm:t>
        <a:bodyPr/>
        <a:lstStyle/>
        <a:p>
          <a:r>
            <a:rPr lang="en-US" dirty="0" smtClean="0"/>
            <a:t>Regularly use VERIFYONLY</a:t>
          </a:r>
          <a:endParaRPr lang="en-US" dirty="0"/>
        </a:p>
      </dgm:t>
    </dgm:pt>
    <dgm:pt modelId="{43AE4578-15C7-4A82-BB0C-C4C1778C7C49}" type="parTrans" cxnId="{804340EB-AFA8-402F-BFD4-FAF4D8DDCC84}">
      <dgm:prSet/>
      <dgm:spPr/>
      <dgm:t>
        <a:bodyPr/>
        <a:lstStyle/>
        <a:p>
          <a:endParaRPr lang="en-US"/>
        </a:p>
      </dgm:t>
    </dgm:pt>
    <dgm:pt modelId="{F4264212-A35E-49C9-8355-54C6715EFE23}" type="sibTrans" cxnId="{804340EB-AFA8-402F-BFD4-FAF4D8DDCC84}">
      <dgm:prSet/>
      <dgm:spPr/>
      <dgm:t>
        <a:bodyPr/>
        <a:lstStyle/>
        <a:p>
          <a:endParaRPr lang="en-US"/>
        </a:p>
      </dgm:t>
    </dgm:pt>
    <dgm:pt modelId="{59BCCD64-AFE4-413E-BC99-9F6B5BE7544F}">
      <dgm:prSet/>
      <dgm:spPr/>
      <dgm:t>
        <a:bodyPr/>
        <a:lstStyle/>
        <a:p>
          <a:r>
            <a:rPr lang="en-US" dirty="0" smtClean="0"/>
            <a:t>WITH CONTINUE_AFTER_ERROR an option</a:t>
          </a:r>
          <a:endParaRPr lang="en-US" dirty="0"/>
        </a:p>
      </dgm:t>
    </dgm:pt>
    <dgm:pt modelId="{CE35F670-96D0-43C2-9CF0-AB3FA12E9C94}" type="parTrans" cxnId="{741216CB-0886-448A-8520-DBB14FB90D33}">
      <dgm:prSet/>
      <dgm:spPr/>
      <dgm:t>
        <a:bodyPr/>
        <a:lstStyle/>
        <a:p>
          <a:endParaRPr lang="en-US"/>
        </a:p>
      </dgm:t>
    </dgm:pt>
    <dgm:pt modelId="{B63C823D-BD73-4C81-97A0-95B1ADD6EF59}" type="sibTrans" cxnId="{741216CB-0886-448A-8520-DBB14FB90D33}">
      <dgm:prSet/>
      <dgm:spPr/>
      <dgm:t>
        <a:bodyPr/>
        <a:lstStyle/>
        <a:p>
          <a:endParaRPr lang="en-US"/>
        </a:p>
      </dgm:t>
    </dgm:pt>
    <dgm:pt modelId="{04BA6657-30A0-4B27-AE8F-68AB19291827}">
      <dgm:prSet/>
      <dgm:spPr/>
      <dgm:t>
        <a:bodyPr/>
        <a:lstStyle/>
        <a:p>
          <a:r>
            <a:rPr lang="en-US" dirty="0" smtClean="0"/>
            <a:t>If the restore is bad, you can’t get back original</a:t>
          </a:r>
          <a:endParaRPr lang="en-US" dirty="0"/>
        </a:p>
      </dgm:t>
    </dgm:pt>
    <dgm:pt modelId="{2B363946-6966-4BE5-8E04-7E38D409AFFE}" type="parTrans" cxnId="{4AE4A53B-8509-4F26-950D-06DD7D055614}">
      <dgm:prSet/>
      <dgm:spPr/>
      <dgm:t>
        <a:bodyPr/>
        <a:lstStyle/>
        <a:p>
          <a:endParaRPr lang="en-US"/>
        </a:p>
      </dgm:t>
    </dgm:pt>
    <dgm:pt modelId="{8B6E19BE-592D-4E36-BF5B-53320141CB82}" type="sibTrans" cxnId="{4AE4A53B-8509-4F26-950D-06DD7D055614}">
      <dgm:prSet/>
      <dgm:spPr/>
      <dgm:t>
        <a:bodyPr/>
        <a:lstStyle/>
        <a:p>
          <a:endParaRPr lang="en-US"/>
        </a:p>
      </dgm:t>
    </dgm:pt>
    <dgm:pt modelId="{9E8AE402-674C-469C-8063-E73E9FD28516}">
      <dgm:prSet/>
      <dgm:spPr/>
      <dgm:t>
        <a:bodyPr/>
        <a:lstStyle/>
        <a:p>
          <a:r>
            <a:rPr lang="en-US" dirty="0" smtClean="0"/>
            <a:t>Options may be limited to get back up and running</a:t>
          </a:r>
          <a:endParaRPr lang="en-US" dirty="0"/>
        </a:p>
      </dgm:t>
    </dgm:pt>
    <dgm:pt modelId="{3001CB6F-E094-4000-8EE7-D918B1348A4A}" type="parTrans" cxnId="{F806C5A8-8A54-46F4-8D78-1CEFCF3950FA}">
      <dgm:prSet/>
      <dgm:spPr/>
      <dgm:t>
        <a:bodyPr/>
        <a:lstStyle/>
        <a:p>
          <a:endParaRPr lang="en-US"/>
        </a:p>
      </dgm:t>
    </dgm:pt>
    <dgm:pt modelId="{615AFF3C-BEB5-481E-956D-77A5F6D1F877}" type="sibTrans" cxnId="{F806C5A8-8A54-46F4-8D78-1CEFCF3950FA}">
      <dgm:prSet/>
      <dgm:spPr/>
      <dgm:t>
        <a:bodyPr/>
        <a:lstStyle/>
        <a:p>
          <a:endParaRPr lang="en-US"/>
        </a:p>
      </dgm:t>
    </dgm:pt>
    <dgm:pt modelId="{F077ABE4-70CA-40AE-8BE9-A15962A0CF8F}">
      <dgm:prSet/>
      <dgm:spPr/>
      <dgm:t>
        <a:bodyPr/>
        <a:lstStyle/>
        <a:p>
          <a:r>
            <a:rPr lang="en-US" dirty="0" smtClean="0"/>
            <a:t>Rebuild log can lead to inconsistency</a:t>
          </a:r>
          <a:endParaRPr lang="en-US" dirty="0"/>
        </a:p>
      </dgm:t>
    </dgm:pt>
    <dgm:pt modelId="{DA5D7B07-BC2F-409E-9B25-4F149F3B7988}" type="parTrans" cxnId="{2E4EC8D8-5AE9-49BF-889C-53FB1B317C13}">
      <dgm:prSet/>
      <dgm:spPr/>
      <dgm:t>
        <a:bodyPr/>
        <a:lstStyle/>
        <a:p>
          <a:endParaRPr lang="en-US"/>
        </a:p>
      </dgm:t>
    </dgm:pt>
    <dgm:pt modelId="{C80DFF33-0521-496E-B1BD-205107DE8642}" type="sibTrans" cxnId="{2E4EC8D8-5AE9-49BF-889C-53FB1B317C13}">
      <dgm:prSet/>
      <dgm:spPr/>
      <dgm:t>
        <a:bodyPr/>
        <a:lstStyle/>
        <a:p>
          <a:endParaRPr lang="en-US"/>
        </a:p>
      </dgm:t>
    </dgm:pt>
    <dgm:pt modelId="{35E6ED2C-D240-4667-B551-EBCDEA857092}">
      <dgm:prSet/>
      <dgm:spPr/>
      <dgm:t>
        <a:bodyPr/>
        <a:lstStyle/>
        <a:p>
          <a:r>
            <a:rPr lang="en-US" dirty="0" smtClean="0"/>
            <a:t>Recovery takes long</a:t>
          </a:r>
          <a:endParaRPr lang="en-US" dirty="0"/>
        </a:p>
      </dgm:t>
    </dgm:pt>
    <dgm:pt modelId="{5DBE3722-11C9-43C4-9B06-25849E898825}" type="parTrans" cxnId="{EC14C5A4-C045-47F1-89A0-2C46DF036306}">
      <dgm:prSet/>
      <dgm:spPr/>
      <dgm:t>
        <a:bodyPr/>
        <a:lstStyle/>
        <a:p>
          <a:endParaRPr lang="en-US"/>
        </a:p>
      </dgm:t>
    </dgm:pt>
    <dgm:pt modelId="{04C67774-C988-4F85-B60F-E26B28779FC2}" type="sibTrans" cxnId="{EC14C5A4-C045-47F1-89A0-2C46DF036306}">
      <dgm:prSet/>
      <dgm:spPr/>
      <dgm:t>
        <a:bodyPr/>
        <a:lstStyle/>
        <a:p>
          <a:endParaRPr lang="en-US"/>
        </a:p>
      </dgm:t>
    </dgm:pt>
    <dgm:pt modelId="{996FE6E9-291D-426B-97C5-412D0459B2BF}">
      <dgm:prSet/>
      <dgm:spPr/>
      <dgm:t>
        <a:bodyPr/>
        <a:lstStyle/>
        <a:p>
          <a:r>
            <a:rPr lang="en-US" dirty="0" smtClean="0"/>
            <a:t>VLF fragmentation</a:t>
          </a:r>
          <a:endParaRPr lang="en-US" dirty="0"/>
        </a:p>
      </dgm:t>
    </dgm:pt>
    <dgm:pt modelId="{89C38E17-969D-4F3D-B896-938B8B70FE04}" type="parTrans" cxnId="{F2BB2B60-953A-4125-A85B-BFD094389373}">
      <dgm:prSet/>
      <dgm:spPr/>
      <dgm:t>
        <a:bodyPr/>
        <a:lstStyle/>
        <a:p>
          <a:endParaRPr lang="en-US"/>
        </a:p>
      </dgm:t>
    </dgm:pt>
    <dgm:pt modelId="{3E920920-7CEB-4CD1-A87C-3CFAFE42EEDC}" type="sibTrans" cxnId="{F2BB2B60-953A-4125-A85B-BFD094389373}">
      <dgm:prSet/>
      <dgm:spPr/>
      <dgm:t>
        <a:bodyPr/>
        <a:lstStyle/>
        <a:p>
          <a:endParaRPr lang="en-US"/>
        </a:p>
      </dgm:t>
    </dgm:pt>
    <dgm:pt modelId="{158DC503-E605-4E76-A6C9-BFAC277DA408}" type="pres">
      <dgm:prSet presAssocID="{4AC209CC-9E02-428E-A4AF-93D5403B208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F4F0D-BC08-47C8-8459-FBC2957D97FA}" type="pres">
      <dgm:prSet presAssocID="{6D506C6C-24D0-4CBE-B9E5-4E76CBE9AC2D}" presName="composite" presStyleCnt="0"/>
      <dgm:spPr/>
    </dgm:pt>
    <dgm:pt modelId="{C4ABB434-E10F-421B-B24E-7946D99701B5}" type="pres">
      <dgm:prSet presAssocID="{6D506C6C-24D0-4CBE-B9E5-4E76CBE9AC2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2F9607-F194-4A8A-895E-BDAF54DC8581}" type="pres">
      <dgm:prSet presAssocID="{6D506C6C-24D0-4CBE-B9E5-4E76CBE9AC2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89B14-A2B4-4C81-83EC-84151AF3A513}" type="pres">
      <dgm:prSet presAssocID="{BD44A0B9-40AF-47FD-8B12-E3688C8F1B7B}" presName="sp" presStyleCnt="0"/>
      <dgm:spPr/>
    </dgm:pt>
    <dgm:pt modelId="{40BA19A7-6A5B-4F6A-90C5-D8ABFE96E77F}" type="pres">
      <dgm:prSet presAssocID="{6297B50F-4627-4094-ABB3-987B21B236D6}" presName="composite" presStyleCnt="0"/>
      <dgm:spPr/>
    </dgm:pt>
    <dgm:pt modelId="{B5455A34-DCB0-4E3F-8E4A-DA1FF423C2C2}" type="pres">
      <dgm:prSet presAssocID="{6297B50F-4627-4094-ABB3-987B21B236D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74D645-CACD-44F4-957A-1B988F6F0998}" type="pres">
      <dgm:prSet presAssocID="{6297B50F-4627-4094-ABB3-987B21B236D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7DA29-FBAE-4DFC-B45C-EB5B2A47E240}" type="pres">
      <dgm:prSet presAssocID="{BC4502E1-F606-4055-851D-C4DF4FEFB69E}" presName="sp" presStyleCnt="0"/>
      <dgm:spPr/>
    </dgm:pt>
    <dgm:pt modelId="{91B43691-6B2A-4222-AD1A-F2B984D1E35C}" type="pres">
      <dgm:prSet presAssocID="{4446DAC6-7F44-4B13-88D5-DDC4188680A4}" presName="composite" presStyleCnt="0"/>
      <dgm:spPr/>
    </dgm:pt>
    <dgm:pt modelId="{89F5083A-55A5-41D1-ACB0-9537BD65F4B0}" type="pres">
      <dgm:prSet presAssocID="{4446DAC6-7F44-4B13-88D5-DDC4188680A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0F131-9E0B-4859-8C0A-03D852749400}" type="pres">
      <dgm:prSet presAssocID="{4446DAC6-7F44-4B13-88D5-DDC4188680A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988251-CA9B-4E72-9AA6-CD7D7B9B290D}" type="presOf" srcId="{4446DAC6-7F44-4B13-88D5-DDC4188680A4}" destId="{89F5083A-55A5-41D1-ACB0-9537BD65F4B0}" srcOrd="0" destOrd="0" presId="urn:microsoft.com/office/officeart/2005/8/layout/chevron2"/>
    <dgm:cxn modelId="{81EF763B-0410-4B93-83D8-C9733CF9A5E6}" type="presOf" srcId="{64AAA918-C6C4-4899-B8D7-44F5493A49F8}" destId="{2D74D645-CACD-44F4-957A-1B988F6F0998}" srcOrd="0" destOrd="1" presId="urn:microsoft.com/office/officeart/2005/8/layout/chevron2"/>
    <dgm:cxn modelId="{76895232-26E7-43AB-896B-3ECFB4752097}" srcId="{6D506C6C-24D0-4CBE-B9E5-4E76CBE9AC2D}" destId="{0CEA93B4-E4F4-41F6-94B7-8AA24A4F1651}" srcOrd="0" destOrd="0" parTransId="{00825295-16E4-4914-A666-5C3D86E21EAD}" sibTransId="{E9440016-3B12-45BB-B1C6-6BD1BC42756D}"/>
    <dgm:cxn modelId="{AE251A8D-3B2A-46FE-8678-0D697BC7B3DA}" type="presOf" srcId="{35E6ED2C-D240-4667-B551-EBCDEA857092}" destId="{D52F9607-F194-4A8A-895E-BDAF54DC8581}" srcOrd="0" destOrd="1" presId="urn:microsoft.com/office/officeart/2005/8/layout/chevron2"/>
    <dgm:cxn modelId="{4AE4A53B-8509-4F26-950D-06DD7D055614}" srcId="{4446DAC6-7F44-4B13-88D5-DDC4188680A4}" destId="{04BA6657-30A0-4B27-AE8F-68AB19291827}" srcOrd="0" destOrd="0" parTransId="{2B363946-6966-4BE5-8E04-7E38D409AFFE}" sibTransId="{8B6E19BE-592D-4E36-BF5B-53320141CB82}"/>
    <dgm:cxn modelId="{F806C5A8-8A54-46F4-8D78-1CEFCF3950FA}" srcId="{4446DAC6-7F44-4B13-88D5-DDC4188680A4}" destId="{9E8AE402-674C-469C-8063-E73E9FD28516}" srcOrd="1" destOrd="0" parTransId="{3001CB6F-E094-4000-8EE7-D918B1348A4A}" sibTransId="{615AFF3C-BEB5-481E-956D-77A5F6D1F877}"/>
    <dgm:cxn modelId="{76F66E3A-3E7E-4924-A725-54C9622CF35E}" type="presOf" srcId="{04BA6657-30A0-4B27-AE8F-68AB19291827}" destId="{22B0F131-9E0B-4859-8C0A-03D852749400}" srcOrd="0" destOrd="0" presId="urn:microsoft.com/office/officeart/2005/8/layout/chevron2"/>
    <dgm:cxn modelId="{70D91730-7085-4AA4-A3F3-1F67226EE98E}" type="presOf" srcId="{59BCCD64-AFE4-413E-BC99-9F6B5BE7544F}" destId="{2D74D645-CACD-44F4-957A-1B988F6F0998}" srcOrd="0" destOrd="2" presId="urn:microsoft.com/office/officeart/2005/8/layout/chevron2"/>
    <dgm:cxn modelId="{42C0315A-2A44-417D-A94C-775EDF10B8B1}" srcId="{6297B50F-4627-4094-ABB3-987B21B236D6}" destId="{2A577B0A-5A6D-4842-98E7-EA0D743C9BBA}" srcOrd="0" destOrd="0" parTransId="{5630697F-4641-4C14-8C0C-1F9C256D73BD}" sibTransId="{C35487F6-1DB2-4C96-9B0D-FCE042324DD2}"/>
    <dgm:cxn modelId="{2E4EC8D8-5AE9-49BF-889C-53FB1B317C13}" srcId="{4446DAC6-7F44-4B13-88D5-DDC4188680A4}" destId="{F077ABE4-70CA-40AE-8BE9-A15962A0CF8F}" srcOrd="2" destOrd="0" parTransId="{DA5D7B07-BC2F-409E-9B25-4F149F3B7988}" sibTransId="{C80DFF33-0521-496E-B1BD-205107DE8642}"/>
    <dgm:cxn modelId="{97228D2A-2C31-408F-8266-A6616F18FD24}" type="presOf" srcId="{996FE6E9-291D-426B-97C5-412D0459B2BF}" destId="{D52F9607-F194-4A8A-895E-BDAF54DC8581}" srcOrd="0" destOrd="2" presId="urn:microsoft.com/office/officeart/2005/8/layout/chevron2"/>
    <dgm:cxn modelId="{B1577D5C-39E7-4820-B8E5-EE2EBA9B5BB6}" type="presOf" srcId="{4AC209CC-9E02-428E-A4AF-93D5403B208A}" destId="{158DC503-E605-4E76-A6C9-BFAC277DA408}" srcOrd="0" destOrd="0" presId="urn:microsoft.com/office/officeart/2005/8/layout/chevron2"/>
    <dgm:cxn modelId="{FFCA4EFA-C1E2-46B4-84C3-A3EA8E28A361}" type="presOf" srcId="{6D506C6C-24D0-4CBE-B9E5-4E76CBE9AC2D}" destId="{C4ABB434-E10F-421B-B24E-7946D99701B5}" srcOrd="0" destOrd="0" presId="urn:microsoft.com/office/officeart/2005/8/layout/chevron2"/>
    <dgm:cxn modelId="{59FFD768-69F7-43B6-9F3A-3D8341572A35}" srcId="{4AC209CC-9E02-428E-A4AF-93D5403B208A}" destId="{4446DAC6-7F44-4B13-88D5-DDC4188680A4}" srcOrd="2" destOrd="0" parTransId="{E51F71D3-B640-4B77-9E03-4FD647C7CDC4}" sibTransId="{B112F270-D7D7-41B5-AB70-A6D88791782C}"/>
    <dgm:cxn modelId="{EA53A32A-0A41-4615-A8AE-A3482AEC9176}" type="presOf" srcId="{9E8AE402-674C-469C-8063-E73E9FD28516}" destId="{22B0F131-9E0B-4859-8C0A-03D852749400}" srcOrd="0" destOrd="1" presId="urn:microsoft.com/office/officeart/2005/8/layout/chevron2"/>
    <dgm:cxn modelId="{F2BB2B60-953A-4125-A85B-BFD094389373}" srcId="{6D506C6C-24D0-4CBE-B9E5-4E76CBE9AC2D}" destId="{996FE6E9-291D-426B-97C5-412D0459B2BF}" srcOrd="2" destOrd="0" parTransId="{89C38E17-969D-4F3D-B896-938B8B70FE04}" sibTransId="{3E920920-7CEB-4CD1-A87C-3CFAFE42EEDC}"/>
    <dgm:cxn modelId="{EC14C5A4-C045-47F1-89A0-2C46DF036306}" srcId="{6D506C6C-24D0-4CBE-B9E5-4E76CBE9AC2D}" destId="{35E6ED2C-D240-4667-B551-EBCDEA857092}" srcOrd="1" destOrd="0" parTransId="{5DBE3722-11C9-43C4-9B06-25849E898825}" sibTransId="{04C67774-C988-4F85-B60F-E26B28779FC2}"/>
    <dgm:cxn modelId="{307B46BB-9FC2-4921-8F7A-86BB1A64ED0A}" srcId="{4AC209CC-9E02-428E-A4AF-93D5403B208A}" destId="{6D506C6C-24D0-4CBE-B9E5-4E76CBE9AC2D}" srcOrd="0" destOrd="0" parTransId="{C8E345B8-7B29-4B11-97F7-3AA094958B3C}" sibTransId="{BD44A0B9-40AF-47FD-8B12-E3688C8F1B7B}"/>
    <dgm:cxn modelId="{8C11565D-D117-4FDB-9466-93B4C8506971}" type="presOf" srcId="{2A577B0A-5A6D-4842-98E7-EA0D743C9BBA}" destId="{2D74D645-CACD-44F4-957A-1B988F6F0998}" srcOrd="0" destOrd="0" presId="urn:microsoft.com/office/officeart/2005/8/layout/chevron2"/>
    <dgm:cxn modelId="{741216CB-0886-448A-8520-DBB14FB90D33}" srcId="{6297B50F-4627-4094-ABB3-987B21B236D6}" destId="{59BCCD64-AFE4-413E-BC99-9F6B5BE7544F}" srcOrd="2" destOrd="0" parTransId="{CE35F670-96D0-43C2-9CF0-AB3FA12E9C94}" sibTransId="{B63C823D-BD73-4C81-97A0-95B1ADD6EF59}"/>
    <dgm:cxn modelId="{804340EB-AFA8-402F-BFD4-FAF4D8DDCC84}" srcId="{6297B50F-4627-4094-ABB3-987B21B236D6}" destId="{64AAA918-C6C4-4899-B8D7-44F5493A49F8}" srcOrd="1" destOrd="0" parTransId="{43AE4578-15C7-4A82-BB0C-C4C1778C7C49}" sibTransId="{F4264212-A35E-49C9-8355-54C6715EFE23}"/>
    <dgm:cxn modelId="{CB2A0989-8796-4AF6-82E2-5D7D05BF9045}" type="presOf" srcId="{F077ABE4-70CA-40AE-8BE9-A15962A0CF8F}" destId="{22B0F131-9E0B-4859-8C0A-03D852749400}" srcOrd="0" destOrd="2" presId="urn:microsoft.com/office/officeart/2005/8/layout/chevron2"/>
    <dgm:cxn modelId="{B6A5607D-A999-4013-B5A2-8D0B0D351F70}" type="presOf" srcId="{0CEA93B4-E4F4-41F6-94B7-8AA24A4F1651}" destId="{D52F9607-F194-4A8A-895E-BDAF54DC8581}" srcOrd="0" destOrd="0" presId="urn:microsoft.com/office/officeart/2005/8/layout/chevron2"/>
    <dgm:cxn modelId="{A897E523-1F60-422A-B9FA-0E9F1B4E3226}" srcId="{4AC209CC-9E02-428E-A4AF-93D5403B208A}" destId="{6297B50F-4627-4094-ABB3-987B21B236D6}" srcOrd="1" destOrd="0" parTransId="{3EBC3DC3-EFF7-4B5B-A2FE-282B9570CF0C}" sibTransId="{BC4502E1-F606-4055-851D-C4DF4FEFB69E}"/>
    <dgm:cxn modelId="{B21C9740-4AA0-4019-807A-AF5A9EF42595}" type="presOf" srcId="{6297B50F-4627-4094-ABB3-987B21B236D6}" destId="{B5455A34-DCB0-4E3F-8E4A-DA1FF423C2C2}" srcOrd="0" destOrd="0" presId="urn:microsoft.com/office/officeart/2005/8/layout/chevron2"/>
    <dgm:cxn modelId="{89102126-EC58-4D74-9D29-1C5D1A52B11D}" type="presParOf" srcId="{158DC503-E605-4E76-A6C9-BFAC277DA408}" destId="{DFEF4F0D-BC08-47C8-8459-FBC2957D97FA}" srcOrd="0" destOrd="0" presId="urn:microsoft.com/office/officeart/2005/8/layout/chevron2"/>
    <dgm:cxn modelId="{C6511AF1-AF0C-402E-A41F-96395A4F47F5}" type="presParOf" srcId="{DFEF4F0D-BC08-47C8-8459-FBC2957D97FA}" destId="{C4ABB434-E10F-421B-B24E-7946D99701B5}" srcOrd="0" destOrd="0" presId="urn:microsoft.com/office/officeart/2005/8/layout/chevron2"/>
    <dgm:cxn modelId="{797927CB-F18A-4869-AC91-E80A395DDEE4}" type="presParOf" srcId="{DFEF4F0D-BC08-47C8-8459-FBC2957D97FA}" destId="{D52F9607-F194-4A8A-895E-BDAF54DC8581}" srcOrd="1" destOrd="0" presId="urn:microsoft.com/office/officeart/2005/8/layout/chevron2"/>
    <dgm:cxn modelId="{69536CC0-79AB-4E4A-BA47-69D715A8CD14}" type="presParOf" srcId="{158DC503-E605-4E76-A6C9-BFAC277DA408}" destId="{AEF89B14-A2B4-4C81-83EC-84151AF3A513}" srcOrd="1" destOrd="0" presId="urn:microsoft.com/office/officeart/2005/8/layout/chevron2"/>
    <dgm:cxn modelId="{E229ABE3-33FC-42E5-84CB-69F36B677139}" type="presParOf" srcId="{158DC503-E605-4E76-A6C9-BFAC277DA408}" destId="{40BA19A7-6A5B-4F6A-90C5-D8ABFE96E77F}" srcOrd="2" destOrd="0" presId="urn:microsoft.com/office/officeart/2005/8/layout/chevron2"/>
    <dgm:cxn modelId="{2BEEDBB8-7E65-4FAB-9A5F-7811CB511B6B}" type="presParOf" srcId="{40BA19A7-6A5B-4F6A-90C5-D8ABFE96E77F}" destId="{B5455A34-DCB0-4E3F-8E4A-DA1FF423C2C2}" srcOrd="0" destOrd="0" presId="urn:microsoft.com/office/officeart/2005/8/layout/chevron2"/>
    <dgm:cxn modelId="{A90C5716-24AB-432F-9D24-AA218AD3F25C}" type="presParOf" srcId="{40BA19A7-6A5B-4F6A-90C5-D8ABFE96E77F}" destId="{2D74D645-CACD-44F4-957A-1B988F6F0998}" srcOrd="1" destOrd="0" presId="urn:microsoft.com/office/officeart/2005/8/layout/chevron2"/>
    <dgm:cxn modelId="{14804E81-21E1-4527-BB5A-269D942F990F}" type="presParOf" srcId="{158DC503-E605-4E76-A6C9-BFAC277DA408}" destId="{C457DA29-FBAE-4DFC-B45C-EB5B2A47E240}" srcOrd="3" destOrd="0" presId="urn:microsoft.com/office/officeart/2005/8/layout/chevron2"/>
    <dgm:cxn modelId="{5C087802-7C8C-4B35-A898-484681F66928}" type="presParOf" srcId="{158DC503-E605-4E76-A6C9-BFAC277DA408}" destId="{91B43691-6B2A-4222-AD1A-F2B984D1E35C}" srcOrd="4" destOrd="0" presId="urn:microsoft.com/office/officeart/2005/8/layout/chevron2"/>
    <dgm:cxn modelId="{97C1BA8A-1F2D-4534-90E3-680D20625E8E}" type="presParOf" srcId="{91B43691-6B2A-4222-AD1A-F2B984D1E35C}" destId="{89F5083A-55A5-41D1-ACB0-9537BD65F4B0}" srcOrd="0" destOrd="0" presId="urn:microsoft.com/office/officeart/2005/8/layout/chevron2"/>
    <dgm:cxn modelId="{3F8147EF-8C3A-4A77-9E49-FCC3FE9DA411}" type="presParOf" srcId="{91B43691-6B2A-4222-AD1A-F2B984D1E35C}" destId="{22B0F131-9E0B-4859-8C0A-03D8527494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70EBF1-069A-400E-87B6-5D5BA74E790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9C43C95-BBDC-4D7A-B2A8-5D5E061371D4}">
      <dgm:prSet/>
      <dgm:spPr/>
      <dgm:t>
        <a:bodyPr/>
        <a:lstStyle/>
        <a:p>
          <a:pPr rtl="0"/>
          <a:r>
            <a:rPr lang="en-US" b="1" dirty="0" smtClean="0"/>
            <a:t>Symptoms</a:t>
          </a:r>
          <a:endParaRPr lang="en-US" dirty="0"/>
        </a:p>
      </dgm:t>
    </dgm:pt>
    <dgm:pt modelId="{5CACE4F1-0CBE-4261-840B-EA9674E71996}" type="parTrans" cxnId="{2A2AF050-DE7B-46BD-8ADA-90497C6A8D86}">
      <dgm:prSet/>
      <dgm:spPr/>
      <dgm:t>
        <a:bodyPr/>
        <a:lstStyle/>
        <a:p>
          <a:endParaRPr lang="en-US"/>
        </a:p>
      </dgm:t>
    </dgm:pt>
    <dgm:pt modelId="{203C12C7-890D-4605-B846-9C731D8CEF64}" type="sibTrans" cxnId="{2A2AF050-DE7B-46BD-8ADA-90497C6A8D86}">
      <dgm:prSet/>
      <dgm:spPr/>
      <dgm:t>
        <a:bodyPr/>
        <a:lstStyle/>
        <a:p>
          <a:endParaRPr lang="en-US"/>
        </a:p>
      </dgm:t>
    </dgm:pt>
    <dgm:pt modelId="{F36DF5B1-D656-4B95-8703-B2D5CF4B9842}">
      <dgm:prSet/>
      <dgm:spPr/>
      <dgm:t>
        <a:bodyPr/>
        <a:lstStyle/>
        <a:p>
          <a:pPr rtl="0"/>
          <a:r>
            <a:rPr lang="en-US" b="0" dirty="0" smtClean="0"/>
            <a:t>Msg 824 error</a:t>
          </a:r>
          <a:endParaRPr lang="en-US" dirty="0"/>
        </a:p>
      </dgm:t>
    </dgm:pt>
    <dgm:pt modelId="{2D643E52-AD6F-4258-A500-09CFFFBC0D66}" type="parTrans" cxnId="{C37DB868-CFD3-49D5-9623-104F69BC408C}">
      <dgm:prSet/>
      <dgm:spPr/>
      <dgm:t>
        <a:bodyPr/>
        <a:lstStyle/>
        <a:p>
          <a:endParaRPr lang="en-US"/>
        </a:p>
      </dgm:t>
    </dgm:pt>
    <dgm:pt modelId="{11FB2E56-327D-4D16-82DB-471FD277E7D9}" type="sibTrans" cxnId="{C37DB868-CFD3-49D5-9623-104F69BC408C}">
      <dgm:prSet/>
      <dgm:spPr/>
      <dgm:t>
        <a:bodyPr/>
        <a:lstStyle/>
        <a:p>
          <a:endParaRPr lang="en-US"/>
        </a:p>
      </dgm:t>
    </dgm:pt>
    <dgm:pt modelId="{A87BB6FC-4ECB-4EBC-8CBB-A5740A9C8A02}">
      <dgm:prSet/>
      <dgm:spPr/>
      <dgm:t>
        <a:bodyPr/>
        <a:lstStyle/>
        <a:p>
          <a:pPr rtl="0"/>
          <a:r>
            <a:rPr lang="en-US" b="0" dirty="0" smtClean="0"/>
            <a:t>DBCC CHECKDB errors</a:t>
          </a:r>
          <a:endParaRPr lang="en-US" dirty="0"/>
        </a:p>
      </dgm:t>
    </dgm:pt>
    <dgm:pt modelId="{8A7B4F3A-62BE-458B-80E2-03F888FF307E}" type="parTrans" cxnId="{79B2D33C-A13C-4DE2-942E-77DB89657AA1}">
      <dgm:prSet/>
      <dgm:spPr/>
      <dgm:t>
        <a:bodyPr/>
        <a:lstStyle/>
        <a:p>
          <a:endParaRPr lang="en-US"/>
        </a:p>
      </dgm:t>
    </dgm:pt>
    <dgm:pt modelId="{26E09C0A-091A-4F34-B836-A0D99AB12A0C}" type="sibTrans" cxnId="{79B2D33C-A13C-4DE2-942E-77DB89657AA1}">
      <dgm:prSet/>
      <dgm:spPr/>
      <dgm:t>
        <a:bodyPr/>
        <a:lstStyle/>
        <a:p>
          <a:endParaRPr lang="en-US"/>
        </a:p>
      </dgm:t>
    </dgm:pt>
    <dgm:pt modelId="{2E8B017F-21FB-492D-AF6A-B89E2F5EC7CF}">
      <dgm:prSet/>
      <dgm:spPr/>
      <dgm:t>
        <a:bodyPr/>
        <a:lstStyle/>
        <a:p>
          <a:pPr rtl="0"/>
          <a:r>
            <a:rPr lang="en-US" b="1" dirty="0" smtClean="0"/>
            <a:t>What do we do?</a:t>
          </a:r>
          <a:endParaRPr lang="en-US" dirty="0"/>
        </a:p>
      </dgm:t>
    </dgm:pt>
    <dgm:pt modelId="{CBE37AFB-B21E-409F-A8F0-DD929B7A6055}" type="parTrans" cxnId="{C879D85E-7DA1-4B9C-8515-B2D0E3EA00C8}">
      <dgm:prSet/>
      <dgm:spPr/>
      <dgm:t>
        <a:bodyPr/>
        <a:lstStyle/>
        <a:p>
          <a:endParaRPr lang="en-US"/>
        </a:p>
      </dgm:t>
    </dgm:pt>
    <dgm:pt modelId="{CD816F45-077B-4927-8256-5AADA0331F12}" type="sibTrans" cxnId="{C879D85E-7DA1-4B9C-8515-B2D0E3EA00C8}">
      <dgm:prSet/>
      <dgm:spPr/>
      <dgm:t>
        <a:bodyPr/>
        <a:lstStyle/>
        <a:p>
          <a:endParaRPr lang="en-US"/>
        </a:p>
      </dgm:t>
    </dgm:pt>
    <dgm:pt modelId="{2A5E125D-C40E-4F22-9C0B-D1B1AC272692}">
      <dgm:prSet/>
      <dgm:spPr/>
      <dgm:t>
        <a:bodyPr/>
        <a:lstStyle/>
        <a:p>
          <a:pPr rtl="0"/>
          <a:r>
            <a:rPr lang="en-US" b="0" dirty="0" smtClean="0"/>
            <a:t>Restore</a:t>
          </a:r>
          <a:endParaRPr lang="en-US" dirty="0"/>
        </a:p>
      </dgm:t>
    </dgm:pt>
    <dgm:pt modelId="{0F72A556-F90D-497D-995F-20F188074F24}" type="parTrans" cxnId="{C12257DA-CD16-4FA8-B58F-DC79BD16CDB5}">
      <dgm:prSet/>
      <dgm:spPr/>
      <dgm:t>
        <a:bodyPr/>
        <a:lstStyle/>
        <a:p>
          <a:endParaRPr lang="en-US"/>
        </a:p>
      </dgm:t>
    </dgm:pt>
    <dgm:pt modelId="{8A583D95-A6E6-4773-A985-1CCBE6940077}" type="sibTrans" cxnId="{C12257DA-CD16-4FA8-B58F-DC79BD16CDB5}">
      <dgm:prSet/>
      <dgm:spPr/>
      <dgm:t>
        <a:bodyPr/>
        <a:lstStyle/>
        <a:p>
          <a:endParaRPr lang="en-US"/>
        </a:p>
      </dgm:t>
    </dgm:pt>
    <dgm:pt modelId="{98108DD5-D3F6-4501-998B-0481169A7E61}">
      <dgm:prSet/>
      <dgm:spPr/>
      <dgm:t>
        <a:bodyPr/>
        <a:lstStyle/>
        <a:p>
          <a:pPr rtl="0"/>
          <a:r>
            <a:rPr lang="en-US" dirty="0" smtClean="0"/>
            <a:t>Help you extract data</a:t>
          </a:r>
          <a:endParaRPr lang="en-US" dirty="0"/>
        </a:p>
      </dgm:t>
    </dgm:pt>
    <dgm:pt modelId="{9FDFD5A1-B5A0-41F3-9E24-0146451BCD64}" type="parTrans" cxnId="{5D5D72D1-D755-489E-855B-8C6454D90A25}">
      <dgm:prSet/>
      <dgm:spPr/>
      <dgm:t>
        <a:bodyPr/>
        <a:lstStyle/>
        <a:p>
          <a:endParaRPr lang="en-US"/>
        </a:p>
      </dgm:t>
    </dgm:pt>
    <dgm:pt modelId="{F9E70028-E554-429A-846E-F23BB582BC88}" type="sibTrans" cxnId="{5D5D72D1-D755-489E-855B-8C6454D90A25}">
      <dgm:prSet/>
      <dgm:spPr/>
      <dgm:t>
        <a:bodyPr/>
        <a:lstStyle/>
        <a:p>
          <a:endParaRPr lang="en-US"/>
        </a:p>
      </dgm:t>
    </dgm:pt>
    <dgm:pt modelId="{D5592D4D-8379-482E-9A9A-1ED3CE53DF3A}">
      <dgm:prSet/>
      <dgm:spPr/>
      <dgm:t>
        <a:bodyPr/>
        <a:lstStyle/>
        <a:p>
          <a:pPr rtl="0"/>
          <a:r>
            <a:rPr lang="en-US" dirty="0" smtClean="0"/>
            <a:t>Repair</a:t>
          </a:r>
          <a:endParaRPr lang="en-US" dirty="0"/>
        </a:p>
      </dgm:t>
    </dgm:pt>
    <dgm:pt modelId="{22449543-DA72-49A7-BEAB-B7984013FD42}" type="parTrans" cxnId="{FA6F82E1-BE70-4B85-9AE5-A8F3CC87B796}">
      <dgm:prSet/>
      <dgm:spPr/>
      <dgm:t>
        <a:bodyPr/>
        <a:lstStyle/>
        <a:p>
          <a:endParaRPr lang="en-US"/>
        </a:p>
      </dgm:t>
    </dgm:pt>
    <dgm:pt modelId="{4D6DA500-5380-4A5A-9F89-F7EF59DA62AA}" type="sibTrans" cxnId="{FA6F82E1-BE70-4B85-9AE5-A8F3CC87B796}">
      <dgm:prSet/>
      <dgm:spPr/>
      <dgm:t>
        <a:bodyPr/>
        <a:lstStyle/>
        <a:p>
          <a:endParaRPr lang="en-US"/>
        </a:p>
      </dgm:t>
    </dgm:pt>
    <dgm:pt modelId="{1CCD5889-9493-4446-9CEA-0A7BAC99E33D}">
      <dgm:prSet/>
      <dgm:spPr/>
      <dgm:t>
        <a:bodyPr/>
        <a:lstStyle/>
        <a:p>
          <a:pPr rtl="0"/>
          <a:r>
            <a:rPr lang="en-US" dirty="0" smtClean="0"/>
            <a:t>Assertions, AV, hangs</a:t>
          </a:r>
          <a:endParaRPr lang="en-US" dirty="0"/>
        </a:p>
      </dgm:t>
    </dgm:pt>
    <dgm:pt modelId="{3CE3D339-910C-42AA-AE23-4ECBA2F27D32}" type="parTrans" cxnId="{A62E6772-6281-4736-BD66-0012CF3D3F6A}">
      <dgm:prSet/>
      <dgm:spPr/>
      <dgm:t>
        <a:bodyPr/>
        <a:lstStyle/>
        <a:p>
          <a:endParaRPr lang="en-US"/>
        </a:p>
      </dgm:t>
    </dgm:pt>
    <dgm:pt modelId="{B53059F9-4FFB-413A-BE40-ABF9CB4ECC5E}" type="sibTrans" cxnId="{A62E6772-6281-4736-BD66-0012CF3D3F6A}">
      <dgm:prSet/>
      <dgm:spPr/>
      <dgm:t>
        <a:bodyPr/>
        <a:lstStyle/>
        <a:p>
          <a:endParaRPr lang="en-US"/>
        </a:p>
      </dgm:t>
    </dgm:pt>
    <dgm:pt modelId="{B5236048-1A3B-4349-B898-B78771D99F01}">
      <dgm:prSet/>
      <dgm:spPr/>
      <dgm:t>
        <a:bodyPr/>
        <a:lstStyle/>
        <a:p>
          <a:pPr rtl="0"/>
          <a:r>
            <a:rPr lang="en-US" dirty="0" smtClean="0"/>
            <a:t>Suspect DB or Deferred transactions</a:t>
          </a:r>
          <a:endParaRPr lang="en-US" dirty="0"/>
        </a:p>
      </dgm:t>
    </dgm:pt>
    <dgm:pt modelId="{E2BEAE96-157D-46E4-A8AE-2858F7539293}" type="parTrans" cxnId="{671302A2-CE5C-4A25-B05F-82DA65A8B3AD}">
      <dgm:prSet/>
      <dgm:spPr/>
      <dgm:t>
        <a:bodyPr/>
        <a:lstStyle/>
        <a:p>
          <a:endParaRPr lang="en-US"/>
        </a:p>
      </dgm:t>
    </dgm:pt>
    <dgm:pt modelId="{760DD071-F46B-4BEB-9217-1E6D379565F4}" type="sibTrans" cxnId="{671302A2-CE5C-4A25-B05F-82DA65A8B3AD}">
      <dgm:prSet/>
      <dgm:spPr/>
      <dgm:t>
        <a:bodyPr/>
        <a:lstStyle/>
        <a:p>
          <a:endParaRPr lang="en-US"/>
        </a:p>
      </dgm:t>
    </dgm:pt>
    <dgm:pt modelId="{26C0B2C0-D492-4C52-AA2C-D2BE4967B058}" type="pres">
      <dgm:prSet presAssocID="{0970EBF1-069A-400E-87B6-5D5BA74E79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48159-CE40-45C6-BF1F-E123820EC5E6}" type="pres">
      <dgm:prSet presAssocID="{99C43C95-BBDC-4D7A-B2A8-5D5E061371D4}" presName="linNode" presStyleCnt="0"/>
      <dgm:spPr/>
    </dgm:pt>
    <dgm:pt modelId="{FDA478E5-DED4-437C-AFF5-406EA7EC09A3}" type="pres">
      <dgm:prSet presAssocID="{99C43C95-BBDC-4D7A-B2A8-5D5E061371D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1C0F8-84EF-46BE-A146-9F28A3015F45}" type="pres">
      <dgm:prSet presAssocID="{99C43C95-BBDC-4D7A-B2A8-5D5E061371D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60E838-C686-408F-B43B-875AF8AFA5D1}" type="pres">
      <dgm:prSet presAssocID="{203C12C7-890D-4605-B846-9C731D8CEF64}" presName="sp" presStyleCnt="0"/>
      <dgm:spPr/>
    </dgm:pt>
    <dgm:pt modelId="{7443E659-1032-4EDE-992D-CFDB15F31E26}" type="pres">
      <dgm:prSet presAssocID="{2E8B017F-21FB-492D-AF6A-B89E2F5EC7CF}" presName="linNode" presStyleCnt="0"/>
      <dgm:spPr/>
    </dgm:pt>
    <dgm:pt modelId="{3B18FC79-F7E2-44A2-B58A-3DE5F67ED33C}" type="pres">
      <dgm:prSet presAssocID="{2E8B017F-21FB-492D-AF6A-B89E2F5EC7CF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EF24FD-2865-4E84-BCFD-AAC2AD260420}" type="pres">
      <dgm:prSet presAssocID="{2E8B017F-21FB-492D-AF6A-B89E2F5EC7CF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6F82E1-BE70-4B85-9AE5-A8F3CC87B796}" srcId="{2E8B017F-21FB-492D-AF6A-B89E2F5EC7CF}" destId="{D5592D4D-8379-482E-9A9A-1ED3CE53DF3A}" srcOrd="1" destOrd="0" parTransId="{22449543-DA72-49A7-BEAB-B7984013FD42}" sibTransId="{4D6DA500-5380-4A5A-9F89-F7EF59DA62AA}"/>
    <dgm:cxn modelId="{C879D85E-7DA1-4B9C-8515-B2D0E3EA00C8}" srcId="{0970EBF1-069A-400E-87B6-5D5BA74E7908}" destId="{2E8B017F-21FB-492D-AF6A-B89E2F5EC7CF}" srcOrd="1" destOrd="0" parTransId="{CBE37AFB-B21E-409F-A8F0-DD929B7A6055}" sibTransId="{CD816F45-077B-4927-8256-5AADA0331F12}"/>
    <dgm:cxn modelId="{C37DB868-CFD3-49D5-9623-104F69BC408C}" srcId="{99C43C95-BBDC-4D7A-B2A8-5D5E061371D4}" destId="{F36DF5B1-D656-4B95-8703-B2D5CF4B9842}" srcOrd="0" destOrd="0" parTransId="{2D643E52-AD6F-4258-A500-09CFFFBC0D66}" sibTransId="{11FB2E56-327D-4D16-82DB-471FD277E7D9}"/>
    <dgm:cxn modelId="{A62E6772-6281-4736-BD66-0012CF3D3F6A}" srcId="{99C43C95-BBDC-4D7A-B2A8-5D5E061371D4}" destId="{1CCD5889-9493-4446-9CEA-0A7BAC99E33D}" srcOrd="2" destOrd="0" parTransId="{3CE3D339-910C-42AA-AE23-4ECBA2F27D32}" sibTransId="{B53059F9-4FFB-413A-BE40-ABF9CB4ECC5E}"/>
    <dgm:cxn modelId="{671302A2-CE5C-4A25-B05F-82DA65A8B3AD}" srcId="{99C43C95-BBDC-4D7A-B2A8-5D5E061371D4}" destId="{B5236048-1A3B-4349-B898-B78771D99F01}" srcOrd="3" destOrd="0" parTransId="{E2BEAE96-157D-46E4-A8AE-2858F7539293}" sibTransId="{760DD071-F46B-4BEB-9217-1E6D379565F4}"/>
    <dgm:cxn modelId="{C12257DA-CD16-4FA8-B58F-DC79BD16CDB5}" srcId="{2E8B017F-21FB-492D-AF6A-B89E2F5EC7CF}" destId="{2A5E125D-C40E-4F22-9C0B-D1B1AC272692}" srcOrd="0" destOrd="0" parTransId="{0F72A556-F90D-497D-995F-20F188074F24}" sibTransId="{8A583D95-A6E6-4773-A985-1CCBE6940077}"/>
    <dgm:cxn modelId="{0805EBB7-8857-4FCD-932D-66F7013267E8}" type="presOf" srcId="{2A5E125D-C40E-4F22-9C0B-D1B1AC272692}" destId="{75EF24FD-2865-4E84-BCFD-AAC2AD260420}" srcOrd="0" destOrd="0" presId="urn:microsoft.com/office/officeart/2005/8/layout/vList5"/>
    <dgm:cxn modelId="{6488A253-26C5-4AF6-88C6-314D807F5EB0}" type="presOf" srcId="{1CCD5889-9493-4446-9CEA-0A7BAC99E33D}" destId="{FC31C0F8-84EF-46BE-A146-9F28A3015F45}" srcOrd="0" destOrd="2" presId="urn:microsoft.com/office/officeart/2005/8/layout/vList5"/>
    <dgm:cxn modelId="{7F2C165B-25B2-4E26-B75C-203D3D73E7E1}" type="presOf" srcId="{98108DD5-D3F6-4501-998B-0481169A7E61}" destId="{75EF24FD-2865-4E84-BCFD-AAC2AD260420}" srcOrd="0" destOrd="2" presId="urn:microsoft.com/office/officeart/2005/8/layout/vList5"/>
    <dgm:cxn modelId="{79B2D33C-A13C-4DE2-942E-77DB89657AA1}" srcId="{99C43C95-BBDC-4D7A-B2A8-5D5E061371D4}" destId="{A87BB6FC-4ECB-4EBC-8CBB-A5740A9C8A02}" srcOrd="1" destOrd="0" parTransId="{8A7B4F3A-62BE-458B-80E2-03F888FF307E}" sibTransId="{26E09C0A-091A-4F34-B836-A0D99AB12A0C}"/>
    <dgm:cxn modelId="{BE13FF85-1A54-4E41-85ED-7CDE13D4C638}" type="presOf" srcId="{0970EBF1-069A-400E-87B6-5D5BA74E7908}" destId="{26C0B2C0-D492-4C52-AA2C-D2BE4967B058}" srcOrd="0" destOrd="0" presId="urn:microsoft.com/office/officeart/2005/8/layout/vList5"/>
    <dgm:cxn modelId="{90F3C8B5-65E2-4036-A6FE-3C30C4BBFD05}" type="presOf" srcId="{F36DF5B1-D656-4B95-8703-B2D5CF4B9842}" destId="{FC31C0F8-84EF-46BE-A146-9F28A3015F45}" srcOrd="0" destOrd="0" presId="urn:microsoft.com/office/officeart/2005/8/layout/vList5"/>
    <dgm:cxn modelId="{A9FFA709-9EE0-4C41-8F31-E23534AED78E}" type="presOf" srcId="{99C43C95-BBDC-4D7A-B2A8-5D5E061371D4}" destId="{FDA478E5-DED4-437C-AFF5-406EA7EC09A3}" srcOrd="0" destOrd="0" presId="urn:microsoft.com/office/officeart/2005/8/layout/vList5"/>
    <dgm:cxn modelId="{D962CA68-4683-4BDC-ABA5-23AE6781D5D1}" type="presOf" srcId="{2E8B017F-21FB-492D-AF6A-B89E2F5EC7CF}" destId="{3B18FC79-F7E2-44A2-B58A-3DE5F67ED33C}" srcOrd="0" destOrd="0" presId="urn:microsoft.com/office/officeart/2005/8/layout/vList5"/>
    <dgm:cxn modelId="{2A2AF050-DE7B-46BD-8ADA-90497C6A8D86}" srcId="{0970EBF1-069A-400E-87B6-5D5BA74E7908}" destId="{99C43C95-BBDC-4D7A-B2A8-5D5E061371D4}" srcOrd="0" destOrd="0" parTransId="{5CACE4F1-0CBE-4261-840B-EA9674E71996}" sibTransId="{203C12C7-890D-4605-B846-9C731D8CEF64}"/>
    <dgm:cxn modelId="{6AB47EF3-701A-4034-87F7-DF70E4BBA7A8}" type="presOf" srcId="{B5236048-1A3B-4349-B898-B78771D99F01}" destId="{FC31C0F8-84EF-46BE-A146-9F28A3015F45}" srcOrd="0" destOrd="3" presId="urn:microsoft.com/office/officeart/2005/8/layout/vList5"/>
    <dgm:cxn modelId="{5D5D72D1-D755-489E-855B-8C6454D90A25}" srcId="{2E8B017F-21FB-492D-AF6A-B89E2F5EC7CF}" destId="{98108DD5-D3F6-4501-998B-0481169A7E61}" srcOrd="2" destOrd="0" parTransId="{9FDFD5A1-B5A0-41F3-9E24-0146451BCD64}" sibTransId="{F9E70028-E554-429A-846E-F23BB582BC88}"/>
    <dgm:cxn modelId="{769BB802-151A-43C9-B756-C14653481B14}" type="presOf" srcId="{A87BB6FC-4ECB-4EBC-8CBB-A5740A9C8A02}" destId="{FC31C0F8-84EF-46BE-A146-9F28A3015F45}" srcOrd="0" destOrd="1" presId="urn:microsoft.com/office/officeart/2005/8/layout/vList5"/>
    <dgm:cxn modelId="{133A6E5F-F8F5-46B7-A51C-C206B30B21EA}" type="presOf" srcId="{D5592D4D-8379-482E-9A9A-1ED3CE53DF3A}" destId="{75EF24FD-2865-4E84-BCFD-AAC2AD260420}" srcOrd="0" destOrd="1" presId="urn:microsoft.com/office/officeart/2005/8/layout/vList5"/>
    <dgm:cxn modelId="{3436C888-0F94-4C6C-9B94-EAB4FF94A85F}" type="presParOf" srcId="{26C0B2C0-D492-4C52-AA2C-D2BE4967B058}" destId="{6BE48159-CE40-45C6-BF1F-E123820EC5E6}" srcOrd="0" destOrd="0" presId="urn:microsoft.com/office/officeart/2005/8/layout/vList5"/>
    <dgm:cxn modelId="{8460C38B-3458-468A-8C12-0FB7EFC9B9C8}" type="presParOf" srcId="{6BE48159-CE40-45C6-BF1F-E123820EC5E6}" destId="{FDA478E5-DED4-437C-AFF5-406EA7EC09A3}" srcOrd="0" destOrd="0" presId="urn:microsoft.com/office/officeart/2005/8/layout/vList5"/>
    <dgm:cxn modelId="{B5C95051-5ECF-4CD5-AEE1-93FC2A15FB3D}" type="presParOf" srcId="{6BE48159-CE40-45C6-BF1F-E123820EC5E6}" destId="{FC31C0F8-84EF-46BE-A146-9F28A3015F45}" srcOrd="1" destOrd="0" presId="urn:microsoft.com/office/officeart/2005/8/layout/vList5"/>
    <dgm:cxn modelId="{DFA9654F-B20F-4EAB-B3F3-5483FC19940B}" type="presParOf" srcId="{26C0B2C0-D492-4C52-AA2C-D2BE4967B058}" destId="{DF60E838-C686-408F-B43B-875AF8AFA5D1}" srcOrd="1" destOrd="0" presId="urn:microsoft.com/office/officeart/2005/8/layout/vList5"/>
    <dgm:cxn modelId="{E83CC034-0380-45DF-AE21-8AFA2CF1803A}" type="presParOf" srcId="{26C0B2C0-D492-4C52-AA2C-D2BE4967B058}" destId="{7443E659-1032-4EDE-992D-CFDB15F31E26}" srcOrd="2" destOrd="0" presId="urn:microsoft.com/office/officeart/2005/8/layout/vList5"/>
    <dgm:cxn modelId="{F18DEAAA-2A5D-4767-9F42-E1D20878C6E4}" type="presParOf" srcId="{7443E659-1032-4EDE-992D-CFDB15F31E26}" destId="{3B18FC79-F7E2-44A2-B58A-3DE5F67ED33C}" srcOrd="0" destOrd="0" presId="urn:microsoft.com/office/officeart/2005/8/layout/vList5"/>
    <dgm:cxn modelId="{3C8D56FA-6E99-4C56-932C-8292C7853A49}" type="presParOf" srcId="{7443E659-1032-4EDE-992D-CFDB15F31E26}" destId="{75EF24FD-2865-4E84-BCFD-AAC2AD2604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010BF-A1B2-4873-8557-F15F1BBBE436}">
      <dsp:nvSpPr>
        <dsp:cNvPr id="0" name=""/>
        <dsp:cNvSpPr/>
      </dsp:nvSpPr>
      <dsp:spPr>
        <a:xfrm>
          <a:off x="0" y="301346"/>
          <a:ext cx="11303344" cy="18207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265" tIns="354076" rIns="87726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My memory is growing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My memory is leaking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Memory doesn’t look right in Task Manager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A cache keeps growing out of control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My plan cache keeps dropping</a:t>
          </a:r>
          <a:endParaRPr lang="en-US" sz="1700" kern="1200" dirty="0"/>
        </a:p>
      </dsp:txBody>
      <dsp:txXfrm>
        <a:off x="0" y="301346"/>
        <a:ext cx="11303344" cy="1820700"/>
      </dsp:txXfrm>
    </dsp:sp>
    <dsp:sp modelId="{F4D86C54-B1A8-4E65-8312-5DFBA4EB1FAF}">
      <dsp:nvSpPr>
        <dsp:cNvPr id="0" name=""/>
        <dsp:cNvSpPr/>
      </dsp:nvSpPr>
      <dsp:spPr>
        <a:xfrm>
          <a:off x="565167" y="50426"/>
          <a:ext cx="791234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068" tIns="0" rIns="299068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Memory Usage Doesn’t Look Right</a:t>
          </a:r>
          <a:endParaRPr lang="en-US" sz="1700" kern="1200" dirty="0"/>
        </a:p>
      </dsp:txBody>
      <dsp:txXfrm>
        <a:off x="589665" y="74924"/>
        <a:ext cx="7863344" cy="452844"/>
      </dsp:txXfrm>
    </dsp:sp>
    <dsp:sp modelId="{364FEBDA-E58F-4160-A2CC-A5BF7F29461D}">
      <dsp:nvSpPr>
        <dsp:cNvPr id="0" name=""/>
        <dsp:cNvSpPr/>
      </dsp:nvSpPr>
      <dsp:spPr>
        <a:xfrm>
          <a:off x="0" y="2464766"/>
          <a:ext cx="11303344" cy="1285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265" tIns="354076" rIns="87726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“max” is not “max” enough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Someone is stealing my memory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I really am leaking memory</a:t>
          </a:r>
          <a:endParaRPr lang="en-US" sz="1700" kern="1200" dirty="0"/>
        </a:p>
      </dsp:txBody>
      <dsp:txXfrm>
        <a:off x="0" y="2464766"/>
        <a:ext cx="11303344" cy="1285200"/>
      </dsp:txXfrm>
    </dsp:sp>
    <dsp:sp modelId="{96A59C6C-BC27-47E7-AB0C-B777825C3217}">
      <dsp:nvSpPr>
        <dsp:cNvPr id="0" name=""/>
        <dsp:cNvSpPr/>
      </dsp:nvSpPr>
      <dsp:spPr>
        <a:xfrm>
          <a:off x="565167" y="2213846"/>
          <a:ext cx="791234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068" tIns="0" rIns="299068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Out of Memory Errors</a:t>
          </a:r>
          <a:endParaRPr lang="en-US" sz="1700" kern="1200" dirty="0"/>
        </a:p>
      </dsp:txBody>
      <dsp:txXfrm>
        <a:off x="589665" y="2238344"/>
        <a:ext cx="7863344" cy="452844"/>
      </dsp:txXfrm>
    </dsp:sp>
    <dsp:sp modelId="{6FE66B84-0AC0-4657-BE54-93675AFEFD69}">
      <dsp:nvSpPr>
        <dsp:cNvPr id="0" name=""/>
        <dsp:cNvSpPr/>
      </dsp:nvSpPr>
      <dsp:spPr>
        <a:xfrm>
          <a:off x="0" y="4092686"/>
          <a:ext cx="11303344" cy="1285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265" tIns="354076" rIns="87726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RESOURCE_SEMAPHORE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RESOURCE_SEMAPHORE_QUERY_COMPILE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0" kern="1200" dirty="0" smtClean="0"/>
            <a:t>CMEMTHREAD</a:t>
          </a:r>
          <a:endParaRPr lang="en-US" sz="1700" kern="1200" dirty="0"/>
        </a:p>
      </dsp:txBody>
      <dsp:txXfrm>
        <a:off x="0" y="4092686"/>
        <a:ext cx="11303344" cy="1285200"/>
      </dsp:txXfrm>
    </dsp:sp>
    <dsp:sp modelId="{A8701F26-48DF-47D4-87C7-A841F91D063F}">
      <dsp:nvSpPr>
        <dsp:cNvPr id="0" name=""/>
        <dsp:cNvSpPr/>
      </dsp:nvSpPr>
      <dsp:spPr>
        <a:xfrm>
          <a:off x="565167" y="3841766"/>
          <a:ext cx="7912340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068" tIns="0" rIns="299068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Memory is causing to block</a:t>
          </a:r>
          <a:endParaRPr lang="en-US" sz="1700" kern="1200" dirty="0"/>
        </a:p>
      </dsp:txBody>
      <dsp:txXfrm>
        <a:off x="589665" y="3866264"/>
        <a:ext cx="786334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4/29/2014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2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readme.txt in demo5_memory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6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3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reason for</a:t>
            </a:r>
            <a:r>
              <a:rPr lang="en-US" baseline="0" dirty="0" smtClean="0"/>
              <a:t> post-mortem we use </a:t>
            </a:r>
            <a:r>
              <a:rPr lang="en-US" baseline="0" dirty="0" err="1" smtClean="0"/>
              <a:t>PSSDiag</a:t>
            </a:r>
            <a:r>
              <a:rPr lang="en-US" baseline="0" dirty="0" smtClean="0"/>
              <a:t> is to do an uber-collection so we don’t have to collect data for yet another instance of the problem to occur. But if you catch it live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time you may be able to use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Dashboard reports and DMVs to solve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4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</a:t>
            </a:r>
            <a:r>
              <a:rPr lang="en-US" baseline="0" dirty="0" smtClean="0"/>
              <a:t> README.TXT file for demo1_performance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7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</a:t>
            </a:r>
            <a:r>
              <a:rPr lang="en-US" baseline="0" dirty="0" smtClean="0"/>
              <a:t> steps in readme.txt file in demo2_backup_restore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2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</a:t>
            </a:r>
            <a:r>
              <a:rPr lang="en-US" baseline="0" dirty="0" smtClean="0"/>
              <a:t> instructions in readme.txt in demo3_database_consistency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6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have no idea what query caused an error</a:t>
            </a:r>
            <a:r>
              <a:rPr lang="en-US" baseline="0" dirty="0" smtClean="0"/>
              <a:t> or want to trigger a dump, use the </a:t>
            </a:r>
            <a:r>
              <a:rPr lang="en-US" baseline="0" dirty="0" err="1" smtClean="0"/>
              <a:t>error_reported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Xevent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3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</a:t>
            </a:r>
            <a:r>
              <a:rPr lang="en-US" baseline="0" dirty="0" smtClean="0"/>
              <a:t> through readme.txt in demo4_errors_and_exceptions. Probably only have time to go through errorlog.assert_and_av.txt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Model issue documented in http://support.microsoft.com/kb/822852 but engine still allows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6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846"/>
            <a:ext cx="1298195" cy="130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73509"/>
            <a:ext cx="3736751" cy="89841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SQLDay 2014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400801"/>
            <a:ext cx="5384800" cy="3810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2014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760" y="6684264"/>
            <a:ext cx="53848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SQLDay 2014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12192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8" y="6448426"/>
            <a:ext cx="410400" cy="409575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223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://support.microsoft.com/kb/2028436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hyperlink" Target="http://www.sqlskills.com/blogs/paul/category/corruption/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microsoft.com/kb/2015759" TargetMode="External"/><Relationship Id="rId3" Type="http://schemas.openxmlformats.org/officeDocument/2006/relationships/diagramLayout" Target="../diagrams/layout10.xml"/><Relationship Id="rId7" Type="http://schemas.openxmlformats.org/officeDocument/2006/relationships/hyperlink" Target="http://support.microsoft.com/kb/231619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" TargetMode="External"/><Relationship Id="rId7" Type="http://schemas.openxmlformats.org/officeDocument/2006/relationships/hyperlink" Target="Troubleshooting%20Poor%20Query%20Performance:%20Cardinality%20Estimation" TargetMode="External"/><Relationship Id="rId2" Type="http://schemas.openxmlformats.org/officeDocument/2006/relationships/hyperlink" Target="http://blogs.msdn.com/b/psssq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nexus.codeplex.com/" TargetMode="External"/><Relationship Id="rId5" Type="http://schemas.openxmlformats.org/officeDocument/2006/relationships/hyperlink" Target="http://diagmanager.codeplex.com/" TargetMode="External"/><Relationship Id="rId4" Type="http://schemas.openxmlformats.org/officeDocument/2006/relationships/hyperlink" Target="http://www.microsoft.com/en-us/download/details.aspx?id=2906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upport.microsoft.com/kb/968722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9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psssql/archive/2014/04/01/sql-server-2014-s-new-cardinality-estimator-part-1.aspx" TargetMode="External"/><Relationship Id="rId3" Type="http://schemas.openxmlformats.org/officeDocument/2006/relationships/hyperlink" Target="http://blogs.msdn.com/b/queryoptteam/archive/2006/03/31/565991.aspx" TargetMode="External"/><Relationship Id="rId7" Type="http://schemas.openxmlformats.org/officeDocument/2006/relationships/hyperlink" Target="http://support.microsoft.com/kb/974006" TargetMode="External"/><Relationship Id="rId2" Type="http://schemas.openxmlformats.org/officeDocument/2006/relationships/hyperlink" Target="http://technet.microsoft.com/en-us/library/cc96641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upport.microsoft.com/kb/285996" TargetMode="External"/><Relationship Id="rId5" Type="http://schemas.openxmlformats.org/officeDocument/2006/relationships/hyperlink" Target="http://blogs.msdn.com/b/queryoptteam/archive/2006/03/30/564912.aspx" TargetMode="External"/><Relationship Id="rId4" Type="http://schemas.openxmlformats.org/officeDocument/2006/relationships/hyperlink" Target="http://blogs.msdn.com/b/psssql/archive/2010/10/28/query-performance-and-multi-statement-table-valued-functions.asp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W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://support.microsoft.com/kb/2523744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pic>
        <p:nvPicPr>
          <p:cNvPr id="3" name="Picture 2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2209800"/>
            <a:ext cx="7179732" cy="40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Restore Story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23238349"/>
              </p:ext>
            </p:extLst>
          </p:nvPr>
        </p:nvGraphicFramePr>
        <p:xfrm>
          <a:off x="609600" y="1396854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loud Callout 8"/>
          <p:cNvSpPr/>
          <p:nvPr/>
        </p:nvSpPr>
        <p:spPr bwMode="auto">
          <a:xfrm>
            <a:off x="5105400" y="1189038"/>
            <a:ext cx="2743200" cy="533400"/>
          </a:xfrm>
          <a:prstGeom prst="cloudCallout">
            <a:avLst>
              <a:gd name="adj1" fmla="val -65333"/>
              <a:gd name="adj2" fmla="val 54500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Support </a:t>
            </a:r>
            <a:r>
              <a:rPr lang="en-US" sz="1600" dirty="0" smtClean="0">
                <a:latin typeface="Tekton Pro" pitchFamily="34" charset="0"/>
                <a:hlinkClick r:id="rId7"/>
              </a:rPr>
              <a:t>advice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0" name="Cloud Callout 9"/>
          <p:cNvSpPr/>
          <p:nvPr/>
        </p:nvSpPr>
        <p:spPr bwMode="auto">
          <a:xfrm>
            <a:off x="8680704" y="4419601"/>
            <a:ext cx="2901696" cy="609600"/>
          </a:xfrm>
          <a:prstGeom prst="cloudCallout">
            <a:avLst>
              <a:gd name="adj1" fmla="val -77479"/>
              <a:gd name="adj2" fmla="val -7647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We see this alot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1" name="Cloud Callout 10"/>
          <p:cNvSpPr/>
          <p:nvPr/>
        </p:nvSpPr>
        <p:spPr bwMode="auto">
          <a:xfrm>
            <a:off x="7543800" y="2408238"/>
            <a:ext cx="4038600" cy="685800"/>
          </a:xfrm>
          <a:prstGeom prst="cloudCallout">
            <a:avLst>
              <a:gd name="adj1" fmla="val -94336"/>
              <a:gd name="adj2" fmla="val 29679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Verifies db checksum and </a:t>
            </a:r>
          </a:p>
          <a:p>
            <a:pPr algn="ctr"/>
            <a:r>
              <a:rPr lang="en-US" sz="1600" dirty="0" smtClean="0">
                <a:latin typeface="Tekton Pro" pitchFamily="34" charset="0"/>
              </a:rPr>
              <a:t>writes media checksum</a:t>
            </a:r>
            <a:endParaRPr lang="en-US" sz="16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1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4ABB434-E10F-421B-B24E-7946D997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C4ABB434-E10F-421B-B24E-7946D9970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52F9607-F194-4A8A-895E-BDAF54DC8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D52F9607-F194-4A8A-895E-BDAF54DC8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5455A34-DCB0-4E3F-8E4A-DA1FF423C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B5455A34-DCB0-4E3F-8E4A-DA1FF423C2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74D645-CACD-44F4-957A-1B988F6F09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2D74D645-CACD-44F4-957A-1B988F6F09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F5083A-55A5-41D1-ACB0-9537BD65F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89F5083A-55A5-41D1-ACB0-9537BD65F4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2B0F131-9E0B-4859-8C0A-03D852749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22B0F131-9E0B-4859-8C0A-03D852749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66800"/>
            <a:ext cx="6881639" cy="47148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6400" y="441960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Can I get around a </a:t>
            </a:r>
          </a:p>
          <a:p>
            <a:r>
              <a:rPr lang="en-US" sz="3200" dirty="0"/>
              <a:t>corrupt backup?</a:t>
            </a:r>
          </a:p>
        </p:txBody>
      </p:sp>
    </p:spTree>
    <p:extLst>
      <p:ext uri="{BB962C8B-B14F-4D97-AF65-F5344CB8AC3E}">
        <p14:creationId xmlns:p14="http://schemas.microsoft.com/office/powerpoint/2010/main" val="37626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Database is not Consistent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94404430"/>
              </p:ext>
            </p:extLst>
          </p:nvPr>
        </p:nvGraphicFramePr>
        <p:xfrm>
          <a:off x="452511" y="1417638"/>
          <a:ext cx="11125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Callout 5"/>
          <p:cNvSpPr/>
          <p:nvPr/>
        </p:nvSpPr>
        <p:spPr bwMode="auto">
          <a:xfrm>
            <a:off x="8077200" y="3124200"/>
            <a:ext cx="3886200" cy="1066800"/>
          </a:xfrm>
          <a:prstGeom prst="cloudCallout">
            <a:avLst>
              <a:gd name="adj1" fmla="val -64545"/>
              <a:gd name="adj2" fmla="val -35450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 Paul Randal blog </a:t>
            </a:r>
            <a:r>
              <a:rPr lang="en-US" dirty="0" smtClean="0">
                <a:latin typeface="Tekton Pro" pitchFamily="34" charset="0"/>
                <a:hlinkClick r:id="rId7"/>
              </a:rPr>
              <a:t>posts</a:t>
            </a:r>
            <a:r>
              <a:rPr lang="en-US" dirty="0" smtClean="0">
                <a:latin typeface="Tekton Pro" pitchFamily="34" charset="0"/>
              </a:rPr>
              <a:t> </a:t>
            </a:r>
          </a:p>
          <a:p>
            <a:pPr algn="ctr"/>
            <a:r>
              <a:rPr lang="en-US" dirty="0" smtClean="0">
                <a:latin typeface="Tekton Pro" pitchFamily="34" charset="0"/>
              </a:rPr>
              <a:t>great resource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7" name="Cloud Callout 6"/>
          <p:cNvSpPr/>
          <p:nvPr/>
        </p:nvSpPr>
        <p:spPr bwMode="auto">
          <a:xfrm>
            <a:off x="7467600" y="5117393"/>
            <a:ext cx="3352800" cy="838200"/>
          </a:xfrm>
          <a:prstGeom prst="cloudCallout">
            <a:avLst>
              <a:gd name="adj1" fmla="val -51087"/>
              <a:gd name="adj2" fmla="val -40654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We don’t have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“magic” repair tools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A478E5-DED4-437C-AFF5-406EA7EC0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1C0F8-84EF-46BE-A146-9F28A3015F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18FC79-F7E2-44A2-B58A-3DE5F67ED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EF24FD-2865-4E84-BCFD-AAC2AD2604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87" y="-20522"/>
            <a:ext cx="10972800" cy="1143000"/>
          </a:xfrm>
        </p:spPr>
        <p:txBody>
          <a:bodyPr/>
          <a:lstStyle/>
          <a:p>
            <a:r>
              <a:rPr lang="en-US" dirty="0" smtClean="0"/>
              <a:t>How checksum works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743222" y="2972972"/>
            <a:ext cx="1752600" cy="2057400"/>
            <a:chOff x="1447800" y="2590800"/>
            <a:chExt cx="1524000" cy="20574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447800" y="2590800"/>
              <a:ext cx="1524000" cy="2057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28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447800" y="3429000"/>
              <a:ext cx="1524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+mn-lt"/>
                </a:rPr>
                <a:t>123456789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447800" y="3657600"/>
              <a:ext cx="15240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Abcdefghijklm</a:t>
              </a:r>
            </a:p>
          </p:txBody>
        </p:sp>
      </p:grpSp>
      <p:sp>
        <p:nvSpPr>
          <p:cNvPr id="9" name="Flowchart: Magnetic Disk 8"/>
          <p:cNvSpPr/>
          <p:nvPr/>
        </p:nvSpPr>
        <p:spPr bwMode="auto">
          <a:xfrm>
            <a:off x="2924322" y="5207983"/>
            <a:ext cx="1524000" cy="990600"/>
          </a:xfrm>
          <a:prstGeom prst="flowChartMagneticDisk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Mavsrule.mdf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05022" y="1372772"/>
            <a:ext cx="1828800" cy="2286000"/>
            <a:chOff x="609600" y="990600"/>
            <a:chExt cx="1828800" cy="2286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9600" y="1219200"/>
              <a:ext cx="1828800" cy="2057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2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9600" y="990600"/>
              <a:ext cx="1828800" cy="838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Page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100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m_tornbits=0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+mn-lt"/>
                </a:rPr>
                <a:t>m</a:t>
              </a:r>
              <a:r>
                <a:rPr lang="en-US" sz="1400" baseline="0" dirty="0" smtClean="0">
                  <a:latin typeface="+mn-lt"/>
                </a:rPr>
                <a:t>_flagbits=0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9600" y="1828800"/>
              <a:ext cx="18288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+mn-lt"/>
                </a:rPr>
                <a:t>123456789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9600" y="2057400"/>
              <a:ext cx="18288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Abcdefghijklm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1743222" y="2744372"/>
            <a:ext cx="17526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100</a:t>
            </a:r>
          </a:p>
          <a:p>
            <a:pPr algn="l"/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m_tornbits=</a:t>
            </a:r>
            <a:r>
              <a:rPr lang="en-US" sz="1400" dirty="0" smtClean="0">
                <a:latin typeface="+mn-lt"/>
              </a:rPr>
              <a:t> -461750136</a:t>
            </a:r>
          </a:p>
          <a:p>
            <a:pPr algn="l"/>
            <a:r>
              <a:rPr lang="en-US" sz="1400" dirty="0" smtClean="0">
                <a:latin typeface="+mn-lt"/>
              </a:rPr>
              <a:t>m_flagbits=0x0200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263577" y="3963572"/>
            <a:ext cx="1752600" cy="2209800"/>
            <a:chOff x="914400" y="1447800"/>
            <a:chExt cx="1752600" cy="2209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914400" y="1600200"/>
              <a:ext cx="1752600" cy="2057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2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914400" y="1447800"/>
              <a:ext cx="1752600" cy="990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Page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100</a:t>
              </a:r>
            </a:p>
            <a:p>
              <a:pPr algn="l"/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m_tornbits=</a:t>
              </a:r>
              <a:r>
                <a:rPr lang="en-US" sz="1400" dirty="0" smtClean="0">
                  <a:latin typeface="+mn-lt"/>
                </a:rPr>
                <a:t> -461750136</a:t>
              </a:r>
            </a:p>
            <a:p>
              <a:pPr algn="l"/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m_flagbits=0x0200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914400" y="2438400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+mn-lt"/>
                </a:rPr>
                <a:t>123456789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914400" y="2667000"/>
              <a:ext cx="1752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Abcdefghijklz</a:t>
              </a: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5391110" y="4467078"/>
            <a:ext cx="1828800" cy="1524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Get Page 100 from disk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9353257" y="2938357"/>
            <a:ext cx="2133600" cy="990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Re-calc m_tornbits = -461750138</a:t>
            </a:r>
          </a:p>
        </p:txBody>
      </p:sp>
      <p:sp>
        <p:nvSpPr>
          <p:cNvPr id="23" name="Curved Right Arrow 22"/>
          <p:cNvSpPr/>
          <p:nvPr/>
        </p:nvSpPr>
        <p:spPr bwMode="auto">
          <a:xfrm>
            <a:off x="600222" y="4649372"/>
            <a:ext cx="2133600" cy="1524000"/>
          </a:xfrm>
          <a:prstGeom prst="curv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28" charset="0"/>
            </a:endParaRPr>
          </a:p>
        </p:txBody>
      </p:sp>
      <p:sp>
        <p:nvSpPr>
          <p:cNvPr id="24" name="Left Arrow 23"/>
          <p:cNvSpPr/>
          <p:nvPr/>
        </p:nvSpPr>
        <p:spPr bwMode="auto">
          <a:xfrm rot="19829618">
            <a:off x="3635926" y="2030037"/>
            <a:ext cx="1805383" cy="123929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Checkpoint or LazyWrite</a:t>
            </a:r>
          </a:p>
        </p:txBody>
      </p:sp>
      <p:sp>
        <p:nvSpPr>
          <p:cNvPr id="25" name="Curved Up Arrow 24"/>
          <p:cNvSpPr/>
          <p:nvPr/>
        </p:nvSpPr>
        <p:spPr bwMode="auto">
          <a:xfrm rot="16200000">
            <a:off x="3267222" y="3277772"/>
            <a:ext cx="838200" cy="685800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2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609165" y="1939732"/>
            <a:ext cx="1524000" cy="1371600"/>
            <a:chOff x="5334000" y="1447800"/>
            <a:chExt cx="1524000" cy="13716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5334000" y="1447800"/>
              <a:ext cx="1524000" cy="1371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 smtClean="0">
                <a:latin typeface="Times" pitchFamily="-28" charset="0"/>
              </a:endParaRPr>
            </a:p>
            <a:p>
              <a:pPr algn="l"/>
              <a:endParaRPr lang="en-US" sz="1800" dirty="0" smtClean="0">
                <a:latin typeface="+mn-lt"/>
              </a:endParaRPr>
            </a:p>
            <a:p>
              <a:pPr algn="l"/>
              <a:r>
                <a:rPr lang="en-US" sz="1800" dirty="0" smtClean="0">
                  <a:latin typeface="+mn-lt"/>
                </a:rPr>
                <a:t>berrcode=-4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334000" y="1447800"/>
              <a:ext cx="1524000" cy="60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+mn-lt"/>
                </a:rPr>
                <a:t>BUF Page 100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29" name="Cloud Callout 28"/>
          <p:cNvSpPr/>
          <p:nvPr/>
        </p:nvSpPr>
        <p:spPr bwMode="auto">
          <a:xfrm>
            <a:off x="9173870" y="572822"/>
            <a:ext cx="2057400" cy="1447800"/>
          </a:xfrm>
          <a:prstGeom prst="cloudCallout">
            <a:avLst>
              <a:gd name="adj1" fmla="val -43330"/>
              <a:gd name="adj2" fmla="val 4456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Acquire Latch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Msg 824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0" name="Curved Up Arrow 29"/>
          <p:cNvSpPr/>
          <p:nvPr/>
        </p:nvSpPr>
        <p:spPr bwMode="auto">
          <a:xfrm rot="16200000">
            <a:off x="9731306" y="4324317"/>
            <a:ext cx="1981200" cy="952500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28" charset="0"/>
            </a:endParaRPr>
          </a:p>
        </p:txBody>
      </p:sp>
      <p:sp>
        <p:nvSpPr>
          <p:cNvPr id="31" name="Curved Up Arrow 30"/>
          <p:cNvSpPr/>
          <p:nvPr/>
        </p:nvSpPr>
        <p:spPr bwMode="auto">
          <a:xfrm rot="15533075">
            <a:off x="8159125" y="2741717"/>
            <a:ext cx="1021734" cy="1086880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28" charset="0"/>
            </a:endParaRPr>
          </a:p>
        </p:txBody>
      </p:sp>
      <p:sp>
        <p:nvSpPr>
          <p:cNvPr id="32" name="7-Point Star 31"/>
          <p:cNvSpPr/>
          <p:nvPr/>
        </p:nvSpPr>
        <p:spPr bwMode="auto">
          <a:xfrm>
            <a:off x="6267409" y="119536"/>
            <a:ext cx="1905001" cy="1546274"/>
          </a:xfrm>
          <a:prstGeom prst="star7">
            <a:avLst/>
          </a:prstGeom>
          <a:solidFill>
            <a:srgbClr val="E5CF73">
              <a:alpha val="6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After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read retry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 smtClean="0">
                <a:latin typeface="+mn-lt"/>
              </a:rPr>
              <a:t>Failed 4 times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236491" y="5258972"/>
            <a:ext cx="233531" cy="30480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34" name="Cloud Callout 33"/>
          <p:cNvSpPr/>
          <p:nvPr/>
        </p:nvSpPr>
        <p:spPr bwMode="auto">
          <a:xfrm>
            <a:off x="3343421" y="1144172"/>
            <a:ext cx="1905001" cy="838200"/>
          </a:xfrm>
          <a:prstGeom prst="cloudCallout">
            <a:avLst>
              <a:gd name="adj1" fmla="val -40559"/>
              <a:gd name="adj2" fmla="val 98365"/>
            </a:avLst>
          </a:prstGeom>
          <a:gradFill>
            <a:gsLst>
              <a:gs pos="0">
                <a:schemeClr val="accent1">
                  <a:shade val="51000"/>
                  <a:satMod val="130000"/>
                  <a:lumMod val="4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lumMod val="67000"/>
                  <a:lumOff val="33000"/>
                </a:schemeClr>
              </a:gs>
            </a:gsLst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400" dirty="0" smtClean="0">
                <a:solidFill>
                  <a:schemeClr val="bg1"/>
                </a:solidFill>
              </a:rPr>
              <a:t>Assume PAGE_VERIFY= CHECKSUM</a:t>
            </a:r>
          </a:p>
        </p:txBody>
      </p:sp>
    </p:spTree>
    <p:extLst>
      <p:ext uri="{BB962C8B-B14F-4D97-AF65-F5344CB8AC3E}">
        <p14:creationId xmlns:p14="http://schemas.microsoft.com/office/powerpoint/2010/main" val="91252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B400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this happen?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7705874"/>
              </p:ext>
            </p:extLst>
          </p:nvPr>
        </p:nvGraphicFramePr>
        <p:xfrm>
          <a:off x="457200" y="1520788"/>
          <a:ext cx="10972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Callout 5">
            <a:hlinkClick r:id="rId7"/>
          </p:cNvPr>
          <p:cNvSpPr/>
          <p:nvPr/>
        </p:nvSpPr>
        <p:spPr bwMode="auto">
          <a:xfrm>
            <a:off x="406400" y="1166019"/>
            <a:ext cx="3048000" cy="1295400"/>
          </a:xfrm>
          <a:prstGeom prst="cloudCallout">
            <a:avLst>
              <a:gd name="adj1" fmla="val 6216"/>
              <a:gd name="adj2" fmla="val 77543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  <a:hlinkClick r:id="rId7"/>
              </a:rPr>
              <a:t>SQLIOSIM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Cloud Callout 6">
            <a:hlinkClick r:id="rId7"/>
          </p:cNvPr>
          <p:cNvSpPr/>
          <p:nvPr/>
        </p:nvSpPr>
        <p:spPr bwMode="auto">
          <a:xfrm>
            <a:off x="4628422" y="1190955"/>
            <a:ext cx="2587052" cy="1152993"/>
          </a:xfrm>
          <a:prstGeom prst="cloudCallout">
            <a:avLst>
              <a:gd name="adj1" fmla="val 6216"/>
              <a:gd name="adj2" fmla="val 77543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Constant page </a:t>
            </a:r>
          </a:p>
          <a:p>
            <a:pPr algn="ctr"/>
            <a:r>
              <a:rPr lang="en-US" sz="2000" dirty="0" smtClean="0">
                <a:latin typeface="Tekton Pro" pitchFamily="34" charset="0"/>
                <a:hlinkClick r:id="rId8"/>
              </a:rPr>
              <a:t>sniffing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Cloud Callout 7">
            <a:hlinkClick r:id="rId7"/>
          </p:cNvPr>
          <p:cNvSpPr/>
          <p:nvPr/>
        </p:nvSpPr>
        <p:spPr bwMode="auto">
          <a:xfrm>
            <a:off x="8534400" y="1166019"/>
            <a:ext cx="2587052" cy="1152993"/>
          </a:xfrm>
          <a:prstGeom prst="cloudCallout">
            <a:avLst>
              <a:gd name="adj1" fmla="val 6216"/>
              <a:gd name="adj2" fmla="val 77543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Replay the tlog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64254C-A363-47F9-B94C-1C7C032FB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12E518-118F-4F23-B13F-AD0220321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AA9ED5-9EA4-4372-9CEA-6CAAC1021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066800"/>
            <a:ext cx="5334000" cy="47005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769" y="411480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Recovering from lost</a:t>
            </a:r>
          </a:p>
          <a:p>
            <a:r>
              <a:rPr lang="en-US" sz="3200" dirty="0"/>
              <a:t>Data quickly</a:t>
            </a:r>
          </a:p>
        </p:txBody>
      </p:sp>
    </p:spTree>
    <p:extLst>
      <p:ext uri="{BB962C8B-B14F-4D97-AF65-F5344CB8AC3E}">
        <p14:creationId xmlns:p14="http://schemas.microsoft.com/office/powerpoint/2010/main" val="7803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SQL Server is the Exception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628" y="1219201"/>
            <a:ext cx="11050172" cy="4800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15:32:31.23 spid51      Using 'dbghelp.dll' version '4.0.5'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***Stack Dump being sent to C:\Program Files\Microsoft SQL Server\MSSQL11.MSSQLSERVER\MSSQL\LOG\SQLDump0023.txt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</a:t>
            </a:r>
            <a:r>
              <a:rPr lang="en-US" sz="1400" dirty="0" err="1" smtClean="0">
                <a:solidFill>
                  <a:srgbClr val="00B050"/>
                </a:solidFill>
              </a:rPr>
              <a:t>SqlDumpExceptionHandler</a:t>
            </a:r>
            <a:r>
              <a:rPr lang="en-US" sz="1400" dirty="0" smtClean="0">
                <a:solidFill>
                  <a:srgbClr val="00B050"/>
                </a:solidFill>
              </a:rPr>
              <a:t>: Process 51 generated fatal exception c0000005 EXCEPTION_ACCESS_VIOLATION. SQL Server is terminating this process.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 *******************************************************************************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 BEGIN STACK DUMP: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   10/27/13 15:32:31 </a:t>
            </a:r>
            <a:r>
              <a:rPr lang="en-US" sz="1400" dirty="0" err="1" smtClean="0">
                <a:solidFill>
                  <a:srgbClr val="00B050"/>
                </a:solidFill>
              </a:rPr>
              <a:t>spid</a:t>
            </a:r>
            <a:r>
              <a:rPr lang="en-US" sz="1400" dirty="0" smtClean="0">
                <a:solidFill>
                  <a:srgbClr val="00B050"/>
                </a:solidFill>
              </a:rPr>
              <a:t> 51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   Exception Address = 000007FA24D9FE2E Module(sqldk+000000000000FE2E)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   Exception Code    = c0000005 EXCEPTION_ACCESS_VIOLATION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   Access Violation occurred reading address 0000000300000020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 Input Buffer 116 bytes -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smtClean="0">
                <a:solidFill>
                  <a:srgbClr val="00B050"/>
                </a:solidFill>
              </a:rPr>
              <a:t>2013-10-27 15:32:31.24 spid51      *             select * from </a:t>
            </a:r>
            <a:r>
              <a:rPr lang="en-US" sz="1400" dirty="0" err="1" smtClean="0">
                <a:solidFill>
                  <a:srgbClr val="00B050"/>
                </a:solidFill>
              </a:rPr>
              <a:t>vw_mscentralserverconfigs</a:t>
            </a:r>
            <a:r>
              <a:rPr lang="en-US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 err="1" smtClean="0">
                <a:solidFill>
                  <a:srgbClr val="00B050"/>
                </a:solidFill>
              </a:rPr>
              <a:t>nolock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62300" y="4183505"/>
            <a:ext cx="4953000" cy="31979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62300" y="4762793"/>
            <a:ext cx="4572000" cy="7620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4628" y="1417638"/>
            <a:ext cx="8077200" cy="5334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34200" y="3954612"/>
            <a:ext cx="2819400" cy="228893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-86937"/>
            <a:ext cx="10972800" cy="1143000"/>
          </a:xfrm>
        </p:spPr>
        <p:txBody>
          <a:bodyPr/>
          <a:lstStyle/>
          <a:p>
            <a:r>
              <a:rPr lang="en-US" dirty="0" smtClean="0"/>
              <a:t>Does anyone understand these errors?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5515928"/>
              </p:ext>
            </p:extLst>
          </p:nvPr>
        </p:nvGraphicFramePr>
        <p:xfrm>
          <a:off x="381000" y="817592"/>
          <a:ext cx="11506200" cy="551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loud Callout 5"/>
          <p:cNvSpPr/>
          <p:nvPr/>
        </p:nvSpPr>
        <p:spPr bwMode="auto">
          <a:xfrm>
            <a:off x="4513385" y="1497576"/>
            <a:ext cx="2209800" cy="457200"/>
          </a:xfrm>
          <a:prstGeom prst="cloudCallout">
            <a:avLst>
              <a:gd name="adj1" fmla="val -95696"/>
              <a:gd name="adj2" fmla="val 34822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Tekton Pro" pitchFamily="34" charset="0"/>
              </a:rPr>
              <a:t>15 sec </a:t>
            </a:r>
            <a:r>
              <a:rPr lang="en-US" sz="1600" dirty="0" smtClean="0">
                <a:latin typeface="Tekton Pro" pitchFamily="34" charset="0"/>
              </a:rPr>
              <a:t>I/O delay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7" name="Cloud Callout 6"/>
          <p:cNvSpPr/>
          <p:nvPr/>
        </p:nvSpPr>
        <p:spPr bwMode="auto">
          <a:xfrm>
            <a:off x="5486400" y="5386755"/>
            <a:ext cx="2209800" cy="457200"/>
          </a:xfrm>
          <a:prstGeom prst="cloudCallout">
            <a:avLst>
              <a:gd name="adj1" fmla="val -88710"/>
              <a:gd name="adj2" fmla="val 6250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5 minute wait</a:t>
            </a:r>
            <a:endParaRPr lang="en-US" sz="1600" dirty="0">
              <a:latin typeface="Tekton Pro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248400" y="2819400"/>
            <a:ext cx="2819400" cy="44958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114800" y="3604261"/>
            <a:ext cx="4953000" cy="19811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435238" y="4023945"/>
            <a:ext cx="4632562" cy="636079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Explosion 2 10"/>
          <p:cNvSpPr/>
          <p:nvPr/>
        </p:nvSpPr>
        <p:spPr bwMode="auto">
          <a:xfrm>
            <a:off x="9245991" y="2728499"/>
            <a:ext cx="1524000" cy="2133600"/>
          </a:xfrm>
          <a:prstGeom prst="irregularSeal2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s</a:t>
            </a:r>
            <a:r>
              <a:rPr lang="en-US" sz="2000" dirty="0" smtClean="0">
                <a:latin typeface="Tekton Pro" pitchFamily="34" charset="0"/>
              </a:rPr>
              <a:t>tack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dump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352925" y="4377690"/>
            <a:ext cx="4714875" cy="1074175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loud Callout 12"/>
          <p:cNvSpPr/>
          <p:nvPr/>
        </p:nvSpPr>
        <p:spPr bwMode="auto">
          <a:xfrm>
            <a:off x="8331591" y="5550478"/>
            <a:ext cx="3352800" cy="533400"/>
          </a:xfrm>
          <a:prstGeom prst="cloudCallout">
            <a:avLst>
              <a:gd name="adj1" fmla="val -8302"/>
              <a:gd name="adj2" fmla="val -46891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ctr"/>
          <a:lstStyle/>
          <a:p>
            <a:pPr algn="ctr"/>
            <a:r>
              <a:rPr lang="en-US" sz="1600" dirty="0">
                <a:latin typeface="Tekton Pro" pitchFamily="34" charset="0"/>
              </a:rPr>
              <a:t>e</a:t>
            </a:r>
            <a:r>
              <a:rPr lang="en-US" sz="1600" dirty="0" smtClean="0">
                <a:latin typeface="Tekton Pro" pitchFamily="34" charset="0"/>
              </a:rPr>
              <a:t>rror_reported XEvent 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477000" y="2004553"/>
            <a:ext cx="4953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>
                <a:latin typeface="Tekton Pro" pitchFamily="34" charset="0"/>
              </a:rPr>
              <a:t>SQL Server has encountered &lt;n&gt; occurrence(s) of </a:t>
            </a:r>
            <a:endParaRPr lang="en-US" sz="1600" dirty="0" smtClean="0">
              <a:latin typeface="Tekton Pro" pitchFamily="34" charset="0"/>
            </a:endParaRPr>
          </a:p>
          <a:p>
            <a:pPr algn="ctr"/>
            <a:r>
              <a:rPr lang="en-US" sz="1600" dirty="0" smtClean="0">
                <a:latin typeface="Tekton Pro" pitchFamily="34" charset="0"/>
              </a:rPr>
              <a:t>I/O </a:t>
            </a:r>
            <a:r>
              <a:rPr lang="en-US" sz="1600" dirty="0">
                <a:latin typeface="Tekton Pro" pitchFamily="34" charset="0"/>
              </a:rPr>
              <a:t>requests taking longer than 15 seconds </a:t>
            </a:r>
          </a:p>
        </p:txBody>
      </p:sp>
    </p:spTree>
    <p:extLst>
      <p:ext uri="{BB962C8B-B14F-4D97-AF65-F5344CB8AC3E}">
        <p14:creationId xmlns:p14="http://schemas.microsoft.com/office/powerpoint/2010/main" val="11667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D2A24B-F350-4D84-B339-D0191048B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6AD2A24B-F350-4D84-B339-D0191048B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6AD2A24B-F350-4D84-B339-D0191048B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928C0B-8DC9-41B2-BB1C-97069B120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11928C0B-8DC9-41B2-BB1C-97069B120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11928C0B-8DC9-41B2-BB1C-97069B120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CF1450-E76F-416A-8849-A1A9859F8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4BCF1450-E76F-416A-8849-A1A9859F8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4BCF1450-E76F-416A-8849-A1A9859F8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64A4C8-EA59-4160-9ED1-1A9441417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6364A4C8-EA59-4160-9ED1-1A9441417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6364A4C8-EA59-4160-9ED1-1A9441417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51EF6B-6910-4B8A-BA07-C92B48506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1951EF6B-6910-4B8A-BA07-C92B48506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1951EF6B-6910-4B8A-BA07-C92B485066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7C9631-E5CB-44F0-A95D-4F6A3AFAF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C37C9631-E5CB-44F0-A95D-4F6A3AFAF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C37C9631-E5CB-44F0-A95D-4F6A3AFAF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7F01CD-6EB3-4C2E-A506-5FE656A29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E07F01CD-6EB3-4C2E-A506-5FE656A29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E07F01CD-6EB3-4C2E-A506-5FE656A29A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DBFFAB-100F-4EAE-81D2-588828F37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50DBFFAB-100F-4EAE-81D2-588828F37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50DBFFAB-100F-4EAE-81D2-588828F37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C29068-5539-4EDF-80F8-C3DD8EE22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8BC29068-5539-4EDF-80F8-C3DD8EE22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8BC29068-5539-4EDF-80F8-C3DD8EE22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7D05AC-703C-487C-9BCB-1B8EEB67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E37D05AC-703C-487C-9BCB-1B8EEB67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E37D05AC-703C-487C-9BCB-1B8EEB67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ABDD26-DD94-49F3-99A3-AF6CC21F1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49ABDD26-DD94-49F3-99A3-AF6CC21F1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49ABDD26-DD94-49F3-99A3-AF6CC21F1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06AC71-CAE7-4F8F-9E37-4777799C6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graphicEl>
                                              <a:dgm id="{E706AC71-CAE7-4F8F-9E37-4777799C6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dgm id="{E706AC71-CAE7-4F8F-9E37-4777799C64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  <p:bldP spid="7" grpId="0" animBg="1"/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143000"/>
            <a:ext cx="8032216" cy="39917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5406494"/>
            <a:ext cx="45488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“I love errors” – Bob Ward</a:t>
            </a:r>
          </a:p>
        </p:txBody>
      </p:sp>
    </p:spTree>
    <p:extLst>
      <p:ext uri="{BB962C8B-B14F-4D97-AF65-F5344CB8AC3E}">
        <p14:creationId xmlns:p14="http://schemas.microsoft.com/office/powerpoint/2010/main" val="21120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can’t start my SQL Server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9801438"/>
              </p:ext>
            </p:extLst>
          </p:nvPr>
        </p:nvGraphicFramePr>
        <p:xfrm>
          <a:off x="381000" y="1295400"/>
          <a:ext cx="11201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loud Callout 5"/>
          <p:cNvSpPr/>
          <p:nvPr/>
        </p:nvSpPr>
        <p:spPr bwMode="auto">
          <a:xfrm>
            <a:off x="8527366" y="4301338"/>
            <a:ext cx="3200400" cy="533400"/>
          </a:xfrm>
          <a:prstGeom prst="cloudCallout">
            <a:avLst>
              <a:gd name="adj1" fmla="val -92458"/>
              <a:gd name="adj2" fmla="val -29678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Keep these in-reach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7" name="Cloud Callout 6"/>
          <p:cNvSpPr/>
          <p:nvPr/>
        </p:nvSpPr>
        <p:spPr bwMode="auto">
          <a:xfrm>
            <a:off x="7772400" y="5203525"/>
            <a:ext cx="3355298" cy="990600"/>
          </a:xfrm>
          <a:prstGeom prst="cloudCallout">
            <a:avLst>
              <a:gd name="adj1" fmla="val -56631"/>
              <a:gd name="adj2" fmla="val -2293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Older version maint plans </a:t>
            </a:r>
          </a:p>
          <a:p>
            <a:pPr algn="ctr"/>
            <a:r>
              <a:rPr lang="en-US" sz="1600" dirty="0" smtClean="0">
                <a:latin typeface="Tekton Pro" pitchFamily="34" charset="0"/>
              </a:rPr>
              <a:t>allowed this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8534400" y="3477416"/>
            <a:ext cx="3200400" cy="533400"/>
          </a:xfrm>
          <a:prstGeom prst="cloudCallout">
            <a:avLst>
              <a:gd name="adj1" fmla="val -120755"/>
              <a:gd name="adj2" fmla="val 58825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Keep file copies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9" name="Cloud Callout 8"/>
          <p:cNvSpPr/>
          <p:nvPr/>
        </p:nvSpPr>
        <p:spPr bwMode="auto">
          <a:xfrm>
            <a:off x="8382000" y="2156619"/>
            <a:ext cx="3200400" cy="533400"/>
          </a:xfrm>
          <a:prstGeom prst="cloudCallout">
            <a:avLst>
              <a:gd name="adj1" fmla="val -115041"/>
              <a:gd name="adj2" fmla="val 58825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2012 has editor</a:t>
            </a:r>
            <a:endParaRPr lang="en-US" sz="16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24562D-CDFD-43FE-A231-11E1A95B4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478087-4235-4716-BE25-0AD74CE09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05328F-F81A-4549-8216-05D551F0F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FF219C-D12D-49C9-B51C-29B6355D7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31E00B-62D0-44DC-A753-CE1641FEA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8C475F-4F57-4C0C-926D-E91CC94B8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E42F23-7381-41D7-9F5A-182AB6F2B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210CBC-96B1-4274-AFD6-A81CA5DA1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Top Customer Problems:</a:t>
            </a:r>
            <a:br>
              <a:rPr lang="en-US" dirty="0"/>
            </a:br>
            <a:r>
              <a:rPr lang="en-US" dirty="0"/>
              <a:t>How to Avoid </a:t>
            </a:r>
            <a:br>
              <a:rPr lang="en-US" dirty="0"/>
            </a:br>
            <a:r>
              <a:rPr lang="en-US" dirty="0"/>
              <a:t>Calling Bob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Bob Ward</a:t>
            </a:r>
          </a:p>
          <a:p>
            <a:r>
              <a:rPr lang="en-US" dirty="0" smtClean="0"/>
              <a:t>Principal Architect</a:t>
            </a:r>
          </a:p>
          <a:p>
            <a:r>
              <a:rPr lang="en-US" dirty="0" smtClean="0"/>
              <a:t>Microsoft</a:t>
            </a:r>
          </a:p>
          <a:p>
            <a:r>
              <a:rPr lang="en-US" dirty="0" smtClean="0"/>
              <a:t>bobward@Microsoft.com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30490"/>
            <a:ext cx="3679353" cy="27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not a memory leak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399"/>
            <a:ext cx="9677400" cy="4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52" y="-180506"/>
            <a:ext cx="10972800" cy="1143000"/>
          </a:xfrm>
        </p:spPr>
        <p:txBody>
          <a:bodyPr/>
          <a:lstStyle/>
          <a:p>
            <a:r>
              <a:rPr lang="en-US" dirty="0" smtClean="0"/>
              <a:t>My SQL Server is losing its memory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4511306"/>
              </p:ext>
            </p:extLst>
          </p:nvPr>
        </p:nvGraphicFramePr>
        <p:xfrm>
          <a:off x="431456" y="820087"/>
          <a:ext cx="11303344" cy="542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loud Callout 6"/>
          <p:cNvSpPr/>
          <p:nvPr/>
        </p:nvSpPr>
        <p:spPr bwMode="auto">
          <a:xfrm>
            <a:off x="6400800" y="4671060"/>
            <a:ext cx="3886200" cy="381000"/>
          </a:xfrm>
          <a:prstGeom prst="cloudCallout">
            <a:avLst>
              <a:gd name="adj1" fmla="val -110797"/>
              <a:gd name="adj2" fmla="val 108562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Sorts and hashes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6693108" y="5262648"/>
            <a:ext cx="3593892" cy="457200"/>
          </a:xfrm>
          <a:prstGeom prst="cloudCallout">
            <a:avLst>
              <a:gd name="adj1" fmla="val -82161"/>
              <a:gd name="adj2" fmla="val 19019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smtClean="0">
                <a:latin typeface="Tekton Pro" pitchFamily="34" charset="0"/>
              </a:rPr>
              <a:t>Query </a:t>
            </a:r>
            <a:r>
              <a:rPr lang="en-US" sz="1600" smtClean="0">
                <a:latin typeface="Tekton Pro" pitchFamily="34" charset="0"/>
              </a:rPr>
              <a:t>compilation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9" name="Cloud Callout 8"/>
          <p:cNvSpPr/>
          <p:nvPr/>
        </p:nvSpPr>
        <p:spPr bwMode="auto">
          <a:xfrm>
            <a:off x="4096043" y="5972232"/>
            <a:ext cx="3886200" cy="381000"/>
          </a:xfrm>
          <a:prstGeom prst="cloudCallout">
            <a:avLst>
              <a:gd name="adj1" fmla="val -97979"/>
              <a:gd name="adj2" fmla="val -75206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scalability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0" name="Cloud Callout 9"/>
          <p:cNvSpPr/>
          <p:nvPr/>
        </p:nvSpPr>
        <p:spPr bwMode="auto">
          <a:xfrm>
            <a:off x="7620000" y="2777651"/>
            <a:ext cx="3429000" cy="381000"/>
          </a:xfrm>
          <a:prstGeom prst="cloudCallout">
            <a:avLst>
              <a:gd name="adj1" fmla="val -150372"/>
              <a:gd name="adj2" fmla="val 181082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Use –f to get out of jail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1" name="Cloud Callout 10"/>
          <p:cNvSpPr/>
          <p:nvPr/>
        </p:nvSpPr>
        <p:spPr bwMode="auto">
          <a:xfrm>
            <a:off x="7162800" y="3781368"/>
            <a:ext cx="3708056" cy="381000"/>
          </a:xfrm>
          <a:prstGeom prst="cloudCallout">
            <a:avLst>
              <a:gd name="adj1" fmla="val -114578"/>
              <a:gd name="adj2" fmla="val 47503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Look at the clerks and objects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2" name="Cloud Callout 11"/>
          <p:cNvSpPr/>
          <p:nvPr/>
        </p:nvSpPr>
        <p:spPr bwMode="auto">
          <a:xfrm>
            <a:off x="7772400" y="903586"/>
            <a:ext cx="3429000" cy="381000"/>
          </a:xfrm>
          <a:prstGeom prst="cloudCallout">
            <a:avLst>
              <a:gd name="adj1" fmla="val -161147"/>
              <a:gd name="adj2" fmla="val 128118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We grow until target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13" name="Cloud Callout 12"/>
          <p:cNvSpPr/>
          <p:nvPr/>
        </p:nvSpPr>
        <p:spPr bwMode="auto">
          <a:xfrm>
            <a:off x="7772400" y="1531942"/>
            <a:ext cx="3429000" cy="381000"/>
          </a:xfrm>
          <a:prstGeom prst="cloudCallout">
            <a:avLst>
              <a:gd name="adj1" fmla="val -118783"/>
              <a:gd name="adj2" fmla="val 99851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Locked pages</a:t>
            </a:r>
            <a:endParaRPr lang="en-US" sz="16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D86C54-B1A8-4E65-8312-5DFBA4EB1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4010BF-A1B2-4873-8557-F15F1BBBE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A59C6C-BC27-47E7-AB0C-B777825C3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4FEBDA-E58F-4160-A2CC-A5BF7F294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701F26-48DF-47D4-87C7-A841F91D0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FE66B84-0AC0-4657-BE54-93675AFEF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(if time)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3400"/>
            <a:ext cx="4648200" cy="5577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801332"/>
            <a:ext cx="4903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 must be losing my memory</a:t>
            </a:r>
          </a:p>
        </p:txBody>
      </p:sp>
    </p:spTree>
    <p:extLst>
      <p:ext uri="{BB962C8B-B14F-4D97-AF65-F5344CB8AC3E}">
        <p14:creationId xmlns:p14="http://schemas.microsoft.com/office/powerpoint/2010/main" val="33997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Review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all about Running vs Waiting</a:t>
            </a:r>
          </a:p>
          <a:p>
            <a:r>
              <a:rPr lang="en-US" dirty="0" smtClean="0"/>
              <a:t>Check out Performance Dashboard Reports and </a:t>
            </a:r>
            <a:r>
              <a:rPr lang="en-US" dirty="0" err="1" smtClean="0"/>
              <a:t>SQLNexus</a:t>
            </a:r>
            <a:endParaRPr lang="en-US" dirty="0" smtClean="0"/>
          </a:p>
          <a:p>
            <a:r>
              <a:rPr lang="en-US" dirty="0" smtClean="0"/>
              <a:t>OS Errors during BACKUP are usually not SQL Server</a:t>
            </a:r>
          </a:p>
          <a:p>
            <a:r>
              <a:rPr lang="en-US" dirty="0" smtClean="0"/>
              <a:t>Use BACKUP with CHECKSUM</a:t>
            </a:r>
          </a:p>
          <a:p>
            <a:r>
              <a:rPr lang="en-US" dirty="0" smtClean="0"/>
              <a:t>Recovering from corruption is restore or repair</a:t>
            </a:r>
          </a:p>
          <a:p>
            <a:r>
              <a:rPr lang="en-US" dirty="0" smtClean="0"/>
              <a:t>Deadlocks are captured by default in </a:t>
            </a:r>
            <a:r>
              <a:rPr lang="en-US" dirty="0" err="1" smtClean="0"/>
              <a:t>system_health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Keep backups of system </a:t>
            </a:r>
            <a:r>
              <a:rPr lang="en-US" dirty="0" err="1" smtClean="0"/>
              <a:t>db</a:t>
            </a:r>
            <a:r>
              <a:rPr lang="en-US" dirty="0" smtClean="0"/>
              <a:t> and media files handy</a:t>
            </a:r>
          </a:p>
          <a:p>
            <a:r>
              <a:rPr lang="en-US" dirty="0" smtClean="0"/>
              <a:t>SQL Server memory growing is not the sign of a leak</a:t>
            </a:r>
          </a:p>
          <a:p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8584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Escalation Engineer </a:t>
            </a:r>
            <a:r>
              <a:rPr lang="en-US" dirty="0">
                <a:hlinkClick r:id="rId2"/>
              </a:rPr>
              <a:t>Blog</a:t>
            </a:r>
            <a:endParaRPr lang="en-US" dirty="0"/>
          </a:p>
          <a:p>
            <a:r>
              <a:rPr lang="en-US" dirty="0"/>
              <a:t>Paul Randal’s </a:t>
            </a:r>
            <a:r>
              <a:rPr lang="en-US" dirty="0">
                <a:hlinkClick r:id="rId3"/>
              </a:rPr>
              <a:t>Blog</a:t>
            </a:r>
            <a:endParaRPr lang="en-US" dirty="0"/>
          </a:p>
          <a:p>
            <a:r>
              <a:rPr lang="en-US" dirty="0">
                <a:hlinkClick r:id="rId4"/>
              </a:rPr>
              <a:t>SQL Server 2012 Performance Dashboard Reports</a:t>
            </a:r>
            <a:endParaRPr lang="en-US" dirty="0"/>
          </a:p>
          <a:p>
            <a:r>
              <a:rPr lang="en-US" dirty="0" err="1">
                <a:hlinkClick r:id="rId5"/>
              </a:rPr>
              <a:t>PSSDiag</a:t>
            </a:r>
            <a:r>
              <a:rPr lang="en-US" dirty="0">
                <a:hlinkClick r:id="rId5"/>
              </a:rPr>
              <a:t> </a:t>
            </a:r>
            <a:r>
              <a:rPr lang="en-US" dirty="0"/>
              <a:t>on </a:t>
            </a:r>
            <a:r>
              <a:rPr lang="en-US" dirty="0" err="1"/>
              <a:t>CodePlex</a:t>
            </a:r>
            <a:endParaRPr lang="en-US" dirty="0"/>
          </a:p>
          <a:p>
            <a:r>
              <a:rPr lang="en-US" dirty="0" err="1">
                <a:hlinkClick r:id="rId6"/>
              </a:rPr>
              <a:t>SQLNexus</a:t>
            </a:r>
            <a:r>
              <a:rPr lang="en-US" dirty="0">
                <a:hlinkClick r:id="rId6"/>
              </a:rPr>
              <a:t> </a:t>
            </a:r>
            <a:r>
              <a:rPr lang="en-US" dirty="0"/>
              <a:t>on </a:t>
            </a:r>
            <a:r>
              <a:rPr lang="en-US" dirty="0" err="1"/>
              <a:t>CodePlex</a:t>
            </a:r>
            <a:endParaRPr lang="en-US" dirty="0"/>
          </a:p>
          <a:p>
            <a:r>
              <a:rPr lang="en-US" dirty="0">
                <a:hlinkClick r:id="rId7"/>
              </a:rPr>
              <a:t>Troubleshooting Query Performance: Cardinality </a:t>
            </a:r>
            <a:r>
              <a:rPr lang="en-US" dirty="0" smtClean="0">
                <a:hlinkClick r:id="rId7"/>
              </a:rPr>
              <a:t>Estimation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27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133600" y="1371600"/>
            <a:ext cx="7772400" cy="838200"/>
          </a:xfrm>
        </p:spPr>
        <p:txBody>
          <a:bodyPr/>
          <a:lstStyle/>
          <a:p>
            <a:r>
              <a:rPr lang="pl-PL" dirty="0" smtClean="0"/>
              <a:t>NASI SPONSORZY I PARTNERZY</a:t>
            </a:r>
            <a:endParaRPr lang="pl-PL" dirty="0"/>
          </a:p>
        </p:txBody>
      </p:sp>
      <p:sp>
        <p:nvSpPr>
          <p:cNvPr id="3" name="TextBox 2"/>
          <p:cNvSpPr txBox="1"/>
          <p:nvPr/>
        </p:nvSpPr>
        <p:spPr>
          <a:xfrm>
            <a:off x="2577223" y="6048475"/>
            <a:ext cx="688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Organizacja: Polskie Stowarzyszenie Użytkowników SQL Server - </a:t>
            </a:r>
            <a:r>
              <a:rPr lang="pl-PL" dirty="0" smtClean="0"/>
              <a:t>PLSSUG</a:t>
            </a:r>
            <a:endParaRPr lang="en-US" dirty="0"/>
          </a:p>
        </p:txBody>
      </p:sp>
      <p:pic>
        <p:nvPicPr>
          <p:cNvPr id="7" name="Picture 6" descr="SQLDay 2014 Sponsors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2209800"/>
            <a:ext cx="6722532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Winners Are….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55639576"/>
              </p:ext>
            </p:extLst>
          </p:nvPr>
        </p:nvGraphicFramePr>
        <p:xfrm>
          <a:off x="762000" y="1295400"/>
          <a:ext cx="10820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06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8EDF9C-78BF-4EE5-967C-52E09274C3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C2C136-1F8A-494F-B97E-0FC412D70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A7AE5C-8CE8-42D5-BE52-70E2255CB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335297-48E7-4A66-B4BD-50BFCD793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96DB07-A33B-4811-80CC-9EC6485F7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91CC83-3F61-4DB7-B974-F85098EFD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26D0F7-4CF2-4971-BC22-7757363D2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1C98F-916E-46E3-B778-EB9267BC8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330D70-895A-46F6-94AC-1702A7A86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4B3D9B-6313-46AE-AA0C-C67452EA6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778A15-4531-422C-BD73-A865A9190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96554-7D52-4D96-93AF-D4C3BA8A4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C612B4-5E12-4528-9A28-5DB1C85441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62D508-C053-45EA-AED5-FBD53D64A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025FEA-5264-48AE-AF52-9FE07C6BD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SQL Server is not Performing Well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6708179"/>
              </p:ext>
            </p:extLst>
          </p:nvPr>
        </p:nvGraphicFramePr>
        <p:xfrm>
          <a:off x="601894" y="1213233"/>
          <a:ext cx="2191062" cy="5171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41168869"/>
              </p:ext>
            </p:extLst>
          </p:nvPr>
        </p:nvGraphicFramePr>
        <p:xfrm>
          <a:off x="2209800" y="1524000"/>
          <a:ext cx="5791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ight Brace 6"/>
          <p:cNvSpPr/>
          <p:nvPr/>
        </p:nvSpPr>
        <p:spPr bwMode="auto">
          <a:xfrm>
            <a:off x="6545580" y="2209800"/>
            <a:ext cx="533400" cy="2242066"/>
          </a:xfrm>
          <a:prstGeom prst="rightBrac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545580" y="1587379"/>
            <a:ext cx="533400" cy="469588"/>
          </a:xfrm>
          <a:prstGeom prst="rightBrace">
            <a:avLst>
              <a:gd name="adj1" fmla="val 20755"/>
              <a:gd name="adj2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78980" y="165957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RUNNING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128160" y="3146167"/>
            <a:ext cx="11635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WAITING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67200" y="3515499"/>
            <a:ext cx="0" cy="158240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473809646"/>
              </p:ext>
            </p:extLst>
          </p:nvPr>
        </p:nvGraphicFramePr>
        <p:xfrm>
          <a:off x="9186053" y="2336801"/>
          <a:ext cx="22513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05" y="1409338"/>
            <a:ext cx="1295257" cy="12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 animBg="1"/>
      <p:bldP spid="8" grpId="0" animBg="1"/>
      <p:bldP spid="9" grpId="0"/>
      <p:bldP spid="10" grpId="0"/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Running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8437304"/>
              </p:ext>
            </p:extLst>
          </p:nvPr>
        </p:nvGraphicFramePr>
        <p:xfrm>
          <a:off x="642424" y="1251428"/>
          <a:ext cx="10635175" cy="4996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60892"/>
            <a:ext cx="1946910" cy="1370492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 bwMode="auto">
          <a:xfrm>
            <a:off x="6146800" y="2491960"/>
            <a:ext cx="4495800" cy="533400"/>
          </a:xfrm>
          <a:prstGeom prst="cloudCallout">
            <a:avLst>
              <a:gd name="adj1" fmla="val -111498"/>
              <a:gd name="adj2" fmla="val 102940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Example: Resource Monitor </a:t>
            </a:r>
            <a:r>
              <a:rPr lang="en-US" sz="1600" dirty="0" smtClean="0">
                <a:latin typeface="Tekton Pro" pitchFamily="34" charset="0"/>
                <a:hlinkClick r:id="rId8"/>
              </a:rPr>
              <a:t>spin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6629400" y="4564479"/>
            <a:ext cx="2438400" cy="457200"/>
          </a:xfrm>
          <a:prstGeom prst="cloudCallout">
            <a:avLst>
              <a:gd name="adj1" fmla="val -58049"/>
              <a:gd name="adj2" fmla="val 47575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Look for scans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Cloud Callout 8"/>
          <p:cNvSpPr/>
          <p:nvPr/>
        </p:nvSpPr>
        <p:spPr bwMode="auto">
          <a:xfrm>
            <a:off x="6975423" y="5562600"/>
            <a:ext cx="3727554" cy="696760"/>
          </a:xfrm>
          <a:prstGeom prst="cloudCallout">
            <a:avLst>
              <a:gd name="adj1" fmla="val -73346"/>
              <a:gd name="adj2" fmla="val 21030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DOP can be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opportunity for tuning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2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B00885-3522-4880-ADFA-CA6AA24CC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9B00885-3522-4880-ADFA-CA6AA24CC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9B00885-3522-4880-ADFA-CA6AA24CC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3167C1-D0DF-4054-A5D7-772656E16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963167C1-D0DF-4054-A5D7-772656E16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963167C1-D0DF-4054-A5D7-772656E16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7A4842-E595-4EA0-A909-FC735671E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8F7A4842-E595-4EA0-A909-FC735671E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8F7A4842-E595-4EA0-A909-FC735671E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9A69A1-586D-4325-8920-C762F68D5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A39A69A1-586D-4325-8920-C762F68D5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A39A69A1-586D-4325-8920-C762F68D5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7DEB16-A72F-441C-B1D5-74710EF41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FD7DEB16-A72F-441C-B1D5-74710EF41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FD7DEB16-A72F-441C-B1D5-74710EF41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72B8BF-8298-4E12-895E-82D98F2E0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CD72B8BF-8298-4E12-895E-82D98F2E0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CD72B8BF-8298-4E12-895E-82D98F2E0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20699"/>
            <a:ext cx="10972800" cy="1143000"/>
          </a:xfrm>
        </p:spPr>
        <p:txBody>
          <a:bodyPr/>
          <a:lstStyle/>
          <a:p>
            <a:r>
              <a:rPr lang="en-US" dirty="0" smtClean="0"/>
              <a:t>Cardinality Estimation Problem Scenarios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46752"/>
              </p:ext>
            </p:extLst>
          </p:nvPr>
        </p:nvGraphicFramePr>
        <p:xfrm>
          <a:off x="469900" y="855547"/>
          <a:ext cx="11353800" cy="521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022"/>
                <a:gridCol w="4500605"/>
                <a:gridCol w="3989173"/>
              </a:tblGrid>
              <a:tr h="339824">
                <a:tc>
                  <a:txBody>
                    <a:bodyPr/>
                    <a:lstStyle/>
                    <a:p>
                      <a:r>
                        <a:rPr lang="en-US" dirty="0" smtClean="0"/>
                        <a:t>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4849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Stats missing</a:t>
                      </a:r>
                      <a:r>
                        <a:rPr lang="en-US" sz="1400" baseline="0" dirty="0" smtClean="0"/>
                        <a:t>/stale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“Guessed” or based on current stats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 index/stats</a:t>
                      </a:r>
                      <a:r>
                        <a:rPr lang="en-US" sz="1400" baseline="0" dirty="0" smtClean="0"/>
                        <a:t> or update stats. Read </a:t>
                      </a:r>
                      <a:r>
                        <a:rPr lang="en-US" sz="1400" baseline="0" dirty="0" smtClean="0">
                          <a:hlinkClick r:id="rId2"/>
                        </a:rPr>
                        <a:t>here</a:t>
                      </a:r>
                      <a:endParaRPr lang="en-US" sz="1400" dirty="0"/>
                    </a:p>
                  </a:txBody>
                  <a:tcPr/>
                </a:tc>
              </a:tr>
              <a:tr h="4849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 Sniffing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Based on value</a:t>
                      </a:r>
                      <a:r>
                        <a:rPr lang="en-US" sz="1400" baseline="0" dirty="0" smtClean="0"/>
                        <a:t> when cached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 hints</a:t>
                      </a:r>
                      <a:r>
                        <a:rPr lang="en-US" sz="1400" baseline="0" dirty="0" smtClean="0"/>
                        <a:t> or local variables. More info </a:t>
                      </a:r>
                      <a:r>
                        <a:rPr lang="en-US" sz="1400" baseline="0" dirty="0" smtClean="0">
                          <a:hlinkClick r:id="rId3"/>
                        </a:rPr>
                        <a:t>here</a:t>
                      </a:r>
                      <a:endParaRPr lang="en-US" sz="1400" dirty="0"/>
                    </a:p>
                  </a:txBody>
                  <a:tcPr/>
                </a:tc>
              </a:tr>
              <a:tr h="3106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 Variable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Estimate</a:t>
                      </a:r>
                      <a:r>
                        <a:rPr lang="en-US" sz="1400" baseline="0" dirty="0" smtClean="0"/>
                        <a:t> = 1 row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temp tables or hints</a:t>
                      </a:r>
                      <a:endParaRPr lang="en-US" sz="1400" dirty="0"/>
                    </a:p>
                  </a:txBody>
                  <a:tcPr/>
                </a:tc>
              </a:tr>
              <a:tr h="4849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TVF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Estimate = 1 row for multi-statement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Put into temp table. Read </a:t>
                      </a:r>
                      <a:r>
                        <a:rPr lang="en-US" sz="1400" dirty="0" smtClean="0">
                          <a:hlinkClick r:id="rId4"/>
                        </a:rPr>
                        <a:t>here</a:t>
                      </a:r>
                      <a:endParaRPr lang="en-US" sz="1400" dirty="0"/>
                    </a:p>
                  </a:txBody>
                  <a:tcPr/>
                </a:tc>
              </a:tr>
              <a:tr h="3106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Local Variable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Density of comparing 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OPTION (RECOMPILE)</a:t>
                      </a:r>
                      <a:endParaRPr lang="en-US" sz="1400" dirty="0"/>
                    </a:p>
                  </a:txBody>
                  <a:tcPr/>
                </a:tc>
              </a:tr>
              <a:tr h="4849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Type Mismatch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Can’t use index or stats (“Guessed”) when upgrading column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Change column types</a:t>
                      </a:r>
                      <a:endParaRPr lang="en-US" sz="1400" dirty="0"/>
                    </a:p>
                  </a:txBody>
                  <a:tcPr/>
                </a:tc>
              </a:tr>
              <a:tr h="3106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Row Goals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Estimates scaled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Query</a:t>
                      </a:r>
                      <a:r>
                        <a:rPr lang="en-US" sz="1400" baseline="0" dirty="0" smtClean="0"/>
                        <a:t> Hints. Read </a:t>
                      </a:r>
                      <a:r>
                        <a:rPr lang="en-US" sz="1400" baseline="0" dirty="0" smtClean="0">
                          <a:hlinkClick r:id="rId5"/>
                        </a:rPr>
                        <a:t>here</a:t>
                      </a:r>
                      <a:endParaRPr lang="en-US" sz="1400" dirty="0"/>
                    </a:p>
                  </a:txBody>
                  <a:tcPr/>
                </a:tc>
              </a:tr>
              <a:tr h="4849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Correlation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Estimates</a:t>
                      </a:r>
                      <a:r>
                        <a:rPr lang="en-US" sz="1400" baseline="0" dirty="0" smtClean="0"/>
                        <a:t> assume no correlation between columns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Query</a:t>
                      </a:r>
                      <a:r>
                        <a:rPr lang="en-US" sz="1400" baseline="0" dirty="0" smtClean="0"/>
                        <a:t> Hints. Read </a:t>
                      </a:r>
                      <a:r>
                        <a:rPr lang="en-US" sz="1400" baseline="0" dirty="0" smtClean="0">
                          <a:hlinkClick r:id="rId6"/>
                        </a:rPr>
                        <a:t>here</a:t>
                      </a:r>
                      <a:endParaRPr lang="en-US" sz="1400" dirty="0"/>
                    </a:p>
                  </a:txBody>
                  <a:tcPr/>
                </a:tc>
              </a:tr>
              <a:tr h="4849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UDF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Can’t use index or stats (“Guessed”)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computed columns.</a:t>
                      </a:r>
                      <a:r>
                        <a:rPr lang="en-US" sz="1400" baseline="0" dirty="0" smtClean="0"/>
                        <a:t> Read </a:t>
                      </a:r>
                      <a:r>
                        <a:rPr lang="en-US" sz="1400" baseline="0" dirty="0" smtClean="0">
                          <a:hlinkClick r:id="rId6"/>
                        </a:rPr>
                        <a:t>here</a:t>
                      </a:r>
                      <a:endParaRPr lang="en-US" sz="1400" dirty="0"/>
                    </a:p>
                  </a:txBody>
                  <a:tcPr/>
                </a:tc>
              </a:tr>
              <a:tr h="4849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Arithmetic in expression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Can’t use index or stats (“Guessed”)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 computed columns.</a:t>
                      </a:r>
                      <a:r>
                        <a:rPr lang="en-US" sz="1400" baseline="0" dirty="0" smtClean="0"/>
                        <a:t> Read </a:t>
                      </a:r>
                      <a:r>
                        <a:rPr lang="en-US" sz="1400" baseline="0" dirty="0" smtClean="0">
                          <a:hlinkClick r:id="rId6"/>
                        </a:rPr>
                        <a:t>here</a:t>
                      </a:r>
                      <a:endParaRPr lang="en-US" sz="1400" dirty="0" smtClean="0"/>
                    </a:p>
                  </a:txBody>
                  <a:tcPr/>
                </a:tc>
              </a:tr>
              <a:tr h="4849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Optimizer Bugs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They</a:t>
                      </a:r>
                      <a:r>
                        <a:rPr lang="en-US" sz="1400" baseline="0" dirty="0" smtClean="0"/>
                        <a:t> are just “wrong”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Consider</a:t>
                      </a:r>
                      <a:r>
                        <a:rPr lang="en-US" sz="1400" baseline="0" dirty="0" smtClean="0"/>
                        <a:t> fixes with trace flag 4199. Read </a:t>
                      </a:r>
                      <a:r>
                        <a:rPr lang="en-US" sz="1400" baseline="0" dirty="0" smtClean="0">
                          <a:hlinkClick r:id="rId7"/>
                        </a:rPr>
                        <a:t>here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loud Callout 5"/>
          <p:cNvSpPr/>
          <p:nvPr/>
        </p:nvSpPr>
        <p:spPr bwMode="auto">
          <a:xfrm>
            <a:off x="6781800" y="6158133"/>
            <a:ext cx="3733800" cy="419101"/>
          </a:xfrm>
          <a:prstGeom prst="cloudCallout">
            <a:avLst>
              <a:gd name="adj1" fmla="val -10168"/>
              <a:gd name="adj2" fmla="val -56793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SQL2014 New </a:t>
            </a:r>
            <a:r>
              <a:rPr lang="en-US" sz="2000" dirty="0" smtClean="0">
                <a:latin typeface="Tekton Pro" pitchFamily="34" charset="0"/>
                <a:hlinkClick r:id="rId8"/>
              </a:rPr>
              <a:t>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3968" y="2209800"/>
            <a:ext cx="11353800" cy="2286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8657" y="3244899"/>
            <a:ext cx="11349111" cy="3810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Waiting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2994152"/>
              </p:ext>
            </p:extLst>
          </p:nvPr>
        </p:nvGraphicFramePr>
        <p:xfrm>
          <a:off x="457200" y="1219200"/>
          <a:ext cx="11125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87611"/>
            <a:ext cx="1829714" cy="1435608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 bwMode="auto">
          <a:xfrm>
            <a:off x="8676249" y="1828800"/>
            <a:ext cx="3515751" cy="990600"/>
          </a:xfrm>
          <a:prstGeom prst="cloudCallout">
            <a:avLst>
              <a:gd name="adj1" fmla="val -81301"/>
              <a:gd name="adj2" fmla="val 1010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latin typeface="Tekton Pro" pitchFamily="34" charset="0"/>
              </a:rPr>
              <a:t>Maybe you don’t have </a:t>
            </a:r>
          </a:p>
          <a:p>
            <a:pPr algn="ctr"/>
            <a:r>
              <a:rPr lang="en-US" dirty="0" smtClean="0">
                <a:latin typeface="Tekton Pro" pitchFamily="34" charset="0"/>
              </a:rPr>
              <a:t>enough cache or RG I/O cap</a:t>
            </a:r>
            <a:endParaRPr lang="en-US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7AB055-FE5F-440B-B73C-1D7423C5EE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C790BE-D185-4677-B083-89100FFC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6FC5CC-BD14-4722-B6AD-22D62C74B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002A0C-3CEA-484E-8188-DFD42D722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54BC06-ECDA-4FF2-A95C-45396B350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DB4820-BBC0-4EBD-812D-460422854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EE3367-5C44-4FB5-BB08-CA6E9348A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B3C62A-0D53-489F-8A7F-36BA13B82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0F072E-304A-43EF-BFA6-B81525E9B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10118E-B7F6-4F1F-9C1E-4E5ADB0F6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56C37E-6ED1-4FA5-A3F1-F919975B4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22C170-E5C8-4327-9464-DB57FC7E8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12" y="1098336"/>
            <a:ext cx="6979188" cy="46790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400" y="447326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It’s just slow with</a:t>
            </a:r>
          </a:p>
          <a:p>
            <a:r>
              <a:rPr lang="en-US" sz="3200" dirty="0"/>
              <a:t>High CPU</a:t>
            </a:r>
          </a:p>
        </p:txBody>
      </p:sp>
    </p:spTree>
    <p:extLst>
      <p:ext uri="{BB962C8B-B14F-4D97-AF65-F5344CB8AC3E}">
        <p14:creationId xmlns:p14="http://schemas.microsoft.com/office/powerpoint/2010/main" val="39756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just want to create a backup</a:t>
            </a:r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2014</a:t>
            </a:r>
            <a:endParaRPr lang="pl-PL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62258768"/>
              </p:ext>
            </p:extLst>
          </p:nvPr>
        </p:nvGraphicFramePr>
        <p:xfrm>
          <a:off x="643596" y="1415293"/>
          <a:ext cx="10024403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loud Callout 5"/>
          <p:cNvSpPr/>
          <p:nvPr/>
        </p:nvSpPr>
        <p:spPr bwMode="auto">
          <a:xfrm>
            <a:off x="8229600" y="3106824"/>
            <a:ext cx="3810000" cy="609600"/>
          </a:xfrm>
          <a:prstGeom prst="cloudCallou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System Center Advisor</a:t>
            </a:r>
            <a:r>
              <a:rPr lang="en-US" dirty="0" smtClean="0">
                <a:latin typeface="Tekton Pro" pitchFamily="34" charset="0"/>
              </a:rPr>
              <a:t> </a:t>
            </a:r>
          </a:p>
          <a:p>
            <a:pPr algn="ctr"/>
            <a:r>
              <a:rPr lang="en-US" dirty="0" smtClean="0">
                <a:latin typeface="Tekton Pro" pitchFamily="34" charset="0"/>
                <a:hlinkClick r:id="rId7"/>
              </a:rPr>
              <a:t>alert</a:t>
            </a:r>
            <a:endParaRPr lang="en-US" dirty="0">
              <a:latin typeface="Tekton Pro" pitchFamily="34" charset="0"/>
            </a:endParaRPr>
          </a:p>
        </p:txBody>
      </p:sp>
      <p:sp>
        <p:nvSpPr>
          <p:cNvPr id="7" name="Cloud Callout 6"/>
          <p:cNvSpPr/>
          <p:nvPr/>
        </p:nvSpPr>
        <p:spPr bwMode="auto">
          <a:xfrm>
            <a:off x="8534400" y="2154909"/>
            <a:ext cx="2743200" cy="685800"/>
          </a:xfrm>
          <a:prstGeom prst="cloudCallout">
            <a:avLst>
              <a:gd name="adj1" fmla="val -69551"/>
              <a:gd name="adj2" fmla="val 37885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ctr"/>
          <a:lstStyle/>
          <a:p>
            <a:pPr algn="ctr"/>
            <a:r>
              <a:rPr lang="en-US" sz="1600" dirty="0" smtClean="0">
                <a:latin typeface="Tekton Pro" pitchFamily="34" charset="0"/>
              </a:rPr>
              <a:t>Remote uses </a:t>
            </a:r>
          </a:p>
          <a:p>
            <a:pPr algn="ctr"/>
            <a:r>
              <a:rPr lang="en-US" sz="1600" dirty="0" smtClean="0">
                <a:latin typeface="Tekton Pro" pitchFamily="34" charset="0"/>
              </a:rPr>
              <a:t>File system cache</a:t>
            </a:r>
            <a:endParaRPr lang="en-US" sz="1600" dirty="0">
              <a:latin typeface="Tekton Pro" pitchFamily="34" charset="0"/>
            </a:endParaRPr>
          </a:p>
        </p:txBody>
      </p:sp>
      <p:sp>
        <p:nvSpPr>
          <p:cNvPr id="8" name="Cloud Callout 7"/>
          <p:cNvSpPr/>
          <p:nvPr/>
        </p:nvSpPr>
        <p:spPr bwMode="auto">
          <a:xfrm>
            <a:off x="9220200" y="5257800"/>
            <a:ext cx="2743200" cy="914400"/>
          </a:xfrm>
          <a:prstGeom prst="cloudCallout">
            <a:avLst>
              <a:gd name="adj1" fmla="val -50433"/>
              <a:gd name="adj2" fmla="val -59417"/>
            </a:avLst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Ex. RedGate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SQL Backup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AE905F-3AB0-4E48-AC29-943E56769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19B0AE-1C29-4D77-B1C9-CA296CE21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DE0D1C-10B6-4FFA-BB55-9C053C846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A60135-0E03-4D78-A1B1-3C5272B7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596CCE-B862-461A-B99B-4D5C594A4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6CC7E8-D500-4B8B-83C3-258F59D85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92C4D1-FEC7-47F8-9E84-1B379975A5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3FA15C-4669-496B-ACD1-D556478379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1478</Words>
  <Application>Microsoft Office PowerPoint</Application>
  <PresentationFormat>Widescreen</PresentationFormat>
  <Paragraphs>344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Tekton Pro</vt:lpstr>
      <vt:lpstr>Times</vt:lpstr>
      <vt:lpstr>Office Theme</vt:lpstr>
      <vt:lpstr>NASI SPONSORZY I PARTNERZY</vt:lpstr>
      <vt:lpstr>The Top Customer Problems: How to Avoid  Calling Bob </vt:lpstr>
      <vt:lpstr>And the Winners Are….</vt:lpstr>
      <vt:lpstr>My SQL Server is not Performing Well</vt:lpstr>
      <vt:lpstr>I’m Running</vt:lpstr>
      <vt:lpstr>Cardinality Estimation Problem Scenarios</vt:lpstr>
      <vt:lpstr>I’m Waiting</vt:lpstr>
      <vt:lpstr>Demo</vt:lpstr>
      <vt:lpstr>I just want to create a backup</vt:lpstr>
      <vt:lpstr>The Restore Story</vt:lpstr>
      <vt:lpstr>Demo</vt:lpstr>
      <vt:lpstr>My Database is not Consistent</vt:lpstr>
      <vt:lpstr>How checksum works</vt:lpstr>
      <vt:lpstr>How can this happen?</vt:lpstr>
      <vt:lpstr>Demo</vt:lpstr>
      <vt:lpstr>My SQL Server is the Exception</vt:lpstr>
      <vt:lpstr>Does anyone understand these errors?</vt:lpstr>
      <vt:lpstr>Demo</vt:lpstr>
      <vt:lpstr>I can’t start my SQL Server</vt:lpstr>
      <vt:lpstr>This is not a memory leak</vt:lpstr>
      <vt:lpstr>My SQL Server is losing its memory</vt:lpstr>
      <vt:lpstr>Demo (if time)</vt:lpstr>
      <vt:lpstr>Let’s Review</vt:lpstr>
      <vt:lpstr>References</vt:lpstr>
      <vt:lpstr>NASI SPONSORZY I PARTNERZY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Kobierzewski</dc:creator>
  <cp:lastModifiedBy>Bob Ward</cp:lastModifiedBy>
  <cp:revision>136</cp:revision>
  <dcterms:created xsi:type="dcterms:W3CDTF">2011-11-24T02:19:03Z</dcterms:created>
  <dcterms:modified xsi:type="dcterms:W3CDTF">2014-04-29T08:14:07Z</dcterms:modified>
</cp:coreProperties>
</file>