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49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Realizacja zapytania w SSAS (w dużym uproszczeniu)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 całość realizacji zapytania odpowiada FE – buduje plan zapytania określając przestrzeń wielowymiarową wyniku zapytania.</a:t>
            </a:r>
          </a:p>
          <a:p>
            <a:r>
              <a:rPr lang="pl-PL" sz="2400" dirty="0" smtClean="0"/>
              <a:t>Po określeniu wyniku (co oznacza </a:t>
            </a:r>
            <a:r>
              <a:rPr lang="pl-PL" sz="2400" dirty="0" err="1" smtClean="0"/>
              <a:t>serializację</a:t>
            </a:r>
            <a:r>
              <a:rPr lang="pl-PL" sz="2400" dirty="0" smtClean="0"/>
              <a:t> osi zapytania) następuje obliczenie wartości komórek.</a:t>
            </a:r>
          </a:p>
          <a:p>
            <a:r>
              <a:rPr lang="pl-PL" sz="2400" dirty="0" smtClean="0"/>
              <a:t>Wartość komórki może być obliczana (jest formuła, SCOPE itp.) lub pobierana z kostki – za tę czynność odpowiada SE.</a:t>
            </a:r>
          </a:p>
          <a:p>
            <a:r>
              <a:rPr lang="pl-PL" sz="2400" dirty="0" smtClean="0"/>
              <a:t>Komórki obliczane również są buforowane (</a:t>
            </a:r>
            <a:r>
              <a:rPr lang="pl-PL" sz="2400" dirty="0" err="1" smtClean="0"/>
              <a:t>Formula</a:t>
            </a:r>
            <a:r>
              <a:rPr lang="pl-PL" sz="2400" dirty="0" smtClean="0"/>
              <a:t> Cache) – ale tylko w niewielu sytuacjach.</a:t>
            </a:r>
          </a:p>
          <a:p>
            <a:r>
              <a:rPr lang="pl-PL" sz="2400" dirty="0" smtClean="0"/>
              <a:t>SE pobiera wartości z bufora lub z dysku; z agregacji bądź z faktów.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717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Calculation</a:t>
            </a:r>
            <a:r>
              <a:rPr lang="pl-PL" dirty="0" smtClean="0"/>
              <a:t> Evaluation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1026" name="Picture 2" descr="FirstGroupOfEvaluationNodes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8195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Monitorowanie Analysis Services</a:t>
            </a:r>
            <a:br>
              <a:rPr lang="pl-PL" sz="4400" dirty="0" smtClean="0"/>
            </a:br>
            <a:r>
              <a:rPr lang="pl-PL" sz="4400" dirty="0" smtClean="0"/>
              <a:t>przy pomocy Extended </a:t>
            </a:r>
            <a:r>
              <a:rPr lang="pl-PL" sz="4400" dirty="0" err="1" smtClean="0"/>
              <a:t>Events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3200" dirty="0" smtClean="0"/>
              <a:t>Grzegorz Stolecki</a:t>
            </a:r>
            <a:endParaRPr lang="pl-PL" dirty="0" smtClean="0"/>
          </a:p>
          <a:p>
            <a:r>
              <a:rPr lang="pl-PL" dirty="0" smtClean="0"/>
              <a:t>grzegorz.stolecki@gmail.com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Grzegorz Stolecki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Niezależny konsultant i trener</a:t>
            </a:r>
          </a:p>
          <a:p>
            <a:r>
              <a:rPr lang="pl-PL" sz="2800" dirty="0" smtClean="0"/>
              <a:t>Specjalizacja: projekty i serwery w kłopotach</a:t>
            </a:r>
          </a:p>
          <a:p>
            <a:r>
              <a:rPr lang="pl-PL" sz="2800" dirty="0" smtClean="0"/>
              <a:t>Szkolenia: SQL Server, SharePoint, Excel</a:t>
            </a:r>
          </a:p>
          <a:p>
            <a:r>
              <a:rPr lang="pl-PL" sz="2800" dirty="0" err="1" smtClean="0"/>
              <a:t>Polish</a:t>
            </a:r>
            <a:r>
              <a:rPr lang="pl-PL" sz="2800" dirty="0" smtClean="0"/>
              <a:t> SQL Server User </a:t>
            </a:r>
            <a:r>
              <a:rPr lang="pl-PL" sz="2800" dirty="0" err="1" smtClean="0"/>
              <a:t>Group</a:t>
            </a:r>
            <a:r>
              <a:rPr lang="pl-PL" sz="2800" dirty="0" smtClean="0"/>
              <a:t> </a:t>
            </a:r>
          </a:p>
          <a:p>
            <a:r>
              <a:rPr lang="pl-PL" sz="2800" dirty="0" smtClean="0"/>
              <a:t>Microsoft MVP od 2010</a:t>
            </a:r>
          </a:p>
          <a:p>
            <a:r>
              <a:rPr lang="pl-PL" sz="2800" dirty="0" smtClean="0"/>
              <a:t>Z SQL Server od roku 1999 i wersji 7.0</a:t>
            </a:r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Po co monitorujemy serwer OLAP?</a:t>
            </a:r>
          </a:p>
          <a:p>
            <a:r>
              <a:rPr lang="pl-PL" sz="2400" dirty="0" smtClean="0"/>
              <a:t>Techniki monitorowania: DMV, </a:t>
            </a:r>
            <a:r>
              <a:rPr lang="pl-PL" sz="2400" dirty="0" err="1" smtClean="0"/>
              <a:t>Trace</a:t>
            </a:r>
            <a:r>
              <a:rPr lang="pl-PL" sz="2400" dirty="0" smtClean="0"/>
              <a:t>, Performance </a:t>
            </a:r>
            <a:r>
              <a:rPr lang="pl-PL" sz="2400" dirty="0" err="1" smtClean="0"/>
              <a:t>Counters</a:t>
            </a:r>
            <a:r>
              <a:rPr lang="pl-PL" sz="2400" dirty="0" smtClean="0"/>
              <a:t>, Extended </a:t>
            </a:r>
            <a:r>
              <a:rPr lang="pl-PL" sz="2400" dirty="0" err="1" smtClean="0"/>
              <a:t>Events</a:t>
            </a:r>
            <a:endParaRPr lang="pl-PL" sz="2400" dirty="0" smtClean="0"/>
          </a:p>
          <a:p>
            <a:r>
              <a:rPr lang="pl-PL" sz="2400" dirty="0" smtClean="0"/>
              <a:t>Uruchamianie i obsługa śledzenia</a:t>
            </a:r>
          </a:p>
          <a:p>
            <a:r>
              <a:rPr lang="pl-PL" sz="2400" dirty="0" smtClean="0"/>
              <a:t>Odczyt wyników</a:t>
            </a:r>
          </a:p>
          <a:p>
            <a:r>
              <a:rPr lang="pl-PL" sz="2400" dirty="0" smtClean="0"/>
              <a:t>Nowości w SSAS 2012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943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monitorujemy SSAS?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Określenie poziomu bazowego funkcjonowania serwera.</a:t>
            </a:r>
          </a:p>
          <a:p>
            <a:r>
              <a:rPr lang="pl-PL" sz="2800" dirty="0" smtClean="0"/>
              <a:t>Poszukiwanie wąskich gardeł wydajnościowych.</a:t>
            </a:r>
          </a:p>
          <a:p>
            <a:r>
              <a:rPr lang="pl-PL" sz="2800" dirty="0" smtClean="0"/>
              <a:t>Identyfikacja najbardziej obciążonych części hurtowni danych.</a:t>
            </a:r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925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Techniki monitorowania SSAS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Wskaźniki wydajnościowe</a:t>
            </a:r>
          </a:p>
          <a:p>
            <a:r>
              <a:rPr lang="pl-PL" sz="2400" dirty="0" smtClean="0"/>
              <a:t>Widoki DMV</a:t>
            </a:r>
          </a:p>
          <a:p>
            <a:r>
              <a:rPr lang="pl-PL" sz="2400" dirty="0" err="1" smtClean="0"/>
              <a:t>Trace</a:t>
            </a:r>
            <a:endParaRPr lang="pl-PL" sz="2400" dirty="0" smtClean="0"/>
          </a:p>
          <a:p>
            <a:r>
              <a:rPr lang="pl-PL" sz="2400" dirty="0" smtClean="0"/>
              <a:t>Extended </a:t>
            </a:r>
            <a:r>
              <a:rPr lang="pl-PL" sz="2400" dirty="0" err="1" smtClean="0"/>
              <a:t>Events</a:t>
            </a:r>
            <a:endParaRPr lang="pl-PL" sz="2400" dirty="0" smtClean="0"/>
          </a:p>
          <a:p>
            <a:r>
              <a:rPr lang="pl-PL" sz="2400" dirty="0" smtClean="0"/>
              <a:t>Standardowe narzędzia dostępne w systemie Windows i SQL Server</a:t>
            </a:r>
          </a:p>
          <a:p>
            <a:pPr lvl="1"/>
            <a:r>
              <a:rPr lang="pl-PL" sz="2000" dirty="0" err="1" smtClean="0"/>
              <a:t>PerfMon</a:t>
            </a:r>
            <a:endParaRPr lang="pl-PL" sz="2000" dirty="0" smtClean="0"/>
          </a:p>
          <a:p>
            <a:pPr lvl="1"/>
            <a:r>
              <a:rPr lang="pl-PL" sz="2000" dirty="0" smtClean="0"/>
              <a:t>SQL Server Profiler (jeszcze dostępny!)</a:t>
            </a:r>
          </a:p>
          <a:p>
            <a:pPr lvl="1"/>
            <a:r>
              <a:rPr lang="pl-PL" sz="2000" dirty="0" smtClean="0"/>
              <a:t>Data </a:t>
            </a:r>
            <a:r>
              <a:rPr lang="pl-PL" sz="2000" dirty="0" err="1" smtClean="0"/>
              <a:t>Collector</a:t>
            </a:r>
            <a:r>
              <a:rPr lang="pl-PL" sz="2000" dirty="0" smtClean="0"/>
              <a:t> (konieczna niestandardowa konfiguracja)</a:t>
            </a:r>
          </a:p>
          <a:p>
            <a:pPr lvl="1"/>
            <a:r>
              <a:rPr lang="pl-PL" sz="2000" dirty="0" smtClean="0"/>
              <a:t>Narzędzia odczytu plików XEL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816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Extended </a:t>
            </a:r>
            <a:r>
              <a:rPr lang="pl-PL" dirty="0" err="1" smtClean="0"/>
              <a:t>Events</a:t>
            </a:r>
            <a:r>
              <a:rPr lang="pl-PL" dirty="0" smtClean="0"/>
              <a:t> w SSAS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 pełni funkcjonalne dostępne od wersji 2012.</a:t>
            </a:r>
          </a:p>
          <a:p>
            <a:r>
              <a:rPr lang="pl-PL" sz="2800" dirty="0" smtClean="0"/>
              <a:t>Brak interfejsu użytkownika w Management Studio.</a:t>
            </a:r>
          </a:p>
          <a:p>
            <a:r>
              <a:rPr lang="pl-PL" sz="2800" dirty="0" smtClean="0"/>
              <a:t>Uruchamianie oraz kończenie śledzenia jest wykonywane przez komendy XMLA.</a:t>
            </a:r>
          </a:p>
          <a:p>
            <a:r>
              <a:rPr lang="pl-PL" sz="2800" dirty="0" smtClean="0"/>
              <a:t>Status sesji jest dostępny poprzez DMV $</a:t>
            </a:r>
            <a:r>
              <a:rPr lang="pl-PL" sz="2800" dirty="0" err="1" smtClean="0"/>
              <a:t>system.discover_traces</a:t>
            </a:r>
            <a:r>
              <a:rPr lang="pl-PL" sz="2800" dirty="0" smtClean="0"/>
              <a:t>.</a:t>
            </a:r>
          </a:p>
          <a:p>
            <a:pPr marL="0" indent="0">
              <a:buNone/>
            </a:pPr>
            <a:endParaRPr lang="pl-PL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628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Extended </a:t>
            </a:r>
            <a:r>
              <a:rPr lang="pl-PL" dirty="0" err="1" smtClean="0"/>
              <a:t>Events</a:t>
            </a:r>
            <a:r>
              <a:rPr lang="pl-PL" dirty="0" smtClean="0"/>
              <a:t> w SSAS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 </a:t>
            </a:r>
            <a:r>
              <a:rPr lang="pl-PL" sz="2800" dirty="0" err="1" smtClean="0"/>
              <a:t>Trace</a:t>
            </a:r>
            <a:r>
              <a:rPr lang="pl-PL" sz="2800" dirty="0" smtClean="0"/>
              <a:t> oraz Extended </a:t>
            </a:r>
            <a:r>
              <a:rPr lang="pl-PL" sz="2800" dirty="0" err="1" smtClean="0"/>
              <a:t>Events</a:t>
            </a:r>
            <a:r>
              <a:rPr lang="pl-PL" sz="2800" dirty="0" smtClean="0"/>
              <a:t> dostępna jest identyczna biblioteka zdarzeń.</a:t>
            </a:r>
          </a:p>
          <a:p>
            <a:r>
              <a:rPr lang="pl-PL" sz="2800" dirty="0" smtClean="0"/>
              <a:t>Pliki z zapisem sesji mogą być obsługiwane w Management Studio przez XEL Viewer.</a:t>
            </a:r>
          </a:p>
          <a:p>
            <a:r>
              <a:rPr lang="pl-PL" sz="2800" dirty="0" smtClean="0"/>
              <a:t>Plik z zapisem sesji może być wczytany funkcją </a:t>
            </a:r>
            <a:r>
              <a:rPr lang="pl-PL" sz="2800" b="1" dirty="0" err="1" smtClean="0"/>
              <a:t>sys.fn_xe_file_target_read_file</a:t>
            </a:r>
            <a:endParaRPr lang="pl-PL" sz="2800" b="1" dirty="0" smtClean="0"/>
          </a:p>
          <a:p>
            <a:r>
              <a:rPr lang="pl-PL" sz="2800" dirty="0" smtClean="0"/>
              <a:t>Większość danych to XML – przyda się znajomość </a:t>
            </a:r>
            <a:r>
              <a:rPr lang="pl-PL" sz="2800" dirty="0" err="1" smtClean="0"/>
              <a:t>XQuery</a:t>
            </a:r>
            <a:endParaRPr lang="pl-PL" sz="2800" dirty="0"/>
          </a:p>
          <a:p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36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Nowości śledzenia SSAS 2012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Dostępność pełnych szczegółów realizowanego planu zapytania.</a:t>
            </a:r>
          </a:p>
          <a:p>
            <a:r>
              <a:rPr lang="pl-PL" sz="2800" dirty="0" smtClean="0"/>
              <a:t>Do 2008 R2 mieliśmy pełną informację o działaniu Storage Engine (SE).</a:t>
            </a:r>
          </a:p>
          <a:p>
            <a:r>
              <a:rPr lang="pl-PL" sz="2800" dirty="0" smtClean="0"/>
              <a:t>Wąskie gardło w </a:t>
            </a:r>
            <a:r>
              <a:rPr lang="pl-PL" sz="2800" dirty="0" err="1" smtClean="0"/>
              <a:t>Formula</a:t>
            </a:r>
            <a:r>
              <a:rPr lang="pl-PL" sz="2800" dirty="0" smtClean="0"/>
              <a:t> Engine (FE) było identyfikowane poprzez różnicę czasu wykonania zapytania w SE i FE.</a:t>
            </a:r>
          </a:p>
          <a:p>
            <a:r>
              <a:rPr lang="pl-PL" sz="2800" dirty="0" smtClean="0"/>
              <a:t>Dostępne nowe zdarzenia generowane z poziomu FE – kategoria </a:t>
            </a:r>
            <a:r>
              <a:rPr lang="pl-PL" sz="2800" dirty="0" err="1" smtClean="0"/>
              <a:t>Calculation</a:t>
            </a:r>
            <a:r>
              <a:rPr lang="pl-PL" sz="2800" dirty="0" smtClean="0"/>
              <a:t>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33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409</Words>
  <Application>Microsoft Office PowerPoint</Application>
  <PresentationFormat>On-screen Show (4:3)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NASI SPONSORZY I PARTNERZY</vt:lpstr>
      <vt:lpstr>Monitorowanie Analysis Services przy pomocy Extended Events </vt:lpstr>
      <vt:lpstr>Grzegorz Stolecki</vt:lpstr>
      <vt:lpstr>Agenda</vt:lpstr>
      <vt:lpstr>Po co monitorujemy SSAS?</vt:lpstr>
      <vt:lpstr>Techniki monitorowania SSAS</vt:lpstr>
      <vt:lpstr>Extended Events w SSAS</vt:lpstr>
      <vt:lpstr>Extended Events w SSAS</vt:lpstr>
      <vt:lpstr>Nowości śledzenia SSAS 2012</vt:lpstr>
      <vt:lpstr>Realizacja zapytania w SSAS (w dużym uproszczeniu)</vt:lpstr>
      <vt:lpstr>Calculation Evaluation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Grzegorz Stolecki</cp:lastModifiedBy>
  <cp:revision>103</cp:revision>
  <dcterms:created xsi:type="dcterms:W3CDTF">2011-11-24T02:19:03Z</dcterms:created>
  <dcterms:modified xsi:type="dcterms:W3CDTF">2014-04-30T07:47:46Z</dcterms:modified>
</cp:coreProperties>
</file>