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67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849" autoAdjust="0"/>
  </p:normalViewPr>
  <p:slideViewPr>
    <p:cSldViewPr>
      <p:cViewPr varScale="1">
        <p:scale>
          <a:sx n="87" d="100"/>
          <a:sy n="87" d="100"/>
        </p:scale>
        <p:origin x="4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73509"/>
            <a:ext cx="3736751" cy="8984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3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16318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braz 21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la.hallengren.com/" TargetMode="External"/><Relationship Id="rId2" Type="http://schemas.openxmlformats.org/officeDocument/2006/relationships/hyperlink" Target="http://plssug.org.p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performance.com/" TargetMode="External"/><Relationship Id="rId5" Type="http://schemas.openxmlformats.org/officeDocument/2006/relationships/hyperlink" Target="http://www.brentozar.com/" TargetMode="External"/><Relationship Id="rId4" Type="http://schemas.openxmlformats.org/officeDocument/2006/relationships/hyperlink" Target="http://www.sqlpassion.at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pic>
        <p:nvPicPr>
          <p:cNvPr id="4" name="Picture 3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514600"/>
            <a:ext cx="6417732" cy="36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Maintenance Plans vs </a:t>
            </a:r>
            <a:r>
              <a:rPr lang="pl-PL" dirty="0"/>
              <a:t>skrypty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606340"/>
            <a:ext cx="2800000" cy="31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619" y="1600202"/>
            <a:ext cx="5105391" cy="1371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246436"/>
            <a:ext cx="2733333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</a:t>
            </a:r>
            <a:r>
              <a:rPr lang="pl-PL" dirty="0" err="1"/>
              <a:t>indexami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Database Maintenance Plan</a:t>
            </a:r>
            <a:r>
              <a:rPr lang="pl-PL" sz="2800" dirty="0"/>
              <a:t> vs skrypty</a:t>
            </a:r>
          </a:p>
          <a:p>
            <a:r>
              <a:rPr lang="pl-PL" sz="2800" dirty="0"/>
              <a:t>Naprawa problemów z fragmentacją </a:t>
            </a:r>
            <a:r>
              <a:rPr lang="pl-PL" sz="2800" dirty="0" err="1"/>
              <a:t>indexów</a:t>
            </a:r>
            <a:r>
              <a:rPr lang="pl-PL" sz="2800" dirty="0"/>
              <a:t>. 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746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statystykami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 </a:t>
            </a:r>
            <a:r>
              <a:rPr lang="pl-PL" sz="2800" dirty="0"/>
              <a:t>Informacje o dystrybucji danych</a:t>
            </a:r>
          </a:p>
          <a:p>
            <a:r>
              <a:rPr lang="en-GB" sz="2800" dirty="0"/>
              <a:t>DBCC SHOW_STATISTICS </a:t>
            </a:r>
            <a:r>
              <a:rPr lang="en-GB" sz="2800" dirty="0" smtClean="0"/>
              <a:t>(</a:t>
            </a:r>
            <a:r>
              <a:rPr lang="en-GB" sz="2800" dirty="0" err="1" smtClean="0"/>
              <a:t>table_or_indexed_view_name</a:t>
            </a:r>
            <a:r>
              <a:rPr lang="en-GB" sz="2800" dirty="0" smtClean="0"/>
              <a:t> </a:t>
            </a:r>
            <a:r>
              <a:rPr lang="en-GB" sz="2800" dirty="0"/>
              <a:t>, target ) </a:t>
            </a:r>
            <a:endParaRPr lang="pl-PL" sz="2800" dirty="0"/>
          </a:p>
          <a:p>
            <a:r>
              <a:rPr lang="pl-PL" sz="2800" dirty="0"/>
              <a:t>Ważne dla wydajności zapytań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477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</a:t>
            </a:r>
            <a:r>
              <a:rPr lang="en-GB" dirty="0" err="1" smtClean="0"/>
              <a:t>onsistency</a:t>
            </a:r>
            <a:r>
              <a:rPr lang="en-GB" dirty="0" smtClean="0"/>
              <a:t> check</a:t>
            </a:r>
            <a:r>
              <a:rPr lang="pl-PL" dirty="0" smtClean="0"/>
              <a:t> – DBCC CHECKDB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DBCC CHECKDB weryfikuje logiczną i fizyczną integrację obiektów w bazie. </a:t>
            </a:r>
          </a:p>
          <a:p>
            <a:r>
              <a:rPr lang="pl-PL" sz="2800" dirty="0"/>
              <a:t>Najczęściej raz w tygodniu</a:t>
            </a:r>
          </a:p>
          <a:p>
            <a:r>
              <a:rPr lang="pl-PL" sz="2800" dirty="0"/>
              <a:t>Najczęściej problem pojawia się po awarii podsystemu I/O</a:t>
            </a:r>
          </a:p>
          <a:p>
            <a:r>
              <a:rPr lang="pl-PL" sz="2800" dirty="0"/>
              <a:t>Naprawa bazy lub przywrócenie z backup</a:t>
            </a:r>
          </a:p>
          <a:p>
            <a:r>
              <a:rPr lang="pl-PL" sz="2800" dirty="0"/>
              <a:t>Przed naprawą zrób backup!</a:t>
            </a:r>
          </a:p>
          <a:p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442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Backup i odtwarzanie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RTO, RPO &amp; SLA</a:t>
            </a:r>
          </a:p>
          <a:p>
            <a:r>
              <a:rPr lang="pl-PL" sz="2400" dirty="0"/>
              <a:t>Typy </a:t>
            </a:r>
            <a:r>
              <a:rPr lang="pl-PL" sz="2400" dirty="0" err="1"/>
              <a:t>recovery</a:t>
            </a:r>
            <a:r>
              <a:rPr lang="pl-PL" sz="2400" dirty="0"/>
              <a:t> model</a:t>
            </a:r>
          </a:p>
          <a:p>
            <a:pPr lvl="1"/>
            <a:r>
              <a:rPr lang="pl-PL" sz="2400" dirty="0"/>
              <a:t>Full</a:t>
            </a:r>
          </a:p>
          <a:p>
            <a:pPr lvl="1"/>
            <a:r>
              <a:rPr lang="pl-PL" sz="2400" dirty="0" err="1"/>
              <a:t>Bulk-logged</a:t>
            </a:r>
            <a:endParaRPr lang="pl-PL" sz="2400" dirty="0"/>
          </a:p>
          <a:p>
            <a:pPr lvl="1"/>
            <a:r>
              <a:rPr lang="pl-PL" sz="2400" dirty="0"/>
              <a:t>Simple</a:t>
            </a:r>
          </a:p>
          <a:p>
            <a:r>
              <a:rPr lang="pl-PL" sz="2400" dirty="0"/>
              <a:t>Typy backupu</a:t>
            </a:r>
          </a:p>
          <a:p>
            <a:pPr lvl="1"/>
            <a:r>
              <a:rPr lang="pl-PL" sz="2400" dirty="0"/>
              <a:t>Full </a:t>
            </a:r>
            <a:r>
              <a:rPr lang="pl-PL" sz="2400" dirty="0" err="1"/>
              <a:t>database</a:t>
            </a:r>
            <a:r>
              <a:rPr lang="pl-PL" sz="2400" dirty="0"/>
              <a:t> backup</a:t>
            </a:r>
          </a:p>
          <a:p>
            <a:pPr lvl="1"/>
            <a:r>
              <a:rPr lang="pl-PL" sz="2400" dirty="0" err="1"/>
              <a:t>Transaction</a:t>
            </a:r>
            <a:r>
              <a:rPr lang="pl-PL" sz="2400" dirty="0"/>
              <a:t> log backup</a:t>
            </a:r>
          </a:p>
          <a:p>
            <a:pPr lvl="1"/>
            <a:r>
              <a:rPr lang="pl-PL" sz="2400" dirty="0" err="1"/>
              <a:t>Differential</a:t>
            </a:r>
            <a:r>
              <a:rPr lang="pl-PL" sz="2400" dirty="0"/>
              <a:t> </a:t>
            </a:r>
            <a:r>
              <a:rPr lang="pl-PL" sz="2400" dirty="0" err="1"/>
              <a:t>database</a:t>
            </a:r>
            <a:r>
              <a:rPr lang="pl-PL" sz="2400" dirty="0"/>
              <a:t> backup</a:t>
            </a:r>
          </a:p>
          <a:p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905000"/>
            <a:ext cx="5355565" cy="167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20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Opcje backupu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COMPRESSION</a:t>
            </a:r>
          </a:p>
          <a:p>
            <a:r>
              <a:rPr lang="pl-PL" sz="2800" dirty="0"/>
              <a:t>COPY_ONLY</a:t>
            </a:r>
          </a:p>
          <a:p>
            <a:r>
              <a:rPr lang="pl-PL" sz="2800" dirty="0"/>
              <a:t>MIRROR</a:t>
            </a:r>
          </a:p>
          <a:p>
            <a:r>
              <a:rPr lang="pl-PL" sz="2800" dirty="0"/>
              <a:t>BUFFERCOUNT</a:t>
            </a:r>
          </a:p>
          <a:p>
            <a:r>
              <a:rPr lang="pl-PL" sz="2800" dirty="0"/>
              <a:t>MAXTRANSFERSIZE</a:t>
            </a:r>
          </a:p>
          <a:p>
            <a:r>
              <a:rPr lang="pl-PL" sz="2800" dirty="0"/>
              <a:t>BLOCKSIZE</a:t>
            </a:r>
          </a:p>
          <a:p>
            <a:r>
              <a:rPr lang="pl-PL" sz="2800" dirty="0"/>
              <a:t>#</a:t>
            </a:r>
            <a:r>
              <a:rPr lang="pl-PL" sz="2800" dirty="0" err="1" smtClean="0"/>
              <a:t>files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464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Odtwarzanie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Zaplanuj strategię odtwarzania a nie strategię backupu</a:t>
            </a:r>
          </a:p>
          <a:p>
            <a:r>
              <a:rPr lang="pl-PL" sz="2400" dirty="0"/>
              <a:t>Poszczególne kroki zależne od </a:t>
            </a:r>
            <a:r>
              <a:rPr lang="pl-PL" sz="2400" dirty="0" err="1"/>
              <a:t>recovery</a:t>
            </a:r>
            <a:r>
              <a:rPr lang="pl-PL" sz="2400" dirty="0"/>
              <a:t> model</a:t>
            </a:r>
          </a:p>
          <a:p>
            <a:r>
              <a:rPr lang="pl-PL" sz="2400" dirty="0"/>
              <a:t>Zrób </a:t>
            </a:r>
            <a:r>
              <a:rPr lang="pl-PL" sz="2400" dirty="0" err="1"/>
              <a:t>tail</a:t>
            </a:r>
            <a:r>
              <a:rPr lang="pl-PL" sz="2400" dirty="0"/>
              <a:t>-log backup </a:t>
            </a:r>
          </a:p>
          <a:p>
            <a:pPr lvl="1"/>
            <a:r>
              <a:rPr lang="pl-PL" sz="2400" dirty="0"/>
              <a:t>Tylko w przypadku </a:t>
            </a:r>
            <a:r>
              <a:rPr lang="en-US" sz="2400" dirty="0"/>
              <a:t>full </a:t>
            </a:r>
            <a:r>
              <a:rPr lang="pl-PL" sz="2400" dirty="0"/>
              <a:t>i</a:t>
            </a:r>
            <a:r>
              <a:rPr lang="en-US" sz="2400" dirty="0"/>
              <a:t> bulk-logged recovery model</a:t>
            </a:r>
          </a:p>
          <a:p>
            <a:r>
              <a:rPr lang="pl-PL" sz="2400" dirty="0"/>
              <a:t>Zidentyfikuj potrzebne backupy</a:t>
            </a:r>
            <a:endParaRPr lang="en-US" sz="2400" dirty="0"/>
          </a:p>
          <a:p>
            <a:pPr lvl="1"/>
            <a:r>
              <a:rPr lang="pl-PL" sz="2400" dirty="0"/>
              <a:t>Ostatni </a:t>
            </a:r>
            <a:r>
              <a:rPr lang="en-US" sz="2400" dirty="0"/>
              <a:t>Full, File </a:t>
            </a:r>
            <a:r>
              <a:rPr lang="pl-PL" sz="2400" dirty="0"/>
              <a:t>lub</a:t>
            </a:r>
            <a:r>
              <a:rPr lang="en-US" sz="2400" dirty="0"/>
              <a:t> </a:t>
            </a:r>
            <a:r>
              <a:rPr lang="en-US" sz="2400" dirty="0" err="1"/>
              <a:t>Filegroup</a:t>
            </a:r>
            <a:r>
              <a:rPr lang="en-US" sz="2400" dirty="0"/>
              <a:t> backup </a:t>
            </a:r>
            <a:r>
              <a:rPr lang="pl-PL" sz="2400" dirty="0"/>
              <a:t>jako podstawa</a:t>
            </a:r>
            <a:endParaRPr lang="en-US" sz="2400" dirty="0"/>
          </a:p>
          <a:p>
            <a:pPr lvl="1"/>
            <a:r>
              <a:rPr lang="pl-PL" sz="2400" dirty="0"/>
              <a:t>Ostatni</a:t>
            </a:r>
            <a:r>
              <a:rPr lang="en-US" sz="2400" dirty="0"/>
              <a:t> differential backup</a:t>
            </a:r>
            <a:r>
              <a:rPr lang="pl-PL" sz="2400" dirty="0"/>
              <a:t> jeśli był robiony</a:t>
            </a:r>
          </a:p>
          <a:p>
            <a:pPr lvl="1"/>
            <a:r>
              <a:rPr lang="pl-PL" sz="2400" dirty="0"/>
              <a:t>Wszystkie backupy logu w przypadku </a:t>
            </a:r>
            <a:r>
              <a:rPr lang="en-US" sz="2400" dirty="0"/>
              <a:t>full </a:t>
            </a:r>
            <a:r>
              <a:rPr lang="pl-PL" sz="2400" dirty="0"/>
              <a:t>lub</a:t>
            </a:r>
            <a:r>
              <a:rPr lang="en-US" sz="2400" dirty="0"/>
              <a:t> bulk-logged recovery mode</a:t>
            </a:r>
            <a:r>
              <a:rPr lang="pl-PL" sz="2400" dirty="0"/>
              <a:t>l</a:t>
            </a:r>
          </a:p>
          <a:p>
            <a:r>
              <a:rPr lang="pl-PL" sz="2400" dirty="0"/>
              <a:t>Opcja </a:t>
            </a:r>
            <a:r>
              <a:rPr lang="en-AU" sz="2400" dirty="0"/>
              <a:t>WITH RECOVERY</a:t>
            </a:r>
            <a:r>
              <a:rPr lang="pl-PL" sz="2400" dirty="0" smtClean="0"/>
              <a:t>/NORECOVERY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1032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Opcja </a:t>
            </a:r>
            <a:r>
              <a:rPr lang="en-US" dirty="0"/>
              <a:t>STOPATMAR</a:t>
            </a:r>
            <a:r>
              <a:rPr lang="pl-PL" dirty="0"/>
              <a:t>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Dostępna tylko z T-SQL</a:t>
            </a:r>
            <a:endParaRPr lang="en-US" sz="2400" dirty="0"/>
          </a:p>
          <a:p>
            <a:r>
              <a:rPr lang="pl-PL" sz="2400" dirty="0"/>
              <a:t>Transakcja musi być oznaczona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 BEGIN TRAN &lt;name&gt; WITH MARK &lt;description&gt;</a:t>
            </a:r>
          </a:p>
          <a:p>
            <a:r>
              <a:rPr lang="pl-PL" sz="2400" dirty="0"/>
              <a:t>Odtwarzanie posiada dwie opcje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STOPATMARK </a:t>
            </a:r>
            <a:r>
              <a:rPr lang="pl-PL" sz="2400" dirty="0"/>
              <a:t>– odtwarza bazę do oznaczonej transakcji i zawiera tą transakcję </a:t>
            </a:r>
            <a:r>
              <a:rPr lang="en-US" sz="2400" dirty="0"/>
              <a:t>STOPBEFOREMARK </a:t>
            </a:r>
            <a:r>
              <a:rPr lang="pl-PL" sz="2400" dirty="0"/>
              <a:t>– odtwarza bazę do oznaczonej transakcji i nie zawiera tej oznaczonej transakcji</a:t>
            </a:r>
            <a:endParaRPr lang="en-US" sz="2400" dirty="0"/>
          </a:p>
          <a:p>
            <a:r>
              <a:rPr lang="pl-PL" sz="2400" dirty="0"/>
              <a:t>Jeśli transakcji nie będzie w backupie, backup będzie odtworzony ale baza nie zostanie odtworzona</a:t>
            </a:r>
            <a:r>
              <a:rPr lang="pl-PL" sz="2400" dirty="0" smtClean="0"/>
              <a:t>.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15052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 backup jest nam potrzebny?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Plan backupu</a:t>
            </a:r>
            <a:endParaRPr lang="en-US" sz="2800" dirty="0"/>
          </a:p>
          <a:p>
            <a:pPr lvl="1"/>
            <a:r>
              <a:rPr lang="en-US" sz="2800" dirty="0"/>
              <a:t>Full database backup </a:t>
            </a:r>
            <a:r>
              <a:rPr lang="pl-PL" sz="2800" dirty="0"/>
              <a:t>Sobota 22:00</a:t>
            </a:r>
            <a:endParaRPr lang="en-US" sz="2800" dirty="0"/>
          </a:p>
          <a:p>
            <a:pPr lvl="1"/>
            <a:r>
              <a:rPr lang="en-US" sz="2800" dirty="0"/>
              <a:t>Differential backup </a:t>
            </a:r>
            <a:r>
              <a:rPr lang="pl-PL" sz="2800" dirty="0"/>
              <a:t>Poniedziałek, Wtorek, Czwartek, Piątek 22:00</a:t>
            </a:r>
            <a:endParaRPr lang="en-US" sz="2800" dirty="0"/>
          </a:p>
          <a:p>
            <a:pPr lvl="1"/>
            <a:r>
              <a:rPr lang="pl-PL" sz="2800" dirty="0"/>
              <a:t>Backup logu co godzinę o pełnej godzinie</a:t>
            </a:r>
            <a:r>
              <a:rPr lang="en-US" sz="2800" dirty="0"/>
              <a:t> </a:t>
            </a:r>
            <a:r>
              <a:rPr lang="pl-PL" sz="2800" dirty="0"/>
              <a:t>pomiędzy </a:t>
            </a:r>
            <a:r>
              <a:rPr lang="en-US" sz="2800" dirty="0"/>
              <a:t>9</a:t>
            </a:r>
            <a:r>
              <a:rPr lang="pl-PL" sz="2800" dirty="0"/>
              <a:t>:00 a 18:00</a:t>
            </a:r>
            <a:endParaRPr lang="en-US" sz="2800" dirty="0"/>
          </a:p>
          <a:p>
            <a:r>
              <a:rPr lang="pl-PL" sz="2800" dirty="0"/>
              <a:t>Awaria następuje w Czwartek o </a:t>
            </a:r>
            <a:r>
              <a:rPr lang="en-US" sz="2800" dirty="0"/>
              <a:t>10:30</a:t>
            </a:r>
          </a:p>
          <a:p>
            <a:r>
              <a:rPr lang="pl-PL" sz="2800" dirty="0"/>
              <a:t>Jaki backup potrzebujemy</a:t>
            </a:r>
            <a:r>
              <a:rPr lang="pl-PL" sz="2800" dirty="0" smtClean="0"/>
              <a:t>?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07016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problemów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Stwórz </a:t>
            </a:r>
            <a:r>
              <a:rPr lang="pl-PL" sz="2800" dirty="0" err="1"/>
              <a:t>baseline</a:t>
            </a:r>
            <a:r>
              <a:rPr lang="pl-PL" sz="2800" dirty="0"/>
              <a:t>!</a:t>
            </a:r>
          </a:p>
          <a:p>
            <a:r>
              <a:rPr lang="pl-PL" sz="2800" dirty="0"/>
              <a:t>Performance Monitor</a:t>
            </a:r>
          </a:p>
          <a:p>
            <a:r>
              <a:rPr lang="pl-PL" sz="2800" dirty="0"/>
              <a:t>SQL Tarce</a:t>
            </a:r>
          </a:p>
          <a:p>
            <a:r>
              <a:rPr lang="pl-PL" sz="2800" dirty="0" err="1"/>
              <a:t>DMVs</a:t>
            </a:r>
            <a:r>
              <a:rPr lang="pl-PL" sz="2800" dirty="0"/>
              <a:t> </a:t>
            </a:r>
          </a:p>
          <a:p>
            <a:r>
              <a:rPr lang="pl-PL" sz="2800" dirty="0" err="1"/>
              <a:t>Indexy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8449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Accidental</a:t>
            </a:r>
            <a:r>
              <a:rPr lang="pl-PL" dirty="0"/>
              <a:t> DBA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Łukasz </a:t>
            </a:r>
            <a:r>
              <a:rPr lang="pl-PL" dirty="0" smtClean="0"/>
              <a:t>Terlecki</a:t>
            </a:r>
            <a:endParaRPr lang="pl-PL" dirty="0"/>
          </a:p>
          <a:p>
            <a:r>
              <a:rPr lang="pl-PL" dirty="0"/>
              <a:t>lukasz.terlecki@plssug.org.pl</a:t>
            </a:r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linki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http://plssug.org.pl/</a:t>
            </a:r>
            <a:endParaRPr lang="pl-PL" dirty="0">
              <a:hlinkClick r:id="rId3"/>
            </a:endParaRPr>
          </a:p>
          <a:p>
            <a:r>
              <a:rPr lang="en-GB" dirty="0">
                <a:hlinkClick r:id="rId3"/>
              </a:rPr>
              <a:t>http://ola.hallengren.com/</a:t>
            </a:r>
            <a:endParaRPr lang="pl-PL" dirty="0"/>
          </a:p>
          <a:p>
            <a:r>
              <a:rPr lang="en-GB" dirty="0">
                <a:hlinkClick r:id="rId4"/>
              </a:rPr>
              <a:t>http://www.sqlpassion.at/</a:t>
            </a:r>
            <a:endParaRPr lang="pl-PL" dirty="0"/>
          </a:p>
          <a:p>
            <a:r>
              <a:rPr lang="en-GB" dirty="0">
                <a:hlinkClick r:id="rId5"/>
              </a:rPr>
              <a:t>http://www.brentozar.com/</a:t>
            </a:r>
            <a:endParaRPr lang="pl-PL" dirty="0"/>
          </a:p>
          <a:p>
            <a:r>
              <a:rPr lang="en-GB" dirty="0">
                <a:hlinkClick r:id="rId6"/>
              </a:rPr>
              <a:t>http://www.sqlperformance.com/</a:t>
            </a:r>
            <a:endParaRPr lang="pl-PL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10350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906700" y="5393606"/>
            <a:ext cx="52163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350" dirty="0"/>
              <a:t>Organizacja: Polskie Stowarzyszenie Użytkowników SQL Server - PLSSUG</a:t>
            </a:r>
            <a:endParaRPr lang="en-US" sz="1350" dirty="0"/>
          </a:p>
        </p:txBody>
      </p:sp>
      <p:pic>
        <p:nvPicPr>
          <p:cNvPr id="7" name="Picture 6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590800"/>
            <a:ext cx="5334000" cy="30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Instalacja i konfiguracja</a:t>
            </a:r>
          </a:p>
          <a:p>
            <a:r>
              <a:rPr lang="pl-PL" sz="2800" dirty="0"/>
              <a:t>„</a:t>
            </a:r>
            <a:r>
              <a:rPr lang="pl-PL" sz="2800" dirty="0" err="1"/>
              <a:t>Maintenance</a:t>
            </a:r>
            <a:r>
              <a:rPr lang="pl-PL" sz="2800" dirty="0"/>
              <a:t> </a:t>
            </a:r>
            <a:r>
              <a:rPr lang="pl-PL" sz="2800" dirty="0" err="1"/>
              <a:t>Plans</a:t>
            </a:r>
            <a:r>
              <a:rPr lang="pl-PL" sz="2800" dirty="0"/>
              <a:t>” kontra skrypty</a:t>
            </a:r>
          </a:p>
          <a:p>
            <a:r>
              <a:rPr lang="pl-PL" sz="2800" dirty="0"/>
              <a:t>Backup i odtwarzanie baz</a:t>
            </a:r>
          </a:p>
          <a:p>
            <a:r>
              <a:rPr lang="pl-PL" sz="2800" dirty="0"/>
              <a:t>Rozwiązywanie problemów</a:t>
            </a:r>
          </a:p>
          <a:p>
            <a:r>
              <a:rPr lang="pl-PL" sz="2800" dirty="0"/>
              <a:t>Przydatne linki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Accidental</a:t>
            </a:r>
            <a:r>
              <a:rPr lang="pl-PL" dirty="0"/>
              <a:t> DBA ???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Logi transakcyjne większe od bazy</a:t>
            </a:r>
          </a:p>
          <a:p>
            <a:r>
              <a:rPr lang="pl-PL" sz="2800" dirty="0"/>
              <a:t>Brak </a:t>
            </a:r>
            <a:r>
              <a:rPr lang="pl-PL" sz="2800" dirty="0" err="1"/>
              <a:t>maintenance</a:t>
            </a:r>
            <a:r>
              <a:rPr lang="pl-PL" sz="2800" dirty="0"/>
              <a:t> planów</a:t>
            </a:r>
          </a:p>
          <a:p>
            <a:r>
              <a:rPr lang="pl-PL" sz="2800" dirty="0"/>
              <a:t>Nieodpowiednia konfiguracja przyrostu bazy</a:t>
            </a:r>
          </a:p>
          <a:p>
            <a:r>
              <a:rPr lang="pl-PL" sz="2800" dirty="0"/>
              <a:t>Baza i logi na tym samym dysku</a:t>
            </a:r>
          </a:p>
          <a:p>
            <a:r>
              <a:rPr lang="pl-PL" sz="2800" dirty="0"/>
              <a:t>Źle dobrany RAID</a:t>
            </a:r>
          </a:p>
          <a:p>
            <a:r>
              <a:rPr lang="pl-PL" sz="2800" dirty="0"/>
              <a:t>Brak backupu i planu odtwarzania</a:t>
            </a:r>
          </a:p>
          <a:p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272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Serwer fizyczny vs. wirtualny</a:t>
            </a:r>
          </a:p>
          <a:p>
            <a:r>
              <a:rPr lang="pl-PL" dirty="0"/>
              <a:t>HDD vs. SSD</a:t>
            </a:r>
          </a:p>
          <a:p>
            <a:r>
              <a:rPr lang="pl-PL" dirty="0"/>
              <a:t>Rozmieszczenie plików baz danych</a:t>
            </a:r>
          </a:p>
          <a:p>
            <a:r>
              <a:rPr lang="pl-PL" dirty="0"/>
              <a:t>Konfiguracja ustawień serwera</a:t>
            </a:r>
          </a:p>
          <a:p>
            <a:pPr lvl="1"/>
            <a:r>
              <a:rPr lang="pl-PL" dirty="0"/>
              <a:t>Pamięć</a:t>
            </a:r>
          </a:p>
          <a:p>
            <a:pPr lvl="1"/>
            <a:r>
              <a:rPr lang="pl-PL" dirty="0"/>
              <a:t>CPU</a:t>
            </a:r>
          </a:p>
          <a:p>
            <a:pPr lvl="1"/>
            <a:r>
              <a:rPr lang="pl-PL" dirty="0"/>
              <a:t>Security</a:t>
            </a:r>
          </a:p>
          <a:p>
            <a:pPr lvl="1"/>
            <a:r>
              <a:rPr lang="pl-PL" dirty="0"/>
              <a:t>Kompresja</a:t>
            </a:r>
          </a:p>
          <a:p>
            <a:pPr lvl="1"/>
            <a:r>
              <a:rPr lang="pl-PL" dirty="0"/>
              <a:t>MAX DOP</a:t>
            </a:r>
          </a:p>
          <a:p>
            <a:r>
              <a:rPr lang="pl-PL" dirty="0" err="1"/>
              <a:t>Traceflag</a:t>
            </a:r>
            <a:endParaRPr lang="pl-PL" dirty="0"/>
          </a:p>
          <a:p>
            <a:r>
              <a:rPr lang="pl-PL" dirty="0"/>
              <a:t>IFI &amp; </a:t>
            </a:r>
            <a:r>
              <a:rPr lang="pl-PL" dirty="0" smtClean="0"/>
              <a:t>LPIM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581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3666667" cy="2638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31392"/>
            <a:ext cx="3666667" cy="2592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65043"/>
            <a:ext cx="4380656" cy="1258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258" y="1905000"/>
            <a:ext cx="4397476" cy="36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TraceFlag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T1117</a:t>
            </a:r>
            <a:r>
              <a:rPr lang="pl-PL" sz="2800" dirty="0"/>
              <a:t> – Równomierny wzrost plików bazy. Szczególnie ważne dla TEMPDB</a:t>
            </a:r>
          </a:p>
          <a:p>
            <a:r>
              <a:rPr lang="en-GB" sz="2800" dirty="0"/>
              <a:t>T3226</a:t>
            </a:r>
            <a:r>
              <a:rPr lang="pl-PL" sz="2800" dirty="0"/>
              <a:t> – Wyłączenie logowania udanych backupów</a:t>
            </a:r>
          </a:p>
          <a:p>
            <a:r>
              <a:rPr lang="en-GB" sz="2800" dirty="0"/>
              <a:t>T4199</a:t>
            </a:r>
            <a:r>
              <a:rPr lang="pl-PL" sz="2800" dirty="0"/>
              <a:t> - Najnowsze poprawki do wykonywania zapytań</a:t>
            </a:r>
          </a:p>
          <a:p>
            <a:r>
              <a:rPr lang="pl-PL" sz="2800" dirty="0"/>
              <a:t>T2371 – zmiana zachowania podczas automatycznego </a:t>
            </a:r>
            <a:r>
              <a:rPr lang="pl-PL" sz="2800" dirty="0" err="1" smtClean="0"/>
              <a:t>update’u</a:t>
            </a:r>
            <a:r>
              <a:rPr lang="pl-PL" sz="2800" dirty="0" smtClean="0"/>
              <a:t> </a:t>
            </a:r>
            <a:r>
              <a:rPr lang="pl-PL" sz="2800" dirty="0"/>
              <a:t>statystyk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828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143000"/>
            <a:ext cx="8229600" cy="499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IFI &amp; LPM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Instant File Initialization</a:t>
            </a:r>
            <a:r>
              <a:rPr lang="pl-PL" sz="2800" dirty="0"/>
              <a:t> – Polisa „</a:t>
            </a:r>
            <a:r>
              <a:rPr lang="en-GB" sz="2800" dirty="0"/>
              <a:t>Perform volume maintenance tasks</a:t>
            </a:r>
            <a:r>
              <a:rPr lang="pl-PL" sz="2800" dirty="0"/>
              <a:t>” w ustawieniach Windows. Nie działa dla pliku logów.</a:t>
            </a:r>
          </a:p>
          <a:p>
            <a:r>
              <a:rPr lang="en-GB" sz="2800" dirty="0"/>
              <a:t>Lock Pages in Memory</a:t>
            </a:r>
            <a:r>
              <a:rPr lang="pl-PL" sz="2800" dirty="0"/>
              <a:t> - zapobiega zapisywaniu pamięci wirtualnej na dysk</a:t>
            </a:r>
          </a:p>
          <a:p>
            <a:pPr marL="0" indent="0">
              <a:buNone/>
            </a:pPr>
            <a:r>
              <a:rPr lang="pl-PL" sz="2800" dirty="0"/>
              <a:t>	</a:t>
            </a:r>
            <a:endParaRPr lang="pl-PL" sz="2800" dirty="0" smtClean="0"/>
          </a:p>
          <a:p>
            <a:pPr marL="0" indent="0">
              <a:buNone/>
            </a:pPr>
            <a:r>
              <a:rPr lang="en-GB" sz="2800" dirty="0" err="1" smtClean="0"/>
              <a:t>secpol.msc</a:t>
            </a:r>
            <a:r>
              <a:rPr lang="pl-PL" sz="2800" dirty="0" smtClean="0"/>
              <a:t> </a:t>
            </a:r>
            <a:r>
              <a:rPr lang="pl-PL" sz="2800" dirty="0"/>
              <a:t>-&gt; Security </a:t>
            </a:r>
            <a:r>
              <a:rPr lang="pl-PL" sz="2800" dirty="0" err="1"/>
              <a:t>Settings</a:t>
            </a:r>
            <a:r>
              <a:rPr lang="pl-PL" sz="2800" dirty="0"/>
              <a:t> -&gt; </a:t>
            </a:r>
            <a:r>
              <a:rPr lang="pl-PL" sz="2800" dirty="0" err="1"/>
              <a:t>Local</a:t>
            </a:r>
            <a:r>
              <a:rPr lang="pl-PL" sz="2800" dirty="0"/>
              <a:t> </a:t>
            </a:r>
            <a:r>
              <a:rPr lang="pl-PL" sz="2800" dirty="0" err="1"/>
              <a:t>Policies</a:t>
            </a:r>
            <a:r>
              <a:rPr lang="pl-PL" sz="2800" dirty="0"/>
              <a:t> -&gt; User </a:t>
            </a:r>
            <a:r>
              <a:rPr lang="pl-PL" sz="2800" dirty="0" err="1"/>
              <a:t>Rights</a:t>
            </a:r>
            <a:r>
              <a:rPr lang="pl-PL" sz="2800" dirty="0"/>
              <a:t>    	</a:t>
            </a:r>
            <a:r>
              <a:rPr lang="pl-PL" sz="2800" dirty="0" err="1"/>
              <a:t>Assignment</a:t>
            </a:r>
            <a:endParaRPr lang="pl-PL" sz="2800" dirty="0"/>
          </a:p>
          <a:p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189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501</Words>
  <Application>Microsoft Office PowerPoint</Application>
  <PresentationFormat>On-screen Show (4:3)</PresentationFormat>
  <Paragraphs>129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NASI SPONSORZY I PARTNERZY</vt:lpstr>
      <vt:lpstr>Accidental DBA</vt:lpstr>
      <vt:lpstr>Agenda</vt:lpstr>
      <vt:lpstr>Accidental DBA ???</vt:lpstr>
      <vt:lpstr>Konfiguracja</vt:lpstr>
      <vt:lpstr>PowerPoint Presentation</vt:lpstr>
      <vt:lpstr>TraceFlag</vt:lpstr>
      <vt:lpstr>PowerPoint Presentation</vt:lpstr>
      <vt:lpstr>IFI &amp; LPM</vt:lpstr>
      <vt:lpstr>Maintenance Plans vs skrypty</vt:lpstr>
      <vt:lpstr>Zarządzanie indexami</vt:lpstr>
      <vt:lpstr>Zarządzanie statystykami</vt:lpstr>
      <vt:lpstr>Consistency check – DBCC CHECKDB</vt:lpstr>
      <vt:lpstr>Backup i odtwarzanie</vt:lpstr>
      <vt:lpstr>Opcje backupu</vt:lpstr>
      <vt:lpstr>Odtwarzanie</vt:lpstr>
      <vt:lpstr>Opcja STOPATMARK</vt:lpstr>
      <vt:lpstr>Jaki backup jest nam potrzebny?</vt:lpstr>
      <vt:lpstr>Rozwiązywanie problemów</vt:lpstr>
      <vt:lpstr>Przydatne linki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Lukasz Terlecki</cp:lastModifiedBy>
  <cp:revision>99</cp:revision>
  <dcterms:created xsi:type="dcterms:W3CDTF">2011-11-24T02:19:03Z</dcterms:created>
  <dcterms:modified xsi:type="dcterms:W3CDTF">2014-05-02T16:58:19Z</dcterms:modified>
</cp:coreProperties>
</file>