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67" r:id="rId2"/>
    <p:sldId id="258" r:id="rId3"/>
    <p:sldId id="259" r:id="rId4"/>
    <p:sldId id="269" r:id="rId5"/>
    <p:sldId id="271" r:id="rId6"/>
    <p:sldId id="270" r:id="rId7"/>
    <p:sldId id="272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72" autoAdjust="0"/>
  </p:normalViewPr>
  <p:slideViewPr>
    <p:cSldViewPr>
      <p:cViewPr>
        <p:scale>
          <a:sx n="80" d="100"/>
          <a:sy n="80" d="100"/>
        </p:scale>
        <p:origin x="-72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0846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73509"/>
            <a:ext cx="3736751" cy="89841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Polis</a:t>
            </a:r>
            <a:r>
              <a:rPr lang="pl-PL" noProof="0" dirty="0" smtClean="0"/>
              <a:t>h</a:t>
            </a:r>
            <a:r>
              <a:rPr lang="en-US" noProof="0" dirty="0" smtClean="0"/>
              <a:t> SQL Server User Group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553199"/>
            <a:ext cx="5384800" cy="304801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3760" y="6684264"/>
            <a:ext cx="53848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12192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pic>
        <p:nvPicPr>
          <p:cNvPr id="12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" y="6448426"/>
            <a:ext cx="410400" cy="409575"/>
          </a:xfrm>
          <a:prstGeom prst="rect">
            <a:avLst/>
          </a:prstGeom>
        </p:spPr>
      </p:pic>
      <p:pic>
        <p:nvPicPr>
          <p:cNvPr id="2050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223" y="6421432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2133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pic>
        <p:nvPicPr>
          <p:cNvPr id="3" name="Picture 2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2209800"/>
            <a:ext cx="7179732" cy="40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4800" b="0" dirty="0"/>
              <a:t>Service Broker </a:t>
            </a:r>
            <a:r>
              <a:rPr lang="pl-PL" sz="4800" b="0" dirty="0" smtClean="0"/>
              <a:t/>
            </a:r>
            <a:br>
              <a:rPr lang="pl-PL" sz="4800" b="0" dirty="0" smtClean="0"/>
            </a:br>
            <a:r>
              <a:rPr lang="pl-PL" sz="4800" b="0" dirty="0" smtClean="0"/>
              <a:t>w </a:t>
            </a:r>
            <a:r>
              <a:rPr lang="pl-PL" sz="4800" b="0" dirty="0"/>
              <a:t>służbie niezawodności </a:t>
            </a:r>
            <a:r>
              <a:rPr lang="pl-PL" sz="4800" b="0" dirty="0" smtClean="0"/>
              <a:t>systemu</a:t>
            </a:r>
            <a:endParaRPr lang="pl-PL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066800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pl-PL" dirty="0" smtClean="0"/>
              <a:t>					</a:t>
            </a:r>
            <a:r>
              <a:rPr lang="pl-PL" sz="4600" dirty="0" smtClean="0"/>
              <a:t>Szymon Szylhabel</a:t>
            </a:r>
          </a:p>
          <a:p>
            <a:pPr algn="r"/>
            <a:r>
              <a:rPr lang="pl-PL" dirty="0" smtClean="0"/>
              <a:t>Architekt Systemowy</a:t>
            </a:r>
          </a:p>
          <a:p>
            <a:pPr algn="r"/>
            <a:r>
              <a:rPr lang="pl-PL" dirty="0" smtClean="0"/>
              <a:t>Departament  IT KRD BIG S.A.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D:\Dropbox\Documents\Architekt\SqlDay\lock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09777"/>
            <a:ext cx="7239000" cy="54392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architektoniczny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6476999"/>
            <a:ext cx="5384800" cy="304801"/>
          </a:xfrm>
        </p:spPr>
        <p:txBody>
          <a:bodyPr/>
          <a:lstStyle/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2209800" y="5979676"/>
            <a:ext cx="470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Źródło : http://www.horschcartoons.de/</a:t>
            </a:r>
          </a:p>
        </p:txBody>
      </p:sp>
      <p:sp>
        <p:nvSpPr>
          <p:cNvPr id="7" name="Objaśnienie ze strzałką w prawo 6"/>
          <p:cNvSpPr/>
          <p:nvPr/>
        </p:nvSpPr>
        <p:spPr>
          <a:xfrm>
            <a:off x="562097" y="3281547"/>
            <a:ext cx="2536371" cy="914400"/>
          </a:xfrm>
          <a:prstGeom prst="rightArrowCallout">
            <a:avLst>
              <a:gd name="adj1" fmla="val 19805"/>
              <a:gd name="adj2" fmla="val 23701"/>
              <a:gd name="adj3" fmla="val 27598"/>
              <a:gd name="adj4" fmla="val 523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CRM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8" name="Objaśnienie ze strzałką w prawo 7"/>
          <p:cNvSpPr/>
          <p:nvPr/>
        </p:nvSpPr>
        <p:spPr>
          <a:xfrm flipH="1">
            <a:off x="9144000" y="3738747"/>
            <a:ext cx="2514600" cy="914400"/>
          </a:xfrm>
          <a:prstGeom prst="right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Wyszukiwanie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68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Rozwiązanie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1219200"/>
            <a:ext cx="9096703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9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876800" y="2590800"/>
            <a:ext cx="2590800" cy="1143000"/>
          </a:xfrm>
        </p:spPr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87090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Konsekwencje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Zwiększony poziom skomplikowania</a:t>
            </a:r>
          </a:p>
          <a:p>
            <a:r>
              <a:rPr lang="pl-PL" dirty="0" smtClean="0"/>
              <a:t>Wrażliwość Service Brokera</a:t>
            </a:r>
          </a:p>
          <a:p>
            <a:r>
              <a:rPr lang="pl-PL" dirty="0" smtClean="0"/>
              <a:t>Monitorowanie</a:t>
            </a:r>
          </a:p>
          <a:p>
            <a:r>
              <a:rPr lang="pl-PL" dirty="0" smtClean="0"/>
              <a:t>Konfiguracja</a:t>
            </a:r>
            <a:endParaRPr lang="pl-PL" dirty="0" smtClean="0"/>
          </a:p>
          <a:p>
            <a:r>
              <a:rPr lang="en-GB" dirty="0" smtClean="0"/>
              <a:t>Always</a:t>
            </a:r>
            <a:r>
              <a:rPr lang="pl-PL" dirty="0" smtClean="0"/>
              <a:t> </a:t>
            </a:r>
            <a:r>
              <a:rPr lang="pl-PL" dirty="0" smtClean="0"/>
              <a:t>On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2774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657600" y="1828800"/>
            <a:ext cx="5486400" cy="1143000"/>
          </a:xfrm>
        </p:spPr>
        <p:txBody>
          <a:bodyPr>
            <a:normAutofit/>
          </a:bodyPr>
          <a:lstStyle/>
          <a:p>
            <a:r>
              <a:rPr lang="pl-PL" dirty="0" smtClean="0"/>
              <a:t>Dziękuję za uwagę	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62400" y="3352800"/>
            <a:ext cx="5943600" cy="10207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szymek@krd.pl</a:t>
            </a:r>
          </a:p>
          <a:p>
            <a:pPr marL="0" indent="0">
              <a:buNone/>
            </a:pPr>
            <a:r>
              <a:rPr lang="pl-PL" dirty="0" smtClean="0"/>
              <a:t>http://codeentropy.blogspot.com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329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2133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2577223" y="6048475"/>
            <a:ext cx="688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Organizacja: Polskie Stowarzyszenie Użytkowników SQL Server - </a:t>
            </a:r>
            <a:r>
              <a:rPr lang="pl-PL" dirty="0" smtClean="0"/>
              <a:t>PLSSUG</a:t>
            </a:r>
            <a:endParaRPr lang="en-US" dirty="0"/>
          </a:p>
        </p:txBody>
      </p:sp>
      <p:pic>
        <p:nvPicPr>
          <p:cNvPr id="7" name="Picture 6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2209800"/>
            <a:ext cx="6722532" cy="37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61</Words>
  <Application>Microsoft Office PowerPoint</Application>
  <PresentationFormat>Niestandardowy</PresentationFormat>
  <Paragraphs>29</Paragraphs>
  <Slides>8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Office Theme</vt:lpstr>
      <vt:lpstr>NASI SPONSORZY I PARTNERZY</vt:lpstr>
      <vt:lpstr>Service Broker  w służbie niezawodności systemu</vt:lpstr>
      <vt:lpstr>Problem architektoniczny</vt:lpstr>
      <vt:lpstr>Rozwiązanie</vt:lpstr>
      <vt:lpstr>Przykład</vt:lpstr>
      <vt:lpstr>Konsekwencje</vt:lpstr>
      <vt:lpstr>Dziękuję za uwagę </vt:lpstr>
      <vt:lpstr>NASI SPONSORZY I PARTNERZY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Kobierzewski</dc:creator>
  <cp:lastModifiedBy>Szymon Szylhabel</cp:lastModifiedBy>
  <cp:revision>110</cp:revision>
  <dcterms:created xsi:type="dcterms:W3CDTF">2011-11-24T02:19:03Z</dcterms:created>
  <dcterms:modified xsi:type="dcterms:W3CDTF">2014-04-22T13:24:37Z</dcterms:modified>
</cp:coreProperties>
</file>