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7" r:id="rId2"/>
    <p:sldId id="290" r:id="rId3"/>
    <p:sldId id="291" r:id="rId4"/>
    <p:sldId id="289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394" autoAdjust="0"/>
  </p:normalViewPr>
  <p:slideViewPr>
    <p:cSldViewPr>
      <p:cViewPr varScale="1">
        <p:scale>
          <a:sx n="74" d="100"/>
          <a:sy n="74" d="100"/>
        </p:scale>
        <p:origin x="11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17-May-2016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Polis</a:t>
            </a:r>
            <a:r>
              <a:rPr lang="pl-PL" noProof="0" dirty="0"/>
              <a:t>h</a:t>
            </a:r>
            <a:r>
              <a:rPr lang="en-US" noProof="0" dirty="0"/>
              <a:t> SQL Server User Group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5098"/>
            <a:ext cx="3736800" cy="900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403600" y="6400800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Microsoft Certified Master: SQL Server ® 2008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atalin.gheorghiu@ronua.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16632"/>
            <a:ext cx="10058400" cy="62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/>
              <a:t>IoT Data on Microsoft Azure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622920"/>
          </a:xfrm>
        </p:spPr>
        <p:txBody>
          <a:bodyPr/>
          <a:lstStyle/>
          <a:p>
            <a:r>
              <a:rPr lang="en-US" dirty="0"/>
              <a:t>Catalin Gheorghiu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68" y="4466479"/>
            <a:ext cx="1624664" cy="6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laundry list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  <a:p>
            <a:r>
              <a:rPr lang="en-US" dirty="0"/>
              <a:t>Stream Analytics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Azure IoT Suite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320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6620" y="4005064"/>
            <a:ext cx="491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200" kern="0" dirty="0">
                <a:solidFill>
                  <a:srgbClr val="002060"/>
                </a:solidFill>
                <a:cs typeface="Segoe UI" pitchFamily="34" charset="0"/>
                <a:hlinkClick r:id="rId2"/>
              </a:rPr>
              <a:t>catalin.gheorghiu@ronua.ro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16632"/>
            <a:ext cx="10058400" cy="62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25</Words>
  <Application>Microsoft Office PowerPoint</Application>
  <PresentationFormat>Widescreen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PowerPoint Presentation</vt:lpstr>
      <vt:lpstr>IoT Data on Microsoft Azure</vt:lpstr>
      <vt:lpstr>Technologies laundry list</vt:lpstr>
      <vt:lpstr>Q&amp;A</vt:lpstr>
      <vt:lpstr>PowerPoint Presentation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Catalin Gheorghiu</cp:lastModifiedBy>
  <cp:revision>205</cp:revision>
  <dcterms:created xsi:type="dcterms:W3CDTF">2011-11-24T02:19:03Z</dcterms:created>
  <dcterms:modified xsi:type="dcterms:W3CDTF">2016-05-17T14:52:54Z</dcterms:modified>
</cp:coreProperties>
</file>