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67" r:id="rId2"/>
    <p:sldId id="290" r:id="rId3"/>
    <p:sldId id="294" r:id="rId4"/>
    <p:sldId id="293" r:id="rId5"/>
    <p:sldId id="29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2394" autoAdjust="0"/>
  </p:normalViewPr>
  <p:slideViewPr>
    <p:cSldViewPr>
      <p:cViewPr varScale="1">
        <p:scale>
          <a:sx n="60" d="100"/>
          <a:sy n="60" d="100"/>
        </p:scale>
        <p:origin x="16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4422-3DC8-45BE-B0A0-D87D16501A8D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941C-C958-4D16-B65B-3FFA13E93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1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941C-C958-4D16-B65B-3FFA13E93F7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8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rgbClr val="1F497D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1" y="70846"/>
            <a:ext cx="1192817" cy="119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Polis</a:t>
            </a:r>
            <a:r>
              <a:rPr lang="pl-PL" noProof="0" dirty="0" smtClean="0"/>
              <a:t>h</a:t>
            </a:r>
            <a:r>
              <a:rPr lang="en-US" noProof="0" dirty="0" smtClean="0"/>
              <a:t> SQL Server User Group</a:t>
            </a:r>
            <a:endParaRPr lang="en-US" noProof="0" dirty="0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70185"/>
            <a:ext cx="3520727" cy="8498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1042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21105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3188785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552700" y="6400800"/>
            <a:ext cx="4038600" cy="3810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05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SQLDay</a:t>
            </a:r>
            <a:r>
              <a:rPr kumimoji="0" lang="pl-PL" sz="1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306173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185794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44285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250375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1675808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267148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150162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/>
          <a:lstStyle/>
          <a:p>
            <a:fld id="{3457C668-3E57-4286-B92A-7784B74501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2700" y="6400801"/>
            <a:ext cx="4038600" cy="381000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pl-PL" dirty="0" err="1" smtClean="0"/>
              <a:t>SQLDay</a:t>
            </a:r>
            <a:r>
              <a:rPr lang="pl-PL" dirty="0" smtClean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3827710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320" y="6684264"/>
            <a:ext cx="4038600" cy="91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Microsoft Certified Master: SQL Server ® 2008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-3"/>
            <a:ext cx="9144000" cy="6866107"/>
            <a:chOff x="-1" y="-3"/>
            <a:chExt cx="9144000" cy="6866107"/>
          </a:xfrm>
        </p:grpSpPr>
        <p:sp>
          <p:nvSpPr>
            <p:cNvPr id="9" name="Rectangle 8"/>
            <p:cNvSpPr/>
            <p:nvPr/>
          </p:nvSpPr>
          <p:spPr>
            <a:xfrm>
              <a:off x="1" y="-3"/>
              <a:ext cx="9143998" cy="855924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41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  <a:alpha val="41000"/>
                      </a:schemeClr>
                    </a:gs>
                    <a:gs pos="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  <a:alpha val="16000"/>
                      </a:schemeClr>
                    </a:gs>
                  </a:gsLst>
                  <a:lin ang="5400000" scaled="1"/>
                  <a:tileRect/>
                </a:gradFill>
              </a:endParaRPr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3457"/>
            <a:stretch/>
          </p:blipFill>
          <p:spPr bwMode="auto">
            <a:xfrm>
              <a:off x="2" y="1625"/>
              <a:ext cx="280235" cy="133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10"/>
            <p:cNvSpPr/>
            <p:nvPr userDrawn="1"/>
          </p:nvSpPr>
          <p:spPr>
            <a:xfrm>
              <a:off x="-1" y="6400800"/>
              <a:ext cx="9144000" cy="465304"/>
            </a:xfrm>
            <a:prstGeom prst="rect">
              <a:avLst/>
            </a:prstGeom>
            <a:gradFill flip="none" rotWithShape="1">
              <a:gsLst>
                <a:gs pos="56000">
                  <a:schemeClr val="tx1">
                    <a:alpha val="93000"/>
                  </a:schemeClr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  <a:alpha val="16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2" name="Obraz 21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9" y="6448433"/>
            <a:ext cx="411500" cy="411500"/>
          </a:xfrm>
          <a:prstGeom prst="rect">
            <a:avLst/>
          </a:prstGeom>
        </p:spPr>
      </p:pic>
      <p:pic>
        <p:nvPicPr>
          <p:cNvPr id="2050" name="Picture 2" descr="F:\!My Stuff!\PLSSUG\SQLDay Lite 2013\logo_SQLDay_Generic_Transparent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2062" y="6421432"/>
            <a:ext cx="1604434" cy="38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76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685783" rtl="0" eaLnBrk="1" latinLnBrk="0" hangingPunct="1">
        <a:spcBef>
          <a:spcPct val="0"/>
        </a:spcBef>
        <a:buNone/>
        <a:defRPr sz="3300" b="1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273"/>
            <a:ext cx="9144000" cy="569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New SSIS Features in SQL Server 2016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Hubert Kobierzewski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7831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Time for some DEMO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2016</a:t>
            </a:r>
            <a:endParaRPr lang="pl-PL" dirty="0" smtClean="0"/>
          </a:p>
        </p:txBody>
      </p:sp>
      <p:pic>
        <p:nvPicPr>
          <p:cNvPr id="1026" name="Picture 2" descr="https://www.simple-talk.com/iwritefor/articlefiles/1886-Figure21-2312577b-8572-45d5-b3bf-02459bca8639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3" b="908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801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Thank you!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Hubert.Kobierzewski@plssug.org.pl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SQLDay 2016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769480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273"/>
            <a:ext cx="9144000" cy="569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31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</TotalTime>
  <Words>24</Words>
  <Application>Microsoft Office PowerPoint</Application>
  <PresentationFormat>On-screen Show (4:3)</PresentationFormat>
  <Paragraphs>10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New SSIS Features in SQL Server 2016</vt:lpstr>
      <vt:lpstr>Time for some DEMO</vt:lpstr>
      <vt:lpstr>Thank you!</vt:lpstr>
      <vt:lpstr>PowerPoint Presentation</vt:lpstr>
    </vt:vector>
  </TitlesOfParts>
  <Company>PLSSUG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Kulgan</dc:creator>
  <cp:lastModifiedBy>Hubert Kobierzewski</cp:lastModifiedBy>
  <cp:revision>204</cp:revision>
  <dcterms:created xsi:type="dcterms:W3CDTF">2011-11-24T02:19:03Z</dcterms:created>
  <dcterms:modified xsi:type="dcterms:W3CDTF">2016-05-16T14:25:45Z</dcterms:modified>
</cp:coreProperties>
</file>