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90" r:id="rId2"/>
    <p:sldId id="328" r:id="rId3"/>
    <p:sldId id="294" r:id="rId4"/>
    <p:sldId id="289" r:id="rId5"/>
    <p:sldId id="312" r:id="rId6"/>
    <p:sldId id="313" r:id="rId7"/>
    <p:sldId id="314" r:id="rId8"/>
    <p:sldId id="315" r:id="rId9"/>
    <p:sldId id="320" r:id="rId10"/>
    <p:sldId id="316" r:id="rId11"/>
    <p:sldId id="322" r:id="rId12"/>
    <p:sldId id="324" r:id="rId13"/>
    <p:sldId id="326" r:id="rId14"/>
    <p:sldId id="327" r:id="rId15"/>
    <p:sldId id="323" r:id="rId16"/>
    <p:sldId id="325" r:id="rId17"/>
    <p:sldId id="319" r:id="rId18"/>
    <p:sldId id="318" r:id="rId19"/>
    <p:sldId id="291" r:id="rId20"/>
    <p:sldId id="321" r:id="rId21"/>
    <p:sldId id="311" r:id="rId22"/>
    <p:sldId id="317" r:id="rId23"/>
    <p:sldId id="309" r:id="rId24"/>
    <p:sldId id="308" r:id="rId25"/>
    <p:sldId id="307" r:id="rId26"/>
    <p:sldId id="330" r:id="rId27"/>
    <p:sldId id="32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5BF6A-4A99-4AFF-8AF2-7AD1077CECF1}" v="692" dt="2019-05-14T13:07:05.065"/>
    <p1510:client id="{E744CB0E-4C9B-4E7F-98E7-1A53232558CB}" v="8" dt="2019-05-14T12:36:35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yl pośredni 1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ek Szczurowski" userId="d32e522e-ed78-412a-922f-ca689f3ca317" providerId="ADAL" clId="{E744CB0E-4C9B-4E7F-98E7-1A53232558CB}"/>
    <pc:docChg chg="custSel modSld">
      <pc:chgData name="Jacek Szczurowski" userId="d32e522e-ed78-412a-922f-ca689f3ca317" providerId="ADAL" clId="{E744CB0E-4C9B-4E7F-98E7-1A53232558CB}" dt="2019-05-14T12:37:23.410" v="207" actId="6549"/>
      <pc:docMkLst>
        <pc:docMk/>
      </pc:docMkLst>
      <pc:sldChg chg="modSp">
        <pc:chgData name="Jacek Szczurowski" userId="d32e522e-ed78-412a-922f-ca689f3ca317" providerId="ADAL" clId="{E744CB0E-4C9B-4E7F-98E7-1A53232558CB}" dt="2019-05-13T05:36:02.778" v="61" actId="20577"/>
        <pc:sldMkLst>
          <pc:docMk/>
          <pc:sldMk cId="2619000021" sldId="289"/>
        </pc:sldMkLst>
        <pc:spChg chg="mod">
          <ac:chgData name="Jacek Szczurowski" userId="d32e522e-ed78-412a-922f-ca689f3ca317" providerId="ADAL" clId="{E744CB0E-4C9B-4E7F-98E7-1A53232558CB}" dt="2019-05-13T05:36:02.778" v="61" actId="20577"/>
          <ac:spMkLst>
            <pc:docMk/>
            <pc:sldMk cId="2619000021" sldId="289"/>
            <ac:spMk id="3" creationId="{00000000-0000-0000-0000-000000000000}"/>
          </ac:spMkLst>
        </pc:spChg>
      </pc:sldChg>
      <pc:sldChg chg="addSp delSp modSp">
        <pc:chgData name="Jacek Szczurowski" userId="d32e522e-ed78-412a-922f-ca689f3ca317" providerId="ADAL" clId="{E744CB0E-4C9B-4E7F-98E7-1A53232558CB}" dt="2019-05-13T05:40:28.049" v="138" actId="1076"/>
        <pc:sldMkLst>
          <pc:docMk/>
          <pc:sldMk cId="2633184597" sldId="294"/>
        </pc:sldMkLst>
        <pc:spChg chg="mod">
          <ac:chgData name="Jacek Szczurowski" userId="d32e522e-ed78-412a-922f-ca689f3ca317" providerId="ADAL" clId="{E744CB0E-4C9B-4E7F-98E7-1A53232558CB}" dt="2019-05-13T05:40:28.049" v="138" actId="1076"/>
          <ac:spMkLst>
            <pc:docMk/>
            <pc:sldMk cId="2633184597" sldId="294"/>
            <ac:spMk id="3" creationId="{00000000-0000-0000-0000-000000000000}"/>
          </ac:spMkLst>
        </pc:spChg>
        <pc:spChg chg="add del">
          <ac:chgData name="Jacek Szczurowski" userId="d32e522e-ed78-412a-922f-ca689f3ca317" providerId="ADAL" clId="{E744CB0E-4C9B-4E7F-98E7-1A53232558CB}" dt="2019-05-13T05:34:16.044" v="4"/>
          <ac:spMkLst>
            <pc:docMk/>
            <pc:sldMk cId="2633184597" sldId="294"/>
            <ac:spMk id="4" creationId="{D3DF68B3-0176-463C-9884-2AF3B05FB111}"/>
          </ac:spMkLst>
        </pc:spChg>
        <pc:spChg chg="add mod">
          <ac:chgData name="Jacek Szczurowski" userId="d32e522e-ed78-412a-922f-ca689f3ca317" providerId="ADAL" clId="{E744CB0E-4C9B-4E7F-98E7-1A53232558CB}" dt="2019-05-13T05:34:28.069" v="6" actId="14100"/>
          <ac:spMkLst>
            <pc:docMk/>
            <pc:sldMk cId="2633184597" sldId="294"/>
            <ac:spMk id="5" creationId="{F4FD3627-26C6-4C4C-954C-D0A2F9718C4A}"/>
          </ac:spMkLst>
        </pc:spChg>
        <pc:spChg chg="add mod">
          <ac:chgData name="Jacek Szczurowski" userId="d32e522e-ed78-412a-922f-ca689f3ca317" providerId="ADAL" clId="{E744CB0E-4C9B-4E7F-98E7-1A53232558CB}" dt="2019-05-13T05:40:18.727" v="137" actId="20577"/>
          <ac:spMkLst>
            <pc:docMk/>
            <pc:sldMk cId="2633184597" sldId="294"/>
            <ac:spMk id="9" creationId="{AF9DC3B9-7E8C-41B4-ABC6-F2C800FFE08A}"/>
          </ac:spMkLst>
        </pc:spChg>
        <pc:picChg chg="add mod">
          <ac:chgData name="Jacek Szczurowski" userId="d32e522e-ed78-412a-922f-ca689f3ca317" providerId="ADAL" clId="{E744CB0E-4C9B-4E7F-98E7-1A53232558CB}" dt="2019-05-13T05:33:58.445" v="1" actId="1076"/>
          <ac:picMkLst>
            <pc:docMk/>
            <pc:sldMk cId="2633184597" sldId="294"/>
            <ac:picMk id="1026" creationId="{D7AD7D0C-3773-4AFF-859D-441756C5FE6F}"/>
          </ac:picMkLst>
        </pc:picChg>
      </pc:sldChg>
      <pc:sldChg chg="modSp">
        <pc:chgData name="Jacek Szczurowski" userId="d32e522e-ed78-412a-922f-ca689f3ca317" providerId="ADAL" clId="{E744CB0E-4C9B-4E7F-98E7-1A53232558CB}" dt="2019-05-14T12:37:23.410" v="207" actId="6549"/>
        <pc:sldMkLst>
          <pc:docMk/>
          <pc:sldMk cId="1665434915" sldId="311"/>
        </pc:sldMkLst>
        <pc:spChg chg="mod">
          <ac:chgData name="Jacek Szczurowski" userId="d32e522e-ed78-412a-922f-ca689f3ca317" providerId="ADAL" clId="{E744CB0E-4C9B-4E7F-98E7-1A53232558CB}" dt="2019-05-14T12:37:23.410" v="207" actId="6549"/>
          <ac:spMkLst>
            <pc:docMk/>
            <pc:sldMk cId="1665434915" sldId="311"/>
            <ac:spMk id="5" creationId="{30E54DBC-E9A5-4423-AE6A-4825355BEE4D}"/>
          </ac:spMkLst>
        </pc:spChg>
      </pc:sldChg>
      <pc:sldChg chg="modSp">
        <pc:chgData name="Jacek Szczurowski" userId="d32e522e-ed78-412a-922f-ca689f3ca317" providerId="ADAL" clId="{E744CB0E-4C9B-4E7F-98E7-1A53232558CB}" dt="2019-05-13T05:57:15.454" v="198" actId="20577"/>
        <pc:sldMkLst>
          <pc:docMk/>
          <pc:sldMk cId="926138892" sldId="316"/>
        </pc:sldMkLst>
        <pc:spChg chg="mod">
          <ac:chgData name="Jacek Szczurowski" userId="d32e522e-ed78-412a-922f-ca689f3ca317" providerId="ADAL" clId="{E744CB0E-4C9B-4E7F-98E7-1A53232558CB}" dt="2019-05-13T05:57:15.454" v="198" actId="20577"/>
          <ac:spMkLst>
            <pc:docMk/>
            <pc:sldMk cId="926138892" sldId="316"/>
            <ac:spMk id="2" creationId="{B6880879-BE34-4256-9393-94574C07AF99}"/>
          </ac:spMkLst>
        </pc:spChg>
      </pc:sldChg>
      <pc:sldChg chg="modSp">
        <pc:chgData name="Jacek Szczurowski" userId="d32e522e-ed78-412a-922f-ca689f3ca317" providerId="ADAL" clId="{E744CB0E-4C9B-4E7F-98E7-1A53232558CB}" dt="2019-05-14T12:36:35.118" v="206" actId="6549"/>
        <pc:sldMkLst>
          <pc:docMk/>
          <pc:sldMk cId="2411736726" sldId="320"/>
        </pc:sldMkLst>
        <pc:spChg chg="mod">
          <ac:chgData name="Jacek Szczurowski" userId="d32e522e-ed78-412a-922f-ca689f3ca317" providerId="ADAL" clId="{E744CB0E-4C9B-4E7F-98E7-1A53232558CB}" dt="2019-05-14T12:36:35.118" v="206" actId="6549"/>
          <ac:spMkLst>
            <pc:docMk/>
            <pc:sldMk cId="2411736726" sldId="320"/>
            <ac:spMk id="3" creationId="{1BE8A739-4C16-4A56-A313-BBA952301B2E}"/>
          </ac:spMkLst>
        </pc:spChg>
      </pc:sldChg>
      <pc:sldChg chg="modSp">
        <pc:chgData name="Jacek Szczurowski" userId="d32e522e-ed78-412a-922f-ca689f3ca317" providerId="ADAL" clId="{E744CB0E-4C9B-4E7F-98E7-1A53232558CB}" dt="2019-05-13T05:36:39.965" v="90" actId="20577"/>
        <pc:sldMkLst>
          <pc:docMk/>
          <pc:sldMk cId="698096285" sldId="322"/>
        </pc:sldMkLst>
        <pc:spChg chg="mod">
          <ac:chgData name="Jacek Szczurowski" userId="d32e522e-ed78-412a-922f-ca689f3ca317" providerId="ADAL" clId="{E744CB0E-4C9B-4E7F-98E7-1A53232558CB}" dt="2019-05-13T05:36:39.965" v="90" actId="20577"/>
          <ac:spMkLst>
            <pc:docMk/>
            <pc:sldMk cId="698096285" sldId="322"/>
            <ac:spMk id="2" creationId="{B6880879-BE34-4256-9393-94574C07AF99}"/>
          </ac:spMkLst>
        </pc:spChg>
      </pc:sldChg>
      <pc:sldChg chg="modSp">
        <pc:chgData name="Jacek Szczurowski" userId="d32e522e-ed78-412a-922f-ca689f3ca317" providerId="ADAL" clId="{E744CB0E-4C9B-4E7F-98E7-1A53232558CB}" dt="2019-05-13T05:43:45.411" v="181" actId="20577"/>
        <pc:sldMkLst>
          <pc:docMk/>
          <pc:sldMk cId="2312709092" sldId="325"/>
        </pc:sldMkLst>
        <pc:spChg chg="mod">
          <ac:chgData name="Jacek Szczurowski" userId="d32e522e-ed78-412a-922f-ca689f3ca317" providerId="ADAL" clId="{E744CB0E-4C9B-4E7F-98E7-1A53232558CB}" dt="2019-05-13T05:43:45.411" v="181" actId="20577"/>
          <ac:spMkLst>
            <pc:docMk/>
            <pc:sldMk cId="2312709092" sldId="325"/>
            <ac:spMk id="3" creationId="{464B7B24-4288-47FC-B14F-1FCC0D960F11}"/>
          </ac:spMkLst>
        </pc:spChg>
      </pc:sldChg>
      <pc:sldChg chg="modSp">
        <pc:chgData name="Jacek Szczurowski" userId="d32e522e-ed78-412a-922f-ca689f3ca317" providerId="ADAL" clId="{E744CB0E-4C9B-4E7F-98E7-1A53232558CB}" dt="2019-05-13T05:38:09.083" v="92"/>
        <pc:sldMkLst>
          <pc:docMk/>
          <pc:sldMk cId="2616473867" sldId="326"/>
        </pc:sldMkLst>
        <pc:spChg chg="mod">
          <ac:chgData name="Jacek Szczurowski" userId="d32e522e-ed78-412a-922f-ca689f3ca317" providerId="ADAL" clId="{E744CB0E-4C9B-4E7F-98E7-1A53232558CB}" dt="2019-05-13T05:38:09.083" v="92"/>
          <ac:spMkLst>
            <pc:docMk/>
            <pc:sldMk cId="2616473867" sldId="326"/>
            <ac:spMk id="10" creationId="{ADE292E6-9137-4B81-BC82-0A9C198B93FD}"/>
          </ac:spMkLst>
        </pc:spChg>
      </pc:sldChg>
      <pc:sldChg chg="modSp">
        <pc:chgData name="Jacek Szczurowski" userId="d32e522e-ed78-412a-922f-ca689f3ca317" providerId="ADAL" clId="{E744CB0E-4C9B-4E7F-98E7-1A53232558CB}" dt="2019-05-13T05:38:25.799" v="93" actId="20577"/>
        <pc:sldMkLst>
          <pc:docMk/>
          <pc:sldMk cId="1340419920" sldId="327"/>
        </pc:sldMkLst>
        <pc:spChg chg="mod">
          <ac:chgData name="Jacek Szczurowski" userId="d32e522e-ed78-412a-922f-ca689f3ca317" providerId="ADAL" clId="{E744CB0E-4C9B-4E7F-98E7-1A53232558CB}" dt="2019-05-13T05:38:25.799" v="93" actId="20577"/>
          <ac:spMkLst>
            <pc:docMk/>
            <pc:sldMk cId="1340419920" sldId="327"/>
            <ac:spMk id="4" creationId="{62753400-E6FB-430F-BAB6-FB585EC91F0F}"/>
          </ac:spMkLst>
        </pc:spChg>
      </pc:sldChg>
    </pc:docChg>
  </pc:docChgLst>
  <pc:docChgLst>
    <pc:chgData name="Kamil Słomka" userId="7c9432d9-6f73-4695-bbff-57a585f1e701" providerId="ADAL" clId="{A21C612D-B0CC-4DD8-B4A1-C210F7465A23}"/>
    <pc:docChg chg="undo custSel addSld delSld modSld sldOrd">
      <pc:chgData name="Kamil Słomka" userId="7c9432d9-6f73-4695-bbff-57a585f1e701" providerId="ADAL" clId="{A21C612D-B0CC-4DD8-B4A1-C210F7465A23}" dt="2019-04-26T10:32:59.641" v="1896" actId="1076"/>
      <pc:docMkLst>
        <pc:docMk/>
      </pc:docMkLst>
      <pc:sldChg chg="modSp">
        <pc:chgData name="Kamil Słomka" userId="7c9432d9-6f73-4695-bbff-57a585f1e701" providerId="ADAL" clId="{A21C612D-B0CC-4DD8-B4A1-C210F7465A23}" dt="2019-04-26T06:18:41.510" v="176" actId="27636"/>
        <pc:sldMkLst>
          <pc:docMk/>
          <pc:sldMk cId="2619000021" sldId="289"/>
        </pc:sldMkLst>
        <pc:spChg chg="mod">
          <ac:chgData name="Kamil Słomka" userId="7c9432d9-6f73-4695-bbff-57a585f1e701" providerId="ADAL" clId="{A21C612D-B0CC-4DD8-B4A1-C210F7465A23}" dt="2019-04-26T06:18:41.510" v="176" actId="27636"/>
          <ac:spMkLst>
            <pc:docMk/>
            <pc:sldMk cId="2619000021" sldId="289"/>
            <ac:spMk id="3" creationId="{00000000-0000-0000-0000-000000000000}"/>
          </ac:spMkLst>
        </pc:spChg>
      </pc:sldChg>
      <pc:sldChg chg="addSp modSp">
        <pc:chgData name="Kamil Słomka" userId="7c9432d9-6f73-4695-bbff-57a585f1e701" providerId="ADAL" clId="{A21C612D-B0CC-4DD8-B4A1-C210F7465A23}" dt="2019-04-25T20:14:22.696" v="174" actId="1076"/>
        <pc:sldMkLst>
          <pc:docMk/>
          <pc:sldMk cId="481752253" sldId="309"/>
        </pc:sldMkLst>
        <pc:spChg chg="mod">
          <ac:chgData name="Kamil Słomka" userId="7c9432d9-6f73-4695-bbff-57a585f1e701" providerId="ADAL" clId="{A21C612D-B0CC-4DD8-B4A1-C210F7465A23}" dt="2019-04-25T20:10:46.301" v="172" actId="20577"/>
          <ac:spMkLst>
            <pc:docMk/>
            <pc:sldMk cId="481752253" sldId="309"/>
            <ac:spMk id="2" creationId="{DFD9F1BC-0A14-4620-9D0C-E94707C1FB24}"/>
          </ac:spMkLst>
        </pc:spChg>
        <pc:picChg chg="add mod">
          <ac:chgData name="Kamil Słomka" userId="7c9432d9-6f73-4695-bbff-57a585f1e701" providerId="ADAL" clId="{A21C612D-B0CC-4DD8-B4A1-C210F7465A23}" dt="2019-04-25T20:14:22.696" v="174" actId="1076"/>
          <ac:picMkLst>
            <pc:docMk/>
            <pc:sldMk cId="481752253" sldId="309"/>
            <ac:picMk id="2050" creationId="{5D173880-6EB8-4857-8494-D19A7057A383}"/>
          </ac:picMkLst>
        </pc:picChg>
      </pc:sldChg>
      <pc:sldChg chg="modSp add">
        <pc:chgData name="Kamil Słomka" userId="7c9432d9-6f73-4695-bbff-57a585f1e701" providerId="ADAL" clId="{A21C612D-B0CC-4DD8-B4A1-C210F7465A23}" dt="2019-04-26T09:46:46.737" v="1416" actId="20577"/>
        <pc:sldMkLst>
          <pc:docMk/>
          <pc:sldMk cId="321317466" sldId="314"/>
        </pc:sldMkLst>
        <pc:spChg chg="mod">
          <ac:chgData name="Kamil Słomka" userId="7c9432d9-6f73-4695-bbff-57a585f1e701" providerId="ADAL" clId="{A21C612D-B0CC-4DD8-B4A1-C210F7465A23}" dt="2019-04-25T19:52:32.075" v="38" actId="114"/>
          <ac:spMkLst>
            <pc:docMk/>
            <pc:sldMk cId="321317466" sldId="314"/>
            <ac:spMk id="2" creationId="{16C1A661-ADDC-4BF4-8B9E-7553D64B166C}"/>
          </ac:spMkLst>
        </pc:spChg>
        <pc:spChg chg="mod">
          <ac:chgData name="Kamil Słomka" userId="7c9432d9-6f73-4695-bbff-57a585f1e701" providerId="ADAL" clId="{A21C612D-B0CC-4DD8-B4A1-C210F7465A23}" dt="2019-04-26T09:46:46.737" v="1416" actId="20577"/>
          <ac:spMkLst>
            <pc:docMk/>
            <pc:sldMk cId="321317466" sldId="314"/>
            <ac:spMk id="3" creationId="{DF7CA5BB-5FF3-46B1-A37A-D9D310B6B8B1}"/>
          </ac:spMkLst>
        </pc:spChg>
      </pc:sldChg>
      <pc:sldChg chg="addSp delSp modSp add ord">
        <pc:chgData name="Kamil Słomka" userId="7c9432d9-6f73-4695-bbff-57a585f1e701" providerId="ADAL" clId="{A21C612D-B0CC-4DD8-B4A1-C210F7465A23}" dt="2019-04-25T20:09:40.215" v="135"/>
        <pc:sldMkLst>
          <pc:docMk/>
          <pc:sldMk cId="67414045" sldId="315"/>
        </pc:sldMkLst>
        <pc:spChg chg="mod">
          <ac:chgData name="Kamil Słomka" userId="7c9432d9-6f73-4695-bbff-57a585f1e701" providerId="ADAL" clId="{A21C612D-B0CC-4DD8-B4A1-C210F7465A23}" dt="2019-04-25T20:07:11.694" v="83" actId="14100"/>
          <ac:spMkLst>
            <pc:docMk/>
            <pc:sldMk cId="67414045" sldId="315"/>
            <ac:spMk id="2" creationId="{16C1A661-ADDC-4BF4-8B9E-7553D64B166C}"/>
          </ac:spMkLst>
        </pc:spChg>
        <pc:spChg chg="del">
          <ac:chgData name="Kamil Słomka" userId="7c9432d9-6f73-4695-bbff-57a585f1e701" providerId="ADAL" clId="{A21C612D-B0CC-4DD8-B4A1-C210F7465A23}" dt="2019-04-25T20:04:49.286" v="40" actId="478"/>
          <ac:spMkLst>
            <pc:docMk/>
            <pc:sldMk cId="67414045" sldId="315"/>
            <ac:spMk id="3" creationId="{DF7CA5BB-5FF3-46B1-A37A-D9D310B6B8B1}"/>
          </ac:spMkLst>
        </pc:spChg>
        <pc:picChg chg="add del mod">
          <ac:chgData name="Kamil Słomka" userId="7c9432d9-6f73-4695-bbff-57a585f1e701" providerId="ADAL" clId="{A21C612D-B0CC-4DD8-B4A1-C210F7465A23}" dt="2019-04-25T20:05:42.910" v="64" actId="478"/>
          <ac:picMkLst>
            <pc:docMk/>
            <pc:sldMk cId="67414045" sldId="315"/>
            <ac:picMk id="1026" creationId="{685429E6-9E4A-4BA6-98F0-3F1E670981E1}"/>
          </ac:picMkLst>
        </pc:picChg>
        <pc:picChg chg="add mod">
          <ac:chgData name="Kamil Słomka" userId="7c9432d9-6f73-4695-bbff-57a585f1e701" providerId="ADAL" clId="{A21C612D-B0CC-4DD8-B4A1-C210F7465A23}" dt="2019-04-25T20:07:45.723" v="85" actId="1076"/>
          <ac:picMkLst>
            <pc:docMk/>
            <pc:sldMk cId="67414045" sldId="315"/>
            <ac:picMk id="1028" creationId="{9469AC83-3A07-4138-9332-07A1FD4027DA}"/>
          </ac:picMkLst>
        </pc:picChg>
      </pc:sldChg>
      <pc:sldChg chg="addSp delSp modSp add">
        <pc:chgData name="Kamil Słomka" userId="7c9432d9-6f73-4695-bbff-57a585f1e701" providerId="ADAL" clId="{A21C612D-B0CC-4DD8-B4A1-C210F7465A23}" dt="2019-04-26T08:44:00.720" v="946" actId="20577"/>
        <pc:sldMkLst>
          <pc:docMk/>
          <pc:sldMk cId="926138892" sldId="316"/>
        </pc:sldMkLst>
        <pc:spChg chg="mod">
          <ac:chgData name="Kamil Słomka" userId="7c9432d9-6f73-4695-bbff-57a585f1e701" providerId="ADAL" clId="{A21C612D-B0CC-4DD8-B4A1-C210F7465A23}" dt="2019-04-26T08:44:00.720" v="946" actId="20577"/>
          <ac:spMkLst>
            <pc:docMk/>
            <pc:sldMk cId="926138892" sldId="316"/>
            <ac:spMk id="2" creationId="{B6880879-BE34-4256-9393-94574C07AF99}"/>
          </ac:spMkLst>
        </pc:spChg>
        <pc:spChg chg="del">
          <ac:chgData name="Kamil Słomka" userId="7c9432d9-6f73-4695-bbff-57a585f1e701" providerId="ADAL" clId="{A21C612D-B0CC-4DD8-B4A1-C210F7465A23}" dt="2019-04-26T08:42:43.706" v="895" actId="478"/>
          <ac:spMkLst>
            <pc:docMk/>
            <pc:sldMk cId="926138892" sldId="316"/>
            <ac:spMk id="3" creationId="{1D230E6B-DE4E-4353-B094-29F838B21B6B}"/>
          </ac:spMkLst>
        </pc:spChg>
        <pc:picChg chg="add mod">
          <ac:chgData name="Kamil Słomka" userId="7c9432d9-6f73-4695-bbff-57a585f1e701" providerId="ADAL" clId="{A21C612D-B0CC-4DD8-B4A1-C210F7465A23}" dt="2019-04-26T08:43:33.949" v="925" actId="1076"/>
          <ac:picMkLst>
            <pc:docMk/>
            <pc:sldMk cId="926138892" sldId="316"/>
            <ac:picMk id="4098" creationId="{E891C777-D0E3-437E-8D7B-DF350E91B25B}"/>
          </ac:picMkLst>
        </pc:picChg>
      </pc:sldChg>
      <pc:sldChg chg="add">
        <pc:chgData name="Kamil Słomka" userId="7c9432d9-6f73-4695-bbff-57a585f1e701" providerId="ADAL" clId="{A21C612D-B0CC-4DD8-B4A1-C210F7465A23}" dt="2019-04-25T20:10:12.077" v="138"/>
        <pc:sldMkLst>
          <pc:docMk/>
          <pc:sldMk cId="539209385" sldId="317"/>
        </pc:sldMkLst>
      </pc:sldChg>
      <pc:sldChg chg="modSp add ord">
        <pc:chgData name="Kamil Słomka" userId="7c9432d9-6f73-4695-bbff-57a585f1e701" providerId="ADAL" clId="{A21C612D-B0CC-4DD8-B4A1-C210F7465A23}" dt="2019-04-26T09:57:14.852" v="1418" actId="108"/>
        <pc:sldMkLst>
          <pc:docMk/>
          <pc:sldMk cId="490478088" sldId="318"/>
        </pc:sldMkLst>
        <pc:spChg chg="mod">
          <ac:chgData name="Kamil Słomka" userId="7c9432d9-6f73-4695-bbff-57a585f1e701" providerId="ADAL" clId="{A21C612D-B0CC-4DD8-B4A1-C210F7465A23}" dt="2019-04-26T09:57:14.852" v="1418" actId="108"/>
          <ac:spMkLst>
            <pc:docMk/>
            <pc:sldMk cId="490478088" sldId="318"/>
            <ac:spMk id="2" creationId="{B40B3130-9CC1-4590-AD6C-F031608749C9}"/>
          </ac:spMkLst>
        </pc:spChg>
      </pc:sldChg>
      <pc:sldChg chg="addSp delSp modSp add ord">
        <pc:chgData name="Kamil Słomka" userId="7c9432d9-6f73-4695-bbff-57a585f1e701" providerId="ADAL" clId="{A21C612D-B0CC-4DD8-B4A1-C210F7465A23}" dt="2019-04-26T09:22:37.820" v="1044"/>
        <pc:sldMkLst>
          <pc:docMk/>
          <pc:sldMk cId="962356829" sldId="319"/>
        </pc:sldMkLst>
        <pc:spChg chg="mod">
          <ac:chgData name="Kamil Słomka" userId="7c9432d9-6f73-4695-bbff-57a585f1e701" providerId="ADAL" clId="{A21C612D-B0CC-4DD8-B4A1-C210F7465A23}" dt="2019-04-26T06:56:36.395" v="277" actId="20577"/>
          <ac:spMkLst>
            <pc:docMk/>
            <pc:sldMk cId="962356829" sldId="319"/>
            <ac:spMk id="2" creationId="{9EC05DEA-FD64-46DE-81E7-82C4D9FFBEFC}"/>
          </ac:spMkLst>
        </pc:spChg>
        <pc:spChg chg="del">
          <ac:chgData name="Kamil Słomka" userId="7c9432d9-6f73-4695-bbff-57a585f1e701" providerId="ADAL" clId="{A21C612D-B0CC-4DD8-B4A1-C210F7465A23}" dt="2019-04-26T06:49:09.717" v="180" actId="478"/>
          <ac:spMkLst>
            <pc:docMk/>
            <pc:sldMk cId="962356829" sldId="319"/>
            <ac:spMk id="3" creationId="{E15D6E73-609E-495B-913C-C4DA3ED8E740}"/>
          </ac:spMkLst>
        </pc:spChg>
        <pc:picChg chg="add mod">
          <ac:chgData name="Kamil Słomka" userId="7c9432d9-6f73-4695-bbff-57a585f1e701" providerId="ADAL" clId="{A21C612D-B0CC-4DD8-B4A1-C210F7465A23}" dt="2019-04-26T06:52:20.612" v="193" actId="1076"/>
          <ac:picMkLst>
            <pc:docMk/>
            <pc:sldMk cId="962356829" sldId="319"/>
            <ac:picMk id="3074" creationId="{097FBB40-723B-4D9B-AABC-F0A4DED36E6C}"/>
          </ac:picMkLst>
        </pc:picChg>
      </pc:sldChg>
      <pc:sldChg chg="modSp add modAnim">
        <pc:chgData name="Kamil Słomka" userId="7c9432d9-6f73-4695-bbff-57a585f1e701" providerId="ADAL" clId="{A21C612D-B0CC-4DD8-B4A1-C210F7465A23}" dt="2019-04-26T07:07:56.406" v="872" actId="20577"/>
        <pc:sldMkLst>
          <pc:docMk/>
          <pc:sldMk cId="2411736726" sldId="320"/>
        </pc:sldMkLst>
        <pc:spChg chg="mod">
          <ac:chgData name="Kamil Słomka" userId="7c9432d9-6f73-4695-bbff-57a585f1e701" providerId="ADAL" clId="{A21C612D-B0CC-4DD8-B4A1-C210F7465A23}" dt="2019-04-26T06:57:15.891" v="317" actId="20577"/>
          <ac:spMkLst>
            <pc:docMk/>
            <pc:sldMk cId="2411736726" sldId="320"/>
            <ac:spMk id="2" creationId="{A50A5395-78E3-4D34-941B-7866BFA76745}"/>
          </ac:spMkLst>
        </pc:spChg>
        <pc:spChg chg="mod">
          <ac:chgData name="Kamil Słomka" userId="7c9432d9-6f73-4695-bbff-57a585f1e701" providerId="ADAL" clId="{A21C612D-B0CC-4DD8-B4A1-C210F7465A23}" dt="2019-04-26T07:07:56.406" v="872" actId="20577"/>
          <ac:spMkLst>
            <pc:docMk/>
            <pc:sldMk cId="2411736726" sldId="320"/>
            <ac:spMk id="3" creationId="{1BE8A739-4C16-4A56-A313-BBA952301B2E}"/>
          </ac:spMkLst>
        </pc:spChg>
      </pc:sldChg>
      <pc:sldChg chg="modSp add">
        <pc:chgData name="Kamil Słomka" userId="7c9432d9-6f73-4695-bbff-57a585f1e701" providerId="ADAL" clId="{A21C612D-B0CC-4DD8-B4A1-C210F7465A23}" dt="2019-04-26T09:57:49.917" v="1420" actId="108"/>
        <pc:sldMkLst>
          <pc:docMk/>
          <pc:sldMk cId="655977467" sldId="321"/>
        </pc:sldMkLst>
        <pc:spChg chg="mod">
          <ac:chgData name="Kamil Słomka" userId="7c9432d9-6f73-4695-bbff-57a585f1e701" providerId="ADAL" clId="{A21C612D-B0CC-4DD8-B4A1-C210F7465A23}" dt="2019-04-26T09:57:49.917" v="1420" actId="108"/>
          <ac:spMkLst>
            <pc:docMk/>
            <pc:sldMk cId="655977467" sldId="321"/>
            <ac:spMk id="2" creationId="{B40B3130-9CC1-4590-AD6C-F031608749C9}"/>
          </ac:spMkLst>
        </pc:spChg>
      </pc:sldChg>
      <pc:sldChg chg="addSp delSp modSp add ord">
        <pc:chgData name="Kamil Słomka" userId="7c9432d9-6f73-4695-bbff-57a585f1e701" providerId="ADAL" clId="{A21C612D-B0CC-4DD8-B4A1-C210F7465A23}" dt="2019-04-26T09:08:02.581" v="1043"/>
        <pc:sldMkLst>
          <pc:docMk/>
          <pc:sldMk cId="698096285" sldId="322"/>
        </pc:sldMkLst>
        <pc:spChg chg="mod">
          <ac:chgData name="Kamil Słomka" userId="7c9432d9-6f73-4695-bbff-57a585f1e701" providerId="ADAL" clId="{A21C612D-B0CC-4DD8-B4A1-C210F7465A23}" dt="2019-04-26T08:44:06.845" v="952" actId="20577"/>
          <ac:spMkLst>
            <pc:docMk/>
            <pc:sldMk cId="698096285" sldId="322"/>
            <ac:spMk id="2" creationId="{B6880879-BE34-4256-9393-94574C07AF99}"/>
          </ac:spMkLst>
        </pc:spChg>
        <pc:spChg chg="add del">
          <ac:chgData name="Kamil Słomka" userId="7c9432d9-6f73-4695-bbff-57a585f1e701" providerId="ADAL" clId="{A21C612D-B0CC-4DD8-B4A1-C210F7465A23}" dt="2019-04-26T08:43:12.802" v="919" actId="478"/>
          <ac:spMkLst>
            <pc:docMk/>
            <pc:sldMk cId="698096285" sldId="322"/>
            <ac:spMk id="3" creationId="{50FF8DA5-602A-4ED5-9229-3D6E27361FB4}"/>
          </ac:spMkLst>
        </pc:spChg>
        <pc:spChg chg="add del">
          <ac:chgData name="Kamil Słomka" userId="7c9432d9-6f73-4695-bbff-57a585f1e701" providerId="ADAL" clId="{A21C612D-B0CC-4DD8-B4A1-C210F7465A23}" dt="2019-04-26T08:43:17.064" v="921"/>
          <ac:spMkLst>
            <pc:docMk/>
            <pc:sldMk cId="698096285" sldId="322"/>
            <ac:spMk id="4" creationId="{A37C047D-76F3-47F3-816E-CB02D9F35206}"/>
          </ac:spMkLst>
        </pc:spChg>
        <pc:picChg chg="add mod">
          <ac:chgData name="Kamil Słomka" userId="7c9432d9-6f73-4695-bbff-57a585f1e701" providerId="ADAL" clId="{A21C612D-B0CC-4DD8-B4A1-C210F7465A23}" dt="2019-04-26T08:43:29.817" v="924" actId="962"/>
          <ac:picMkLst>
            <pc:docMk/>
            <pc:sldMk cId="698096285" sldId="322"/>
            <ac:picMk id="6" creationId="{0789F41C-8C9F-4C9D-9CF1-27FB209F1129}"/>
          </ac:picMkLst>
        </pc:picChg>
        <pc:picChg chg="del">
          <ac:chgData name="Kamil Słomka" userId="7c9432d9-6f73-4695-bbff-57a585f1e701" providerId="ADAL" clId="{A21C612D-B0CC-4DD8-B4A1-C210F7465A23}" dt="2019-04-26T08:43:10.540" v="917" actId="478"/>
          <ac:picMkLst>
            <pc:docMk/>
            <pc:sldMk cId="698096285" sldId="322"/>
            <ac:picMk id="4098" creationId="{E891C777-D0E3-437E-8D7B-DF350E91B25B}"/>
          </ac:picMkLst>
        </pc:picChg>
      </pc:sldChg>
      <pc:sldChg chg="modSp add ord">
        <pc:chgData name="Kamil Słomka" userId="7c9432d9-6f73-4695-bbff-57a585f1e701" providerId="ADAL" clId="{A21C612D-B0CC-4DD8-B4A1-C210F7465A23}" dt="2019-04-26T09:07:21.189" v="1009"/>
        <pc:sldMkLst>
          <pc:docMk/>
          <pc:sldMk cId="1275812305" sldId="323"/>
        </pc:sldMkLst>
        <pc:spChg chg="mod">
          <ac:chgData name="Kamil Słomka" userId="7c9432d9-6f73-4695-bbff-57a585f1e701" providerId="ADAL" clId="{A21C612D-B0CC-4DD8-B4A1-C210F7465A23}" dt="2019-04-26T08:44:46.621" v="982" actId="20577"/>
          <ac:spMkLst>
            <pc:docMk/>
            <pc:sldMk cId="1275812305" sldId="323"/>
            <ac:spMk id="2" creationId="{16C1A661-ADDC-4BF4-8B9E-7553D64B166C}"/>
          </ac:spMkLst>
        </pc:spChg>
      </pc:sldChg>
      <pc:sldChg chg="modSp add">
        <pc:chgData name="Kamil Słomka" userId="7c9432d9-6f73-4695-bbff-57a585f1e701" providerId="ADAL" clId="{A21C612D-B0CC-4DD8-B4A1-C210F7465A23}" dt="2019-04-26T10:17:26.904" v="1810" actId="20577"/>
        <pc:sldMkLst>
          <pc:docMk/>
          <pc:sldMk cId="2993825817" sldId="324"/>
        </pc:sldMkLst>
        <pc:spChg chg="mod">
          <ac:chgData name="Kamil Słomka" userId="7c9432d9-6f73-4695-bbff-57a585f1e701" providerId="ADAL" clId="{A21C612D-B0CC-4DD8-B4A1-C210F7465A23}" dt="2019-04-26T08:47:22.971" v="1008" actId="20577"/>
          <ac:spMkLst>
            <pc:docMk/>
            <pc:sldMk cId="2993825817" sldId="324"/>
            <ac:spMk id="2" creationId="{CD3A5663-7AB9-4EE4-A1EE-E840997713B6}"/>
          </ac:spMkLst>
        </pc:spChg>
        <pc:spChg chg="mod">
          <ac:chgData name="Kamil Słomka" userId="7c9432d9-6f73-4695-bbff-57a585f1e701" providerId="ADAL" clId="{A21C612D-B0CC-4DD8-B4A1-C210F7465A23}" dt="2019-04-26T10:17:26.904" v="1810" actId="20577"/>
          <ac:spMkLst>
            <pc:docMk/>
            <pc:sldMk cId="2993825817" sldId="324"/>
            <ac:spMk id="3" creationId="{8BE3A0E2-1AD3-42FA-BBBC-D19FE3CABD3D}"/>
          </ac:spMkLst>
        </pc:spChg>
      </pc:sldChg>
      <pc:sldChg chg="modSp add">
        <pc:chgData name="Kamil Słomka" userId="7c9432d9-6f73-4695-bbff-57a585f1e701" providerId="ADAL" clId="{A21C612D-B0CC-4DD8-B4A1-C210F7465A23}" dt="2019-04-26T09:07:52.947" v="1042" actId="20577"/>
        <pc:sldMkLst>
          <pc:docMk/>
          <pc:sldMk cId="2312709092" sldId="325"/>
        </pc:sldMkLst>
        <pc:spChg chg="mod">
          <ac:chgData name="Kamil Słomka" userId="7c9432d9-6f73-4695-bbff-57a585f1e701" providerId="ADAL" clId="{A21C612D-B0CC-4DD8-B4A1-C210F7465A23}" dt="2019-04-26T09:07:52.947" v="1042" actId="20577"/>
          <ac:spMkLst>
            <pc:docMk/>
            <pc:sldMk cId="2312709092" sldId="325"/>
            <ac:spMk id="2" creationId="{C0F87BB6-E7B2-449D-8649-6DDC41685060}"/>
          </ac:spMkLst>
        </pc:spChg>
      </pc:sldChg>
      <pc:sldChg chg="addSp delSp modSp add del">
        <pc:chgData name="Kamil Słomka" userId="7c9432d9-6f73-4695-bbff-57a585f1e701" providerId="ADAL" clId="{A21C612D-B0CC-4DD8-B4A1-C210F7465A23}" dt="2019-04-26T10:29:58.164" v="1858" actId="403"/>
        <pc:sldMkLst>
          <pc:docMk/>
          <pc:sldMk cId="2616473867" sldId="326"/>
        </pc:sldMkLst>
        <pc:spChg chg="mod">
          <ac:chgData name="Kamil Słomka" userId="7c9432d9-6f73-4695-bbff-57a585f1e701" providerId="ADAL" clId="{A21C612D-B0CC-4DD8-B4A1-C210F7465A23}" dt="2019-04-26T10:14:57.918" v="1804" actId="20577"/>
          <ac:spMkLst>
            <pc:docMk/>
            <pc:sldMk cId="2616473867" sldId="326"/>
            <ac:spMk id="2" creationId="{4B57171B-6D54-47E7-B10D-0884230D9BE2}"/>
          </ac:spMkLst>
        </pc:spChg>
        <pc:spChg chg="del">
          <ac:chgData name="Kamil Słomka" userId="7c9432d9-6f73-4695-bbff-57a585f1e701" providerId="ADAL" clId="{A21C612D-B0CC-4DD8-B4A1-C210F7465A23}" dt="2019-04-26T10:24:02.228" v="1811" actId="478"/>
          <ac:spMkLst>
            <pc:docMk/>
            <pc:sldMk cId="2616473867" sldId="326"/>
            <ac:spMk id="3" creationId="{91C7C66C-C452-4195-A8F0-FE5B3389F68F}"/>
          </ac:spMkLst>
        </pc:spChg>
        <pc:spChg chg="add del mod">
          <ac:chgData name="Kamil Słomka" userId="7c9432d9-6f73-4695-bbff-57a585f1e701" providerId="ADAL" clId="{A21C612D-B0CC-4DD8-B4A1-C210F7465A23}" dt="2019-04-26T10:25:50.314" v="1823" actId="478"/>
          <ac:spMkLst>
            <pc:docMk/>
            <pc:sldMk cId="2616473867" sldId="326"/>
            <ac:spMk id="4" creationId="{9C79ACDC-250A-4B98-B5AC-2E97F1416F8E}"/>
          </ac:spMkLst>
        </pc:spChg>
        <pc:spChg chg="add del mod">
          <ac:chgData name="Kamil Słomka" userId="7c9432d9-6f73-4695-bbff-57a585f1e701" providerId="ADAL" clId="{A21C612D-B0CC-4DD8-B4A1-C210F7465A23}" dt="2019-04-26T10:27:51.841" v="1832" actId="478"/>
          <ac:spMkLst>
            <pc:docMk/>
            <pc:sldMk cId="2616473867" sldId="326"/>
            <ac:spMk id="5" creationId="{A7E1AAD4-0D7C-4ECB-BA1C-19C85E34EE0C}"/>
          </ac:spMkLst>
        </pc:spChg>
        <pc:spChg chg="add mod">
          <ac:chgData name="Kamil Słomka" userId="7c9432d9-6f73-4695-bbff-57a585f1e701" providerId="ADAL" clId="{A21C612D-B0CC-4DD8-B4A1-C210F7465A23}" dt="2019-04-26T10:29:58.164" v="1858" actId="403"/>
          <ac:spMkLst>
            <pc:docMk/>
            <pc:sldMk cId="2616473867" sldId="326"/>
            <ac:spMk id="10" creationId="{ADE292E6-9137-4B81-BC82-0A9C198B93FD}"/>
          </ac:spMkLst>
        </pc:spChg>
        <pc:spChg chg="add del mod">
          <ac:chgData name="Kamil Słomka" userId="7c9432d9-6f73-4695-bbff-57a585f1e701" providerId="ADAL" clId="{A21C612D-B0CC-4DD8-B4A1-C210F7465A23}" dt="2019-04-26T10:29:52.689" v="1855" actId="478"/>
          <ac:spMkLst>
            <pc:docMk/>
            <pc:sldMk cId="2616473867" sldId="326"/>
            <ac:spMk id="13" creationId="{69FAA571-6A23-4162-B2AE-9E6EEEF4EF9C}"/>
          </ac:spMkLst>
        </pc:spChg>
        <pc:cxnChg chg="add del mod">
          <ac:chgData name="Kamil Słomka" userId="7c9432d9-6f73-4695-bbff-57a585f1e701" providerId="ADAL" clId="{A21C612D-B0CC-4DD8-B4A1-C210F7465A23}" dt="2019-04-26T10:29:53.727" v="1856" actId="478"/>
          <ac:cxnSpMkLst>
            <pc:docMk/>
            <pc:sldMk cId="2616473867" sldId="326"/>
            <ac:cxnSpMk id="7" creationId="{5363E6A9-F373-4F8D-B8A8-2EBFE0775451}"/>
          </ac:cxnSpMkLst>
        </pc:cxnChg>
      </pc:sldChg>
      <pc:sldChg chg="addSp delSp modSp add">
        <pc:chgData name="Kamil Słomka" userId="7c9432d9-6f73-4695-bbff-57a585f1e701" providerId="ADAL" clId="{A21C612D-B0CC-4DD8-B4A1-C210F7465A23}" dt="2019-04-26T10:32:59.641" v="1896" actId="1076"/>
        <pc:sldMkLst>
          <pc:docMk/>
          <pc:sldMk cId="1340419920" sldId="327"/>
        </pc:sldMkLst>
        <pc:spChg chg="add del">
          <ac:chgData name="Kamil Słomka" userId="7c9432d9-6f73-4695-bbff-57a585f1e701" providerId="ADAL" clId="{A21C612D-B0CC-4DD8-B4A1-C210F7465A23}" dt="2019-04-26T10:30:48.331" v="1862"/>
          <ac:spMkLst>
            <pc:docMk/>
            <pc:sldMk cId="1340419920" sldId="327"/>
            <ac:spMk id="3" creationId="{FDB06F4E-DCED-45B8-A44D-AD902FC93D98}"/>
          </ac:spMkLst>
        </pc:spChg>
        <pc:spChg chg="add mod">
          <ac:chgData name="Kamil Słomka" userId="7c9432d9-6f73-4695-bbff-57a585f1e701" providerId="ADAL" clId="{A21C612D-B0CC-4DD8-B4A1-C210F7465A23}" dt="2019-04-26T10:32:05.446" v="1889" actId="1076"/>
          <ac:spMkLst>
            <pc:docMk/>
            <pc:sldMk cId="1340419920" sldId="327"/>
            <ac:spMk id="4" creationId="{62753400-E6FB-430F-BAB6-FB585EC91F0F}"/>
          </ac:spMkLst>
        </pc:spChg>
        <pc:spChg chg="add mod">
          <ac:chgData name="Kamil Słomka" userId="7c9432d9-6f73-4695-bbff-57a585f1e701" providerId="ADAL" clId="{A21C612D-B0CC-4DD8-B4A1-C210F7465A23}" dt="2019-04-26T10:32:59.641" v="1896" actId="1076"/>
          <ac:spMkLst>
            <pc:docMk/>
            <pc:sldMk cId="1340419920" sldId="327"/>
            <ac:spMk id="5" creationId="{DD40B9CE-6F68-44B0-A724-F510E87E6A0E}"/>
          </ac:spMkLst>
        </pc:spChg>
        <pc:spChg chg="del">
          <ac:chgData name="Kamil Słomka" userId="7c9432d9-6f73-4695-bbff-57a585f1e701" providerId="ADAL" clId="{A21C612D-B0CC-4DD8-B4A1-C210F7465A23}" dt="2019-04-26T10:30:45.767" v="1860" actId="478"/>
          <ac:spMkLst>
            <pc:docMk/>
            <pc:sldMk cId="1340419920" sldId="327"/>
            <ac:spMk id="10" creationId="{ADE292E6-9137-4B81-BC82-0A9C198B93FD}"/>
          </ac:spMkLst>
        </pc:spChg>
      </pc:sldChg>
    </pc:docChg>
  </pc:docChgLst>
  <pc:docChgLst>
    <pc:chgData name="Kamil Słomka" userId="7c9432d9-6f73-4695-bbff-57a585f1e701" providerId="ADAL" clId="{06F5BF6A-4A99-4AFF-8AF2-7AD1077CECF1}"/>
    <pc:docChg chg="undo custSel addSld delSld modSld sldOrd delMainMaster modMainMaster">
      <pc:chgData name="Kamil Słomka" userId="7c9432d9-6f73-4695-bbff-57a585f1e701" providerId="ADAL" clId="{06F5BF6A-4A99-4AFF-8AF2-7AD1077CECF1}" dt="2019-05-14T13:07:05.063" v="2206"/>
      <pc:docMkLst>
        <pc:docMk/>
      </pc:docMkLst>
      <pc:sldChg chg="modSp modNotesTx">
        <pc:chgData name="Kamil Słomka" userId="7c9432d9-6f73-4695-bbff-57a585f1e701" providerId="ADAL" clId="{06F5BF6A-4A99-4AFF-8AF2-7AD1077CECF1}" dt="2019-05-14T11:03:36.352" v="2203" actId="20577"/>
        <pc:sldMkLst>
          <pc:docMk/>
          <pc:sldMk cId="2619000021" sldId="289"/>
        </pc:sldMkLst>
        <pc:spChg chg="mod">
          <ac:chgData name="Kamil Słomka" userId="7c9432d9-6f73-4695-bbff-57a585f1e701" providerId="ADAL" clId="{06F5BF6A-4A99-4AFF-8AF2-7AD1077CECF1}" dt="2019-05-14T11:03:36.352" v="2203" actId="20577"/>
          <ac:spMkLst>
            <pc:docMk/>
            <pc:sldMk cId="2619000021" sldId="289"/>
            <ac:spMk id="3" creationId="{00000000-0000-0000-0000-000000000000}"/>
          </ac:spMkLst>
        </pc:spChg>
      </pc:sldChg>
      <pc:sldChg chg="modSp ord">
        <pc:chgData name="Kamil Słomka" userId="7c9432d9-6f73-4695-bbff-57a585f1e701" providerId="ADAL" clId="{06F5BF6A-4A99-4AFF-8AF2-7AD1077CECF1}" dt="2019-05-12T16:02:43.856" v="2155"/>
        <pc:sldMkLst>
          <pc:docMk/>
          <pc:sldMk cId="1040046409" sldId="291"/>
        </pc:sldMkLst>
        <pc:spChg chg="mod">
          <ac:chgData name="Kamil Słomka" userId="7c9432d9-6f73-4695-bbff-57a585f1e701" providerId="ADAL" clId="{06F5BF6A-4A99-4AFF-8AF2-7AD1077CECF1}" dt="2019-05-12T16:02:43.856" v="2155"/>
          <ac:spMkLst>
            <pc:docMk/>
            <pc:sldMk cId="1040046409" sldId="291"/>
            <ac:spMk id="5" creationId="{30E54DBC-E9A5-4423-AE6A-4825355BEE4D}"/>
          </ac:spMkLst>
        </pc:spChg>
      </pc:sldChg>
      <pc:sldChg chg="ord">
        <pc:chgData name="Kamil Słomka" userId="7c9432d9-6f73-4695-bbff-57a585f1e701" providerId="ADAL" clId="{06F5BF6A-4A99-4AFF-8AF2-7AD1077CECF1}" dt="2019-05-14T13:07:05.063" v="2206"/>
        <pc:sldMkLst>
          <pc:docMk/>
          <pc:sldMk cId="251162049" sldId="307"/>
        </pc:sldMkLst>
      </pc:sldChg>
      <pc:sldChg chg="addSp modSp">
        <pc:chgData name="Kamil Słomka" userId="7c9432d9-6f73-4695-bbff-57a585f1e701" providerId="ADAL" clId="{06F5BF6A-4A99-4AFF-8AF2-7AD1077CECF1}" dt="2019-05-07T18:38:05.256" v="1990" actId="1076"/>
        <pc:sldMkLst>
          <pc:docMk/>
          <pc:sldMk cId="4218005467" sldId="308"/>
        </pc:sldMkLst>
        <pc:spChg chg="mod">
          <ac:chgData name="Kamil Słomka" userId="7c9432d9-6f73-4695-bbff-57a585f1e701" providerId="ADAL" clId="{06F5BF6A-4A99-4AFF-8AF2-7AD1077CECF1}" dt="2019-05-07T18:08:54.671" v="1332" actId="14100"/>
          <ac:spMkLst>
            <pc:docMk/>
            <pc:sldMk cId="4218005467" sldId="308"/>
            <ac:spMk id="2" creationId="{B6175538-F88F-4AE0-A79D-F855BC54F4F7}"/>
          </ac:spMkLst>
        </pc:spChg>
        <pc:spChg chg="add mod">
          <ac:chgData name="Kamil Słomka" userId="7c9432d9-6f73-4695-bbff-57a585f1e701" providerId="ADAL" clId="{06F5BF6A-4A99-4AFF-8AF2-7AD1077CECF1}" dt="2019-05-07T18:38:05.256" v="1990" actId="1076"/>
          <ac:spMkLst>
            <pc:docMk/>
            <pc:sldMk cId="4218005467" sldId="308"/>
            <ac:spMk id="3" creationId="{6992559B-7C13-4D1C-ADDA-94316D74438E}"/>
          </ac:spMkLst>
        </pc:spChg>
      </pc:sldChg>
      <pc:sldChg chg="ord">
        <pc:chgData name="Kamil Słomka" userId="7c9432d9-6f73-4695-bbff-57a585f1e701" providerId="ADAL" clId="{06F5BF6A-4A99-4AFF-8AF2-7AD1077CECF1}" dt="2019-05-07T18:10:10.612" v="1334"/>
        <pc:sldMkLst>
          <pc:docMk/>
          <pc:sldMk cId="481752253" sldId="309"/>
        </pc:sldMkLst>
      </pc:sldChg>
      <pc:sldChg chg="modSp ord">
        <pc:chgData name="Kamil Słomka" userId="7c9432d9-6f73-4695-bbff-57a585f1e701" providerId="ADAL" clId="{06F5BF6A-4A99-4AFF-8AF2-7AD1077CECF1}" dt="2019-05-14T12:59:18.883" v="2205" actId="20577"/>
        <pc:sldMkLst>
          <pc:docMk/>
          <pc:sldMk cId="1665434915" sldId="311"/>
        </pc:sldMkLst>
        <pc:spChg chg="mod">
          <ac:chgData name="Kamil Słomka" userId="7c9432d9-6f73-4695-bbff-57a585f1e701" providerId="ADAL" clId="{06F5BF6A-4A99-4AFF-8AF2-7AD1077CECF1}" dt="2019-05-07T17:48:28.330" v="1032" actId="20577"/>
          <ac:spMkLst>
            <pc:docMk/>
            <pc:sldMk cId="1665434915" sldId="311"/>
            <ac:spMk id="4" creationId="{5020CE63-0222-4679-A313-A6947B320D08}"/>
          </ac:spMkLst>
        </pc:spChg>
        <pc:spChg chg="mod">
          <ac:chgData name="Kamil Słomka" userId="7c9432d9-6f73-4695-bbff-57a585f1e701" providerId="ADAL" clId="{06F5BF6A-4A99-4AFF-8AF2-7AD1077CECF1}" dt="2019-05-14T12:59:18.883" v="2205" actId="20577"/>
          <ac:spMkLst>
            <pc:docMk/>
            <pc:sldMk cId="1665434915" sldId="311"/>
            <ac:spMk id="5" creationId="{30E54DBC-E9A5-4423-AE6A-4825355BEE4D}"/>
          </ac:spMkLst>
        </pc:spChg>
      </pc:sldChg>
      <pc:sldChg chg="addSp modSp modAnim">
        <pc:chgData name="Kamil Słomka" userId="7c9432d9-6f73-4695-bbff-57a585f1e701" providerId="ADAL" clId="{06F5BF6A-4A99-4AFF-8AF2-7AD1077CECF1}" dt="2019-05-07T18:37:10.511" v="1986" actId="1076"/>
        <pc:sldMkLst>
          <pc:docMk/>
          <pc:sldMk cId="539209385" sldId="317"/>
        </pc:sldMkLst>
        <pc:spChg chg="mod">
          <ac:chgData name="Kamil Słomka" userId="7c9432d9-6f73-4695-bbff-57a585f1e701" providerId="ADAL" clId="{06F5BF6A-4A99-4AFF-8AF2-7AD1077CECF1}" dt="2019-05-06T20:24:39.412" v="17" actId="20577"/>
          <ac:spMkLst>
            <pc:docMk/>
            <pc:sldMk cId="539209385" sldId="317"/>
            <ac:spMk id="2" creationId="{DFD9F1BC-0A14-4620-9D0C-E94707C1FB24}"/>
          </ac:spMkLst>
        </pc:spChg>
        <pc:spChg chg="add mod">
          <ac:chgData name="Kamil Słomka" userId="7c9432d9-6f73-4695-bbff-57a585f1e701" providerId="ADAL" clId="{06F5BF6A-4A99-4AFF-8AF2-7AD1077CECF1}" dt="2019-05-07T18:37:10.511" v="1986" actId="1076"/>
          <ac:spMkLst>
            <pc:docMk/>
            <pc:sldMk cId="539209385" sldId="317"/>
            <ac:spMk id="3" creationId="{715DDB28-5DD0-4DB2-BABF-D8BC73B87D54}"/>
          </ac:spMkLst>
        </pc:spChg>
      </pc:sldChg>
      <pc:sldChg chg="modSp">
        <pc:chgData name="Kamil Słomka" userId="7c9432d9-6f73-4695-bbff-57a585f1e701" providerId="ADAL" clId="{06F5BF6A-4A99-4AFF-8AF2-7AD1077CECF1}" dt="2019-05-07T17:47:21.787" v="1028" actId="14"/>
        <pc:sldMkLst>
          <pc:docMk/>
          <pc:sldMk cId="490478088" sldId="318"/>
        </pc:sldMkLst>
        <pc:spChg chg="mod">
          <ac:chgData name="Kamil Słomka" userId="7c9432d9-6f73-4695-bbff-57a585f1e701" providerId="ADAL" clId="{06F5BF6A-4A99-4AFF-8AF2-7AD1077CECF1}" dt="2019-05-07T17:47:21.787" v="1028" actId="14"/>
          <ac:spMkLst>
            <pc:docMk/>
            <pc:sldMk cId="490478088" sldId="318"/>
            <ac:spMk id="3" creationId="{9BE49683-88D7-4563-80EA-A93B9ACC028A}"/>
          </ac:spMkLst>
        </pc:spChg>
      </pc:sldChg>
      <pc:sldChg chg="ord">
        <pc:chgData name="Kamil Słomka" userId="7c9432d9-6f73-4695-bbff-57a585f1e701" providerId="ADAL" clId="{06F5BF6A-4A99-4AFF-8AF2-7AD1077CECF1}" dt="2019-05-07T17:39:13.695" v="971"/>
        <pc:sldMkLst>
          <pc:docMk/>
          <pc:sldMk cId="962356829" sldId="319"/>
        </pc:sldMkLst>
      </pc:sldChg>
      <pc:sldChg chg="modSp">
        <pc:chgData name="Kamil Słomka" userId="7c9432d9-6f73-4695-bbff-57a585f1e701" providerId="ADAL" clId="{06F5BF6A-4A99-4AFF-8AF2-7AD1077CECF1}" dt="2019-05-07T18:08:38.745" v="1331" actId="20577"/>
        <pc:sldMkLst>
          <pc:docMk/>
          <pc:sldMk cId="655977467" sldId="321"/>
        </pc:sldMkLst>
        <pc:spChg chg="mod">
          <ac:chgData name="Kamil Słomka" userId="7c9432d9-6f73-4695-bbff-57a585f1e701" providerId="ADAL" clId="{06F5BF6A-4A99-4AFF-8AF2-7AD1077CECF1}" dt="2019-05-07T18:08:38.745" v="1331" actId="20577"/>
          <ac:spMkLst>
            <pc:docMk/>
            <pc:sldMk cId="655977467" sldId="321"/>
            <ac:spMk id="3" creationId="{9BE49683-88D7-4563-80EA-A93B9ACC028A}"/>
          </ac:spMkLst>
        </pc:spChg>
      </pc:sldChg>
      <pc:sldChg chg="addSp delSp modSp">
        <pc:chgData name="Kamil Słomka" userId="7c9432d9-6f73-4695-bbff-57a585f1e701" providerId="ADAL" clId="{06F5BF6A-4A99-4AFF-8AF2-7AD1077CECF1}" dt="2019-05-06T21:28:16.622" v="457" actId="207"/>
        <pc:sldMkLst>
          <pc:docMk/>
          <pc:sldMk cId="1275812305" sldId="323"/>
        </pc:sldMkLst>
        <pc:spChg chg="del">
          <ac:chgData name="Kamil Słomka" userId="7c9432d9-6f73-4695-bbff-57a585f1e701" providerId="ADAL" clId="{06F5BF6A-4A99-4AFF-8AF2-7AD1077CECF1}" dt="2019-05-06T21:26:19.059" v="439"/>
          <ac:spMkLst>
            <pc:docMk/>
            <pc:sldMk cId="1275812305" sldId="323"/>
            <ac:spMk id="3" creationId="{DF7CA5BB-5FF3-46B1-A37A-D9D310B6B8B1}"/>
          </ac:spMkLst>
        </pc:spChg>
        <pc:graphicFrameChg chg="add mod modGraphic">
          <ac:chgData name="Kamil Słomka" userId="7c9432d9-6f73-4695-bbff-57a585f1e701" providerId="ADAL" clId="{06F5BF6A-4A99-4AFF-8AF2-7AD1077CECF1}" dt="2019-05-06T21:28:16.622" v="457" actId="207"/>
          <ac:graphicFrameMkLst>
            <pc:docMk/>
            <pc:sldMk cId="1275812305" sldId="323"/>
            <ac:graphicFrameMk id="4" creationId="{2567D78B-7454-490E-A117-817EA272C9F8}"/>
          </ac:graphicFrameMkLst>
        </pc:graphicFrameChg>
      </pc:sldChg>
      <pc:sldChg chg="modSp">
        <pc:chgData name="Kamil Słomka" userId="7c9432d9-6f73-4695-bbff-57a585f1e701" providerId="ADAL" clId="{06F5BF6A-4A99-4AFF-8AF2-7AD1077CECF1}" dt="2019-05-06T21:49:45.701" v="711" actId="5793"/>
        <pc:sldMkLst>
          <pc:docMk/>
          <pc:sldMk cId="2312709092" sldId="325"/>
        </pc:sldMkLst>
        <pc:spChg chg="mod">
          <ac:chgData name="Kamil Słomka" userId="7c9432d9-6f73-4695-bbff-57a585f1e701" providerId="ADAL" clId="{06F5BF6A-4A99-4AFF-8AF2-7AD1077CECF1}" dt="2019-05-06T21:49:45.701" v="711" actId="5793"/>
          <ac:spMkLst>
            <pc:docMk/>
            <pc:sldMk cId="2312709092" sldId="325"/>
            <ac:spMk id="3" creationId="{464B7B24-4288-47FC-B14F-1FCC0D960F11}"/>
          </ac:spMkLst>
        </pc:spChg>
      </pc:sldChg>
      <pc:sldChg chg="modSp add ord setBg">
        <pc:chgData name="Kamil Słomka" userId="7c9432d9-6f73-4695-bbff-57a585f1e701" providerId="ADAL" clId="{06F5BF6A-4A99-4AFF-8AF2-7AD1077CECF1}" dt="2019-05-11T18:03:50.140" v="2060"/>
        <pc:sldMkLst>
          <pc:docMk/>
          <pc:sldMk cId="2598152153" sldId="328"/>
        </pc:sldMkLst>
        <pc:spChg chg="mod">
          <ac:chgData name="Kamil Słomka" userId="7c9432d9-6f73-4695-bbff-57a585f1e701" providerId="ADAL" clId="{06F5BF6A-4A99-4AFF-8AF2-7AD1077CECF1}" dt="2019-05-08T16:47:27.057" v="2006"/>
          <ac:spMkLst>
            <pc:docMk/>
            <pc:sldMk cId="2598152153" sldId="328"/>
            <ac:spMk id="2" creationId="{00000000-0000-0000-0000-000000000000}"/>
          </ac:spMkLst>
        </pc:spChg>
        <pc:spChg chg="mod">
          <ac:chgData name="Kamil Słomka" userId="7c9432d9-6f73-4695-bbff-57a585f1e701" providerId="ADAL" clId="{06F5BF6A-4A99-4AFF-8AF2-7AD1077CECF1}" dt="2019-05-08T16:47:27.057" v="2006"/>
          <ac:spMkLst>
            <pc:docMk/>
            <pc:sldMk cId="2598152153" sldId="328"/>
            <ac:spMk id="7" creationId="{D51DD3F8-3A81-4C35-8BDF-BA17C2B1E0A5}"/>
          </ac:spMkLst>
        </pc:spChg>
        <pc:spChg chg="mod">
          <ac:chgData name="Kamil Słomka" userId="7c9432d9-6f73-4695-bbff-57a585f1e701" providerId="ADAL" clId="{06F5BF6A-4A99-4AFF-8AF2-7AD1077CECF1}" dt="2019-05-08T16:47:27.057" v="2006"/>
          <ac:spMkLst>
            <pc:docMk/>
            <pc:sldMk cId="2598152153" sldId="328"/>
            <ac:spMk id="12" creationId="{B146AF01-8973-476F-A47A-B891E8EBCF3B}"/>
          </ac:spMkLst>
        </pc:spChg>
        <pc:spChg chg="mod">
          <ac:chgData name="Kamil Słomka" userId="7c9432d9-6f73-4695-bbff-57a585f1e701" providerId="ADAL" clId="{06F5BF6A-4A99-4AFF-8AF2-7AD1077CECF1}" dt="2019-05-08T16:47:27.057" v="2006"/>
          <ac:spMkLst>
            <pc:docMk/>
            <pc:sldMk cId="2598152153" sldId="328"/>
            <ac:spMk id="13" creationId="{F5483265-FAB7-4CDE-9DFF-6BE57BC58B56}"/>
          </ac:spMkLst>
        </pc:spChg>
        <pc:spChg chg="mod">
          <ac:chgData name="Kamil Słomka" userId="7c9432d9-6f73-4695-bbff-57a585f1e701" providerId="ADAL" clId="{06F5BF6A-4A99-4AFF-8AF2-7AD1077CECF1}" dt="2019-05-08T16:47:27.057" v="2006"/>
          <ac:spMkLst>
            <pc:docMk/>
            <pc:sldMk cId="2598152153" sldId="328"/>
            <ac:spMk id="14" creationId="{19E670A5-A356-4A9B-B7F0-257FDF118139}"/>
          </ac:spMkLst>
        </pc:spChg>
        <pc:spChg chg="mod">
          <ac:chgData name="Kamil Słomka" userId="7c9432d9-6f73-4695-bbff-57a585f1e701" providerId="ADAL" clId="{06F5BF6A-4A99-4AFF-8AF2-7AD1077CECF1}" dt="2019-05-08T16:47:27.057" v="2006"/>
          <ac:spMkLst>
            <pc:docMk/>
            <pc:sldMk cId="2598152153" sldId="328"/>
            <ac:spMk id="22" creationId="{00000000-0000-0000-0000-000000000000}"/>
          </ac:spMkLst>
        </pc:spChg>
        <pc:grpChg chg="mod">
          <ac:chgData name="Kamil Słomka" userId="7c9432d9-6f73-4695-bbff-57a585f1e701" providerId="ADAL" clId="{06F5BF6A-4A99-4AFF-8AF2-7AD1077CECF1}" dt="2019-05-08T16:47:27.057" v="2006"/>
          <ac:grpSpMkLst>
            <pc:docMk/>
            <pc:sldMk cId="2598152153" sldId="328"/>
            <ac:grpSpMk id="1" creationId="{00000000-0000-0000-0000-000000000000}"/>
          </ac:grpSpMkLst>
        </pc:grpChg>
        <pc:grpChg chg="mod">
          <ac:chgData name="Kamil Słomka" userId="7c9432d9-6f73-4695-bbff-57a585f1e701" providerId="ADAL" clId="{06F5BF6A-4A99-4AFF-8AF2-7AD1077CECF1}" dt="2019-05-08T16:47:27.057" v="2006"/>
          <ac:grpSpMkLst>
            <pc:docMk/>
            <pc:sldMk cId="2598152153" sldId="328"/>
            <ac:grpSpMk id="6" creationId="{23A3BF73-E182-45DA-A5A0-B4A19E55A4BD}"/>
          </ac:grpSpMkLst>
        </pc:grpChg>
        <pc:grpChg chg="mod">
          <ac:chgData name="Kamil Słomka" userId="7c9432d9-6f73-4695-bbff-57a585f1e701" providerId="ADAL" clId="{06F5BF6A-4A99-4AFF-8AF2-7AD1077CECF1}" dt="2019-05-08T16:47:27.057" v="2006"/>
          <ac:grpSpMkLst>
            <pc:docMk/>
            <pc:sldMk cId="2598152153" sldId="328"/>
            <ac:grpSpMk id="10" creationId="{DE69094B-D3B0-4FD0-A3B9-13B29F63FECD}"/>
          </ac:grpSpMkLst>
        </pc:grpChg>
        <pc:picChg chg="mod">
          <ac:chgData name="Kamil Słomka" userId="7c9432d9-6f73-4695-bbff-57a585f1e701" providerId="ADAL" clId="{06F5BF6A-4A99-4AFF-8AF2-7AD1077CECF1}" dt="2019-05-08T16:47:27.057" v="2006"/>
          <ac:picMkLst>
            <pc:docMk/>
            <pc:sldMk cId="2598152153" sldId="328"/>
            <ac:picMk id="3" creationId="{00000000-0000-0000-0000-000000000000}"/>
          </ac:picMkLst>
        </pc:picChg>
        <pc:picChg chg="mod">
          <ac:chgData name="Kamil Słomka" userId="7c9432d9-6f73-4695-bbff-57a585f1e701" providerId="ADAL" clId="{06F5BF6A-4A99-4AFF-8AF2-7AD1077CECF1}" dt="2019-05-08T16:47:27.057" v="2006"/>
          <ac:picMkLst>
            <pc:docMk/>
            <pc:sldMk cId="2598152153" sldId="328"/>
            <ac:picMk id="5" creationId="{00000000-0000-0000-0000-000000000000}"/>
          </ac:picMkLst>
        </pc:picChg>
        <pc:picChg chg="mod">
          <ac:chgData name="Kamil Słomka" userId="7c9432d9-6f73-4695-bbff-57a585f1e701" providerId="ADAL" clId="{06F5BF6A-4A99-4AFF-8AF2-7AD1077CECF1}" dt="2019-05-08T16:47:27.057" v="2006"/>
          <ac:picMkLst>
            <pc:docMk/>
            <pc:sldMk cId="2598152153" sldId="328"/>
            <ac:picMk id="8" creationId="{36C49CA5-F767-4442-9487-1DDE4A220945}"/>
          </ac:picMkLst>
        </pc:picChg>
        <pc:picChg chg="mod">
          <ac:chgData name="Kamil Słomka" userId="7c9432d9-6f73-4695-bbff-57a585f1e701" providerId="ADAL" clId="{06F5BF6A-4A99-4AFF-8AF2-7AD1077CECF1}" dt="2019-05-08T16:47:27.057" v="2006"/>
          <ac:picMkLst>
            <pc:docMk/>
            <pc:sldMk cId="2598152153" sldId="328"/>
            <ac:picMk id="15" creationId="{3DB62CC0-988E-4E1B-93BA-EBE6933A1738}"/>
          </ac:picMkLst>
        </pc:picChg>
        <pc:picChg chg="mod">
          <ac:chgData name="Kamil Słomka" userId="7c9432d9-6f73-4695-bbff-57a585f1e701" providerId="ADAL" clId="{06F5BF6A-4A99-4AFF-8AF2-7AD1077CECF1}" dt="2019-05-08T16:47:27.057" v="2006"/>
          <ac:picMkLst>
            <pc:docMk/>
            <pc:sldMk cId="2598152153" sldId="328"/>
            <ac:picMk id="18" creationId="{18590483-CD0E-45CB-912D-44ECD9E949A6}"/>
          </ac:picMkLst>
        </pc:picChg>
        <pc:picChg chg="mod">
          <ac:chgData name="Kamil Słomka" userId="7c9432d9-6f73-4695-bbff-57a585f1e701" providerId="ADAL" clId="{06F5BF6A-4A99-4AFF-8AF2-7AD1077CECF1}" dt="2019-05-08T16:47:27.057" v="2006"/>
          <ac:picMkLst>
            <pc:docMk/>
            <pc:sldMk cId="2598152153" sldId="328"/>
            <ac:picMk id="19" creationId="{D38E9E0E-1E3E-4B4F-8741-0714A1BE5594}"/>
          </ac:picMkLst>
        </pc:picChg>
        <pc:picChg chg="mod">
          <ac:chgData name="Kamil Słomka" userId="7c9432d9-6f73-4695-bbff-57a585f1e701" providerId="ADAL" clId="{06F5BF6A-4A99-4AFF-8AF2-7AD1077CECF1}" dt="2019-05-08T16:47:27.057" v="2006"/>
          <ac:picMkLst>
            <pc:docMk/>
            <pc:sldMk cId="2598152153" sldId="328"/>
            <ac:picMk id="23" creationId="{00000000-0000-0000-0000-000000000000}"/>
          </ac:picMkLst>
        </pc:picChg>
        <pc:picChg chg="mod">
          <ac:chgData name="Kamil Słomka" userId="7c9432d9-6f73-4695-bbff-57a585f1e701" providerId="ADAL" clId="{06F5BF6A-4A99-4AFF-8AF2-7AD1077CECF1}" dt="2019-05-08T16:47:27.057" v="2006"/>
          <ac:picMkLst>
            <pc:docMk/>
            <pc:sldMk cId="2598152153" sldId="328"/>
            <ac:picMk id="24" creationId="{00000000-0000-0000-0000-000000000000}"/>
          </ac:picMkLst>
        </pc:picChg>
        <pc:picChg chg="mod">
          <ac:chgData name="Kamil Słomka" userId="7c9432d9-6f73-4695-bbff-57a585f1e701" providerId="ADAL" clId="{06F5BF6A-4A99-4AFF-8AF2-7AD1077CECF1}" dt="2019-05-08T16:47:27.057" v="2006"/>
          <ac:picMkLst>
            <pc:docMk/>
            <pc:sldMk cId="2598152153" sldId="328"/>
            <ac:picMk id="25" creationId="{00000000-0000-0000-0000-000000000000}"/>
          </ac:picMkLst>
        </pc:picChg>
      </pc:sldChg>
      <pc:sldChg chg="add ord modTransition">
        <pc:chgData name="Kamil Słomka" userId="7c9432d9-6f73-4695-bbff-57a585f1e701" providerId="ADAL" clId="{06F5BF6A-4A99-4AFF-8AF2-7AD1077CECF1}" dt="2019-05-08T16:48:05.802" v="2008"/>
        <pc:sldMkLst>
          <pc:docMk/>
          <pc:sldMk cId="4121597748" sldId="329"/>
        </pc:sldMkLst>
      </pc:sldChg>
      <pc:sldChg chg="addSp modSp add">
        <pc:chgData name="Kamil Słomka" userId="7c9432d9-6f73-4695-bbff-57a585f1e701" providerId="ADAL" clId="{06F5BF6A-4A99-4AFF-8AF2-7AD1077CECF1}" dt="2019-05-14T10:47:21.945" v="2199" actId="1076"/>
        <pc:sldMkLst>
          <pc:docMk/>
          <pc:sldMk cId="514728959" sldId="330"/>
        </pc:sldMkLst>
        <pc:spChg chg="add mod">
          <ac:chgData name="Kamil Słomka" userId="7c9432d9-6f73-4695-bbff-57a585f1e701" providerId="ADAL" clId="{06F5BF6A-4A99-4AFF-8AF2-7AD1077CECF1}" dt="2019-05-14T10:47:07.032" v="2197" actId="20577"/>
          <ac:spMkLst>
            <pc:docMk/>
            <pc:sldMk cId="514728959" sldId="330"/>
            <ac:spMk id="2" creationId="{ED1E0007-2A71-4D04-BE07-48FEECFAA48A}"/>
          </ac:spMkLst>
        </pc:spChg>
        <pc:picChg chg="add mod">
          <ac:chgData name="Kamil Słomka" userId="7c9432d9-6f73-4695-bbff-57a585f1e701" providerId="ADAL" clId="{06F5BF6A-4A99-4AFF-8AF2-7AD1077CECF1}" dt="2019-05-14T10:47:21.945" v="2199" actId="1076"/>
          <ac:picMkLst>
            <pc:docMk/>
            <pc:sldMk cId="514728959" sldId="330"/>
            <ac:picMk id="1026" creationId="{8101921B-B9BC-4A78-8D58-209A31831942}"/>
          </ac:picMkLst>
        </pc:picChg>
      </pc:sldChg>
      <pc:sldMasterChg chg="addSp delSp modSp setBg modSldLayout">
        <pc:chgData name="Kamil Słomka" userId="7c9432d9-6f73-4695-bbff-57a585f1e701" providerId="ADAL" clId="{06F5BF6A-4A99-4AFF-8AF2-7AD1077CECF1}" dt="2019-05-08T17:00:29.976" v="2036" actId="1076"/>
        <pc:sldMasterMkLst>
          <pc:docMk/>
          <pc:sldMasterMk cId="1859005048" sldId="2147483660"/>
        </pc:sldMasterMkLst>
        <pc:grpChg chg="add del mod">
          <ac:chgData name="Kamil Słomka" userId="7c9432d9-6f73-4695-bbff-57a585f1e701" providerId="ADAL" clId="{06F5BF6A-4A99-4AFF-8AF2-7AD1077CECF1}" dt="2019-05-08T17:00:04.148" v="2032"/>
          <ac:grpSpMkLst>
            <pc:docMk/>
            <pc:sldMasterMk cId="1859005048" sldId="2147483660"/>
            <ac:grpSpMk id="8" creationId="{6C18ED5B-4072-48DF-B011-CD5846FE661D}"/>
          </ac:grpSpMkLst>
        </pc:grpChg>
        <pc:grpChg chg="add del mod">
          <ac:chgData name="Kamil Słomka" userId="7c9432d9-6f73-4695-bbff-57a585f1e701" providerId="ADAL" clId="{06F5BF6A-4A99-4AFF-8AF2-7AD1077CECF1}" dt="2019-05-08T17:00:17.448" v="2034"/>
          <ac:grpSpMkLst>
            <pc:docMk/>
            <pc:sldMasterMk cId="1859005048" sldId="2147483660"/>
            <ac:grpSpMk id="13" creationId="{FA6EF95F-02B0-4897-BFEB-A1DC4D676D98}"/>
          </ac:grpSpMkLst>
        </pc:grpChg>
        <pc:grpChg chg="add mod">
          <ac:chgData name="Kamil Słomka" userId="7c9432d9-6f73-4695-bbff-57a585f1e701" providerId="ADAL" clId="{06F5BF6A-4A99-4AFF-8AF2-7AD1077CECF1}" dt="2019-05-08T17:00:29.976" v="2036" actId="1076"/>
          <ac:grpSpMkLst>
            <pc:docMk/>
            <pc:sldMasterMk cId="1859005048" sldId="2147483660"/>
            <ac:grpSpMk id="18" creationId="{13EBC0D9-2FEF-4F27-81D7-CAC514D5905F}"/>
          </ac:grpSpMkLst>
        </pc:grpChg>
        <pc:picChg chg="add del">
          <ac:chgData name="Kamil Słomka" userId="7c9432d9-6f73-4695-bbff-57a585f1e701" providerId="ADAL" clId="{06F5BF6A-4A99-4AFF-8AF2-7AD1077CECF1}" dt="2019-05-08T17:00:17.448" v="2034"/>
          <ac:picMkLst>
            <pc:docMk/>
            <pc:sldMasterMk cId="1859005048" sldId="2147483660"/>
            <ac:picMk id="12" creationId="{38382DD4-6620-444A-B7E2-92597E58AACA}"/>
          </ac:picMkLst>
        </pc:picChg>
        <pc:picChg chg="add mod">
          <ac:chgData name="Kamil Słomka" userId="7c9432d9-6f73-4695-bbff-57a585f1e701" providerId="ADAL" clId="{06F5BF6A-4A99-4AFF-8AF2-7AD1077CECF1}" dt="2019-05-08T17:00:29.976" v="2036" actId="1076"/>
          <ac:picMkLst>
            <pc:docMk/>
            <pc:sldMasterMk cId="1859005048" sldId="2147483660"/>
            <ac:picMk id="17" creationId="{A355477E-D355-4E01-BDCC-03DEAAA4ED7E}"/>
          </ac:picMkLst>
        </pc:pic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426097478" sldId="2147483661"/>
          </pc:sldLayoutMkLst>
        </pc:sldLayout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3812192610" sldId="2147483662"/>
          </pc:sldLayoutMkLst>
        </pc:sldLayout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2857959542" sldId="2147483663"/>
          </pc:sldLayoutMkLst>
        </pc:sldLayout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216900796" sldId="2147483664"/>
          </pc:sldLayoutMkLst>
        </pc:sldLayout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671104422" sldId="2147483665"/>
          </pc:sldLayoutMkLst>
        </pc:sldLayout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2609934172" sldId="2147483666"/>
          </pc:sldLayoutMkLst>
        </pc:sldLayout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108149127" sldId="2147483667"/>
          </pc:sldLayoutMkLst>
        </pc:sldLayout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2546647315" sldId="2147483668"/>
          </pc:sldLayoutMkLst>
        </pc:sldLayout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793878785" sldId="2147483669"/>
          </pc:sldLayoutMkLst>
        </pc:sldLayout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2730682691" sldId="2147483670"/>
          </pc:sldLayoutMkLst>
        </pc:sldLayoutChg>
        <pc:sldLayoutChg chg="setBg">
          <pc:chgData name="Kamil Słomka" userId="7c9432d9-6f73-4695-bbff-57a585f1e701" providerId="ADAL" clId="{06F5BF6A-4A99-4AFF-8AF2-7AD1077CECF1}" dt="2019-05-08T16:45:30.296" v="2004"/>
          <pc:sldLayoutMkLst>
            <pc:docMk/>
            <pc:sldMasterMk cId="1859005048" sldId="2147483660"/>
            <pc:sldLayoutMk cId="755144808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6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20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56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3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(K)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8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05357" y="6452185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</a:t>
              </a:r>
              <a:r>
                <a:rPr kumimoji="0" lang="pl-PL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201</a:t>
              </a: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0" lang="pl-PL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7" name="Obraz 16">
            <a:extLst>
              <a:ext uri="{FF2B5EF4-FFF2-40B4-BE49-F238E27FC236}">
                <a16:creationId xmlns:a16="http://schemas.microsoft.com/office/drawing/2014/main" id="{A355477E-D355-4E01-BDCC-03DEAAA4ED7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211960" y="6458500"/>
            <a:ext cx="1080120" cy="287449"/>
          </a:xfrm>
          <a:prstGeom prst="rect">
            <a:avLst/>
          </a:prstGeom>
        </p:spPr>
      </p:pic>
      <p:grpSp>
        <p:nvGrpSpPr>
          <p:cNvPr id="18" name="Grupa 17">
            <a:extLst>
              <a:ext uri="{FF2B5EF4-FFF2-40B4-BE49-F238E27FC236}">
                <a16:creationId xmlns:a16="http://schemas.microsoft.com/office/drawing/2014/main" id="{13EBC0D9-2FEF-4F27-81D7-CAC514D5905F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9FEA3CC-6287-40BC-8C4E-56BDEAE1F0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D4F15ED4-D360-419D-8790-A7C5B662DA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E1C475C0-3AD2-415A-809B-866ED46B12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Kamil.Slomka@elitmind.com" TargetMode="External"/><Relationship Id="rId2" Type="http://schemas.openxmlformats.org/officeDocument/2006/relationships/hyperlink" Target="mailto:Jacek.Szczurowski@elitmind.com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Common Data Model</a:t>
            </a:r>
            <a:r>
              <a:rPr lang="pl-PL" sz="2800"/>
              <a:t>:</a:t>
            </a:r>
            <a:r>
              <a:rPr lang="en-US" sz="2800"/>
              <a:t> </a:t>
            </a:r>
            <a:br>
              <a:rPr lang="pl-PL" sz="2800"/>
            </a:br>
            <a:r>
              <a:rPr lang="en-US" sz="2800" err="1"/>
              <a:t>hurtownia</a:t>
            </a:r>
            <a:r>
              <a:rPr lang="en-US" sz="2800"/>
              <a:t> </a:t>
            </a:r>
            <a:r>
              <a:rPr lang="en-US" sz="2800" err="1"/>
              <a:t>danych</a:t>
            </a:r>
            <a:r>
              <a:rPr lang="en-US" sz="2800"/>
              <a:t> z </a:t>
            </a:r>
            <a:r>
              <a:rPr lang="en-US" sz="2800" err="1"/>
              <a:t>pudełka</a:t>
            </a:r>
            <a:r>
              <a:rPr lang="en-US" sz="2800"/>
              <a:t>?</a:t>
            </a:r>
            <a:endParaRPr lang="pl-PL" sz="28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000"/>
              <a:t>Kamil Słomka</a:t>
            </a:r>
          </a:p>
          <a:p>
            <a:r>
              <a:rPr lang="pl-PL" sz="2000"/>
              <a:t>Jacek Szczurowski</a:t>
            </a:r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81CCE3D-A3EF-4457-9899-0230B7233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27" y="4953000"/>
            <a:ext cx="240694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80879-BE34-4256-9393-94574C07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CDM folder </a:t>
            </a:r>
            <a:r>
              <a:rPr lang="pl-PL"/>
              <a:t>– struktura</a:t>
            </a:r>
            <a:endParaRPr lang="pl-PL" dirty="0"/>
          </a:p>
        </p:txBody>
      </p:sp>
      <p:pic>
        <p:nvPicPr>
          <p:cNvPr id="4098" name="Picture 2" descr="CDM folder structure">
            <a:extLst>
              <a:ext uri="{FF2B5EF4-FFF2-40B4-BE49-F238E27FC236}">
                <a16:creationId xmlns:a16="http://schemas.microsoft.com/office/drawing/2014/main" id="{E891C777-D0E3-437E-8D7B-DF350E91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2328862"/>
            <a:ext cx="5229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3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80879-BE34-4256-9393-94574C07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CDM folder – organizacja folderów</a:t>
            </a:r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0789F41C-8C9F-4C9D-9CF1-27FB209F1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2" y="1633287"/>
            <a:ext cx="782111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9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3A5663-7AB9-4EE4-A1EE-E8409977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Plik metadanych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E3A0E2-1AD3-42FA-BBBC-D19FE3CA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435280" cy="4525963"/>
          </a:xfrm>
        </p:spPr>
        <p:txBody>
          <a:bodyPr/>
          <a:lstStyle/>
          <a:p>
            <a:r>
              <a:rPr lang="pl-PL"/>
              <a:t>Atrybuty globalne dla wszystkich encji</a:t>
            </a:r>
          </a:p>
          <a:p>
            <a:pPr lvl="1"/>
            <a:r>
              <a:rPr lang="pl-PL"/>
              <a:t>Nazwa aplikacji producenta danych, opis encji, wersja, data modyfikacji itd..</a:t>
            </a:r>
          </a:p>
          <a:p>
            <a:endParaRPr lang="pl-PL"/>
          </a:p>
          <a:p>
            <a:r>
              <a:rPr lang="pl-PL"/>
              <a:t>Opis poszczególnych encji</a:t>
            </a:r>
          </a:p>
          <a:p>
            <a:pPr lvl="1"/>
            <a:r>
              <a:rPr lang="pl-PL"/>
              <a:t>Typ encji (lokalna / referencyjna)</a:t>
            </a:r>
          </a:p>
          <a:p>
            <a:pPr lvl="1"/>
            <a:r>
              <a:rPr lang="pl-PL"/>
              <a:t>Nazwa, opis, adnotacje</a:t>
            </a:r>
          </a:p>
          <a:p>
            <a:pPr lvl="1"/>
            <a:r>
              <a:rPr lang="pl-PL"/>
              <a:t>Atrybuty (pola)</a:t>
            </a:r>
          </a:p>
          <a:p>
            <a:pPr lvl="1"/>
            <a:r>
              <a:rPr lang="pl-PL"/>
              <a:t>Partycje – pliki danych</a:t>
            </a:r>
          </a:p>
          <a:p>
            <a:endParaRPr lang="pl-PL"/>
          </a:p>
          <a:p>
            <a:r>
              <a:rPr lang="pl-PL"/>
              <a:t>Referencje do innych modeli</a:t>
            </a:r>
          </a:p>
          <a:p>
            <a:pPr marL="0" indent="0">
              <a:buNone/>
            </a:pPr>
            <a:endParaRPr lang="pl-PL"/>
          </a:p>
          <a:p>
            <a:r>
              <a:rPr lang="pl-PL"/>
              <a:t>Relacje pomiędzy encjami</a:t>
            </a:r>
          </a:p>
        </p:txBody>
      </p:sp>
    </p:spTree>
    <p:extLst>
      <p:ext uri="{BB962C8B-B14F-4D97-AF65-F5344CB8AC3E}">
        <p14:creationId xmlns:p14="http://schemas.microsoft.com/office/powerpoint/2010/main" val="299382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57171B-6D54-47E7-B10D-0884230D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Plik metadanych - przykład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DE292E6-9137-4B81-BC82-0A9C198B93FD}"/>
              </a:ext>
            </a:extLst>
          </p:cNvPr>
          <p:cNvSpPr/>
          <p:nvPr/>
        </p:nvSpPr>
        <p:spPr>
          <a:xfrm>
            <a:off x="125760" y="2197893"/>
            <a:ext cx="889247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application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MyApplication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name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OrdersProducts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"Model containing data for Order and Products."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"version"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"1.0"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modifiedTime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2018-01-02T12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00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00+08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:00,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name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OrdersProducts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annotations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],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entities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],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2E75B6"/>
                </a:solidFill>
                <a:latin typeface="Consolas" panose="020B0609020204030204" pitchFamily="49" charset="0"/>
              </a:rPr>
              <a:t>referenceModels</a:t>
            </a:r>
            <a:r>
              <a:rPr lang="pl-PL" sz="16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]  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616473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57171B-6D54-47E7-B10D-0884230D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Plik metadanych - przykład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2753400-E6FB-430F-BAB6-FB585EC91F0F}"/>
              </a:ext>
            </a:extLst>
          </p:cNvPr>
          <p:cNvSpPr/>
          <p:nvPr/>
        </p:nvSpPr>
        <p:spPr>
          <a:xfrm>
            <a:off x="0" y="1268760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entities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"$</a:t>
            </a:r>
            <a:r>
              <a:rPr lang="pl-PL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LocalEntity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name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"Products"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 about products and their pricing information."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annotations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[ ]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attributes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[ ],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partitions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[ ],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schemas</a:t>
            </a:r>
            <a:r>
              <a:rPr lang="pl-PL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[ 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"https://raw.githubusercontent.com/.../Product.0.7.cdm.json"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]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endParaRPr lang="pl-PL" sz="1400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D40B9CE-6F68-44B0-A724-F510E87E6A0E}"/>
              </a:ext>
            </a:extLst>
          </p:cNvPr>
          <p:cNvSpPr/>
          <p:nvPr/>
        </p:nvSpPr>
        <p:spPr>
          <a:xfrm>
            <a:off x="0" y="3946416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 err="1">
                <a:solidFill>
                  <a:srgbClr val="A31515"/>
                </a:solidFill>
                <a:latin typeface="Consolas" panose="020B0609020204030204" pitchFamily="49" charset="0"/>
              </a:rPr>
              <a:t>attributes</a:t>
            </a:r>
            <a:r>
              <a:rPr lang="pl-PL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40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err="1">
                <a:solidFill>
                  <a:srgbClr val="2E75B6"/>
                </a:solidFill>
                <a:latin typeface="Consolas" panose="020B0609020204030204" pitchFamily="49" charset="0"/>
              </a:rPr>
              <a:t>name</a:t>
            </a:r>
            <a:r>
              <a:rPr lang="pl-PL" sz="140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 err="1">
                <a:solidFill>
                  <a:srgbClr val="A31515"/>
                </a:solidFill>
                <a:latin typeface="Consolas" panose="020B0609020204030204" pitchFamily="49" charset="0"/>
              </a:rPr>
              <a:t>productId</a:t>
            </a:r>
            <a:r>
              <a:rPr lang="pl-PL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"The unique identifier of the product."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40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err="1">
                <a:solidFill>
                  <a:srgbClr val="2E75B6"/>
                </a:solidFill>
                <a:latin typeface="Consolas" panose="020B0609020204030204" pitchFamily="49" charset="0"/>
              </a:rPr>
              <a:t>dataType</a:t>
            </a:r>
            <a:r>
              <a:rPr lang="pl-PL" sz="140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40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40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 err="1">
                <a:solidFill>
                  <a:srgbClr val="2E75B6"/>
                </a:solidFill>
                <a:latin typeface="Consolas" panose="020B0609020204030204" pitchFamily="49" charset="0"/>
              </a:rPr>
              <a:t>annotations</a:t>
            </a:r>
            <a:r>
              <a:rPr lang="pl-PL" sz="140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: [ ]</a:t>
            </a:r>
          </a:p>
          <a:p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pl-PL" sz="1400">
                <a:solidFill>
                  <a:srgbClr val="000000"/>
                </a:solidFill>
                <a:latin typeface="Consolas" panose="020B0609020204030204" pitchFamily="49" charset="0"/>
              </a:rPr>
              <a:t>        ]</a:t>
            </a:r>
            <a:endParaRPr lang="pl-PL" sz="1400"/>
          </a:p>
        </p:txBody>
      </p:sp>
    </p:spTree>
    <p:extLst>
      <p:ext uri="{BB962C8B-B14F-4D97-AF65-F5344CB8AC3E}">
        <p14:creationId xmlns:p14="http://schemas.microsoft.com/office/powerpoint/2010/main" val="134041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C1A661-ADDC-4BF4-8B9E-7553D64B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Typy danych w CDM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2567D78B-7454-490E-A117-817EA272C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89736"/>
              </p:ext>
            </p:extLst>
          </p:nvPr>
        </p:nvGraphicFramePr>
        <p:xfrm>
          <a:off x="457200" y="1340768"/>
          <a:ext cx="8229600" cy="489168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25041544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87288762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val="1346426283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err="1">
                          <a:effectLst/>
                        </a:rPr>
                        <a:t>Type</a:t>
                      </a:r>
                      <a:endParaRPr lang="pl-P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Primitive Type</a:t>
                      </a:r>
                      <a:endParaRPr lang="pl-P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err="1">
                          <a:effectLst/>
                        </a:rPr>
                        <a:t>Description</a:t>
                      </a:r>
                      <a:endParaRPr lang="pl-P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866000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err="1">
                          <a:effectLst/>
                        </a:rPr>
                        <a:t>Address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Compound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separate fields for first line, second line, city, state/province, …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338574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err="1">
                          <a:effectLst/>
                        </a:rPr>
                        <a:t>AutoNumber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String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With prefix and an incrementing number. For example, “EXP001.”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0476698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BigInteger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err="1">
                          <a:effectLst/>
                        </a:rPr>
                        <a:t>BigInteger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RecordId - included as a system field in every entity. cannot create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0331750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Boolean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err="1">
                          <a:effectLst/>
                        </a:rPr>
                        <a:t>Boolean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True and False.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3648524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Currency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err="1">
                          <a:effectLst/>
                        </a:rPr>
                        <a:t>Compound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two fields(decimal value; enumeration for the currency code).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1239546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Date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err="1">
                          <a:effectLst/>
                        </a:rPr>
                        <a:t>DateTime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Only the Date portion of the </a:t>
                      </a:r>
                      <a:r>
                        <a:rPr lang="en-US" sz="1400" u="none" strike="noStrike" err="1">
                          <a:effectLst/>
                        </a:rPr>
                        <a:t>DateTime</a:t>
                      </a:r>
                      <a:r>
                        <a:rPr lang="en-US" sz="1400" u="none" strike="noStrike">
                          <a:effectLst/>
                        </a:rPr>
                        <a:t> 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0463022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DateTime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DateTime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 date that is combined with a time of day with fractional seconds.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890607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Email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String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Email is stored as a string but is understood as a separate 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1768606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Guid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Guid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A </a:t>
                      </a:r>
                      <a:r>
                        <a:rPr lang="pl-PL" sz="1400" u="none" strike="noStrike" err="1">
                          <a:effectLst/>
                        </a:rPr>
                        <a:t>guid</a:t>
                      </a:r>
                      <a:r>
                        <a:rPr lang="pl-PL" sz="1400" u="none" strike="noStrike">
                          <a:effectLst/>
                        </a:rPr>
                        <a:t>.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538283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Integer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Integer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An integer between -2,147,483,648 and 2,147,483,647.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4124247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Lookup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[Foreign key]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value matches the primary key in another table.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2942319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Multiline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Text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String Multiple lines of text.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134879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Number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Decimal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 be stored 32 digits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2078853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PersonName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Compound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given name (first name), middle name, and surname (last name).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3710228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Phone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String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Phone is stored as a string but is understood as a separate 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2127019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Picklist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Integer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integer serves as a reference into one of the standard picklists.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4392940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Quantity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Quantity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A </a:t>
                      </a:r>
                      <a:r>
                        <a:rPr lang="pl-PL" sz="1400" u="none" strike="noStrike" err="1">
                          <a:effectLst/>
                        </a:rPr>
                        <a:t>decimal</a:t>
                      </a:r>
                      <a:r>
                        <a:rPr lang="pl-PL" sz="1400" u="none" strike="noStrike">
                          <a:effectLst/>
                        </a:rPr>
                        <a:t> </a:t>
                      </a:r>
                      <a:r>
                        <a:rPr lang="pl-PL" sz="1400" u="none" strike="noStrike" err="1">
                          <a:effectLst/>
                        </a:rPr>
                        <a:t>value</a:t>
                      </a:r>
                      <a:r>
                        <a:rPr lang="pl-PL" sz="1400" u="none" strike="noStrike">
                          <a:effectLst/>
                        </a:rPr>
                        <a:t>.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3335430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Text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String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One </a:t>
                      </a:r>
                      <a:r>
                        <a:rPr lang="pl-PL" sz="1400" u="none" strike="noStrike" err="1">
                          <a:effectLst/>
                        </a:rPr>
                        <a:t>line</a:t>
                      </a:r>
                      <a:r>
                        <a:rPr lang="pl-PL" sz="1400" u="none" strike="noStrike">
                          <a:effectLst/>
                        </a:rPr>
                        <a:t> of </a:t>
                      </a:r>
                      <a:r>
                        <a:rPr lang="pl-PL" sz="1400" u="none" strike="noStrike" err="1">
                          <a:effectLst/>
                        </a:rPr>
                        <a:t>text</a:t>
                      </a:r>
                      <a:r>
                        <a:rPr lang="pl-PL" sz="1400" u="none" strike="noStrike">
                          <a:effectLst/>
                        </a:rPr>
                        <a:t>.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162829"/>
                  </a:ext>
                </a:extLst>
              </a:tr>
              <a:tr h="24458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Url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String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</a:rPr>
                        <a:t>Url</a:t>
                      </a:r>
                      <a:r>
                        <a:rPr lang="en-US" sz="1400" u="none" strike="noStrike">
                          <a:effectLst/>
                        </a:rPr>
                        <a:t> is stored as a string but is understood as a separate 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868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1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F87BB6-E7B2-449D-8649-6DDC4168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Relacje pomiędzy encjami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4B7B24-4288-47FC-B14F-1FCC0D96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Typy relacji</a:t>
            </a:r>
          </a:p>
          <a:p>
            <a:pPr lvl="1"/>
            <a:r>
              <a:rPr lang="pl-PL" dirty="0"/>
              <a:t>1 : N</a:t>
            </a:r>
          </a:p>
          <a:p>
            <a:pPr lvl="1"/>
            <a:r>
              <a:rPr lang="pl-PL" dirty="0"/>
              <a:t>N : N</a:t>
            </a:r>
          </a:p>
          <a:p>
            <a:pPr marL="342891" lvl="1" indent="0">
              <a:buNone/>
            </a:pPr>
            <a:endParaRPr lang="pl-PL" dirty="0"/>
          </a:p>
          <a:p>
            <a:r>
              <a:rPr lang="pl-PL" dirty="0"/>
              <a:t>Zapewniają spójności danych</a:t>
            </a:r>
          </a:p>
          <a:p>
            <a:pPr lvl="1"/>
            <a:r>
              <a:rPr lang="pl-PL" dirty="0"/>
              <a:t>Ograniczona możliwość usuwania</a:t>
            </a:r>
          </a:p>
          <a:p>
            <a:pPr lvl="1"/>
            <a:r>
              <a:rPr lang="pl-PL" dirty="0"/>
              <a:t>Usuwanie kaskadowe</a:t>
            </a:r>
          </a:p>
          <a:p>
            <a:pPr marL="342891" lvl="1" indent="0">
              <a:buNone/>
            </a:pPr>
            <a:endParaRPr lang="pl-PL" dirty="0"/>
          </a:p>
          <a:p>
            <a:r>
              <a:rPr lang="pl-PL" dirty="0"/>
              <a:t>Typy </a:t>
            </a:r>
            <a:r>
              <a:rPr lang="pl-PL" dirty="0" err="1"/>
              <a:t>zachowań</a:t>
            </a:r>
            <a:endParaRPr lang="pl-PL" dirty="0"/>
          </a:p>
          <a:p>
            <a:pPr lvl="1"/>
            <a:r>
              <a:rPr lang="pl-PL" dirty="0"/>
              <a:t>Propagacja uprawień do encji podrzędnych</a:t>
            </a:r>
          </a:p>
          <a:p>
            <a:pPr lvl="1"/>
            <a:r>
              <a:rPr lang="pl-PL" dirty="0"/>
              <a:t>Propagacja zmiany rekordu nadrzędnego </a:t>
            </a:r>
          </a:p>
        </p:txBody>
      </p:sp>
    </p:spTree>
    <p:extLst>
      <p:ext uri="{BB962C8B-B14F-4D97-AF65-F5344CB8AC3E}">
        <p14:creationId xmlns:p14="http://schemas.microsoft.com/office/powerpoint/2010/main" val="231270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C05DEA-FD64-46DE-81E7-82C4D9FF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l-PL"/>
              <a:t>CDM – jak się odnaleźć w gąszczu terminów?</a:t>
            </a:r>
          </a:p>
        </p:txBody>
      </p:sp>
      <p:pic>
        <p:nvPicPr>
          <p:cNvPr id="3074" name="Picture 2" descr="CDM data producers and consumers in ADLSg2">
            <a:extLst>
              <a:ext uri="{FF2B5EF4-FFF2-40B4-BE49-F238E27FC236}">
                <a16:creationId xmlns:a16="http://schemas.microsoft.com/office/drawing/2014/main" id="{097FBB40-723B-4D9B-AABC-F0A4DED36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93" y="1417638"/>
            <a:ext cx="7637014" cy="476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35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0B3130-9CC1-4590-AD6C-F0316087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Common</a:t>
            </a:r>
            <a:r>
              <a:rPr lang="pl-PL"/>
              <a:t> Data Service (CDS) for </a:t>
            </a:r>
            <a:r>
              <a:rPr lang="pl-PL" err="1"/>
              <a:t>Apps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E49683-88D7-4563-80EA-A93B9ACC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/>
              <a:t>Zapisuje dane w formacie CDM</a:t>
            </a:r>
          </a:p>
          <a:p>
            <a:pPr marL="0" indent="0">
              <a:buNone/>
            </a:pPr>
            <a:endParaRPr lang="pl-PL"/>
          </a:p>
          <a:p>
            <a:r>
              <a:rPr lang="pl-PL"/>
              <a:t>CDS for </a:t>
            </a:r>
            <a:r>
              <a:rPr lang="pl-PL" err="1"/>
              <a:t>Apps</a:t>
            </a:r>
            <a:r>
              <a:rPr lang="pl-PL"/>
              <a:t> jest wbudowany w usługi:</a:t>
            </a:r>
          </a:p>
          <a:p>
            <a:pPr lvl="1"/>
            <a:r>
              <a:rPr lang="pl-PL"/>
              <a:t>Dynamics 365</a:t>
            </a:r>
          </a:p>
          <a:p>
            <a:pPr lvl="1"/>
            <a:r>
              <a:rPr lang="pl-PL" err="1"/>
              <a:t>PowerApps</a:t>
            </a:r>
            <a:endParaRPr lang="pl-PL"/>
          </a:p>
          <a:p>
            <a:pPr lvl="1"/>
            <a:endParaRPr lang="pl-PL"/>
          </a:p>
          <a:p>
            <a:r>
              <a:rPr lang="pl-PL"/>
              <a:t>Pozwala definiować</a:t>
            </a:r>
          </a:p>
          <a:p>
            <a:pPr lvl="1"/>
            <a:r>
              <a:rPr lang="pl-PL"/>
              <a:t>Reguły biznesowe</a:t>
            </a:r>
          </a:p>
          <a:p>
            <a:pPr lvl="1"/>
            <a:r>
              <a:rPr lang="pl-PL"/>
              <a:t>Logikę walidacji</a:t>
            </a:r>
          </a:p>
          <a:p>
            <a:pPr lvl="1"/>
            <a:r>
              <a:rPr lang="pl-PL"/>
              <a:t>Procesy biznesowe</a:t>
            </a:r>
          </a:p>
          <a:p>
            <a:pPr lvl="1"/>
            <a:endParaRPr lang="pl-PL"/>
          </a:p>
          <a:p>
            <a:r>
              <a:rPr lang="pl-PL"/>
              <a:t>Dostępne API:</a:t>
            </a:r>
          </a:p>
          <a:p>
            <a:pPr lvl="1"/>
            <a:r>
              <a:rPr lang="pl-PL" err="1"/>
              <a:t>OData</a:t>
            </a:r>
            <a:endParaRPr lang="pl-PL"/>
          </a:p>
          <a:p>
            <a:pPr lvl="1"/>
            <a:r>
              <a:rPr lang="pl-PL"/>
              <a:t>.NET</a:t>
            </a:r>
          </a:p>
          <a:p>
            <a:pPr marL="342891" lvl="1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047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r>
              <a:rPr lang="pl-PL"/>
              <a:t> #1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Common</a:t>
            </a:r>
            <a:r>
              <a:rPr lang="pl-PL" dirty="0"/>
              <a:t> Data Service i </a:t>
            </a:r>
            <a:r>
              <a:rPr lang="pl-PL" dirty="0" err="1"/>
              <a:t>PowerApps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5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0B3130-9CC1-4590-AD6C-F0316087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PBI </a:t>
            </a:r>
            <a:r>
              <a:rPr lang="pl-PL" err="1"/>
              <a:t>dataflows</a:t>
            </a:r>
            <a:r>
              <a:rPr lang="pl-PL"/>
              <a:t> - CDS for Power BI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E49683-88D7-4563-80EA-A93B9ACC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Dane przechowywane w formacie CDM</a:t>
            </a:r>
          </a:p>
          <a:p>
            <a:endParaRPr lang="pl-PL"/>
          </a:p>
          <a:p>
            <a:r>
              <a:rPr lang="pl-PL"/>
              <a:t>Możliwość mapowania encji na standardowe lub tworzenie własnych</a:t>
            </a:r>
          </a:p>
          <a:p>
            <a:endParaRPr lang="pl-PL"/>
          </a:p>
          <a:p>
            <a:r>
              <a:rPr lang="pl-PL"/>
              <a:t>Pozwala na zmianę lokalizacji przechowywania danych na własne konto </a:t>
            </a:r>
            <a:r>
              <a:rPr lang="pl-PL" err="1"/>
              <a:t>Azure</a:t>
            </a:r>
            <a:r>
              <a:rPr lang="pl-PL"/>
              <a:t> Data Lake Storage Gen2</a:t>
            </a:r>
          </a:p>
          <a:p>
            <a:endParaRPr lang="pl-PL"/>
          </a:p>
          <a:p>
            <a:r>
              <a:rPr lang="pl-PL"/>
              <a:t>+30 obsługiwanych źródeł danych</a:t>
            </a:r>
          </a:p>
          <a:p>
            <a:endParaRPr lang="pl-PL"/>
          </a:p>
          <a:p>
            <a:r>
              <a:rPr lang="pl-PL" err="1"/>
              <a:t>Self</a:t>
            </a:r>
            <a:r>
              <a:rPr lang="pl-PL"/>
              <a:t>-Service ETL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597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pl-PL" dirty="0"/>
              <a:t> #2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Power BI – </a:t>
            </a:r>
            <a:r>
              <a:rPr lang="pl-PL" dirty="0" err="1"/>
              <a:t>Dataflows</a:t>
            </a:r>
            <a:r>
              <a:rPr lang="pl-PL" dirty="0"/>
              <a:t>, Azure Data Lake Gen 2 i raportowanie</a:t>
            </a:r>
          </a:p>
        </p:txBody>
      </p:sp>
    </p:spTree>
    <p:extLst>
      <p:ext uri="{BB962C8B-B14F-4D97-AF65-F5344CB8AC3E}">
        <p14:creationId xmlns:p14="http://schemas.microsoft.com/office/powerpoint/2010/main" val="166543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D9F1BC-0A14-4620-9D0C-E94707C1FB2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256540" indent="-256540" defTabSz="685783" fontAlgn="ctr"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Jaką moc daje CDM?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15DDB28-5DD0-4DB2-BABF-D8BC73B87D54}"/>
              </a:ext>
            </a:extLst>
          </p:cNvPr>
          <p:cNvSpPr txBox="1"/>
          <p:nvPr/>
        </p:nvSpPr>
        <p:spPr>
          <a:xfrm>
            <a:off x="457200" y="1400994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Centralizacja danych pomiędzy różnymi aplikacjami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1"/>
              <a:t>Dynamics 365, Power </a:t>
            </a:r>
            <a:r>
              <a:rPr lang="pl-PL" i="1" err="1"/>
              <a:t>Apps</a:t>
            </a:r>
            <a:endParaRPr lang="pl-PL" i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Możliwość stworzenia aplikacji i procesów operujących na tych danych bez konieczności kodowania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1"/>
              <a:t>Power </a:t>
            </a:r>
            <a:r>
              <a:rPr lang="pl-PL" i="1" err="1"/>
              <a:t>Apps</a:t>
            </a:r>
            <a:r>
              <a:rPr lang="pl-PL" i="1"/>
              <a:t>, Microsoft </a:t>
            </a:r>
            <a:r>
              <a:rPr lang="pl-PL" i="1" err="1"/>
              <a:t>Flow</a:t>
            </a:r>
            <a:endParaRPr lang="pl-PL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Integracja z usługami i serwisami (np. </a:t>
            </a:r>
            <a:r>
              <a:rPr lang="pl-PL" err="1"/>
              <a:t>Salesforce</a:t>
            </a:r>
            <a:r>
              <a:rPr lang="pl-PL"/>
              <a:t>, </a:t>
            </a:r>
            <a:r>
              <a:rPr lang="pl-PL" err="1"/>
              <a:t>Buffer</a:t>
            </a:r>
            <a:r>
              <a:rPr lang="pl-PL"/>
              <a:t>, </a:t>
            </a:r>
            <a:r>
              <a:rPr lang="pl-PL" err="1"/>
              <a:t>MailChimp</a:t>
            </a:r>
            <a:r>
              <a:rPr lang="pl-PL"/>
              <a:t>, Facebook, Twitter)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1"/>
              <a:t>Microsoft </a:t>
            </a:r>
            <a:r>
              <a:rPr lang="pl-PL" i="1" err="1"/>
              <a:t>Flow</a:t>
            </a:r>
            <a:endParaRPr lang="pl-PL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Bezpośrednia analiza i wizualizacja danych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1"/>
              <a:t>Power BI </a:t>
            </a:r>
            <a:r>
              <a:rPr lang="pl-PL" i="1" err="1"/>
              <a:t>Dataflows</a:t>
            </a:r>
            <a:endParaRPr lang="pl-PL" i="1"/>
          </a:p>
        </p:txBody>
      </p:sp>
    </p:spTree>
    <p:extLst>
      <p:ext uri="{BB962C8B-B14F-4D97-AF65-F5344CB8AC3E}">
        <p14:creationId xmlns:p14="http://schemas.microsoft.com/office/powerpoint/2010/main" val="5392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D9F1BC-0A14-4620-9D0C-E94707C1FB2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256540" indent="-256540" defTabSz="685783" fontAlgn="ctr"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/>
              <a:t>Microsoft Power Platform</a:t>
            </a:r>
          </a:p>
        </p:txBody>
      </p:sp>
      <p:pic>
        <p:nvPicPr>
          <p:cNvPr id="2050" name="Picture 2" descr="Znalezione obrazy dla zapytania Microsoft Power Platform">
            <a:extLst>
              <a:ext uri="{FF2B5EF4-FFF2-40B4-BE49-F238E27FC236}">
                <a16:creationId xmlns:a16="http://schemas.microsoft.com/office/drawing/2014/main" id="{5D173880-6EB8-4857-8494-D19A7057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1168322"/>
            <a:ext cx="410527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75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2">
            <a:extLst>
              <a:ext uri="{FF2B5EF4-FFF2-40B4-BE49-F238E27FC236}">
                <a16:creationId xmlns:a16="http://schemas.microsoft.com/office/drawing/2014/main" id="{B6175538-F88F-4AE0-A79D-F855BC54F4F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6540" indent="-256540" fontAlgn="ctr"/>
            <a:r>
              <a:rPr lang="pl-PL" sz="2800"/>
              <a:t>Podsumowanie, czyli co warto zapamiętać</a:t>
            </a:r>
            <a:endParaRPr lang="pl-PL" sz="2800">
              <a:cs typeface="Calibri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992559B-7C13-4D1C-ADDA-94316D74438E}"/>
              </a:ext>
            </a:extLst>
          </p:cNvPr>
          <p:cNvSpPr txBox="1"/>
          <p:nvPr/>
        </p:nvSpPr>
        <p:spPr>
          <a:xfrm>
            <a:off x="513792" y="1628800"/>
            <a:ext cx="8116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CDM to ustandaryzowany sposób zapisu danych i ich właściwości, zawierający w pakiecie zestaw predefiniowanych encji biznesowych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CDM jest wykorzystywany jako mechanizm przechowywania danych dla usług Microsoft Power Platform i rodziny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Może być postrzegany jako Data Lake przechowujący dane na </a:t>
            </a:r>
            <a:r>
              <a:rPr lang="pl-PL" err="1"/>
              <a:t>Azure</a:t>
            </a:r>
            <a:r>
              <a:rPr lang="pl-PL"/>
              <a:t> Data Lake Storage Gen2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Dzięki wykorzystaniu CDM otrzymujemy możliwość tworzenia aplikacji, procesów i raportów opartych o zintegrowane dane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/>
              <a:t>Power BI </a:t>
            </a:r>
            <a:r>
              <a:rPr lang="pl-PL" err="1"/>
              <a:t>Dataflow</a:t>
            </a:r>
            <a:endParaRPr lang="pl-PL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/>
              <a:t>Power </a:t>
            </a:r>
            <a:r>
              <a:rPr lang="pl-PL" err="1"/>
              <a:t>Apps</a:t>
            </a:r>
            <a:endParaRPr lang="pl-PL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/>
              <a:t>Dynamics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8005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CB29491-48C0-4256-96F5-8CE9CFF102BF}"/>
              </a:ext>
            </a:extLst>
          </p:cNvPr>
          <p:cNvSpPr txBox="1"/>
          <p:nvPr/>
        </p:nvSpPr>
        <p:spPr>
          <a:xfrm>
            <a:off x="827584" y="1833782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/>
              <a:t>Dziękujemy za uwagę </a:t>
            </a:r>
            <a:r>
              <a:rPr lang="pl-PL" sz="3200">
                <a:sym typeface="Wingdings" panose="05000000000000000000" pitchFamily="2" charset="2"/>
              </a:rPr>
              <a:t></a:t>
            </a:r>
            <a:r>
              <a:rPr lang="pl-PL" sz="3200"/>
              <a:t> </a:t>
            </a:r>
          </a:p>
          <a:p>
            <a:endParaRPr lang="pl-PL" sz="3200"/>
          </a:p>
          <a:p>
            <a:r>
              <a:rPr lang="pl-PL" sz="3200"/>
              <a:t>Pytania?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E542A3E-23FE-4598-AD6F-C9D4F2AD13CB}"/>
              </a:ext>
            </a:extLst>
          </p:cNvPr>
          <p:cNvSpPr txBox="1"/>
          <p:nvPr/>
        </p:nvSpPr>
        <p:spPr>
          <a:xfrm>
            <a:off x="827584" y="43651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Kontakt: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DAD6E17-97C3-4B56-9926-4F27670C7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52966"/>
              </p:ext>
            </p:extLst>
          </p:nvPr>
        </p:nvGraphicFramePr>
        <p:xfrm>
          <a:off x="827584" y="4816766"/>
          <a:ext cx="7400598" cy="111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182">
                  <a:extLst>
                    <a:ext uri="{9D8B030D-6E8A-4147-A177-3AD203B41FA5}">
                      <a16:colId xmlns:a16="http://schemas.microsoft.com/office/drawing/2014/main" val="332492164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6057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Jacek Szczurowski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</a:rPr>
                        <a:t>Kamil Słomka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16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  <a:hlinkClick r:id="rId2"/>
                        </a:rPr>
                        <a:t>Jacek.Szczurowski@elitmind.com</a:t>
                      </a:r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tx1"/>
                          </a:solidFill>
                          <a:hlinkClick r:id="rId3"/>
                        </a:rPr>
                        <a:t>Kamil.Slomka@elitmind.com</a:t>
                      </a:r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678110"/>
                  </a:ext>
                </a:extLst>
              </a:tr>
              <a:tr h="376317"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l-PL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29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62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E0007-2A71-4D04-BE07-48FEECFA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KONKURS z nagrodą</a:t>
            </a:r>
          </a:p>
        </p:txBody>
      </p:sp>
      <p:pic>
        <p:nvPicPr>
          <p:cNvPr id="1026" name="Obraz 4" descr="image001">
            <a:extLst>
              <a:ext uri="{FF2B5EF4-FFF2-40B4-BE49-F238E27FC236}">
                <a16:creationId xmlns:a16="http://schemas.microsoft.com/office/drawing/2014/main" id="{8101921B-B9BC-4A78-8D58-209A3183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3154362"/>
            <a:ext cx="87471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728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err="1"/>
              <a:t>Prelegenci</a:t>
            </a:r>
            <a:endParaRPr lang="pl-PL" err="1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0352" y="1497945"/>
            <a:ext cx="2878112" cy="442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ctr">
              <a:buNone/>
            </a:pPr>
            <a:r>
              <a:rPr lang="pl-PL" sz="2000" b="1" dirty="0"/>
              <a:t>Jacek Szczurowski</a:t>
            </a:r>
            <a:endParaRPr lang="pl-PL" sz="2000" b="1" dirty="0">
              <a:cs typeface="Calibri"/>
            </a:endParaRPr>
          </a:p>
        </p:txBody>
      </p:sp>
      <p:pic>
        <p:nvPicPr>
          <p:cNvPr id="7" name="Obraz 3">
            <a:extLst>
              <a:ext uri="{FF2B5EF4-FFF2-40B4-BE49-F238E27FC236}">
                <a16:creationId xmlns:a16="http://schemas.microsoft.com/office/drawing/2014/main" id="{3A27CADB-E749-4074-A732-8A371D92B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90" y="-62418"/>
            <a:ext cx="2406946" cy="1371600"/>
          </a:xfrm>
          <a:prstGeom prst="rect">
            <a:avLst/>
          </a:prstGeom>
        </p:spPr>
      </p:pic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7D65628E-E933-4721-A81D-14058958A19C}"/>
              </a:ext>
            </a:extLst>
          </p:cNvPr>
          <p:cNvSpPr txBox="1">
            <a:spLocks/>
          </p:cNvSpPr>
          <p:nvPr/>
        </p:nvSpPr>
        <p:spPr>
          <a:xfrm>
            <a:off x="3347864" y="3902976"/>
            <a:ext cx="3273469" cy="3936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pl-PL" sz="2000" b="1"/>
              <a:t>Kamil </a:t>
            </a:r>
            <a:r>
              <a:rPr lang="pl-PL" sz="2000" b="1">
                <a:cs typeface="Calibri"/>
              </a:rPr>
              <a:t>Słomka</a:t>
            </a:r>
            <a:endParaRPr lang="pl-PL" sz="2000" b="1" err="1">
              <a:cs typeface="Calibri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BD777AE-7584-45EB-B639-ABED488985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92646"/>
            <a:ext cx="2743200" cy="201369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E967187-5BDB-4934-843E-DE7548E126D9}"/>
              </a:ext>
            </a:extLst>
          </p:cNvPr>
          <p:cNvSpPr txBox="1"/>
          <p:nvPr/>
        </p:nvSpPr>
        <p:spPr>
          <a:xfrm>
            <a:off x="3356586" y="4227871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Konsultant, architekt i team leader z ponad 8-letnim doświadczeniem w obszarach Business </a:t>
            </a:r>
            <a:r>
              <a:rPr lang="pl-PL" sz="1400" dirty="0" err="1"/>
              <a:t>Intelligence</a:t>
            </a:r>
            <a:r>
              <a:rPr lang="pl-PL" sz="1400" dirty="0"/>
              <a:t> i integracji danych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Prelegent konferencji SQL Day, Azure Day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Od początku kariery związany z technologiami wokół platformy danych Microsoft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Zawodowe zainteresowania: Big Data, Machine Learning i </a:t>
            </a:r>
            <a:r>
              <a:rPr lang="pl-PL" sz="1400" dirty="0" err="1"/>
              <a:t>Cloud</a:t>
            </a:r>
            <a:endParaRPr lang="pl-PL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D7D0C-3773-4AFF-859D-441756C5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12" y="1521547"/>
            <a:ext cx="29337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F4FD3627-26C6-4C4C-954C-D0A2F9718C4A}"/>
              </a:ext>
            </a:extLst>
          </p:cNvPr>
          <p:cNvSpPr/>
          <p:nvPr/>
        </p:nvSpPr>
        <p:spPr>
          <a:xfrm>
            <a:off x="1883664" y="2729627"/>
            <a:ext cx="2809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F9DC3B9-7E8C-41B4-ABC6-F2C800FFE08A}"/>
              </a:ext>
            </a:extLst>
          </p:cNvPr>
          <p:cNvSpPr/>
          <p:nvPr/>
        </p:nvSpPr>
        <p:spPr>
          <a:xfrm>
            <a:off x="530352" y="2041553"/>
            <a:ext cx="51122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</a:rPr>
              <a:t>Architekt rozwiązań Business </a:t>
            </a:r>
            <a:r>
              <a:rPr lang="pl-PL" sz="1400" dirty="0" err="1">
                <a:solidFill>
                  <a:srgbClr val="000000"/>
                </a:solidFill>
              </a:rPr>
              <a:t>Intelligence</a:t>
            </a:r>
            <a:r>
              <a:rPr lang="pl-PL" sz="1400" dirty="0">
                <a:solidFill>
                  <a:srgbClr val="000000"/>
                </a:solidFill>
              </a:rPr>
              <a:t>, lider zespołu i konsultant obszaru BI</a:t>
            </a:r>
            <a:r>
              <a:rPr lang="en-US" sz="1400" dirty="0">
                <a:solidFill>
                  <a:srgbClr val="000000"/>
                </a:solidFill>
              </a:rPr>
              <a:t>​</a:t>
            </a:r>
            <a:r>
              <a:rPr lang="pl-PL" sz="1400" dirty="0">
                <a:solidFill>
                  <a:srgbClr val="000000"/>
                </a:solidFill>
              </a:rPr>
              <a:t> z ponad 9-cio letnim doświadczeniem</a:t>
            </a:r>
          </a:p>
          <a:p>
            <a:pPr algn="just" fontAlgn="base"/>
            <a:endParaRPr lang="pl-PL" sz="1400" dirty="0">
              <a:solidFill>
                <a:srgbClr val="000000"/>
              </a:solidFill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</a:rPr>
              <a:t>Współpraca z firmą Elitmind​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</a:rPr>
              <a:t>Prelegent SQL Day oraz Data </a:t>
            </a:r>
            <a:r>
              <a:rPr lang="pl-PL" sz="1400" dirty="0" err="1">
                <a:solidFill>
                  <a:srgbClr val="000000"/>
                </a:solidFill>
              </a:rPr>
              <a:t>Community</a:t>
            </a:r>
            <a:r>
              <a:rPr lang="pl-PL" sz="1400" dirty="0">
                <a:solidFill>
                  <a:srgbClr val="000000"/>
                </a:solidFill>
              </a:rPr>
              <a:t>​</a:t>
            </a:r>
            <a:endParaRPr lang="pl-PL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18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6"/>
            <a:ext cx="8291264" cy="4277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/>
              <a:t>Czym jest </a:t>
            </a:r>
            <a:r>
              <a:rPr lang="pl-PL" i="1" dirty="0" err="1"/>
              <a:t>Common</a:t>
            </a:r>
            <a:r>
              <a:rPr lang="pl-PL" i="1" dirty="0"/>
              <a:t> Data Model</a:t>
            </a:r>
            <a:r>
              <a:rPr lang="pl-PL" dirty="0"/>
              <a:t>?</a:t>
            </a:r>
          </a:p>
          <a:p>
            <a:pPr>
              <a:lnSpc>
                <a:spcPct val="150000"/>
              </a:lnSpc>
            </a:pPr>
            <a:r>
              <a:rPr lang="pl-PL" i="1" dirty="0" err="1"/>
              <a:t>Common</a:t>
            </a:r>
            <a:r>
              <a:rPr lang="pl-PL" i="1" dirty="0"/>
              <a:t> Data </a:t>
            </a:r>
            <a:r>
              <a:rPr lang="pl-PL" i="1" dirty="0" err="1"/>
              <a:t>Serivce</a:t>
            </a:r>
            <a:r>
              <a:rPr lang="pl-PL" i="1" dirty="0"/>
              <a:t>, </a:t>
            </a:r>
            <a:r>
              <a:rPr lang="pl-PL" dirty="0"/>
              <a:t>czyli CDM w praktyce</a:t>
            </a:r>
            <a:endParaRPr lang="pl-PL" i="1" dirty="0"/>
          </a:p>
          <a:p>
            <a:pPr>
              <a:lnSpc>
                <a:spcPct val="150000"/>
              </a:lnSpc>
            </a:pPr>
            <a:r>
              <a:rPr lang="pl-PL" dirty="0" err="1"/>
              <a:t>Dema</a:t>
            </a:r>
            <a:r>
              <a:rPr lang="pl-PL" dirty="0"/>
              <a:t>:</a:t>
            </a:r>
          </a:p>
          <a:p>
            <a:pPr marL="800091" lvl="1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 err="1"/>
              <a:t>Common</a:t>
            </a:r>
            <a:r>
              <a:rPr lang="pl-PL" sz="1800" dirty="0"/>
              <a:t> Data Service i </a:t>
            </a:r>
            <a:r>
              <a:rPr lang="pl-PL" sz="1800" dirty="0" err="1"/>
              <a:t>PowerApps</a:t>
            </a:r>
            <a:endParaRPr lang="pl-PL" sz="1800" dirty="0"/>
          </a:p>
          <a:p>
            <a:pPr marL="800091" lvl="1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/>
              <a:t>Power BI – </a:t>
            </a:r>
            <a:r>
              <a:rPr lang="pl-PL" sz="1800" dirty="0" err="1"/>
              <a:t>Dataflows</a:t>
            </a:r>
            <a:r>
              <a:rPr lang="pl-PL" sz="1800" dirty="0"/>
              <a:t> i raportowanie z CDS</a:t>
            </a:r>
          </a:p>
          <a:p>
            <a:pPr fontAlgn="ctr">
              <a:lnSpc>
                <a:spcPct val="150000"/>
              </a:lnSpc>
            </a:pPr>
            <a:r>
              <a:rPr lang="pl-PL" dirty="0"/>
              <a:t>Microsoft Power Platform, czyli siła w jedności </a:t>
            </a:r>
          </a:p>
          <a:p>
            <a:pPr fontAlgn="ctr">
              <a:lnSpc>
                <a:spcPct val="150000"/>
              </a:lnSpc>
            </a:pPr>
            <a:r>
              <a:rPr lang="pl-PL" dirty="0"/>
              <a:t>Jaką moc daje CDM?</a:t>
            </a:r>
          </a:p>
          <a:p>
            <a:pPr>
              <a:lnSpc>
                <a:spcPct val="150000"/>
              </a:lnSpc>
            </a:pPr>
            <a:r>
              <a:rPr lang="pl-PL" dirty="0"/>
              <a:t>Podsumowanie - co warto zapamiętać</a:t>
            </a:r>
          </a:p>
          <a:p>
            <a:pPr>
              <a:lnSpc>
                <a:spcPct val="150000"/>
              </a:lnSpc>
            </a:pPr>
            <a:r>
              <a:rPr lang="pl-PL" u="sng" dirty="0"/>
              <a:t>KONKURS</a:t>
            </a:r>
            <a:r>
              <a:rPr lang="pl-PL" dirty="0"/>
              <a:t> z nagrodami!</a:t>
            </a:r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9A0684-4BB7-48F2-BD41-9A829DBB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Przepływ danych – tradycyjny BI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A16A1B6-28C8-4148-89FC-7C62867031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4" y="2307567"/>
            <a:ext cx="462153" cy="46215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EE91438-66A9-4C3B-B098-D325B78EC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3" y="3628954"/>
            <a:ext cx="462153" cy="46215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BF36130-D785-4290-9EF6-1EA43F4327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3" y="4950341"/>
            <a:ext cx="462153" cy="462153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538A489-222C-427D-8EC1-D7558E30925B}"/>
              </a:ext>
            </a:extLst>
          </p:cNvPr>
          <p:cNvCxnSpPr>
            <a:cxnSpLocks/>
          </p:cNvCxnSpPr>
          <p:nvPr/>
        </p:nvCxnSpPr>
        <p:spPr>
          <a:xfrm>
            <a:off x="879198" y="2538861"/>
            <a:ext cx="11521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Obraz 15">
            <a:extLst>
              <a:ext uri="{FF2B5EF4-FFF2-40B4-BE49-F238E27FC236}">
                <a16:creationId xmlns:a16="http://schemas.microsoft.com/office/drawing/2014/main" id="{0F39C1A4-FF67-4DC8-82DD-BF079F7E7E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88" y="3577561"/>
            <a:ext cx="462153" cy="462153"/>
          </a:xfrm>
          <a:prstGeom prst="rect">
            <a:avLst/>
          </a:prstGeom>
        </p:spPr>
      </p:pic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31E87D29-3735-4637-98B8-EF624D96B469}"/>
              </a:ext>
            </a:extLst>
          </p:cNvPr>
          <p:cNvCxnSpPr>
            <a:cxnSpLocks/>
          </p:cNvCxnSpPr>
          <p:nvPr/>
        </p:nvCxnSpPr>
        <p:spPr>
          <a:xfrm>
            <a:off x="879198" y="3862257"/>
            <a:ext cx="11521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6774BA37-499E-42B3-B029-42E55E35DB5E}"/>
              </a:ext>
            </a:extLst>
          </p:cNvPr>
          <p:cNvCxnSpPr>
            <a:cxnSpLocks/>
          </p:cNvCxnSpPr>
          <p:nvPr/>
        </p:nvCxnSpPr>
        <p:spPr>
          <a:xfrm>
            <a:off x="879198" y="5181634"/>
            <a:ext cx="11521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Obraz 19">
            <a:extLst>
              <a:ext uri="{FF2B5EF4-FFF2-40B4-BE49-F238E27FC236}">
                <a16:creationId xmlns:a16="http://schemas.microsoft.com/office/drawing/2014/main" id="{39B1AB8C-0EBD-42C1-B5AC-5283F81DE8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1" y="3629166"/>
            <a:ext cx="462154" cy="462154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6E0601C6-9AEC-4D51-B75E-6DF8822357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1" y="4950552"/>
            <a:ext cx="462154" cy="462154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DA629E6A-C317-46CA-85F6-E33C618D5B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1" y="2279331"/>
            <a:ext cx="462154" cy="462154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E97ACEB3-71B5-4ED6-9AB9-D871CA5216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37" y="2307781"/>
            <a:ext cx="462153" cy="462153"/>
          </a:xfrm>
          <a:prstGeom prst="rect">
            <a:avLst/>
          </a:prstGeom>
        </p:spPr>
      </p:pic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A5504CC0-C993-4D75-BC3D-218511FFFB10}"/>
              </a:ext>
            </a:extLst>
          </p:cNvPr>
          <p:cNvCxnSpPr>
            <a:cxnSpLocks/>
          </p:cNvCxnSpPr>
          <p:nvPr/>
        </p:nvCxnSpPr>
        <p:spPr>
          <a:xfrm>
            <a:off x="2934879" y="2538643"/>
            <a:ext cx="11521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CD2BAAA3-EBFC-4CC0-88BE-CF92B541FBF4}"/>
              </a:ext>
            </a:extLst>
          </p:cNvPr>
          <p:cNvCxnSpPr>
            <a:cxnSpLocks/>
          </p:cNvCxnSpPr>
          <p:nvPr/>
        </p:nvCxnSpPr>
        <p:spPr>
          <a:xfrm>
            <a:off x="2877749" y="3860025"/>
            <a:ext cx="11521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39DA437A-2283-42EE-9C5F-70189F204760}"/>
              </a:ext>
            </a:extLst>
          </p:cNvPr>
          <p:cNvCxnSpPr>
            <a:cxnSpLocks/>
          </p:cNvCxnSpPr>
          <p:nvPr/>
        </p:nvCxnSpPr>
        <p:spPr>
          <a:xfrm>
            <a:off x="2877749" y="5177755"/>
            <a:ext cx="11521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Obraz 27">
            <a:extLst>
              <a:ext uri="{FF2B5EF4-FFF2-40B4-BE49-F238E27FC236}">
                <a16:creationId xmlns:a16="http://schemas.microsoft.com/office/drawing/2014/main" id="{CDB94B77-1AE7-451D-86BD-AB6BB53ED9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36" y="3660959"/>
            <a:ext cx="462153" cy="462153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E97A8F81-E782-4287-ADA4-52B07347B4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36" y="4950552"/>
            <a:ext cx="462153" cy="462153"/>
          </a:xfrm>
          <a:prstGeom prst="rect">
            <a:avLst/>
          </a:prstGeom>
        </p:spPr>
      </p:pic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7C2AEB84-E4FD-4890-BBBB-508F6A72FD76}"/>
              </a:ext>
            </a:extLst>
          </p:cNvPr>
          <p:cNvCxnSpPr>
            <a:cxnSpLocks/>
          </p:cNvCxnSpPr>
          <p:nvPr/>
        </p:nvCxnSpPr>
        <p:spPr>
          <a:xfrm>
            <a:off x="5083273" y="3855811"/>
            <a:ext cx="11521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B69CDB4C-7F68-43C8-A294-5699E6624D52}"/>
              </a:ext>
            </a:extLst>
          </p:cNvPr>
          <p:cNvCxnSpPr>
            <a:cxnSpLocks/>
          </p:cNvCxnSpPr>
          <p:nvPr/>
        </p:nvCxnSpPr>
        <p:spPr>
          <a:xfrm>
            <a:off x="5083273" y="2538452"/>
            <a:ext cx="1152128" cy="993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3BB4C6CA-DC31-43F2-A2DD-5507D0A70EDA}"/>
              </a:ext>
            </a:extLst>
          </p:cNvPr>
          <p:cNvCxnSpPr>
            <a:cxnSpLocks/>
          </p:cNvCxnSpPr>
          <p:nvPr/>
        </p:nvCxnSpPr>
        <p:spPr>
          <a:xfrm flipV="1">
            <a:off x="5083273" y="4188356"/>
            <a:ext cx="1152128" cy="993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09319296-C6B1-4C2F-9437-8A6AAE66ABFC}"/>
              </a:ext>
            </a:extLst>
          </p:cNvPr>
          <p:cNvSpPr txBox="1"/>
          <p:nvPr/>
        </p:nvSpPr>
        <p:spPr>
          <a:xfrm>
            <a:off x="-116189" y="18448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Aplikacje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E2C1DA12-CFE4-4FB0-9B28-4EFD5F1AC9A6}"/>
              </a:ext>
            </a:extLst>
          </p:cNvPr>
          <p:cNvSpPr txBox="1"/>
          <p:nvPr/>
        </p:nvSpPr>
        <p:spPr>
          <a:xfrm>
            <a:off x="1798620" y="18365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Bazy OLTP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6924F96D-F512-43D9-8794-D85EB3FFA241}"/>
              </a:ext>
            </a:extLst>
          </p:cNvPr>
          <p:cNvSpPr txBox="1"/>
          <p:nvPr/>
        </p:nvSpPr>
        <p:spPr>
          <a:xfrm>
            <a:off x="3957663" y="1836576"/>
            <a:ext cx="13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Procesy ETL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5C059B94-2D5D-4725-A967-9EE3077C8483}"/>
              </a:ext>
            </a:extLst>
          </p:cNvPr>
          <p:cNvSpPr txBox="1"/>
          <p:nvPr/>
        </p:nvSpPr>
        <p:spPr>
          <a:xfrm>
            <a:off x="5871196" y="1768765"/>
            <a:ext cx="143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Hurtownia danych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47E8A9E-F683-4017-8D6A-FB136DE1FD91}"/>
              </a:ext>
            </a:extLst>
          </p:cNvPr>
          <p:cNvSpPr txBox="1"/>
          <p:nvPr/>
        </p:nvSpPr>
        <p:spPr>
          <a:xfrm>
            <a:off x="5871195" y="2410904"/>
            <a:ext cx="143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/>
              <a:t>Jedna wersja prawdy</a:t>
            </a:r>
          </a:p>
        </p:txBody>
      </p:sp>
      <p:pic>
        <p:nvPicPr>
          <p:cNvPr id="45" name="Obraz 44">
            <a:extLst>
              <a:ext uri="{FF2B5EF4-FFF2-40B4-BE49-F238E27FC236}">
                <a16:creationId xmlns:a16="http://schemas.microsoft.com/office/drawing/2014/main" id="{55471BEA-843A-4D1E-AC94-1C170D009A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87" y="3573457"/>
            <a:ext cx="462153" cy="462153"/>
          </a:xfrm>
          <a:prstGeom prst="rect">
            <a:avLst/>
          </a:prstGeom>
        </p:spPr>
      </p:pic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5F593736-9E17-4FD0-9FFE-D7F22B29B98B}"/>
              </a:ext>
            </a:extLst>
          </p:cNvPr>
          <p:cNvCxnSpPr>
            <a:cxnSpLocks/>
          </p:cNvCxnSpPr>
          <p:nvPr/>
        </p:nvCxnSpPr>
        <p:spPr>
          <a:xfrm>
            <a:off x="7169528" y="3855810"/>
            <a:ext cx="10028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FDF8CF8B-E1FB-4010-8068-9838299611F5}"/>
              </a:ext>
            </a:extLst>
          </p:cNvPr>
          <p:cNvSpPr txBox="1"/>
          <p:nvPr/>
        </p:nvSpPr>
        <p:spPr>
          <a:xfrm>
            <a:off x="7621925" y="1844824"/>
            <a:ext cx="157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Raportowanie</a:t>
            </a:r>
          </a:p>
        </p:txBody>
      </p:sp>
    </p:spTree>
    <p:extLst>
      <p:ext uri="{BB962C8B-B14F-4D97-AF65-F5344CB8AC3E}">
        <p14:creationId xmlns:p14="http://schemas.microsoft.com/office/powerpoint/2010/main" val="5996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9A0684-4BB7-48F2-BD41-9A829DBB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143000"/>
          </a:xfrm>
        </p:spPr>
        <p:txBody>
          <a:bodyPr/>
          <a:lstStyle/>
          <a:p>
            <a:r>
              <a:rPr lang="pl-PL"/>
              <a:t>Przepływ danych – nowoczesna platforma danych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A16A1B6-28C8-4148-89FC-7C62867031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66" y="2351323"/>
            <a:ext cx="462153" cy="46215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EE91438-66A9-4C3B-B098-D325B78EC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65" y="3672710"/>
            <a:ext cx="462153" cy="46215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BF36130-D785-4290-9EF6-1EA43F4327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65" y="4994097"/>
            <a:ext cx="462153" cy="462153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538A489-222C-427D-8EC1-D7558E30925B}"/>
              </a:ext>
            </a:extLst>
          </p:cNvPr>
          <p:cNvCxnSpPr>
            <a:cxnSpLocks/>
          </p:cNvCxnSpPr>
          <p:nvPr/>
        </p:nvCxnSpPr>
        <p:spPr>
          <a:xfrm>
            <a:off x="1619672" y="2582399"/>
            <a:ext cx="2520280" cy="1090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31E87D29-3735-4637-98B8-EF624D96B469}"/>
              </a:ext>
            </a:extLst>
          </p:cNvPr>
          <p:cNvCxnSpPr>
            <a:cxnSpLocks/>
          </p:cNvCxnSpPr>
          <p:nvPr/>
        </p:nvCxnSpPr>
        <p:spPr>
          <a:xfrm>
            <a:off x="1619672" y="3903569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6774BA37-499E-42B3-B029-42E55E35DB5E}"/>
              </a:ext>
            </a:extLst>
          </p:cNvPr>
          <p:cNvCxnSpPr>
            <a:cxnSpLocks/>
          </p:cNvCxnSpPr>
          <p:nvPr/>
        </p:nvCxnSpPr>
        <p:spPr>
          <a:xfrm flipV="1">
            <a:off x="1619672" y="4134429"/>
            <a:ext cx="2520280" cy="1122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09319296-C6B1-4C2F-9437-8A6AAE66ABFC}"/>
              </a:ext>
            </a:extLst>
          </p:cNvPr>
          <p:cNvSpPr txBox="1"/>
          <p:nvPr/>
        </p:nvSpPr>
        <p:spPr>
          <a:xfrm>
            <a:off x="547273" y="17511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Aplikacje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47E8A9E-F683-4017-8D6A-FB136DE1FD91}"/>
              </a:ext>
            </a:extLst>
          </p:cNvPr>
          <p:cNvSpPr txBox="1"/>
          <p:nvPr/>
        </p:nvSpPr>
        <p:spPr>
          <a:xfrm>
            <a:off x="3852533" y="2979021"/>
            <a:ext cx="143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/>
              <a:t>Jedna wersja prawdy</a:t>
            </a:r>
          </a:p>
        </p:txBody>
      </p:sp>
      <p:pic>
        <p:nvPicPr>
          <p:cNvPr id="45" name="Obraz 44">
            <a:extLst>
              <a:ext uri="{FF2B5EF4-FFF2-40B4-BE49-F238E27FC236}">
                <a16:creationId xmlns:a16="http://schemas.microsoft.com/office/drawing/2014/main" id="{55471BEA-843A-4D1E-AC94-1C170D009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81" y="3672710"/>
            <a:ext cx="462153" cy="462153"/>
          </a:xfrm>
          <a:prstGeom prst="rect">
            <a:avLst/>
          </a:prstGeom>
        </p:spPr>
      </p:pic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5F593736-9E17-4FD0-9FFE-D7F22B29B98B}"/>
              </a:ext>
            </a:extLst>
          </p:cNvPr>
          <p:cNvCxnSpPr>
            <a:cxnSpLocks/>
          </p:cNvCxnSpPr>
          <p:nvPr/>
        </p:nvCxnSpPr>
        <p:spPr>
          <a:xfrm>
            <a:off x="5060388" y="3903569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FDF8CF8B-E1FB-4010-8068-9838299611F5}"/>
              </a:ext>
            </a:extLst>
          </p:cNvPr>
          <p:cNvSpPr txBox="1"/>
          <p:nvPr/>
        </p:nvSpPr>
        <p:spPr>
          <a:xfrm>
            <a:off x="7164288" y="1757091"/>
            <a:ext cx="157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Raportowanie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5F03F3B-3CC4-4318-A168-6C997E9A16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23" y="3672710"/>
            <a:ext cx="462153" cy="462153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D0F4851-F5CD-4F19-95C5-DF02727F2B7D}"/>
              </a:ext>
            </a:extLst>
          </p:cNvPr>
          <p:cNvSpPr txBox="1"/>
          <p:nvPr/>
        </p:nvSpPr>
        <p:spPr>
          <a:xfrm>
            <a:off x="3167844" y="502413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X = </a:t>
            </a:r>
            <a:r>
              <a:rPr lang="pl-PL" i="1" err="1"/>
              <a:t>Common</a:t>
            </a:r>
            <a:r>
              <a:rPr lang="pl-PL" i="1"/>
              <a:t> Data Model </a:t>
            </a:r>
            <a:r>
              <a:rPr lang="pl-PL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5291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C1A661-ADDC-4BF4-8B9E-7553D64B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Czym jest </a:t>
            </a:r>
            <a:r>
              <a:rPr lang="pl-PL" i="1" err="1"/>
              <a:t>Common</a:t>
            </a:r>
            <a:r>
              <a:rPr lang="pl-PL" i="1"/>
              <a:t> Data Model</a:t>
            </a:r>
            <a:r>
              <a:rPr lang="pl-PL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CA5BB-5FF3-46B1-A37A-D9D310B6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/>
              <a:t>Język metadanych opisujących encje dla aplikacji biznesowych i analitycznych </a:t>
            </a:r>
          </a:p>
          <a:p>
            <a:pPr lvl="1"/>
            <a:r>
              <a:rPr lang="pl-PL"/>
              <a:t>Atrybuty</a:t>
            </a:r>
          </a:p>
          <a:p>
            <a:pPr lvl="1"/>
            <a:r>
              <a:rPr lang="pl-PL"/>
              <a:t>Relacje </a:t>
            </a:r>
          </a:p>
          <a:p>
            <a:pPr lvl="1"/>
            <a:r>
              <a:rPr lang="pl-PL"/>
              <a:t>Metadane fizycznego zapisu</a:t>
            </a:r>
          </a:p>
          <a:p>
            <a:endParaRPr lang="pl-PL"/>
          </a:p>
          <a:p>
            <a:r>
              <a:rPr lang="pl-PL"/>
              <a:t>Zestaw standardowych encji biznesowych, które mogą być rozbudowywane</a:t>
            </a:r>
          </a:p>
          <a:p>
            <a:endParaRPr lang="pl-PL"/>
          </a:p>
          <a:p>
            <a:r>
              <a:rPr lang="pl-PL"/>
              <a:t>Kluczowe cechy: </a:t>
            </a:r>
          </a:p>
          <a:p>
            <a:pPr lvl="1"/>
            <a:r>
              <a:rPr lang="pl-PL" b="1"/>
              <a:t>Ustandaryzowany</a:t>
            </a:r>
          </a:p>
          <a:p>
            <a:pPr lvl="1"/>
            <a:r>
              <a:rPr lang="pl-PL" b="1"/>
              <a:t>Modułowy</a:t>
            </a:r>
          </a:p>
          <a:p>
            <a:pPr lvl="1"/>
            <a:r>
              <a:rPr lang="pl-PL" b="1"/>
              <a:t>Rozszerzalny</a:t>
            </a:r>
          </a:p>
        </p:txBody>
      </p:sp>
    </p:spTree>
    <p:extLst>
      <p:ext uri="{BB962C8B-B14F-4D97-AF65-F5344CB8AC3E}">
        <p14:creationId xmlns:p14="http://schemas.microsoft.com/office/powerpoint/2010/main" val="32131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C1A661-ADDC-4BF4-8B9E-7553D64B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936104"/>
          </a:xfrm>
        </p:spPr>
        <p:txBody>
          <a:bodyPr/>
          <a:lstStyle/>
          <a:p>
            <a:r>
              <a:rPr lang="pl-PL"/>
              <a:t>Standardowe encje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69AC83-3A07-4138-9332-07A1FD402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 t="41599" r="8410" b="1702"/>
          <a:stretch/>
        </p:blipFill>
        <p:spPr bwMode="auto">
          <a:xfrm>
            <a:off x="1602880" y="620688"/>
            <a:ext cx="5938239" cy="57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A5395-78E3-4D34-941B-7866BFA7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CDM – podstawowe pojęcia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E8A739-4C16-4A56-A313-BBA952301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493089"/>
          </a:xfrm>
        </p:spPr>
        <p:txBody>
          <a:bodyPr>
            <a:normAutofit/>
          </a:bodyPr>
          <a:lstStyle/>
          <a:p>
            <a:r>
              <a:rPr lang="pl-PL"/>
              <a:t>Folder </a:t>
            </a:r>
            <a:r>
              <a:rPr lang="pl-PL" i="1" err="1"/>
              <a:t>Common</a:t>
            </a:r>
            <a:r>
              <a:rPr lang="pl-PL" i="1"/>
              <a:t> Data Model – </a:t>
            </a:r>
            <a:r>
              <a:rPr lang="pl-PL"/>
              <a:t>Folder na </a:t>
            </a:r>
            <a:r>
              <a:rPr lang="pl-PL" i="1"/>
              <a:t>Data </a:t>
            </a:r>
            <a:r>
              <a:rPr lang="pl-PL" i="1" err="1"/>
              <a:t>Lake’u</a:t>
            </a:r>
            <a:r>
              <a:rPr lang="pl-PL"/>
              <a:t>, posiadający ustandaryzowaną strukturę i metadane opisujące dane w nim zawarte. </a:t>
            </a:r>
          </a:p>
          <a:p>
            <a:endParaRPr lang="pl-PL" i="1"/>
          </a:p>
          <a:p>
            <a:r>
              <a:rPr lang="pl-PL" err="1"/>
              <a:t>model.json</a:t>
            </a:r>
            <a:r>
              <a:rPr lang="pl-PL"/>
              <a:t> – Plik w folderze </a:t>
            </a:r>
            <a:r>
              <a:rPr lang="pl-PL" dirty="0"/>
              <a:t>CDM zawierający </a:t>
            </a:r>
            <a:r>
              <a:rPr lang="pl-PL"/>
              <a:t>metadane zgodne ze standardem CDM. Jego obecność  w folderze determinuje, że jest to folder CDM</a:t>
            </a:r>
          </a:p>
          <a:p>
            <a:endParaRPr lang="pl-PL"/>
          </a:p>
          <a:p>
            <a:r>
              <a:rPr lang="pl-PL"/>
              <a:t>Producent danych – usługa, aplikacja tworząca dane w folderach CDM</a:t>
            </a:r>
          </a:p>
          <a:p>
            <a:endParaRPr lang="pl-PL"/>
          </a:p>
          <a:p>
            <a:r>
              <a:rPr lang="pl-PL"/>
              <a:t>Konsument danych - usługa, aplikacja konsumujące dane z folderów CDM</a:t>
            </a:r>
          </a:p>
        </p:txBody>
      </p:sp>
    </p:spTree>
    <p:extLst>
      <p:ext uri="{BB962C8B-B14F-4D97-AF65-F5344CB8AC3E}">
        <p14:creationId xmlns:p14="http://schemas.microsoft.com/office/powerpoint/2010/main" val="241173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10" ma:contentTypeDescription="Create a new document." ma:contentTypeScope="" ma:versionID="e32025e8d9bbdd587b46cc9eb920f2e7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b6ea55a7108088b752714431a349c93c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26E817-03D7-4E87-9C27-C61501C5AB79}"/>
</file>

<file path=customXml/itemProps2.xml><?xml version="1.0" encoding="utf-8"?>
<ds:datastoreItem xmlns:ds="http://schemas.openxmlformats.org/officeDocument/2006/customXml" ds:itemID="{0A16DA26-4100-4B6C-9285-D806F9A0429E}"/>
</file>

<file path=customXml/itemProps3.xml><?xml version="1.0" encoding="utf-8"?>
<ds:datastoreItem xmlns:ds="http://schemas.openxmlformats.org/officeDocument/2006/customXml" ds:itemID="{FF0406AE-951C-4805-B8AF-232DD07DA4BF}"/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383</TotalTime>
  <Words>1102</Words>
  <Application>Microsoft Office PowerPoint</Application>
  <PresentationFormat>Pokaz na ekranie (4:3)</PresentationFormat>
  <Paragraphs>300</Paragraphs>
  <Slides>27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Motyw2</vt:lpstr>
      <vt:lpstr>Common Data Model:  hurtownia danych z pudełka?</vt:lpstr>
      <vt:lpstr>Prezentacja programu PowerPoint</vt:lpstr>
      <vt:lpstr>Prelegenci</vt:lpstr>
      <vt:lpstr>Agenda</vt:lpstr>
      <vt:lpstr>Przepływ danych – tradycyjny BI</vt:lpstr>
      <vt:lpstr>Przepływ danych – nowoczesna platforma danych</vt:lpstr>
      <vt:lpstr>Czym jest Common Data Model?</vt:lpstr>
      <vt:lpstr>Standardowe encje</vt:lpstr>
      <vt:lpstr>CDM – podstawowe pojęcia</vt:lpstr>
      <vt:lpstr>CDM folder – struktura</vt:lpstr>
      <vt:lpstr>CDM folder – organizacja folderów</vt:lpstr>
      <vt:lpstr>Plik metadanych</vt:lpstr>
      <vt:lpstr>Plik metadanych - przykład</vt:lpstr>
      <vt:lpstr>Plik metadanych - przykład</vt:lpstr>
      <vt:lpstr>Typy danych w CDM</vt:lpstr>
      <vt:lpstr>Relacje pomiędzy encjami</vt:lpstr>
      <vt:lpstr>CDM – jak się odnaleźć w gąszczu terminów?</vt:lpstr>
      <vt:lpstr>Common Data Service (CDS) for Apps</vt:lpstr>
      <vt:lpstr>DEMO #1</vt:lpstr>
      <vt:lpstr>PBI dataflows - CDS for Power BI</vt:lpstr>
      <vt:lpstr>DEMO #2</vt:lpstr>
      <vt:lpstr>Prezentacja programu PowerPoint</vt:lpstr>
      <vt:lpstr>Prezentacja programu PowerPoint</vt:lpstr>
      <vt:lpstr>Prezentacja programu PowerPoint</vt:lpstr>
      <vt:lpstr>Prezentacja programu PowerPoint</vt:lpstr>
      <vt:lpstr>KONKURS z nagrodą</vt:lpstr>
      <vt:lpstr>Prezentacja programu PowerPoint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Kamil Słomka</cp:lastModifiedBy>
  <cp:revision>1</cp:revision>
  <dcterms:created xsi:type="dcterms:W3CDTF">2011-11-24T02:19:03Z</dcterms:created>
  <dcterms:modified xsi:type="dcterms:W3CDTF">2019-05-14T13:07:32Z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