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3" r:id="rId2"/>
    <p:sldId id="290" r:id="rId3"/>
    <p:sldId id="289" r:id="rId4"/>
    <p:sldId id="299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4" r:id="rId13"/>
    <p:sldId id="305" r:id="rId14"/>
    <p:sldId id="309" r:id="rId15"/>
    <p:sldId id="292" r:id="rId16"/>
    <p:sldId id="306" r:id="rId17"/>
    <p:sldId id="308" r:id="rId18"/>
    <p:sldId id="291" r:id="rId19"/>
    <p:sldId id="303" r:id="rId20"/>
    <p:sldId id="307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16F3F-1FB1-4DE1-9509-213DE8073B52}" v="59" dt="2019-05-12T07:56:36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5501" autoAdjust="0"/>
  </p:normalViewPr>
  <p:slideViewPr>
    <p:cSldViewPr>
      <p:cViewPr varScale="1">
        <p:scale>
          <a:sx n="159" d="100"/>
          <a:sy n="159" d="100"/>
        </p:scale>
        <p:origin x="1908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ch Kalinowski" userId="f597fbf4fc118873" providerId="LiveId" clId="{4D616F3F-1FB1-4DE1-9509-213DE8073B52}"/>
    <pc:docChg chg="undo custSel addSld modSld sldOrd">
      <pc:chgData name="Lech Kalinowski" userId="f597fbf4fc118873" providerId="LiveId" clId="{4D616F3F-1FB1-4DE1-9509-213DE8073B52}" dt="2019-05-12T07:58:01.230" v="506" actId="1076"/>
      <pc:docMkLst>
        <pc:docMk/>
      </pc:docMkLst>
      <pc:sldChg chg="modSp">
        <pc:chgData name="Lech Kalinowski" userId="f597fbf4fc118873" providerId="LiveId" clId="{4D616F3F-1FB1-4DE1-9509-213DE8073B52}" dt="2019-05-11T18:57:51.057" v="278" actId="20577"/>
        <pc:sldMkLst>
          <pc:docMk/>
          <pc:sldMk cId="2619000021" sldId="289"/>
        </pc:sldMkLst>
        <pc:spChg chg="mod">
          <ac:chgData name="Lech Kalinowski" userId="f597fbf4fc118873" providerId="LiveId" clId="{4D616F3F-1FB1-4DE1-9509-213DE8073B52}" dt="2019-05-11T18:57:51.057" v="278" actId="20577"/>
          <ac:spMkLst>
            <pc:docMk/>
            <pc:sldMk cId="2619000021" sldId="289"/>
            <ac:spMk id="3" creationId="{00000000-0000-0000-0000-000000000000}"/>
          </ac:spMkLst>
        </pc:spChg>
      </pc:sldChg>
      <pc:sldChg chg="modSp">
        <pc:chgData name="Lech Kalinowski" userId="f597fbf4fc118873" providerId="LiveId" clId="{4D616F3F-1FB1-4DE1-9509-213DE8073B52}" dt="2019-05-11T16:30:31.900" v="53" actId="113"/>
        <pc:sldMkLst>
          <pc:docMk/>
          <pc:sldMk cId="3007831600" sldId="290"/>
        </pc:sldMkLst>
        <pc:spChg chg="mod">
          <ac:chgData name="Lech Kalinowski" userId="f597fbf4fc118873" providerId="LiveId" clId="{4D616F3F-1FB1-4DE1-9509-213DE8073B52}" dt="2019-05-11T16:30:31.900" v="53" actId="113"/>
          <ac:spMkLst>
            <pc:docMk/>
            <pc:sldMk cId="3007831600" sldId="290"/>
            <ac:spMk id="2" creationId="{00000000-0000-0000-0000-000000000000}"/>
          </ac:spMkLst>
        </pc:spChg>
        <pc:spChg chg="mod">
          <ac:chgData name="Lech Kalinowski" userId="f597fbf4fc118873" providerId="LiveId" clId="{4D616F3F-1FB1-4DE1-9509-213DE8073B52}" dt="2019-05-11T16:20:36.713" v="50" actId="20577"/>
          <ac:spMkLst>
            <pc:docMk/>
            <pc:sldMk cId="3007831600" sldId="290"/>
            <ac:spMk id="3" creationId="{00000000-0000-0000-0000-000000000000}"/>
          </ac:spMkLst>
        </pc:spChg>
      </pc:sldChg>
      <pc:sldChg chg="addSp delSp modSp">
        <pc:chgData name="Lech Kalinowski" userId="f597fbf4fc118873" providerId="LiveId" clId="{4D616F3F-1FB1-4DE1-9509-213DE8073B52}" dt="2019-05-11T19:36:00.079" v="459" actId="20577"/>
        <pc:sldMkLst>
          <pc:docMk/>
          <pc:sldMk cId="1040046409" sldId="291"/>
        </pc:sldMkLst>
        <pc:spChg chg="add del">
          <ac:chgData name="Lech Kalinowski" userId="f597fbf4fc118873" providerId="LiveId" clId="{4D616F3F-1FB1-4DE1-9509-213DE8073B52}" dt="2019-05-11T19:32:21.639" v="382"/>
          <ac:spMkLst>
            <pc:docMk/>
            <pc:sldMk cId="1040046409" sldId="291"/>
            <ac:spMk id="2" creationId="{07C6E5DF-607D-416E-A90C-9EA62B93BBBB}"/>
          </ac:spMkLst>
        </pc:spChg>
        <pc:spChg chg="mod">
          <ac:chgData name="Lech Kalinowski" userId="f597fbf4fc118873" providerId="LiveId" clId="{4D616F3F-1FB1-4DE1-9509-213DE8073B52}" dt="2019-05-11T19:36:00.079" v="459" actId="20577"/>
          <ac:spMkLst>
            <pc:docMk/>
            <pc:sldMk cId="1040046409" sldId="291"/>
            <ac:spMk id="5" creationId="{30E54DBC-E9A5-4423-AE6A-4825355BEE4D}"/>
          </ac:spMkLst>
        </pc:spChg>
      </pc:sldChg>
      <pc:sldChg chg="addSp delSp modSp ord">
        <pc:chgData name="Lech Kalinowski" userId="f597fbf4fc118873" providerId="LiveId" clId="{4D616F3F-1FB1-4DE1-9509-213DE8073B52}" dt="2019-05-11T19:35:42.024" v="429" actId="1076"/>
        <pc:sldMkLst>
          <pc:docMk/>
          <pc:sldMk cId="1498293126" sldId="292"/>
        </pc:sldMkLst>
        <pc:spChg chg="add del">
          <ac:chgData name="Lech Kalinowski" userId="f597fbf4fc118873" providerId="LiveId" clId="{4D616F3F-1FB1-4DE1-9509-213DE8073B52}" dt="2019-05-11T19:32:39.603" v="390"/>
          <ac:spMkLst>
            <pc:docMk/>
            <pc:sldMk cId="1498293126" sldId="292"/>
            <ac:spMk id="2" creationId="{764951FC-F6C1-42B4-B793-7EC969BF2058}"/>
          </ac:spMkLst>
        </pc:spChg>
        <pc:picChg chg="add mod">
          <ac:chgData name="Lech Kalinowski" userId="f597fbf4fc118873" providerId="LiveId" clId="{4D616F3F-1FB1-4DE1-9509-213DE8073B52}" dt="2019-05-11T19:35:42.024" v="429" actId="1076"/>
          <ac:picMkLst>
            <pc:docMk/>
            <pc:sldMk cId="1498293126" sldId="292"/>
            <ac:picMk id="3" creationId="{46EF4380-6BAC-47EB-B57B-B80846726D08}"/>
          </ac:picMkLst>
        </pc:picChg>
      </pc:sldChg>
      <pc:sldChg chg="addSp delSp modSp add">
        <pc:chgData name="Lech Kalinowski" userId="f597fbf4fc118873" providerId="LiveId" clId="{4D616F3F-1FB1-4DE1-9509-213DE8073B52}" dt="2019-05-11T18:51:39.368" v="208" actId="1076"/>
        <pc:sldMkLst>
          <pc:docMk/>
          <pc:sldMk cId="3082515840" sldId="295"/>
        </pc:sldMkLst>
        <pc:spChg chg="mod">
          <ac:chgData name="Lech Kalinowski" userId="f597fbf4fc118873" providerId="LiveId" clId="{4D616F3F-1FB1-4DE1-9509-213DE8073B52}" dt="2019-05-11T18:48:27.209" v="195" actId="313"/>
          <ac:spMkLst>
            <pc:docMk/>
            <pc:sldMk cId="3082515840" sldId="295"/>
            <ac:spMk id="2" creationId="{416F5C83-E446-4140-A80A-5B8F40CEE781}"/>
          </ac:spMkLst>
        </pc:spChg>
        <pc:spChg chg="del">
          <ac:chgData name="Lech Kalinowski" userId="f597fbf4fc118873" providerId="LiveId" clId="{4D616F3F-1FB1-4DE1-9509-213DE8073B52}" dt="2019-05-11T18:50:40.010" v="197"/>
          <ac:spMkLst>
            <pc:docMk/>
            <pc:sldMk cId="3082515840" sldId="295"/>
            <ac:spMk id="3" creationId="{B6D8A003-5A1B-44F5-8708-6BD10501ED39}"/>
          </ac:spMkLst>
        </pc:spChg>
        <pc:picChg chg="add mod modCrop">
          <ac:chgData name="Lech Kalinowski" userId="f597fbf4fc118873" providerId="LiveId" clId="{4D616F3F-1FB1-4DE1-9509-213DE8073B52}" dt="2019-05-11T18:51:39.368" v="208" actId="1076"/>
          <ac:picMkLst>
            <pc:docMk/>
            <pc:sldMk cId="3082515840" sldId="295"/>
            <ac:picMk id="4" creationId="{A9DCD7D1-197F-46F5-9B0E-D0F646CA1804}"/>
          </ac:picMkLst>
        </pc:picChg>
      </pc:sldChg>
      <pc:sldChg chg="modSp add">
        <pc:chgData name="Lech Kalinowski" userId="f597fbf4fc118873" providerId="LiveId" clId="{4D616F3F-1FB1-4DE1-9509-213DE8073B52}" dt="2019-05-11T18:54:49.061" v="254" actId="20577"/>
        <pc:sldMkLst>
          <pc:docMk/>
          <pc:sldMk cId="3135976525" sldId="296"/>
        </pc:sldMkLst>
        <pc:spChg chg="mod">
          <ac:chgData name="Lech Kalinowski" userId="f597fbf4fc118873" providerId="LiveId" clId="{4D616F3F-1FB1-4DE1-9509-213DE8073B52}" dt="2019-05-11T18:53:04.028" v="245" actId="20577"/>
          <ac:spMkLst>
            <pc:docMk/>
            <pc:sldMk cId="3135976525" sldId="296"/>
            <ac:spMk id="2" creationId="{74175006-68F1-4763-803A-BBF7A78D6615}"/>
          </ac:spMkLst>
        </pc:spChg>
        <pc:spChg chg="mod">
          <ac:chgData name="Lech Kalinowski" userId="f597fbf4fc118873" providerId="LiveId" clId="{4D616F3F-1FB1-4DE1-9509-213DE8073B52}" dt="2019-05-11T18:54:49.061" v="254" actId="20577"/>
          <ac:spMkLst>
            <pc:docMk/>
            <pc:sldMk cId="3135976525" sldId="296"/>
            <ac:spMk id="3" creationId="{B7C396E4-6347-4B51-938D-A52945DD8038}"/>
          </ac:spMkLst>
        </pc:spChg>
      </pc:sldChg>
      <pc:sldChg chg="addSp delSp modSp add">
        <pc:chgData name="Lech Kalinowski" userId="f597fbf4fc118873" providerId="LiveId" clId="{4D616F3F-1FB1-4DE1-9509-213DE8073B52}" dt="2019-05-11T18:55:36.095" v="262" actId="1076"/>
        <pc:sldMkLst>
          <pc:docMk/>
          <pc:sldMk cId="2539336887" sldId="297"/>
        </pc:sldMkLst>
        <pc:spChg chg="del">
          <ac:chgData name="Lech Kalinowski" userId="f597fbf4fc118873" providerId="LiveId" clId="{4D616F3F-1FB1-4DE1-9509-213DE8073B52}" dt="2019-05-11T18:55:02.210" v="255" actId="478"/>
          <ac:spMkLst>
            <pc:docMk/>
            <pc:sldMk cId="2539336887" sldId="297"/>
            <ac:spMk id="2" creationId="{16727999-E358-41B4-8623-C1AB9D5C8F9E}"/>
          </ac:spMkLst>
        </pc:spChg>
        <pc:spChg chg="del">
          <ac:chgData name="Lech Kalinowski" userId="f597fbf4fc118873" providerId="LiveId" clId="{4D616F3F-1FB1-4DE1-9509-213DE8073B52}" dt="2019-05-11T18:54:00.673" v="247"/>
          <ac:spMkLst>
            <pc:docMk/>
            <pc:sldMk cId="2539336887" sldId="297"/>
            <ac:spMk id="3" creationId="{64C989EA-4E4C-4726-8E7D-BAA1B3218598}"/>
          </ac:spMkLst>
        </pc:spChg>
        <pc:picChg chg="add mod">
          <ac:chgData name="Lech Kalinowski" userId="f597fbf4fc118873" providerId="LiveId" clId="{4D616F3F-1FB1-4DE1-9509-213DE8073B52}" dt="2019-05-11T18:55:36.095" v="262" actId="1076"/>
          <ac:picMkLst>
            <pc:docMk/>
            <pc:sldMk cId="2539336887" sldId="297"/>
            <ac:picMk id="4" creationId="{BBBE7B65-D600-48F7-95BA-1B0A5B23F49A}"/>
          </ac:picMkLst>
        </pc:picChg>
      </pc:sldChg>
      <pc:sldChg chg="addSp delSp modSp add ord">
        <pc:chgData name="Lech Kalinowski" userId="f597fbf4fc118873" providerId="LiveId" clId="{4D616F3F-1FB1-4DE1-9509-213DE8073B52}" dt="2019-05-11T19:13:03.297" v="362"/>
        <pc:sldMkLst>
          <pc:docMk/>
          <pc:sldMk cId="3374927051" sldId="298"/>
        </pc:sldMkLst>
        <pc:spChg chg="mod">
          <ac:chgData name="Lech Kalinowski" userId="f597fbf4fc118873" providerId="LiveId" clId="{4D616F3F-1FB1-4DE1-9509-213DE8073B52}" dt="2019-05-11T18:59:35.550" v="314" actId="20577"/>
          <ac:spMkLst>
            <pc:docMk/>
            <pc:sldMk cId="3374927051" sldId="298"/>
            <ac:spMk id="2" creationId="{5541FE0C-3148-4F9E-8067-2FB13B7F45BA}"/>
          </ac:spMkLst>
        </pc:spChg>
        <pc:spChg chg="del mod">
          <ac:chgData name="Lech Kalinowski" userId="f597fbf4fc118873" providerId="LiveId" clId="{4D616F3F-1FB1-4DE1-9509-213DE8073B52}" dt="2019-05-11T18:59:44.803" v="316"/>
          <ac:spMkLst>
            <pc:docMk/>
            <pc:sldMk cId="3374927051" sldId="298"/>
            <ac:spMk id="3" creationId="{96F830F1-EDA8-4C43-9ED5-0B7D238C4701}"/>
          </ac:spMkLst>
        </pc:spChg>
        <pc:picChg chg="add mod">
          <ac:chgData name="Lech Kalinowski" userId="f597fbf4fc118873" providerId="LiveId" clId="{4D616F3F-1FB1-4DE1-9509-213DE8073B52}" dt="2019-05-11T18:59:50.475" v="318" actId="1076"/>
          <ac:picMkLst>
            <pc:docMk/>
            <pc:sldMk cId="3374927051" sldId="298"/>
            <ac:picMk id="4" creationId="{EB432F97-8503-4C66-82A1-BFB7CA63DB09}"/>
          </ac:picMkLst>
        </pc:picChg>
      </pc:sldChg>
      <pc:sldChg chg="addSp delSp modSp add">
        <pc:chgData name="Lech Kalinowski" userId="f597fbf4fc118873" providerId="LiveId" clId="{4D616F3F-1FB1-4DE1-9509-213DE8073B52}" dt="2019-05-11T18:58:11.661" v="282" actId="1076"/>
        <pc:sldMkLst>
          <pc:docMk/>
          <pc:sldMk cId="409219201" sldId="299"/>
        </pc:sldMkLst>
        <pc:spChg chg="del">
          <ac:chgData name="Lech Kalinowski" userId="f597fbf4fc118873" providerId="LiveId" clId="{4D616F3F-1FB1-4DE1-9509-213DE8073B52}" dt="2019-05-11T18:56:21.884" v="271" actId="478"/>
          <ac:spMkLst>
            <pc:docMk/>
            <pc:sldMk cId="409219201" sldId="299"/>
            <ac:spMk id="2" creationId="{3F1CCEB0-2BB6-4BC3-884A-35FE336FEB16}"/>
          </ac:spMkLst>
        </pc:spChg>
        <pc:spChg chg="del">
          <ac:chgData name="Lech Kalinowski" userId="f597fbf4fc118873" providerId="LiveId" clId="{4D616F3F-1FB1-4DE1-9509-213DE8073B52}" dt="2019-05-11T18:56:12.024" v="267" actId="478"/>
          <ac:spMkLst>
            <pc:docMk/>
            <pc:sldMk cId="409219201" sldId="299"/>
            <ac:spMk id="3" creationId="{EF3AC4C0-A3AA-4395-B9A0-B86822ED8CDE}"/>
          </ac:spMkLst>
        </pc:spChg>
        <pc:grpChg chg="add mod">
          <ac:chgData name="Lech Kalinowski" userId="f597fbf4fc118873" providerId="LiveId" clId="{4D616F3F-1FB1-4DE1-9509-213DE8073B52}" dt="2019-05-11T18:58:11.661" v="282" actId="1076"/>
          <ac:grpSpMkLst>
            <pc:docMk/>
            <pc:sldMk cId="409219201" sldId="299"/>
            <ac:grpSpMk id="4" creationId="{8F28F0CF-C10A-43BD-978B-C2104C17EFBE}"/>
          </ac:grpSpMkLst>
        </pc:grpChg>
      </pc:sldChg>
      <pc:sldChg chg="addSp delSp modSp add ord">
        <pc:chgData name="Lech Kalinowski" userId="f597fbf4fc118873" providerId="LiveId" clId="{4D616F3F-1FB1-4DE1-9509-213DE8073B52}" dt="2019-05-11T19:13:04.777" v="363"/>
        <pc:sldMkLst>
          <pc:docMk/>
          <pc:sldMk cId="2877008821" sldId="300"/>
        </pc:sldMkLst>
        <pc:spChg chg="mod">
          <ac:chgData name="Lech Kalinowski" userId="f597fbf4fc118873" providerId="LiveId" clId="{4D616F3F-1FB1-4DE1-9509-213DE8073B52}" dt="2019-05-11T19:10:58.681" v="361" actId="113"/>
          <ac:spMkLst>
            <pc:docMk/>
            <pc:sldMk cId="2877008821" sldId="300"/>
            <ac:spMk id="2" creationId="{39CFA8DB-457E-4F99-92FD-00A78D83074A}"/>
          </ac:spMkLst>
        </pc:spChg>
        <pc:spChg chg="del">
          <ac:chgData name="Lech Kalinowski" userId="f597fbf4fc118873" providerId="LiveId" clId="{4D616F3F-1FB1-4DE1-9509-213DE8073B52}" dt="2019-05-11T19:00:35.237" v="320"/>
          <ac:spMkLst>
            <pc:docMk/>
            <pc:sldMk cId="2877008821" sldId="300"/>
            <ac:spMk id="3" creationId="{50D77171-ED7A-4E70-B79D-CD9E0144EBEA}"/>
          </ac:spMkLst>
        </pc:spChg>
        <pc:spChg chg="add mod">
          <ac:chgData name="Lech Kalinowski" userId="f597fbf4fc118873" providerId="LiveId" clId="{4D616F3F-1FB1-4DE1-9509-213DE8073B52}" dt="2019-05-11T19:09:57.072" v="358"/>
          <ac:spMkLst>
            <pc:docMk/>
            <pc:sldMk cId="2877008821" sldId="300"/>
            <ac:spMk id="5" creationId="{7E02FBA7-A2F0-462C-8E0D-55F3843286C5}"/>
          </ac:spMkLst>
        </pc:spChg>
        <pc:picChg chg="add mod">
          <ac:chgData name="Lech Kalinowski" userId="f597fbf4fc118873" providerId="LiveId" clId="{4D616F3F-1FB1-4DE1-9509-213DE8073B52}" dt="2019-05-11T19:07:10.356" v="334" actId="1076"/>
          <ac:picMkLst>
            <pc:docMk/>
            <pc:sldMk cId="2877008821" sldId="300"/>
            <ac:picMk id="4" creationId="{8A9BF570-4430-4F81-9F8A-F18CCA699798}"/>
          </ac:picMkLst>
        </pc:picChg>
      </pc:sldChg>
      <pc:sldChg chg="addSp delSp modSp add">
        <pc:chgData name="Lech Kalinowski" userId="f597fbf4fc118873" providerId="LiveId" clId="{4D616F3F-1FB1-4DE1-9509-213DE8073B52}" dt="2019-05-11T19:15:04.380" v="366" actId="1076"/>
        <pc:sldMkLst>
          <pc:docMk/>
          <pc:sldMk cId="1080878963" sldId="301"/>
        </pc:sldMkLst>
        <pc:spChg chg="del">
          <ac:chgData name="Lech Kalinowski" userId="f597fbf4fc118873" providerId="LiveId" clId="{4D616F3F-1FB1-4DE1-9509-213DE8073B52}" dt="2019-05-11T19:15:01.318" v="365" actId="478"/>
          <ac:spMkLst>
            <pc:docMk/>
            <pc:sldMk cId="1080878963" sldId="301"/>
            <ac:spMk id="2" creationId="{E7D0F7D5-78E4-46AE-A894-9CA65D6D64C8}"/>
          </ac:spMkLst>
        </pc:spChg>
        <pc:spChg chg="del">
          <ac:chgData name="Lech Kalinowski" userId="f597fbf4fc118873" providerId="LiveId" clId="{4D616F3F-1FB1-4DE1-9509-213DE8073B52}" dt="2019-05-11T19:14:55.465" v="364"/>
          <ac:spMkLst>
            <pc:docMk/>
            <pc:sldMk cId="1080878963" sldId="301"/>
            <ac:spMk id="3" creationId="{E13BDDAD-CF6C-470D-853E-3E500C7D20B6}"/>
          </ac:spMkLst>
        </pc:spChg>
        <pc:picChg chg="add mod">
          <ac:chgData name="Lech Kalinowski" userId="f597fbf4fc118873" providerId="LiveId" clId="{4D616F3F-1FB1-4DE1-9509-213DE8073B52}" dt="2019-05-11T19:15:04.380" v="366" actId="1076"/>
          <ac:picMkLst>
            <pc:docMk/>
            <pc:sldMk cId="1080878963" sldId="301"/>
            <ac:picMk id="4" creationId="{A5DF4C2F-7D84-4F1E-9583-AE19FFA674BA}"/>
          </ac:picMkLst>
        </pc:picChg>
      </pc:sldChg>
      <pc:sldChg chg="addSp delSp modSp add">
        <pc:chgData name="Lech Kalinowski" userId="f597fbf4fc118873" providerId="LiveId" clId="{4D616F3F-1FB1-4DE1-9509-213DE8073B52}" dt="2019-05-11T19:30:51.488" v="381" actId="1076"/>
        <pc:sldMkLst>
          <pc:docMk/>
          <pc:sldMk cId="3545330286" sldId="302"/>
        </pc:sldMkLst>
        <pc:spChg chg="del mod">
          <ac:chgData name="Lech Kalinowski" userId="f597fbf4fc118873" providerId="LiveId" clId="{4D616F3F-1FB1-4DE1-9509-213DE8073B52}" dt="2019-05-11T19:30:29.436" v="375" actId="478"/>
          <ac:spMkLst>
            <pc:docMk/>
            <pc:sldMk cId="3545330286" sldId="302"/>
            <ac:spMk id="2" creationId="{80E3A6E5-97F1-48A0-9415-CF2988D9FC56}"/>
          </ac:spMkLst>
        </pc:spChg>
        <pc:spChg chg="del">
          <ac:chgData name="Lech Kalinowski" userId="f597fbf4fc118873" providerId="LiveId" clId="{4D616F3F-1FB1-4DE1-9509-213DE8073B52}" dt="2019-05-11T19:04:36.827" v="323"/>
          <ac:spMkLst>
            <pc:docMk/>
            <pc:sldMk cId="3545330286" sldId="302"/>
            <ac:spMk id="3" creationId="{0BBBAD71-EAC1-436B-9118-C0515FCEB8C4}"/>
          </ac:spMkLst>
        </pc:spChg>
        <pc:spChg chg="add del mod">
          <ac:chgData name="Lech Kalinowski" userId="f597fbf4fc118873" providerId="LiveId" clId="{4D616F3F-1FB1-4DE1-9509-213DE8073B52}" dt="2019-05-11T19:30:26.784" v="374" actId="478"/>
          <ac:spMkLst>
            <pc:docMk/>
            <pc:sldMk cId="3545330286" sldId="302"/>
            <ac:spMk id="7" creationId="{F06A73B1-30D5-42DA-81C9-63393467FB96}"/>
          </ac:spMkLst>
        </pc:spChg>
        <pc:picChg chg="add del mod">
          <ac:chgData name="Lech Kalinowski" userId="f597fbf4fc118873" providerId="LiveId" clId="{4D616F3F-1FB1-4DE1-9509-213DE8073B52}" dt="2019-05-11T19:30:41.687" v="378" actId="1076"/>
          <ac:picMkLst>
            <pc:docMk/>
            <pc:sldMk cId="3545330286" sldId="302"/>
            <ac:picMk id="4" creationId="{7AE41235-9767-4B28-A693-E2F30688117F}"/>
          </ac:picMkLst>
        </pc:picChg>
        <pc:picChg chg="add mod">
          <ac:chgData name="Lech Kalinowski" userId="f597fbf4fc118873" providerId="LiveId" clId="{4D616F3F-1FB1-4DE1-9509-213DE8073B52}" dt="2019-05-11T19:30:51.488" v="381" actId="1076"/>
          <ac:picMkLst>
            <pc:docMk/>
            <pc:sldMk cId="3545330286" sldId="302"/>
            <ac:picMk id="5" creationId="{20F5ADC9-EF67-4294-A26E-992B098B6ADE}"/>
          </ac:picMkLst>
        </pc:picChg>
      </pc:sldChg>
      <pc:sldChg chg="addSp delSp modSp add ord">
        <pc:chgData name="Lech Kalinowski" userId="f597fbf4fc118873" providerId="LiveId" clId="{4D616F3F-1FB1-4DE1-9509-213DE8073B52}" dt="2019-05-11T19:35:30.255" v="427"/>
        <pc:sldMkLst>
          <pc:docMk/>
          <pc:sldMk cId="3862995733" sldId="303"/>
        </pc:sldMkLst>
        <pc:spChg chg="mod">
          <ac:chgData name="Lech Kalinowski" userId="f597fbf4fc118873" providerId="LiveId" clId="{4D616F3F-1FB1-4DE1-9509-213DE8073B52}" dt="2019-05-11T19:32:34.400" v="389" actId="20577"/>
          <ac:spMkLst>
            <pc:docMk/>
            <pc:sldMk cId="3862995733" sldId="303"/>
            <ac:spMk id="2" creationId="{88616D03-6E08-4E0B-9907-A0E76F0F4339}"/>
          </ac:spMkLst>
        </pc:spChg>
        <pc:spChg chg="del">
          <ac:chgData name="Lech Kalinowski" userId="f597fbf4fc118873" providerId="LiveId" clId="{4D616F3F-1FB1-4DE1-9509-213DE8073B52}" dt="2019-05-11T19:32:42.512" v="391" actId="478"/>
          <ac:spMkLst>
            <pc:docMk/>
            <pc:sldMk cId="3862995733" sldId="303"/>
            <ac:spMk id="3" creationId="{C530B3B9-1F97-44D2-9BCF-1A74D51BB93E}"/>
          </ac:spMkLst>
        </pc:spChg>
        <pc:spChg chg="add mod">
          <ac:chgData name="Lech Kalinowski" userId="f597fbf4fc118873" providerId="LiveId" clId="{4D616F3F-1FB1-4DE1-9509-213DE8073B52}" dt="2019-05-11T19:33:34.691" v="396"/>
          <ac:spMkLst>
            <pc:docMk/>
            <pc:sldMk cId="3862995733" sldId="303"/>
            <ac:spMk id="4" creationId="{2AF4DBEC-3D52-40CC-88D1-0CFD7AC95CE8}"/>
          </ac:spMkLst>
        </pc:spChg>
      </pc:sldChg>
      <pc:sldChg chg="addSp delSp modSp add">
        <pc:chgData name="Lech Kalinowski" userId="f597fbf4fc118873" providerId="LiveId" clId="{4D616F3F-1FB1-4DE1-9509-213DE8073B52}" dt="2019-05-11T19:34:22.436" v="419" actId="1076"/>
        <pc:sldMkLst>
          <pc:docMk/>
          <pc:sldMk cId="791720019" sldId="304"/>
        </pc:sldMkLst>
        <pc:spChg chg="mod">
          <ac:chgData name="Lech Kalinowski" userId="f597fbf4fc118873" providerId="LiveId" clId="{4D616F3F-1FB1-4DE1-9509-213DE8073B52}" dt="2019-05-11T19:34:15.612" v="417" actId="6549"/>
          <ac:spMkLst>
            <pc:docMk/>
            <pc:sldMk cId="791720019" sldId="304"/>
            <ac:spMk id="2" creationId="{85128A0D-B705-4905-82C3-F8D25243B2CD}"/>
          </ac:spMkLst>
        </pc:spChg>
        <pc:spChg chg="del">
          <ac:chgData name="Lech Kalinowski" userId="f597fbf4fc118873" providerId="LiveId" clId="{4D616F3F-1FB1-4DE1-9509-213DE8073B52}" dt="2019-05-11T19:34:17.681" v="418"/>
          <ac:spMkLst>
            <pc:docMk/>
            <pc:sldMk cId="791720019" sldId="304"/>
            <ac:spMk id="3" creationId="{E79B1B79-0D19-4859-9674-0C02D1FA4B5A}"/>
          </ac:spMkLst>
        </pc:spChg>
        <pc:picChg chg="add mod">
          <ac:chgData name="Lech Kalinowski" userId="f597fbf4fc118873" providerId="LiveId" clId="{4D616F3F-1FB1-4DE1-9509-213DE8073B52}" dt="2019-05-11T19:34:22.436" v="419" actId="1076"/>
          <ac:picMkLst>
            <pc:docMk/>
            <pc:sldMk cId="791720019" sldId="304"/>
            <ac:picMk id="4" creationId="{09AFA404-7EC4-466F-B032-9134F7ADDA8E}"/>
          </ac:picMkLst>
        </pc:picChg>
      </pc:sldChg>
      <pc:sldChg chg="addSp delSp modSp add">
        <pc:chgData name="Lech Kalinowski" userId="f597fbf4fc118873" providerId="LiveId" clId="{4D616F3F-1FB1-4DE1-9509-213DE8073B52}" dt="2019-05-11T19:35:13.828" v="426" actId="1076"/>
        <pc:sldMkLst>
          <pc:docMk/>
          <pc:sldMk cId="1043359467" sldId="305"/>
        </pc:sldMkLst>
        <pc:spChg chg="mod">
          <ac:chgData name="Lech Kalinowski" userId="f597fbf4fc118873" providerId="LiveId" clId="{4D616F3F-1FB1-4DE1-9509-213DE8073B52}" dt="2019-05-11T19:35:13.828" v="426" actId="1076"/>
          <ac:spMkLst>
            <pc:docMk/>
            <pc:sldMk cId="1043359467" sldId="305"/>
            <ac:spMk id="2" creationId="{8B2C75D7-271A-45C6-9C1C-EE29A8ACD73F}"/>
          </ac:spMkLst>
        </pc:spChg>
        <pc:spChg chg="del">
          <ac:chgData name="Lech Kalinowski" userId="f597fbf4fc118873" providerId="LiveId" clId="{4D616F3F-1FB1-4DE1-9509-213DE8073B52}" dt="2019-05-11T19:34:56.327" v="423" actId="478"/>
          <ac:spMkLst>
            <pc:docMk/>
            <pc:sldMk cId="1043359467" sldId="305"/>
            <ac:spMk id="3" creationId="{A8BD71B1-0E2B-4CFF-B0DA-2C1249B5B32D}"/>
          </ac:spMkLst>
        </pc:spChg>
        <pc:picChg chg="add mod">
          <ac:chgData name="Lech Kalinowski" userId="f597fbf4fc118873" providerId="LiveId" clId="{4D616F3F-1FB1-4DE1-9509-213DE8073B52}" dt="2019-05-11T19:35:02.481" v="424" actId="1076"/>
          <ac:picMkLst>
            <pc:docMk/>
            <pc:sldMk cId="1043359467" sldId="305"/>
            <ac:picMk id="4" creationId="{7235359D-067F-4895-915A-696EBF5BD443}"/>
          </ac:picMkLst>
        </pc:picChg>
        <pc:picChg chg="add mod">
          <ac:chgData name="Lech Kalinowski" userId="f597fbf4fc118873" providerId="LiveId" clId="{4D616F3F-1FB1-4DE1-9509-213DE8073B52}" dt="2019-05-11T19:35:02.481" v="424" actId="1076"/>
          <ac:picMkLst>
            <pc:docMk/>
            <pc:sldMk cId="1043359467" sldId="305"/>
            <ac:picMk id="5" creationId="{93A97916-5846-4F8A-921C-8154AC5B4A42}"/>
          </ac:picMkLst>
        </pc:picChg>
      </pc:sldChg>
      <pc:sldChg chg="addSp modSp add">
        <pc:chgData name="Lech Kalinowski" userId="f597fbf4fc118873" providerId="LiveId" clId="{4D616F3F-1FB1-4DE1-9509-213DE8073B52}" dt="2019-05-11T20:14:34.129" v="462" actId="1076"/>
        <pc:sldMkLst>
          <pc:docMk/>
          <pc:sldMk cId="3009143714" sldId="306"/>
        </pc:sldMkLst>
        <pc:picChg chg="add mod">
          <ac:chgData name="Lech Kalinowski" userId="f597fbf4fc118873" providerId="LiveId" clId="{4D616F3F-1FB1-4DE1-9509-213DE8073B52}" dt="2019-05-11T20:14:34.129" v="462" actId="1076"/>
          <ac:picMkLst>
            <pc:docMk/>
            <pc:sldMk cId="3009143714" sldId="306"/>
            <ac:picMk id="2" creationId="{EF4673CC-ECAB-462E-9741-AA6179187B98}"/>
          </ac:picMkLst>
        </pc:picChg>
      </pc:sldChg>
      <pc:sldChg chg="addSp delSp modSp add">
        <pc:chgData name="Lech Kalinowski" userId="f597fbf4fc118873" providerId="LiveId" clId="{4D616F3F-1FB1-4DE1-9509-213DE8073B52}" dt="2019-05-11T20:20:29.974" v="468" actId="1076"/>
        <pc:sldMkLst>
          <pc:docMk/>
          <pc:sldMk cId="2230804647" sldId="307"/>
        </pc:sldMkLst>
        <pc:spChg chg="del">
          <ac:chgData name="Lech Kalinowski" userId="f597fbf4fc118873" providerId="LiveId" clId="{4D616F3F-1FB1-4DE1-9509-213DE8073B52}" dt="2019-05-11T20:20:20.293" v="465" actId="478"/>
          <ac:spMkLst>
            <pc:docMk/>
            <pc:sldMk cId="2230804647" sldId="307"/>
            <ac:spMk id="2" creationId="{AECDDF77-401E-49DE-B626-FC0DD971259C}"/>
          </ac:spMkLst>
        </pc:spChg>
        <pc:spChg chg="del">
          <ac:chgData name="Lech Kalinowski" userId="f597fbf4fc118873" providerId="LiveId" clId="{4D616F3F-1FB1-4DE1-9509-213DE8073B52}" dt="2019-05-11T20:20:16.617" v="464"/>
          <ac:spMkLst>
            <pc:docMk/>
            <pc:sldMk cId="2230804647" sldId="307"/>
            <ac:spMk id="3" creationId="{47FD6A6A-1C07-45F2-BEAD-8BE1EB89D645}"/>
          </ac:spMkLst>
        </pc:spChg>
        <pc:picChg chg="add mod">
          <ac:chgData name="Lech Kalinowski" userId="f597fbf4fc118873" providerId="LiveId" clId="{4D616F3F-1FB1-4DE1-9509-213DE8073B52}" dt="2019-05-11T20:20:29.974" v="468" actId="1076"/>
          <ac:picMkLst>
            <pc:docMk/>
            <pc:sldMk cId="2230804647" sldId="307"/>
            <ac:picMk id="4" creationId="{B1FFADA5-18F4-4FAF-82E9-7BDFBD590593}"/>
          </ac:picMkLst>
        </pc:picChg>
      </pc:sldChg>
      <pc:sldChg chg="addSp modSp add">
        <pc:chgData name="Lech Kalinowski" userId="f597fbf4fc118873" providerId="LiveId" clId="{4D616F3F-1FB1-4DE1-9509-213DE8073B52}" dt="2019-05-11T20:26:08.440" v="472" actId="1076"/>
        <pc:sldMkLst>
          <pc:docMk/>
          <pc:sldMk cId="3505459509" sldId="308"/>
        </pc:sldMkLst>
        <pc:picChg chg="add mod">
          <ac:chgData name="Lech Kalinowski" userId="f597fbf4fc118873" providerId="LiveId" clId="{4D616F3F-1FB1-4DE1-9509-213DE8073B52}" dt="2019-05-11T20:26:08.440" v="472" actId="1076"/>
          <ac:picMkLst>
            <pc:docMk/>
            <pc:sldMk cId="3505459509" sldId="308"/>
            <ac:picMk id="2" creationId="{1BC33B67-3775-42BA-8C23-ADD4C331D0F5}"/>
          </ac:picMkLst>
        </pc:picChg>
      </pc:sldChg>
      <pc:sldChg chg="addSp delSp modSp add">
        <pc:chgData name="Lech Kalinowski" userId="f597fbf4fc118873" providerId="LiveId" clId="{4D616F3F-1FB1-4DE1-9509-213DE8073B52}" dt="2019-05-12T07:58:01.230" v="506" actId="1076"/>
        <pc:sldMkLst>
          <pc:docMk/>
          <pc:sldMk cId="2688654190" sldId="309"/>
        </pc:sldMkLst>
        <pc:spChg chg="mod">
          <ac:chgData name="Lech Kalinowski" userId="f597fbf4fc118873" providerId="LiveId" clId="{4D616F3F-1FB1-4DE1-9509-213DE8073B52}" dt="2019-05-12T07:55:28.184" v="482" actId="20577"/>
          <ac:spMkLst>
            <pc:docMk/>
            <pc:sldMk cId="2688654190" sldId="309"/>
            <ac:spMk id="2" creationId="{192FCCAF-718C-435F-9C5A-E27F5DD73CE6}"/>
          </ac:spMkLst>
        </pc:spChg>
        <pc:spChg chg="del">
          <ac:chgData name="Lech Kalinowski" userId="f597fbf4fc118873" providerId="LiveId" clId="{4D616F3F-1FB1-4DE1-9509-213DE8073B52}" dt="2019-05-12T07:55:23.888" v="474"/>
          <ac:spMkLst>
            <pc:docMk/>
            <pc:sldMk cId="2688654190" sldId="309"/>
            <ac:spMk id="3" creationId="{72C0775B-0B9D-4E5B-868C-5778FAE788F6}"/>
          </ac:spMkLst>
        </pc:spChg>
        <pc:picChg chg="add mod">
          <ac:chgData name="Lech Kalinowski" userId="f597fbf4fc118873" providerId="LiveId" clId="{4D616F3F-1FB1-4DE1-9509-213DE8073B52}" dt="2019-05-12T07:58:01.230" v="506" actId="1076"/>
          <ac:picMkLst>
            <pc:docMk/>
            <pc:sldMk cId="2688654190" sldId="309"/>
            <ac:picMk id="4" creationId="{AE394418-D401-4302-A4E3-8F271862A580}"/>
          </ac:picMkLst>
        </pc:picChg>
        <pc:picChg chg="add mod">
          <ac:chgData name="Lech Kalinowski" userId="f597fbf4fc118873" providerId="LiveId" clId="{4D616F3F-1FB1-4DE1-9509-213DE8073B52}" dt="2019-05-12T07:57:47.260" v="503" actId="1076"/>
          <ac:picMkLst>
            <pc:docMk/>
            <pc:sldMk cId="2688654190" sldId="309"/>
            <ac:picMk id="5" creationId="{517C0005-1D59-4665-9B3E-E422C084710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0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5DF4C2F-7D84-4F1E-9583-AE19FFA6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AE41235-9767-4B28-A693-E2F306881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458" y="1988840"/>
            <a:ext cx="7069084" cy="3864324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20F5ADC9-EF67-4294-A26E-992B098B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692696"/>
            <a:ext cx="432048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3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128A0D-B705-4905-82C3-F8D25243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MetaMask</a:t>
            </a: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9AFA404-7EC4-466F-B032-9134F7ADD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50" b="42132"/>
          <a:stretch/>
        </p:blipFill>
        <p:spPr>
          <a:xfrm>
            <a:off x="463137" y="2140774"/>
            <a:ext cx="8229600" cy="25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2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2C75D7-271A-45C6-9C1C-EE29A8AC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pl-PL" dirty="0" err="1"/>
              <a:t>Truffle</a:t>
            </a:r>
            <a:r>
              <a:rPr lang="pl-PL" dirty="0"/>
              <a:t> &amp; </a:t>
            </a:r>
            <a:r>
              <a:rPr lang="pl-PL" dirty="0" err="1"/>
              <a:t>Ganache</a:t>
            </a:r>
            <a:br>
              <a:rPr lang="pl-PL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35359D-067F-4895-915A-696EBF5BD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r="32509"/>
          <a:stretch/>
        </p:blipFill>
        <p:spPr>
          <a:xfrm>
            <a:off x="1979712" y="2276872"/>
            <a:ext cx="5006553" cy="266528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3A97916-5846-4F8A-921C-8154AC5B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45" y="2745416"/>
            <a:ext cx="1224136" cy="18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2FCCAF-718C-435F-9C5A-E27F5DD7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Solidity</a:t>
            </a: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E394418-D401-4302-A4E3-8F271862A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00" t="3631" r="29000" b="64905"/>
          <a:stretch/>
        </p:blipFill>
        <p:spPr>
          <a:xfrm>
            <a:off x="1592796" y="2348880"/>
            <a:ext cx="5958408" cy="25099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17C0005-1D59-4665-9B3E-E422C0847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916" y="620688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6EF4380-6BAC-47EB-B57B-B80846726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" t="12988" r="18101" b="20391"/>
          <a:stretch/>
        </p:blipFill>
        <p:spPr>
          <a:xfrm>
            <a:off x="1597670" y="2204864"/>
            <a:ext cx="5948659" cy="22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F4673CC-ECAB-462E-9741-AA6179187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" t="5334" r="965" b="1333"/>
          <a:stretch/>
        </p:blipFill>
        <p:spPr>
          <a:xfrm>
            <a:off x="114362" y="1916832"/>
            <a:ext cx="8915275" cy="2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4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BC33B67-3775-42BA-8C23-ADD4C331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BaaS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16D03-6E08-4E0B-9907-A0E76F0F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Cons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AF4DBEC-3D52-40CC-88D1-0CFD7AC95CE8}"/>
              </a:ext>
            </a:extLst>
          </p:cNvPr>
          <p:cNvSpPr/>
          <p:nvPr/>
        </p:nvSpPr>
        <p:spPr>
          <a:xfrm>
            <a:off x="457200" y="1417638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time between block verification (uncle block, uncle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private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 has no hard 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6299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proof-of-authority consortium on Azure cloud platform.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Lech Stanisław Kalinowski </a:t>
            </a:r>
            <a:r>
              <a:rPr lang="pl-PL" dirty="0" err="1"/>
              <a:t>Ph</a:t>
            </a:r>
            <a:r>
              <a:rPr lang="pl-PL" dirty="0"/>
              <a:t>. D.</a:t>
            </a:r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1FFADA5-18F4-4FAF-82E9-7BDFBD590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764" y="692696"/>
            <a:ext cx="4248471" cy="56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04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dirty="0"/>
              <a:t>INTRODUCTION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PART 1</a:t>
            </a:r>
          </a:p>
          <a:p>
            <a:pPr lvl="1"/>
            <a:r>
              <a:rPr lang="pl-PL" dirty="0"/>
              <a:t>BlockChain</a:t>
            </a:r>
          </a:p>
          <a:p>
            <a:pPr lvl="1"/>
            <a:r>
              <a:rPr lang="pl-PL" dirty="0"/>
              <a:t>Idea of </a:t>
            </a:r>
            <a:r>
              <a:rPr lang="pl-PL" dirty="0" err="1"/>
              <a:t>Ethereum</a:t>
            </a:r>
            <a:endParaRPr lang="pl-PL" dirty="0"/>
          </a:p>
          <a:p>
            <a:pPr lvl="1"/>
            <a:r>
              <a:rPr lang="pl-PL" dirty="0" err="1"/>
              <a:t>Consensus</a:t>
            </a:r>
            <a:r>
              <a:rPr lang="pl-PL" dirty="0"/>
              <a:t> and </a:t>
            </a:r>
            <a:r>
              <a:rPr lang="pl-PL" dirty="0" err="1"/>
              <a:t>blocks</a:t>
            </a:r>
            <a:r>
              <a:rPr lang="pl-PL" dirty="0"/>
              <a:t> </a:t>
            </a:r>
            <a:r>
              <a:rPr lang="pl-PL" dirty="0" err="1"/>
              <a:t>verification</a:t>
            </a: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sz="2000" dirty="0"/>
              <a:t>PART 2</a:t>
            </a:r>
          </a:p>
          <a:p>
            <a:pPr lvl="1"/>
            <a:r>
              <a:rPr lang="pl-PL" dirty="0"/>
              <a:t>Web3</a:t>
            </a:r>
          </a:p>
          <a:p>
            <a:pPr lvl="1"/>
            <a:r>
              <a:rPr lang="pl-PL" dirty="0" err="1"/>
              <a:t>MetaMask</a:t>
            </a:r>
            <a:endParaRPr lang="pl-PL" dirty="0"/>
          </a:p>
          <a:p>
            <a:pPr lvl="1"/>
            <a:r>
              <a:rPr lang="pl-PL" dirty="0" err="1"/>
              <a:t>Ganache</a:t>
            </a:r>
            <a:r>
              <a:rPr lang="pl-PL" dirty="0"/>
              <a:t> </a:t>
            </a:r>
            <a:r>
              <a:rPr lang="pl-PL" dirty="0" err="1"/>
              <a:t>Blockchain</a:t>
            </a:r>
            <a:endParaRPr lang="pl-PL" dirty="0"/>
          </a:p>
          <a:p>
            <a:pPr lvl="1"/>
            <a:r>
              <a:rPr lang="pl-PL" dirty="0" err="1"/>
              <a:t>Truffle</a:t>
            </a:r>
            <a:r>
              <a:rPr lang="pl-PL" dirty="0"/>
              <a:t> Framework</a:t>
            </a:r>
          </a:p>
          <a:p>
            <a:pPr lvl="1"/>
            <a:r>
              <a:rPr lang="pl-PL" dirty="0" err="1"/>
              <a:t>BaaS</a:t>
            </a:r>
            <a:r>
              <a:rPr lang="pl-PL" dirty="0"/>
              <a:t> (</a:t>
            </a:r>
            <a:r>
              <a:rPr lang="pl-PL" dirty="0" err="1"/>
              <a:t>Blockchain</a:t>
            </a:r>
            <a:r>
              <a:rPr lang="pl-PL" dirty="0"/>
              <a:t> as a Service)</a:t>
            </a:r>
          </a:p>
          <a:p>
            <a:pPr lvl="1"/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PoA</a:t>
            </a:r>
            <a:endParaRPr lang="pl-PL" dirty="0"/>
          </a:p>
          <a:p>
            <a:pPr lvl="1"/>
            <a:r>
              <a:rPr lang="pl-PL" dirty="0" err="1"/>
              <a:t>Dapp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>
            <a:extLst>
              <a:ext uri="{FF2B5EF4-FFF2-40B4-BE49-F238E27FC236}">
                <a16:creationId xmlns:a16="http://schemas.microsoft.com/office/drawing/2014/main" id="{8F28F0CF-C10A-43BD-978B-C2104C17EFBE}"/>
              </a:ext>
            </a:extLst>
          </p:cNvPr>
          <p:cNvGrpSpPr/>
          <p:nvPr/>
        </p:nvGrpSpPr>
        <p:grpSpPr>
          <a:xfrm>
            <a:off x="1925706" y="1669938"/>
            <a:ext cx="5292588" cy="3518123"/>
            <a:chOff x="1396180" y="1453120"/>
            <a:chExt cx="7090525" cy="4581024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DA8A5FC6-F5BE-4B67-A357-0701161A7C15}"/>
                </a:ext>
              </a:extLst>
            </p:cNvPr>
            <p:cNvGrpSpPr/>
            <p:nvPr/>
          </p:nvGrpSpPr>
          <p:grpSpPr>
            <a:xfrm>
              <a:off x="1396180" y="1453120"/>
              <a:ext cx="7090525" cy="4581024"/>
              <a:chOff x="1268361" y="1138488"/>
              <a:chExt cx="7090525" cy="4581024"/>
            </a:xfrm>
          </p:grpSpPr>
          <p:pic>
            <p:nvPicPr>
              <p:cNvPr id="7" name="Picture 18">
                <a:extLst>
                  <a:ext uri="{FF2B5EF4-FFF2-40B4-BE49-F238E27FC236}">
                    <a16:creationId xmlns:a16="http://schemas.microsoft.com/office/drawing/2014/main" id="{55D3704D-B4B3-42B4-A449-A4A515A570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109"/>
              <a:stretch/>
            </p:blipFill>
            <p:spPr>
              <a:xfrm>
                <a:off x="1445342" y="1138488"/>
                <a:ext cx="6913544" cy="4581024"/>
              </a:xfrm>
              <a:prstGeom prst="rect">
                <a:avLst/>
              </a:prstGeom>
            </p:spPr>
          </p:pic>
          <p:sp>
            <p:nvSpPr>
              <p:cNvPr id="8" name="Rectangle 19">
                <a:extLst>
                  <a:ext uri="{FF2B5EF4-FFF2-40B4-BE49-F238E27FC236}">
                    <a16:creationId xmlns:a16="http://schemas.microsoft.com/office/drawing/2014/main" id="{714C9FC5-6553-4D2C-8899-2C5B03AF298A}"/>
                  </a:ext>
                </a:extLst>
              </p:cNvPr>
              <p:cNvSpPr/>
              <p:nvPr/>
            </p:nvSpPr>
            <p:spPr>
              <a:xfrm>
                <a:off x="1337187" y="1138488"/>
                <a:ext cx="353961" cy="336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" name="Rectangle 20">
                <a:extLst>
                  <a:ext uri="{FF2B5EF4-FFF2-40B4-BE49-F238E27FC236}">
                    <a16:creationId xmlns:a16="http://schemas.microsoft.com/office/drawing/2014/main" id="{6ABBC7C1-7967-4AED-8DF8-CB988E123E1D}"/>
                  </a:ext>
                </a:extLst>
              </p:cNvPr>
              <p:cNvSpPr/>
              <p:nvPr/>
            </p:nvSpPr>
            <p:spPr>
              <a:xfrm>
                <a:off x="1268361" y="3429000"/>
                <a:ext cx="353961" cy="336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9DA08E9B-63D2-46B2-9B96-E19EA029CA8E}"/>
                </a:ext>
              </a:extLst>
            </p:cNvPr>
            <p:cNvSpPr/>
            <p:nvPr/>
          </p:nvSpPr>
          <p:spPr>
            <a:xfrm>
              <a:off x="1750141" y="3844414"/>
              <a:ext cx="2241755" cy="2054942"/>
            </a:xfrm>
            <a:prstGeom prst="ellipse">
              <a:avLst/>
            </a:prstGeom>
            <a:solidFill>
              <a:schemeClr val="tx2">
                <a:lumMod val="85000"/>
              </a:schemeClr>
            </a:solidFill>
            <a:ln>
              <a:solidFill>
                <a:schemeClr val="tx2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4092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6F5C83-E446-4140-A80A-5B8F40CE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is</a:t>
            </a:r>
            <a:r>
              <a:rPr lang="pl-PL" dirty="0"/>
              <a:t>…</a:t>
            </a:r>
            <a:endParaRPr lang="en-US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9DCD7D1-197F-46F5-9B0E-D0F646CA1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034"/>
          <a:stretch/>
        </p:blipFill>
        <p:spPr>
          <a:xfrm>
            <a:off x="1725098" y="2490115"/>
            <a:ext cx="5693804" cy="18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1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75006-68F1-4763-803A-BBF7A78D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…not a </a:t>
            </a:r>
            <a:r>
              <a:rPr lang="pl-PL" dirty="0" err="1"/>
              <a:t>slow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C396E4-6347-4B51-938D-A52945DD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algn="just"/>
            <a:endParaRPr lang="pl-PL" b="1" dirty="0"/>
          </a:p>
          <a:p>
            <a:pPr algn="just"/>
            <a:r>
              <a:rPr lang="en-US" b="1" dirty="0"/>
              <a:t>A blockchain is a ledger</a:t>
            </a:r>
            <a:r>
              <a:rPr lang="pl-PL" b="1" dirty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A blockchain is immutable.</a:t>
            </a:r>
            <a:endParaRPr lang="pl-PL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A blockchain is distributed.</a:t>
            </a:r>
            <a:endParaRPr lang="pl-PL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A blockchain is not ‘slow’ or ‘inefficient’.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7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BBE7B65-D600-48F7-95BA-1B0A5B23F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370" y="692696"/>
            <a:ext cx="4395260" cy="56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41FE0C-3148-4F9E-8067-2FB13B7F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Consensus</a:t>
            </a:r>
            <a:r>
              <a:rPr lang="pl-PL" dirty="0"/>
              <a:t> and Block </a:t>
            </a:r>
            <a:r>
              <a:rPr lang="pl-PL" dirty="0" err="1"/>
              <a:t>Verification</a:t>
            </a:r>
            <a:endParaRPr lang="en-US" dirty="0"/>
          </a:p>
        </p:txBody>
      </p:sp>
      <p:pic>
        <p:nvPicPr>
          <p:cNvPr id="4" name="Picture 2" descr="Znalezione obrazy dla zapytania proof of authority explained">
            <a:extLst>
              <a:ext uri="{FF2B5EF4-FFF2-40B4-BE49-F238E27FC236}">
                <a16:creationId xmlns:a16="http://schemas.microsoft.com/office/drawing/2014/main" id="{EB432F97-8503-4C66-82A1-BFB7CA63DB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5551"/>
            <a:ext cx="8229600" cy="306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CFA8DB-457E-4F99-92FD-00A78D83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Byzantine</a:t>
            </a:r>
            <a:r>
              <a:rPr lang="pl-PL" dirty="0"/>
              <a:t> </a:t>
            </a:r>
            <a:r>
              <a:rPr lang="pl-PL" dirty="0" err="1"/>
              <a:t>fault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9BF570-4430-4F81-9F8A-F18CCA699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34640"/>
            <a:ext cx="7696200" cy="3533775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7E02FBA7-A2F0-462C-8E0D-55F3843286C5}"/>
              </a:ext>
            </a:extLst>
          </p:cNvPr>
          <p:cNvSpPr/>
          <p:nvPr/>
        </p:nvSpPr>
        <p:spPr>
          <a:xfrm>
            <a:off x="457200" y="4993005"/>
            <a:ext cx="7850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All faithful generals make the same final decision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A small number of traitors can not cause a bad final decision</a:t>
            </a:r>
            <a:endParaRPr lang="pl-PL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088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10" ma:contentTypeDescription="Create a new document." ma:contentTypeScope="" ma:versionID="2f37947e8fec4af1c32eb884d6e774dd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4b0147944702ee02dbf0011090f90b1e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2A36EA-F087-4EBA-AD15-9BE1FA244A06}"/>
</file>

<file path=customXml/itemProps2.xml><?xml version="1.0" encoding="utf-8"?>
<ds:datastoreItem xmlns:ds="http://schemas.openxmlformats.org/officeDocument/2006/customXml" ds:itemID="{DA7DA731-8B5A-48A0-9B62-6C21CD7BCD1F}"/>
</file>

<file path=customXml/itemProps3.xml><?xml version="1.0" encoding="utf-8"?>
<ds:datastoreItem xmlns:ds="http://schemas.openxmlformats.org/officeDocument/2006/customXml" ds:itemID="{C04B6321-8F1A-4C29-8C1C-EA485DF0A224}"/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969</TotalTime>
  <Words>143</Words>
  <Application>Microsoft Office PowerPoint</Application>
  <PresentationFormat>Pokaz na ekranie (4:3)</PresentationFormat>
  <Paragraphs>81</Paragraphs>
  <Slides>21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4" baseType="lpstr">
      <vt:lpstr>Arial</vt:lpstr>
      <vt:lpstr>Calibri</vt:lpstr>
      <vt:lpstr>Motyw2</vt:lpstr>
      <vt:lpstr>Prezentacja programu PowerPoint</vt:lpstr>
      <vt:lpstr>Ethereum proof-of-authority consortium on Azure cloud platform.</vt:lpstr>
      <vt:lpstr>Agenda</vt:lpstr>
      <vt:lpstr>Prezentacja programu PowerPoint</vt:lpstr>
      <vt:lpstr>BlockChain is…</vt:lpstr>
      <vt:lpstr>…not a slow database.</vt:lpstr>
      <vt:lpstr>Prezentacja programu PowerPoint</vt:lpstr>
      <vt:lpstr>Consensus and Block Verification</vt:lpstr>
      <vt:lpstr>Byzantine fault</vt:lpstr>
      <vt:lpstr>Prezentacja programu PowerPoint</vt:lpstr>
      <vt:lpstr>Prezentacja programu PowerPoint</vt:lpstr>
      <vt:lpstr>MetaMask</vt:lpstr>
      <vt:lpstr>Truffle &amp; Ganache </vt:lpstr>
      <vt:lpstr>Solidity</vt:lpstr>
      <vt:lpstr>Prezentacja programu PowerPoint</vt:lpstr>
      <vt:lpstr>Prezentacja programu PowerPoint</vt:lpstr>
      <vt:lpstr>Prezentacja programu PowerPoint</vt:lpstr>
      <vt:lpstr>DEMO</vt:lpstr>
      <vt:lpstr>Cons</vt:lpstr>
      <vt:lpstr>Prezentacja programu PowerPoint</vt:lpstr>
      <vt:lpstr>Prezentacja programu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Lech Kalinowski</cp:lastModifiedBy>
  <cp:revision>9</cp:revision>
  <dcterms:created xsi:type="dcterms:W3CDTF">2019-05-02T18:30:20Z</dcterms:created>
  <dcterms:modified xsi:type="dcterms:W3CDTF">2019-05-12T07:58:03Z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